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1" r:id="rId4"/>
    <p:sldId id="258" r:id="rId5"/>
    <p:sldId id="262" r:id="rId6"/>
    <p:sldId id="267" r:id="rId7"/>
    <p:sldId id="26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3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31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672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736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21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461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321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01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176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416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349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4B84A-30E1-4161-B6FB-4254AEFF3F89}" type="datetimeFigureOut">
              <a:rPr lang="cs-CZ" smtClean="0"/>
              <a:t>23. 10. 2014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1D90F-A8B6-43AD-86B6-7933E09421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93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wmf"/><Relationship Id="rId3" Type="http://schemas.openxmlformats.org/officeDocument/2006/relationships/image" Target="../media/image3.jpeg"/><Relationship Id="rId7" Type="http://schemas.openxmlformats.org/officeDocument/2006/relationships/hyperlink" Target="//commons.wikimedia.org/wiki/File:Tembadau_01.jpg" TargetMode="External"/><Relationship Id="rId12" Type="http://schemas.openxmlformats.org/officeDocument/2006/relationships/image" Target="../media/image10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9.jpeg"/><Relationship Id="rId5" Type="http://schemas.openxmlformats.org/officeDocument/2006/relationships/hyperlink" Target="//upload.wikimedia.org/wikipedia/commons/5/58/K%C5%AFzle,_%C4%8Cesk%C3%BD_%C5%A0umburk.jpg" TargetMode="External"/><Relationship Id="rId15" Type="http://schemas.openxmlformats.org/officeDocument/2006/relationships/image" Target="../media/image13.wmf"/><Relationship Id="rId10" Type="http://schemas.openxmlformats.org/officeDocument/2006/relationships/image" Target="../media/image8.jpeg"/><Relationship Id="rId4" Type="http://schemas.openxmlformats.org/officeDocument/2006/relationships/image" Target="../media/image4.wmf"/><Relationship Id="rId9" Type="http://schemas.openxmlformats.org/officeDocument/2006/relationships/image" Target="../media/image7.jpeg"/><Relationship Id="rId14" Type="http://schemas.openxmlformats.org/officeDocument/2006/relationships/image" Target="../media/image12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3.wmf"/><Relationship Id="rId3" Type="http://schemas.openxmlformats.org/officeDocument/2006/relationships/hyperlink" Target="//commons.wikimedia.org/wiki/File:Tembadau_01.jpg" TargetMode="External"/><Relationship Id="rId7" Type="http://schemas.openxmlformats.org/officeDocument/2006/relationships/image" Target="../media/image3.jpeg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1.wmf"/><Relationship Id="rId5" Type="http://schemas.openxmlformats.org/officeDocument/2006/relationships/image" Target="../media/image7.jpeg"/><Relationship Id="rId15" Type="http://schemas.openxmlformats.org/officeDocument/2006/relationships/image" Target="../media/image5.jpeg"/><Relationship Id="rId10" Type="http://schemas.openxmlformats.org/officeDocument/2006/relationships/image" Target="../media/image4.wmf"/><Relationship Id="rId4" Type="http://schemas.openxmlformats.org/officeDocument/2006/relationships/image" Target="../media/image6.jpeg"/><Relationship Id="rId9" Type="http://schemas.openxmlformats.org/officeDocument/2006/relationships/image" Target="../media/image10.jpeg"/><Relationship Id="rId14" Type="http://schemas.openxmlformats.org/officeDocument/2006/relationships/hyperlink" Target="//upload.wikimedia.org/wikipedia/commons/5/58/K%C5%AFzle,_%C4%8Cesk%C3%BD_%C5%A0umburk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wmf"/><Relationship Id="rId4" Type="http://schemas.openxmlformats.org/officeDocument/2006/relationships/image" Target="../media/image16.jpeg"/><Relationship Id="rId9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wmf"/><Relationship Id="rId4" Type="http://schemas.openxmlformats.org/officeDocument/2006/relationships/image" Target="../media/image16.jpeg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4499159"/>
              </p:ext>
            </p:extLst>
          </p:nvPr>
        </p:nvGraphicFramePr>
        <p:xfrm>
          <a:off x="1614488" y="119063"/>
          <a:ext cx="5795962" cy="651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3" imgW="6072594" imgH="6802579" progId="Word.Document.12">
                  <p:embed/>
                </p:oleObj>
              </mc:Choice>
              <mc:Fallback>
                <p:oleObj name="Dokument" r:id="rId3" imgW="6072594" imgH="68025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4488" y="119063"/>
                        <a:ext cx="5795962" cy="65198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2987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radoslav.pekny\AppData\Local\Microsoft\Windows\Temporary Internet Files\Content.IE5\NXKMA0A3\MC900297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3785"/>
            <a:ext cx="2267743" cy="150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HBUZC22F\MP90026227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02" t="23800" r="15617" b="10453"/>
          <a:stretch/>
        </p:blipFill>
        <p:spPr bwMode="auto">
          <a:xfrm>
            <a:off x="7146580" y="416102"/>
            <a:ext cx="1865085" cy="162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radoslav.pekny\AppData\Local\Microsoft\Windows\Temporary Internet Files\Content.IE5\NXKMA0A3\MC900036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368" y="402327"/>
            <a:ext cx="2710499" cy="161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File:Kůzle, Český Šumburk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3" t="8927" r="19337" b="42512"/>
          <a:stretch/>
        </p:blipFill>
        <p:spPr bwMode="auto">
          <a:xfrm>
            <a:off x="5124527" y="402327"/>
            <a:ext cx="1772828" cy="165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" y="11249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HOSPODÁŘSKÁ  A DOMÁCÍ  ZVÍŘATA  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78423" y="1465612"/>
            <a:ext cx="9065578" cy="5203748"/>
            <a:chOff x="78423" y="1465612"/>
            <a:chExt cx="9065578" cy="5203748"/>
          </a:xfrm>
        </p:grpSpPr>
        <p:sp>
          <p:nvSpPr>
            <p:cNvPr id="3" name="Vývojový diagram: spojnice 2"/>
            <p:cNvSpPr/>
            <p:nvPr/>
          </p:nvSpPr>
          <p:spPr>
            <a:xfrm>
              <a:off x="78423" y="1510057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8" name="Picture 14" descr="Gaur">
              <a:hlinkClick r:id="rId7" tooltip="Gaur"/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474" y="4408558"/>
              <a:ext cx="2160240" cy="16805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2" name="Picture 18" descr="C:\Users\radoslav.pekny\AppData\Local\Microsoft\Windows\Temporary Internet Files\Content.IE5\HBUZC22F\MP900262927[1]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874" y="1969106"/>
              <a:ext cx="1819111" cy="2281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5" name="Picture 21" descr="C:\Users\radoslav.pekny\AppData\Local\Microsoft\Windows\Temporary Internet Files\Content.IE5\FIRTCIAO\MP900439317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4527" y="4281439"/>
              <a:ext cx="1650778" cy="1889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0" name="Picture 16" descr="C:\Users\radoslav.pekny\AppData\Local\Microsoft\Windows\Temporary Internet Files\Content.IE5\FIRTCIAO\MP900181328[1].jp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82626" y="2014884"/>
              <a:ext cx="2706055" cy="2281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C:\Users\radoslav.pekny\AppData\Local\Microsoft\Windows\Temporary Internet Files\Content.IE5\NXKMA0A3\MP900178928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0647" y="4360354"/>
              <a:ext cx="2221220" cy="1776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C:\Users\radoslav.pekny\AppData\Local\Microsoft\Windows\Temporary Internet Files\Content.IE5\HBUZC22F\MC900337920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3913" y="2182723"/>
              <a:ext cx="1870209" cy="20674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9" name="Picture 25" descr="C:\Users\radoslav.pekny\AppData\Local\Microsoft\Windows\Temporary Internet Files\Content.IE5\F86AZEKO\MC900297199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6580" y="4385222"/>
              <a:ext cx="1678977" cy="18123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1" name="Picture 27" descr="C:\Users\radoslav.pekny\AppData\Local\Microsoft\Windows\Temporary Internet Files\Content.IE5\HBUZC22F\MC900324454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6904" y="2100908"/>
              <a:ext cx="1817827" cy="1833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Vývojový diagram: spojnice 27"/>
            <p:cNvSpPr/>
            <p:nvPr/>
          </p:nvSpPr>
          <p:spPr>
            <a:xfrm>
              <a:off x="5258738" y="3617120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4152489" y="1505144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8430022" y="5743349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8203457" y="3596241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spojnice 31"/>
            <p:cNvSpPr/>
            <p:nvPr/>
          </p:nvSpPr>
          <p:spPr>
            <a:xfrm>
              <a:off x="5251129" y="5554290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spojnice 32"/>
            <p:cNvSpPr/>
            <p:nvPr/>
          </p:nvSpPr>
          <p:spPr>
            <a:xfrm>
              <a:off x="2730849" y="5548326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nice 33"/>
            <p:cNvSpPr/>
            <p:nvPr/>
          </p:nvSpPr>
          <p:spPr>
            <a:xfrm>
              <a:off x="204565" y="5541302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146474" y="3771445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pojnice 35"/>
            <p:cNvSpPr/>
            <p:nvPr/>
          </p:nvSpPr>
          <p:spPr>
            <a:xfrm>
              <a:off x="2254603" y="3771446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spojnice 36"/>
            <p:cNvSpPr/>
            <p:nvPr/>
          </p:nvSpPr>
          <p:spPr>
            <a:xfrm>
              <a:off x="7285886" y="1465612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 flipV="1">
              <a:off x="131559" y="6597352"/>
              <a:ext cx="8727393" cy="7200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Pětiúhelník 8"/>
            <p:cNvSpPr/>
            <p:nvPr/>
          </p:nvSpPr>
          <p:spPr>
            <a:xfrm>
              <a:off x="131559" y="6278729"/>
              <a:ext cx="786008" cy="288032"/>
            </a:xfrm>
            <a:prstGeom prst="homePlat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55577" y="6137330"/>
              <a:ext cx="83884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Vybarvi stejnou barvou ty členy, kteří tvoří jednu zvířecí rodinu.</a:t>
              </a:r>
              <a:endParaRPr lang="cs-CZ" sz="2400" dirty="0"/>
            </a:p>
          </p:txBody>
        </p:sp>
        <p:sp>
          <p:nvSpPr>
            <p:cNvPr id="38" name="Vývojový diagram: spojnice 37"/>
            <p:cNvSpPr/>
            <p:nvPr/>
          </p:nvSpPr>
          <p:spPr>
            <a:xfrm>
              <a:off x="6409196" y="1479555"/>
              <a:ext cx="395535" cy="390047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7852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radoslav.pekny\AppData\Local\Microsoft\Windows\Temporary Internet Files\Content.IE5\NXKMA0A3\MC900297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4" y="492226"/>
            <a:ext cx="2267743" cy="150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78423" y="1510057"/>
            <a:ext cx="395535" cy="39004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8" name="Picture 14" descr="Gaur">
            <a:hlinkClick r:id="rId3" tooltip="Gaur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2" y="4459323"/>
            <a:ext cx="2160240" cy="1680568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2" name="Picture 18" descr="C:\Users\radoslav.pekny\AppData\Local\Microsoft\Windows\Temporary Internet Files\Content.IE5\HBUZC22F\MP9002629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3" y="2080105"/>
            <a:ext cx="1819111" cy="2281032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5" name="Picture 21" descr="C:\Users\radoslav.pekny\AppData\Local\Microsoft\Windows\Temporary Internet Files\Content.IE5\FIRTCIAO\MP9004393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257" y="4249955"/>
            <a:ext cx="1650778" cy="1889936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29" name="Picture 5" descr="C:\Users\radoslav.pekny\AppData\Local\Microsoft\Windows\Temporary Internet Files\Content.IE5\HBUZC22F\MP9002622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872" y="358805"/>
            <a:ext cx="1823582" cy="1634736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0" name="Picture 16" descr="C:\Users\radoslav.pekny\AppData\Local\Microsoft\Windows\Temporary Internet Files\Content.IE5\FIRTCIAO\MP90018132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980" y="1994100"/>
            <a:ext cx="2706055" cy="2281032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4" name="Picture 20" descr="C:\Users\radoslav.pekny\AppData\Local\Microsoft\Windows\Temporary Internet Files\Content.IE5\NXKMA0A3\MP9001789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146" y="4381350"/>
            <a:ext cx="2221220" cy="1776976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7" name="Picture 23" descr="C:\Users\radoslav.pekny\AppData\Local\Microsoft\Windows\Temporary Internet Files\Content.IE5\NXKMA0A3\MC9000363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426" y="358805"/>
            <a:ext cx="2577747" cy="1541299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8" name="Picture 24" descr="C:\Users\radoslav.pekny\AppData\Local\Microsoft\Windows\Temporary Internet Files\Content.IE5\HBUZC22F\MC9003379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743" y="2119634"/>
            <a:ext cx="1870209" cy="2067415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49" name="Picture 25" descr="C:\Users\radoslav.pekny\AppData\Local\Microsoft\Windows\Temporary Internet Files\Content.IE5\F86AZEKO\MC9002971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76" y="4327550"/>
            <a:ext cx="1678977" cy="1812341"/>
          </a:xfrm>
          <a:prstGeom prst="rect">
            <a:avLst/>
          </a:prstGeom>
          <a:solidFill>
            <a:srgbClr val="FFFF00"/>
          </a:solidFill>
          <a:extLst/>
        </p:spPr>
      </p:pic>
      <p:pic>
        <p:nvPicPr>
          <p:cNvPr id="1051" name="Picture 27" descr="C:\Users\radoslav.pekny\AppData\Local\Microsoft\Windows\Temporary Internet Files\Content.IE5\HBUZC22F\MC90032445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32" y="2252105"/>
            <a:ext cx="1817827" cy="1833372"/>
          </a:xfrm>
          <a:prstGeom prst="rect">
            <a:avLst/>
          </a:prstGeom>
          <a:solidFill>
            <a:srgbClr val="FFFF00"/>
          </a:solidFill>
          <a:extLst/>
        </p:spPr>
      </p:pic>
      <p:sp>
        <p:nvSpPr>
          <p:cNvPr id="28" name="Vývojový diagram: spojnice 27"/>
          <p:cNvSpPr/>
          <p:nvPr/>
        </p:nvSpPr>
        <p:spPr>
          <a:xfrm>
            <a:off x="5292841" y="3541105"/>
            <a:ext cx="395535" cy="390047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4385641" y="1429130"/>
            <a:ext cx="395535" cy="39004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8387518" y="5608608"/>
            <a:ext cx="395535" cy="390047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8237560" y="3520226"/>
            <a:ext cx="395535" cy="39004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285232" y="5478275"/>
            <a:ext cx="395535" cy="39004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764952" y="5472311"/>
            <a:ext cx="395535" cy="390047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38668" y="5465287"/>
            <a:ext cx="395535" cy="39004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180577" y="3695430"/>
            <a:ext cx="395535" cy="390047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288706" y="3695431"/>
            <a:ext cx="395535" cy="390047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7070422" y="1429129"/>
            <a:ext cx="395535" cy="39004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1560" y="11266"/>
            <a:ext cx="901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</a:t>
            </a:r>
            <a:endParaRPr lang="cs-CZ" sz="2400" b="1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31559" y="6597352"/>
            <a:ext cx="8727393" cy="7200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ětiúhelník 8"/>
          <p:cNvSpPr/>
          <p:nvPr/>
        </p:nvSpPr>
        <p:spPr>
          <a:xfrm>
            <a:off x="131559" y="6278729"/>
            <a:ext cx="786008" cy="288032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32288" y="6137330"/>
            <a:ext cx="80199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Vybarvi stejnou barvou ty členy, kteří tvoří jednu zvířecí rodinu.</a:t>
            </a:r>
            <a:endParaRPr lang="cs-CZ" sz="2400" dirty="0"/>
          </a:p>
        </p:txBody>
      </p:sp>
      <p:pic>
        <p:nvPicPr>
          <p:cNvPr id="38" name="Picture 8" descr="File:Kůzle, Český Šumburk.jpg">
            <a:hlinkClick r:id="rId14"/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3" t="8927" r="19337" b="42512"/>
          <a:stretch/>
        </p:blipFill>
        <p:spPr bwMode="auto">
          <a:xfrm>
            <a:off x="5073207" y="358805"/>
            <a:ext cx="1772828" cy="165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Vývojový diagram: spojnice 38"/>
          <p:cNvSpPr/>
          <p:nvPr/>
        </p:nvSpPr>
        <p:spPr>
          <a:xfrm>
            <a:off x="6433412" y="1566501"/>
            <a:ext cx="395535" cy="390047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42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adoslav.pekny\AppData\Local\Microsoft\Windows\Temporary Internet Files\Content.IE5\F86AZEKO\MP900444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965" y="4052718"/>
            <a:ext cx="2016224" cy="264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F86AZEKO\MP9004448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82" y="135473"/>
            <a:ext cx="1626031" cy="213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HBUZC22F\MP9004018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85" y="2605913"/>
            <a:ext cx="3405256" cy="200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F86AZEKO\MP9002622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697" y="2553720"/>
            <a:ext cx="2264479" cy="263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oslav.pekny\AppData\Local\Microsoft\Windows\Temporary Internet Files\Content.IE5\FIRTCIAO\MP9004448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490" y="4868220"/>
            <a:ext cx="1420901" cy="179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oslav.pekny\AppData\Local\Microsoft\Windows\Temporary Internet Files\Content.IE5\FIRTCIAO\MP9004073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632" y="169300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adoslav.pekny\AppData\Local\Microsoft\Windows\Temporary Internet Files\Content.IE5\NXKMA0A3\MP9004317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652" y="206489"/>
            <a:ext cx="3105524" cy="206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radoslav.pekny\AppData\Local\Microsoft\Windows\Temporary Internet Files\Content.IE5\FIRTCIAO\MC9003264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030" y="5355905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radoslav.pekny\AppData\Local\Microsoft\Windows\Temporary Internet Files\Content.IE5\F86AZEKO\MC9000269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892" y="2538750"/>
            <a:ext cx="2170371" cy="1322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220796" y="1725697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49694" y="3367353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799093" y="5376323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006070" y="4581129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8316416" y="4581129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844404" y="1725696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4716016" y="1725697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34694" y="4121355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74" name="Picture 26" descr="C:\Users\radoslav.pekny\AppData\Local\Microsoft\Windows\Temporary Internet Files\Content.IE5\HBUZC22F\MP900178653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2" y="4836457"/>
            <a:ext cx="2558560" cy="183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Vývojový diagram: spojnice 34"/>
          <p:cNvSpPr/>
          <p:nvPr/>
        </p:nvSpPr>
        <p:spPr>
          <a:xfrm>
            <a:off x="220797" y="6237144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830598" y="4865485"/>
            <a:ext cx="458119" cy="42392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02212" y="6273468"/>
            <a:ext cx="80199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Vybarvi stejnou barvou ty členy, kteří tvoří jednu zvířecí rodinu.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629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adoslav.pekny\AppData\Local\Microsoft\Windows\Temporary Internet Files\Content.IE5\F86AZEKO\MP900444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965" y="4052718"/>
            <a:ext cx="2016224" cy="264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F86AZEKO\MP9004448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82" y="135473"/>
            <a:ext cx="1626031" cy="213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HBUZC22F\MP9004018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85" y="2605913"/>
            <a:ext cx="3405256" cy="200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oslav.pekny\AppData\Local\Microsoft\Windows\Temporary Internet Files\Content.IE5\F86AZEKO\MP9002622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697" y="2553720"/>
            <a:ext cx="2264479" cy="263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oslav.pekny\AppData\Local\Microsoft\Windows\Temporary Internet Files\Content.IE5\FIRTCIAO\MP9004448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490" y="4868220"/>
            <a:ext cx="1420901" cy="179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oslav.pekny\AppData\Local\Microsoft\Windows\Temporary Internet Files\Content.IE5\FIRTCIAO\MP9004073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632" y="169300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adoslav.pekny\AppData\Local\Microsoft\Windows\Temporary Internet Files\Content.IE5\NXKMA0A3\MP9004317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652" y="206489"/>
            <a:ext cx="3105524" cy="206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radoslav.pekny\AppData\Local\Microsoft\Windows\Temporary Internet Files\Content.IE5\FIRTCIAO\MC9003264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030" y="5355905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radoslav.pekny\AppData\Local\Microsoft\Windows\Temporary Internet Files\Content.IE5\F86AZEKO\MC9000269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892" y="2538750"/>
            <a:ext cx="2170371" cy="1322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220796" y="1725697"/>
            <a:ext cx="458119" cy="42392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49694" y="3367353"/>
            <a:ext cx="458119" cy="423927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7065030" y="6248079"/>
            <a:ext cx="458119" cy="423927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5886551" y="6084423"/>
            <a:ext cx="458119" cy="42392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8316416" y="4581129"/>
            <a:ext cx="458119" cy="42392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844404" y="1725696"/>
            <a:ext cx="458119" cy="423927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4716016" y="1725697"/>
            <a:ext cx="458119" cy="42392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34694" y="4121355"/>
            <a:ext cx="458119" cy="42392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74" name="Picture 26" descr="C:\Users\radoslav.pekny\AppData\Local\Microsoft\Windows\Temporary Internet Files\Content.IE5\HBUZC22F\MP900178653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2" y="4836457"/>
            <a:ext cx="2558560" cy="183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Vývojový diagram: spojnice 34"/>
          <p:cNvSpPr/>
          <p:nvPr/>
        </p:nvSpPr>
        <p:spPr>
          <a:xfrm>
            <a:off x="220797" y="6237144"/>
            <a:ext cx="458119" cy="423927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708972" y="6177580"/>
            <a:ext cx="458119" cy="42392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85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41484"/>
            <a:ext cx="69093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Proč  lidé chovají různá hospodářská  zvířata?</a:t>
            </a:r>
            <a:endParaRPr lang="cs-CZ" sz="2800" b="1" dirty="0"/>
          </a:p>
        </p:txBody>
      </p:sp>
      <p:pic>
        <p:nvPicPr>
          <p:cNvPr id="2050" name="Picture 2" descr="C:\Users\radoslav.pekny\AppData\Local\Microsoft\Windows\Temporary Internet Files\Content.IE5\V4V2WZE6\MP900227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33" y="911325"/>
            <a:ext cx="6909392" cy="387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6"/>
          <p:cNvGrpSpPr>
            <a:grpSpLocks noChangeAspect="1"/>
          </p:cNvGrpSpPr>
          <p:nvPr/>
        </p:nvGrpSpPr>
        <p:grpSpPr bwMode="auto">
          <a:xfrm>
            <a:off x="4572000" y="4106863"/>
            <a:ext cx="4392613" cy="2546350"/>
            <a:chOff x="2880" y="2587"/>
            <a:chExt cx="2767" cy="1604"/>
          </a:xfrm>
        </p:grpSpPr>
        <p:sp>
          <p:nvSpPr>
            <p:cNvPr id="4" name="AutoShape 5"/>
            <p:cNvSpPr>
              <a:spLocks noChangeAspect="1" noChangeArrowheads="1" noTextEdit="1"/>
            </p:cNvSpPr>
            <p:nvPr/>
          </p:nvSpPr>
          <p:spPr bwMode="auto">
            <a:xfrm>
              <a:off x="3742" y="2587"/>
              <a:ext cx="1905" cy="1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4668" y="3599"/>
              <a:ext cx="939" cy="211"/>
            </a:xfrm>
            <a:custGeom>
              <a:avLst/>
              <a:gdLst>
                <a:gd name="T0" fmla="*/ 0 w 1879"/>
                <a:gd name="T1" fmla="*/ 284 h 421"/>
                <a:gd name="T2" fmla="*/ 2 w 1879"/>
                <a:gd name="T3" fmla="*/ 284 h 421"/>
                <a:gd name="T4" fmla="*/ 10 w 1879"/>
                <a:gd name="T5" fmla="*/ 284 h 421"/>
                <a:gd name="T6" fmla="*/ 21 w 1879"/>
                <a:gd name="T7" fmla="*/ 284 h 421"/>
                <a:gd name="T8" fmla="*/ 35 w 1879"/>
                <a:gd name="T9" fmla="*/ 283 h 421"/>
                <a:gd name="T10" fmla="*/ 56 w 1879"/>
                <a:gd name="T11" fmla="*/ 281 h 421"/>
                <a:gd name="T12" fmla="*/ 82 w 1879"/>
                <a:gd name="T13" fmla="*/ 277 h 421"/>
                <a:gd name="T14" fmla="*/ 111 w 1879"/>
                <a:gd name="T15" fmla="*/ 273 h 421"/>
                <a:gd name="T16" fmla="*/ 146 w 1879"/>
                <a:gd name="T17" fmla="*/ 266 h 421"/>
                <a:gd name="T18" fmla="*/ 185 w 1879"/>
                <a:gd name="T19" fmla="*/ 257 h 421"/>
                <a:gd name="T20" fmla="*/ 231 w 1879"/>
                <a:gd name="T21" fmla="*/ 246 h 421"/>
                <a:gd name="T22" fmla="*/ 281 w 1879"/>
                <a:gd name="T23" fmla="*/ 231 h 421"/>
                <a:gd name="T24" fmla="*/ 337 w 1879"/>
                <a:gd name="T25" fmla="*/ 212 h 421"/>
                <a:gd name="T26" fmla="*/ 398 w 1879"/>
                <a:gd name="T27" fmla="*/ 192 h 421"/>
                <a:gd name="T28" fmla="*/ 466 w 1879"/>
                <a:gd name="T29" fmla="*/ 166 h 421"/>
                <a:gd name="T30" fmla="*/ 538 w 1879"/>
                <a:gd name="T31" fmla="*/ 136 h 421"/>
                <a:gd name="T32" fmla="*/ 616 w 1879"/>
                <a:gd name="T33" fmla="*/ 103 h 421"/>
                <a:gd name="T34" fmla="*/ 697 w 1879"/>
                <a:gd name="T35" fmla="*/ 70 h 421"/>
                <a:gd name="T36" fmla="*/ 780 w 1879"/>
                <a:gd name="T37" fmla="*/ 44 h 421"/>
                <a:gd name="T38" fmla="*/ 862 w 1879"/>
                <a:gd name="T39" fmla="*/ 26 h 421"/>
                <a:gd name="T40" fmla="*/ 945 w 1879"/>
                <a:gd name="T41" fmla="*/ 13 h 421"/>
                <a:gd name="T42" fmla="*/ 1026 w 1879"/>
                <a:gd name="T43" fmla="*/ 3 h 421"/>
                <a:gd name="T44" fmla="*/ 1106 w 1879"/>
                <a:gd name="T45" fmla="*/ 0 h 421"/>
                <a:gd name="T46" fmla="*/ 1183 w 1879"/>
                <a:gd name="T47" fmla="*/ 1 h 421"/>
                <a:gd name="T48" fmla="*/ 1257 w 1879"/>
                <a:gd name="T49" fmla="*/ 5 h 421"/>
                <a:gd name="T50" fmla="*/ 1329 w 1879"/>
                <a:gd name="T51" fmla="*/ 14 h 421"/>
                <a:gd name="T52" fmla="*/ 1396 w 1879"/>
                <a:gd name="T53" fmla="*/ 26 h 421"/>
                <a:gd name="T54" fmla="*/ 1459 w 1879"/>
                <a:gd name="T55" fmla="*/ 37 h 421"/>
                <a:gd name="T56" fmla="*/ 1518 w 1879"/>
                <a:gd name="T57" fmla="*/ 51 h 421"/>
                <a:gd name="T58" fmla="*/ 1570 w 1879"/>
                <a:gd name="T59" fmla="*/ 66 h 421"/>
                <a:gd name="T60" fmla="*/ 1616 w 1879"/>
                <a:gd name="T61" fmla="*/ 83 h 421"/>
                <a:gd name="T62" fmla="*/ 1655 w 1879"/>
                <a:gd name="T63" fmla="*/ 99 h 421"/>
                <a:gd name="T64" fmla="*/ 1686 w 1879"/>
                <a:gd name="T65" fmla="*/ 114 h 421"/>
                <a:gd name="T66" fmla="*/ 1736 w 1879"/>
                <a:gd name="T67" fmla="*/ 148 h 421"/>
                <a:gd name="T68" fmla="*/ 1779 w 1879"/>
                <a:gd name="T69" fmla="*/ 183 h 421"/>
                <a:gd name="T70" fmla="*/ 1812 w 1879"/>
                <a:gd name="T71" fmla="*/ 222 h 421"/>
                <a:gd name="T72" fmla="*/ 1838 w 1879"/>
                <a:gd name="T73" fmla="*/ 259 h 421"/>
                <a:gd name="T74" fmla="*/ 1856 w 1879"/>
                <a:gd name="T75" fmla="*/ 290 h 421"/>
                <a:gd name="T76" fmla="*/ 1869 w 1879"/>
                <a:gd name="T77" fmla="*/ 318 h 421"/>
                <a:gd name="T78" fmla="*/ 1877 w 1879"/>
                <a:gd name="T79" fmla="*/ 334 h 421"/>
                <a:gd name="T80" fmla="*/ 1879 w 1879"/>
                <a:gd name="T81" fmla="*/ 342 h 421"/>
                <a:gd name="T82" fmla="*/ 364 w 1879"/>
                <a:gd name="T83" fmla="*/ 421 h 421"/>
                <a:gd name="T84" fmla="*/ 0 w 1879"/>
                <a:gd name="T85" fmla="*/ 284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79" h="421">
                  <a:moveTo>
                    <a:pt x="0" y="284"/>
                  </a:moveTo>
                  <a:lnTo>
                    <a:pt x="2" y="284"/>
                  </a:lnTo>
                  <a:lnTo>
                    <a:pt x="10" y="284"/>
                  </a:lnTo>
                  <a:lnTo>
                    <a:pt x="21" y="284"/>
                  </a:lnTo>
                  <a:lnTo>
                    <a:pt x="35" y="283"/>
                  </a:lnTo>
                  <a:lnTo>
                    <a:pt x="56" y="281"/>
                  </a:lnTo>
                  <a:lnTo>
                    <a:pt x="82" y="277"/>
                  </a:lnTo>
                  <a:lnTo>
                    <a:pt x="111" y="273"/>
                  </a:lnTo>
                  <a:lnTo>
                    <a:pt x="146" y="266"/>
                  </a:lnTo>
                  <a:lnTo>
                    <a:pt x="185" y="257"/>
                  </a:lnTo>
                  <a:lnTo>
                    <a:pt x="231" y="246"/>
                  </a:lnTo>
                  <a:lnTo>
                    <a:pt x="281" y="231"/>
                  </a:lnTo>
                  <a:lnTo>
                    <a:pt x="337" y="212"/>
                  </a:lnTo>
                  <a:lnTo>
                    <a:pt x="398" y="192"/>
                  </a:lnTo>
                  <a:lnTo>
                    <a:pt x="466" y="166"/>
                  </a:lnTo>
                  <a:lnTo>
                    <a:pt x="538" y="136"/>
                  </a:lnTo>
                  <a:lnTo>
                    <a:pt x="616" y="103"/>
                  </a:lnTo>
                  <a:lnTo>
                    <a:pt x="697" y="70"/>
                  </a:lnTo>
                  <a:lnTo>
                    <a:pt x="780" y="44"/>
                  </a:lnTo>
                  <a:lnTo>
                    <a:pt x="862" y="26"/>
                  </a:lnTo>
                  <a:lnTo>
                    <a:pt x="945" y="13"/>
                  </a:lnTo>
                  <a:lnTo>
                    <a:pt x="1026" y="3"/>
                  </a:lnTo>
                  <a:lnTo>
                    <a:pt x="1106" y="0"/>
                  </a:lnTo>
                  <a:lnTo>
                    <a:pt x="1183" y="1"/>
                  </a:lnTo>
                  <a:lnTo>
                    <a:pt x="1257" y="5"/>
                  </a:lnTo>
                  <a:lnTo>
                    <a:pt x="1329" y="14"/>
                  </a:lnTo>
                  <a:lnTo>
                    <a:pt x="1396" y="26"/>
                  </a:lnTo>
                  <a:lnTo>
                    <a:pt x="1459" y="37"/>
                  </a:lnTo>
                  <a:lnTo>
                    <a:pt x="1518" y="51"/>
                  </a:lnTo>
                  <a:lnTo>
                    <a:pt x="1570" y="66"/>
                  </a:lnTo>
                  <a:lnTo>
                    <a:pt x="1616" y="83"/>
                  </a:lnTo>
                  <a:lnTo>
                    <a:pt x="1655" y="99"/>
                  </a:lnTo>
                  <a:lnTo>
                    <a:pt x="1686" y="114"/>
                  </a:lnTo>
                  <a:lnTo>
                    <a:pt x="1736" y="148"/>
                  </a:lnTo>
                  <a:lnTo>
                    <a:pt x="1779" y="183"/>
                  </a:lnTo>
                  <a:lnTo>
                    <a:pt x="1812" y="222"/>
                  </a:lnTo>
                  <a:lnTo>
                    <a:pt x="1838" y="259"/>
                  </a:lnTo>
                  <a:lnTo>
                    <a:pt x="1856" y="290"/>
                  </a:lnTo>
                  <a:lnTo>
                    <a:pt x="1869" y="318"/>
                  </a:lnTo>
                  <a:lnTo>
                    <a:pt x="1877" y="334"/>
                  </a:lnTo>
                  <a:lnTo>
                    <a:pt x="1879" y="342"/>
                  </a:lnTo>
                  <a:lnTo>
                    <a:pt x="364" y="421"/>
                  </a:lnTo>
                  <a:lnTo>
                    <a:pt x="0" y="284"/>
                  </a:lnTo>
                  <a:close/>
                </a:path>
              </a:pathLst>
            </a:custGeom>
            <a:solidFill>
              <a:srgbClr val="4FB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3776" y="3612"/>
              <a:ext cx="1547" cy="221"/>
            </a:xfrm>
            <a:custGeom>
              <a:avLst/>
              <a:gdLst>
                <a:gd name="T0" fmla="*/ 4 w 3093"/>
                <a:gd name="T1" fmla="*/ 323 h 441"/>
                <a:gd name="T2" fmla="*/ 28 w 3093"/>
                <a:gd name="T3" fmla="*/ 301 h 441"/>
                <a:gd name="T4" fmla="*/ 76 w 3093"/>
                <a:gd name="T5" fmla="*/ 260 h 441"/>
                <a:gd name="T6" fmla="*/ 154 w 3093"/>
                <a:gd name="T7" fmla="*/ 208 h 441"/>
                <a:gd name="T8" fmla="*/ 257 w 3093"/>
                <a:gd name="T9" fmla="*/ 151 h 441"/>
                <a:gd name="T10" fmla="*/ 392 w 3093"/>
                <a:gd name="T11" fmla="*/ 98 h 441"/>
                <a:gd name="T12" fmla="*/ 557 w 3093"/>
                <a:gd name="T13" fmla="*/ 51 h 441"/>
                <a:gd name="T14" fmla="*/ 755 w 3093"/>
                <a:gd name="T15" fmla="*/ 18 h 441"/>
                <a:gd name="T16" fmla="*/ 923 w 3093"/>
                <a:gd name="T17" fmla="*/ 5 h 441"/>
                <a:gd name="T18" fmla="*/ 1032 w 3093"/>
                <a:gd name="T19" fmla="*/ 1 h 441"/>
                <a:gd name="T20" fmla="*/ 1137 w 3093"/>
                <a:gd name="T21" fmla="*/ 0 h 441"/>
                <a:gd name="T22" fmla="*/ 1237 w 3093"/>
                <a:gd name="T23" fmla="*/ 1 h 441"/>
                <a:gd name="T24" fmla="*/ 1333 w 3093"/>
                <a:gd name="T25" fmla="*/ 3 h 441"/>
                <a:gd name="T26" fmla="*/ 1424 w 3093"/>
                <a:gd name="T27" fmla="*/ 7 h 441"/>
                <a:gd name="T28" fmla="*/ 1513 w 3093"/>
                <a:gd name="T29" fmla="*/ 12 h 441"/>
                <a:gd name="T30" fmla="*/ 1599 w 3093"/>
                <a:gd name="T31" fmla="*/ 18 h 441"/>
                <a:gd name="T32" fmla="*/ 1683 w 3093"/>
                <a:gd name="T33" fmla="*/ 25 h 441"/>
                <a:gd name="T34" fmla="*/ 1762 w 3093"/>
                <a:gd name="T35" fmla="*/ 35 h 441"/>
                <a:gd name="T36" fmla="*/ 1842 w 3093"/>
                <a:gd name="T37" fmla="*/ 42 h 441"/>
                <a:gd name="T38" fmla="*/ 1919 w 3093"/>
                <a:gd name="T39" fmla="*/ 51 h 441"/>
                <a:gd name="T40" fmla="*/ 1997 w 3093"/>
                <a:gd name="T41" fmla="*/ 61 h 441"/>
                <a:gd name="T42" fmla="*/ 2073 w 3093"/>
                <a:gd name="T43" fmla="*/ 70 h 441"/>
                <a:gd name="T44" fmla="*/ 2148 w 3093"/>
                <a:gd name="T45" fmla="*/ 77 h 441"/>
                <a:gd name="T46" fmla="*/ 2224 w 3093"/>
                <a:gd name="T47" fmla="*/ 85 h 441"/>
                <a:gd name="T48" fmla="*/ 2341 w 3093"/>
                <a:gd name="T49" fmla="*/ 96 h 441"/>
                <a:gd name="T50" fmla="*/ 2492 w 3093"/>
                <a:gd name="T51" fmla="*/ 114 h 441"/>
                <a:gd name="T52" fmla="*/ 2638 w 3093"/>
                <a:gd name="T53" fmla="*/ 135 h 441"/>
                <a:gd name="T54" fmla="*/ 2771 w 3093"/>
                <a:gd name="T55" fmla="*/ 159 h 441"/>
                <a:gd name="T56" fmla="*/ 2888 w 3093"/>
                <a:gd name="T57" fmla="*/ 181 h 441"/>
                <a:gd name="T58" fmla="*/ 2984 w 3093"/>
                <a:gd name="T59" fmla="*/ 199 h 441"/>
                <a:gd name="T60" fmla="*/ 3052 w 3093"/>
                <a:gd name="T61" fmla="*/ 216 h 441"/>
                <a:gd name="T62" fmla="*/ 3088 w 3093"/>
                <a:gd name="T63" fmla="*/ 223 h 441"/>
                <a:gd name="T64" fmla="*/ 3025 w 3093"/>
                <a:gd name="T65" fmla="*/ 441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93" h="441">
                  <a:moveTo>
                    <a:pt x="0" y="327"/>
                  </a:moveTo>
                  <a:lnTo>
                    <a:pt x="4" y="323"/>
                  </a:lnTo>
                  <a:lnTo>
                    <a:pt x="11" y="314"/>
                  </a:lnTo>
                  <a:lnTo>
                    <a:pt x="28" y="301"/>
                  </a:lnTo>
                  <a:lnTo>
                    <a:pt x="48" y="282"/>
                  </a:lnTo>
                  <a:lnTo>
                    <a:pt x="76" y="260"/>
                  </a:lnTo>
                  <a:lnTo>
                    <a:pt x="111" y="234"/>
                  </a:lnTo>
                  <a:lnTo>
                    <a:pt x="154" y="208"/>
                  </a:lnTo>
                  <a:lnTo>
                    <a:pt x="202" y="181"/>
                  </a:lnTo>
                  <a:lnTo>
                    <a:pt x="257" y="151"/>
                  </a:lnTo>
                  <a:lnTo>
                    <a:pt x="322" y="123"/>
                  </a:lnTo>
                  <a:lnTo>
                    <a:pt x="392" y="98"/>
                  </a:lnTo>
                  <a:lnTo>
                    <a:pt x="470" y="72"/>
                  </a:lnTo>
                  <a:lnTo>
                    <a:pt x="557" y="51"/>
                  </a:lnTo>
                  <a:lnTo>
                    <a:pt x="651" y="33"/>
                  </a:lnTo>
                  <a:lnTo>
                    <a:pt x="755" y="18"/>
                  </a:lnTo>
                  <a:lnTo>
                    <a:pt x="866" y="9"/>
                  </a:lnTo>
                  <a:lnTo>
                    <a:pt x="923" y="5"/>
                  </a:lnTo>
                  <a:lnTo>
                    <a:pt x="978" y="3"/>
                  </a:lnTo>
                  <a:lnTo>
                    <a:pt x="1032" y="1"/>
                  </a:lnTo>
                  <a:lnTo>
                    <a:pt x="1086" y="1"/>
                  </a:lnTo>
                  <a:lnTo>
                    <a:pt x="1137" y="0"/>
                  </a:lnTo>
                  <a:lnTo>
                    <a:pt x="1187" y="0"/>
                  </a:lnTo>
                  <a:lnTo>
                    <a:pt x="1237" y="1"/>
                  </a:lnTo>
                  <a:lnTo>
                    <a:pt x="1285" y="1"/>
                  </a:lnTo>
                  <a:lnTo>
                    <a:pt x="1333" y="3"/>
                  </a:lnTo>
                  <a:lnTo>
                    <a:pt x="1379" y="5"/>
                  </a:lnTo>
                  <a:lnTo>
                    <a:pt x="1424" y="7"/>
                  </a:lnTo>
                  <a:lnTo>
                    <a:pt x="1470" y="9"/>
                  </a:lnTo>
                  <a:lnTo>
                    <a:pt x="1513" y="12"/>
                  </a:lnTo>
                  <a:lnTo>
                    <a:pt x="1557" y="14"/>
                  </a:lnTo>
                  <a:lnTo>
                    <a:pt x="1599" y="18"/>
                  </a:lnTo>
                  <a:lnTo>
                    <a:pt x="1640" y="22"/>
                  </a:lnTo>
                  <a:lnTo>
                    <a:pt x="1683" y="25"/>
                  </a:lnTo>
                  <a:lnTo>
                    <a:pt x="1723" y="29"/>
                  </a:lnTo>
                  <a:lnTo>
                    <a:pt x="1762" y="35"/>
                  </a:lnTo>
                  <a:lnTo>
                    <a:pt x="1803" y="38"/>
                  </a:lnTo>
                  <a:lnTo>
                    <a:pt x="1842" y="42"/>
                  </a:lnTo>
                  <a:lnTo>
                    <a:pt x="1880" y="48"/>
                  </a:lnTo>
                  <a:lnTo>
                    <a:pt x="1919" y="51"/>
                  </a:lnTo>
                  <a:lnTo>
                    <a:pt x="1958" y="57"/>
                  </a:lnTo>
                  <a:lnTo>
                    <a:pt x="1997" y="61"/>
                  </a:lnTo>
                  <a:lnTo>
                    <a:pt x="2034" y="64"/>
                  </a:lnTo>
                  <a:lnTo>
                    <a:pt x="2073" y="70"/>
                  </a:lnTo>
                  <a:lnTo>
                    <a:pt x="2110" y="73"/>
                  </a:lnTo>
                  <a:lnTo>
                    <a:pt x="2148" y="77"/>
                  </a:lnTo>
                  <a:lnTo>
                    <a:pt x="2187" y="81"/>
                  </a:lnTo>
                  <a:lnTo>
                    <a:pt x="2224" y="85"/>
                  </a:lnTo>
                  <a:lnTo>
                    <a:pt x="2263" y="88"/>
                  </a:lnTo>
                  <a:lnTo>
                    <a:pt x="2341" y="96"/>
                  </a:lnTo>
                  <a:lnTo>
                    <a:pt x="2417" y="103"/>
                  </a:lnTo>
                  <a:lnTo>
                    <a:pt x="2492" y="114"/>
                  </a:lnTo>
                  <a:lnTo>
                    <a:pt x="2566" y="123"/>
                  </a:lnTo>
                  <a:lnTo>
                    <a:pt x="2638" y="135"/>
                  </a:lnTo>
                  <a:lnTo>
                    <a:pt x="2707" y="146"/>
                  </a:lnTo>
                  <a:lnTo>
                    <a:pt x="2771" y="159"/>
                  </a:lnTo>
                  <a:lnTo>
                    <a:pt x="2832" y="170"/>
                  </a:lnTo>
                  <a:lnTo>
                    <a:pt x="2888" y="181"/>
                  </a:lnTo>
                  <a:lnTo>
                    <a:pt x="2938" y="190"/>
                  </a:lnTo>
                  <a:lnTo>
                    <a:pt x="2984" y="199"/>
                  </a:lnTo>
                  <a:lnTo>
                    <a:pt x="3021" y="208"/>
                  </a:lnTo>
                  <a:lnTo>
                    <a:pt x="3052" y="216"/>
                  </a:lnTo>
                  <a:lnTo>
                    <a:pt x="3075" y="221"/>
                  </a:lnTo>
                  <a:lnTo>
                    <a:pt x="3088" y="223"/>
                  </a:lnTo>
                  <a:lnTo>
                    <a:pt x="3093" y="225"/>
                  </a:lnTo>
                  <a:lnTo>
                    <a:pt x="3025" y="441"/>
                  </a:lnTo>
                  <a:lnTo>
                    <a:pt x="0" y="327"/>
                  </a:lnTo>
                  <a:close/>
                </a:path>
              </a:pathLst>
            </a:custGeom>
            <a:solidFill>
              <a:srgbClr val="5EE5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9"/>
            <p:cNvSpPr>
              <a:spLocks/>
            </p:cNvSpPr>
            <p:nvPr/>
          </p:nvSpPr>
          <p:spPr bwMode="auto">
            <a:xfrm>
              <a:off x="2880" y="3706"/>
              <a:ext cx="2736" cy="442"/>
            </a:xfrm>
            <a:custGeom>
              <a:avLst/>
              <a:gdLst>
                <a:gd name="T0" fmla="*/ 6 w 3740"/>
                <a:gd name="T1" fmla="*/ 235 h 886"/>
                <a:gd name="T2" fmla="*/ 52 w 3740"/>
                <a:gd name="T3" fmla="*/ 163 h 886"/>
                <a:gd name="T4" fmla="*/ 145 w 3740"/>
                <a:gd name="T5" fmla="*/ 100 h 886"/>
                <a:gd name="T6" fmla="*/ 296 w 3740"/>
                <a:gd name="T7" fmla="*/ 50 h 886"/>
                <a:gd name="T8" fmla="*/ 509 w 3740"/>
                <a:gd name="T9" fmla="*/ 17 h 886"/>
                <a:gd name="T10" fmla="*/ 781 w 3740"/>
                <a:gd name="T11" fmla="*/ 2 h 886"/>
                <a:gd name="T12" fmla="*/ 1021 w 3740"/>
                <a:gd name="T13" fmla="*/ 2 h 886"/>
                <a:gd name="T14" fmla="*/ 1217 w 3740"/>
                <a:gd name="T15" fmla="*/ 13 h 886"/>
                <a:gd name="T16" fmla="*/ 1381 w 3740"/>
                <a:gd name="T17" fmla="*/ 32 h 886"/>
                <a:gd name="T18" fmla="*/ 1527 w 3740"/>
                <a:gd name="T19" fmla="*/ 52 h 886"/>
                <a:gd name="T20" fmla="*/ 1666 w 3740"/>
                <a:gd name="T21" fmla="*/ 72 h 886"/>
                <a:gd name="T22" fmla="*/ 1790 w 3740"/>
                <a:gd name="T23" fmla="*/ 89 h 886"/>
                <a:gd name="T24" fmla="*/ 1886 w 3740"/>
                <a:gd name="T25" fmla="*/ 98 h 886"/>
                <a:gd name="T26" fmla="*/ 1954 w 3740"/>
                <a:gd name="T27" fmla="*/ 104 h 886"/>
                <a:gd name="T28" fmla="*/ 1997 w 3740"/>
                <a:gd name="T29" fmla="*/ 108 h 886"/>
                <a:gd name="T30" fmla="*/ 2015 w 3740"/>
                <a:gd name="T31" fmla="*/ 108 h 886"/>
                <a:gd name="T32" fmla="*/ 2047 w 3740"/>
                <a:gd name="T33" fmla="*/ 108 h 886"/>
                <a:gd name="T34" fmla="*/ 2180 w 3740"/>
                <a:gd name="T35" fmla="*/ 108 h 886"/>
                <a:gd name="T36" fmla="*/ 2385 w 3740"/>
                <a:gd name="T37" fmla="*/ 106 h 886"/>
                <a:gd name="T38" fmla="*/ 2624 w 3740"/>
                <a:gd name="T39" fmla="*/ 104 h 886"/>
                <a:gd name="T40" fmla="*/ 2855 w 3740"/>
                <a:gd name="T41" fmla="*/ 98 h 886"/>
                <a:gd name="T42" fmla="*/ 3043 w 3740"/>
                <a:gd name="T43" fmla="*/ 91 h 886"/>
                <a:gd name="T44" fmla="*/ 3241 w 3740"/>
                <a:gd name="T45" fmla="*/ 59 h 886"/>
                <a:gd name="T46" fmla="*/ 3439 w 3740"/>
                <a:gd name="T47" fmla="*/ 24 h 886"/>
                <a:gd name="T48" fmla="*/ 3609 w 3740"/>
                <a:gd name="T49" fmla="*/ 17 h 886"/>
                <a:gd name="T50" fmla="*/ 3716 w 3740"/>
                <a:gd name="T51" fmla="*/ 65 h 886"/>
                <a:gd name="T52" fmla="*/ 3735 w 3740"/>
                <a:gd name="T53" fmla="*/ 198 h 886"/>
                <a:gd name="T54" fmla="*/ 3683 w 3740"/>
                <a:gd name="T55" fmla="*/ 383 h 886"/>
                <a:gd name="T56" fmla="*/ 3596 w 3740"/>
                <a:gd name="T57" fmla="*/ 536 h 886"/>
                <a:gd name="T58" fmla="*/ 3441 w 3740"/>
                <a:gd name="T59" fmla="*/ 659 h 886"/>
                <a:gd name="T60" fmla="*/ 3193 w 3740"/>
                <a:gd name="T61" fmla="*/ 758 h 886"/>
                <a:gd name="T62" fmla="*/ 2821 w 3740"/>
                <a:gd name="T63" fmla="*/ 836 h 886"/>
                <a:gd name="T64" fmla="*/ 2503 w 3740"/>
                <a:gd name="T65" fmla="*/ 875 h 886"/>
                <a:gd name="T66" fmla="*/ 2263 w 3740"/>
                <a:gd name="T67" fmla="*/ 886 h 886"/>
                <a:gd name="T68" fmla="*/ 2030 w 3740"/>
                <a:gd name="T69" fmla="*/ 882 h 886"/>
                <a:gd name="T70" fmla="*/ 1803 w 3740"/>
                <a:gd name="T71" fmla="*/ 866 h 886"/>
                <a:gd name="T72" fmla="*/ 1587 w 3740"/>
                <a:gd name="T73" fmla="*/ 842 h 886"/>
                <a:gd name="T74" fmla="*/ 1381 w 3740"/>
                <a:gd name="T75" fmla="*/ 812 h 886"/>
                <a:gd name="T76" fmla="*/ 1187 w 3740"/>
                <a:gd name="T77" fmla="*/ 779 h 886"/>
                <a:gd name="T78" fmla="*/ 1008 w 3740"/>
                <a:gd name="T79" fmla="*/ 745 h 886"/>
                <a:gd name="T80" fmla="*/ 842 w 3740"/>
                <a:gd name="T81" fmla="*/ 714 h 886"/>
                <a:gd name="T82" fmla="*/ 694 w 3740"/>
                <a:gd name="T83" fmla="*/ 690 h 886"/>
                <a:gd name="T84" fmla="*/ 562 w 3740"/>
                <a:gd name="T85" fmla="*/ 675 h 886"/>
                <a:gd name="T86" fmla="*/ 420 w 3740"/>
                <a:gd name="T87" fmla="*/ 647 h 886"/>
                <a:gd name="T88" fmla="*/ 280 w 3740"/>
                <a:gd name="T89" fmla="*/ 590 h 886"/>
                <a:gd name="T90" fmla="*/ 156 w 3740"/>
                <a:gd name="T91" fmla="*/ 511 h 886"/>
                <a:gd name="T92" fmla="*/ 58 w 3740"/>
                <a:gd name="T93" fmla="*/ 418 h 886"/>
                <a:gd name="T94" fmla="*/ 6 w 3740"/>
                <a:gd name="T95" fmla="*/ 318 h 8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40" h="886">
                  <a:moveTo>
                    <a:pt x="0" y="285"/>
                  </a:moveTo>
                  <a:lnTo>
                    <a:pt x="0" y="259"/>
                  </a:lnTo>
                  <a:lnTo>
                    <a:pt x="6" y="235"/>
                  </a:lnTo>
                  <a:lnTo>
                    <a:pt x="17" y="209"/>
                  </a:lnTo>
                  <a:lnTo>
                    <a:pt x="32" y="187"/>
                  </a:lnTo>
                  <a:lnTo>
                    <a:pt x="52" y="163"/>
                  </a:lnTo>
                  <a:lnTo>
                    <a:pt x="76" y="141"/>
                  </a:lnTo>
                  <a:lnTo>
                    <a:pt x="108" y="120"/>
                  </a:lnTo>
                  <a:lnTo>
                    <a:pt x="145" y="100"/>
                  </a:lnTo>
                  <a:lnTo>
                    <a:pt x="189" y="82"/>
                  </a:lnTo>
                  <a:lnTo>
                    <a:pt x="239" y="65"/>
                  </a:lnTo>
                  <a:lnTo>
                    <a:pt x="296" y="50"/>
                  </a:lnTo>
                  <a:lnTo>
                    <a:pt x="359" y="37"/>
                  </a:lnTo>
                  <a:lnTo>
                    <a:pt x="429" y="26"/>
                  </a:lnTo>
                  <a:lnTo>
                    <a:pt x="509" y="17"/>
                  </a:lnTo>
                  <a:lnTo>
                    <a:pt x="594" y="10"/>
                  </a:lnTo>
                  <a:lnTo>
                    <a:pt x="688" y="4"/>
                  </a:lnTo>
                  <a:lnTo>
                    <a:pt x="781" y="2"/>
                  </a:lnTo>
                  <a:lnTo>
                    <a:pt x="866" y="0"/>
                  </a:lnTo>
                  <a:lnTo>
                    <a:pt x="947" y="0"/>
                  </a:lnTo>
                  <a:lnTo>
                    <a:pt x="1021" y="2"/>
                  </a:lnTo>
                  <a:lnTo>
                    <a:pt x="1091" y="6"/>
                  </a:lnTo>
                  <a:lnTo>
                    <a:pt x="1156" y="10"/>
                  </a:lnTo>
                  <a:lnTo>
                    <a:pt x="1217" y="13"/>
                  </a:lnTo>
                  <a:lnTo>
                    <a:pt x="1274" y="19"/>
                  </a:lnTo>
                  <a:lnTo>
                    <a:pt x="1330" y="24"/>
                  </a:lnTo>
                  <a:lnTo>
                    <a:pt x="1381" y="32"/>
                  </a:lnTo>
                  <a:lnTo>
                    <a:pt x="1431" y="37"/>
                  </a:lnTo>
                  <a:lnTo>
                    <a:pt x="1479" y="45"/>
                  </a:lnTo>
                  <a:lnTo>
                    <a:pt x="1527" y="52"/>
                  </a:lnTo>
                  <a:lnTo>
                    <a:pt x="1574" y="59"/>
                  </a:lnTo>
                  <a:lnTo>
                    <a:pt x="1620" y="67"/>
                  </a:lnTo>
                  <a:lnTo>
                    <a:pt x="1666" y="72"/>
                  </a:lnTo>
                  <a:lnTo>
                    <a:pt x="1710" y="78"/>
                  </a:lnTo>
                  <a:lnTo>
                    <a:pt x="1753" y="83"/>
                  </a:lnTo>
                  <a:lnTo>
                    <a:pt x="1790" y="89"/>
                  </a:lnTo>
                  <a:lnTo>
                    <a:pt x="1825" y="93"/>
                  </a:lnTo>
                  <a:lnTo>
                    <a:pt x="1856" y="96"/>
                  </a:lnTo>
                  <a:lnTo>
                    <a:pt x="1886" y="98"/>
                  </a:lnTo>
                  <a:lnTo>
                    <a:pt x="1912" y="102"/>
                  </a:lnTo>
                  <a:lnTo>
                    <a:pt x="1934" y="104"/>
                  </a:lnTo>
                  <a:lnTo>
                    <a:pt x="1954" y="104"/>
                  </a:lnTo>
                  <a:lnTo>
                    <a:pt x="1971" y="106"/>
                  </a:lnTo>
                  <a:lnTo>
                    <a:pt x="1986" y="106"/>
                  </a:lnTo>
                  <a:lnTo>
                    <a:pt x="1997" y="108"/>
                  </a:lnTo>
                  <a:lnTo>
                    <a:pt x="2006" y="108"/>
                  </a:lnTo>
                  <a:lnTo>
                    <a:pt x="2012" y="108"/>
                  </a:lnTo>
                  <a:lnTo>
                    <a:pt x="2015" y="108"/>
                  </a:lnTo>
                  <a:lnTo>
                    <a:pt x="2017" y="108"/>
                  </a:lnTo>
                  <a:lnTo>
                    <a:pt x="2025" y="108"/>
                  </a:lnTo>
                  <a:lnTo>
                    <a:pt x="2047" y="108"/>
                  </a:lnTo>
                  <a:lnTo>
                    <a:pt x="2080" y="108"/>
                  </a:lnTo>
                  <a:lnTo>
                    <a:pt x="2124" y="108"/>
                  </a:lnTo>
                  <a:lnTo>
                    <a:pt x="2180" y="108"/>
                  </a:lnTo>
                  <a:lnTo>
                    <a:pt x="2243" y="108"/>
                  </a:lnTo>
                  <a:lnTo>
                    <a:pt x="2311" y="106"/>
                  </a:lnTo>
                  <a:lnTo>
                    <a:pt x="2385" y="106"/>
                  </a:lnTo>
                  <a:lnTo>
                    <a:pt x="2463" y="106"/>
                  </a:lnTo>
                  <a:lnTo>
                    <a:pt x="2544" y="104"/>
                  </a:lnTo>
                  <a:lnTo>
                    <a:pt x="2624" y="104"/>
                  </a:lnTo>
                  <a:lnTo>
                    <a:pt x="2703" y="102"/>
                  </a:lnTo>
                  <a:lnTo>
                    <a:pt x="2781" y="100"/>
                  </a:lnTo>
                  <a:lnTo>
                    <a:pt x="2855" y="98"/>
                  </a:lnTo>
                  <a:lnTo>
                    <a:pt x="2923" y="96"/>
                  </a:lnTo>
                  <a:lnTo>
                    <a:pt x="2984" y="95"/>
                  </a:lnTo>
                  <a:lnTo>
                    <a:pt x="3043" y="91"/>
                  </a:lnTo>
                  <a:lnTo>
                    <a:pt x="3108" y="82"/>
                  </a:lnTo>
                  <a:lnTo>
                    <a:pt x="3173" y="72"/>
                  </a:lnTo>
                  <a:lnTo>
                    <a:pt x="3241" y="59"/>
                  </a:lnTo>
                  <a:lnTo>
                    <a:pt x="3308" y="47"/>
                  </a:lnTo>
                  <a:lnTo>
                    <a:pt x="3374" y="35"/>
                  </a:lnTo>
                  <a:lnTo>
                    <a:pt x="3439" y="24"/>
                  </a:lnTo>
                  <a:lnTo>
                    <a:pt x="3500" y="19"/>
                  </a:lnTo>
                  <a:lnTo>
                    <a:pt x="3557" y="15"/>
                  </a:lnTo>
                  <a:lnTo>
                    <a:pt x="3609" y="17"/>
                  </a:lnTo>
                  <a:lnTo>
                    <a:pt x="3653" y="24"/>
                  </a:lnTo>
                  <a:lnTo>
                    <a:pt x="3690" y="41"/>
                  </a:lnTo>
                  <a:lnTo>
                    <a:pt x="3716" y="65"/>
                  </a:lnTo>
                  <a:lnTo>
                    <a:pt x="3735" y="98"/>
                  </a:lnTo>
                  <a:lnTo>
                    <a:pt x="3740" y="143"/>
                  </a:lnTo>
                  <a:lnTo>
                    <a:pt x="3735" y="198"/>
                  </a:lnTo>
                  <a:lnTo>
                    <a:pt x="3720" y="265"/>
                  </a:lnTo>
                  <a:lnTo>
                    <a:pt x="3703" y="326"/>
                  </a:lnTo>
                  <a:lnTo>
                    <a:pt x="3683" y="383"/>
                  </a:lnTo>
                  <a:lnTo>
                    <a:pt x="3659" y="438"/>
                  </a:lnTo>
                  <a:lnTo>
                    <a:pt x="3631" y="488"/>
                  </a:lnTo>
                  <a:lnTo>
                    <a:pt x="3596" y="536"/>
                  </a:lnTo>
                  <a:lnTo>
                    <a:pt x="3552" y="581"/>
                  </a:lnTo>
                  <a:lnTo>
                    <a:pt x="3502" y="622"/>
                  </a:lnTo>
                  <a:lnTo>
                    <a:pt x="3441" y="659"/>
                  </a:lnTo>
                  <a:lnTo>
                    <a:pt x="3370" y="694"/>
                  </a:lnTo>
                  <a:lnTo>
                    <a:pt x="3287" y="727"/>
                  </a:lnTo>
                  <a:lnTo>
                    <a:pt x="3193" y="758"/>
                  </a:lnTo>
                  <a:lnTo>
                    <a:pt x="3084" y="786"/>
                  </a:lnTo>
                  <a:lnTo>
                    <a:pt x="2960" y="812"/>
                  </a:lnTo>
                  <a:lnTo>
                    <a:pt x="2821" y="836"/>
                  </a:lnTo>
                  <a:lnTo>
                    <a:pt x="2666" y="858"/>
                  </a:lnTo>
                  <a:lnTo>
                    <a:pt x="2585" y="867"/>
                  </a:lnTo>
                  <a:lnTo>
                    <a:pt x="2503" y="875"/>
                  </a:lnTo>
                  <a:lnTo>
                    <a:pt x="2422" y="880"/>
                  </a:lnTo>
                  <a:lnTo>
                    <a:pt x="2343" y="884"/>
                  </a:lnTo>
                  <a:lnTo>
                    <a:pt x="2263" y="886"/>
                  </a:lnTo>
                  <a:lnTo>
                    <a:pt x="2184" y="886"/>
                  </a:lnTo>
                  <a:lnTo>
                    <a:pt x="2106" y="884"/>
                  </a:lnTo>
                  <a:lnTo>
                    <a:pt x="2030" y="882"/>
                  </a:lnTo>
                  <a:lnTo>
                    <a:pt x="1953" y="879"/>
                  </a:lnTo>
                  <a:lnTo>
                    <a:pt x="1879" y="873"/>
                  </a:lnTo>
                  <a:lnTo>
                    <a:pt x="1803" y="866"/>
                  </a:lnTo>
                  <a:lnTo>
                    <a:pt x="1731" y="858"/>
                  </a:lnTo>
                  <a:lnTo>
                    <a:pt x="1659" y="851"/>
                  </a:lnTo>
                  <a:lnTo>
                    <a:pt x="1587" y="842"/>
                  </a:lnTo>
                  <a:lnTo>
                    <a:pt x="1516" y="832"/>
                  </a:lnTo>
                  <a:lnTo>
                    <a:pt x="1448" y="821"/>
                  </a:lnTo>
                  <a:lnTo>
                    <a:pt x="1381" y="812"/>
                  </a:lnTo>
                  <a:lnTo>
                    <a:pt x="1315" y="801"/>
                  </a:lnTo>
                  <a:lnTo>
                    <a:pt x="1250" y="790"/>
                  </a:lnTo>
                  <a:lnTo>
                    <a:pt x="1187" y="779"/>
                  </a:lnTo>
                  <a:lnTo>
                    <a:pt x="1126" y="768"/>
                  </a:lnTo>
                  <a:lnTo>
                    <a:pt x="1065" y="757"/>
                  </a:lnTo>
                  <a:lnTo>
                    <a:pt x="1008" y="745"/>
                  </a:lnTo>
                  <a:lnTo>
                    <a:pt x="951" y="734"/>
                  </a:lnTo>
                  <a:lnTo>
                    <a:pt x="895" y="725"/>
                  </a:lnTo>
                  <a:lnTo>
                    <a:pt x="842" y="714"/>
                  </a:lnTo>
                  <a:lnTo>
                    <a:pt x="792" y="707"/>
                  </a:lnTo>
                  <a:lnTo>
                    <a:pt x="742" y="697"/>
                  </a:lnTo>
                  <a:lnTo>
                    <a:pt x="694" y="690"/>
                  </a:lnTo>
                  <a:lnTo>
                    <a:pt x="647" y="684"/>
                  </a:lnTo>
                  <a:lnTo>
                    <a:pt x="605" y="679"/>
                  </a:lnTo>
                  <a:lnTo>
                    <a:pt x="562" y="675"/>
                  </a:lnTo>
                  <a:lnTo>
                    <a:pt x="516" y="670"/>
                  </a:lnTo>
                  <a:lnTo>
                    <a:pt x="468" y="660"/>
                  </a:lnTo>
                  <a:lnTo>
                    <a:pt x="420" y="647"/>
                  </a:lnTo>
                  <a:lnTo>
                    <a:pt x="374" y="631"/>
                  </a:lnTo>
                  <a:lnTo>
                    <a:pt x="326" y="612"/>
                  </a:lnTo>
                  <a:lnTo>
                    <a:pt x="280" y="590"/>
                  </a:lnTo>
                  <a:lnTo>
                    <a:pt x="235" y="566"/>
                  </a:lnTo>
                  <a:lnTo>
                    <a:pt x="194" y="538"/>
                  </a:lnTo>
                  <a:lnTo>
                    <a:pt x="156" y="511"/>
                  </a:lnTo>
                  <a:lnTo>
                    <a:pt x="119" y="481"/>
                  </a:lnTo>
                  <a:lnTo>
                    <a:pt x="87" y="450"/>
                  </a:lnTo>
                  <a:lnTo>
                    <a:pt x="58" y="418"/>
                  </a:lnTo>
                  <a:lnTo>
                    <a:pt x="36" y="385"/>
                  </a:lnTo>
                  <a:lnTo>
                    <a:pt x="17" y="352"/>
                  </a:lnTo>
                  <a:lnTo>
                    <a:pt x="6" y="318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C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5165" y="3976"/>
              <a:ext cx="85" cy="49"/>
            </a:xfrm>
            <a:custGeom>
              <a:avLst/>
              <a:gdLst>
                <a:gd name="T0" fmla="*/ 2 w 172"/>
                <a:gd name="T1" fmla="*/ 43 h 98"/>
                <a:gd name="T2" fmla="*/ 7 w 172"/>
                <a:gd name="T3" fmla="*/ 69 h 98"/>
                <a:gd name="T4" fmla="*/ 28 w 172"/>
                <a:gd name="T5" fmla="*/ 94 h 98"/>
                <a:gd name="T6" fmla="*/ 50 w 172"/>
                <a:gd name="T7" fmla="*/ 94 h 98"/>
                <a:gd name="T8" fmla="*/ 81 w 172"/>
                <a:gd name="T9" fmla="*/ 98 h 98"/>
                <a:gd name="T10" fmla="*/ 109 w 172"/>
                <a:gd name="T11" fmla="*/ 93 h 98"/>
                <a:gd name="T12" fmla="*/ 142 w 172"/>
                <a:gd name="T13" fmla="*/ 85 h 98"/>
                <a:gd name="T14" fmla="*/ 153 w 172"/>
                <a:gd name="T15" fmla="*/ 78 h 98"/>
                <a:gd name="T16" fmla="*/ 166 w 172"/>
                <a:gd name="T17" fmla="*/ 58 h 98"/>
                <a:gd name="T18" fmla="*/ 172 w 172"/>
                <a:gd name="T19" fmla="*/ 28 h 98"/>
                <a:gd name="T20" fmla="*/ 168 w 172"/>
                <a:gd name="T21" fmla="*/ 0 h 98"/>
                <a:gd name="T22" fmla="*/ 153 w 172"/>
                <a:gd name="T23" fmla="*/ 13 h 98"/>
                <a:gd name="T24" fmla="*/ 146 w 172"/>
                <a:gd name="T25" fmla="*/ 17 h 98"/>
                <a:gd name="T26" fmla="*/ 142 w 172"/>
                <a:gd name="T27" fmla="*/ 22 h 98"/>
                <a:gd name="T28" fmla="*/ 122 w 172"/>
                <a:gd name="T29" fmla="*/ 22 h 98"/>
                <a:gd name="T30" fmla="*/ 94 w 172"/>
                <a:gd name="T31" fmla="*/ 24 h 98"/>
                <a:gd name="T32" fmla="*/ 63 w 172"/>
                <a:gd name="T33" fmla="*/ 22 h 98"/>
                <a:gd name="T34" fmla="*/ 44 w 172"/>
                <a:gd name="T35" fmla="*/ 26 h 98"/>
                <a:gd name="T36" fmla="*/ 24 w 172"/>
                <a:gd name="T37" fmla="*/ 32 h 98"/>
                <a:gd name="T38" fmla="*/ 0 w 172"/>
                <a:gd name="T39" fmla="*/ 37 h 98"/>
                <a:gd name="T40" fmla="*/ 2 w 172"/>
                <a:gd name="T41" fmla="*/ 43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2" h="98">
                  <a:moveTo>
                    <a:pt x="2" y="43"/>
                  </a:moveTo>
                  <a:lnTo>
                    <a:pt x="7" y="69"/>
                  </a:lnTo>
                  <a:lnTo>
                    <a:pt x="28" y="94"/>
                  </a:lnTo>
                  <a:lnTo>
                    <a:pt x="50" y="94"/>
                  </a:lnTo>
                  <a:lnTo>
                    <a:pt x="81" y="98"/>
                  </a:lnTo>
                  <a:lnTo>
                    <a:pt x="109" y="93"/>
                  </a:lnTo>
                  <a:lnTo>
                    <a:pt x="142" y="85"/>
                  </a:lnTo>
                  <a:lnTo>
                    <a:pt x="153" y="78"/>
                  </a:lnTo>
                  <a:lnTo>
                    <a:pt x="166" y="58"/>
                  </a:lnTo>
                  <a:lnTo>
                    <a:pt x="172" y="28"/>
                  </a:lnTo>
                  <a:lnTo>
                    <a:pt x="168" y="0"/>
                  </a:lnTo>
                  <a:lnTo>
                    <a:pt x="153" y="13"/>
                  </a:lnTo>
                  <a:lnTo>
                    <a:pt x="146" y="17"/>
                  </a:lnTo>
                  <a:lnTo>
                    <a:pt x="142" y="22"/>
                  </a:lnTo>
                  <a:lnTo>
                    <a:pt x="122" y="22"/>
                  </a:lnTo>
                  <a:lnTo>
                    <a:pt x="94" y="24"/>
                  </a:lnTo>
                  <a:lnTo>
                    <a:pt x="63" y="22"/>
                  </a:lnTo>
                  <a:lnTo>
                    <a:pt x="44" y="26"/>
                  </a:lnTo>
                  <a:lnTo>
                    <a:pt x="24" y="32"/>
                  </a:lnTo>
                  <a:lnTo>
                    <a:pt x="0" y="37"/>
                  </a:lnTo>
                  <a:lnTo>
                    <a:pt x="2" y="43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5000" y="4035"/>
              <a:ext cx="119" cy="57"/>
            </a:xfrm>
            <a:custGeom>
              <a:avLst/>
              <a:gdLst>
                <a:gd name="T0" fmla="*/ 128 w 238"/>
                <a:gd name="T1" fmla="*/ 9 h 114"/>
                <a:gd name="T2" fmla="*/ 81 w 238"/>
                <a:gd name="T3" fmla="*/ 0 h 114"/>
                <a:gd name="T4" fmla="*/ 44 w 238"/>
                <a:gd name="T5" fmla="*/ 27 h 114"/>
                <a:gd name="T6" fmla="*/ 0 w 238"/>
                <a:gd name="T7" fmla="*/ 86 h 114"/>
                <a:gd name="T8" fmla="*/ 18 w 238"/>
                <a:gd name="T9" fmla="*/ 105 h 114"/>
                <a:gd name="T10" fmla="*/ 61 w 238"/>
                <a:gd name="T11" fmla="*/ 114 h 114"/>
                <a:gd name="T12" fmla="*/ 111 w 238"/>
                <a:gd name="T13" fmla="*/ 114 h 114"/>
                <a:gd name="T14" fmla="*/ 174 w 238"/>
                <a:gd name="T15" fmla="*/ 112 h 114"/>
                <a:gd name="T16" fmla="*/ 209 w 238"/>
                <a:gd name="T17" fmla="*/ 101 h 114"/>
                <a:gd name="T18" fmla="*/ 237 w 238"/>
                <a:gd name="T19" fmla="*/ 83 h 114"/>
                <a:gd name="T20" fmla="*/ 229 w 238"/>
                <a:gd name="T21" fmla="*/ 64 h 114"/>
                <a:gd name="T22" fmla="*/ 220 w 238"/>
                <a:gd name="T23" fmla="*/ 49 h 114"/>
                <a:gd name="T24" fmla="*/ 235 w 238"/>
                <a:gd name="T25" fmla="*/ 40 h 114"/>
                <a:gd name="T26" fmla="*/ 238 w 238"/>
                <a:gd name="T27" fmla="*/ 18 h 114"/>
                <a:gd name="T28" fmla="*/ 235 w 238"/>
                <a:gd name="T29" fmla="*/ 9 h 114"/>
                <a:gd name="T30" fmla="*/ 213 w 238"/>
                <a:gd name="T31" fmla="*/ 20 h 114"/>
                <a:gd name="T32" fmla="*/ 192 w 238"/>
                <a:gd name="T33" fmla="*/ 22 h 114"/>
                <a:gd name="T34" fmla="*/ 164 w 238"/>
                <a:gd name="T35" fmla="*/ 18 h 114"/>
                <a:gd name="T36" fmla="*/ 128 w 238"/>
                <a:gd name="T37" fmla="*/ 9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8" h="114">
                  <a:moveTo>
                    <a:pt x="128" y="9"/>
                  </a:moveTo>
                  <a:lnTo>
                    <a:pt x="81" y="0"/>
                  </a:lnTo>
                  <a:lnTo>
                    <a:pt x="44" y="27"/>
                  </a:lnTo>
                  <a:lnTo>
                    <a:pt x="0" y="86"/>
                  </a:lnTo>
                  <a:lnTo>
                    <a:pt x="18" y="105"/>
                  </a:lnTo>
                  <a:lnTo>
                    <a:pt x="61" y="114"/>
                  </a:lnTo>
                  <a:lnTo>
                    <a:pt x="111" y="114"/>
                  </a:lnTo>
                  <a:lnTo>
                    <a:pt x="174" y="112"/>
                  </a:lnTo>
                  <a:lnTo>
                    <a:pt x="209" y="101"/>
                  </a:lnTo>
                  <a:lnTo>
                    <a:pt x="237" y="83"/>
                  </a:lnTo>
                  <a:lnTo>
                    <a:pt x="229" y="64"/>
                  </a:lnTo>
                  <a:lnTo>
                    <a:pt x="220" y="49"/>
                  </a:lnTo>
                  <a:lnTo>
                    <a:pt x="235" y="40"/>
                  </a:lnTo>
                  <a:lnTo>
                    <a:pt x="238" y="18"/>
                  </a:lnTo>
                  <a:lnTo>
                    <a:pt x="235" y="9"/>
                  </a:lnTo>
                  <a:lnTo>
                    <a:pt x="213" y="20"/>
                  </a:lnTo>
                  <a:lnTo>
                    <a:pt x="192" y="22"/>
                  </a:lnTo>
                  <a:lnTo>
                    <a:pt x="164" y="18"/>
                  </a:lnTo>
                  <a:lnTo>
                    <a:pt x="128" y="9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4690" y="2782"/>
              <a:ext cx="759" cy="1023"/>
            </a:xfrm>
            <a:custGeom>
              <a:avLst/>
              <a:gdLst>
                <a:gd name="T0" fmla="*/ 623 w 1517"/>
                <a:gd name="T1" fmla="*/ 50 h 2045"/>
                <a:gd name="T2" fmla="*/ 576 w 1517"/>
                <a:gd name="T3" fmla="*/ 70 h 2045"/>
                <a:gd name="T4" fmla="*/ 506 w 1517"/>
                <a:gd name="T5" fmla="*/ 93 h 2045"/>
                <a:gd name="T6" fmla="*/ 458 w 1517"/>
                <a:gd name="T7" fmla="*/ 122 h 2045"/>
                <a:gd name="T8" fmla="*/ 421 w 1517"/>
                <a:gd name="T9" fmla="*/ 209 h 2045"/>
                <a:gd name="T10" fmla="*/ 388 w 1517"/>
                <a:gd name="T11" fmla="*/ 276 h 2045"/>
                <a:gd name="T12" fmla="*/ 347 w 1517"/>
                <a:gd name="T13" fmla="*/ 324 h 2045"/>
                <a:gd name="T14" fmla="*/ 307 w 1517"/>
                <a:gd name="T15" fmla="*/ 383 h 2045"/>
                <a:gd name="T16" fmla="*/ 249 w 1517"/>
                <a:gd name="T17" fmla="*/ 494 h 2045"/>
                <a:gd name="T18" fmla="*/ 210 w 1517"/>
                <a:gd name="T19" fmla="*/ 551 h 2045"/>
                <a:gd name="T20" fmla="*/ 159 w 1517"/>
                <a:gd name="T21" fmla="*/ 634 h 2045"/>
                <a:gd name="T22" fmla="*/ 135 w 1517"/>
                <a:gd name="T23" fmla="*/ 649 h 2045"/>
                <a:gd name="T24" fmla="*/ 98 w 1517"/>
                <a:gd name="T25" fmla="*/ 671 h 2045"/>
                <a:gd name="T26" fmla="*/ 74 w 1517"/>
                <a:gd name="T27" fmla="*/ 723 h 2045"/>
                <a:gd name="T28" fmla="*/ 33 w 1517"/>
                <a:gd name="T29" fmla="*/ 740 h 2045"/>
                <a:gd name="T30" fmla="*/ 9 w 1517"/>
                <a:gd name="T31" fmla="*/ 767 h 2045"/>
                <a:gd name="T32" fmla="*/ 90 w 1517"/>
                <a:gd name="T33" fmla="*/ 928 h 2045"/>
                <a:gd name="T34" fmla="*/ 297 w 1517"/>
                <a:gd name="T35" fmla="*/ 788 h 2045"/>
                <a:gd name="T36" fmla="*/ 510 w 1517"/>
                <a:gd name="T37" fmla="*/ 640 h 2045"/>
                <a:gd name="T38" fmla="*/ 515 w 1517"/>
                <a:gd name="T39" fmla="*/ 1037 h 2045"/>
                <a:gd name="T40" fmla="*/ 523 w 1517"/>
                <a:gd name="T41" fmla="*/ 1267 h 2045"/>
                <a:gd name="T42" fmla="*/ 565 w 1517"/>
                <a:gd name="T43" fmla="*/ 1518 h 2045"/>
                <a:gd name="T44" fmla="*/ 562 w 1517"/>
                <a:gd name="T45" fmla="*/ 1784 h 2045"/>
                <a:gd name="T46" fmla="*/ 558 w 1517"/>
                <a:gd name="T47" fmla="*/ 1999 h 2045"/>
                <a:gd name="T48" fmla="*/ 593 w 1517"/>
                <a:gd name="T49" fmla="*/ 2003 h 2045"/>
                <a:gd name="T50" fmla="*/ 674 w 1517"/>
                <a:gd name="T51" fmla="*/ 2019 h 2045"/>
                <a:gd name="T52" fmla="*/ 758 w 1517"/>
                <a:gd name="T53" fmla="*/ 2040 h 2045"/>
                <a:gd name="T54" fmla="*/ 813 w 1517"/>
                <a:gd name="T55" fmla="*/ 2040 h 2045"/>
                <a:gd name="T56" fmla="*/ 835 w 1517"/>
                <a:gd name="T57" fmla="*/ 2010 h 2045"/>
                <a:gd name="T58" fmla="*/ 931 w 1517"/>
                <a:gd name="T59" fmla="*/ 1966 h 2045"/>
                <a:gd name="T60" fmla="*/ 948 w 1517"/>
                <a:gd name="T61" fmla="*/ 2040 h 2045"/>
                <a:gd name="T62" fmla="*/ 1011 w 1517"/>
                <a:gd name="T63" fmla="*/ 2001 h 2045"/>
                <a:gd name="T64" fmla="*/ 1100 w 1517"/>
                <a:gd name="T65" fmla="*/ 1923 h 2045"/>
                <a:gd name="T66" fmla="*/ 1185 w 1517"/>
                <a:gd name="T67" fmla="*/ 1849 h 2045"/>
                <a:gd name="T68" fmla="*/ 1231 w 1517"/>
                <a:gd name="T69" fmla="*/ 1808 h 2045"/>
                <a:gd name="T70" fmla="*/ 1266 w 1517"/>
                <a:gd name="T71" fmla="*/ 1803 h 2045"/>
                <a:gd name="T72" fmla="*/ 1370 w 1517"/>
                <a:gd name="T73" fmla="*/ 1770 h 2045"/>
                <a:gd name="T74" fmla="*/ 1447 w 1517"/>
                <a:gd name="T75" fmla="*/ 1710 h 2045"/>
                <a:gd name="T76" fmla="*/ 1490 w 1517"/>
                <a:gd name="T77" fmla="*/ 1661 h 2045"/>
                <a:gd name="T78" fmla="*/ 1516 w 1517"/>
                <a:gd name="T79" fmla="*/ 1607 h 2045"/>
                <a:gd name="T80" fmla="*/ 1492 w 1517"/>
                <a:gd name="T81" fmla="*/ 1574 h 2045"/>
                <a:gd name="T82" fmla="*/ 1442 w 1517"/>
                <a:gd name="T83" fmla="*/ 1522 h 2045"/>
                <a:gd name="T84" fmla="*/ 1384 w 1517"/>
                <a:gd name="T85" fmla="*/ 1437 h 2045"/>
                <a:gd name="T86" fmla="*/ 1349 w 1517"/>
                <a:gd name="T87" fmla="*/ 1317 h 2045"/>
                <a:gd name="T88" fmla="*/ 1323 w 1517"/>
                <a:gd name="T89" fmla="*/ 1200 h 2045"/>
                <a:gd name="T90" fmla="*/ 1284 w 1517"/>
                <a:gd name="T91" fmla="*/ 1091 h 2045"/>
                <a:gd name="T92" fmla="*/ 1277 w 1517"/>
                <a:gd name="T93" fmla="*/ 1041 h 2045"/>
                <a:gd name="T94" fmla="*/ 1310 w 1517"/>
                <a:gd name="T95" fmla="*/ 904 h 2045"/>
                <a:gd name="T96" fmla="*/ 1290 w 1517"/>
                <a:gd name="T97" fmla="*/ 660 h 2045"/>
                <a:gd name="T98" fmla="*/ 1236 w 1517"/>
                <a:gd name="T99" fmla="*/ 531 h 2045"/>
                <a:gd name="T100" fmla="*/ 1177 w 1517"/>
                <a:gd name="T101" fmla="*/ 405 h 2045"/>
                <a:gd name="T102" fmla="*/ 1114 w 1517"/>
                <a:gd name="T103" fmla="*/ 224 h 2045"/>
                <a:gd name="T104" fmla="*/ 1059 w 1517"/>
                <a:gd name="T105" fmla="*/ 104 h 2045"/>
                <a:gd name="T106" fmla="*/ 987 w 1517"/>
                <a:gd name="T107" fmla="*/ 65 h 2045"/>
                <a:gd name="T108" fmla="*/ 922 w 1517"/>
                <a:gd name="T109" fmla="*/ 54 h 2045"/>
                <a:gd name="T110" fmla="*/ 857 w 1517"/>
                <a:gd name="T111" fmla="*/ 28 h 2045"/>
                <a:gd name="T112" fmla="*/ 634 w 1517"/>
                <a:gd name="T113" fmla="*/ 46 h 20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17" h="2045">
                  <a:moveTo>
                    <a:pt x="634" y="46"/>
                  </a:moveTo>
                  <a:lnTo>
                    <a:pt x="632" y="46"/>
                  </a:lnTo>
                  <a:lnTo>
                    <a:pt x="630" y="48"/>
                  </a:lnTo>
                  <a:lnTo>
                    <a:pt x="623" y="50"/>
                  </a:lnTo>
                  <a:lnTo>
                    <a:pt x="615" y="54"/>
                  </a:lnTo>
                  <a:lnTo>
                    <a:pt x="606" y="59"/>
                  </a:lnTo>
                  <a:lnTo>
                    <a:pt x="593" y="65"/>
                  </a:lnTo>
                  <a:lnTo>
                    <a:pt x="576" y="70"/>
                  </a:lnTo>
                  <a:lnTo>
                    <a:pt x="560" y="78"/>
                  </a:lnTo>
                  <a:lnTo>
                    <a:pt x="541" y="83"/>
                  </a:lnTo>
                  <a:lnTo>
                    <a:pt x="523" y="89"/>
                  </a:lnTo>
                  <a:lnTo>
                    <a:pt x="506" y="93"/>
                  </a:lnTo>
                  <a:lnTo>
                    <a:pt x="491" y="98"/>
                  </a:lnTo>
                  <a:lnTo>
                    <a:pt x="478" y="104"/>
                  </a:lnTo>
                  <a:lnTo>
                    <a:pt x="467" y="113"/>
                  </a:lnTo>
                  <a:lnTo>
                    <a:pt x="458" y="122"/>
                  </a:lnTo>
                  <a:lnTo>
                    <a:pt x="451" y="137"/>
                  </a:lnTo>
                  <a:lnTo>
                    <a:pt x="438" y="167"/>
                  </a:lnTo>
                  <a:lnTo>
                    <a:pt x="429" y="192"/>
                  </a:lnTo>
                  <a:lnTo>
                    <a:pt x="421" y="209"/>
                  </a:lnTo>
                  <a:lnTo>
                    <a:pt x="417" y="215"/>
                  </a:lnTo>
                  <a:lnTo>
                    <a:pt x="414" y="224"/>
                  </a:lnTo>
                  <a:lnTo>
                    <a:pt x="403" y="248"/>
                  </a:lnTo>
                  <a:lnTo>
                    <a:pt x="388" y="276"/>
                  </a:lnTo>
                  <a:lnTo>
                    <a:pt x="371" y="300"/>
                  </a:lnTo>
                  <a:lnTo>
                    <a:pt x="364" y="309"/>
                  </a:lnTo>
                  <a:lnTo>
                    <a:pt x="355" y="316"/>
                  </a:lnTo>
                  <a:lnTo>
                    <a:pt x="347" y="324"/>
                  </a:lnTo>
                  <a:lnTo>
                    <a:pt x="338" y="333"/>
                  </a:lnTo>
                  <a:lnTo>
                    <a:pt x="329" y="344"/>
                  </a:lnTo>
                  <a:lnTo>
                    <a:pt x="318" y="361"/>
                  </a:lnTo>
                  <a:lnTo>
                    <a:pt x="307" y="383"/>
                  </a:lnTo>
                  <a:lnTo>
                    <a:pt x="292" y="411"/>
                  </a:lnTo>
                  <a:lnTo>
                    <a:pt x="277" y="442"/>
                  </a:lnTo>
                  <a:lnTo>
                    <a:pt x="262" y="468"/>
                  </a:lnTo>
                  <a:lnTo>
                    <a:pt x="249" y="494"/>
                  </a:lnTo>
                  <a:lnTo>
                    <a:pt x="236" y="514"/>
                  </a:lnTo>
                  <a:lnTo>
                    <a:pt x="225" y="531"/>
                  </a:lnTo>
                  <a:lnTo>
                    <a:pt x="216" y="542"/>
                  </a:lnTo>
                  <a:lnTo>
                    <a:pt x="210" y="551"/>
                  </a:lnTo>
                  <a:lnTo>
                    <a:pt x="209" y="553"/>
                  </a:lnTo>
                  <a:lnTo>
                    <a:pt x="190" y="581"/>
                  </a:lnTo>
                  <a:lnTo>
                    <a:pt x="181" y="616"/>
                  </a:lnTo>
                  <a:lnTo>
                    <a:pt x="159" y="634"/>
                  </a:lnTo>
                  <a:lnTo>
                    <a:pt x="159" y="634"/>
                  </a:lnTo>
                  <a:lnTo>
                    <a:pt x="155" y="638"/>
                  </a:lnTo>
                  <a:lnTo>
                    <a:pt x="148" y="642"/>
                  </a:lnTo>
                  <a:lnTo>
                    <a:pt x="135" y="649"/>
                  </a:lnTo>
                  <a:lnTo>
                    <a:pt x="122" y="657"/>
                  </a:lnTo>
                  <a:lnTo>
                    <a:pt x="109" y="664"/>
                  </a:lnTo>
                  <a:lnTo>
                    <a:pt x="101" y="669"/>
                  </a:lnTo>
                  <a:lnTo>
                    <a:pt x="98" y="671"/>
                  </a:lnTo>
                  <a:lnTo>
                    <a:pt x="92" y="718"/>
                  </a:lnTo>
                  <a:lnTo>
                    <a:pt x="90" y="718"/>
                  </a:lnTo>
                  <a:lnTo>
                    <a:pt x="83" y="719"/>
                  </a:lnTo>
                  <a:lnTo>
                    <a:pt x="74" y="723"/>
                  </a:lnTo>
                  <a:lnTo>
                    <a:pt x="63" y="727"/>
                  </a:lnTo>
                  <a:lnTo>
                    <a:pt x="51" y="730"/>
                  </a:lnTo>
                  <a:lnTo>
                    <a:pt x="42" y="736"/>
                  </a:lnTo>
                  <a:lnTo>
                    <a:pt x="33" y="740"/>
                  </a:lnTo>
                  <a:lnTo>
                    <a:pt x="27" y="745"/>
                  </a:lnTo>
                  <a:lnTo>
                    <a:pt x="20" y="755"/>
                  </a:lnTo>
                  <a:lnTo>
                    <a:pt x="14" y="762"/>
                  </a:lnTo>
                  <a:lnTo>
                    <a:pt x="9" y="767"/>
                  </a:lnTo>
                  <a:lnTo>
                    <a:pt x="7" y="769"/>
                  </a:lnTo>
                  <a:lnTo>
                    <a:pt x="0" y="792"/>
                  </a:lnTo>
                  <a:lnTo>
                    <a:pt x="48" y="914"/>
                  </a:lnTo>
                  <a:lnTo>
                    <a:pt x="90" y="928"/>
                  </a:lnTo>
                  <a:lnTo>
                    <a:pt x="107" y="928"/>
                  </a:lnTo>
                  <a:lnTo>
                    <a:pt x="222" y="828"/>
                  </a:lnTo>
                  <a:lnTo>
                    <a:pt x="260" y="817"/>
                  </a:lnTo>
                  <a:lnTo>
                    <a:pt x="297" y="788"/>
                  </a:lnTo>
                  <a:lnTo>
                    <a:pt x="471" y="586"/>
                  </a:lnTo>
                  <a:lnTo>
                    <a:pt x="497" y="597"/>
                  </a:lnTo>
                  <a:lnTo>
                    <a:pt x="512" y="601"/>
                  </a:lnTo>
                  <a:lnTo>
                    <a:pt x="510" y="640"/>
                  </a:lnTo>
                  <a:lnTo>
                    <a:pt x="510" y="734"/>
                  </a:lnTo>
                  <a:lnTo>
                    <a:pt x="508" y="851"/>
                  </a:lnTo>
                  <a:lnTo>
                    <a:pt x="512" y="954"/>
                  </a:lnTo>
                  <a:lnTo>
                    <a:pt x="515" y="1037"/>
                  </a:lnTo>
                  <a:lnTo>
                    <a:pt x="517" y="1113"/>
                  </a:lnTo>
                  <a:lnTo>
                    <a:pt x="519" y="1176"/>
                  </a:lnTo>
                  <a:lnTo>
                    <a:pt x="519" y="1222"/>
                  </a:lnTo>
                  <a:lnTo>
                    <a:pt x="523" y="1267"/>
                  </a:lnTo>
                  <a:lnTo>
                    <a:pt x="534" y="1326"/>
                  </a:lnTo>
                  <a:lnTo>
                    <a:pt x="547" y="1392"/>
                  </a:lnTo>
                  <a:lnTo>
                    <a:pt x="560" y="1461"/>
                  </a:lnTo>
                  <a:lnTo>
                    <a:pt x="565" y="1518"/>
                  </a:lnTo>
                  <a:lnTo>
                    <a:pt x="564" y="1566"/>
                  </a:lnTo>
                  <a:lnTo>
                    <a:pt x="560" y="1618"/>
                  </a:lnTo>
                  <a:lnTo>
                    <a:pt x="560" y="1688"/>
                  </a:lnTo>
                  <a:lnTo>
                    <a:pt x="562" y="1784"/>
                  </a:lnTo>
                  <a:lnTo>
                    <a:pt x="560" y="1886"/>
                  </a:lnTo>
                  <a:lnTo>
                    <a:pt x="558" y="1966"/>
                  </a:lnTo>
                  <a:lnTo>
                    <a:pt x="556" y="1999"/>
                  </a:lnTo>
                  <a:lnTo>
                    <a:pt x="558" y="1999"/>
                  </a:lnTo>
                  <a:lnTo>
                    <a:pt x="562" y="1999"/>
                  </a:lnTo>
                  <a:lnTo>
                    <a:pt x="569" y="1999"/>
                  </a:lnTo>
                  <a:lnTo>
                    <a:pt x="580" y="2001"/>
                  </a:lnTo>
                  <a:lnTo>
                    <a:pt x="593" y="2003"/>
                  </a:lnTo>
                  <a:lnTo>
                    <a:pt x="610" y="2004"/>
                  </a:lnTo>
                  <a:lnTo>
                    <a:pt x="628" y="2008"/>
                  </a:lnTo>
                  <a:lnTo>
                    <a:pt x="650" y="2014"/>
                  </a:lnTo>
                  <a:lnTo>
                    <a:pt x="674" y="2019"/>
                  </a:lnTo>
                  <a:lnTo>
                    <a:pt x="697" y="2025"/>
                  </a:lnTo>
                  <a:lnTo>
                    <a:pt x="719" y="2030"/>
                  </a:lnTo>
                  <a:lnTo>
                    <a:pt x="739" y="2036"/>
                  </a:lnTo>
                  <a:lnTo>
                    <a:pt x="758" y="2040"/>
                  </a:lnTo>
                  <a:lnTo>
                    <a:pt x="774" y="2041"/>
                  </a:lnTo>
                  <a:lnTo>
                    <a:pt x="789" y="2041"/>
                  </a:lnTo>
                  <a:lnTo>
                    <a:pt x="798" y="2041"/>
                  </a:lnTo>
                  <a:lnTo>
                    <a:pt x="813" y="2040"/>
                  </a:lnTo>
                  <a:lnTo>
                    <a:pt x="826" y="2036"/>
                  </a:lnTo>
                  <a:lnTo>
                    <a:pt x="833" y="2032"/>
                  </a:lnTo>
                  <a:lnTo>
                    <a:pt x="835" y="2030"/>
                  </a:lnTo>
                  <a:lnTo>
                    <a:pt x="835" y="2010"/>
                  </a:lnTo>
                  <a:lnTo>
                    <a:pt x="826" y="1988"/>
                  </a:lnTo>
                  <a:lnTo>
                    <a:pt x="835" y="1966"/>
                  </a:lnTo>
                  <a:lnTo>
                    <a:pt x="918" y="1966"/>
                  </a:lnTo>
                  <a:lnTo>
                    <a:pt x="931" y="1966"/>
                  </a:lnTo>
                  <a:lnTo>
                    <a:pt x="930" y="2045"/>
                  </a:lnTo>
                  <a:lnTo>
                    <a:pt x="931" y="2045"/>
                  </a:lnTo>
                  <a:lnTo>
                    <a:pt x="939" y="2043"/>
                  </a:lnTo>
                  <a:lnTo>
                    <a:pt x="948" y="2040"/>
                  </a:lnTo>
                  <a:lnTo>
                    <a:pt x="961" y="2034"/>
                  </a:lnTo>
                  <a:lnTo>
                    <a:pt x="976" y="2025"/>
                  </a:lnTo>
                  <a:lnTo>
                    <a:pt x="992" y="2016"/>
                  </a:lnTo>
                  <a:lnTo>
                    <a:pt x="1011" y="2001"/>
                  </a:lnTo>
                  <a:lnTo>
                    <a:pt x="1031" y="1984"/>
                  </a:lnTo>
                  <a:lnTo>
                    <a:pt x="1053" y="1966"/>
                  </a:lnTo>
                  <a:lnTo>
                    <a:pt x="1076" y="1945"/>
                  </a:lnTo>
                  <a:lnTo>
                    <a:pt x="1100" y="1923"/>
                  </a:lnTo>
                  <a:lnTo>
                    <a:pt x="1124" y="1903"/>
                  </a:lnTo>
                  <a:lnTo>
                    <a:pt x="1146" y="1882"/>
                  </a:lnTo>
                  <a:lnTo>
                    <a:pt x="1168" y="1866"/>
                  </a:lnTo>
                  <a:lnTo>
                    <a:pt x="1185" y="1849"/>
                  </a:lnTo>
                  <a:lnTo>
                    <a:pt x="1199" y="1836"/>
                  </a:lnTo>
                  <a:lnTo>
                    <a:pt x="1218" y="1820"/>
                  </a:lnTo>
                  <a:lnTo>
                    <a:pt x="1227" y="1812"/>
                  </a:lnTo>
                  <a:lnTo>
                    <a:pt x="1231" y="1808"/>
                  </a:lnTo>
                  <a:lnTo>
                    <a:pt x="1231" y="1808"/>
                  </a:lnTo>
                  <a:lnTo>
                    <a:pt x="1235" y="1808"/>
                  </a:lnTo>
                  <a:lnTo>
                    <a:pt x="1247" y="1807"/>
                  </a:lnTo>
                  <a:lnTo>
                    <a:pt x="1266" y="1803"/>
                  </a:lnTo>
                  <a:lnTo>
                    <a:pt x="1290" y="1797"/>
                  </a:lnTo>
                  <a:lnTo>
                    <a:pt x="1316" y="1790"/>
                  </a:lnTo>
                  <a:lnTo>
                    <a:pt x="1342" y="1781"/>
                  </a:lnTo>
                  <a:lnTo>
                    <a:pt x="1370" y="1770"/>
                  </a:lnTo>
                  <a:lnTo>
                    <a:pt x="1394" y="1755"/>
                  </a:lnTo>
                  <a:lnTo>
                    <a:pt x="1414" y="1740"/>
                  </a:lnTo>
                  <a:lnTo>
                    <a:pt x="1432" y="1725"/>
                  </a:lnTo>
                  <a:lnTo>
                    <a:pt x="1447" y="1710"/>
                  </a:lnTo>
                  <a:lnTo>
                    <a:pt x="1462" y="1698"/>
                  </a:lnTo>
                  <a:lnTo>
                    <a:pt x="1473" y="1685"/>
                  </a:lnTo>
                  <a:lnTo>
                    <a:pt x="1482" y="1672"/>
                  </a:lnTo>
                  <a:lnTo>
                    <a:pt x="1490" y="1661"/>
                  </a:lnTo>
                  <a:lnTo>
                    <a:pt x="1495" y="1651"/>
                  </a:lnTo>
                  <a:lnTo>
                    <a:pt x="1504" y="1633"/>
                  </a:lnTo>
                  <a:lnTo>
                    <a:pt x="1512" y="1618"/>
                  </a:lnTo>
                  <a:lnTo>
                    <a:pt x="1516" y="1607"/>
                  </a:lnTo>
                  <a:lnTo>
                    <a:pt x="1517" y="1603"/>
                  </a:lnTo>
                  <a:lnTo>
                    <a:pt x="1510" y="1587"/>
                  </a:lnTo>
                  <a:lnTo>
                    <a:pt x="1495" y="1575"/>
                  </a:lnTo>
                  <a:lnTo>
                    <a:pt x="1492" y="1574"/>
                  </a:lnTo>
                  <a:lnTo>
                    <a:pt x="1484" y="1566"/>
                  </a:lnTo>
                  <a:lnTo>
                    <a:pt x="1471" y="1555"/>
                  </a:lnTo>
                  <a:lnTo>
                    <a:pt x="1456" y="1540"/>
                  </a:lnTo>
                  <a:lnTo>
                    <a:pt x="1442" y="1522"/>
                  </a:lnTo>
                  <a:lnTo>
                    <a:pt x="1425" y="1503"/>
                  </a:lnTo>
                  <a:lnTo>
                    <a:pt x="1408" y="1483"/>
                  </a:lnTo>
                  <a:lnTo>
                    <a:pt x="1395" y="1461"/>
                  </a:lnTo>
                  <a:lnTo>
                    <a:pt x="1384" y="1437"/>
                  </a:lnTo>
                  <a:lnTo>
                    <a:pt x="1373" y="1409"/>
                  </a:lnTo>
                  <a:lnTo>
                    <a:pt x="1366" y="1379"/>
                  </a:lnTo>
                  <a:lnTo>
                    <a:pt x="1357" y="1348"/>
                  </a:lnTo>
                  <a:lnTo>
                    <a:pt x="1349" y="1317"/>
                  </a:lnTo>
                  <a:lnTo>
                    <a:pt x="1342" y="1285"/>
                  </a:lnTo>
                  <a:lnTo>
                    <a:pt x="1336" y="1256"/>
                  </a:lnTo>
                  <a:lnTo>
                    <a:pt x="1331" y="1228"/>
                  </a:lnTo>
                  <a:lnTo>
                    <a:pt x="1323" y="1200"/>
                  </a:lnTo>
                  <a:lnTo>
                    <a:pt x="1314" y="1172"/>
                  </a:lnTo>
                  <a:lnTo>
                    <a:pt x="1305" y="1143"/>
                  </a:lnTo>
                  <a:lnTo>
                    <a:pt x="1296" y="1115"/>
                  </a:lnTo>
                  <a:lnTo>
                    <a:pt x="1284" y="1091"/>
                  </a:lnTo>
                  <a:lnTo>
                    <a:pt x="1277" y="1071"/>
                  </a:lnTo>
                  <a:lnTo>
                    <a:pt x="1272" y="1060"/>
                  </a:lnTo>
                  <a:lnTo>
                    <a:pt x="1270" y="1054"/>
                  </a:lnTo>
                  <a:lnTo>
                    <a:pt x="1277" y="1041"/>
                  </a:lnTo>
                  <a:lnTo>
                    <a:pt x="1310" y="1054"/>
                  </a:lnTo>
                  <a:lnTo>
                    <a:pt x="1310" y="1034"/>
                  </a:lnTo>
                  <a:lnTo>
                    <a:pt x="1310" y="978"/>
                  </a:lnTo>
                  <a:lnTo>
                    <a:pt x="1310" y="904"/>
                  </a:lnTo>
                  <a:lnTo>
                    <a:pt x="1305" y="823"/>
                  </a:lnTo>
                  <a:lnTo>
                    <a:pt x="1301" y="755"/>
                  </a:lnTo>
                  <a:lnTo>
                    <a:pt x="1297" y="705"/>
                  </a:lnTo>
                  <a:lnTo>
                    <a:pt x="1290" y="660"/>
                  </a:lnTo>
                  <a:lnTo>
                    <a:pt x="1273" y="610"/>
                  </a:lnTo>
                  <a:lnTo>
                    <a:pt x="1262" y="583"/>
                  </a:lnTo>
                  <a:lnTo>
                    <a:pt x="1249" y="557"/>
                  </a:lnTo>
                  <a:lnTo>
                    <a:pt x="1236" y="531"/>
                  </a:lnTo>
                  <a:lnTo>
                    <a:pt x="1223" y="505"/>
                  </a:lnTo>
                  <a:lnTo>
                    <a:pt x="1209" y="477"/>
                  </a:lnTo>
                  <a:lnTo>
                    <a:pt x="1194" y="444"/>
                  </a:lnTo>
                  <a:lnTo>
                    <a:pt x="1177" y="405"/>
                  </a:lnTo>
                  <a:lnTo>
                    <a:pt x="1159" y="359"/>
                  </a:lnTo>
                  <a:lnTo>
                    <a:pt x="1142" y="311"/>
                  </a:lnTo>
                  <a:lnTo>
                    <a:pt x="1127" y="265"/>
                  </a:lnTo>
                  <a:lnTo>
                    <a:pt x="1114" y="224"/>
                  </a:lnTo>
                  <a:lnTo>
                    <a:pt x="1101" y="187"/>
                  </a:lnTo>
                  <a:lnTo>
                    <a:pt x="1089" y="154"/>
                  </a:lnTo>
                  <a:lnTo>
                    <a:pt x="1076" y="126"/>
                  </a:lnTo>
                  <a:lnTo>
                    <a:pt x="1059" y="104"/>
                  </a:lnTo>
                  <a:lnTo>
                    <a:pt x="1040" y="89"/>
                  </a:lnTo>
                  <a:lnTo>
                    <a:pt x="1022" y="78"/>
                  </a:lnTo>
                  <a:lnTo>
                    <a:pt x="1003" y="70"/>
                  </a:lnTo>
                  <a:lnTo>
                    <a:pt x="987" y="65"/>
                  </a:lnTo>
                  <a:lnTo>
                    <a:pt x="970" y="63"/>
                  </a:lnTo>
                  <a:lnTo>
                    <a:pt x="954" y="59"/>
                  </a:lnTo>
                  <a:lnTo>
                    <a:pt x="939" y="57"/>
                  </a:lnTo>
                  <a:lnTo>
                    <a:pt x="922" y="54"/>
                  </a:lnTo>
                  <a:lnTo>
                    <a:pt x="906" y="48"/>
                  </a:lnTo>
                  <a:lnTo>
                    <a:pt x="880" y="37"/>
                  </a:lnTo>
                  <a:lnTo>
                    <a:pt x="865" y="32"/>
                  </a:lnTo>
                  <a:lnTo>
                    <a:pt x="857" y="28"/>
                  </a:lnTo>
                  <a:lnTo>
                    <a:pt x="856" y="26"/>
                  </a:lnTo>
                  <a:lnTo>
                    <a:pt x="844" y="22"/>
                  </a:lnTo>
                  <a:lnTo>
                    <a:pt x="819" y="0"/>
                  </a:lnTo>
                  <a:lnTo>
                    <a:pt x="634" y="46"/>
                  </a:lnTo>
                  <a:close/>
                </a:path>
              </a:pathLst>
            </a:custGeom>
            <a:solidFill>
              <a:srgbClr val="725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4780" y="2782"/>
              <a:ext cx="324" cy="1021"/>
            </a:xfrm>
            <a:custGeom>
              <a:avLst/>
              <a:gdLst>
                <a:gd name="T0" fmla="*/ 451 w 649"/>
                <a:gd name="T1" fmla="*/ 48 h 2041"/>
                <a:gd name="T2" fmla="*/ 414 w 649"/>
                <a:gd name="T3" fmla="*/ 65 h 2041"/>
                <a:gd name="T4" fmla="*/ 344 w 649"/>
                <a:gd name="T5" fmla="*/ 89 h 2041"/>
                <a:gd name="T6" fmla="*/ 288 w 649"/>
                <a:gd name="T7" fmla="*/ 113 h 2041"/>
                <a:gd name="T8" fmla="*/ 261 w 649"/>
                <a:gd name="T9" fmla="*/ 167 h 2041"/>
                <a:gd name="T10" fmla="*/ 255 w 649"/>
                <a:gd name="T11" fmla="*/ 205 h 2041"/>
                <a:gd name="T12" fmla="*/ 299 w 649"/>
                <a:gd name="T13" fmla="*/ 250 h 2041"/>
                <a:gd name="T14" fmla="*/ 279 w 649"/>
                <a:gd name="T15" fmla="*/ 303 h 2041"/>
                <a:gd name="T16" fmla="*/ 242 w 649"/>
                <a:gd name="T17" fmla="*/ 340 h 2041"/>
                <a:gd name="T18" fmla="*/ 224 w 649"/>
                <a:gd name="T19" fmla="*/ 405 h 2041"/>
                <a:gd name="T20" fmla="*/ 214 w 649"/>
                <a:gd name="T21" fmla="*/ 492 h 2041"/>
                <a:gd name="T22" fmla="*/ 172 w 649"/>
                <a:gd name="T23" fmla="*/ 536 h 2041"/>
                <a:gd name="T24" fmla="*/ 142 w 649"/>
                <a:gd name="T25" fmla="*/ 586 h 2041"/>
                <a:gd name="T26" fmla="*/ 129 w 649"/>
                <a:gd name="T27" fmla="*/ 632 h 2041"/>
                <a:gd name="T28" fmla="*/ 85 w 649"/>
                <a:gd name="T29" fmla="*/ 647 h 2041"/>
                <a:gd name="T30" fmla="*/ 63 w 649"/>
                <a:gd name="T31" fmla="*/ 697 h 2041"/>
                <a:gd name="T32" fmla="*/ 46 w 649"/>
                <a:gd name="T33" fmla="*/ 749 h 2041"/>
                <a:gd name="T34" fmla="*/ 31 w 649"/>
                <a:gd name="T35" fmla="*/ 764 h 2041"/>
                <a:gd name="T36" fmla="*/ 20 w 649"/>
                <a:gd name="T37" fmla="*/ 779 h 2041"/>
                <a:gd name="T38" fmla="*/ 22 w 649"/>
                <a:gd name="T39" fmla="*/ 810 h 2041"/>
                <a:gd name="T40" fmla="*/ 11 w 649"/>
                <a:gd name="T41" fmla="*/ 853 h 2041"/>
                <a:gd name="T42" fmla="*/ 81 w 649"/>
                <a:gd name="T43" fmla="*/ 817 h 2041"/>
                <a:gd name="T44" fmla="*/ 333 w 649"/>
                <a:gd name="T45" fmla="*/ 601 h 2041"/>
                <a:gd name="T46" fmla="*/ 333 w 649"/>
                <a:gd name="T47" fmla="*/ 954 h 2041"/>
                <a:gd name="T48" fmla="*/ 340 w 649"/>
                <a:gd name="T49" fmla="*/ 1222 h 2041"/>
                <a:gd name="T50" fmla="*/ 381 w 649"/>
                <a:gd name="T51" fmla="*/ 1461 h 2041"/>
                <a:gd name="T52" fmla="*/ 381 w 649"/>
                <a:gd name="T53" fmla="*/ 1688 h 2041"/>
                <a:gd name="T54" fmla="*/ 377 w 649"/>
                <a:gd name="T55" fmla="*/ 1999 h 2041"/>
                <a:gd name="T56" fmla="*/ 401 w 649"/>
                <a:gd name="T57" fmla="*/ 2001 h 2041"/>
                <a:gd name="T58" fmla="*/ 471 w 649"/>
                <a:gd name="T59" fmla="*/ 2014 h 2041"/>
                <a:gd name="T60" fmla="*/ 560 w 649"/>
                <a:gd name="T61" fmla="*/ 2036 h 2041"/>
                <a:gd name="T62" fmla="*/ 619 w 649"/>
                <a:gd name="T63" fmla="*/ 2041 h 2041"/>
                <a:gd name="T64" fmla="*/ 643 w 649"/>
                <a:gd name="T65" fmla="*/ 2036 h 2041"/>
                <a:gd name="T66" fmla="*/ 638 w 649"/>
                <a:gd name="T67" fmla="*/ 2014 h 2041"/>
                <a:gd name="T68" fmla="*/ 619 w 649"/>
                <a:gd name="T69" fmla="*/ 1971 h 2041"/>
                <a:gd name="T70" fmla="*/ 577 w 649"/>
                <a:gd name="T71" fmla="*/ 1962 h 2041"/>
                <a:gd name="T72" fmla="*/ 577 w 649"/>
                <a:gd name="T73" fmla="*/ 1718 h 2041"/>
                <a:gd name="T74" fmla="*/ 525 w 649"/>
                <a:gd name="T75" fmla="*/ 1779 h 2041"/>
                <a:gd name="T76" fmla="*/ 501 w 649"/>
                <a:gd name="T77" fmla="*/ 1620 h 2041"/>
                <a:gd name="T78" fmla="*/ 420 w 649"/>
                <a:gd name="T79" fmla="*/ 1409 h 2041"/>
                <a:gd name="T80" fmla="*/ 410 w 649"/>
                <a:gd name="T81" fmla="*/ 1187 h 2041"/>
                <a:gd name="T82" fmla="*/ 457 w 649"/>
                <a:gd name="T83" fmla="*/ 1322 h 2041"/>
                <a:gd name="T84" fmla="*/ 512 w 649"/>
                <a:gd name="T85" fmla="*/ 1453 h 2041"/>
                <a:gd name="T86" fmla="*/ 468 w 649"/>
                <a:gd name="T87" fmla="*/ 1269 h 2041"/>
                <a:gd name="T88" fmla="*/ 433 w 649"/>
                <a:gd name="T89" fmla="*/ 1084 h 2041"/>
                <a:gd name="T90" fmla="*/ 433 w 649"/>
                <a:gd name="T91" fmla="*/ 779 h 2041"/>
                <a:gd name="T92" fmla="*/ 484 w 649"/>
                <a:gd name="T93" fmla="*/ 915 h 2041"/>
                <a:gd name="T94" fmla="*/ 540 w 649"/>
                <a:gd name="T95" fmla="*/ 1045 h 2041"/>
                <a:gd name="T96" fmla="*/ 540 w 649"/>
                <a:gd name="T97" fmla="*/ 962 h 2041"/>
                <a:gd name="T98" fmla="*/ 471 w 649"/>
                <a:gd name="T99" fmla="*/ 730 h 2041"/>
                <a:gd name="T100" fmla="*/ 403 w 649"/>
                <a:gd name="T101" fmla="*/ 498 h 2041"/>
                <a:gd name="T102" fmla="*/ 381 w 649"/>
                <a:gd name="T103" fmla="*/ 211 h 2041"/>
                <a:gd name="T104" fmla="*/ 405 w 649"/>
                <a:gd name="T105" fmla="*/ 204 h 2041"/>
                <a:gd name="T106" fmla="*/ 442 w 649"/>
                <a:gd name="T107" fmla="*/ 202 h 2041"/>
                <a:gd name="T108" fmla="*/ 488 w 649"/>
                <a:gd name="T109" fmla="*/ 139 h 2041"/>
                <a:gd name="T110" fmla="*/ 540 w 649"/>
                <a:gd name="T111" fmla="*/ 96 h 2041"/>
                <a:gd name="T112" fmla="*/ 588 w 649"/>
                <a:gd name="T113" fmla="*/ 72 h 2041"/>
                <a:gd name="T114" fmla="*/ 623 w 649"/>
                <a:gd name="T115" fmla="*/ 43 h 2041"/>
                <a:gd name="T116" fmla="*/ 649 w 649"/>
                <a:gd name="T117" fmla="*/ 9 h 2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49" h="2041">
                  <a:moveTo>
                    <a:pt x="640" y="0"/>
                  </a:moveTo>
                  <a:lnTo>
                    <a:pt x="455" y="46"/>
                  </a:lnTo>
                  <a:lnTo>
                    <a:pt x="453" y="46"/>
                  </a:lnTo>
                  <a:lnTo>
                    <a:pt x="451" y="48"/>
                  </a:lnTo>
                  <a:lnTo>
                    <a:pt x="444" y="50"/>
                  </a:lnTo>
                  <a:lnTo>
                    <a:pt x="436" y="54"/>
                  </a:lnTo>
                  <a:lnTo>
                    <a:pt x="427" y="59"/>
                  </a:lnTo>
                  <a:lnTo>
                    <a:pt x="414" y="65"/>
                  </a:lnTo>
                  <a:lnTo>
                    <a:pt x="397" y="70"/>
                  </a:lnTo>
                  <a:lnTo>
                    <a:pt x="381" y="78"/>
                  </a:lnTo>
                  <a:lnTo>
                    <a:pt x="362" y="83"/>
                  </a:lnTo>
                  <a:lnTo>
                    <a:pt x="344" y="89"/>
                  </a:lnTo>
                  <a:lnTo>
                    <a:pt x="327" y="93"/>
                  </a:lnTo>
                  <a:lnTo>
                    <a:pt x="312" y="98"/>
                  </a:lnTo>
                  <a:lnTo>
                    <a:pt x="299" y="104"/>
                  </a:lnTo>
                  <a:lnTo>
                    <a:pt x="288" y="113"/>
                  </a:lnTo>
                  <a:lnTo>
                    <a:pt x="279" y="122"/>
                  </a:lnTo>
                  <a:lnTo>
                    <a:pt x="272" y="137"/>
                  </a:lnTo>
                  <a:lnTo>
                    <a:pt x="266" y="152"/>
                  </a:lnTo>
                  <a:lnTo>
                    <a:pt x="261" y="167"/>
                  </a:lnTo>
                  <a:lnTo>
                    <a:pt x="255" y="179"/>
                  </a:lnTo>
                  <a:lnTo>
                    <a:pt x="250" y="191"/>
                  </a:lnTo>
                  <a:lnTo>
                    <a:pt x="251" y="198"/>
                  </a:lnTo>
                  <a:lnTo>
                    <a:pt x="255" y="205"/>
                  </a:lnTo>
                  <a:lnTo>
                    <a:pt x="261" y="213"/>
                  </a:lnTo>
                  <a:lnTo>
                    <a:pt x="266" y="218"/>
                  </a:lnTo>
                  <a:lnTo>
                    <a:pt x="283" y="233"/>
                  </a:lnTo>
                  <a:lnTo>
                    <a:pt x="299" y="250"/>
                  </a:lnTo>
                  <a:lnTo>
                    <a:pt x="305" y="266"/>
                  </a:lnTo>
                  <a:lnTo>
                    <a:pt x="298" y="287"/>
                  </a:lnTo>
                  <a:lnTo>
                    <a:pt x="288" y="296"/>
                  </a:lnTo>
                  <a:lnTo>
                    <a:pt x="279" y="303"/>
                  </a:lnTo>
                  <a:lnTo>
                    <a:pt x="270" y="313"/>
                  </a:lnTo>
                  <a:lnTo>
                    <a:pt x="261" y="322"/>
                  </a:lnTo>
                  <a:lnTo>
                    <a:pt x="251" y="331"/>
                  </a:lnTo>
                  <a:lnTo>
                    <a:pt x="242" y="340"/>
                  </a:lnTo>
                  <a:lnTo>
                    <a:pt x="235" y="351"/>
                  </a:lnTo>
                  <a:lnTo>
                    <a:pt x="229" y="363"/>
                  </a:lnTo>
                  <a:lnTo>
                    <a:pt x="220" y="381"/>
                  </a:lnTo>
                  <a:lnTo>
                    <a:pt x="224" y="405"/>
                  </a:lnTo>
                  <a:lnTo>
                    <a:pt x="229" y="433"/>
                  </a:lnTo>
                  <a:lnTo>
                    <a:pt x="229" y="461"/>
                  </a:lnTo>
                  <a:lnTo>
                    <a:pt x="222" y="477"/>
                  </a:lnTo>
                  <a:lnTo>
                    <a:pt x="214" y="492"/>
                  </a:lnTo>
                  <a:lnTo>
                    <a:pt x="205" y="505"/>
                  </a:lnTo>
                  <a:lnTo>
                    <a:pt x="196" y="516"/>
                  </a:lnTo>
                  <a:lnTo>
                    <a:pt x="185" y="527"/>
                  </a:lnTo>
                  <a:lnTo>
                    <a:pt x="172" y="536"/>
                  </a:lnTo>
                  <a:lnTo>
                    <a:pt x="159" y="547"/>
                  </a:lnTo>
                  <a:lnTo>
                    <a:pt x="146" y="559"/>
                  </a:lnTo>
                  <a:lnTo>
                    <a:pt x="142" y="571"/>
                  </a:lnTo>
                  <a:lnTo>
                    <a:pt x="142" y="586"/>
                  </a:lnTo>
                  <a:lnTo>
                    <a:pt x="144" y="599"/>
                  </a:lnTo>
                  <a:lnTo>
                    <a:pt x="146" y="612"/>
                  </a:lnTo>
                  <a:lnTo>
                    <a:pt x="139" y="625"/>
                  </a:lnTo>
                  <a:lnTo>
                    <a:pt x="129" y="632"/>
                  </a:lnTo>
                  <a:lnTo>
                    <a:pt x="118" y="638"/>
                  </a:lnTo>
                  <a:lnTo>
                    <a:pt x="107" y="640"/>
                  </a:lnTo>
                  <a:lnTo>
                    <a:pt x="96" y="644"/>
                  </a:lnTo>
                  <a:lnTo>
                    <a:pt x="85" y="647"/>
                  </a:lnTo>
                  <a:lnTo>
                    <a:pt x="76" y="651"/>
                  </a:lnTo>
                  <a:lnTo>
                    <a:pt x="68" y="658"/>
                  </a:lnTo>
                  <a:lnTo>
                    <a:pt x="63" y="675"/>
                  </a:lnTo>
                  <a:lnTo>
                    <a:pt x="63" y="697"/>
                  </a:lnTo>
                  <a:lnTo>
                    <a:pt x="63" y="725"/>
                  </a:lnTo>
                  <a:lnTo>
                    <a:pt x="61" y="749"/>
                  </a:lnTo>
                  <a:lnTo>
                    <a:pt x="54" y="749"/>
                  </a:lnTo>
                  <a:lnTo>
                    <a:pt x="46" y="749"/>
                  </a:lnTo>
                  <a:lnTo>
                    <a:pt x="39" y="749"/>
                  </a:lnTo>
                  <a:lnTo>
                    <a:pt x="31" y="749"/>
                  </a:lnTo>
                  <a:lnTo>
                    <a:pt x="31" y="756"/>
                  </a:lnTo>
                  <a:lnTo>
                    <a:pt x="31" y="764"/>
                  </a:lnTo>
                  <a:lnTo>
                    <a:pt x="31" y="771"/>
                  </a:lnTo>
                  <a:lnTo>
                    <a:pt x="31" y="779"/>
                  </a:lnTo>
                  <a:lnTo>
                    <a:pt x="26" y="779"/>
                  </a:lnTo>
                  <a:lnTo>
                    <a:pt x="20" y="779"/>
                  </a:lnTo>
                  <a:lnTo>
                    <a:pt x="15" y="779"/>
                  </a:lnTo>
                  <a:lnTo>
                    <a:pt x="9" y="779"/>
                  </a:lnTo>
                  <a:lnTo>
                    <a:pt x="17" y="795"/>
                  </a:lnTo>
                  <a:lnTo>
                    <a:pt x="22" y="810"/>
                  </a:lnTo>
                  <a:lnTo>
                    <a:pt x="26" y="825"/>
                  </a:lnTo>
                  <a:lnTo>
                    <a:pt x="24" y="840"/>
                  </a:lnTo>
                  <a:lnTo>
                    <a:pt x="17" y="847"/>
                  </a:lnTo>
                  <a:lnTo>
                    <a:pt x="11" y="853"/>
                  </a:lnTo>
                  <a:lnTo>
                    <a:pt x="6" y="858"/>
                  </a:lnTo>
                  <a:lnTo>
                    <a:pt x="0" y="865"/>
                  </a:lnTo>
                  <a:lnTo>
                    <a:pt x="43" y="828"/>
                  </a:lnTo>
                  <a:lnTo>
                    <a:pt x="81" y="817"/>
                  </a:lnTo>
                  <a:lnTo>
                    <a:pt x="118" y="788"/>
                  </a:lnTo>
                  <a:lnTo>
                    <a:pt x="292" y="586"/>
                  </a:lnTo>
                  <a:lnTo>
                    <a:pt x="318" y="597"/>
                  </a:lnTo>
                  <a:lnTo>
                    <a:pt x="333" y="601"/>
                  </a:lnTo>
                  <a:lnTo>
                    <a:pt x="331" y="640"/>
                  </a:lnTo>
                  <a:lnTo>
                    <a:pt x="331" y="734"/>
                  </a:lnTo>
                  <a:lnTo>
                    <a:pt x="329" y="851"/>
                  </a:lnTo>
                  <a:lnTo>
                    <a:pt x="333" y="954"/>
                  </a:lnTo>
                  <a:lnTo>
                    <a:pt x="336" y="1037"/>
                  </a:lnTo>
                  <a:lnTo>
                    <a:pt x="338" y="1113"/>
                  </a:lnTo>
                  <a:lnTo>
                    <a:pt x="340" y="1176"/>
                  </a:lnTo>
                  <a:lnTo>
                    <a:pt x="340" y="1222"/>
                  </a:lnTo>
                  <a:lnTo>
                    <a:pt x="344" y="1267"/>
                  </a:lnTo>
                  <a:lnTo>
                    <a:pt x="355" y="1326"/>
                  </a:lnTo>
                  <a:lnTo>
                    <a:pt x="368" y="1392"/>
                  </a:lnTo>
                  <a:lnTo>
                    <a:pt x="381" y="1461"/>
                  </a:lnTo>
                  <a:lnTo>
                    <a:pt x="386" y="1518"/>
                  </a:lnTo>
                  <a:lnTo>
                    <a:pt x="385" y="1566"/>
                  </a:lnTo>
                  <a:lnTo>
                    <a:pt x="381" y="1618"/>
                  </a:lnTo>
                  <a:lnTo>
                    <a:pt x="381" y="1688"/>
                  </a:lnTo>
                  <a:lnTo>
                    <a:pt x="383" y="1784"/>
                  </a:lnTo>
                  <a:lnTo>
                    <a:pt x="381" y="1886"/>
                  </a:lnTo>
                  <a:lnTo>
                    <a:pt x="379" y="1966"/>
                  </a:lnTo>
                  <a:lnTo>
                    <a:pt x="377" y="1999"/>
                  </a:lnTo>
                  <a:lnTo>
                    <a:pt x="379" y="1999"/>
                  </a:lnTo>
                  <a:lnTo>
                    <a:pt x="383" y="1999"/>
                  </a:lnTo>
                  <a:lnTo>
                    <a:pt x="390" y="1999"/>
                  </a:lnTo>
                  <a:lnTo>
                    <a:pt x="401" y="2001"/>
                  </a:lnTo>
                  <a:lnTo>
                    <a:pt x="414" y="2003"/>
                  </a:lnTo>
                  <a:lnTo>
                    <a:pt x="431" y="2004"/>
                  </a:lnTo>
                  <a:lnTo>
                    <a:pt x="449" y="2008"/>
                  </a:lnTo>
                  <a:lnTo>
                    <a:pt x="471" y="2014"/>
                  </a:lnTo>
                  <a:lnTo>
                    <a:pt x="495" y="2019"/>
                  </a:lnTo>
                  <a:lnTo>
                    <a:pt x="518" y="2025"/>
                  </a:lnTo>
                  <a:lnTo>
                    <a:pt x="540" y="2030"/>
                  </a:lnTo>
                  <a:lnTo>
                    <a:pt x="560" y="2036"/>
                  </a:lnTo>
                  <a:lnTo>
                    <a:pt x="579" y="2040"/>
                  </a:lnTo>
                  <a:lnTo>
                    <a:pt x="595" y="2041"/>
                  </a:lnTo>
                  <a:lnTo>
                    <a:pt x="610" y="2041"/>
                  </a:lnTo>
                  <a:lnTo>
                    <a:pt x="619" y="2041"/>
                  </a:lnTo>
                  <a:lnTo>
                    <a:pt x="627" y="2041"/>
                  </a:lnTo>
                  <a:lnTo>
                    <a:pt x="634" y="2040"/>
                  </a:lnTo>
                  <a:lnTo>
                    <a:pt x="640" y="2038"/>
                  </a:lnTo>
                  <a:lnTo>
                    <a:pt x="643" y="2036"/>
                  </a:lnTo>
                  <a:lnTo>
                    <a:pt x="641" y="2030"/>
                  </a:lnTo>
                  <a:lnTo>
                    <a:pt x="641" y="2025"/>
                  </a:lnTo>
                  <a:lnTo>
                    <a:pt x="640" y="2019"/>
                  </a:lnTo>
                  <a:lnTo>
                    <a:pt x="638" y="2014"/>
                  </a:lnTo>
                  <a:lnTo>
                    <a:pt x="632" y="2003"/>
                  </a:lnTo>
                  <a:lnTo>
                    <a:pt x="629" y="1992"/>
                  </a:lnTo>
                  <a:lnTo>
                    <a:pt x="625" y="1980"/>
                  </a:lnTo>
                  <a:lnTo>
                    <a:pt x="619" y="1971"/>
                  </a:lnTo>
                  <a:lnTo>
                    <a:pt x="612" y="1964"/>
                  </a:lnTo>
                  <a:lnTo>
                    <a:pt x="604" y="1958"/>
                  </a:lnTo>
                  <a:lnTo>
                    <a:pt x="592" y="1958"/>
                  </a:lnTo>
                  <a:lnTo>
                    <a:pt x="577" y="1962"/>
                  </a:lnTo>
                  <a:lnTo>
                    <a:pt x="577" y="1899"/>
                  </a:lnTo>
                  <a:lnTo>
                    <a:pt x="577" y="1840"/>
                  </a:lnTo>
                  <a:lnTo>
                    <a:pt x="577" y="1779"/>
                  </a:lnTo>
                  <a:lnTo>
                    <a:pt x="577" y="1718"/>
                  </a:lnTo>
                  <a:lnTo>
                    <a:pt x="566" y="1746"/>
                  </a:lnTo>
                  <a:lnTo>
                    <a:pt x="555" y="1771"/>
                  </a:lnTo>
                  <a:lnTo>
                    <a:pt x="540" y="1786"/>
                  </a:lnTo>
                  <a:lnTo>
                    <a:pt x="525" y="1779"/>
                  </a:lnTo>
                  <a:lnTo>
                    <a:pt x="514" y="1746"/>
                  </a:lnTo>
                  <a:lnTo>
                    <a:pt x="510" y="1705"/>
                  </a:lnTo>
                  <a:lnTo>
                    <a:pt x="508" y="1662"/>
                  </a:lnTo>
                  <a:lnTo>
                    <a:pt x="501" y="1620"/>
                  </a:lnTo>
                  <a:lnTo>
                    <a:pt x="471" y="1555"/>
                  </a:lnTo>
                  <a:lnTo>
                    <a:pt x="447" y="1502"/>
                  </a:lnTo>
                  <a:lnTo>
                    <a:pt x="431" y="1453"/>
                  </a:lnTo>
                  <a:lnTo>
                    <a:pt x="420" y="1409"/>
                  </a:lnTo>
                  <a:lnTo>
                    <a:pt x="412" y="1365"/>
                  </a:lnTo>
                  <a:lnTo>
                    <a:pt x="409" y="1315"/>
                  </a:lnTo>
                  <a:lnTo>
                    <a:pt x="409" y="1257"/>
                  </a:lnTo>
                  <a:lnTo>
                    <a:pt x="410" y="1187"/>
                  </a:lnTo>
                  <a:lnTo>
                    <a:pt x="416" y="1215"/>
                  </a:lnTo>
                  <a:lnTo>
                    <a:pt x="425" y="1248"/>
                  </a:lnTo>
                  <a:lnTo>
                    <a:pt x="440" y="1285"/>
                  </a:lnTo>
                  <a:lnTo>
                    <a:pt x="457" y="1322"/>
                  </a:lnTo>
                  <a:lnTo>
                    <a:pt x="473" y="1359"/>
                  </a:lnTo>
                  <a:lnTo>
                    <a:pt x="488" y="1394"/>
                  </a:lnTo>
                  <a:lnTo>
                    <a:pt x="503" y="1428"/>
                  </a:lnTo>
                  <a:lnTo>
                    <a:pt x="512" y="1453"/>
                  </a:lnTo>
                  <a:lnTo>
                    <a:pt x="505" y="1426"/>
                  </a:lnTo>
                  <a:lnTo>
                    <a:pt x="494" y="1383"/>
                  </a:lnTo>
                  <a:lnTo>
                    <a:pt x="481" y="1328"/>
                  </a:lnTo>
                  <a:lnTo>
                    <a:pt x="468" y="1269"/>
                  </a:lnTo>
                  <a:lnTo>
                    <a:pt x="455" y="1209"/>
                  </a:lnTo>
                  <a:lnTo>
                    <a:pt x="444" y="1154"/>
                  </a:lnTo>
                  <a:lnTo>
                    <a:pt x="436" y="1111"/>
                  </a:lnTo>
                  <a:lnTo>
                    <a:pt x="433" y="1084"/>
                  </a:lnTo>
                  <a:lnTo>
                    <a:pt x="427" y="1008"/>
                  </a:lnTo>
                  <a:lnTo>
                    <a:pt x="421" y="930"/>
                  </a:lnTo>
                  <a:lnTo>
                    <a:pt x="421" y="854"/>
                  </a:lnTo>
                  <a:lnTo>
                    <a:pt x="433" y="779"/>
                  </a:lnTo>
                  <a:lnTo>
                    <a:pt x="442" y="816"/>
                  </a:lnTo>
                  <a:lnTo>
                    <a:pt x="453" y="849"/>
                  </a:lnTo>
                  <a:lnTo>
                    <a:pt x="468" y="882"/>
                  </a:lnTo>
                  <a:lnTo>
                    <a:pt x="484" y="915"/>
                  </a:lnTo>
                  <a:lnTo>
                    <a:pt x="501" y="947"/>
                  </a:lnTo>
                  <a:lnTo>
                    <a:pt x="516" y="978"/>
                  </a:lnTo>
                  <a:lnTo>
                    <a:pt x="529" y="1012"/>
                  </a:lnTo>
                  <a:lnTo>
                    <a:pt x="540" y="1045"/>
                  </a:lnTo>
                  <a:lnTo>
                    <a:pt x="542" y="1023"/>
                  </a:lnTo>
                  <a:lnTo>
                    <a:pt x="543" y="1002"/>
                  </a:lnTo>
                  <a:lnTo>
                    <a:pt x="543" y="984"/>
                  </a:lnTo>
                  <a:lnTo>
                    <a:pt x="540" y="962"/>
                  </a:lnTo>
                  <a:lnTo>
                    <a:pt x="523" y="902"/>
                  </a:lnTo>
                  <a:lnTo>
                    <a:pt x="505" y="845"/>
                  </a:lnTo>
                  <a:lnTo>
                    <a:pt x="488" y="788"/>
                  </a:lnTo>
                  <a:lnTo>
                    <a:pt x="471" y="730"/>
                  </a:lnTo>
                  <a:lnTo>
                    <a:pt x="455" y="673"/>
                  </a:lnTo>
                  <a:lnTo>
                    <a:pt x="438" y="616"/>
                  </a:lnTo>
                  <a:lnTo>
                    <a:pt x="420" y="557"/>
                  </a:lnTo>
                  <a:lnTo>
                    <a:pt x="403" y="498"/>
                  </a:lnTo>
                  <a:lnTo>
                    <a:pt x="386" y="425"/>
                  </a:lnTo>
                  <a:lnTo>
                    <a:pt x="381" y="353"/>
                  </a:lnTo>
                  <a:lnTo>
                    <a:pt x="381" y="283"/>
                  </a:lnTo>
                  <a:lnTo>
                    <a:pt x="381" y="211"/>
                  </a:lnTo>
                  <a:lnTo>
                    <a:pt x="383" y="205"/>
                  </a:lnTo>
                  <a:lnTo>
                    <a:pt x="388" y="204"/>
                  </a:lnTo>
                  <a:lnTo>
                    <a:pt x="396" y="204"/>
                  </a:lnTo>
                  <a:lnTo>
                    <a:pt x="405" y="204"/>
                  </a:lnTo>
                  <a:lnTo>
                    <a:pt x="416" y="204"/>
                  </a:lnTo>
                  <a:lnTo>
                    <a:pt x="425" y="205"/>
                  </a:lnTo>
                  <a:lnTo>
                    <a:pt x="434" y="204"/>
                  </a:lnTo>
                  <a:lnTo>
                    <a:pt x="442" y="202"/>
                  </a:lnTo>
                  <a:lnTo>
                    <a:pt x="453" y="185"/>
                  </a:lnTo>
                  <a:lnTo>
                    <a:pt x="464" y="168"/>
                  </a:lnTo>
                  <a:lnTo>
                    <a:pt x="477" y="154"/>
                  </a:lnTo>
                  <a:lnTo>
                    <a:pt x="488" y="139"/>
                  </a:lnTo>
                  <a:lnTo>
                    <a:pt x="501" y="126"/>
                  </a:lnTo>
                  <a:lnTo>
                    <a:pt x="514" y="115"/>
                  </a:lnTo>
                  <a:lnTo>
                    <a:pt x="527" y="104"/>
                  </a:lnTo>
                  <a:lnTo>
                    <a:pt x="540" y="96"/>
                  </a:lnTo>
                  <a:lnTo>
                    <a:pt x="551" y="91"/>
                  </a:lnTo>
                  <a:lnTo>
                    <a:pt x="564" y="85"/>
                  </a:lnTo>
                  <a:lnTo>
                    <a:pt x="575" y="80"/>
                  </a:lnTo>
                  <a:lnTo>
                    <a:pt x="588" y="72"/>
                  </a:lnTo>
                  <a:lnTo>
                    <a:pt x="597" y="67"/>
                  </a:lnTo>
                  <a:lnTo>
                    <a:pt x="608" y="59"/>
                  </a:lnTo>
                  <a:lnTo>
                    <a:pt x="616" y="52"/>
                  </a:lnTo>
                  <a:lnTo>
                    <a:pt x="623" y="43"/>
                  </a:lnTo>
                  <a:lnTo>
                    <a:pt x="629" y="33"/>
                  </a:lnTo>
                  <a:lnTo>
                    <a:pt x="636" y="24"/>
                  </a:lnTo>
                  <a:lnTo>
                    <a:pt x="641" y="17"/>
                  </a:lnTo>
                  <a:lnTo>
                    <a:pt x="649" y="9"/>
                  </a:lnTo>
                  <a:lnTo>
                    <a:pt x="640" y="0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5036" y="2789"/>
              <a:ext cx="130" cy="184"/>
            </a:xfrm>
            <a:custGeom>
              <a:avLst/>
              <a:gdLst>
                <a:gd name="T0" fmla="*/ 9 w 261"/>
                <a:gd name="T1" fmla="*/ 115 h 370"/>
                <a:gd name="T2" fmla="*/ 6 w 261"/>
                <a:gd name="T3" fmla="*/ 122 h 370"/>
                <a:gd name="T4" fmla="*/ 0 w 261"/>
                <a:gd name="T5" fmla="*/ 144 h 370"/>
                <a:gd name="T6" fmla="*/ 2 w 261"/>
                <a:gd name="T7" fmla="*/ 178 h 370"/>
                <a:gd name="T8" fmla="*/ 20 w 261"/>
                <a:gd name="T9" fmla="*/ 224 h 370"/>
                <a:gd name="T10" fmla="*/ 44 w 261"/>
                <a:gd name="T11" fmla="*/ 270 h 370"/>
                <a:gd name="T12" fmla="*/ 61 w 261"/>
                <a:gd name="T13" fmla="*/ 303 h 370"/>
                <a:gd name="T14" fmla="*/ 70 w 261"/>
                <a:gd name="T15" fmla="*/ 326 h 370"/>
                <a:gd name="T16" fmla="*/ 74 w 261"/>
                <a:gd name="T17" fmla="*/ 333 h 370"/>
                <a:gd name="T18" fmla="*/ 74 w 261"/>
                <a:gd name="T19" fmla="*/ 370 h 370"/>
                <a:gd name="T20" fmla="*/ 78 w 261"/>
                <a:gd name="T21" fmla="*/ 364 h 370"/>
                <a:gd name="T22" fmla="*/ 85 w 261"/>
                <a:gd name="T23" fmla="*/ 351 h 370"/>
                <a:gd name="T24" fmla="*/ 96 w 261"/>
                <a:gd name="T25" fmla="*/ 333 h 370"/>
                <a:gd name="T26" fmla="*/ 109 w 261"/>
                <a:gd name="T27" fmla="*/ 316 h 370"/>
                <a:gd name="T28" fmla="*/ 124 w 261"/>
                <a:gd name="T29" fmla="*/ 298 h 370"/>
                <a:gd name="T30" fmla="*/ 137 w 261"/>
                <a:gd name="T31" fmla="*/ 277 h 370"/>
                <a:gd name="T32" fmla="*/ 148 w 261"/>
                <a:gd name="T33" fmla="*/ 253 h 370"/>
                <a:gd name="T34" fmla="*/ 150 w 261"/>
                <a:gd name="T35" fmla="*/ 229 h 370"/>
                <a:gd name="T36" fmla="*/ 146 w 261"/>
                <a:gd name="T37" fmla="*/ 207 h 370"/>
                <a:gd name="T38" fmla="*/ 139 w 261"/>
                <a:gd name="T39" fmla="*/ 189 h 370"/>
                <a:gd name="T40" fmla="*/ 133 w 261"/>
                <a:gd name="T41" fmla="*/ 176 h 370"/>
                <a:gd name="T42" fmla="*/ 131 w 261"/>
                <a:gd name="T43" fmla="*/ 172 h 370"/>
                <a:gd name="T44" fmla="*/ 137 w 261"/>
                <a:gd name="T45" fmla="*/ 148 h 370"/>
                <a:gd name="T46" fmla="*/ 150 w 261"/>
                <a:gd name="T47" fmla="*/ 131 h 370"/>
                <a:gd name="T48" fmla="*/ 233 w 261"/>
                <a:gd name="T49" fmla="*/ 94 h 370"/>
                <a:gd name="T50" fmla="*/ 251 w 261"/>
                <a:gd name="T51" fmla="*/ 65 h 370"/>
                <a:gd name="T52" fmla="*/ 261 w 261"/>
                <a:gd name="T53" fmla="*/ 50 h 370"/>
                <a:gd name="T54" fmla="*/ 211 w 261"/>
                <a:gd name="T55" fmla="*/ 32 h 370"/>
                <a:gd name="T56" fmla="*/ 155 w 261"/>
                <a:gd name="T57" fmla="*/ 2 h 370"/>
                <a:gd name="T58" fmla="*/ 148 w 261"/>
                <a:gd name="T59" fmla="*/ 4 h 370"/>
                <a:gd name="T60" fmla="*/ 137 w 261"/>
                <a:gd name="T61" fmla="*/ 0 h 370"/>
                <a:gd name="T62" fmla="*/ 9 w 261"/>
                <a:gd name="T63" fmla="*/ 115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61" h="370">
                  <a:moveTo>
                    <a:pt x="9" y="115"/>
                  </a:moveTo>
                  <a:lnTo>
                    <a:pt x="6" y="122"/>
                  </a:lnTo>
                  <a:lnTo>
                    <a:pt x="0" y="144"/>
                  </a:lnTo>
                  <a:lnTo>
                    <a:pt x="2" y="178"/>
                  </a:lnTo>
                  <a:lnTo>
                    <a:pt x="20" y="224"/>
                  </a:lnTo>
                  <a:lnTo>
                    <a:pt x="44" y="270"/>
                  </a:lnTo>
                  <a:lnTo>
                    <a:pt x="61" y="303"/>
                  </a:lnTo>
                  <a:lnTo>
                    <a:pt x="70" y="326"/>
                  </a:lnTo>
                  <a:lnTo>
                    <a:pt x="74" y="333"/>
                  </a:lnTo>
                  <a:lnTo>
                    <a:pt x="74" y="370"/>
                  </a:lnTo>
                  <a:lnTo>
                    <a:pt x="78" y="364"/>
                  </a:lnTo>
                  <a:lnTo>
                    <a:pt x="85" y="351"/>
                  </a:lnTo>
                  <a:lnTo>
                    <a:pt x="96" y="333"/>
                  </a:lnTo>
                  <a:lnTo>
                    <a:pt x="109" y="316"/>
                  </a:lnTo>
                  <a:lnTo>
                    <a:pt x="124" y="298"/>
                  </a:lnTo>
                  <a:lnTo>
                    <a:pt x="137" y="277"/>
                  </a:lnTo>
                  <a:lnTo>
                    <a:pt x="148" y="253"/>
                  </a:lnTo>
                  <a:lnTo>
                    <a:pt x="150" y="229"/>
                  </a:lnTo>
                  <a:lnTo>
                    <a:pt x="146" y="207"/>
                  </a:lnTo>
                  <a:lnTo>
                    <a:pt x="139" y="189"/>
                  </a:lnTo>
                  <a:lnTo>
                    <a:pt x="133" y="176"/>
                  </a:lnTo>
                  <a:lnTo>
                    <a:pt x="131" y="172"/>
                  </a:lnTo>
                  <a:lnTo>
                    <a:pt x="137" y="148"/>
                  </a:lnTo>
                  <a:lnTo>
                    <a:pt x="150" y="131"/>
                  </a:lnTo>
                  <a:lnTo>
                    <a:pt x="233" y="94"/>
                  </a:lnTo>
                  <a:lnTo>
                    <a:pt x="251" y="65"/>
                  </a:lnTo>
                  <a:lnTo>
                    <a:pt x="261" y="50"/>
                  </a:lnTo>
                  <a:lnTo>
                    <a:pt x="211" y="32"/>
                  </a:lnTo>
                  <a:lnTo>
                    <a:pt x="155" y="2"/>
                  </a:lnTo>
                  <a:lnTo>
                    <a:pt x="148" y="4"/>
                  </a:lnTo>
                  <a:lnTo>
                    <a:pt x="137" y="0"/>
                  </a:lnTo>
                  <a:lnTo>
                    <a:pt x="9" y="115"/>
                  </a:lnTo>
                  <a:close/>
                </a:path>
              </a:pathLst>
            </a:custGeom>
            <a:solidFill>
              <a:srgbClr val="0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4981" y="2718"/>
              <a:ext cx="135" cy="148"/>
            </a:xfrm>
            <a:custGeom>
              <a:avLst/>
              <a:gdLst>
                <a:gd name="T0" fmla="*/ 0 w 270"/>
                <a:gd name="T1" fmla="*/ 79 h 295"/>
                <a:gd name="T2" fmla="*/ 2 w 270"/>
                <a:gd name="T3" fmla="*/ 88 h 295"/>
                <a:gd name="T4" fmla="*/ 7 w 270"/>
                <a:gd name="T5" fmla="*/ 114 h 295"/>
                <a:gd name="T6" fmla="*/ 24 w 270"/>
                <a:gd name="T7" fmla="*/ 147 h 295"/>
                <a:gd name="T8" fmla="*/ 54 w 270"/>
                <a:gd name="T9" fmla="*/ 184 h 295"/>
                <a:gd name="T10" fmla="*/ 70 w 270"/>
                <a:gd name="T11" fmla="*/ 201 h 295"/>
                <a:gd name="T12" fmla="*/ 85 w 270"/>
                <a:gd name="T13" fmla="*/ 212 h 295"/>
                <a:gd name="T14" fmla="*/ 96 w 270"/>
                <a:gd name="T15" fmla="*/ 221 h 295"/>
                <a:gd name="T16" fmla="*/ 104 w 270"/>
                <a:gd name="T17" fmla="*/ 229 h 295"/>
                <a:gd name="T18" fmla="*/ 109 w 270"/>
                <a:gd name="T19" fmla="*/ 233 h 295"/>
                <a:gd name="T20" fmla="*/ 113 w 270"/>
                <a:gd name="T21" fmla="*/ 234 h 295"/>
                <a:gd name="T22" fmla="*/ 115 w 270"/>
                <a:gd name="T23" fmla="*/ 236 h 295"/>
                <a:gd name="T24" fmla="*/ 115 w 270"/>
                <a:gd name="T25" fmla="*/ 236 h 295"/>
                <a:gd name="T26" fmla="*/ 128 w 270"/>
                <a:gd name="T27" fmla="*/ 264 h 295"/>
                <a:gd name="T28" fmla="*/ 165 w 270"/>
                <a:gd name="T29" fmla="*/ 295 h 295"/>
                <a:gd name="T30" fmla="*/ 205 w 270"/>
                <a:gd name="T31" fmla="*/ 258 h 295"/>
                <a:gd name="T32" fmla="*/ 209 w 270"/>
                <a:gd name="T33" fmla="*/ 253 h 295"/>
                <a:gd name="T34" fmla="*/ 218 w 270"/>
                <a:gd name="T35" fmla="*/ 240 h 295"/>
                <a:gd name="T36" fmla="*/ 227 w 270"/>
                <a:gd name="T37" fmla="*/ 223 h 295"/>
                <a:gd name="T38" fmla="*/ 237 w 270"/>
                <a:gd name="T39" fmla="*/ 205 h 295"/>
                <a:gd name="T40" fmla="*/ 240 w 270"/>
                <a:gd name="T41" fmla="*/ 186 h 295"/>
                <a:gd name="T42" fmla="*/ 244 w 270"/>
                <a:gd name="T43" fmla="*/ 172 h 295"/>
                <a:gd name="T44" fmla="*/ 244 w 270"/>
                <a:gd name="T45" fmla="*/ 160 h 295"/>
                <a:gd name="T46" fmla="*/ 244 w 270"/>
                <a:gd name="T47" fmla="*/ 157 h 295"/>
                <a:gd name="T48" fmla="*/ 231 w 270"/>
                <a:gd name="T49" fmla="*/ 99 h 295"/>
                <a:gd name="T50" fmla="*/ 242 w 270"/>
                <a:gd name="T51" fmla="*/ 64 h 295"/>
                <a:gd name="T52" fmla="*/ 270 w 270"/>
                <a:gd name="T53" fmla="*/ 48 h 295"/>
                <a:gd name="T54" fmla="*/ 270 w 270"/>
                <a:gd name="T55" fmla="*/ 0 h 295"/>
                <a:gd name="T56" fmla="*/ 266 w 270"/>
                <a:gd name="T57" fmla="*/ 1 h 295"/>
                <a:gd name="T58" fmla="*/ 255 w 270"/>
                <a:gd name="T59" fmla="*/ 7 h 295"/>
                <a:gd name="T60" fmla="*/ 238 w 270"/>
                <a:gd name="T61" fmla="*/ 14 h 295"/>
                <a:gd name="T62" fmla="*/ 216 w 270"/>
                <a:gd name="T63" fmla="*/ 24 h 295"/>
                <a:gd name="T64" fmla="*/ 190 w 270"/>
                <a:gd name="T65" fmla="*/ 35 h 295"/>
                <a:gd name="T66" fmla="*/ 161 w 270"/>
                <a:gd name="T67" fmla="*/ 44 h 295"/>
                <a:gd name="T68" fmla="*/ 126 w 270"/>
                <a:gd name="T69" fmla="*/ 53 h 295"/>
                <a:gd name="T70" fmla="*/ 91 w 270"/>
                <a:gd name="T71" fmla="*/ 59 h 295"/>
                <a:gd name="T72" fmla="*/ 59 w 270"/>
                <a:gd name="T73" fmla="*/ 64 h 295"/>
                <a:gd name="T74" fmla="*/ 35 w 270"/>
                <a:gd name="T75" fmla="*/ 68 h 295"/>
                <a:gd name="T76" fmla="*/ 20 w 270"/>
                <a:gd name="T77" fmla="*/ 72 h 295"/>
                <a:gd name="T78" fmla="*/ 9 w 270"/>
                <a:gd name="T79" fmla="*/ 74 h 295"/>
                <a:gd name="T80" fmla="*/ 4 w 270"/>
                <a:gd name="T81" fmla="*/ 77 h 295"/>
                <a:gd name="T82" fmla="*/ 0 w 270"/>
                <a:gd name="T83" fmla="*/ 77 h 295"/>
                <a:gd name="T84" fmla="*/ 0 w 270"/>
                <a:gd name="T85" fmla="*/ 79 h 295"/>
                <a:gd name="T86" fmla="*/ 0 w 270"/>
                <a:gd name="T87" fmla="*/ 79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70" h="295">
                  <a:moveTo>
                    <a:pt x="0" y="79"/>
                  </a:moveTo>
                  <a:lnTo>
                    <a:pt x="2" y="88"/>
                  </a:lnTo>
                  <a:lnTo>
                    <a:pt x="7" y="114"/>
                  </a:lnTo>
                  <a:lnTo>
                    <a:pt x="24" y="147"/>
                  </a:lnTo>
                  <a:lnTo>
                    <a:pt x="54" y="184"/>
                  </a:lnTo>
                  <a:lnTo>
                    <a:pt x="70" y="201"/>
                  </a:lnTo>
                  <a:lnTo>
                    <a:pt x="85" y="212"/>
                  </a:lnTo>
                  <a:lnTo>
                    <a:pt x="96" y="221"/>
                  </a:lnTo>
                  <a:lnTo>
                    <a:pt x="104" y="229"/>
                  </a:lnTo>
                  <a:lnTo>
                    <a:pt x="109" y="233"/>
                  </a:lnTo>
                  <a:lnTo>
                    <a:pt x="113" y="234"/>
                  </a:lnTo>
                  <a:lnTo>
                    <a:pt x="115" y="236"/>
                  </a:lnTo>
                  <a:lnTo>
                    <a:pt x="115" y="236"/>
                  </a:lnTo>
                  <a:lnTo>
                    <a:pt x="128" y="264"/>
                  </a:lnTo>
                  <a:lnTo>
                    <a:pt x="165" y="295"/>
                  </a:lnTo>
                  <a:lnTo>
                    <a:pt x="205" y="258"/>
                  </a:lnTo>
                  <a:lnTo>
                    <a:pt x="209" y="253"/>
                  </a:lnTo>
                  <a:lnTo>
                    <a:pt x="218" y="240"/>
                  </a:lnTo>
                  <a:lnTo>
                    <a:pt x="227" y="223"/>
                  </a:lnTo>
                  <a:lnTo>
                    <a:pt x="237" y="205"/>
                  </a:lnTo>
                  <a:lnTo>
                    <a:pt x="240" y="186"/>
                  </a:lnTo>
                  <a:lnTo>
                    <a:pt x="244" y="172"/>
                  </a:lnTo>
                  <a:lnTo>
                    <a:pt x="244" y="160"/>
                  </a:lnTo>
                  <a:lnTo>
                    <a:pt x="244" y="157"/>
                  </a:lnTo>
                  <a:lnTo>
                    <a:pt x="231" y="99"/>
                  </a:lnTo>
                  <a:lnTo>
                    <a:pt x="242" y="64"/>
                  </a:lnTo>
                  <a:lnTo>
                    <a:pt x="270" y="48"/>
                  </a:lnTo>
                  <a:lnTo>
                    <a:pt x="270" y="0"/>
                  </a:lnTo>
                  <a:lnTo>
                    <a:pt x="266" y="1"/>
                  </a:lnTo>
                  <a:lnTo>
                    <a:pt x="255" y="7"/>
                  </a:lnTo>
                  <a:lnTo>
                    <a:pt x="238" y="14"/>
                  </a:lnTo>
                  <a:lnTo>
                    <a:pt x="216" y="24"/>
                  </a:lnTo>
                  <a:lnTo>
                    <a:pt x="190" y="35"/>
                  </a:lnTo>
                  <a:lnTo>
                    <a:pt x="161" y="44"/>
                  </a:lnTo>
                  <a:lnTo>
                    <a:pt x="126" y="53"/>
                  </a:lnTo>
                  <a:lnTo>
                    <a:pt x="91" y="59"/>
                  </a:lnTo>
                  <a:lnTo>
                    <a:pt x="59" y="64"/>
                  </a:lnTo>
                  <a:lnTo>
                    <a:pt x="35" y="68"/>
                  </a:lnTo>
                  <a:lnTo>
                    <a:pt x="20" y="72"/>
                  </a:lnTo>
                  <a:lnTo>
                    <a:pt x="9" y="74"/>
                  </a:lnTo>
                  <a:lnTo>
                    <a:pt x="4" y="77"/>
                  </a:lnTo>
                  <a:lnTo>
                    <a:pt x="0" y="77"/>
                  </a:lnTo>
                  <a:lnTo>
                    <a:pt x="0" y="79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4981" y="2713"/>
              <a:ext cx="135" cy="68"/>
            </a:xfrm>
            <a:custGeom>
              <a:avLst/>
              <a:gdLst>
                <a:gd name="T0" fmla="*/ 270 w 270"/>
                <a:gd name="T1" fmla="*/ 43 h 137"/>
                <a:gd name="T2" fmla="*/ 268 w 270"/>
                <a:gd name="T3" fmla="*/ 43 h 137"/>
                <a:gd name="T4" fmla="*/ 266 w 270"/>
                <a:gd name="T5" fmla="*/ 41 h 137"/>
                <a:gd name="T6" fmla="*/ 261 w 270"/>
                <a:gd name="T7" fmla="*/ 43 h 137"/>
                <a:gd name="T8" fmla="*/ 255 w 270"/>
                <a:gd name="T9" fmla="*/ 45 h 137"/>
                <a:gd name="T10" fmla="*/ 250 w 270"/>
                <a:gd name="T11" fmla="*/ 49 h 137"/>
                <a:gd name="T12" fmla="*/ 246 w 270"/>
                <a:gd name="T13" fmla="*/ 54 h 137"/>
                <a:gd name="T14" fmla="*/ 242 w 270"/>
                <a:gd name="T15" fmla="*/ 56 h 137"/>
                <a:gd name="T16" fmla="*/ 242 w 270"/>
                <a:gd name="T17" fmla="*/ 58 h 137"/>
                <a:gd name="T18" fmla="*/ 239 w 270"/>
                <a:gd name="T19" fmla="*/ 82 h 137"/>
                <a:gd name="T20" fmla="*/ 237 w 270"/>
                <a:gd name="T21" fmla="*/ 84 h 137"/>
                <a:gd name="T22" fmla="*/ 233 w 270"/>
                <a:gd name="T23" fmla="*/ 87 h 137"/>
                <a:gd name="T24" fmla="*/ 224 w 270"/>
                <a:gd name="T25" fmla="*/ 91 h 137"/>
                <a:gd name="T26" fmla="*/ 215 w 270"/>
                <a:gd name="T27" fmla="*/ 97 h 137"/>
                <a:gd name="T28" fmla="*/ 203 w 270"/>
                <a:gd name="T29" fmla="*/ 102 h 137"/>
                <a:gd name="T30" fmla="*/ 189 w 270"/>
                <a:gd name="T31" fmla="*/ 108 h 137"/>
                <a:gd name="T32" fmla="*/ 174 w 270"/>
                <a:gd name="T33" fmla="*/ 113 h 137"/>
                <a:gd name="T34" fmla="*/ 159 w 270"/>
                <a:gd name="T35" fmla="*/ 115 h 137"/>
                <a:gd name="T36" fmla="*/ 144 w 270"/>
                <a:gd name="T37" fmla="*/ 117 h 137"/>
                <a:gd name="T38" fmla="*/ 133 w 270"/>
                <a:gd name="T39" fmla="*/ 117 h 137"/>
                <a:gd name="T40" fmla="*/ 122 w 270"/>
                <a:gd name="T41" fmla="*/ 117 h 137"/>
                <a:gd name="T42" fmla="*/ 113 w 270"/>
                <a:gd name="T43" fmla="*/ 115 h 137"/>
                <a:gd name="T44" fmla="*/ 107 w 270"/>
                <a:gd name="T45" fmla="*/ 115 h 137"/>
                <a:gd name="T46" fmla="*/ 102 w 270"/>
                <a:gd name="T47" fmla="*/ 113 h 137"/>
                <a:gd name="T48" fmla="*/ 100 w 270"/>
                <a:gd name="T49" fmla="*/ 113 h 137"/>
                <a:gd name="T50" fmla="*/ 98 w 270"/>
                <a:gd name="T51" fmla="*/ 113 h 137"/>
                <a:gd name="T52" fmla="*/ 98 w 270"/>
                <a:gd name="T53" fmla="*/ 137 h 137"/>
                <a:gd name="T54" fmla="*/ 94 w 270"/>
                <a:gd name="T55" fmla="*/ 137 h 137"/>
                <a:gd name="T56" fmla="*/ 83 w 270"/>
                <a:gd name="T57" fmla="*/ 137 h 137"/>
                <a:gd name="T58" fmla="*/ 70 w 270"/>
                <a:gd name="T59" fmla="*/ 137 h 137"/>
                <a:gd name="T60" fmla="*/ 56 w 270"/>
                <a:gd name="T61" fmla="*/ 135 h 137"/>
                <a:gd name="T62" fmla="*/ 43 w 270"/>
                <a:gd name="T63" fmla="*/ 134 h 137"/>
                <a:gd name="T64" fmla="*/ 30 w 270"/>
                <a:gd name="T65" fmla="*/ 132 h 137"/>
                <a:gd name="T66" fmla="*/ 22 w 270"/>
                <a:gd name="T67" fmla="*/ 130 h 137"/>
                <a:gd name="T68" fmla="*/ 19 w 270"/>
                <a:gd name="T69" fmla="*/ 130 h 137"/>
                <a:gd name="T70" fmla="*/ 0 w 270"/>
                <a:gd name="T71" fmla="*/ 86 h 137"/>
                <a:gd name="T72" fmla="*/ 4 w 270"/>
                <a:gd name="T73" fmla="*/ 86 h 137"/>
                <a:gd name="T74" fmla="*/ 13 w 270"/>
                <a:gd name="T75" fmla="*/ 86 h 137"/>
                <a:gd name="T76" fmla="*/ 28 w 270"/>
                <a:gd name="T77" fmla="*/ 84 h 137"/>
                <a:gd name="T78" fmla="*/ 48 w 270"/>
                <a:gd name="T79" fmla="*/ 82 h 137"/>
                <a:gd name="T80" fmla="*/ 70 w 270"/>
                <a:gd name="T81" fmla="*/ 80 h 137"/>
                <a:gd name="T82" fmla="*/ 96 w 270"/>
                <a:gd name="T83" fmla="*/ 74 h 137"/>
                <a:gd name="T84" fmla="*/ 126 w 270"/>
                <a:gd name="T85" fmla="*/ 67 h 137"/>
                <a:gd name="T86" fmla="*/ 155 w 270"/>
                <a:gd name="T87" fmla="*/ 56 h 137"/>
                <a:gd name="T88" fmla="*/ 183 w 270"/>
                <a:gd name="T89" fmla="*/ 45 h 137"/>
                <a:gd name="T90" fmla="*/ 207 w 270"/>
                <a:gd name="T91" fmla="*/ 34 h 137"/>
                <a:gd name="T92" fmla="*/ 228 w 270"/>
                <a:gd name="T93" fmla="*/ 24 h 137"/>
                <a:gd name="T94" fmla="*/ 244 w 270"/>
                <a:gd name="T95" fmla="*/ 17 h 137"/>
                <a:gd name="T96" fmla="*/ 255 w 270"/>
                <a:gd name="T97" fmla="*/ 10 h 137"/>
                <a:gd name="T98" fmla="*/ 264 w 270"/>
                <a:gd name="T99" fmla="*/ 4 h 137"/>
                <a:gd name="T100" fmla="*/ 268 w 270"/>
                <a:gd name="T101" fmla="*/ 2 h 137"/>
                <a:gd name="T102" fmla="*/ 270 w 270"/>
                <a:gd name="T103" fmla="*/ 0 h 137"/>
                <a:gd name="T104" fmla="*/ 270 w 270"/>
                <a:gd name="T105" fmla="*/ 43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70" h="137">
                  <a:moveTo>
                    <a:pt x="270" y="43"/>
                  </a:moveTo>
                  <a:lnTo>
                    <a:pt x="268" y="43"/>
                  </a:lnTo>
                  <a:lnTo>
                    <a:pt x="266" y="41"/>
                  </a:lnTo>
                  <a:lnTo>
                    <a:pt x="261" y="43"/>
                  </a:lnTo>
                  <a:lnTo>
                    <a:pt x="255" y="45"/>
                  </a:lnTo>
                  <a:lnTo>
                    <a:pt x="250" y="49"/>
                  </a:lnTo>
                  <a:lnTo>
                    <a:pt x="246" y="54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39" y="82"/>
                  </a:lnTo>
                  <a:lnTo>
                    <a:pt x="237" y="84"/>
                  </a:lnTo>
                  <a:lnTo>
                    <a:pt x="233" y="87"/>
                  </a:lnTo>
                  <a:lnTo>
                    <a:pt x="224" y="91"/>
                  </a:lnTo>
                  <a:lnTo>
                    <a:pt x="215" y="97"/>
                  </a:lnTo>
                  <a:lnTo>
                    <a:pt x="203" y="102"/>
                  </a:lnTo>
                  <a:lnTo>
                    <a:pt x="189" y="108"/>
                  </a:lnTo>
                  <a:lnTo>
                    <a:pt x="174" y="113"/>
                  </a:lnTo>
                  <a:lnTo>
                    <a:pt x="159" y="115"/>
                  </a:lnTo>
                  <a:lnTo>
                    <a:pt x="144" y="117"/>
                  </a:lnTo>
                  <a:lnTo>
                    <a:pt x="133" y="117"/>
                  </a:lnTo>
                  <a:lnTo>
                    <a:pt x="122" y="117"/>
                  </a:lnTo>
                  <a:lnTo>
                    <a:pt x="113" y="115"/>
                  </a:lnTo>
                  <a:lnTo>
                    <a:pt x="107" y="115"/>
                  </a:lnTo>
                  <a:lnTo>
                    <a:pt x="102" y="113"/>
                  </a:lnTo>
                  <a:lnTo>
                    <a:pt x="100" y="113"/>
                  </a:lnTo>
                  <a:lnTo>
                    <a:pt x="98" y="113"/>
                  </a:lnTo>
                  <a:lnTo>
                    <a:pt x="98" y="137"/>
                  </a:lnTo>
                  <a:lnTo>
                    <a:pt x="94" y="137"/>
                  </a:lnTo>
                  <a:lnTo>
                    <a:pt x="83" y="137"/>
                  </a:lnTo>
                  <a:lnTo>
                    <a:pt x="70" y="137"/>
                  </a:lnTo>
                  <a:lnTo>
                    <a:pt x="56" y="135"/>
                  </a:lnTo>
                  <a:lnTo>
                    <a:pt x="43" y="134"/>
                  </a:lnTo>
                  <a:lnTo>
                    <a:pt x="30" y="132"/>
                  </a:lnTo>
                  <a:lnTo>
                    <a:pt x="22" y="130"/>
                  </a:lnTo>
                  <a:lnTo>
                    <a:pt x="19" y="130"/>
                  </a:lnTo>
                  <a:lnTo>
                    <a:pt x="0" y="86"/>
                  </a:lnTo>
                  <a:lnTo>
                    <a:pt x="4" y="86"/>
                  </a:lnTo>
                  <a:lnTo>
                    <a:pt x="13" y="86"/>
                  </a:lnTo>
                  <a:lnTo>
                    <a:pt x="28" y="84"/>
                  </a:lnTo>
                  <a:lnTo>
                    <a:pt x="48" y="82"/>
                  </a:lnTo>
                  <a:lnTo>
                    <a:pt x="70" y="80"/>
                  </a:lnTo>
                  <a:lnTo>
                    <a:pt x="96" y="74"/>
                  </a:lnTo>
                  <a:lnTo>
                    <a:pt x="126" y="67"/>
                  </a:lnTo>
                  <a:lnTo>
                    <a:pt x="155" y="56"/>
                  </a:lnTo>
                  <a:lnTo>
                    <a:pt x="183" y="45"/>
                  </a:lnTo>
                  <a:lnTo>
                    <a:pt x="207" y="34"/>
                  </a:lnTo>
                  <a:lnTo>
                    <a:pt x="228" y="24"/>
                  </a:lnTo>
                  <a:lnTo>
                    <a:pt x="244" y="17"/>
                  </a:lnTo>
                  <a:lnTo>
                    <a:pt x="255" y="10"/>
                  </a:lnTo>
                  <a:lnTo>
                    <a:pt x="264" y="4"/>
                  </a:lnTo>
                  <a:lnTo>
                    <a:pt x="268" y="2"/>
                  </a:lnTo>
                  <a:lnTo>
                    <a:pt x="270" y="0"/>
                  </a:lnTo>
                  <a:lnTo>
                    <a:pt x="270" y="43"/>
                  </a:lnTo>
                  <a:close/>
                </a:path>
              </a:pathLst>
            </a:custGeom>
            <a:solidFill>
              <a:srgbClr val="C191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4992" y="3765"/>
              <a:ext cx="160" cy="284"/>
            </a:xfrm>
            <a:custGeom>
              <a:avLst/>
              <a:gdLst>
                <a:gd name="T0" fmla="*/ 263 w 322"/>
                <a:gd name="T1" fmla="*/ 92 h 567"/>
                <a:gd name="T2" fmla="*/ 128 w 322"/>
                <a:gd name="T3" fmla="*/ 66 h 567"/>
                <a:gd name="T4" fmla="*/ 0 w 322"/>
                <a:gd name="T5" fmla="*/ 37 h 567"/>
                <a:gd name="T6" fmla="*/ 2 w 322"/>
                <a:gd name="T7" fmla="*/ 51 h 567"/>
                <a:gd name="T8" fmla="*/ 6 w 322"/>
                <a:gd name="T9" fmla="*/ 88 h 567"/>
                <a:gd name="T10" fmla="*/ 10 w 322"/>
                <a:gd name="T11" fmla="*/ 138 h 567"/>
                <a:gd name="T12" fmla="*/ 17 w 322"/>
                <a:gd name="T13" fmla="*/ 192 h 567"/>
                <a:gd name="T14" fmla="*/ 23 w 322"/>
                <a:gd name="T15" fmla="*/ 242 h 567"/>
                <a:gd name="T16" fmla="*/ 24 w 322"/>
                <a:gd name="T17" fmla="*/ 286 h 567"/>
                <a:gd name="T18" fmla="*/ 26 w 322"/>
                <a:gd name="T19" fmla="*/ 318 h 567"/>
                <a:gd name="T20" fmla="*/ 26 w 322"/>
                <a:gd name="T21" fmla="*/ 329 h 567"/>
                <a:gd name="T22" fmla="*/ 32 w 322"/>
                <a:gd name="T23" fmla="*/ 332 h 567"/>
                <a:gd name="T24" fmla="*/ 47 w 322"/>
                <a:gd name="T25" fmla="*/ 344 h 567"/>
                <a:gd name="T26" fmla="*/ 63 w 322"/>
                <a:gd name="T27" fmla="*/ 368 h 567"/>
                <a:gd name="T28" fmla="*/ 74 w 322"/>
                <a:gd name="T29" fmla="*/ 406 h 567"/>
                <a:gd name="T30" fmla="*/ 78 w 322"/>
                <a:gd name="T31" fmla="*/ 453 h 567"/>
                <a:gd name="T32" fmla="*/ 82 w 322"/>
                <a:gd name="T33" fmla="*/ 491 h 567"/>
                <a:gd name="T34" fmla="*/ 82 w 322"/>
                <a:gd name="T35" fmla="*/ 519 h 567"/>
                <a:gd name="T36" fmla="*/ 82 w 322"/>
                <a:gd name="T37" fmla="*/ 530 h 567"/>
                <a:gd name="T38" fmla="*/ 119 w 322"/>
                <a:gd name="T39" fmla="*/ 545 h 567"/>
                <a:gd name="T40" fmla="*/ 218 w 322"/>
                <a:gd name="T41" fmla="*/ 567 h 567"/>
                <a:gd name="T42" fmla="*/ 250 w 322"/>
                <a:gd name="T43" fmla="*/ 556 h 567"/>
                <a:gd name="T44" fmla="*/ 267 w 322"/>
                <a:gd name="T45" fmla="*/ 538 h 567"/>
                <a:gd name="T46" fmla="*/ 267 w 322"/>
                <a:gd name="T47" fmla="*/ 521 h 567"/>
                <a:gd name="T48" fmla="*/ 265 w 322"/>
                <a:gd name="T49" fmla="*/ 477 h 567"/>
                <a:gd name="T50" fmla="*/ 267 w 322"/>
                <a:gd name="T51" fmla="*/ 417 h 567"/>
                <a:gd name="T52" fmla="*/ 274 w 322"/>
                <a:gd name="T53" fmla="*/ 355 h 567"/>
                <a:gd name="T54" fmla="*/ 283 w 322"/>
                <a:gd name="T55" fmla="*/ 299 h 567"/>
                <a:gd name="T56" fmla="*/ 291 w 322"/>
                <a:gd name="T57" fmla="*/ 255 h 567"/>
                <a:gd name="T58" fmla="*/ 294 w 322"/>
                <a:gd name="T59" fmla="*/ 225 h 567"/>
                <a:gd name="T60" fmla="*/ 296 w 322"/>
                <a:gd name="T61" fmla="*/ 210 h 567"/>
                <a:gd name="T62" fmla="*/ 296 w 322"/>
                <a:gd name="T63" fmla="*/ 194 h 567"/>
                <a:gd name="T64" fmla="*/ 300 w 322"/>
                <a:gd name="T65" fmla="*/ 166 h 567"/>
                <a:gd name="T66" fmla="*/ 302 w 322"/>
                <a:gd name="T67" fmla="*/ 140 h 567"/>
                <a:gd name="T68" fmla="*/ 302 w 322"/>
                <a:gd name="T69" fmla="*/ 129 h 567"/>
                <a:gd name="T70" fmla="*/ 316 w 322"/>
                <a:gd name="T71" fmla="*/ 62 h 567"/>
                <a:gd name="T72" fmla="*/ 322 w 322"/>
                <a:gd name="T73" fmla="*/ 0 h 567"/>
                <a:gd name="T74" fmla="*/ 230 w 322"/>
                <a:gd name="T75" fmla="*/ 1 h 567"/>
                <a:gd name="T76" fmla="*/ 263 w 322"/>
                <a:gd name="T77" fmla="*/ 92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567">
                  <a:moveTo>
                    <a:pt x="263" y="92"/>
                  </a:moveTo>
                  <a:lnTo>
                    <a:pt x="128" y="66"/>
                  </a:lnTo>
                  <a:lnTo>
                    <a:pt x="0" y="37"/>
                  </a:lnTo>
                  <a:lnTo>
                    <a:pt x="2" y="51"/>
                  </a:lnTo>
                  <a:lnTo>
                    <a:pt x="6" y="88"/>
                  </a:lnTo>
                  <a:lnTo>
                    <a:pt x="10" y="138"/>
                  </a:lnTo>
                  <a:lnTo>
                    <a:pt x="17" y="192"/>
                  </a:lnTo>
                  <a:lnTo>
                    <a:pt x="23" y="242"/>
                  </a:lnTo>
                  <a:lnTo>
                    <a:pt x="24" y="286"/>
                  </a:lnTo>
                  <a:lnTo>
                    <a:pt x="26" y="318"/>
                  </a:lnTo>
                  <a:lnTo>
                    <a:pt x="26" y="329"/>
                  </a:lnTo>
                  <a:lnTo>
                    <a:pt x="32" y="332"/>
                  </a:lnTo>
                  <a:lnTo>
                    <a:pt x="47" y="344"/>
                  </a:lnTo>
                  <a:lnTo>
                    <a:pt x="63" y="368"/>
                  </a:lnTo>
                  <a:lnTo>
                    <a:pt x="74" y="406"/>
                  </a:lnTo>
                  <a:lnTo>
                    <a:pt x="78" y="453"/>
                  </a:lnTo>
                  <a:lnTo>
                    <a:pt x="82" y="491"/>
                  </a:lnTo>
                  <a:lnTo>
                    <a:pt x="82" y="519"/>
                  </a:lnTo>
                  <a:lnTo>
                    <a:pt x="82" y="530"/>
                  </a:lnTo>
                  <a:lnTo>
                    <a:pt x="119" y="545"/>
                  </a:lnTo>
                  <a:lnTo>
                    <a:pt x="218" y="567"/>
                  </a:lnTo>
                  <a:lnTo>
                    <a:pt x="250" y="556"/>
                  </a:lnTo>
                  <a:lnTo>
                    <a:pt x="267" y="538"/>
                  </a:lnTo>
                  <a:lnTo>
                    <a:pt x="267" y="521"/>
                  </a:lnTo>
                  <a:lnTo>
                    <a:pt x="265" y="477"/>
                  </a:lnTo>
                  <a:lnTo>
                    <a:pt x="267" y="417"/>
                  </a:lnTo>
                  <a:lnTo>
                    <a:pt x="274" y="355"/>
                  </a:lnTo>
                  <a:lnTo>
                    <a:pt x="283" y="299"/>
                  </a:lnTo>
                  <a:lnTo>
                    <a:pt x="291" y="255"/>
                  </a:lnTo>
                  <a:lnTo>
                    <a:pt x="294" y="225"/>
                  </a:lnTo>
                  <a:lnTo>
                    <a:pt x="296" y="210"/>
                  </a:lnTo>
                  <a:lnTo>
                    <a:pt x="296" y="194"/>
                  </a:lnTo>
                  <a:lnTo>
                    <a:pt x="300" y="166"/>
                  </a:lnTo>
                  <a:lnTo>
                    <a:pt x="302" y="140"/>
                  </a:lnTo>
                  <a:lnTo>
                    <a:pt x="302" y="129"/>
                  </a:lnTo>
                  <a:lnTo>
                    <a:pt x="316" y="62"/>
                  </a:lnTo>
                  <a:lnTo>
                    <a:pt x="322" y="0"/>
                  </a:lnTo>
                  <a:lnTo>
                    <a:pt x="230" y="1"/>
                  </a:lnTo>
                  <a:lnTo>
                    <a:pt x="263" y="92"/>
                  </a:lnTo>
                  <a:close/>
                </a:path>
              </a:pathLst>
            </a:custGeom>
            <a:solidFill>
              <a:srgbClr val="593D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4992" y="3765"/>
              <a:ext cx="160" cy="169"/>
            </a:xfrm>
            <a:custGeom>
              <a:avLst/>
              <a:gdLst>
                <a:gd name="T0" fmla="*/ 316 w 322"/>
                <a:gd name="T1" fmla="*/ 62 h 338"/>
                <a:gd name="T2" fmla="*/ 322 w 322"/>
                <a:gd name="T3" fmla="*/ 0 h 338"/>
                <a:gd name="T4" fmla="*/ 230 w 322"/>
                <a:gd name="T5" fmla="*/ 1 h 338"/>
                <a:gd name="T6" fmla="*/ 224 w 322"/>
                <a:gd name="T7" fmla="*/ 22 h 338"/>
                <a:gd name="T8" fmla="*/ 237 w 322"/>
                <a:gd name="T9" fmla="*/ 46 h 338"/>
                <a:gd name="T10" fmla="*/ 224 w 322"/>
                <a:gd name="T11" fmla="*/ 77 h 338"/>
                <a:gd name="T12" fmla="*/ 93 w 322"/>
                <a:gd name="T13" fmla="*/ 64 h 338"/>
                <a:gd name="T14" fmla="*/ 0 w 322"/>
                <a:gd name="T15" fmla="*/ 37 h 338"/>
                <a:gd name="T16" fmla="*/ 2 w 322"/>
                <a:gd name="T17" fmla="*/ 51 h 338"/>
                <a:gd name="T18" fmla="*/ 6 w 322"/>
                <a:gd name="T19" fmla="*/ 88 h 338"/>
                <a:gd name="T20" fmla="*/ 10 w 322"/>
                <a:gd name="T21" fmla="*/ 138 h 338"/>
                <a:gd name="T22" fmla="*/ 17 w 322"/>
                <a:gd name="T23" fmla="*/ 192 h 338"/>
                <a:gd name="T24" fmla="*/ 23 w 322"/>
                <a:gd name="T25" fmla="*/ 242 h 338"/>
                <a:gd name="T26" fmla="*/ 24 w 322"/>
                <a:gd name="T27" fmla="*/ 286 h 338"/>
                <a:gd name="T28" fmla="*/ 26 w 322"/>
                <a:gd name="T29" fmla="*/ 318 h 338"/>
                <a:gd name="T30" fmla="*/ 26 w 322"/>
                <a:gd name="T31" fmla="*/ 329 h 338"/>
                <a:gd name="T32" fmla="*/ 28 w 322"/>
                <a:gd name="T33" fmla="*/ 329 h 338"/>
                <a:gd name="T34" fmla="*/ 30 w 322"/>
                <a:gd name="T35" fmla="*/ 331 h 338"/>
                <a:gd name="T36" fmla="*/ 34 w 322"/>
                <a:gd name="T37" fmla="*/ 334 h 338"/>
                <a:gd name="T38" fmla="*/ 39 w 322"/>
                <a:gd name="T39" fmla="*/ 338 h 338"/>
                <a:gd name="T40" fmla="*/ 37 w 322"/>
                <a:gd name="T41" fmla="*/ 299 h 338"/>
                <a:gd name="T42" fmla="*/ 35 w 322"/>
                <a:gd name="T43" fmla="*/ 260 h 338"/>
                <a:gd name="T44" fmla="*/ 37 w 322"/>
                <a:gd name="T45" fmla="*/ 221 h 338"/>
                <a:gd name="T46" fmla="*/ 45 w 322"/>
                <a:gd name="T47" fmla="*/ 186 h 338"/>
                <a:gd name="T48" fmla="*/ 56 w 322"/>
                <a:gd name="T49" fmla="*/ 157 h 338"/>
                <a:gd name="T50" fmla="*/ 76 w 322"/>
                <a:gd name="T51" fmla="*/ 133 h 338"/>
                <a:gd name="T52" fmla="*/ 104 w 322"/>
                <a:gd name="T53" fmla="*/ 118 h 338"/>
                <a:gd name="T54" fmla="*/ 145 w 322"/>
                <a:gd name="T55" fmla="*/ 112 h 338"/>
                <a:gd name="T56" fmla="*/ 143 w 322"/>
                <a:gd name="T57" fmla="*/ 135 h 338"/>
                <a:gd name="T58" fmla="*/ 148 w 322"/>
                <a:gd name="T59" fmla="*/ 157 h 338"/>
                <a:gd name="T60" fmla="*/ 159 w 322"/>
                <a:gd name="T61" fmla="*/ 177 h 338"/>
                <a:gd name="T62" fmla="*/ 174 w 322"/>
                <a:gd name="T63" fmla="*/ 192 h 338"/>
                <a:gd name="T64" fmla="*/ 183 w 322"/>
                <a:gd name="T65" fmla="*/ 196 h 338"/>
                <a:gd name="T66" fmla="*/ 196 w 322"/>
                <a:gd name="T67" fmla="*/ 196 h 338"/>
                <a:gd name="T68" fmla="*/ 209 w 322"/>
                <a:gd name="T69" fmla="*/ 196 h 338"/>
                <a:gd name="T70" fmla="*/ 218 w 322"/>
                <a:gd name="T71" fmla="*/ 192 h 338"/>
                <a:gd name="T72" fmla="*/ 226 w 322"/>
                <a:gd name="T73" fmla="*/ 183 h 338"/>
                <a:gd name="T74" fmla="*/ 235 w 322"/>
                <a:gd name="T75" fmla="*/ 175 h 338"/>
                <a:gd name="T76" fmla="*/ 244 w 322"/>
                <a:gd name="T77" fmla="*/ 170 h 338"/>
                <a:gd name="T78" fmla="*/ 254 w 322"/>
                <a:gd name="T79" fmla="*/ 164 h 338"/>
                <a:gd name="T80" fmla="*/ 263 w 322"/>
                <a:gd name="T81" fmla="*/ 160 h 338"/>
                <a:gd name="T82" fmla="*/ 272 w 322"/>
                <a:gd name="T83" fmla="*/ 155 h 338"/>
                <a:gd name="T84" fmla="*/ 279 w 322"/>
                <a:gd name="T85" fmla="*/ 149 h 338"/>
                <a:gd name="T86" fmla="*/ 287 w 322"/>
                <a:gd name="T87" fmla="*/ 142 h 338"/>
                <a:gd name="T88" fmla="*/ 292 w 322"/>
                <a:gd name="T89" fmla="*/ 133 h 338"/>
                <a:gd name="T90" fmla="*/ 296 w 322"/>
                <a:gd name="T91" fmla="*/ 125 h 338"/>
                <a:gd name="T92" fmla="*/ 302 w 322"/>
                <a:gd name="T93" fmla="*/ 116 h 338"/>
                <a:gd name="T94" fmla="*/ 305 w 322"/>
                <a:gd name="T95" fmla="*/ 107 h 338"/>
                <a:gd name="T96" fmla="*/ 316 w 322"/>
                <a:gd name="T97" fmla="*/ 62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22" h="338">
                  <a:moveTo>
                    <a:pt x="316" y="62"/>
                  </a:moveTo>
                  <a:lnTo>
                    <a:pt x="322" y="0"/>
                  </a:lnTo>
                  <a:lnTo>
                    <a:pt x="230" y="1"/>
                  </a:lnTo>
                  <a:lnTo>
                    <a:pt x="224" y="22"/>
                  </a:lnTo>
                  <a:lnTo>
                    <a:pt x="237" y="46"/>
                  </a:lnTo>
                  <a:lnTo>
                    <a:pt x="224" y="77"/>
                  </a:lnTo>
                  <a:lnTo>
                    <a:pt x="93" y="64"/>
                  </a:lnTo>
                  <a:lnTo>
                    <a:pt x="0" y="37"/>
                  </a:lnTo>
                  <a:lnTo>
                    <a:pt x="2" y="51"/>
                  </a:lnTo>
                  <a:lnTo>
                    <a:pt x="6" y="88"/>
                  </a:lnTo>
                  <a:lnTo>
                    <a:pt x="10" y="138"/>
                  </a:lnTo>
                  <a:lnTo>
                    <a:pt x="17" y="192"/>
                  </a:lnTo>
                  <a:lnTo>
                    <a:pt x="23" y="242"/>
                  </a:lnTo>
                  <a:lnTo>
                    <a:pt x="24" y="286"/>
                  </a:lnTo>
                  <a:lnTo>
                    <a:pt x="26" y="318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30" y="331"/>
                  </a:lnTo>
                  <a:lnTo>
                    <a:pt x="34" y="334"/>
                  </a:lnTo>
                  <a:lnTo>
                    <a:pt x="39" y="338"/>
                  </a:lnTo>
                  <a:lnTo>
                    <a:pt x="37" y="299"/>
                  </a:lnTo>
                  <a:lnTo>
                    <a:pt x="35" y="260"/>
                  </a:lnTo>
                  <a:lnTo>
                    <a:pt x="37" y="221"/>
                  </a:lnTo>
                  <a:lnTo>
                    <a:pt x="45" y="186"/>
                  </a:lnTo>
                  <a:lnTo>
                    <a:pt x="56" y="157"/>
                  </a:lnTo>
                  <a:lnTo>
                    <a:pt x="76" y="133"/>
                  </a:lnTo>
                  <a:lnTo>
                    <a:pt x="104" y="118"/>
                  </a:lnTo>
                  <a:lnTo>
                    <a:pt x="145" y="112"/>
                  </a:lnTo>
                  <a:lnTo>
                    <a:pt x="143" y="135"/>
                  </a:lnTo>
                  <a:lnTo>
                    <a:pt x="148" y="157"/>
                  </a:lnTo>
                  <a:lnTo>
                    <a:pt x="159" y="177"/>
                  </a:lnTo>
                  <a:lnTo>
                    <a:pt x="174" y="192"/>
                  </a:lnTo>
                  <a:lnTo>
                    <a:pt x="183" y="196"/>
                  </a:lnTo>
                  <a:lnTo>
                    <a:pt x="196" y="196"/>
                  </a:lnTo>
                  <a:lnTo>
                    <a:pt x="209" y="196"/>
                  </a:lnTo>
                  <a:lnTo>
                    <a:pt x="218" y="192"/>
                  </a:lnTo>
                  <a:lnTo>
                    <a:pt x="226" y="183"/>
                  </a:lnTo>
                  <a:lnTo>
                    <a:pt x="235" y="175"/>
                  </a:lnTo>
                  <a:lnTo>
                    <a:pt x="244" y="170"/>
                  </a:lnTo>
                  <a:lnTo>
                    <a:pt x="254" y="164"/>
                  </a:lnTo>
                  <a:lnTo>
                    <a:pt x="263" y="160"/>
                  </a:lnTo>
                  <a:lnTo>
                    <a:pt x="272" y="155"/>
                  </a:lnTo>
                  <a:lnTo>
                    <a:pt x="279" y="149"/>
                  </a:lnTo>
                  <a:lnTo>
                    <a:pt x="287" y="142"/>
                  </a:lnTo>
                  <a:lnTo>
                    <a:pt x="292" y="133"/>
                  </a:lnTo>
                  <a:lnTo>
                    <a:pt x="296" y="125"/>
                  </a:lnTo>
                  <a:lnTo>
                    <a:pt x="302" y="116"/>
                  </a:lnTo>
                  <a:lnTo>
                    <a:pt x="305" y="107"/>
                  </a:lnTo>
                  <a:lnTo>
                    <a:pt x="316" y="62"/>
                  </a:lnTo>
                  <a:close/>
                </a:path>
              </a:pathLst>
            </a:custGeom>
            <a:solidFill>
              <a:srgbClr val="664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5251" y="3406"/>
              <a:ext cx="135" cy="327"/>
            </a:xfrm>
            <a:custGeom>
              <a:avLst/>
              <a:gdLst>
                <a:gd name="T0" fmla="*/ 251 w 270"/>
                <a:gd name="T1" fmla="*/ 496 h 655"/>
                <a:gd name="T2" fmla="*/ 253 w 270"/>
                <a:gd name="T3" fmla="*/ 496 h 655"/>
                <a:gd name="T4" fmla="*/ 259 w 270"/>
                <a:gd name="T5" fmla="*/ 494 h 655"/>
                <a:gd name="T6" fmla="*/ 266 w 270"/>
                <a:gd name="T7" fmla="*/ 490 h 655"/>
                <a:gd name="T8" fmla="*/ 270 w 270"/>
                <a:gd name="T9" fmla="*/ 481 h 655"/>
                <a:gd name="T10" fmla="*/ 270 w 270"/>
                <a:gd name="T11" fmla="*/ 466 h 655"/>
                <a:gd name="T12" fmla="*/ 262 w 270"/>
                <a:gd name="T13" fmla="*/ 442 h 655"/>
                <a:gd name="T14" fmla="*/ 246 w 270"/>
                <a:gd name="T15" fmla="*/ 409 h 655"/>
                <a:gd name="T16" fmla="*/ 216 w 270"/>
                <a:gd name="T17" fmla="*/ 364 h 655"/>
                <a:gd name="T18" fmla="*/ 185 w 270"/>
                <a:gd name="T19" fmla="*/ 313 h 655"/>
                <a:gd name="T20" fmla="*/ 164 w 270"/>
                <a:gd name="T21" fmla="*/ 261 h 655"/>
                <a:gd name="T22" fmla="*/ 150 w 270"/>
                <a:gd name="T23" fmla="*/ 213 h 655"/>
                <a:gd name="T24" fmla="*/ 144 w 270"/>
                <a:gd name="T25" fmla="*/ 168 h 655"/>
                <a:gd name="T26" fmla="*/ 140 w 270"/>
                <a:gd name="T27" fmla="*/ 130 h 655"/>
                <a:gd name="T28" fmla="*/ 140 w 270"/>
                <a:gd name="T29" fmla="*/ 100 h 655"/>
                <a:gd name="T30" fmla="*/ 142 w 270"/>
                <a:gd name="T31" fmla="*/ 82 h 655"/>
                <a:gd name="T32" fmla="*/ 142 w 270"/>
                <a:gd name="T33" fmla="*/ 74 h 655"/>
                <a:gd name="T34" fmla="*/ 125 w 270"/>
                <a:gd name="T35" fmla="*/ 0 h 655"/>
                <a:gd name="T36" fmla="*/ 68 w 270"/>
                <a:gd name="T37" fmla="*/ 17 h 655"/>
                <a:gd name="T38" fmla="*/ 63 w 270"/>
                <a:gd name="T39" fmla="*/ 466 h 655"/>
                <a:gd name="T40" fmla="*/ 57 w 270"/>
                <a:gd name="T41" fmla="*/ 472 h 655"/>
                <a:gd name="T42" fmla="*/ 44 w 270"/>
                <a:gd name="T43" fmla="*/ 486 h 655"/>
                <a:gd name="T44" fmla="*/ 29 w 270"/>
                <a:gd name="T45" fmla="*/ 507 h 655"/>
                <a:gd name="T46" fmla="*/ 24 w 270"/>
                <a:gd name="T47" fmla="*/ 529 h 655"/>
                <a:gd name="T48" fmla="*/ 24 w 270"/>
                <a:gd name="T49" fmla="*/ 553 h 655"/>
                <a:gd name="T50" fmla="*/ 22 w 270"/>
                <a:gd name="T51" fmla="*/ 579 h 655"/>
                <a:gd name="T52" fmla="*/ 18 w 270"/>
                <a:gd name="T53" fmla="*/ 599 h 655"/>
                <a:gd name="T54" fmla="*/ 18 w 270"/>
                <a:gd name="T55" fmla="*/ 609 h 655"/>
                <a:gd name="T56" fmla="*/ 0 w 270"/>
                <a:gd name="T57" fmla="*/ 655 h 655"/>
                <a:gd name="T58" fmla="*/ 3 w 270"/>
                <a:gd name="T59" fmla="*/ 651 h 655"/>
                <a:gd name="T60" fmla="*/ 13 w 270"/>
                <a:gd name="T61" fmla="*/ 644 h 655"/>
                <a:gd name="T62" fmla="*/ 26 w 270"/>
                <a:gd name="T63" fmla="*/ 631 h 655"/>
                <a:gd name="T64" fmla="*/ 42 w 270"/>
                <a:gd name="T65" fmla="*/ 614 h 655"/>
                <a:gd name="T66" fmla="*/ 61 w 270"/>
                <a:gd name="T67" fmla="*/ 597 h 655"/>
                <a:gd name="T68" fmla="*/ 81 w 270"/>
                <a:gd name="T69" fmla="*/ 583 h 655"/>
                <a:gd name="T70" fmla="*/ 101 w 270"/>
                <a:gd name="T71" fmla="*/ 568 h 655"/>
                <a:gd name="T72" fmla="*/ 120 w 270"/>
                <a:gd name="T73" fmla="*/ 557 h 655"/>
                <a:gd name="T74" fmla="*/ 138 w 270"/>
                <a:gd name="T75" fmla="*/ 548 h 655"/>
                <a:gd name="T76" fmla="*/ 161 w 270"/>
                <a:gd name="T77" fmla="*/ 538 h 655"/>
                <a:gd name="T78" fmla="*/ 181 w 270"/>
                <a:gd name="T79" fmla="*/ 527 h 655"/>
                <a:gd name="T80" fmla="*/ 203 w 270"/>
                <a:gd name="T81" fmla="*/ 518 h 655"/>
                <a:gd name="T82" fmla="*/ 222 w 270"/>
                <a:gd name="T83" fmla="*/ 509 h 655"/>
                <a:gd name="T84" fmla="*/ 236 w 270"/>
                <a:gd name="T85" fmla="*/ 501 h 655"/>
                <a:gd name="T86" fmla="*/ 248 w 270"/>
                <a:gd name="T87" fmla="*/ 498 h 655"/>
                <a:gd name="T88" fmla="*/ 251 w 270"/>
                <a:gd name="T89" fmla="*/ 496 h 6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70" h="655">
                  <a:moveTo>
                    <a:pt x="251" y="496"/>
                  </a:moveTo>
                  <a:lnTo>
                    <a:pt x="253" y="496"/>
                  </a:lnTo>
                  <a:lnTo>
                    <a:pt x="259" y="494"/>
                  </a:lnTo>
                  <a:lnTo>
                    <a:pt x="266" y="490"/>
                  </a:lnTo>
                  <a:lnTo>
                    <a:pt x="270" y="481"/>
                  </a:lnTo>
                  <a:lnTo>
                    <a:pt x="270" y="466"/>
                  </a:lnTo>
                  <a:lnTo>
                    <a:pt x="262" y="442"/>
                  </a:lnTo>
                  <a:lnTo>
                    <a:pt x="246" y="409"/>
                  </a:lnTo>
                  <a:lnTo>
                    <a:pt x="216" y="364"/>
                  </a:lnTo>
                  <a:lnTo>
                    <a:pt x="185" y="313"/>
                  </a:lnTo>
                  <a:lnTo>
                    <a:pt x="164" y="261"/>
                  </a:lnTo>
                  <a:lnTo>
                    <a:pt x="150" y="213"/>
                  </a:lnTo>
                  <a:lnTo>
                    <a:pt x="144" y="168"/>
                  </a:lnTo>
                  <a:lnTo>
                    <a:pt x="140" y="130"/>
                  </a:lnTo>
                  <a:lnTo>
                    <a:pt x="140" y="100"/>
                  </a:lnTo>
                  <a:lnTo>
                    <a:pt x="142" y="82"/>
                  </a:lnTo>
                  <a:lnTo>
                    <a:pt x="142" y="74"/>
                  </a:lnTo>
                  <a:lnTo>
                    <a:pt x="125" y="0"/>
                  </a:lnTo>
                  <a:lnTo>
                    <a:pt x="68" y="17"/>
                  </a:lnTo>
                  <a:lnTo>
                    <a:pt x="63" y="466"/>
                  </a:lnTo>
                  <a:lnTo>
                    <a:pt x="57" y="472"/>
                  </a:lnTo>
                  <a:lnTo>
                    <a:pt x="44" y="486"/>
                  </a:lnTo>
                  <a:lnTo>
                    <a:pt x="29" y="507"/>
                  </a:lnTo>
                  <a:lnTo>
                    <a:pt x="24" y="529"/>
                  </a:lnTo>
                  <a:lnTo>
                    <a:pt x="24" y="553"/>
                  </a:lnTo>
                  <a:lnTo>
                    <a:pt x="22" y="579"/>
                  </a:lnTo>
                  <a:lnTo>
                    <a:pt x="18" y="599"/>
                  </a:lnTo>
                  <a:lnTo>
                    <a:pt x="18" y="609"/>
                  </a:lnTo>
                  <a:lnTo>
                    <a:pt x="0" y="655"/>
                  </a:lnTo>
                  <a:lnTo>
                    <a:pt x="3" y="651"/>
                  </a:lnTo>
                  <a:lnTo>
                    <a:pt x="13" y="644"/>
                  </a:lnTo>
                  <a:lnTo>
                    <a:pt x="26" y="631"/>
                  </a:lnTo>
                  <a:lnTo>
                    <a:pt x="42" y="614"/>
                  </a:lnTo>
                  <a:lnTo>
                    <a:pt x="61" y="597"/>
                  </a:lnTo>
                  <a:lnTo>
                    <a:pt x="81" y="583"/>
                  </a:lnTo>
                  <a:lnTo>
                    <a:pt x="101" y="568"/>
                  </a:lnTo>
                  <a:lnTo>
                    <a:pt x="120" y="557"/>
                  </a:lnTo>
                  <a:lnTo>
                    <a:pt x="138" y="548"/>
                  </a:lnTo>
                  <a:lnTo>
                    <a:pt x="161" y="538"/>
                  </a:lnTo>
                  <a:lnTo>
                    <a:pt x="181" y="527"/>
                  </a:lnTo>
                  <a:lnTo>
                    <a:pt x="203" y="518"/>
                  </a:lnTo>
                  <a:lnTo>
                    <a:pt x="222" y="509"/>
                  </a:lnTo>
                  <a:lnTo>
                    <a:pt x="236" y="501"/>
                  </a:lnTo>
                  <a:lnTo>
                    <a:pt x="248" y="498"/>
                  </a:lnTo>
                  <a:lnTo>
                    <a:pt x="251" y="496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5191" y="3043"/>
              <a:ext cx="76" cy="395"/>
            </a:xfrm>
            <a:custGeom>
              <a:avLst/>
              <a:gdLst>
                <a:gd name="T0" fmla="*/ 149 w 151"/>
                <a:gd name="T1" fmla="*/ 323 h 789"/>
                <a:gd name="T2" fmla="*/ 151 w 151"/>
                <a:gd name="T3" fmla="*/ 238 h 789"/>
                <a:gd name="T4" fmla="*/ 144 w 151"/>
                <a:gd name="T5" fmla="*/ 160 h 789"/>
                <a:gd name="T6" fmla="*/ 129 w 151"/>
                <a:gd name="T7" fmla="*/ 83 h 789"/>
                <a:gd name="T8" fmla="*/ 114 w 151"/>
                <a:gd name="T9" fmla="*/ 0 h 789"/>
                <a:gd name="T10" fmla="*/ 103 w 151"/>
                <a:gd name="T11" fmla="*/ 59 h 789"/>
                <a:gd name="T12" fmla="*/ 103 w 151"/>
                <a:gd name="T13" fmla="*/ 118 h 789"/>
                <a:gd name="T14" fmla="*/ 105 w 151"/>
                <a:gd name="T15" fmla="*/ 179 h 789"/>
                <a:gd name="T16" fmla="*/ 103 w 151"/>
                <a:gd name="T17" fmla="*/ 238 h 789"/>
                <a:gd name="T18" fmla="*/ 101 w 151"/>
                <a:gd name="T19" fmla="*/ 238 h 789"/>
                <a:gd name="T20" fmla="*/ 98 w 151"/>
                <a:gd name="T21" fmla="*/ 238 h 789"/>
                <a:gd name="T22" fmla="*/ 92 w 151"/>
                <a:gd name="T23" fmla="*/ 238 h 789"/>
                <a:gd name="T24" fmla="*/ 87 w 151"/>
                <a:gd name="T25" fmla="*/ 238 h 789"/>
                <a:gd name="T26" fmla="*/ 68 w 151"/>
                <a:gd name="T27" fmla="*/ 201 h 789"/>
                <a:gd name="T28" fmla="*/ 64 w 151"/>
                <a:gd name="T29" fmla="*/ 160 h 789"/>
                <a:gd name="T30" fmla="*/ 64 w 151"/>
                <a:gd name="T31" fmla="*/ 120 h 789"/>
                <a:gd name="T32" fmla="*/ 59 w 151"/>
                <a:gd name="T33" fmla="*/ 79 h 789"/>
                <a:gd name="T34" fmla="*/ 61 w 151"/>
                <a:gd name="T35" fmla="*/ 151 h 789"/>
                <a:gd name="T36" fmla="*/ 59 w 151"/>
                <a:gd name="T37" fmla="*/ 221 h 789"/>
                <a:gd name="T38" fmla="*/ 55 w 151"/>
                <a:gd name="T39" fmla="*/ 292 h 789"/>
                <a:gd name="T40" fmla="*/ 53 w 151"/>
                <a:gd name="T41" fmla="*/ 364 h 789"/>
                <a:gd name="T42" fmla="*/ 51 w 151"/>
                <a:gd name="T43" fmla="*/ 345 h 789"/>
                <a:gd name="T44" fmla="*/ 46 w 151"/>
                <a:gd name="T45" fmla="*/ 329 h 789"/>
                <a:gd name="T46" fmla="*/ 38 w 151"/>
                <a:gd name="T47" fmla="*/ 312 h 789"/>
                <a:gd name="T48" fmla="*/ 29 w 151"/>
                <a:gd name="T49" fmla="*/ 295 h 789"/>
                <a:gd name="T50" fmla="*/ 27 w 151"/>
                <a:gd name="T51" fmla="*/ 281 h 789"/>
                <a:gd name="T52" fmla="*/ 24 w 151"/>
                <a:gd name="T53" fmla="*/ 266 h 789"/>
                <a:gd name="T54" fmla="*/ 16 w 151"/>
                <a:gd name="T55" fmla="*/ 251 h 789"/>
                <a:gd name="T56" fmla="*/ 1 w 151"/>
                <a:gd name="T57" fmla="*/ 244 h 789"/>
                <a:gd name="T58" fmla="*/ 1 w 151"/>
                <a:gd name="T59" fmla="*/ 266 h 789"/>
                <a:gd name="T60" fmla="*/ 0 w 151"/>
                <a:gd name="T61" fmla="*/ 286 h 789"/>
                <a:gd name="T62" fmla="*/ 0 w 151"/>
                <a:gd name="T63" fmla="*/ 308 h 789"/>
                <a:gd name="T64" fmla="*/ 1 w 151"/>
                <a:gd name="T65" fmla="*/ 329 h 789"/>
                <a:gd name="T66" fmla="*/ 22 w 151"/>
                <a:gd name="T67" fmla="*/ 421 h 789"/>
                <a:gd name="T68" fmla="*/ 35 w 151"/>
                <a:gd name="T69" fmla="*/ 514 h 789"/>
                <a:gd name="T70" fmla="*/ 42 w 151"/>
                <a:gd name="T71" fmla="*/ 606 h 789"/>
                <a:gd name="T72" fmla="*/ 46 w 151"/>
                <a:gd name="T73" fmla="*/ 697 h 789"/>
                <a:gd name="T74" fmla="*/ 46 w 151"/>
                <a:gd name="T75" fmla="*/ 724 h 789"/>
                <a:gd name="T76" fmla="*/ 46 w 151"/>
                <a:gd name="T77" fmla="*/ 758 h 789"/>
                <a:gd name="T78" fmla="*/ 53 w 151"/>
                <a:gd name="T79" fmla="*/ 784 h 789"/>
                <a:gd name="T80" fmla="*/ 70 w 151"/>
                <a:gd name="T81" fmla="*/ 789 h 789"/>
                <a:gd name="T82" fmla="*/ 90 w 151"/>
                <a:gd name="T83" fmla="*/ 776 h 789"/>
                <a:gd name="T84" fmla="*/ 103 w 151"/>
                <a:gd name="T85" fmla="*/ 756 h 789"/>
                <a:gd name="T86" fmla="*/ 112 w 151"/>
                <a:gd name="T87" fmla="*/ 732 h 789"/>
                <a:gd name="T88" fmla="*/ 116 w 151"/>
                <a:gd name="T89" fmla="*/ 706 h 789"/>
                <a:gd name="T90" fmla="*/ 118 w 151"/>
                <a:gd name="T91" fmla="*/ 684 h 789"/>
                <a:gd name="T92" fmla="*/ 118 w 151"/>
                <a:gd name="T93" fmla="*/ 663 h 789"/>
                <a:gd name="T94" fmla="*/ 118 w 151"/>
                <a:gd name="T95" fmla="*/ 650 h 789"/>
                <a:gd name="T96" fmla="*/ 120 w 151"/>
                <a:gd name="T97" fmla="*/ 647 h 789"/>
                <a:gd name="T98" fmla="*/ 107 w 151"/>
                <a:gd name="T99" fmla="*/ 582 h 789"/>
                <a:gd name="T100" fmla="*/ 101 w 151"/>
                <a:gd name="T101" fmla="*/ 532 h 789"/>
                <a:gd name="T102" fmla="*/ 103 w 151"/>
                <a:gd name="T103" fmla="*/ 493 h 789"/>
                <a:gd name="T104" fmla="*/ 111 w 151"/>
                <a:gd name="T105" fmla="*/ 460 h 789"/>
                <a:gd name="T106" fmla="*/ 120 w 151"/>
                <a:gd name="T107" fmla="*/ 430 h 789"/>
                <a:gd name="T108" fmla="*/ 131 w 151"/>
                <a:gd name="T109" fmla="*/ 401 h 789"/>
                <a:gd name="T110" fmla="*/ 142 w 151"/>
                <a:gd name="T111" fmla="*/ 366 h 789"/>
                <a:gd name="T112" fmla="*/ 149 w 151"/>
                <a:gd name="T113" fmla="*/ 323 h 7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1" h="789">
                  <a:moveTo>
                    <a:pt x="149" y="323"/>
                  </a:moveTo>
                  <a:lnTo>
                    <a:pt x="151" y="238"/>
                  </a:lnTo>
                  <a:lnTo>
                    <a:pt x="144" y="160"/>
                  </a:lnTo>
                  <a:lnTo>
                    <a:pt x="129" y="83"/>
                  </a:lnTo>
                  <a:lnTo>
                    <a:pt x="114" y="0"/>
                  </a:lnTo>
                  <a:lnTo>
                    <a:pt x="103" y="59"/>
                  </a:lnTo>
                  <a:lnTo>
                    <a:pt x="103" y="118"/>
                  </a:lnTo>
                  <a:lnTo>
                    <a:pt x="105" y="179"/>
                  </a:lnTo>
                  <a:lnTo>
                    <a:pt x="103" y="238"/>
                  </a:lnTo>
                  <a:lnTo>
                    <a:pt x="101" y="238"/>
                  </a:lnTo>
                  <a:lnTo>
                    <a:pt x="98" y="238"/>
                  </a:lnTo>
                  <a:lnTo>
                    <a:pt x="92" y="238"/>
                  </a:lnTo>
                  <a:lnTo>
                    <a:pt x="87" y="238"/>
                  </a:lnTo>
                  <a:lnTo>
                    <a:pt x="68" y="201"/>
                  </a:lnTo>
                  <a:lnTo>
                    <a:pt x="64" y="160"/>
                  </a:lnTo>
                  <a:lnTo>
                    <a:pt x="64" y="120"/>
                  </a:lnTo>
                  <a:lnTo>
                    <a:pt x="59" y="79"/>
                  </a:lnTo>
                  <a:lnTo>
                    <a:pt x="61" y="151"/>
                  </a:lnTo>
                  <a:lnTo>
                    <a:pt x="59" y="221"/>
                  </a:lnTo>
                  <a:lnTo>
                    <a:pt x="55" y="292"/>
                  </a:lnTo>
                  <a:lnTo>
                    <a:pt x="53" y="364"/>
                  </a:lnTo>
                  <a:lnTo>
                    <a:pt x="51" y="345"/>
                  </a:lnTo>
                  <a:lnTo>
                    <a:pt x="46" y="329"/>
                  </a:lnTo>
                  <a:lnTo>
                    <a:pt x="38" y="312"/>
                  </a:lnTo>
                  <a:lnTo>
                    <a:pt x="29" y="295"/>
                  </a:lnTo>
                  <a:lnTo>
                    <a:pt x="27" y="281"/>
                  </a:lnTo>
                  <a:lnTo>
                    <a:pt x="24" y="266"/>
                  </a:lnTo>
                  <a:lnTo>
                    <a:pt x="16" y="251"/>
                  </a:lnTo>
                  <a:lnTo>
                    <a:pt x="1" y="244"/>
                  </a:lnTo>
                  <a:lnTo>
                    <a:pt x="1" y="266"/>
                  </a:lnTo>
                  <a:lnTo>
                    <a:pt x="0" y="286"/>
                  </a:lnTo>
                  <a:lnTo>
                    <a:pt x="0" y="308"/>
                  </a:lnTo>
                  <a:lnTo>
                    <a:pt x="1" y="329"/>
                  </a:lnTo>
                  <a:lnTo>
                    <a:pt x="22" y="421"/>
                  </a:lnTo>
                  <a:lnTo>
                    <a:pt x="35" y="514"/>
                  </a:lnTo>
                  <a:lnTo>
                    <a:pt x="42" y="606"/>
                  </a:lnTo>
                  <a:lnTo>
                    <a:pt x="46" y="697"/>
                  </a:lnTo>
                  <a:lnTo>
                    <a:pt x="46" y="724"/>
                  </a:lnTo>
                  <a:lnTo>
                    <a:pt x="46" y="758"/>
                  </a:lnTo>
                  <a:lnTo>
                    <a:pt x="53" y="784"/>
                  </a:lnTo>
                  <a:lnTo>
                    <a:pt x="70" y="789"/>
                  </a:lnTo>
                  <a:lnTo>
                    <a:pt x="90" y="776"/>
                  </a:lnTo>
                  <a:lnTo>
                    <a:pt x="103" y="756"/>
                  </a:lnTo>
                  <a:lnTo>
                    <a:pt x="112" y="732"/>
                  </a:lnTo>
                  <a:lnTo>
                    <a:pt x="116" y="706"/>
                  </a:lnTo>
                  <a:lnTo>
                    <a:pt x="118" y="684"/>
                  </a:lnTo>
                  <a:lnTo>
                    <a:pt x="118" y="663"/>
                  </a:lnTo>
                  <a:lnTo>
                    <a:pt x="118" y="650"/>
                  </a:lnTo>
                  <a:lnTo>
                    <a:pt x="120" y="647"/>
                  </a:lnTo>
                  <a:lnTo>
                    <a:pt x="107" y="582"/>
                  </a:lnTo>
                  <a:lnTo>
                    <a:pt x="101" y="532"/>
                  </a:lnTo>
                  <a:lnTo>
                    <a:pt x="103" y="493"/>
                  </a:lnTo>
                  <a:lnTo>
                    <a:pt x="111" y="460"/>
                  </a:lnTo>
                  <a:lnTo>
                    <a:pt x="120" y="430"/>
                  </a:lnTo>
                  <a:lnTo>
                    <a:pt x="131" y="401"/>
                  </a:lnTo>
                  <a:lnTo>
                    <a:pt x="142" y="366"/>
                  </a:lnTo>
                  <a:lnTo>
                    <a:pt x="149" y="323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4575" y="3252"/>
              <a:ext cx="115" cy="782"/>
            </a:xfrm>
            <a:custGeom>
              <a:avLst/>
              <a:gdLst>
                <a:gd name="T0" fmla="*/ 229 w 231"/>
                <a:gd name="T1" fmla="*/ 0 h 1565"/>
                <a:gd name="T2" fmla="*/ 231 w 231"/>
                <a:gd name="T3" fmla="*/ 28 h 1565"/>
                <a:gd name="T4" fmla="*/ 231 w 231"/>
                <a:gd name="T5" fmla="*/ 102 h 1565"/>
                <a:gd name="T6" fmla="*/ 221 w 231"/>
                <a:gd name="T7" fmla="*/ 215 h 1565"/>
                <a:gd name="T8" fmla="*/ 196 w 231"/>
                <a:gd name="T9" fmla="*/ 354 h 1565"/>
                <a:gd name="T10" fmla="*/ 179 w 231"/>
                <a:gd name="T11" fmla="*/ 424 h 1565"/>
                <a:gd name="T12" fmla="*/ 166 w 231"/>
                <a:gd name="T13" fmla="*/ 483 h 1565"/>
                <a:gd name="T14" fmla="*/ 157 w 231"/>
                <a:gd name="T15" fmla="*/ 533 h 1565"/>
                <a:gd name="T16" fmla="*/ 149 w 231"/>
                <a:gd name="T17" fmla="*/ 577 h 1565"/>
                <a:gd name="T18" fmla="*/ 146 w 231"/>
                <a:gd name="T19" fmla="*/ 618 h 1565"/>
                <a:gd name="T20" fmla="*/ 142 w 231"/>
                <a:gd name="T21" fmla="*/ 655 h 1565"/>
                <a:gd name="T22" fmla="*/ 140 w 231"/>
                <a:gd name="T23" fmla="*/ 692 h 1565"/>
                <a:gd name="T24" fmla="*/ 140 w 231"/>
                <a:gd name="T25" fmla="*/ 731 h 1565"/>
                <a:gd name="T26" fmla="*/ 138 w 231"/>
                <a:gd name="T27" fmla="*/ 805 h 1565"/>
                <a:gd name="T28" fmla="*/ 131 w 231"/>
                <a:gd name="T29" fmla="*/ 875 h 1565"/>
                <a:gd name="T30" fmla="*/ 120 w 231"/>
                <a:gd name="T31" fmla="*/ 951 h 1565"/>
                <a:gd name="T32" fmla="*/ 101 w 231"/>
                <a:gd name="T33" fmla="*/ 1045 h 1565"/>
                <a:gd name="T34" fmla="*/ 85 w 231"/>
                <a:gd name="T35" fmla="*/ 1141 h 1565"/>
                <a:gd name="T36" fmla="*/ 70 w 231"/>
                <a:gd name="T37" fmla="*/ 1221 h 1565"/>
                <a:gd name="T38" fmla="*/ 61 w 231"/>
                <a:gd name="T39" fmla="*/ 1285 h 1565"/>
                <a:gd name="T40" fmla="*/ 53 w 231"/>
                <a:gd name="T41" fmla="*/ 1341 h 1565"/>
                <a:gd name="T42" fmla="*/ 50 w 231"/>
                <a:gd name="T43" fmla="*/ 1406 h 1565"/>
                <a:gd name="T44" fmla="*/ 50 w 231"/>
                <a:gd name="T45" fmla="*/ 1478 h 1565"/>
                <a:gd name="T46" fmla="*/ 51 w 231"/>
                <a:gd name="T47" fmla="*/ 1539 h 1565"/>
                <a:gd name="T48" fmla="*/ 53 w 231"/>
                <a:gd name="T49" fmla="*/ 1565 h 1565"/>
                <a:gd name="T50" fmla="*/ 3 w 231"/>
                <a:gd name="T51" fmla="*/ 1557 h 1565"/>
                <a:gd name="T52" fmla="*/ 1 w 231"/>
                <a:gd name="T53" fmla="*/ 1531 h 1565"/>
                <a:gd name="T54" fmla="*/ 1 w 231"/>
                <a:gd name="T55" fmla="*/ 1470 h 1565"/>
                <a:gd name="T56" fmla="*/ 0 w 231"/>
                <a:gd name="T57" fmla="*/ 1398 h 1565"/>
                <a:gd name="T58" fmla="*/ 3 w 231"/>
                <a:gd name="T59" fmla="*/ 1334 h 1565"/>
                <a:gd name="T60" fmla="*/ 11 w 231"/>
                <a:gd name="T61" fmla="*/ 1278 h 1565"/>
                <a:gd name="T62" fmla="*/ 20 w 231"/>
                <a:gd name="T63" fmla="*/ 1213 h 1565"/>
                <a:gd name="T64" fmla="*/ 35 w 231"/>
                <a:gd name="T65" fmla="*/ 1134 h 1565"/>
                <a:gd name="T66" fmla="*/ 53 w 231"/>
                <a:gd name="T67" fmla="*/ 1038 h 1565"/>
                <a:gd name="T68" fmla="*/ 70 w 231"/>
                <a:gd name="T69" fmla="*/ 943 h 1565"/>
                <a:gd name="T70" fmla="*/ 81 w 231"/>
                <a:gd name="T71" fmla="*/ 868 h 1565"/>
                <a:gd name="T72" fmla="*/ 88 w 231"/>
                <a:gd name="T73" fmla="*/ 795 h 1565"/>
                <a:gd name="T74" fmla="*/ 90 w 231"/>
                <a:gd name="T75" fmla="*/ 722 h 1565"/>
                <a:gd name="T76" fmla="*/ 90 w 231"/>
                <a:gd name="T77" fmla="*/ 683 h 1565"/>
                <a:gd name="T78" fmla="*/ 92 w 231"/>
                <a:gd name="T79" fmla="*/ 648 h 1565"/>
                <a:gd name="T80" fmla="*/ 96 w 231"/>
                <a:gd name="T81" fmla="*/ 609 h 1565"/>
                <a:gd name="T82" fmla="*/ 99 w 231"/>
                <a:gd name="T83" fmla="*/ 570 h 1565"/>
                <a:gd name="T84" fmla="*/ 107 w 231"/>
                <a:gd name="T85" fmla="*/ 526 h 1565"/>
                <a:gd name="T86" fmla="*/ 118 w 231"/>
                <a:gd name="T87" fmla="*/ 476 h 1565"/>
                <a:gd name="T88" fmla="*/ 131 w 231"/>
                <a:gd name="T89" fmla="*/ 416 h 1565"/>
                <a:gd name="T90" fmla="*/ 147 w 231"/>
                <a:gd name="T91" fmla="*/ 346 h 1565"/>
                <a:gd name="T92" fmla="*/ 173 w 231"/>
                <a:gd name="T93" fmla="*/ 213 h 1565"/>
                <a:gd name="T94" fmla="*/ 181 w 231"/>
                <a:gd name="T95" fmla="*/ 113 h 1565"/>
                <a:gd name="T96" fmla="*/ 181 w 231"/>
                <a:gd name="T97" fmla="*/ 52 h 1565"/>
                <a:gd name="T98" fmla="*/ 179 w 231"/>
                <a:gd name="T99" fmla="*/ 30 h 1565"/>
                <a:gd name="T100" fmla="*/ 229 w 231"/>
                <a:gd name="T101" fmla="*/ 0 h 1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1" h="1565">
                  <a:moveTo>
                    <a:pt x="229" y="0"/>
                  </a:moveTo>
                  <a:lnTo>
                    <a:pt x="231" y="28"/>
                  </a:lnTo>
                  <a:lnTo>
                    <a:pt x="231" y="102"/>
                  </a:lnTo>
                  <a:lnTo>
                    <a:pt x="221" y="215"/>
                  </a:lnTo>
                  <a:lnTo>
                    <a:pt x="196" y="354"/>
                  </a:lnTo>
                  <a:lnTo>
                    <a:pt x="179" y="424"/>
                  </a:lnTo>
                  <a:lnTo>
                    <a:pt x="166" y="483"/>
                  </a:lnTo>
                  <a:lnTo>
                    <a:pt x="157" y="533"/>
                  </a:lnTo>
                  <a:lnTo>
                    <a:pt x="149" y="577"/>
                  </a:lnTo>
                  <a:lnTo>
                    <a:pt x="146" y="618"/>
                  </a:lnTo>
                  <a:lnTo>
                    <a:pt x="142" y="655"/>
                  </a:lnTo>
                  <a:lnTo>
                    <a:pt x="140" y="692"/>
                  </a:lnTo>
                  <a:lnTo>
                    <a:pt x="140" y="731"/>
                  </a:lnTo>
                  <a:lnTo>
                    <a:pt x="138" y="805"/>
                  </a:lnTo>
                  <a:lnTo>
                    <a:pt x="131" y="875"/>
                  </a:lnTo>
                  <a:lnTo>
                    <a:pt x="120" y="951"/>
                  </a:lnTo>
                  <a:lnTo>
                    <a:pt x="101" y="1045"/>
                  </a:lnTo>
                  <a:lnTo>
                    <a:pt x="85" y="1141"/>
                  </a:lnTo>
                  <a:lnTo>
                    <a:pt x="70" y="1221"/>
                  </a:lnTo>
                  <a:lnTo>
                    <a:pt x="61" y="1285"/>
                  </a:lnTo>
                  <a:lnTo>
                    <a:pt x="53" y="1341"/>
                  </a:lnTo>
                  <a:lnTo>
                    <a:pt x="50" y="1406"/>
                  </a:lnTo>
                  <a:lnTo>
                    <a:pt x="50" y="1478"/>
                  </a:lnTo>
                  <a:lnTo>
                    <a:pt x="51" y="1539"/>
                  </a:lnTo>
                  <a:lnTo>
                    <a:pt x="53" y="1565"/>
                  </a:lnTo>
                  <a:lnTo>
                    <a:pt x="3" y="1557"/>
                  </a:lnTo>
                  <a:lnTo>
                    <a:pt x="1" y="1531"/>
                  </a:lnTo>
                  <a:lnTo>
                    <a:pt x="1" y="1470"/>
                  </a:lnTo>
                  <a:lnTo>
                    <a:pt x="0" y="1398"/>
                  </a:lnTo>
                  <a:lnTo>
                    <a:pt x="3" y="1334"/>
                  </a:lnTo>
                  <a:lnTo>
                    <a:pt x="11" y="1278"/>
                  </a:lnTo>
                  <a:lnTo>
                    <a:pt x="20" y="1213"/>
                  </a:lnTo>
                  <a:lnTo>
                    <a:pt x="35" y="1134"/>
                  </a:lnTo>
                  <a:lnTo>
                    <a:pt x="53" y="1038"/>
                  </a:lnTo>
                  <a:lnTo>
                    <a:pt x="70" y="943"/>
                  </a:lnTo>
                  <a:lnTo>
                    <a:pt x="81" y="868"/>
                  </a:lnTo>
                  <a:lnTo>
                    <a:pt x="88" y="795"/>
                  </a:lnTo>
                  <a:lnTo>
                    <a:pt x="90" y="722"/>
                  </a:lnTo>
                  <a:lnTo>
                    <a:pt x="90" y="683"/>
                  </a:lnTo>
                  <a:lnTo>
                    <a:pt x="92" y="648"/>
                  </a:lnTo>
                  <a:lnTo>
                    <a:pt x="96" y="609"/>
                  </a:lnTo>
                  <a:lnTo>
                    <a:pt x="99" y="570"/>
                  </a:lnTo>
                  <a:lnTo>
                    <a:pt x="107" y="526"/>
                  </a:lnTo>
                  <a:lnTo>
                    <a:pt x="118" y="476"/>
                  </a:lnTo>
                  <a:lnTo>
                    <a:pt x="131" y="416"/>
                  </a:lnTo>
                  <a:lnTo>
                    <a:pt x="147" y="346"/>
                  </a:lnTo>
                  <a:lnTo>
                    <a:pt x="173" y="213"/>
                  </a:lnTo>
                  <a:lnTo>
                    <a:pt x="181" y="113"/>
                  </a:lnTo>
                  <a:lnTo>
                    <a:pt x="181" y="52"/>
                  </a:lnTo>
                  <a:lnTo>
                    <a:pt x="179" y="30"/>
                  </a:lnTo>
                  <a:lnTo>
                    <a:pt x="229" y="0"/>
                  </a:ln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5147" y="3732"/>
              <a:ext cx="115" cy="265"/>
            </a:xfrm>
            <a:custGeom>
              <a:avLst/>
              <a:gdLst>
                <a:gd name="T0" fmla="*/ 28 w 229"/>
                <a:gd name="T1" fmla="*/ 146 h 531"/>
                <a:gd name="T2" fmla="*/ 26 w 229"/>
                <a:gd name="T3" fmla="*/ 166 h 531"/>
                <a:gd name="T4" fmla="*/ 22 w 229"/>
                <a:gd name="T5" fmla="*/ 213 h 531"/>
                <a:gd name="T6" fmla="*/ 20 w 229"/>
                <a:gd name="T7" fmla="*/ 266 h 531"/>
                <a:gd name="T8" fmla="*/ 22 w 229"/>
                <a:gd name="T9" fmla="*/ 301 h 531"/>
                <a:gd name="T10" fmla="*/ 22 w 229"/>
                <a:gd name="T11" fmla="*/ 329 h 531"/>
                <a:gd name="T12" fmla="*/ 20 w 229"/>
                <a:gd name="T13" fmla="*/ 359 h 531"/>
                <a:gd name="T14" fmla="*/ 15 w 229"/>
                <a:gd name="T15" fmla="*/ 385 h 531"/>
                <a:gd name="T16" fmla="*/ 13 w 229"/>
                <a:gd name="T17" fmla="*/ 396 h 531"/>
                <a:gd name="T18" fmla="*/ 0 w 229"/>
                <a:gd name="T19" fmla="*/ 442 h 531"/>
                <a:gd name="T20" fmla="*/ 22 w 229"/>
                <a:gd name="T21" fmla="*/ 501 h 531"/>
                <a:gd name="T22" fmla="*/ 22 w 229"/>
                <a:gd name="T23" fmla="*/ 523 h 531"/>
                <a:gd name="T24" fmla="*/ 37 w 229"/>
                <a:gd name="T25" fmla="*/ 531 h 531"/>
                <a:gd name="T26" fmla="*/ 39 w 229"/>
                <a:gd name="T27" fmla="*/ 531 h 531"/>
                <a:gd name="T28" fmla="*/ 42 w 229"/>
                <a:gd name="T29" fmla="*/ 527 h 531"/>
                <a:gd name="T30" fmla="*/ 48 w 229"/>
                <a:gd name="T31" fmla="*/ 525 h 531"/>
                <a:gd name="T32" fmla="*/ 57 w 229"/>
                <a:gd name="T33" fmla="*/ 521 h 531"/>
                <a:gd name="T34" fmla="*/ 66 w 229"/>
                <a:gd name="T35" fmla="*/ 518 h 531"/>
                <a:gd name="T36" fmla="*/ 78 w 229"/>
                <a:gd name="T37" fmla="*/ 516 h 531"/>
                <a:gd name="T38" fmla="*/ 89 w 229"/>
                <a:gd name="T39" fmla="*/ 512 h 531"/>
                <a:gd name="T40" fmla="*/ 102 w 229"/>
                <a:gd name="T41" fmla="*/ 512 h 531"/>
                <a:gd name="T42" fmla="*/ 115 w 229"/>
                <a:gd name="T43" fmla="*/ 512 h 531"/>
                <a:gd name="T44" fmla="*/ 127 w 229"/>
                <a:gd name="T45" fmla="*/ 510 h 531"/>
                <a:gd name="T46" fmla="*/ 142 w 229"/>
                <a:gd name="T47" fmla="*/ 510 h 531"/>
                <a:gd name="T48" fmla="*/ 153 w 229"/>
                <a:gd name="T49" fmla="*/ 509 h 531"/>
                <a:gd name="T50" fmla="*/ 164 w 229"/>
                <a:gd name="T51" fmla="*/ 507 h 531"/>
                <a:gd name="T52" fmla="*/ 174 w 229"/>
                <a:gd name="T53" fmla="*/ 507 h 531"/>
                <a:gd name="T54" fmla="*/ 179 w 229"/>
                <a:gd name="T55" fmla="*/ 505 h 531"/>
                <a:gd name="T56" fmla="*/ 181 w 229"/>
                <a:gd name="T57" fmla="*/ 505 h 531"/>
                <a:gd name="T58" fmla="*/ 185 w 229"/>
                <a:gd name="T59" fmla="*/ 501 h 531"/>
                <a:gd name="T60" fmla="*/ 192 w 229"/>
                <a:gd name="T61" fmla="*/ 494 h 531"/>
                <a:gd name="T62" fmla="*/ 201 w 229"/>
                <a:gd name="T63" fmla="*/ 486 h 531"/>
                <a:gd name="T64" fmla="*/ 207 w 229"/>
                <a:gd name="T65" fmla="*/ 479 h 531"/>
                <a:gd name="T66" fmla="*/ 212 w 229"/>
                <a:gd name="T67" fmla="*/ 466 h 531"/>
                <a:gd name="T68" fmla="*/ 220 w 229"/>
                <a:gd name="T69" fmla="*/ 448 h 531"/>
                <a:gd name="T70" fmla="*/ 225 w 229"/>
                <a:gd name="T71" fmla="*/ 429 h 531"/>
                <a:gd name="T72" fmla="*/ 227 w 229"/>
                <a:gd name="T73" fmla="*/ 422 h 531"/>
                <a:gd name="T74" fmla="*/ 229 w 229"/>
                <a:gd name="T75" fmla="*/ 407 h 531"/>
                <a:gd name="T76" fmla="*/ 201 w 229"/>
                <a:gd name="T77" fmla="*/ 396 h 531"/>
                <a:gd name="T78" fmla="*/ 216 w 229"/>
                <a:gd name="T79" fmla="*/ 364 h 531"/>
                <a:gd name="T80" fmla="*/ 216 w 229"/>
                <a:gd name="T81" fmla="*/ 353 h 531"/>
                <a:gd name="T82" fmla="*/ 220 w 229"/>
                <a:gd name="T83" fmla="*/ 322 h 531"/>
                <a:gd name="T84" fmla="*/ 222 w 229"/>
                <a:gd name="T85" fmla="*/ 279 h 531"/>
                <a:gd name="T86" fmla="*/ 222 w 229"/>
                <a:gd name="T87" fmla="*/ 231 h 531"/>
                <a:gd name="T88" fmla="*/ 220 w 229"/>
                <a:gd name="T89" fmla="*/ 178 h 531"/>
                <a:gd name="T90" fmla="*/ 216 w 229"/>
                <a:gd name="T91" fmla="*/ 124 h 531"/>
                <a:gd name="T92" fmla="*/ 211 w 229"/>
                <a:gd name="T93" fmla="*/ 83 h 531"/>
                <a:gd name="T94" fmla="*/ 209 w 229"/>
                <a:gd name="T95" fmla="*/ 67 h 531"/>
                <a:gd name="T96" fmla="*/ 218 w 229"/>
                <a:gd name="T97" fmla="*/ 0 h 531"/>
                <a:gd name="T98" fmla="*/ 28 w 229"/>
                <a:gd name="T99" fmla="*/ 146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9" h="531">
                  <a:moveTo>
                    <a:pt x="28" y="146"/>
                  </a:moveTo>
                  <a:lnTo>
                    <a:pt x="26" y="166"/>
                  </a:lnTo>
                  <a:lnTo>
                    <a:pt x="22" y="213"/>
                  </a:lnTo>
                  <a:lnTo>
                    <a:pt x="20" y="266"/>
                  </a:lnTo>
                  <a:lnTo>
                    <a:pt x="22" y="301"/>
                  </a:lnTo>
                  <a:lnTo>
                    <a:pt x="22" y="329"/>
                  </a:lnTo>
                  <a:lnTo>
                    <a:pt x="20" y="359"/>
                  </a:lnTo>
                  <a:lnTo>
                    <a:pt x="15" y="385"/>
                  </a:lnTo>
                  <a:lnTo>
                    <a:pt x="13" y="396"/>
                  </a:lnTo>
                  <a:lnTo>
                    <a:pt x="0" y="442"/>
                  </a:lnTo>
                  <a:lnTo>
                    <a:pt x="22" y="501"/>
                  </a:lnTo>
                  <a:lnTo>
                    <a:pt x="22" y="523"/>
                  </a:lnTo>
                  <a:lnTo>
                    <a:pt x="37" y="531"/>
                  </a:lnTo>
                  <a:lnTo>
                    <a:pt x="39" y="531"/>
                  </a:lnTo>
                  <a:lnTo>
                    <a:pt x="42" y="527"/>
                  </a:lnTo>
                  <a:lnTo>
                    <a:pt x="48" y="525"/>
                  </a:lnTo>
                  <a:lnTo>
                    <a:pt x="57" y="521"/>
                  </a:lnTo>
                  <a:lnTo>
                    <a:pt x="66" y="518"/>
                  </a:lnTo>
                  <a:lnTo>
                    <a:pt x="78" y="516"/>
                  </a:lnTo>
                  <a:lnTo>
                    <a:pt x="89" y="512"/>
                  </a:lnTo>
                  <a:lnTo>
                    <a:pt x="102" y="512"/>
                  </a:lnTo>
                  <a:lnTo>
                    <a:pt x="115" y="512"/>
                  </a:lnTo>
                  <a:lnTo>
                    <a:pt x="127" y="510"/>
                  </a:lnTo>
                  <a:lnTo>
                    <a:pt x="142" y="510"/>
                  </a:lnTo>
                  <a:lnTo>
                    <a:pt x="153" y="509"/>
                  </a:lnTo>
                  <a:lnTo>
                    <a:pt x="164" y="507"/>
                  </a:lnTo>
                  <a:lnTo>
                    <a:pt x="174" y="507"/>
                  </a:lnTo>
                  <a:lnTo>
                    <a:pt x="179" y="505"/>
                  </a:lnTo>
                  <a:lnTo>
                    <a:pt x="181" y="505"/>
                  </a:lnTo>
                  <a:lnTo>
                    <a:pt x="185" y="501"/>
                  </a:lnTo>
                  <a:lnTo>
                    <a:pt x="192" y="494"/>
                  </a:lnTo>
                  <a:lnTo>
                    <a:pt x="201" y="486"/>
                  </a:lnTo>
                  <a:lnTo>
                    <a:pt x="207" y="479"/>
                  </a:lnTo>
                  <a:lnTo>
                    <a:pt x="212" y="466"/>
                  </a:lnTo>
                  <a:lnTo>
                    <a:pt x="220" y="448"/>
                  </a:lnTo>
                  <a:lnTo>
                    <a:pt x="225" y="429"/>
                  </a:lnTo>
                  <a:lnTo>
                    <a:pt x="227" y="422"/>
                  </a:lnTo>
                  <a:lnTo>
                    <a:pt x="229" y="407"/>
                  </a:lnTo>
                  <a:lnTo>
                    <a:pt x="201" y="396"/>
                  </a:lnTo>
                  <a:lnTo>
                    <a:pt x="216" y="364"/>
                  </a:lnTo>
                  <a:lnTo>
                    <a:pt x="216" y="353"/>
                  </a:lnTo>
                  <a:lnTo>
                    <a:pt x="220" y="322"/>
                  </a:lnTo>
                  <a:lnTo>
                    <a:pt x="222" y="279"/>
                  </a:lnTo>
                  <a:lnTo>
                    <a:pt x="222" y="231"/>
                  </a:lnTo>
                  <a:lnTo>
                    <a:pt x="220" y="178"/>
                  </a:lnTo>
                  <a:lnTo>
                    <a:pt x="216" y="124"/>
                  </a:lnTo>
                  <a:lnTo>
                    <a:pt x="211" y="83"/>
                  </a:lnTo>
                  <a:lnTo>
                    <a:pt x="209" y="67"/>
                  </a:lnTo>
                  <a:lnTo>
                    <a:pt x="218" y="0"/>
                  </a:lnTo>
                  <a:lnTo>
                    <a:pt x="28" y="146"/>
                  </a:lnTo>
                  <a:close/>
                </a:path>
              </a:pathLst>
            </a:custGeom>
            <a:solidFill>
              <a:srgbClr val="593D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5249" y="3299"/>
              <a:ext cx="78" cy="126"/>
            </a:xfrm>
            <a:custGeom>
              <a:avLst/>
              <a:gdLst>
                <a:gd name="T0" fmla="*/ 9 w 157"/>
                <a:gd name="T1" fmla="*/ 0 h 251"/>
                <a:gd name="T2" fmla="*/ 8 w 157"/>
                <a:gd name="T3" fmla="*/ 7 h 251"/>
                <a:gd name="T4" fmla="*/ 6 w 157"/>
                <a:gd name="T5" fmla="*/ 26 h 251"/>
                <a:gd name="T6" fmla="*/ 2 w 157"/>
                <a:gd name="T7" fmla="*/ 50 h 251"/>
                <a:gd name="T8" fmla="*/ 0 w 157"/>
                <a:gd name="T9" fmla="*/ 74 h 251"/>
                <a:gd name="T10" fmla="*/ 0 w 157"/>
                <a:gd name="T11" fmla="*/ 90 h 251"/>
                <a:gd name="T12" fmla="*/ 4 w 157"/>
                <a:gd name="T13" fmla="*/ 103 h 251"/>
                <a:gd name="T14" fmla="*/ 6 w 157"/>
                <a:gd name="T15" fmla="*/ 109 h 251"/>
                <a:gd name="T16" fmla="*/ 6 w 157"/>
                <a:gd name="T17" fmla="*/ 111 h 251"/>
                <a:gd name="T18" fmla="*/ 19 w 157"/>
                <a:gd name="T19" fmla="*/ 140 h 251"/>
                <a:gd name="T20" fmla="*/ 32 w 157"/>
                <a:gd name="T21" fmla="*/ 142 h 251"/>
                <a:gd name="T22" fmla="*/ 41 w 157"/>
                <a:gd name="T23" fmla="*/ 162 h 251"/>
                <a:gd name="T24" fmla="*/ 43 w 157"/>
                <a:gd name="T25" fmla="*/ 236 h 251"/>
                <a:gd name="T26" fmla="*/ 56 w 157"/>
                <a:gd name="T27" fmla="*/ 251 h 251"/>
                <a:gd name="T28" fmla="*/ 80 w 157"/>
                <a:gd name="T29" fmla="*/ 236 h 251"/>
                <a:gd name="T30" fmla="*/ 98 w 157"/>
                <a:gd name="T31" fmla="*/ 240 h 251"/>
                <a:gd name="T32" fmla="*/ 111 w 157"/>
                <a:gd name="T33" fmla="*/ 231 h 251"/>
                <a:gd name="T34" fmla="*/ 124 w 157"/>
                <a:gd name="T35" fmla="*/ 231 h 251"/>
                <a:gd name="T36" fmla="*/ 128 w 157"/>
                <a:gd name="T37" fmla="*/ 227 h 251"/>
                <a:gd name="T38" fmla="*/ 139 w 157"/>
                <a:gd name="T39" fmla="*/ 212 h 251"/>
                <a:gd name="T40" fmla="*/ 148 w 157"/>
                <a:gd name="T41" fmla="*/ 186 h 251"/>
                <a:gd name="T42" fmla="*/ 154 w 157"/>
                <a:gd name="T43" fmla="*/ 148 h 251"/>
                <a:gd name="T44" fmla="*/ 156 w 157"/>
                <a:gd name="T45" fmla="*/ 101 h 251"/>
                <a:gd name="T46" fmla="*/ 157 w 157"/>
                <a:gd name="T47" fmla="*/ 57 h 251"/>
                <a:gd name="T48" fmla="*/ 157 w 157"/>
                <a:gd name="T49" fmla="*/ 24 h 251"/>
                <a:gd name="T50" fmla="*/ 157 w 157"/>
                <a:gd name="T51" fmla="*/ 11 h 251"/>
                <a:gd name="T52" fmla="*/ 156 w 157"/>
                <a:gd name="T53" fmla="*/ 11 h 251"/>
                <a:gd name="T54" fmla="*/ 146 w 157"/>
                <a:gd name="T55" fmla="*/ 9 h 251"/>
                <a:gd name="T56" fmla="*/ 135 w 157"/>
                <a:gd name="T57" fmla="*/ 7 h 251"/>
                <a:gd name="T58" fmla="*/ 122 w 157"/>
                <a:gd name="T59" fmla="*/ 5 h 251"/>
                <a:gd name="T60" fmla="*/ 107 w 157"/>
                <a:gd name="T61" fmla="*/ 5 h 251"/>
                <a:gd name="T62" fmla="*/ 91 w 157"/>
                <a:gd name="T63" fmla="*/ 3 h 251"/>
                <a:gd name="T64" fmla="*/ 76 w 157"/>
                <a:gd name="T65" fmla="*/ 2 h 251"/>
                <a:gd name="T66" fmla="*/ 63 w 157"/>
                <a:gd name="T67" fmla="*/ 2 h 251"/>
                <a:gd name="T68" fmla="*/ 41 w 157"/>
                <a:gd name="T69" fmla="*/ 2 h 251"/>
                <a:gd name="T70" fmla="*/ 24 w 157"/>
                <a:gd name="T71" fmla="*/ 0 h 251"/>
                <a:gd name="T72" fmla="*/ 13 w 157"/>
                <a:gd name="T73" fmla="*/ 0 h 251"/>
                <a:gd name="T74" fmla="*/ 9 w 157"/>
                <a:gd name="T75" fmla="*/ 0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7" h="251">
                  <a:moveTo>
                    <a:pt x="9" y="0"/>
                  </a:moveTo>
                  <a:lnTo>
                    <a:pt x="8" y="7"/>
                  </a:lnTo>
                  <a:lnTo>
                    <a:pt x="6" y="26"/>
                  </a:lnTo>
                  <a:lnTo>
                    <a:pt x="2" y="50"/>
                  </a:lnTo>
                  <a:lnTo>
                    <a:pt x="0" y="74"/>
                  </a:lnTo>
                  <a:lnTo>
                    <a:pt x="0" y="90"/>
                  </a:lnTo>
                  <a:lnTo>
                    <a:pt x="4" y="103"/>
                  </a:lnTo>
                  <a:lnTo>
                    <a:pt x="6" y="109"/>
                  </a:lnTo>
                  <a:lnTo>
                    <a:pt x="6" y="111"/>
                  </a:lnTo>
                  <a:lnTo>
                    <a:pt x="19" y="140"/>
                  </a:lnTo>
                  <a:lnTo>
                    <a:pt x="32" y="142"/>
                  </a:lnTo>
                  <a:lnTo>
                    <a:pt x="41" y="162"/>
                  </a:lnTo>
                  <a:lnTo>
                    <a:pt x="43" y="236"/>
                  </a:lnTo>
                  <a:lnTo>
                    <a:pt x="56" y="251"/>
                  </a:lnTo>
                  <a:lnTo>
                    <a:pt x="80" y="236"/>
                  </a:lnTo>
                  <a:lnTo>
                    <a:pt x="98" y="240"/>
                  </a:lnTo>
                  <a:lnTo>
                    <a:pt x="111" y="231"/>
                  </a:lnTo>
                  <a:lnTo>
                    <a:pt x="124" y="231"/>
                  </a:lnTo>
                  <a:lnTo>
                    <a:pt x="128" y="227"/>
                  </a:lnTo>
                  <a:lnTo>
                    <a:pt x="139" y="212"/>
                  </a:lnTo>
                  <a:lnTo>
                    <a:pt x="148" y="186"/>
                  </a:lnTo>
                  <a:lnTo>
                    <a:pt x="154" y="148"/>
                  </a:lnTo>
                  <a:lnTo>
                    <a:pt x="156" y="101"/>
                  </a:lnTo>
                  <a:lnTo>
                    <a:pt x="157" y="57"/>
                  </a:lnTo>
                  <a:lnTo>
                    <a:pt x="157" y="24"/>
                  </a:lnTo>
                  <a:lnTo>
                    <a:pt x="157" y="11"/>
                  </a:lnTo>
                  <a:lnTo>
                    <a:pt x="156" y="11"/>
                  </a:lnTo>
                  <a:lnTo>
                    <a:pt x="146" y="9"/>
                  </a:lnTo>
                  <a:lnTo>
                    <a:pt x="135" y="7"/>
                  </a:lnTo>
                  <a:lnTo>
                    <a:pt x="122" y="5"/>
                  </a:lnTo>
                  <a:lnTo>
                    <a:pt x="107" y="5"/>
                  </a:lnTo>
                  <a:lnTo>
                    <a:pt x="91" y="3"/>
                  </a:lnTo>
                  <a:lnTo>
                    <a:pt x="76" y="2"/>
                  </a:lnTo>
                  <a:lnTo>
                    <a:pt x="63" y="2"/>
                  </a:lnTo>
                  <a:lnTo>
                    <a:pt x="41" y="2"/>
                  </a:lnTo>
                  <a:lnTo>
                    <a:pt x="24" y="0"/>
                  </a:lnTo>
                  <a:lnTo>
                    <a:pt x="13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4654" y="3165"/>
              <a:ext cx="73" cy="107"/>
            </a:xfrm>
            <a:custGeom>
              <a:avLst/>
              <a:gdLst>
                <a:gd name="T0" fmla="*/ 105 w 146"/>
                <a:gd name="T1" fmla="*/ 0 h 214"/>
                <a:gd name="T2" fmla="*/ 103 w 146"/>
                <a:gd name="T3" fmla="*/ 1 h 214"/>
                <a:gd name="T4" fmla="*/ 99 w 146"/>
                <a:gd name="T5" fmla="*/ 5 h 214"/>
                <a:gd name="T6" fmla="*/ 92 w 146"/>
                <a:gd name="T7" fmla="*/ 11 h 214"/>
                <a:gd name="T8" fmla="*/ 85 w 146"/>
                <a:gd name="T9" fmla="*/ 18 h 214"/>
                <a:gd name="T10" fmla="*/ 75 w 146"/>
                <a:gd name="T11" fmla="*/ 26 h 214"/>
                <a:gd name="T12" fmla="*/ 64 w 146"/>
                <a:gd name="T13" fmla="*/ 33 h 214"/>
                <a:gd name="T14" fmla="*/ 51 w 146"/>
                <a:gd name="T15" fmla="*/ 40 h 214"/>
                <a:gd name="T16" fmla="*/ 40 w 146"/>
                <a:gd name="T17" fmla="*/ 48 h 214"/>
                <a:gd name="T18" fmla="*/ 22 w 146"/>
                <a:gd name="T19" fmla="*/ 59 h 214"/>
                <a:gd name="T20" fmla="*/ 13 w 146"/>
                <a:gd name="T21" fmla="*/ 64 h 214"/>
                <a:gd name="T22" fmla="*/ 9 w 146"/>
                <a:gd name="T23" fmla="*/ 68 h 214"/>
                <a:gd name="T24" fmla="*/ 7 w 146"/>
                <a:gd name="T25" fmla="*/ 68 h 214"/>
                <a:gd name="T26" fmla="*/ 0 w 146"/>
                <a:gd name="T27" fmla="*/ 172 h 214"/>
                <a:gd name="T28" fmla="*/ 22 w 146"/>
                <a:gd name="T29" fmla="*/ 214 h 214"/>
                <a:gd name="T30" fmla="*/ 31 w 146"/>
                <a:gd name="T31" fmla="*/ 209 h 214"/>
                <a:gd name="T32" fmla="*/ 48 w 146"/>
                <a:gd name="T33" fmla="*/ 179 h 214"/>
                <a:gd name="T34" fmla="*/ 62 w 146"/>
                <a:gd name="T35" fmla="*/ 177 h 214"/>
                <a:gd name="T36" fmla="*/ 66 w 146"/>
                <a:gd name="T37" fmla="*/ 170 h 214"/>
                <a:gd name="T38" fmla="*/ 75 w 146"/>
                <a:gd name="T39" fmla="*/ 153 h 214"/>
                <a:gd name="T40" fmla="*/ 88 w 146"/>
                <a:gd name="T41" fmla="*/ 136 h 214"/>
                <a:gd name="T42" fmla="*/ 99 w 146"/>
                <a:gd name="T43" fmla="*/ 125 h 214"/>
                <a:gd name="T44" fmla="*/ 111 w 146"/>
                <a:gd name="T45" fmla="*/ 120 h 214"/>
                <a:gd name="T46" fmla="*/ 122 w 146"/>
                <a:gd name="T47" fmla="*/ 111 h 214"/>
                <a:gd name="T48" fmla="*/ 129 w 146"/>
                <a:gd name="T49" fmla="*/ 103 h 214"/>
                <a:gd name="T50" fmla="*/ 133 w 146"/>
                <a:gd name="T51" fmla="*/ 99 h 214"/>
                <a:gd name="T52" fmla="*/ 146 w 146"/>
                <a:gd name="T53" fmla="*/ 74 h 214"/>
                <a:gd name="T54" fmla="*/ 133 w 146"/>
                <a:gd name="T55" fmla="*/ 42 h 214"/>
                <a:gd name="T56" fmla="*/ 136 w 146"/>
                <a:gd name="T57" fmla="*/ 16 h 214"/>
                <a:gd name="T58" fmla="*/ 133 w 146"/>
                <a:gd name="T59" fmla="*/ 9 h 214"/>
                <a:gd name="T60" fmla="*/ 105 w 146"/>
                <a:gd name="T6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46" h="214">
                  <a:moveTo>
                    <a:pt x="105" y="0"/>
                  </a:moveTo>
                  <a:lnTo>
                    <a:pt x="103" y="1"/>
                  </a:lnTo>
                  <a:lnTo>
                    <a:pt x="99" y="5"/>
                  </a:lnTo>
                  <a:lnTo>
                    <a:pt x="92" y="11"/>
                  </a:lnTo>
                  <a:lnTo>
                    <a:pt x="85" y="18"/>
                  </a:lnTo>
                  <a:lnTo>
                    <a:pt x="75" y="26"/>
                  </a:lnTo>
                  <a:lnTo>
                    <a:pt x="64" y="33"/>
                  </a:lnTo>
                  <a:lnTo>
                    <a:pt x="51" y="40"/>
                  </a:lnTo>
                  <a:lnTo>
                    <a:pt x="40" y="48"/>
                  </a:lnTo>
                  <a:lnTo>
                    <a:pt x="22" y="59"/>
                  </a:lnTo>
                  <a:lnTo>
                    <a:pt x="13" y="64"/>
                  </a:lnTo>
                  <a:lnTo>
                    <a:pt x="9" y="68"/>
                  </a:lnTo>
                  <a:lnTo>
                    <a:pt x="7" y="68"/>
                  </a:lnTo>
                  <a:lnTo>
                    <a:pt x="0" y="172"/>
                  </a:lnTo>
                  <a:lnTo>
                    <a:pt x="22" y="214"/>
                  </a:lnTo>
                  <a:lnTo>
                    <a:pt x="31" y="209"/>
                  </a:lnTo>
                  <a:lnTo>
                    <a:pt x="48" y="179"/>
                  </a:lnTo>
                  <a:lnTo>
                    <a:pt x="62" y="177"/>
                  </a:lnTo>
                  <a:lnTo>
                    <a:pt x="66" y="170"/>
                  </a:lnTo>
                  <a:lnTo>
                    <a:pt x="75" y="153"/>
                  </a:lnTo>
                  <a:lnTo>
                    <a:pt x="88" y="136"/>
                  </a:lnTo>
                  <a:lnTo>
                    <a:pt x="99" y="125"/>
                  </a:lnTo>
                  <a:lnTo>
                    <a:pt x="111" y="120"/>
                  </a:lnTo>
                  <a:lnTo>
                    <a:pt x="122" y="111"/>
                  </a:lnTo>
                  <a:lnTo>
                    <a:pt x="129" y="103"/>
                  </a:lnTo>
                  <a:lnTo>
                    <a:pt x="133" y="99"/>
                  </a:lnTo>
                  <a:lnTo>
                    <a:pt x="146" y="74"/>
                  </a:lnTo>
                  <a:lnTo>
                    <a:pt x="133" y="42"/>
                  </a:lnTo>
                  <a:lnTo>
                    <a:pt x="136" y="16"/>
                  </a:lnTo>
                  <a:lnTo>
                    <a:pt x="133" y="9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6"/>
            <p:cNvSpPr>
              <a:spLocks/>
            </p:cNvSpPr>
            <p:nvPr/>
          </p:nvSpPr>
          <p:spPr bwMode="auto">
            <a:xfrm>
              <a:off x="4916" y="2596"/>
              <a:ext cx="245" cy="159"/>
            </a:xfrm>
            <a:custGeom>
              <a:avLst/>
              <a:gdLst>
                <a:gd name="T0" fmla="*/ 0 w 490"/>
                <a:gd name="T1" fmla="*/ 296 h 319"/>
                <a:gd name="T2" fmla="*/ 2 w 490"/>
                <a:gd name="T3" fmla="*/ 294 h 319"/>
                <a:gd name="T4" fmla="*/ 7 w 490"/>
                <a:gd name="T5" fmla="*/ 287 h 319"/>
                <a:gd name="T6" fmla="*/ 20 w 490"/>
                <a:gd name="T7" fmla="*/ 276 h 319"/>
                <a:gd name="T8" fmla="*/ 46 w 490"/>
                <a:gd name="T9" fmla="*/ 261 h 319"/>
                <a:gd name="T10" fmla="*/ 72 w 490"/>
                <a:gd name="T11" fmla="*/ 248 h 319"/>
                <a:gd name="T12" fmla="*/ 88 w 490"/>
                <a:gd name="T13" fmla="*/ 237 h 319"/>
                <a:gd name="T14" fmla="*/ 96 w 490"/>
                <a:gd name="T15" fmla="*/ 232 h 319"/>
                <a:gd name="T16" fmla="*/ 98 w 490"/>
                <a:gd name="T17" fmla="*/ 230 h 319"/>
                <a:gd name="T18" fmla="*/ 98 w 490"/>
                <a:gd name="T19" fmla="*/ 213 h 319"/>
                <a:gd name="T20" fmla="*/ 100 w 490"/>
                <a:gd name="T21" fmla="*/ 174 h 319"/>
                <a:gd name="T22" fmla="*/ 105 w 490"/>
                <a:gd name="T23" fmla="*/ 124 h 319"/>
                <a:gd name="T24" fmla="*/ 120 w 490"/>
                <a:gd name="T25" fmla="*/ 80 h 319"/>
                <a:gd name="T26" fmla="*/ 138 w 490"/>
                <a:gd name="T27" fmla="*/ 45 h 319"/>
                <a:gd name="T28" fmla="*/ 157 w 490"/>
                <a:gd name="T29" fmla="*/ 21 h 319"/>
                <a:gd name="T30" fmla="*/ 168 w 490"/>
                <a:gd name="T31" fmla="*/ 6 h 319"/>
                <a:gd name="T32" fmla="*/ 174 w 490"/>
                <a:gd name="T33" fmla="*/ 0 h 319"/>
                <a:gd name="T34" fmla="*/ 316 w 490"/>
                <a:gd name="T35" fmla="*/ 25 h 319"/>
                <a:gd name="T36" fmla="*/ 318 w 490"/>
                <a:gd name="T37" fmla="*/ 28 h 319"/>
                <a:gd name="T38" fmla="*/ 321 w 490"/>
                <a:gd name="T39" fmla="*/ 39 h 319"/>
                <a:gd name="T40" fmla="*/ 331 w 490"/>
                <a:gd name="T41" fmla="*/ 56 h 319"/>
                <a:gd name="T42" fmla="*/ 347 w 490"/>
                <a:gd name="T43" fmla="*/ 74 h 319"/>
                <a:gd name="T44" fmla="*/ 366 w 490"/>
                <a:gd name="T45" fmla="*/ 97 h 319"/>
                <a:gd name="T46" fmla="*/ 381 w 490"/>
                <a:gd name="T47" fmla="*/ 124 h 319"/>
                <a:gd name="T48" fmla="*/ 392 w 490"/>
                <a:gd name="T49" fmla="*/ 147 h 319"/>
                <a:gd name="T50" fmla="*/ 395 w 490"/>
                <a:gd name="T51" fmla="*/ 156 h 319"/>
                <a:gd name="T52" fmla="*/ 455 w 490"/>
                <a:gd name="T53" fmla="*/ 167 h 319"/>
                <a:gd name="T54" fmla="*/ 490 w 490"/>
                <a:gd name="T55" fmla="*/ 172 h 319"/>
                <a:gd name="T56" fmla="*/ 484 w 490"/>
                <a:gd name="T57" fmla="*/ 182 h 319"/>
                <a:gd name="T58" fmla="*/ 484 w 490"/>
                <a:gd name="T59" fmla="*/ 182 h 319"/>
                <a:gd name="T60" fmla="*/ 482 w 490"/>
                <a:gd name="T61" fmla="*/ 182 h 319"/>
                <a:gd name="T62" fmla="*/ 479 w 490"/>
                <a:gd name="T63" fmla="*/ 184 h 319"/>
                <a:gd name="T64" fmla="*/ 473 w 490"/>
                <a:gd name="T65" fmla="*/ 185 h 319"/>
                <a:gd name="T66" fmla="*/ 464 w 490"/>
                <a:gd name="T67" fmla="*/ 191 h 319"/>
                <a:gd name="T68" fmla="*/ 453 w 490"/>
                <a:gd name="T69" fmla="*/ 198 h 319"/>
                <a:gd name="T70" fmla="*/ 436 w 490"/>
                <a:gd name="T71" fmla="*/ 209 h 319"/>
                <a:gd name="T72" fmla="*/ 418 w 490"/>
                <a:gd name="T73" fmla="*/ 224 h 319"/>
                <a:gd name="T74" fmla="*/ 397 w 490"/>
                <a:gd name="T75" fmla="*/ 241 h 319"/>
                <a:gd name="T76" fmla="*/ 377 w 490"/>
                <a:gd name="T77" fmla="*/ 256 h 319"/>
                <a:gd name="T78" fmla="*/ 357 w 490"/>
                <a:gd name="T79" fmla="*/ 270 h 319"/>
                <a:gd name="T80" fmla="*/ 332 w 490"/>
                <a:gd name="T81" fmla="*/ 283 h 319"/>
                <a:gd name="T82" fmla="*/ 303 w 490"/>
                <a:gd name="T83" fmla="*/ 293 h 319"/>
                <a:gd name="T84" fmla="*/ 270 w 490"/>
                <a:gd name="T85" fmla="*/ 302 h 319"/>
                <a:gd name="T86" fmla="*/ 227 w 490"/>
                <a:gd name="T87" fmla="*/ 309 h 319"/>
                <a:gd name="T88" fmla="*/ 177 w 490"/>
                <a:gd name="T89" fmla="*/ 315 h 319"/>
                <a:gd name="T90" fmla="*/ 127 w 490"/>
                <a:gd name="T91" fmla="*/ 319 h 319"/>
                <a:gd name="T92" fmla="*/ 87 w 490"/>
                <a:gd name="T93" fmla="*/ 317 h 319"/>
                <a:gd name="T94" fmla="*/ 55 w 490"/>
                <a:gd name="T95" fmla="*/ 315 h 319"/>
                <a:gd name="T96" fmla="*/ 33 w 490"/>
                <a:gd name="T97" fmla="*/ 311 h 319"/>
                <a:gd name="T98" fmla="*/ 16 w 490"/>
                <a:gd name="T99" fmla="*/ 306 h 319"/>
                <a:gd name="T100" fmla="*/ 7 w 490"/>
                <a:gd name="T101" fmla="*/ 302 h 319"/>
                <a:gd name="T102" fmla="*/ 2 w 490"/>
                <a:gd name="T103" fmla="*/ 298 h 319"/>
                <a:gd name="T104" fmla="*/ 0 w 490"/>
                <a:gd name="T105" fmla="*/ 29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90" h="319">
                  <a:moveTo>
                    <a:pt x="0" y="296"/>
                  </a:moveTo>
                  <a:lnTo>
                    <a:pt x="2" y="294"/>
                  </a:lnTo>
                  <a:lnTo>
                    <a:pt x="7" y="287"/>
                  </a:lnTo>
                  <a:lnTo>
                    <a:pt x="20" y="276"/>
                  </a:lnTo>
                  <a:lnTo>
                    <a:pt x="46" y="261"/>
                  </a:lnTo>
                  <a:lnTo>
                    <a:pt x="72" y="248"/>
                  </a:lnTo>
                  <a:lnTo>
                    <a:pt x="88" y="237"/>
                  </a:lnTo>
                  <a:lnTo>
                    <a:pt x="96" y="232"/>
                  </a:lnTo>
                  <a:lnTo>
                    <a:pt x="98" y="230"/>
                  </a:lnTo>
                  <a:lnTo>
                    <a:pt x="98" y="213"/>
                  </a:lnTo>
                  <a:lnTo>
                    <a:pt x="100" y="174"/>
                  </a:lnTo>
                  <a:lnTo>
                    <a:pt x="105" y="124"/>
                  </a:lnTo>
                  <a:lnTo>
                    <a:pt x="120" y="80"/>
                  </a:lnTo>
                  <a:lnTo>
                    <a:pt x="138" y="45"/>
                  </a:lnTo>
                  <a:lnTo>
                    <a:pt x="157" y="21"/>
                  </a:lnTo>
                  <a:lnTo>
                    <a:pt x="168" y="6"/>
                  </a:lnTo>
                  <a:lnTo>
                    <a:pt x="174" y="0"/>
                  </a:lnTo>
                  <a:lnTo>
                    <a:pt x="316" y="25"/>
                  </a:lnTo>
                  <a:lnTo>
                    <a:pt x="318" y="28"/>
                  </a:lnTo>
                  <a:lnTo>
                    <a:pt x="321" y="39"/>
                  </a:lnTo>
                  <a:lnTo>
                    <a:pt x="331" y="56"/>
                  </a:lnTo>
                  <a:lnTo>
                    <a:pt x="347" y="74"/>
                  </a:lnTo>
                  <a:lnTo>
                    <a:pt x="366" y="97"/>
                  </a:lnTo>
                  <a:lnTo>
                    <a:pt x="381" y="124"/>
                  </a:lnTo>
                  <a:lnTo>
                    <a:pt x="392" y="147"/>
                  </a:lnTo>
                  <a:lnTo>
                    <a:pt x="395" y="156"/>
                  </a:lnTo>
                  <a:lnTo>
                    <a:pt x="455" y="167"/>
                  </a:lnTo>
                  <a:lnTo>
                    <a:pt x="490" y="172"/>
                  </a:lnTo>
                  <a:lnTo>
                    <a:pt x="484" y="182"/>
                  </a:lnTo>
                  <a:lnTo>
                    <a:pt x="484" y="182"/>
                  </a:lnTo>
                  <a:lnTo>
                    <a:pt x="482" y="182"/>
                  </a:lnTo>
                  <a:lnTo>
                    <a:pt x="479" y="184"/>
                  </a:lnTo>
                  <a:lnTo>
                    <a:pt x="473" y="185"/>
                  </a:lnTo>
                  <a:lnTo>
                    <a:pt x="464" y="191"/>
                  </a:lnTo>
                  <a:lnTo>
                    <a:pt x="453" y="198"/>
                  </a:lnTo>
                  <a:lnTo>
                    <a:pt x="436" y="209"/>
                  </a:lnTo>
                  <a:lnTo>
                    <a:pt x="418" y="224"/>
                  </a:lnTo>
                  <a:lnTo>
                    <a:pt x="397" y="241"/>
                  </a:lnTo>
                  <a:lnTo>
                    <a:pt x="377" y="256"/>
                  </a:lnTo>
                  <a:lnTo>
                    <a:pt x="357" y="270"/>
                  </a:lnTo>
                  <a:lnTo>
                    <a:pt x="332" y="283"/>
                  </a:lnTo>
                  <a:lnTo>
                    <a:pt x="303" y="293"/>
                  </a:lnTo>
                  <a:lnTo>
                    <a:pt x="270" y="302"/>
                  </a:lnTo>
                  <a:lnTo>
                    <a:pt x="227" y="309"/>
                  </a:lnTo>
                  <a:lnTo>
                    <a:pt x="177" y="315"/>
                  </a:lnTo>
                  <a:lnTo>
                    <a:pt x="127" y="319"/>
                  </a:lnTo>
                  <a:lnTo>
                    <a:pt x="87" y="317"/>
                  </a:lnTo>
                  <a:lnTo>
                    <a:pt x="55" y="315"/>
                  </a:lnTo>
                  <a:lnTo>
                    <a:pt x="33" y="311"/>
                  </a:lnTo>
                  <a:lnTo>
                    <a:pt x="16" y="306"/>
                  </a:lnTo>
                  <a:lnTo>
                    <a:pt x="7" y="302"/>
                  </a:lnTo>
                  <a:lnTo>
                    <a:pt x="2" y="298"/>
                  </a:lnTo>
                  <a:lnTo>
                    <a:pt x="0" y="29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3990" y="3255"/>
              <a:ext cx="461" cy="402"/>
            </a:xfrm>
            <a:custGeom>
              <a:avLst/>
              <a:gdLst>
                <a:gd name="T0" fmla="*/ 211 w 923"/>
                <a:gd name="T1" fmla="*/ 33 h 802"/>
                <a:gd name="T2" fmla="*/ 167 w 923"/>
                <a:gd name="T3" fmla="*/ 44 h 802"/>
                <a:gd name="T4" fmla="*/ 137 w 923"/>
                <a:gd name="T5" fmla="*/ 55 h 802"/>
                <a:gd name="T6" fmla="*/ 113 w 923"/>
                <a:gd name="T7" fmla="*/ 77 h 802"/>
                <a:gd name="T8" fmla="*/ 85 w 923"/>
                <a:gd name="T9" fmla="*/ 116 h 802"/>
                <a:gd name="T10" fmla="*/ 50 w 923"/>
                <a:gd name="T11" fmla="*/ 172 h 802"/>
                <a:gd name="T12" fmla="*/ 19 w 923"/>
                <a:gd name="T13" fmla="*/ 236 h 802"/>
                <a:gd name="T14" fmla="*/ 0 w 923"/>
                <a:gd name="T15" fmla="*/ 307 h 802"/>
                <a:gd name="T16" fmla="*/ 15 w 923"/>
                <a:gd name="T17" fmla="*/ 408 h 802"/>
                <a:gd name="T18" fmla="*/ 45 w 923"/>
                <a:gd name="T19" fmla="*/ 494 h 802"/>
                <a:gd name="T20" fmla="*/ 50 w 923"/>
                <a:gd name="T21" fmla="*/ 521 h 802"/>
                <a:gd name="T22" fmla="*/ 54 w 923"/>
                <a:gd name="T23" fmla="*/ 606 h 802"/>
                <a:gd name="T24" fmla="*/ 76 w 923"/>
                <a:gd name="T25" fmla="*/ 682 h 802"/>
                <a:gd name="T26" fmla="*/ 95 w 923"/>
                <a:gd name="T27" fmla="*/ 726 h 802"/>
                <a:gd name="T28" fmla="*/ 111 w 923"/>
                <a:gd name="T29" fmla="*/ 760 h 802"/>
                <a:gd name="T30" fmla="*/ 121 w 923"/>
                <a:gd name="T31" fmla="*/ 780 h 802"/>
                <a:gd name="T32" fmla="*/ 146 w 923"/>
                <a:gd name="T33" fmla="*/ 771 h 802"/>
                <a:gd name="T34" fmla="*/ 152 w 923"/>
                <a:gd name="T35" fmla="*/ 738 h 802"/>
                <a:gd name="T36" fmla="*/ 158 w 923"/>
                <a:gd name="T37" fmla="*/ 684 h 802"/>
                <a:gd name="T38" fmla="*/ 156 w 923"/>
                <a:gd name="T39" fmla="*/ 641 h 802"/>
                <a:gd name="T40" fmla="*/ 154 w 923"/>
                <a:gd name="T41" fmla="*/ 619 h 802"/>
                <a:gd name="T42" fmla="*/ 291 w 923"/>
                <a:gd name="T43" fmla="*/ 741 h 802"/>
                <a:gd name="T44" fmla="*/ 294 w 923"/>
                <a:gd name="T45" fmla="*/ 758 h 802"/>
                <a:gd name="T46" fmla="*/ 309 w 923"/>
                <a:gd name="T47" fmla="*/ 782 h 802"/>
                <a:gd name="T48" fmla="*/ 337 w 923"/>
                <a:gd name="T49" fmla="*/ 795 h 802"/>
                <a:gd name="T50" fmla="*/ 352 w 923"/>
                <a:gd name="T51" fmla="*/ 802 h 802"/>
                <a:gd name="T52" fmla="*/ 400 w 923"/>
                <a:gd name="T53" fmla="*/ 782 h 802"/>
                <a:gd name="T54" fmla="*/ 424 w 923"/>
                <a:gd name="T55" fmla="*/ 677 h 802"/>
                <a:gd name="T56" fmla="*/ 474 w 923"/>
                <a:gd name="T57" fmla="*/ 689 h 802"/>
                <a:gd name="T58" fmla="*/ 470 w 923"/>
                <a:gd name="T59" fmla="*/ 739 h 802"/>
                <a:gd name="T60" fmla="*/ 481 w 923"/>
                <a:gd name="T61" fmla="*/ 773 h 802"/>
                <a:gd name="T62" fmla="*/ 509 w 923"/>
                <a:gd name="T63" fmla="*/ 791 h 802"/>
                <a:gd name="T64" fmla="*/ 533 w 923"/>
                <a:gd name="T65" fmla="*/ 775 h 802"/>
                <a:gd name="T66" fmla="*/ 583 w 923"/>
                <a:gd name="T67" fmla="*/ 714 h 802"/>
                <a:gd name="T68" fmla="*/ 635 w 923"/>
                <a:gd name="T69" fmla="*/ 726 h 802"/>
                <a:gd name="T70" fmla="*/ 775 w 923"/>
                <a:gd name="T71" fmla="*/ 752 h 802"/>
                <a:gd name="T72" fmla="*/ 827 w 923"/>
                <a:gd name="T73" fmla="*/ 728 h 802"/>
                <a:gd name="T74" fmla="*/ 849 w 923"/>
                <a:gd name="T75" fmla="*/ 667 h 802"/>
                <a:gd name="T76" fmla="*/ 858 w 923"/>
                <a:gd name="T77" fmla="*/ 591 h 802"/>
                <a:gd name="T78" fmla="*/ 860 w 923"/>
                <a:gd name="T79" fmla="*/ 551 h 802"/>
                <a:gd name="T80" fmla="*/ 856 w 923"/>
                <a:gd name="T81" fmla="*/ 532 h 802"/>
                <a:gd name="T82" fmla="*/ 923 w 923"/>
                <a:gd name="T83" fmla="*/ 506 h 802"/>
                <a:gd name="T84" fmla="*/ 818 w 923"/>
                <a:gd name="T85" fmla="*/ 479 h 802"/>
                <a:gd name="T86" fmla="*/ 742 w 923"/>
                <a:gd name="T87" fmla="*/ 359 h 802"/>
                <a:gd name="T88" fmla="*/ 734 w 923"/>
                <a:gd name="T89" fmla="*/ 334 h 802"/>
                <a:gd name="T90" fmla="*/ 714 w 923"/>
                <a:gd name="T91" fmla="*/ 279 h 802"/>
                <a:gd name="T92" fmla="*/ 692 w 923"/>
                <a:gd name="T93" fmla="*/ 214 h 802"/>
                <a:gd name="T94" fmla="*/ 673 w 923"/>
                <a:gd name="T95" fmla="*/ 159 h 802"/>
                <a:gd name="T96" fmla="*/ 653 w 923"/>
                <a:gd name="T97" fmla="*/ 107 h 802"/>
                <a:gd name="T98" fmla="*/ 647 w 923"/>
                <a:gd name="T99" fmla="*/ 98 h 802"/>
                <a:gd name="T100" fmla="*/ 625 w 923"/>
                <a:gd name="T101" fmla="*/ 81 h 802"/>
                <a:gd name="T102" fmla="*/ 568 w 923"/>
                <a:gd name="T103" fmla="*/ 46 h 802"/>
                <a:gd name="T104" fmla="*/ 492 w 923"/>
                <a:gd name="T105" fmla="*/ 13 h 802"/>
                <a:gd name="T106" fmla="*/ 411 w 923"/>
                <a:gd name="T107" fmla="*/ 0 h 802"/>
                <a:gd name="T108" fmla="*/ 341 w 923"/>
                <a:gd name="T109" fmla="*/ 7 h 802"/>
                <a:gd name="T110" fmla="*/ 287 w 923"/>
                <a:gd name="T111" fmla="*/ 15 h 802"/>
                <a:gd name="T112" fmla="*/ 254 w 923"/>
                <a:gd name="T113" fmla="*/ 22 h 802"/>
                <a:gd name="T114" fmla="*/ 241 w 923"/>
                <a:gd name="T115" fmla="*/ 26 h 8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23" h="802">
                  <a:moveTo>
                    <a:pt x="241" y="26"/>
                  </a:moveTo>
                  <a:lnTo>
                    <a:pt x="211" y="33"/>
                  </a:lnTo>
                  <a:lnTo>
                    <a:pt x="187" y="40"/>
                  </a:lnTo>
                  <a:lnTo>
                    <a:pt x="167" y="44"/>
                  </a:lnTo>
                  <a:lnTo>
                    <a:pt x="152" y="50"/>
                  </a:lnTo>
                  <a:lnTo>
                    <a:pt x="137" y="55"/>
                  </a:lnTo>
                  <a:lnTo>
                    <a:pt x="124" y="65"/>
                  </a:lnTo>
                  <a:lnTo>
                    <a:pt x="113" y="77"/>
                  </a:lnTo>
                  <a:lnTo>
                    <a:pt x="100" y="94"/>
                  </a:lnTo>
                  <a:lnTo>
                    <a:pt x="85" y="116"/>
                  </a:lnTo>
                  <a:lnTo>
                    <a:pt x="69" y="142"/>
                  </a:lnTo>
                  <a:lnTo>
                    <a:pt x="50" y="172"/>
                  </a:lnTo>
                  <a:lnTo>
                    <a:pt x="34" y="203"/>
                  </a:lnTo>
                  <a:lnTo>
                    <a:pt x="19" y="236"/>
                  </a:lnTo>
                  <a:lnTo>
                    <a:pt x="6" y="272"/>
                  </a:lnTo>
                  <a:lnTo>
                    <a:pt x="0" y="307"/>
                  </a:lnTo>
                  <a:lnTo>
                    <a:pt x="2" y="342"/>
                  </a:lnTo>
                  <a:lnTo>
                    <a:pt x="15" y="408"/>
                  </a:lnTo>
                  <a:lnTo>
                    <a:pt x="32" y="460"/>
                  </a:lnTo>
                  <a:lnTo>
                    <a:pt x="45" y="494"/>
                  </a:lnTo>
                  <a:lnTo>
                    <a:pt x="50" y="506"/>
                  </a:lnTo>
                  <a:lnTo>
                    <a:pt x="50" y="521"/>
                  </a:lnTo>
                  <a:lnTo>
                    <a:pt x="50" y="558"/>
                  </a:lnTo>
                  <a:lnTo>
                    <a:pt x="54" y="606"/>
                  </a:lnTo>
                  <a:lnTo>
                    <a:pt x="67" y="658"/>
                  </a:lnTo>
                  <a:lnTo>
                    <a:pt x="76" y="682"/>
                  </a:lnTo>
                  <a:lnTo>
                    <a:pt x="85" y="704"/>
                  </a:lnTo>
                  <a:lnTo>
                    <a:pt x="95" y="726"/>
                  </a:lnTo>
                  <a:lnTo>
                    <a:pt x="104" y="745"/>
                  </a:lnTo>
                  <a:lnTo>
                    <a:pt x="111" y="760"/>
                  </a:lnTo>
                  <a:lnTo>
                    <a:pt x="117" y="771"/>
                  </a:lnTo>
                  <a:lnTo>
                    <a:pt x="121" y="780"/>
                  </a:lnTo>
                  <a:lnTo>
                    <a:pt x="122" y="782"/>
                  </a:lnTo>
                  <a:lnTo>
                    <a:pt x="146" y="771"/>
                  </a:lnTo>
                  <a:lnTo>
                    <a:pt x="148" y="762"/>
                  </a:lnTo>
                  <a:lnTo>
                    <a:pt x="152" y="738"/>
                  </a:lnTo>
                  <a:lnTo>
                    <a:pt x="156" y="708"/>
                  </a:lnTo>
                  <a:lnTo>
                    <a:pt x="158" y="684"/>
                  </a:lnTo>
                  <a:lnTo>
                    <a:pt x="158" y="664"/>
                  </a:lnTo>
                  <a:lnTo>
                    <a:pt x="156" y="641"/>
                  </a:lnTo>
                  <a:lnTo>
                    <a:pt x="154" y="625"/>
                  </a:lnTo>
                  <a:lnTo>
                    <a:pt x="154" y="619"/>
                  </a:lnTo>
                  <a:lnTo>
                    <a:pt x="252" y="658"/>
                  </a:lnTo>
                  <a:lnTo>
                    <a:pt x="291" y="741"/>
                  </a:lnTo>
                  <a:lnTo>
                    <a:pt x="291" y="747"/>
                  </a:lnTo>
                  <a:lnTo>
                    <a:pt x="294" y="758"/>
                  </a:lnTo>
                  <a:lnTo>
                    <a:pt x="300" y="773"/>
                  </a:lnTo>
                  <a:lnTo>
                    <a:pt x="309" y="782"/>
                  </a:lnTo>
                  <a:lnTo>
                    <a:pt x="322" y="789"/>
                  </a:lnTo>
                  <a:lnTo>
                    <a:pt x="337" y="795"/>
                  </a:lnTo>
                  <a:lnTo>
                    <a:pt x="348" y="800"/>
                  </a:lnTo>
                  <a:lnTo>
                    <a:pt x="352" y="802"/>
                  </a:lnTo>
                  <a:lnTo>
                    <a:pt x="385" y="782"/>
                  </a:lnTo>
                  <a:lnTo>
                    <a:pt x="400" y="782"/>
                  </a:lnTo>
                  <a:lnTo>
                    <a:pt x="415" y="767"/>
                  </a:lnTo>
                  <a:lnTo>
                    <a:pt x="424" y="677"/>
                  </a:lnTo>
                  <a:lnTo>
                    <a:pt x="476" y="680"/>
                  </a:lnTo>
                  <a:lnTo>
                    <a:pt x="474" y="689"/>
                  </a:lnTo>
                  <a:lnTo>
                    <a:pt x="472" y="714"/>
                  </a:lnTo>
                  <a:lnTo>
                    <a:pt x="470" y="739"/>
                  </a:lnTo>
                  <a:lnTo>
                    <a:pt x="472" y="760"/>
                  </a:lnTo>
                  <a:lnTo>
                    <a:pt x="481" y="773"/>
                  </a:lnTo>
                  <a:lnTo>
                    <a:pt x="496" y="784"/>
                  </a:lnTo>
                  <a:lnTo>
                    <a:pt x="509" y="791"/>
                  </a:lnTo>
                  <a:lnTo>
                    <a:pt x="514" y="795"/>
                  </a:lnTo>
                  <a:lnTo>
                    <a:pt x="533" y="775"/>
                  </a:lnTo>
                  <a:lnTo>
                    <a:pt x="551" y="745"/>
                  </a:lnTo>
                  <a:lnTo>
                    <a:pt x="583" y="714"/>
                  </a:lnTo>
                  <a:lnTo>
                    <a:pt x="598" y="680"/>
                  </a:lnTo>
                  <a:lnTo>
                    <a:pt x="635" y="726"/>
                  </a:lnTo>
                  <a:lnTo>
                    <a:pt x="659" y="775"/>
                  </a:lnTo>
                  <a:lnTo>
                    <a:pt x="775" y="752"/>
                  </a:lnTo>
                  <a:lnTo>
                    <a:pt x="821" y="738"/>
                  </a:lnTo>
                  <a:lnTo>
                    <a:pt x="827" y="728"/>
                  </a:lnTo>
                  <a:lnTo>
                    <a:pt x="836" y="704"/>
                  </a:lnTo>
                  <a:lnTo>
                    <a:pt x="849" y="667"/>
                  </a:lnTo>
                  <a:lnTo>
                    <a:pt x="856" y="627"/>
                  </a:lnTo>
                  <a:lnTo>
                    <a:pt x="858" y="591"/>
                  </a:lnTo>
                  <a:lnTo>
                    <a:pt x="860" y="566"/>
                  </a:lnTo>
                  <a:lnTo>
                    <a:pt x="860" y="551"/>
                  </a:lnTo>
                  <a:lnTo>
                    <a:pt x="860" y="547"/>
                  </a:lnTo>
                  <a:lnTo>
                    <a:pt x="856" y="532"/>
                  </a:lnTo>
                  <a:lnTo>
                    <a:pt x="912" y="521"/>
                  </a:lnTo>
                  <a:lnTo>
                    <a:pt x="923" y="506"/>
                  </a:lnTo>
                  <a:lnTo>
                    <a:pt x="875" y="482"/>
                  </a:lnTo>
                  <a:lnTo>
                    <a:pt x="818" y="479"/>
                  </a:lnTo>
                  <a:lnTo>
                    <a:pt x="768" y="410"/>
                  </a:lnTo>
                  <a:lnTo>
                    <a:pt x="742" y="359"/>
                  </a:lnTo>
                  <a:lnTo>
                    <a:pt x="740" y="353"/>
                  </a:lnTo>
                  <a:lnTo>
                    <a:pt x="734" y="334"/>
                  </a:lnTo>
                  <a:lnTo>
                    <a:pt x="725" y="310"/>
                  </a:lnTo>
                  <a:lnTo>
                    <a:pt x="714" y="279"/>
                  </a:lnTo>
                  <a:lnTo>
                    <a:pt x="703" y="246"/>
                  </a:lnTo>
                  <a:lnTo>
                    <a:pt x="692" y="214"/>
                  </a:lnTo>
                  <a:lnTo>
                    <a:pt x="681" y="183"/>
                  </a:lnTo>
                  <a:lnTo>
                    <a:pt x="673" y="159"/>
                  </a:lnTo>
                  <a:lnTo>
                    <a:pt x="662" y="126"/>
                  </a:lnTo>
                  <a:lnTo>
                    <a:pt x="653" y="107"/>
                  </a:lnTo>
                  <a:lnTo>
                    <a:pt x="649" y="100"/>
                  </a:lnTo>
                  <a:lnTo>
                    <a:pt x="647" y="98"/>
                  </a:lnTo>
                  <a:lnTo>
                    <a:pt x="642" y="94"/>
                  </a:lnTo>
                  <a:lnTo>
                    <a:pt x="625" y="81"/>
                  </a:lnTo>
                  <a:lnTo>
                    <a:pt x="599" y="65"/>
                  </a:lnTo>
                  <a:lnTo>
                    <a:pt x="568" y="46"/>
                  </a:lnTo>
                  <a:lnTo>
                    <a:pt x="531" y="28"/>
                  </a:lnTo>
                  <a:lnTo>
                    <a:pt x="492" y="13"/>
                  </a:lnTo>
                  <a:lnTo>
                    <a:pt x="451" y="2"/>
                  </a:lnTo>
                  <a:lnTo>
                    <a:pt x="411" y="0"/>
                  </a:lnTo>
                  <a:lnTo>
                    <a:pt x="374" y="4"/>
                  </a:lnTo>
                  <a:lnTo>
                    <a:pt x="341" y="7"/>
                  </a:lnTo>
                  <a:lnTo>
                    <a:pt x="313" y="11"/>
                  </a:lnTo>
                  <a:lnTo>
                    <a:pt x="287" y="15"/>
                  </a:lnTo>
                  <a:lnTo>
                    <a:pt x="268" y="20"/>
                  </a:lnTo>
                  <a:lnTo>
                    <a:pt x="254" y="22"/>
                  </a:lnTo>
                  <a:lnTo>
                    <a:pt x="244" y="26"/>
                  </a:lnTo>
                  <a:lnTo>
                    <a:pt x="241" y="26"/>
                  </a:lnTo>
                  <a:close/>
                </a:path>
              </a:pathLst>
            </a:custGeom>
            <a:solidFill>
              <a:srgbClr val="E2E2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3990" y="3284"/>
              <a:ext cx="386" cy="373"/>
            </a:xfrm>
            <a:custGeom>
              <a:avLst/>
              <a:gdLst>
                <a:gd name="T0" fmla="*/ 699 w 773"/>
                <a:gd name="T1" fmla="*/ 640 h 745"/>
                <a:gd name="T2" fmla="*/ 686 w 773"/>
                <a:gd name="T3" fmla="*/ 601 h 745"/>
                <a:gd name="T4" fmla="*/ 657 w 773"/>
                <a:gd name="T5" fmla="*/ 603 h 745"/>
                <a:gd name="T6" fmla="*/ 631 w 773"/>
                <a:gd name="T7" fmla="*/ 597 h 745"/>
                <a:gd name="T8" fmla="*/ 622 w 773"/>
                <a:gd name="T9" fmla="*/ 536 h 745"/>
                <a:gd name="T10" fmla="*/ 646 w 773"/>
                <a:gd name="T11" fmla="*/ 494 h 745"/>
                <a:gd name="T12" fmla="*/ 622 w 773"/>
                <a:gd name="T13" fmla="*/ 492 h 745"/>
                <a:gd name="T14" fmla="*/ 598 w 773"/>
                <a:gd name="T15" fmla="*/ 488 h 745"/>
                <a:gd name="T16" fmla="*/ 566 w 773"/>
                <a:gd name="T17" fmla="*/ 485 h 745"/>
                <a:gd name="T18" fmla="*/ 531 w 773"/>
                <a:gd name="T19" fmla="*/ 496 h 745"/>
                <a:gd name="T20" fmla="*/ 503 w 773"/>
                <a:gd name="T21" fmla="*/ 518 h 745"/>
                <a:gd name="T22" fmla="*/ 474 w 773"/>
                <a:gd name="T23" fmla="*/ 546 h 745"/>
                <a:gd name="T24" fmla="*/ 463 w 773"/>
                <a:gd name="T25" fmla="*/ 568 h 745"/>
                <a:gd name="T26" fmla="*/ 453 w 773"/>
                <a:gd name="T27" fmla="*/ 577 h 745"/>
                <a:gd name="T28" fmla="*/ 442 w 773"/>
                <a:gd name="T29" fmla="*/ 577 h 745"/>
                <a:gd name="T30" fmla="*/ 442 w 773"/>
                <a:gd name="T31" fmla="*/ 549 h 745"/>
                <a:gd name="T32" fmla="*/ 422 w 773"/>
                <a:gd name="T33" fmla="*/ 536 h 745"/>
                <a:gd name="T34" fmla="*/ 400 w 773"/>
                <a:gd name="T35" fmla="*/ 531 h 745"/>
                <a:gd name="T36" fmla="*/ 396 w 773"/>
                <a:gd name="T37" fmla="*/ 514 h 745"/>
                <a:gd name="T38" fmla="*/ 385 w 773"/>
                <a:gd name="T39" fmla="*/ 514 h 745"/>
                <a:gd name="T40" fmla="*/ 376 w 773"/>
                <a:gd name="T41" fmla="*/ 544 h 745"/>
                <a:gd name="T42" fmla="*/ 348 w 773"/>
                <a:gd name="T43" fmla="*/ 549 h 745"/>
                <a:gd name="T44" fmla="*/ 313 w 773"/>
                <a:gd name="T45" fmla="*/ 486 h 745"/>
                <a:gd name="T46" fmla="*/ 311 w 773"/>
                <a:gd name="T47" fmla="*/ 411 h 745"/>
                <a:gd name="T48" fmla="*/ 302 w 773"/>
                <a:gd name="T49" fmla="*/ 364 h 745"/>
                <a:gd name="T50" fmla="*/ 287 w 773"/>
                <a:gd name="T51" fmla="*/ 324 h 745"/>
                <a:gd name="T52" fmla="*/ 287 w 773"/>
                <a:gd name="T53" fmla="*/ 255 h 745"/>
                <a:gd name="T54" fmla="*/ 243 w 773"/>
                <a:gd name="T55" fmla="*/ 331 h 745"/>
                <a:gd name="T56" fmla="*/ 226 w 773"/>
                <a:gd name="T57" fmla="*/ 357 h 745"/>
                <a:gd name="T58" fmla="*/ 206 w 773"/>
                <a:gd name="T59" fmla="*/ 351 h 745"/>
                <a:gd name="T60" fmla="*/ 183 w 773"/>
                <a:gd name="T61" fmla="*/ 346 h 745"/>
                <a:gd name="T62" fmla="*/ 121 w 773"/>
                <a:gd name="T63" fmla="*/ 303 h 745"/>
                <a:gd name="T64" fmla="*/ 100 w 773"/>
                <a:gd name="T65" fmla="*/ 228 h 745"/>
                <a:gd name="T66" fmla="*/ 117 w 773"/>
                <a:gd name="T67" fmla="*/ 137 h 745"/>
                <a:gd name="T68" fmla="*/ 132 w 773"/>
                <a:gd name="T69" fmla="*/ 19 h 745"/>
                <a:gd name="T70" fmla="*/ 134 w 773"/>
                <a:gd name="T71" fmla="*/ 4 h 745"/>
                <a:gd name="T72" fmla="*/ 119 w 773"/>
                <a:gd name="T73" fmla="*/ 15 h 745"/>
                <a:gd name="T74" fmla="*/ 85 w 773"/>
                <a:gd name="T75" fmla="*/ 59 h 745"/>
                <a:gd name="T76" fmla="*/ 34 w 773"/>
                <a:gd name="T77" fmla="*/ 146 h 745"/>
                <a:gd name="T78" fmla="*/ 0 w 773"/>
                <a:gd name="T79" fmla="*/ 250 h 745"/>
                <a:gd name="T80" fmla="*/ 32 w 773"/>
                <a:gd name="T81" fmla="*/ 403 h 745"/>
                <a:gd name="T82" fmla="*/ 50 w 773"/>
                <a:gd name="T83" fmla="*/ 464 h 745"/>
                <a:gd name="T84" fmla="*/ 67 w 773"/>
                <a:gd name="T85" fmla="*/ 601 h 745"/>
                <a:gd name="T86" fmla="*/ 95 w 773"/>
                <a:gd name="T87" fmla="*/ 669 h 745"/>
                <a:gd name="T88" fmla="*/ 117 w 773"/>
                <a:gd name="T89" fmla="*/ 714 h 745"/>
                <a:gd name="T90" fmla="*/ 146 w 773"/>
                <a:gd name="T91" fmla="*/ 714 h 745"/>
                <a:gd name="T92" fmla="*/ 156 w 773"/>
                <a:gd name="T93" fmla="*/ 651 h 745"/>
                <a:gd name="T94" fmla="*/ 156 w 773"/>
                <a:gd name="T95" fmla="*/ 584 h 745"/>
                <a:gd name="T96" fmla="*/ 252 w 773"/>
                <a:gd name="T97" fmla="*/ 601 h 745"/>
                <a:gd name="T98" fmla="*/ 294 w 773"/>
                <a:gd name="T99" fmla="*/ 701 h 745"/>
                <a:gd name="T100" fmla="*/ 322 w 773"/>
                <a:gd name="T101" fmla="*/ 732 h 745"/>
                <a:gd name="T102" fmla="*/ 352 w 773"/>
                <a:gd name="T103" fmla="*/ 745 h 745"/>
                <a:gd name="T104" fmla="*/ 415 w 773"/>
                <a:gd name="T105" fmla="*/ 710 h 745"/>
                <a:gd name="T106" fmla="*/ 474 w 773"/>
                <a:gd name="T107" fmla="*/ 632 h 745"/>
                <a:gd name="T108" fmla="*/ 472 w 773"/>
                <a:gd name="T109" fmla="*/ 703 h 745"/>
                <a:gd name="T110" fmla="*/ 509 w 773"/>
                <a:gd name="T111" fmla="*/ 734 h 745"/>
                <a:gd name="T112" fmla="*/ 551 w 773"/>
                <a:gd name="T113" fmla="*/ 688 h 745"/>
                <a:gd name="T114" fmla="*/ 635 w 773"/>
                <a:gd name="T115" fmla="*/ 669 h 745"/>
                <a:gd name="T116" fmla="*/ 764 w 773"/>
                <a:gd name="T117" fmla="*/ 686 h 745"/>
                <a:gd name="T118" fmla="*/ 727 w 773"/>
                <a:gd name="T119" fmla="*/ 662 h 7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73" h="745">
                  <a:moveTo>
                    <a:pt x="727" y="662"/>
                  </a:moveTo>
                  <a:lnTo>
                    <a:pt x="710" y="655"/>
                  </a:lnTo>
                  <a:lnTo>
                    <a:pt x="699" y="640"/>
                  </a:lnTo>
                  <a:lnTo>
                    <a:pt x="696" y="621"/>
                  </a:lnTo>
                  <a:lnTo>
                    <a:pt x="696" y="601"/>
                  </a:lnTo>
                  <a:lnTo>
                    <a:pt x="686" y="601"/>
                  </a:lnTo>
                  <a:lnTo>
                    <a:pt x="677" y="601"/>
                  </a:lnTo>
                  <a:lnTo>
                    <a:pt x="666" y="601"/>
                  </a:lnTo>
                  <a:lnTo>
                    <a:pt x="657" y="603"/>
                  </a:lnTo>
                  <a:lnTo>
                    <a:pt x="646" y="603"/>
                  </a:lnTo>
                  <a:lnTo>
                    <a:pt x="638" y="601"/>
                  </a:lnTo>
                  <a:lnTo>
                    <a:pt x="631" y="597"/>
                  </a:lnTo>
                  <a:lnTo>
                    <a:pt x="627" y="590"/>
                  </a:lnTo>
                  <a:lnTo>
                    <a:pt x="622" y="562"/>
                  </a:lnTo>
                  <a:lnTo>
                    <a:pt x="622" y="536"/>
                  </a:lnTo>
                  <a:lnTo>
                    <a:pt x="633" y="512"/>
                  </a:lnTo>
                  <a:lnTo>
                    <a:pt x="655" y="494"/>
                  </a:lnTo>
                  <a:lnTo>
                    <a:pt x="646" y="494"/>
                  </a:lnTo>
                  <a:lnTo>
                    <a:pt x="638" y="494"/>
                  </a:lnTo>
                  <a:lnTo>
                    <a:pt x="629" y="494"/>
                  </a:lnTo>
                  <a:lnTo>
                    <a:pt x="622" y="492"/>
                  </a:lnTo>
                  <a:lnTo>
                    <a:pt x="614" y="492"/>
                  </a:lnTo>
                  <a:lnTo>
                    <a:pt x="607" y="490"/>
                  </a:lnTo>
                  <a:lnTo>
                    <a:pt x="598" y="488"/>
                  </a:lnTo>
                  <a:lnTo>
                    <a:pt x="590" y="486"/>
                  </a:lnTo>
                  <a:lnTo>
                    <a:pt x="579" y="485"/>
                  </a:lnTo>
                  <a:lnTo>
                    <a:pt x="566" y="485"/>
                  </a:lnTo>
                  <a:lnTo>
                    <a:pt x="551" y="486"/>
                  </a:lnTo>
                  <a:lnTo>
                    <a:pt x="540" y="490"/>
                  </a:lnTo>
                  <a:lnTo>
                    <a:pt x="531" y="496"/>
                  </a:lnTo>
                  <a:lnTo>
                    <a:pt x="522" y="501"/>
                  </a:lnTo>
                  <a:lnTo>
                    <a:pt x="512" y="509"/>
                  </a:lnTo>
                  <a:lnTo>
                    <a:pt x="503" y="518"/>
                  </a:lnTo>
                  <a:lnTo>
                    <a:pt x="494" y="527"/>
                  </a:lnTo>
                  <a:lnTo>
                    <a:pt x="485" y="536"/>
                  </a:lnTo>
                  <a:lnTo>
                    <a:pt x="474" y="546"/>
                  </a:lnTo>
                  <a:lnTo>
                    <a:pt x="464" y="555"/>
                  </a:lnTo>
                  <a:lnTo>
                    <a:pt x="463" y="560"/>
                  </a:lnTo>
                  <a:lnTo>
                    <a:pt x="463" y="568"/>
                  </a:lnTo>
                  <a:lnTo>
                    <a:pt x="461" y="573"/>
                  </a:lnTo>
                  <a:lnTo>
                    <a:pt x="457" y="577"/>
                  </a:lnTo>
                  <a:lnTo>
                    <a:pt x="453" y="577"/>
                  </a:lnTo>
                  <a:lnTo>
                    <a:pt x="450" y="577"/>
                  </a:lnTo>
                  <a:lnTo>
                    <a:pt x="446" y="577"/>
                  </a:lnTo>
                  <a:lnTo>
                    <a:pt x="442" y="577"/>
                  </a:lnTo>
                  <a:lnTo>
                    <a:pt x="440" y="568"/>
                  </a:lnTo>
                  <a:lnTo>
                    <a:pt x="442" y="557"/>
                  </a:lnTo>
                  <a:lnTo>
                    <a:pt x="442" y="549"/>
                  </a:lnTo>
                  <a:lnTo>
                    <a:pt x="439" y="544"/>
                  </a:lnTo>
                  <a:lnTo>
                    <a:pt x="431" y="538"/>
                  </a:lnTo>
                  <a:lnTo>
                    <a:pt x="422" y="536"/>
                  </a:lnTo>
                  <a:lnTo>
                    <a:pt x="411" y="536"/>
                  </a:lnTo>
                  <a:lnTo>
                    <a:pt x="400" y="536"/>
                  </a:lnTo>
                  <a:lnTo>
                    <a:pt x="400" y="531"/>
                  </a:lnTo>
                  <a:lnTo>
                    <a:pt x="402" y="523"/>
                  </a:lnTo>
                  <a:lnTo>
                    <a:pt x="400" y="518"/>
                  </a:lnTo>
                  <a:lnTo>
                    <a:pt x="396" y="514"/>
                  </a:lnTo>
                  <a:lnTo>
                    <a:pt x="392" y="514"/>
                  </a:lnTo>
                  <a:lnTo>
                    <a:pt x="389" y="514"/>
                  </a:lnTo>
                  <a:lnTo>
                    <a:pt x="385" y="514"/>
                  </a:lnTo>
                  <a:lnTo>
                    <a:pt x="381" y="514"/>
                  </a:lnTo>
                  <a:lnTo>
                    <a:pt x="376" y="527"/>
                  </a:lnTo>
                  <a:lnTo>
                    <a:pt x="376" y="544"/>
                  </a:lnTo>
                  <a:lnTo>
                    <a:pt x="374" y="555"/>
                  </a:lnTo>
                  <a:lnTo>
                    <a:pt x="366" y="559"/>
                  </a:lnTo>
                  <a:lnTo>
                    <a:pt x="348" y="549"/>
                  </a:lnTo>
                  <a:lnTo>
                    <a:pt x="331" y="531"/>
                  </a:lnTo>
                  <a:lnTo>
                    <a:pt x="320" y="510"/>
                  </a:lnTo>
                  <a:lnTo>
                    <a:pt x="313" y="486"/>
                  </a:lnTo>
                  <a:lnTo>
                    <a:pt x="309" y="461"/>
                  </a:lnTo>
                  <a:lnTo>
                    <a:pt x="309" y="435"/>
                  </a:lnTo>
                  <a:lnTo>
                    <a:pt x="311" y="411"/>
                  </a:lnTo>
                  <a:lnTo>
                    <a:pt x="309" y="385"/>
                  </a:lnTo>
                  <a:lnTo>
                    <a:pt x="305" y="374"/>
                  </a:lnTo>
                  <a:lnTo>
                    <a:pt x="302" y="364"/>
                  </a:lnTo>
                  <a:lnTo>
                    <a:pt x="298" y="355"/>
                  </a:lnTo>
                  <a:lnTo>
                    <a:pt x="294" y="346"/>
                  </a:lnTo>
                  <a:lnTo>
                    <a:pt x="287" y="324"/>
                  </a:lnTo>
                  <a:lnTo>
                    <a:pt x="287" y="300"/>
                  </a:lnTo>
                  <a:lnTo>
                    <a:pt x="287" y="277"/>
                  </a:lnTo>
                  <a:lnTo>
                    <a:pt x="287" y="255"/>
                  </a:lnTo>
                  <a:lnTo>
                    <a:pt x="263" y="272"/>
                  </a:lnTo>
                  <a:lnTo>
                    <a:pt x="250" y="300"/>
                  </a:lnTo>
                  <a:lnTo>
                    <a:pt x="243" y="331"/>
                  </a:lnTo>
                  <a:lnTo>
                    <a:pt x="241" y="361"/>
                  </a:lnTo>
                  <a:lnTo>
                    <a:pt x="233" y="359"/>
                  </a:lnTo>
                  <a:lnTo>
                    <a:pt x="226" y="357"/>
                  </a:lnTo>
                  <a:lnTo>
                    <a:pt x="220" y="355"/>
                  </a:lnTo>
                  <a:lnTo>
                    <a:pt x="213" y="353"/>
                  </a:lnTo>
                  <a:lnTo>
                    <a:pt x="206" y="351"/>
                  </a:lnTo>
                  <a:lnTo>
                    <a:pt x="198" y="350"/>
                  </a:lnTo>
                  <a:lnTo>
                    <a:pt x="191" y="348"/>
                  </a:lnTo>
                  <a:lnTo>
                    <a:pt x="183" y="346"/>
                  </a:lnTo>
                  <a:lnTo>
                    <a:pt x="158" y="337"/>
                  </a:lnTo>
                  <a:lnTo>
                    <a:pt x="137" y="322"/>
                  </a:lnTo>
                  <a:lnTo>
                    <a:pt x="121" y="303"/>
                  </a:lnTo>
                  <a:lnTo>
                    <a:pt x="109" y="279"/>
                  </a:lnTo>
                  <a:lnTo>
                    <a:pt x="104" y="253"/>
                  </a:lnTo>
                  <a:lnTo>
                    <a:pt x="100" y="228"/>
                  </a:lnTo>
                  <a:lnTo>
                    <a:pt x="102" y="202"/>
                  </a:lnTo>
                  <a:lnTo>
                    <a:pt x="108" y="176"/>
                  </a:lnTo>
                  <a:lnTo>
                    <a:pt x="117" y="137"/>
                  </a:lnTo>
                  <a:lnTo>
                    <a:pt x="126" y="96"/>
                  </a:lnTo>
                  <a:lnTo>
                    <a:pt x="130" y="57"/>
                  </a:lnTo>
                  <a:lnTo>
                    <a:pt x="132" y="19"/>
                  </a:lnTo>
                  <a:lnTo>
                    <a:pt x="132" y="13"/>
                  </a:lnTo>
                  <a:lnTo>
                    <a:pt x="134" y="9"/>
                  </a:lnTo>
                  <a:lnTo>
                    <a:pt x="134" y="4"/>
                  </a:lnTo>
                  <a:lnTo>
                    <a:pt x="135" y="0"/>
                  </a:lnTo>
                  <a:lnTo>
                    <a:pt x="126" y="6"/>
                  </a:lnTo>
                  <a:lnTo>
                    <a:pt x="119" y="15"/>
                  </a:lnTo>
                  <a:lnTo>
                    <a:pt x="109" y="24"/>
                  </a:lnTo>
                  <a:lnTo>
                    <a:pt x="100" y="37"/>
                  </a:lnTo>
                  <a:lnTo>
                    <a:pt x="85" y="59"/>
                  </a:lnTo>
                  <a:lnTo>
                    <a:pt x="69" y="85"/>
                  </a:lnTo>
                  <a:lnTo>
                    <a:pt x="50" y="115"/>
                  </a:lnTo>
                  <a:lnTo>
                    <a:pt x="34" y="146"/>
                  </a:lnTo>
                  <a:lnTo>
                    <a:pt x="19" y="179"/>
                  </a:lnTo>
                  <a:lnTo>
                    <a:pt x="6" y="215"/>
                  </a:lnTo>
                  <a:lnTo>
                    <a:pt x="0" y="250"/>
                  </a:lnTo>
                  <a:lnTo>
                    <a:pt x="2" y="285"/>
                  </a:lnTo>
                  <a:lnTo>
                    <a:pt x="15" y="351"/>
                  </a:lnTo>
                  <a:lnTo>
                    <a:pt x="32" y="403"/>
                  </a:lnTo>
                  <a:lnTo>
                    <a:pt x="45" y="437"/>
                  </a:lnTo>
                  <a:lnTo>
                    <a:pt x="50" y="449"/>
                  </a:lnTo>
                  <a:lnTo>
                    <a:pt x="50" y="464"/>
                  </a:lnTo>
                  <a:lnTo>
                    <a:pt x="50" y="501"/>
                  </a:lnTo>
                  <a:lnTo>
                    <a:pt x="54" y="549"/>
                  </a:lnTo>
                  <a:lnTo>
                    <a:pt x="67" y="601"/>
                  </a:lnTo>
                  <a:lnTo>
                    <a:pt x="76" y="625"/>
                  </a:lnTo>
                  <a:lnTo>
                    <a:pt x="85" y="647"/>
                  </a:lnTo>
                  <a:lnTo>
                    <a:pt x="95" y="669"/>
                  </a:lnTo>
                  <a:lnTo>
                    <a:pt x="104" y="688"/>
                  </a:lnTo>
                  <a:lnTo>
                    <a:pt x="111" y="703"/>
                  </a:lnTo>
                  <a:lnTo>
                    <a:pt x="117" y="714"/>
                  </a:lnTo>
                  <a:lnTo>
                    <a:pt x="121" y="723"/>
                  </a:lnTo>
                  <a:lnTo>
                    <a:pt x="122" y="725"/>
                  </a:lnTo>
                  <a:lnTo>
                    <a:pt x="146" y="714"/>
                  </a:lnTo>
                  <a:lnTo>
                    <a:pt x="148" y="705"/>
                  </a:lnTo>
                  <a:lnTo>
                    <a:pt x="152" y="681"/>
                  </a:lnTo>
                  <a:lnTo>
                    <a:pt x="156" y="651"/>
                  </a:lnTo>
                  <a:lnTo>
                    <a:pt x="158" y="627"/>
                  </a:lnTo>
                  <a:lnTo>
                    <a:pt x="158" y="607"/>
                  </a:lnTo>
                  <a:lnTo>
                    <a:pt x="156" y="584"/>
                  </a:lnTo>
                  <a:lnTo>
                    <a:pt x="154" y="568"/>
                  </a:lnTo>
                  <a:lnTo>
                    <a:pt x="154" y="562"/>
                  </a:lnTo>
                  <a:lnTo>
                    <a:pt x="252" y="601"/>
                  </a:lnTo>
                  <a:lnTo>
                    <a:pt x="291" y="684"/>
                  </a:lnTo>
                  <a:lnTo>
                    <a:pt x="291" y="690"/>
                  </a:lnTo>
                  <a:lnTo>
                    <a:pt x="294" y="701"/>
                  </a:lnTo>
                  <a:lnTo>
                    <a:pt x="300" y="716"/>
                  </a:lnTo>
                  <a:lnTo>
                    <a:pt x="309" y="725"/>
                  </a:lnTo>
                  <a:lnTo>
                    <a:pt x="322" y="732"/>
                  </a:lnTo>
                  <a:lnTo>
                    <a:pt x="337" y="738"/>
                  </a:lnTo>
                  <a:lnTo>
                    <a:pt x="348" y="743"/>
                  </a:lnTo>
                  <a:lnTo>
                    <a:pt x="352" y="745"/>
                  </a:lnTo>
                  <a:lnTo>
                    <a:pt x="385" y="725"/>
                  </a:lnTo>
                  <a:lnTo>
                    <a:pt x="400" y="725"/>
                  </a:lnTo>
                  <a:lnTo>
                    <a:pt x="415" y="710"/>
                  </a:lnTo>
                  <a:lnTo>
                    <a:pt x="424" y="620"/>
                  </a:lnTo>
                  <a:lnTo>
                    <a:pt x="476" y="623"/>
                  </a:lnTo>
                  <a:lnTo>
                    <a:pt x="474" y="632"/>
                  </a:lnTo>
                  <a:lnTo>
                    <a:pt x="472" y="657"/>
                  </a:lnTo>
                  <a:lnTo>
                    <a:pt x="470" y="682"/>
                  </a:lnTo>
                  <a:lnTo>
                    <a:pt x="472" y="703"/>
                  </a:lnTo>
                  <a:lnTo>
                    <a:pt x="481" y="716"/>
                  </a:lnTo>
                  <a:lnTo>
                    <a:pt x="496" y="727"/>
                  </a:lnTo>
                  <a:lnTo>
                    <a:pt x="509" y="734"/>
                  </a:lnTo>
                  <a:lnTo>
                    <a:pt x="514" y="738"/>
                  </a:lnTo>
                  <a:lnTo>
                    <a:pt x="533" y="718"/>
                  </a:lnTo>
                  <a:lnTo>
                    <a:pt x="551" y="688"/>
                  </a:lnTo>
                  <a:lnTo>
                    <a:pt x="583" y="657"/>
                  </a:lnTo>
                  <a:lnTo>
                    <a:pt x="598" y="623"/>
                  </a:lnTo>
                  <a:lnTo>
                    <a:pt x="635" y="669"/>
                  </a:lnTo>
                  <a:lnTo>
                    <a:pt x="659" y="718"/>
                  </a:lnTo>
                  <a:lnTo>
                    <a:pt x="773" y="695"/>
                  </a:lnTo>
                  <a:lnTo>
                    <a:pt x="764" y="686"/>
                  </a:lnTo>
                  <a:lnTo>
                    <a:pt x="753" y="675"/>
                  </a:lnTo>
                  <a:lnTo>
                    <a:pt x="742" y="668"/>
                  </a:lnTo>
                  <a:lnTo>
                    <a:pt x="727" y="662"/>
                  </a:lnTo>
                  <a:close/>
                </a:path>
              </a:pathLst>
            </a:custGeom>
            <a:solidFill>
              <a:srgbClr val="F2ED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4573" y="3268"/>
              <a:ext cx="97" cy="766"/>
            </a:xfrm>
            <a:custGeom>
              <a:avLst/>
              <a:gdLst>
                <a:gd name="T0" fmla="*/ 177 w 194"/>
                <a:gd name="T1" fmla="*/ 72 h 1531"/>
                <a:gd name="T2" fmla="*/ 166 w 194"/>
                <a:gd name="T3" fmla="*/ 196 h 1531"/>
                <a:gd name="T4" fmla="*/ 144 w 194"/>
                <a:gd name="T5" fmla="*/ 318 h 1531"/>
                <a:gd name="T6" fmla="*/ 116 w 194"/>
                <a:gd name="T7" fmla="*/ 442 h 1531"/>
                <a:gd name="T8" fmla="*/ 92 w 194"/>
                <a:gd name="T9" fmla="*/ 577 h 1531"/>
                <a:gd name="T10" fmla="*/ 89 w 194"/>
                <a:gd name="T11" fmla="*/ 717 h 1531"/>
                <a:gd name="T12" fmla="*/ 79 w 194"/>
                <a:gd name="T13" fmla="*/ 847 h 1531"/>
                <a:gd name="T14" fmla="*/ 61 w 194"/>
                <a:gd name="T15" fmla="*/ 961 h 1531"/>
                <a:gd name="T16" fmla="*/ 39 w 194"/>
                <a:gd name="T17" fmla="*/ 1076 h 1531"/>
                <a:gd name="T18" fmla="*/ 17 w 194"/>
                <a:gd name="T19" fmla="*/ 1190 h 1531"/>
                <a:gd name="T20" fmla="*/ 2 w 194"/>
                <a:gd name="T21" fmla="*/ 1318 h 1531"/>
                <a:gd name="T22" fmla="*/ 2 w 194"/>
                <a:gd name="T23" fmla="*/ 1455 h 1531"/>
                <a:gd name="T24" fmla="*/ 2 w 194"/>
                <a:gd name="T25" fmla="*/ 1527 h 1531"/>
                <a:gd name="T26" fmla="*/ 7 w 194"/>
                <a:gd name="T27" fmla="*/ 1531 h 1531"/>
                <a:gd name="T28" fmla="*/ 13 w 194"/>
                <a:gd name="T29" fmla="*/ 1531 h 1531"/>
                <a:gd name="T30" fmla="*/ 18 w 194"/>
                <a:gd name="T31" fmla="*/ 1527 h 1531"/>
                <a:gd name="T32" fmla="*/ 18 w 194"/>
                <a:gd name="T33" fmla="*/ 1442 h 1531"/>
                <a:gd name="T34" fmla="*/ 20 w 194"/>
                <a:gd name="T35" fmla="*/ 1279 h 1531"/>
                <a:gd name="T36" fmla="*/ 44 w 194"/>
                <a:gd name="T37" fmla="*/ 1129 h 1531"/>
                <a:gd name="T38" fmla="*/ 70 w 194"/>
                <a:gd name="T39" fmla="*/ 1000 h 1531"/>
                <a:gd name="T40" fmla="*/ 89 w 194"/>
                <a:gd name="T41" fmla="*/ 896 h 1531"/>
                <a:gd name="T42" fmla="*/ 98 w 194"/>
                <a:gd name="T43" fmla="*/ 824 h 1531"/>
                <a:gd name="T44" fmla="*/ 103 w 194"/>
                <a:gd name="T45" fmla="*/ 717 h 1531"/>
                <a:gd name="T46" fmla="*/ 107 w 194"/>
                <a:gd name="T47" fmla="*/ 578 h 1531"/>
                <a:gd name="T48" fmla="*/ 133 w 194"/>
                <a:gd name="T49" fmla="*/ 443 h 1531"/>
                <a:gd name="T50" fmla="*/ 161 w 194"/>
                <a:gd name="T51" fmla="*/ 320 h 1531"/>
                <a:gd name="T52" fmla="*/ 183 w 194"/>
                <a:gd name="T53" fmla="*/ 196 h 1531"/>
                <a:gd name="T54" fmla="*/ 194 w 194"/>
                <a:gd name="T55" fmla="*/ 72 h 1531"/>
                <a:gd name="T56" fmla="*/ 192 w 194"/>
                <a:gd name="T57" fmla="*/ 5 h 1531"/>
                <a:gd name="T58" fmla="*/ 187 w 194"/>
                <a:gd name="T59" fmla="*/ 0 h 1531"/>
                <a:gd name="T60" fmla="*/ 183 w 194"/>
                <a:gd name="T61" fmla="*/ 0 h 1531"/>
                <a:gd name="T62" fmla="*/ 177 w 194"/>
                <a:gd name="T63" fmla="*/ 5 h 1531"/>
                <a:gd name="T64" fmla="*/ 177 w 194"/>
                <a:gd name="T65" fmla="*/ 9 h 1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531">
                  <a:moveTo>
                    <a:pt x="177" y="9"/>
                  </a:moveTo>
                  <a:lnTo>
                    <a:pt x="177" y="72"/>
                  </a:lnTo>
                  <a:lnTo>
                    <a:pt x="174" y="135"/>
                  </a:lnTo>
                  <a:lnTo>
                    <a:pt x="166" y="196"/>
                  </a:lnTo>
                  <a:lnTo>
                    <a:pt x="157" y="257"/>
                  </a:lnTo>
                  <a:lnTo>
                    <a:pt x="144" y="318"/>
                  </a:lnTo>
                  <a:lnTo>
                    <a:pt x="129" y="379"/>
                  </a:lnTo>
                  <a:lnTo>
                    <a:pt x="116" y="442"/>
                  </a:lnTo>
                  <a:lnTo>
                    <a:pt x="102" y="504"/>
                  </a:lnTo>
                  <a:lnTo>
                    <a:pt x="92" y="577"/>
                  </a:lnTo>
                  <a:lnTo>
                    <a:pt x="89" y="647"/>
                  </a:lnTo>
                  <a:lnTo>
                    <a:pt x="89" y="717"/>
                  </a:lnTo>
                  <a:lnTo>
                    <a:pt x="85" y="787"/>
                  </a:lnTo>
                  <a:lnTo>
                    <a:pt x="79" y="847"/>
                  </a:lnTo>
                  <a:lnTo>
                    <a:pt x="70" y="904"/>
                  </a:lnTo>
                  <a:lnTo>
                    <a:pt x="61" y="961"/>
                  </a:lnTo>
                  <a:lnTo>
                    <a:pt x="50" y="1019"/>
                  </a:lnTo>
                  <a:lnTo>
                    <a:pt x="39" y="1076"/>
                  </a:lnTo>
                  <a:lnTo>
                    <a:pt x="26" y="1133"/>
                  </a:lnTo>
                  <a:lnTo>
                    <a:pt x="17" y="1190"/>
                  </a:lnTo>
                  <a:lnTo>
                    <a:pt x="7" y="1250"/>
                  </a:lnTo>
                  <a:lnTo>
                    <a:pt x="2" y="1318"/>
                  </a:lnTo>
                  <a:lnTo>
                    <a:pt x="0" y="1386"/>
                  </a:lnTo>
                  <a:lnTo>
                    <a:pt x="2" y="1455"/>
                  </a:lnTo>
                  <a:lnTo>
                    <a:pt x="2" y="1523"/>
                  </a:lnTo>
                  <a:lnTo>
                    <a:pt x="2" y="1527"/>
                  </a:lnTo>
                  <a:lnTo>
                    <a:pt x="4" y="1529"/>
                  </a:lnTo>
                  <a:lnTo>
                    <a:pt x="7" y="1531"/>
                  </a:lnTo>
                  <a:lnTo>
                    <a:pt x="11" y="1531"/>
                  </a:lnTo>
                  <a:lnTo>
                    <a:pt x="13" y="1531"/>
                  </a:lnTo>
                  <a:lnTo>
                    <a:pt x="17" y="1529"/>
                  </a:lnTo>
                  <a:lnTo>
                    <a:pt x="18" y="1527"/>
                  </a:lnTo>
                  <a:lnTo>
                    <a:pt x="18" y="1523"/>
                  </a:lnTo>
                  <a:lnTo>
                    <a:pt x="18" y="1442"/>
                  </a:lnTo>
                  <a:lnTo>
                    <a:pt x="17" y="1361"/>
                  </a:lnTo>
                  <a:lnTo>
                    <a:pt x="20" y="1279"/>
                  </a:lnTo>
                  <a:lnTo>
                    <a:pt x="31" y="1196"/>
                  </a:lnTo>
                  <a:lnTo>
                    <a:pt x="44" y="1129"/>
                  </a:lnTo>
                  <a:lnTo>
                    <a:pt x="57" y="1065"/>
                  </a:lnTo>
                  <a:lnTo>
                    <a:pt x="70" y="1000"/>
                  </a:lnTo>
                  <a:lnTo>
                    <a:pt x="83" y="933"/>
                  </a:lnTo>
                  <a:lnTo>
                    <a:pt x="89" y="896"/>
                  </a:lnTo>
                  <a:lnTo>
                    <a:pt x="94" y="859"/>
                  </a:lnTo>
                  <a:lnTo>
                    <a:pt x="98" y="824"/>
                  </a:lnTo>
                  <a:lnTo>
                    <a:pt x="102" y="787"/>
                  </a:lnTo>
                  <a:lnTo>
                    <a:pt x="103" y="717"/>
                  </a:lnTo>
                  <a:lnTo>
                    <a:pt x="103" y="647"/>
                  </a:lnTo>
                  <a:lnTo>
                    <a:pt x="107" y="578"/>
                  </a:lnTo>
                  <a:lnTo>
                    <a:pt x="118" y="508"/>
                  </a:lnTo>
                  <a:lnTo>
                    <a:pt x="133" y="443"/>
                  </a:lnTo>
                  <a:lnTo>
                    <a:pt x="146" y="382"/>
                  </a:lnTo>
                  <a:lnTo>
                    <a:pt x="161" y="320"/>
                  </a:lnTo>
                  <a:lnTo>
                    <a:pt x="172" y="259"/>
                  </a:lnTo>
                  <a:lnTo>
                    <a:pt x="183" y="196"/>
                  </a:lnTo>
                  <a:lnTo>
                    <a:pt x="190" y="135"/>
                  </a:lnTo>
                  <a:lnTo>
                    <a:pt x="194" y="72"/>
                  </a:lnTo>
                  <a:lnTo>
                    <a:pt x="192" y="9"/>
                  </a:lnTo>
                  <a:lnTo>
                    <a:pt x="192" y="5"/>
                  </a:lnTo>
                  <a:lnTo>
                    <a:pt x="190" y="2"/>
                  </a:lnTo>
                  <a:lnTo>
                    <a:pt x="187" y="0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79" y="2"/>
                  </a:lnTo>
                  <a:lnTo>
                    <a:pt x="177" y="5"/>
                  </a:lnTo>
                  <a:lnTo>
                    <a:pt x="177" y="9"/>
                  </a:lnTo>
                  <a:lnTo>
                    <a:pt x="177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4594" y="3257"/>
              <a:ext cx="96" cy="777"/>
            </a:xfrm>
            <a:custGeom>
              <a:avLst/>
              <a:gdLst>
                <a:gd name="T0" fmla="*/ 178 w 193"/>
                <a:gd name="T1" fmla="*/ 72 h 1553"/>
                <a:gd name="T2" fmla="*/ 167 w 193"/>
                <a:gd name="T3" fmla="*/ 201 h 1553"/>
                <a:gd name="T4" fmla="*/ 143 w 193"/>
                <a:gd name="T5" fmla="*/ 332 h 1553"/>
                <a:gd name="T6" fmla="*/ 115 w 193"/>
                <a:gd name="T7" fmla="*/ 462 h 1553"/>
                <a:gd name="T8" fmla="*/ 93 w 193"/>
                <a:gd name="T9" fmla="*/ 599 h 1553"/>
                <a:gd name="T10" fmla="*/ 89 w 193"/>
                <a:gd name="T11" fmla="*/ 739 h 1553"/>
                <a:gd name="T12" fmla="*/ 80 w 193"/>
                <a:gd name="T13" fmla="*/ 869 h 1553"/>
                <a:gd name="T14" fmla="*/ 61 w 193"/>
                <a:gd name="T15" fmla="*/ 983 h 1553"/>
                <a:gd name="T16" fmla="*/ 39 w 193"/>
                <a:gd name="T17" fmla="*/ 1098 h 1553"/>
                <a:gd name="T18" fmla="*/ 17 w 193"/>
                <a:gd name="T19" fmla="*/ 1212 h 1553"/>
                <a:gd name="T20" fmla="*/ 2 w 193"/>
                <a:gd name="T21" fmla="*/ 1340 h 1553"/>
                <a:gd name="T22" fmla="*/ 2 w 193"/>
                <a:gd name="T23" fmla="*/ 1477 h 1553"/>
                <a:gd name="T24" fmla="*/ 2 w 193"/>
                <a:gd name="T25" fmla="*/ 1549 h 1553"/>
                <a:gd name="T26" fmla="*/ 8 w 193"/>
                <a:gd name="T27" fmla="*/ 1553 h 1553"/>
                <a:gd name="T28" fmla="*/ 13 w 193"/>
                <a:gd name="T29" fmla="*/ 1553 h 1553"/>
                <a:gd name="T30" fmla="*/ 19 w 193"/>
                <a:gd name="T31" fmla="*/ 1549 h 1553"/>
                <a:gd name="T32" fmla="*/ 19 w 193"/>
                <a:gd name="T33" fmla="*/ 1464 h 1553"/>
                <a:gd name="T34" fmla="*/ 21 w 193"/>
                <a:gd name="T35" fmla="*/ 1301 h 1553"/>
                <a:gd name="T36" fmla="*/ 45 w 193"/>
                <a:gd name="T37" fmla="*/ 1151 h 1553"/>
                <a:gd name="T38" fmla="*/ 71 w 193"/>
                <a:gd name="T39" fmla="*/ 1022 h 1553"/>
                <a:gd name="T40" fmla="*/ 89 w 193"/>
                <a:gd name="T41" fmla="*/ 918 h 1553"/>
                <a:gd name="T42" fmla="*/ 98 w 193"/>
                <a:gd name="T43" fmla="*/ 846 h 1553"/>
                <a:gd name="T44" fmla="*/ 104 w 193"/>
                <a:gd name="T45" fmla="*/ 739 h 1553"/>
                <a:gd name="T46" fmla="*/ 108 w 193"/>
                <a:gd name="T47" fmla="*/ 600 h 1553"/>
                <a:gd name="T48" fmla="*/ 132 w 193"/>
                <a:gd name="T49" fmla="*/ 465 h 1553"/>
                <a:gd name="T50" fmla="*/ 159 w 193"/>
                <a:gd name="T51" fmla="*/ 334 h 1553"/>
                <a:gd name="T52" fmla="*/ 183 w 193"/>
                <a:gd name="T53" fmla="*/ 203 h 1553"/>
                <a:gd name="T54" fmla="*/ 193 w 193"/>
                <a:gd name="T55" fmla="*/ 72 h 1553"/>
                <a:gd name="T56" fmla="*/ 193 w 193"/>
                <a:gd name="T57" fmla="*/ 5 h 1553"/>
                <a:gd name="T58" fmla="*/ 187 w 193"/>
                <a:gd name="T59" fmla="*/ 0 h 1553"/>
                <a:gd name="T60" fmla="*/ 183 w 193"/>
                <a:gd name="T61" fmla="*/ 0 h 1553"/>
                <a:gd name="T62" fmla="*/ 178 w 193"/>
                <a:gd name="T63" fmla="*/ 5 h 1553"/>
                <a:gd name="T64" fmla="*/ 178 w 193"/>
                <a:gd name="T65" fmla="*/ 7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3" h="1553">
                  <a:moveTo>
                    <a:pt x="178" y="7"/>
                  </a:moveTo>
                  <a:lnTo>
                    <a:pt x="178" y="72"/>
                  </a:lnTo>
                  <a:lnTo>
                    <a:pt x="174" y="136"/>
                  </a:lnTo>
                  <a:lnTo>
                    <a:pt x="167" y="201"/>
                  </a:lnTo>
                  <a:lnTo>
                    <a:pt x="156" y="266"/>
                  </a:lnTo>
                  <a:lnTo>
                    <a:pt x="143" y="332"/>
                  </a:lnTo>
                  <a:lnTo>
                    <a:pt x="130" y="397"/>
                  </a:lnTo>
                  <a:lnTo>
                    <a:pt x="115" y="462"/>
                  </a:lnTo>
                  <a:lnTo>
                    <a:pt x="102" y="526"/>
                  </a:lnTo>
                  <a:lnTo>
                    <a:pt x="93" y="599"/>
                  </a:lnTo>
                  <a:lnTo>
                    <a:pt x="89" y="669"/>
                  </a:lnTo>
                  <a:lnTo>
                    <a:pt x="89" y="739"/>
                  </a:lnTo>
                  <a:lnTo>
                    <a:pt x="85" y="809"/>
                  </a:lnTo>
                  <a:lnTo>
                    <a:pt x="80" y="869"/>
                  </a:lnTo>
                  <a:lnTo>
                    <a:pt x="73" y="926"/>
                  </a:lnTo>
                  <a:lnTo>
                    <a:pt x="61" y="983"/>
                  </a:lnTo>
                  <a:lnTo>
                    <a:pt x="50" y="1041"/>
                  </a:lnTo>
                  <a:lnTo>
                    <a:pt x="39" y="1098"/>
                  </a:lnTo>
                  <a:lnTo>
                    <a:pt x="28" y="1155"/>
                  </a:lnTo>
                  <a:lnTo>
                    <a:pt x="17" y="1212"/>
                  </a:lnTo>
                  <a:lnTo>
                    <a:pt x="8" y="1272"/>
                  </a:lnTo>
                  <a:lnTo>
                    <a:pt x="2" y="1340"/>
                  </a:lnTo>
                  <a:lnTo>
                    <a:pt x="0" y="1408"/>
                  </a:lnTo>
                  <a:lnTo>
                    <a:pt x="2" y="1477"/>
                  </a:lnTo>
                  <a:lnTo>
                    <a:pt x="2" y="1545"/>
                  </a:lnTo>
                  <a:lnTo>
                    <a:pt x="2" y="1549"/>
                  </a:lnTo>
                  <a:lnTo>
                    <a:pt x="4" y="1551"/>
                  </a:lnTo>
                  <a:lnTo>
                    <a:pt x="8" y="1553"/>
                  </a:lnTo>
                  <a:lnTo>
                    <a:pt x="12" y="1553"/>
                  </a:lnTo>
                  <a:lnTo>
                    <a:pt x="13" y="1553"/>
                  </a:lnTo>
                  <a:lnTo>
                    <a:pt x="17" y="1551"/>
                  </a:lnTo>
                  <a:lnTo>
                    <a:pt x="19" y="1549"/>
                  </a:lnTo>
                  <a:lnTo>
                    <a:pt x="19" y="1545"/>
                  </a:lnTo>
                  <a:lnTo>
                    <a:pt x="19" y="1464"/>
                  </a:lnTo>
                  <a:lnTo>
                    <a:pt x="17" y="1383"/>
                  </a:lnTo>
                  <a:lnTo>
                    <a:pt x="21" y="1301"/>
                  </a:lnTo>
                  <a:lnTo>
                    <a:pt x="32" y="1218"/>
                  </a:lnTo>
                  <a:lnTo>
                    <a:pt x="45" y="1151"/>
                  </a:lnTo>
                  <a:lnTo>
                    <a:pt x="58" y="1087"/>
                  </a:lnTo>
                  <a:lnTo>
                    <a:pt x="71" y="1022"/>
                  </a:lnTo>
                  <a:lnTo>
                    <a:pt x="84" y="955"/>
                  </a:lnTo>
                  <a:lnTo>
                    <a:pt x="89" y="918"/>
                  </a:lnTo>
                  <a:lnTo>
                    <a:pt x="95" y="881"/>
                  </a:lnTo>
                  <a:lnTo>
                    <a:pt x="98" y="846"/>
                  </a:lnTo>
                  <a:lnTo>
                    <a:pt x="102" y="809"/>
                  </a:lnTo>
                  <a:lnTo>
                    <a:pt x="104" y="739"/>
                  </a:lnTo>
                  <a:lnTo>
                    <a:pt x="106" y="669"/>
                  </a:lnTo>
                  <a:lnTo>
                    <a:pt x="108" y="600"/>
                  </a:lnTo>
                  <a:lnTo>
                    <a:pt x="119" y="530"/>
                  </a:lnTo>
                  <a:lnTo>
                    <a:pt x="132" y="465"/>
                  </a:lnTo>
                  <a:lnTo>
                    <a:pt x="146" y="401"/>
                  </a:lnTo>
                  <a:lnTo>
                    <a:pt x="159" y="334"/>
                  </a:lnTo>
                  <a:lnTo>
                    <a:pt x="172" y="268"/>
                  </a:lnTo>
                  <a:lnTo>
                    <a:pt x="183" y="203"/>
                  </a:lnTo>
                  <a:lnTo>
                    <a:pt x="191" y="136"/>
                  </a:lnTo>
                  <a:lnTo>
                    <a:pt x="193" y="72"/>
                  </a:lnTo>
                  <a:lnTo>
                    <a:pt x="193" y="7"/>
                  </a:lnTo>
                  <a:lnTo>
                    <a:pt x="193" y="5"/>
                  </a:lnTo>
                  <a:lnTo>
                    <a:pt x="191" y="1"/>
                  </a:lnTo>
                  <a:lnTo>
                    <a:pt x="187" y="0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0" y="1"/>
                  </a:lnTo>
                  <a:lnTo>
                    <a:pt x="178" y="5"/>
                  </a:lnTo>
                  <a:lnTo>
                    <a:pt x="178" y="7"/>
                  </a:lnTo>
                  <a:lnTo>
                    <a:pt x="178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4664" y="3261"/>
              <a:ext cx="21" cy="12"/>
            </a:xfrm>
            <a:custGeom>
              <a:avLst/>
              <a:gdLst>
                <a:gd name="T0" fmla="*/ 35 w 41"/>
                <a:gd name="T1" fmla="*/ 7 h 24"/>
                <a:gd name="T2" fmla="*/ 29 w 41"/>
                <a:gd name="T3" fmla="*/ 7 h 24"/>
                <a:gd name="T4" fmla="*/ 24 w 41"/>
                <a:gd name="T5" fmla="*/ 5 h 24"/>
                <a:gd name="T6" fmla="*/ 17 w 41"/>
                <a:gd name="T7" fmla="*/ 2 h 24"/>
                <a:gd name="T8" fmla="*/ 11 w 41"/>
                <a:gd name="T9" fmla="*/ 0 h 24"/>
                <a:gd name="T10" fmla="*/ 7 w 41"/>
                <a:gd name="T11" fmla="*/ 0 h 24"/>
                <a:gd name="T12" fmla="*/ 5 w 41"/>
                <a:gd name="T13" fmla="*/ 0 h 24"/>
                <a:gd name="T14" fmla="*/ 2 w 41"/>
                <a:gd name="T15" fmla="*/ 2 h 24"/>
                <a:gd name="T16" fmla="*/ 0 w 41"/>
                <a:gd name="T17" fmla="*/ 5 h 24"/>
                <a:gd name="T18" fmla="*/ 0 w 41"/>
                <a:gd name="T19" fmla="*/ 7 h 24"/>
                <a:gd name="T20" fmla="*/ 0 w 41"/>
                <a:gd name="T21" fmla="*/ 11 h 24"/>
                <a:gd name="T22" fmla="*/ 2 w 41"/>
                <a:gd name="T23" fmla="*/ 13 h 24"/>
                <a:gd name="T24" fmla="*/ 5 w 41"/>
                <a:gd name="T25" fmla="*/ 15 h 24"/>
                <a:gd name="T26" fmla="*/ 11 w 41"/>
                <a:gd name="T27" fmla="*/ 18 h 24"/>
                <a:gd name="T28" fmla="*/ 18 w 41"/>
                <a:gd name="T29" fmla="*/ 20 h 24"/>
                <a:gd name="T30" fmla="*/ 24 w 41"/>
                <a:gd name="T31" fmla="*/ 22 h 24"/>
                <a:gd name="T32" fmla="*/ 31 w 41"/>
                <a:gd name="T33" fmla="*/ 24 h 24"/>
                <a:gd name="T34" fmla="*/ 35 w 41"/>
                <a:gd name="T35" fmla="*/ 24 h 24"/>
                <a:gd name="T36" fmla="*/ 39 w 41"/>
                <a:gd name="T37" fmla="*/ 22 h 24"/>
                <a:gd name="T38" fmla="*/ 41 w 41"/>
                <a:gd name="T39" fmla="*/ 20 h 24"/>
                <a:gd name="T40" fmla="*/ 41 w 41"/>
                <a:gd name="T41" fmla="*/ 17 h 24"/>
                <a:gd name="T42" fmla="*/ 41 w 41"/>
                <a:gd name="T43" fmla="*/ 15 h 24"/>
                <a:gd name="T44" fmla="*/ 41 w 41"/>
                <a:gd name="T45" fmla="*/ 11 h 24"/>
                <a:gd name="T46" fmla="*/ 39 w 41"/>
                <a:gd name="T47" fmla="*/ 9 h 24"/>
                <a:gd name="T48" fmla="*/ 35 w 41"/>
                <a:gd name="T49" fmla="*/ 7 h 24"/>
                <a:gd name="T50" fmla="*/ 35 w 41"/>
                <a:gd name="T51" fmla="*/ 7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1" h="24">
                  <a:moveTo>
                    <a:pt x="35" y="7"/>
                  </a:moveTo>
                  <a:lnTo>
                    <a:pt x="29" y="7"/>
                  </a:lnTo>
                  <a:lnTo>
                    <a:pt x="24" y="5"/>
                  </a:lnTo>
                  <a:lnTo>
                    <a:pt x="17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5" y="15"/>
                  </a:lnTo>
                  <a:lnTo>
                    <a:pt x="11" y="18"/>
                  </a:lnTo>
                  <a:lnTo>
                    <a:pt x="18" y="20"/>
                  </a:lnTo>
                  <a:lnTo>
                    <a:pt x="24" y="22"/>
                  </a:lnTo>
                  <a:lnTo>
                    <a:pt x="31" y="24"/>
                  </a:lnTo>
                  <a:lnTo>
                    <a:pt x="35" y="24"/>
                  </a:lnTo>
                  <a:lnTo>
                    <a:pt x="39" y="22"/>
                  </a:lnTo>
                  <a:lnTo>
                    <a:pt x="41" y="20"/>
                  </a:lnTo>
                  <a:lnTo>
                    <a:pt x="41" y="17"/>
                  </a:lnTo>
                  <a:lnTo>
                    <a:pt x="41" y="15"/>
                  </a:lnTo>
                  <a:lnTo>
                    <a:pt x="41" y="11"/>
                  </a:lnTo>
                  <a:lnTo>
                    <a:pt x="39" y="9"/>
                  </a:lnTo>
                  <a:lnTo>
                    <a:pt x="35" y="7"/>
                  </a:lnTo>
                  <a:lnTo>
                    <a:pt x="35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4958" y="2592"/>
              <a:ext cx="158" cy="121"/>
            </a:xfrm>
            <a:custGeom>
              <a:avLst/>
              <a:gdLst>
                <a:gd name="T0" fmla="*/ 20 w 314"/>
                <a:gd name="T1" fmla="*/ 205 h 242"/>
                <a:gd name="T2" fmla="*/ 28 w 314"/>
                <a:gd name="T3" fmla="*/ 141 h 242"/>
                <a:gd name="T4" fmla="*/ 46 w 314"/>
                <a:gd name="T5" fmla="*/ 85 h 242"/>
                <a:gd name="T6" fmla="*/ 74 w 314"/>
                <a:gd name="T7" fmla="*/ 45 h 242"/>
                <a:gd name="T8" fmla="*/ 90 w 314"/>
                <a:gd name="T9" fmla="*/ 15 h 242"/>
                <a:gd name="T10" fmla="*/ 90 w 314"/>
                <a:gd name="T11" fmla="*/ 17 h 242"/>
                <a:gd name="T12" fmla="*/ 125 w 314"/>
                <a:gd name="T13" fmla="*/ 24 h 242"/>
                <a:gd name="T14" fmla="*/ 159 w 314"/>
                <a:gd name="T15" fmla="*/ 30 h 242"/>
                <a:gd name="T16" fmla="*/ 192 w 314"/>
                <a:gd name="T17" fmla="*/ 35 h 242"/>
                <a:gd name="T18" fmla="*/ 225 w 314"/>
                <a:gd name="T19" fmla="*/ 43 h 242"/>
                <a:gd name="T20" fmla="*/ 225 w 314"/>
                <a:gd name="T21" fmla="*/ 39 h 242"/>
                <a:gd name="T22" fmla="*/ 235 w 314"/>
                <a:gd name="T23" fmla="*/ 56 h 242"/>
                <a:gd name="T24" fmla="*/ 249 w 314"/>
                <a:gd name="T25" fmla="*/ 76 h 242"/>
                <a:gd name="T26" fmla="*/ 266 w 314"/>
                <a:gd name="T27" fmla="*/ 96 h 242"/>
                <a:gd name="T28" fmla="*/ 281 w 314"/>
                <a:gd name="T29" fmla="*/ 117 h 242"/>
                <a:gd name="T30" fmla="*/ 292 w 314"/>
                <a:gd name="T31" fmla="*/ 135 h 242"/>
                <a:gd name="T32" fmla="*/ 299 w 314"/>
                <a:gd name="T33" fmla="*/ 152 h 242"/>
                <a:gd name="T34" fmla="*/ 299 w 314"/>
                <a:gd name="T35" fmla="*/ 165 h 242"/>
                <a:gd name="T36" fmla="*/ 305 w 314"/>
                <a:gd name="T37" fmla="*/ 170 h 242"/>
                <a:gd name="T38" fmla="*/ 310 w 314"/>
                <a:gd name="T39" fmla="*/ 170 h 242"/>
                <a:gd name="T40" fmla="*/ 314 w 314"/>
                <a:gd name="T41" fmla="*/ 165 h 242"/>
                <a:gd name="T42" fmla="*/ 312 w 314"/>
                <a:gd name="T43" fmla="*/ 144 h 242"/>
                <a:gd name="T44" fmla="*/ 297 w 314"/>
                <a:gd name="T45" fmla="*/ 113 h 242"/>
                <a:gd name="T46" fmla="*/ 277 w 314"/>
                <a:gd name="T47" fmla="*/ 87 h 242"/>
                <a:gd name="T48" fmla="*/ 255 w 314"/>
                <a:gd name="T49" fmla="*/ 58 h 242"/>
                <a:gd name="T50" fmla="*/ 240 w 314"/>
                <a:gd name="T51" fmla="*/ 32 h 242"/>
                <a:gd name="T52" fmla="*/ 238 w 314"/>
                <a:gd name="T53" fmla="*/ 30 h 242"/>
                <a:gd name="T54" fmla="*/ 235 w 314"/>
                <a:gd name="T55" fmla="*/ 28 h 242"/>
                <a:gd name="T56" fmla="*/ 205 w 314"/>
                <a:gd name="T57" fmla="*/ 22 h 242"/>
                <a:gd name="T58" fmla="*/ 174 w 314"/>
                <a:gd name="T59" fmla="*/ 17 h 242"/>
                <a:gd name="T60" fmla="*/ 142 w 314"/>
                <a:gd name="T61" fmla="*/ 11 h 242"/>
                <a:gd name="T62" fmla="*/ 111 w 314"/>
                <a:gd name="T63" fmla="*/ 4 h 242"/>
                <a:gd name="T64" fmla="*/ 81 w 314"/>
                <a:gd name="T65" fmla="*/ 4 h 242"/>
                <a:gd name="T66" fmla="*/ 79 w 314"/>
                <a:gd name="T67" fmla="*/ 6 h 242"/>
                <a:gd name="T68" fmla="*/ 77 w 314"/>
                <a:gd name="T69" fmla="*/ 8 h 242"/>
                <a:gd name="T70" fmla="*/ 70 w 314"/>
                <a:gd name="T71" fmla="*/ 21 h 242"/>
                <a:gd name="T72" fmla="*/ 39 w 314"/>
                <a:gd name="T73" fmla="*/ 67 h 242"/>
                <a:gd name="T74" fmla="*/ 18 w 314"/>
                <a:gd name="T75" fmla="*/ 120 h 242"/>
                <a:gd name="T76" fmla="*/ 7 w 314"/>
                <a:gd name="T77" fmla="*/ 176 h 242"/>
                <a:gd name="T78" fmla="*/ 0 w 314"/>
                <a:gd name="T79" fmla="*/ 233 h 242"/>
                <a:gd name="T80" fmla="*/ 0 w 314"/>
                <a:gd name="T81" fmla="*/ 239 h 242"/>
                <a:gd name="T82" fmla="*/ 5 w 314"/>
                <a:gd name="T83" fmla="*/ 242 h 242"/>
                <a:gd name="T84" fmla="*/ 11 w 314"/>
                <a:gd name="T85" fmla="*/ 242 h 242"/>
                <a:gd name="T86" fmla="*/ 15 w 314"/>
                <a:gd name="T87" fmla="*/ 237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14" h="242">
                  <a:moveTo>
                    <a:pt x="15" y="237"/>
                  </a:moveTo>
                  <a:lnTo>
                    <a:pt x="20" y="205"/>
                  </a:lnTo>
                  <a:lnTo>
                    <a:pt x="24" y="172"/>
                  </a:lnTo>
                  <a:lnTo>
                    <a:pt x="28" y="141"/>
                  </a:lnTo>
                  <a:lnTo>
                    <a:pt x="35" y="109"/>
                  </a:lnTo>
                  <a:lnTo>
                    <a:pt x="46" y="85"/>
                  </a:lnTo>
                  <a:lnTo>
                    <a:pt x="59" y="65"/>
                  </a:lnTo>
                  <a:lnTo>
                    <a:pt x="74" y="45"/>
                  </a:lnTo>
                  <a:lnTo>
                    <a:pt x="87" y="22"/>
                  </a:lnTo>
                  <a:lnTo>
                    <a:pt x="90" y="15"/>
                  </a:lnTo>
                  <a:lnTo>
                    <a:pt x="87" y="19"/>
                  </a:lnTo>
                  <a:lnTo>
                    <a:pt x="90" y="17"/>
                  </a:lnTo>
                  <a:lnTo>
                    <a:pt x="107" y="21"/>
                  </a:lnTo>
                  <a:lnTo>
                    <a:pt x="125" y="24"/>
                  </a:lnTo>
                  <a:lnTo>
                    <a:pt x="142" y="26"/>
                  </a:lnTo>
                  <a:lnTo>
                    <a:pt x="159" y="30"/>
                  </a:lnTo>
                  <a:lnTo>
                    <a:pt x="175" y="34"/>
                  </a:lnTo>
                  <a:lnTo>
                    <a:pt x="192" y="35"/>
                  </a:lnTo>
                  <a:lnTo>
                    <a:pt x="209" y="39"/>
                  </a:lnTo>
                  <a:lnTo>
                    <a:pt x="225" y="43"/>
                  </a:lnTo>
                  <a:lnTo>
                    <a:pt x="233" y="43"/>
                  </a:lnTo>
                  <a:lnTo>
                    <a:pt x="225" y="39"/>
                  </a:lnTo>
                  <a:lnTo>
                    <a:pt x="229" y="45"/>
                  </a:lnTo>
                  <a:lnTo>
                    <a:pt x="235" y="56"/>
                  </a:lnTo>
                  <a:lnTo>
                    <a:pt x="242" y="67"/>
                  </a:lnTo>
                  <a:lnTo>
                    <a:pt x="249" y="76"/>
                  </a:lnTo>
                  <a:lnTo>
                    <a:pt x="257" y="87"/>
                  </a:lnTo>
                  <a:lnTo>
                    <a:pt x="266" y="96"/>
                  </a:lnTo>
                  <a:lnTo>
                    <a:pt x="273" y="107"/>
                  </a:lnTo>
                  <a:lnTo>
                    <a:pt x="281" y="117"/>
                  </a:lnTo>
                  <a:lnTo>
                    <a:pt x="288" y="128"/>
                  </a:lnTo>
                  <a:lnTo>
                    <a:pt x="292" y="135"/>
                  </a:lnTo>
                  <a:lnTo>
                    <a:pt x="297" y="143"/>
                  </a:lnTo>
                  <a:lnTo>
                    <a:pt x="299" y="152"/>
                  </a:lnTo>
                  <a:lnTo>
                    <a:pt x="299" y="161"/>
                  </a:lnTo>
                  <a:lnTo>
                    <a:pt x="299" y="165"/>
                  </a:lnTo>
                  <a:lnTo>
                    <a:pt x="301" y="169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10" y="170"/>
                  </a:lnTo>
                  <a:lnTo>
                    <a:pt x="312" y="169"/>
                  </a:lnTo>
                  <a:lnTo>
                    <a:pt x="314" y="165"/>
                  </a:lnTo>
                  <a:lnTo>
                    <a:pt x="314" y="161"/>
                  </a:lnTo>
                  <a:lnTo>
                    <a:pt x="312" y="144"/>
                  </a:lnTo>
                  <a:lnTo>
                    <a:pt x="307" y="128"/>
                  </a:lnTo>
                  <a:lnTo>
                    <a:pt x="297" y="113"/>
                  </a:lnTo>
                  <a:lnTo>
                    <a:pt x="288" y="100"/>
                  </a:lnTo>
                  <a:lnTo>
                    <a:pt x="277" y="87"/>
                  </a:lnTo>
                  <a:lnTo>
                    <a:pt x="264" y="72"/>
                  </a:lnTo>
                  <a:lnTo>
                    <a:pt x="255" y="58"/>
                  </a:lnTo>
                  <a:lnTo>
                    <a:pt x="246" y="43"/>
                  </a:lnTo>
                  <a:lnTo>
                    <a:pt x="240" y="32"/>
                  </a:lnTo>
                  <a:lnTo>
                    <a:pt x="240" y="30"/>
                  </a:lnTo>
                  <a:lnTo>
                    <a:pt x="238" y="30"/>
                  </a:lnTo>
                  <a:lnTo>
                    <a:pt x="236" y="28"/>
                  </a:lnTo>
                  <a:lnTo>
                    <a:pt x="235" y="28"/>
                  </a:lnTo>
                  <a:lnTo>
                    <a:pt x="222" y="26"/>
                  </a:lnTo>
                  <a:lnTo>
                    <a:pt x="205" y="22"/>
                  </a:lnTo>
                  <a:lnTo>
                    <a:pt x="190" y="21"/>
                  </a:lnTo>
                  <a:lnTo>
                    <a:pt x="174" y="17"/>
                  </a:lnTo>
                  <a:lnTo>
                    <a:pt x="159" y="13"/>
                  </a:lnTo>
                  <a:lnTo>
                    <a:pt x="142" y="11"/>
                  </a:lnTo>
                  <a:lnTo>
                    <a:pt x="125" y="8"/>
                  </a:lnTo>
                  <a:lnTo>
                    <a:pt x="111" y="4"/>
                  </a:lnTo>
                  <a:lnTo>
                    <a:pt x="94" y="0"/>
                  </a:lnTo>
                  <a:lnTo>
                    <a:pt x="81" y="4"/>
                  </a:lnTo>
                  <a:lnTo>
                    <a:pt x="79" y="4"/>
                  </a:lnTo>
                  <a:lnTo>
                    <a:pt x="79" y="6"/>
                  </a:lnTo>
                  <a:lnTo>
                    <a:pt x="77" y="6"/>
                  </a:lnTo>
                  <a:lnTo>
                    <a:pt x="77" y="8"/>
                  </a:lnTo>
                  <a:lnTo>
                    <a:pt x="70" y="21"/>
                  </a:lnTo>
                  <a:lnTo>
                    <a:pt x="70" y="21"/>
                  </a:lnTo>
                  <a:lnTo>
                    <a:pt x="52" y="43"/>
                  </a:lnTo>
                  <a:lnTo>
                    <a:pt x="39" y="67"/>
                  </a:lnTo>
                  <a:lnTo>
                    <a:pt x="28" y="93"/>
                  </a:lnTo>
                  <a:lnTo>
                    <a:pt x="18" y="120"/>
                  </a:lnTo>
                  <a:lnTo>
                    <a:pt x="13" y="148"/>
                  </a:lnTo>
                  <a:lnTo>
                    <a:pt x="7" y="176"/>
                  </a:lnTo>
                  <a:lnTo>
                    <a:pt x="3" y="205"/>
                  </a:lnTo>
                  <a:lnTo>
                    <a:pt x="0" y="233"/>
                  </a:lnTo>
                  <a:lnTo>
                    <a:pt x="0" y="237"/>
                  </a:lnTo>
                  <a:lnTo>
                    <a:pt x="0" y="239"/>
                  </a:lnTo>
                  <a:lnTo>
                    <a:pt x="3" y="241"/>
                  </a:lnTo>
                  <a:lnTo>
                    <a:pt x="5" y="242"/>
                  </a:lnTo>
                  <a:lnTo>
                    <a:pt x="9" y="242"/>
                  </a:lnTo>
                  <a:lnTo>
                    <a:pt x="11" y="242"/>
                  </a:lnTo>
                  <a:lnTo>
                    <a:pt x="15" y="239"/>
                  </a:lnTo>
                  <a:lnTo>
                    <a:pt x="15" y="237"/>
                  </a:lnTo>
                  <a:lnTo>
                    <a:pt x="15" y="2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4958" y="2691"/>
              <a:ext cx="83" cy="26"/>
            </a:xfrm>
            <a:custGeom>
              <a:avLst/>
              <a:gdLst>
                <a:gd name="T0" fmla="*/ 9 w 164"/>
                <a:gd name="T1" fmla="*/ 54 h 54"/>
                <a:gd name="T2" fmla="*/ 29 w 164"/>
                <a:gd name="T3" fmla="*/ 52 h 54"/>
                <a:gd name="T4" fmla="*/ 48 w 164"/>
                <a:gd name="T5" fmla="*/ 50 h 54"/>
                <a:gd name="T6" fmla="*/ 68 w 164"/>
                <a:gd name="T7" fmla="*/ 48 h 54"/>
                <a:gd name="T8" fmla="*/ 89 w 164"/>
                <a:gd name="T9" fmla="*/ 46 h 54"/>
                <a:gd name="T10" fmla="*/ 107 w 164"/>
                <a:gd name="T11" fmla="*/ 43 h 54"/>
                <a:gd name="T12" fmla="*/ 125 w 164"/>
                <a:gd name="T13" fmla="*/ 37 h 54"/>
                <a:gd name="T14" fmla="*/ 144 w 164"/>
                <a:gd name="T15" fmla="*/ 28 h 54"/>
                <a:gd name="T16" fmla="*/ 161 w 164"/>
                <a:gd name="T17" fmla="*/ 15 h 54"/>
                <a:gd name="T18" fmla="*/ 162 w 164"/>
                <a:gd name="T19" fmla="*/ 13 h 54"/>
                <a:gd name="T20" fmla="*/ 164 w 164"/>
                <a:gd name="T21" fmla="*/ 11 h 54"/>
                <a:gd name="T22" fmla="*/ 164 w 164"/>
                <a:gd name="T23" fmla="*/ 7 h 54"/>
                <a:gd name="T24" fmla="*/ 164 w 164"/>
                <a:gd name="T25" fmla="*/ 4 h 54"/>
                <a:gd name="T26" fmla="*/ 162 w 164"/>
                <a:gd name="T27" fmla="*/ 2 h 54"/>
                <a:gd name="T28" fmla="*/ 159 w 164"/>
                <a:gd name="T29" fmla="*/ 0 h 54"/>
                <a:gd name="T30" fmla="*/ 157 w 164"/>
                <a:gd name="T31" fmla="*/ 0 h 54"/>
                <a:gd name="T32" fmla="*/ 153 w 164"/>
                <a:gd name="T33" fmla="*/ 2 h 54"/>
                <a:gd name="T34" fmla="*/ 137 w 164"/>
                <a:gd name="T35" fmla="*/ 15 h 54"/>
                <a:gd name="T36" fmla="*/ 120 w 164"/>
                <a:gd name="T37" fmla="*/ 22 h 54"/>
                <a:gd name="T38" fmla="*/ 101 w 164"/>
                <a:gd name="T39" fmla="*/ 28 h 54"/>
                <a:gd name="T40" fmla="*/ 83 w 164"/>
                <a:gd name="T41" fmla="*/ 32 h 54"/>
                <a:gd name="T42" fmla="*/ 63 w 164"/>
                <a:gd name="T43" fmla="*/ 33 h 54"/>
                <a:gd name="T44" fmla="*/ 44 w 164"/>
                <a:gd name="T45" fmla="*/ 35 h 54"/>
                <a:gd name="T46" fmla="*/ 24 w 164"/>
                <a:gd name="T47" fmla="*/ 37 h 54"/>
                <a:gd name="T48" fmla="*/ 5 w 164"/>
                <a:gd name="T49" fmla="*/ 39 h 54"/>
                <a:gd name="T50" fmla="*/ 3 w 164"/>
                <a:gd name="T51" fmla="*/ 39 h 54"/>
                <a:gd name="T52" fmla="*/ 0 w 164"/>
                <a:gd name="T53" fmla="*/ 43 h 54"/>
                <a:gd name="T54" fmla="*/ 0 w 164"/>
                <a:gd name="T55" fmla="*/ 44 h 54"/>
                <a:gd name="T56" fmla="*/ 0 w 164"/>
                <a:gd name="T57" fmla="*/ 48 h 54"/>
                <a:gd name="T58" fmla="*/ 2 w 164"/>
                <a:gd name="T59" fmla="*/ 50 h 54"/>
                <a:gd name="T60" fmla="*/ 3 w 164"/>
                <a:gd name="T61" fmla="*/ 54 h 54"/>
                <a:gd name="T62" fmla="*/ 5 w 164"/>
                <a:gd name="T63" fmla="*/ 54 h 54"/>
                <a:gd name="T64" fmla="*/ 9 w 164"/>
                <a:gd name="T65" fmla="*/ 54 h 54"/>
                <a:gd name="T66" fmla="*/ 9 w 164"/>
                <a:gd name="T67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4" h="54">
                  <a:moveTo>
                    <a:pt x="9" y="54"/>
                  </a:moveTo>
                  <a:lnTo>
                    <a:pt x="29" y="52"/>
                  </a:lnTo>
                  <a:lnTo>
                    <a:pt x="48" y="50"/>
                  </a:lnTo>
                  <a:lnTo>
                    <a:pt x="68" y="48"/>
                  </a:lnTo>
                  <a:lnTo>
                    <a:pt x="89" y="46"/>
                  </a:lnTo>
                  <a:lnTo>
                    <a:pt x="107" y="43"/>
                  </a:lnTo>
                  <a:lnTo>
                    <a:pt x="125" y="37"/>
                  </a:lnTo>
                  <a:lnTo>
                    <a:pt x="144" y="28"/>
                  </a:lnTo>
                  <a:lnTo>
                    <a:pt x="161" y="15"/>
                  </a:lnTo>
                  <a:lnTo>
                    <a:pt x="162" y="13"/>
                  </a:lnTo>
                  <a:lnTo>
                    <a:pt x="164" y="11"/>
                  </a:lnTo>
                  <a:lnTo>
                    <a:pt x="164" y="7"/>
                  </a:lnTo>
                  <a:lnTo>
                    <a:pt x="164" y="4"/>
                  </a:lnTo>
                  <a:lnTo>
                    <a:pt x="162" y="2"/>
                  </a:lnTo>
                  <a:lnTo>
                    <a:pt x="159" y="0"/>
                  </a:lnTo>
                  <a:lnTo>
                    <a:pt x="157" y="0"/>
                  </a:lnTo>
                  <a:lnTo>
                    <a:pt x="153" y="2"/>
                  </a:lnTo>
                  <a:lnTo>
                    <a:pt x="137" y="15"/>
                  </a:lnTo>
                  <a:lnTo>
                    <a:pt x="120" y="22"/>
                  </a:lnTo>
                  <a:lnTo>
                    <a:pt x="101" y="28"/>
                  </a:lnTo>
                  <a:lnTo>
                    <a:pt x="83" y="32"/>
                  </a:lnTo>
                  <a:lnTo>
                    <a:pt x="63" y="33"/>
                  </a:lnTo>
                  <a:lnTo>
                    <a:pt x="44" y="35"/>
                  </a:lnTo>
                  <a:lnTo>
                    <a:pt x="24" y="37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0" y="4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2" y="50"/>
                  </a:lnTo>
                  <a:lnTo>
                    <a:pt x="3" y="54"/>
                  </a:lnTo>
                  <a:lnTo>
                    <a:pt x="5" y="54"/>
                  </a:lnTo>
                  <a:lnTo>
                    <a:pt x="9" y="54"/>
                  </a:lnTo>
                  <a:lnTo>
                    <a:pt x="9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4911" y="2672"/>
              <a:ext cx="254" cy="92"/>
            </a:xfrm>
            <a:custGeom>
              <a:avLst/>
              <a:gdLst>
                <a:gd name="T0" fmla="*/ 414 w 508"/>
                <a:gd name="T1" fmla="*/ 17 h 183"/>
                <a:gd name="T2" fmla="*/ 451 w 508"/>
                <a:gd name="T3" fmla="*/ 15 h 183"/>
                <a:gd name="T4" fmla="*/ 488 w 508"/>
                <a:gd name="T5" fmla="*/ 19 h 183"/>
                <a:gd name="T6" fmla="*/ 491 w 508"/>
                <a:gd name="T7" fmla="*/ 22 h 183"/>
                <a:gd name="T8" fmla="*/ 471 w 508"/>
                <a:gd name="T9" fmla="*/ 32 h 183"/>
                <a:gd name="T10" fmla="*/ 417 w 508"/>
                <a:gd name="T11" fmla="*/ 70 h 183"/>
                <a:gd name="T12" fmla="*/ 362 w 508"/>
                <a:gd name="T13" fmla="*/ 107 h 183"/>
                <a:gd name="T14" fmla="*/ 303 w 508"/>
                <a:gd name="T15" fmla="*/ 131 h 183"/>
                <a:gd name="T16" fmla="*/ 244 w 508"/>
                <a:gd name="T17" fmla="*/ 148 h 183"/>
                <a:gd name="T18" fmla="*/ 183 w 508"/>
                <a:gd name="T19" fmla="*/ 161 h 183"/>
                <a:gd name="T20" fmla="*/ 122 w 508"/>
                <a:gd name="T21" fmla="*/ 165 h 183"/>
                <a:gd name="T22" fmla="*/ 61 w 508"/>
                <a:gd name="T23" fmla="*/ 161 h 183"/>
                <a:gd name="T24" fmla="*/ 14 w 508"/>
                <a:gd name="T25" fmla="*/ 148 h 183"/>
                <a:gd name="T26" fmla="*/ 12 w 508"/>
                <a:gd name="T27" fmla="*/ 152 h 183"/>
                <a:gd name="T28" fmla="*/ 42 w 508"/>
                <a:gd name="T29" fmla="*/ 130 h 183"/>
                <a:gd name="T30" fmla="*/ 73 w 508"/>
                <a:gd name="T31" fmla="*/ 111 h 183"/>
                <a:gd name="T32" fmla="*/ 103 w 508"/>
                <a:gd name="T33" fmla="*/ 91 h 183"/>
                <a:gd name="T34" fmla="*/ 107 w 508"/>
                <a:gd name="T35" fmla="*/ 81 h 183"/>
                <a:gd name="T36" fmla="*/ 101 w 508"/>
                <a:gd name="T37" fmla="*/ 76 h 183"/>
                <a:gd name="T38" fmla="*/ 88 w 508"/>
                <a:gd name="T39" fmla="*/ 81 h 183"/>
                <a:gd name="T40" fmla="*/ 62 w 508"/>
                <a:gd name="T41" fmla="*/ 98 h 183"/>
                <a:gd name="T42" fmla="*/ 38 w 508"/>
                <a:gd name="T43" fmla="*/ 113 h 183"/>
                <a:gd name="T44" fmla="*/ 0 w 508"/>
                <a:gd name="T45" fmla="*/ 142 h 183"/>
                <a:gd name="T46" fmla="*/ 0 w 508"/>
                <a:gd name="T47" fmla="*/ 150 h 183"/>
                <a:gd name="T48" fmla="*/ 3 w 508"/>
                <a:gd name="T49" fmla="*/ 159 h 183"/>
                <a:gd name="T50" fmla="*/ 24 w 508"/>
                <a:gd name="T51" fmla="*/ 170 h 183"/>
                <a:gd name="T52" fmla="*/ 64 w 508"/>
                <a:gd name="T53" fmla="*/ 178 h 183"/>
                <a:gd name="T54" fmla="*/ 103 w 508"/>
                <a:gd name="T55" fmla="*/ 183 h 183"/>
                <a:gd name="T56" fmla="*/ 160 w 508"/>
                <a:gd name="T57" fmla="*/ 178 h 183"/>
                <a:gd name="T58" fmla="*/ 251 w 508"/>
                <a:gd name="T59" fmla="*/ 163 h 183"/>
                <a:gd name="T60" fmla="*/ 336 w 508"/>
                <a:gd name="T61" fmla="*/ 137 h 183"/>
                <a:gd name="T62" fmla="*/ 397 w 508"/>
                <a:gd name="T63" fmla="*/ 104 h 183"/>
                <a:gd name="T64" fmla="*/ 443 w 508"/>
                <a:gd name="T65" fmla="*/ 69 h 183"/>
                <a:gd name="T66" fmla="*/ 493 w 508"/>
                <a:gd name="T67" fmla="*/ 39 h 183"/>
                <a:gd name="T68" fmla="*/ 508 w 508"/>
                <a:gd name="T69" fmla="*/ 24 h 183"/>
                <a:gd name="T70" fmla="*/ 508 w 508"/>
                <a:gd name="T71" fmla="*/ 17 h 183"/>
                <a:gd name="T72" fmla="*/ 506 w 508"/>
                <a:gd name="T73" fmla="*/ 9 h 183"/>
                <a:gd name="T74" fmla="*/ 478 w 508"/>
                <a:gd name="T75" fmla="*/ 2 h 183"/>
                <a:gd name="T76" fmla="*/ 441 w 508"/>
                <a:gd name="T77" fmla="*/ 0 h 183"/>
                <a:gd name="T78" fmla="*/ 402 w 508"/>
                <a:gd name="T79" fmla="*/ 0 h 183"/>
                <a:gd name="T80" fmla="*/ 384 w 508"/>
                <a:gd name="T81" fmla="*/ 2 h 183"/>
                <a:gd name="T82" fmla="*/ 382 w 508"/>
                <a:gd name="T83" fmla="*/ 11 h 183"/>
                <a:gd name="T84" fmla="*/ 390 w 508"/>
                <a:gd name="T85" fmla="*/ 1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08" h="183">
                  <a:moveTo>
                    <a:pt x="390" y="17"/>
                  </a:moveTo>
                  <a:lnTo>
                    <a:pt x="402" y="17"/>
                  </a:lnTo>
                  <a:lnTo>
                    <a:pt x="414" y="17"/>
                  </a:lnTo>
                  <a:lnTo>
                    <a:pt x="427" y="17"/>
                  </a:lnTo>
                  <a:lnTo>
                    <a:pt x="439" y="15"/>
                  </a:lnTo>
                  <a:lnTo>
                    <a:pt x="451" y="15"/>
                  </a:lnTo>
                  <a:lnTo>
                    <a:pt x="464" y="17"/>
                  </a:lnTo>
                  <a:lnTo>
                    <a:pt x="475" y="17"/>
                  </a:lnTo>
                  <a:lnTo>
                    <a:pt x="488" y="19"/>
                  </a:lnTo>
                  <a:lnTo>
                    <a:pt x="497" y="24"/>
                  </a:lnTo>
                  <a:lnTo>
                    <a:pt x="491" y="17"/>
                  </a:lnTo>
                  <a:lnTo>
                    <a:pt x="491" y="22"/>
                  </a:lnTo>
                  <a:lnTo>
                    <a:pt x="493" y="17"/>
                  </a:lnTo>
                  <a:lnTo>
                    <a:pt x="491" y="22"/>
                  </a:lnTo>
                  <a:lnTo>
                    <a:pt x="471" y="32"/>
                  </a:lnTo>
                  <a:lnTo>
                    <a:pt x="452" y="44"/>
                  </a:lnTo>
                  <a:lnTo>
                    <a:pt x="434" y="57"/>
                  </a:lnTo>
                  <a:lnTo>
                    <a:pt x="417" y="70"/>
                  </a:lnTo>
                  <a:lnTo>
                    <a:pt x="399" y="83"/>
                  </a:lnTo>
                  <a:lnTo>
                    <a:pt x="380" y="96"/>
                  </a:lnTo>
                  <a:lnTo>
                    <a:pt x="362" y="107"/>
                  </a:lnTo>
                  <a:lnTo>
                    <a:pt x="341" y="117"/>
                  </a:lnTo>
                  <a:lnTo>
                    <a:pt x="323" y="124"/>
                  </a:lnTo>
                  <a:lnTo>
                    <a:pt x="303" y="131"/>
                  </a:lnTo>
                  <a:lnTo>
                    <a:pt x="282" y="137"/>
                  </a:lnTo>
                  <a:lnTo>
                    <a:pt x="264" y="142"/>
                  </a:lnTo>
                  <a:lnTo>
                    <a:pt x="244" y="148"/>
                  </a:lnTo>
                  <a:lnTo>
                    <a:pt x="223" y="154"/>
                  </a:lnTo>
                  <a:lnTo>
                    <a:pt x="203" y="157"/>
                  </a:lnTo>
                  <a:lnTo>
                    <a:pt x="183" y="161"/>
                  </a:lnTo>
                  <a:lnTo>
                    <a:pt x="162" y="163"/>
                  </a:lnTo>
                  <a:lnTo>
                    <a:pt x="142" y="165"/>
                  </a:lnTo>
                  <a:lnTo>
                    <a:pt x="122" y="165"/>
                  </a:lnTo>
                  <a:lnTo>
                    <a:pt x="101" y="165"/>
                  </a:lnTo>
                  <a:lnTo>
                    <a:pt x="81" y="163"/>
                  </a:lnTo>
                  <a:lnTo>
                    <a:pt x="61" y="161"/>
                  </a:lnTo>
                  <a:lnTo>
                    <a:pt x="40" y="157"/>
                  </a:lnTo>
                  <a:lnTo>
                    <a:pt x="20" y="152"/>
                  </a:lnTo>
                  <a:lnTo>
                    <a:pt x="14" y="148"/>
                  </a:lnTo>
                  <a:lnTo>
                    <a:pt x="18" y="152"/>
                  </a:lnTo>
                  <a:lnTo>
                    <a:pt x="14" y="144"/>
                  </a:lnTo>
                  <a:lnTo>
                    <a:pt x="12" y="152"/>
                  </a:lnTo>
                  <a:lnTo>
                    <a:pt x="22" y="142"/>
                  </a:lnTo>
                  <a:lnTo>
                    <a:pt x="31" y="135"/>
                  </a:lnTo>
                  <a:lnTo>
                    <a:pt x="42" y="130"/>
                  </a:lnTo>
                  <a:lnTo>
                    <a:pt x="53" y="124"/>
                  </a:lnTo>
                  <a:lnTo>
                    <a:pt x="62" y="117"/>
                  </a:lnTo>
                  <a:lnTo>
                    <a:pt x="73" y="111"/>
                  </a:lnTo>
                  <a:lnTo>
                    <a:pt x="85" y="105"/>
                  </a:lnTo>
                  <a:lnTo>
                    <a:pt x="94" y="98"/>
                  </a:lnTo>
                  <a:lnTo>
                    <a:pt x="103" y="91"/>
                  </a:lnTo>
                  <a:lnTo>
                    <a:pt x="105" y="87"/>
                  </a:lnTo>
                  <a:lnTo>
                    <a:pt x="107" y="85"/>
                  </a:lnTo>
                  <a:lnTo>
                    <a:pt x="107" y="81"/>
                  </a:lnTo>
                  <a:lnTo>
                    <a:pt x="107" y="80"/>
                  </a:lnTo>
                  <a:lnTo>
                    <a:pt x="105" y="78"/>
                  </a:lnTo>
                  <a:lnTo>
                    <a:pt x="101" y="76"/>
                  </a:lnTo>
                  <a:lnTo>
                    <a:pt x="99" y="76"/>
                  </a:lnTo>
                  <a:lnTo>
                    <a:pt x="96" y="76"/>
                  </a:lnTo>
                  <a:lnTo>
                    <a:pt x="88" y="81"/>
                  </a:lnTo>
                  <a:lnTo>
                    <a:pt x="79" y="87"/>
                  </a:lnTo>
                  <a:lnTo>
                    <a:pt x="72" y="93"/>
                  </a:lnTo>
                  <a:lnTo>
                    <a:pt x="62" y="98"/>
                  </a:lnTo>
                  <a:lnTo>
                    <a:pt x="55" y="104"/>
                  </a:lnTo>
                  <a:lnTo>
                    <a:pt x="46" y="109"/>
                  </a:lnTo>
                  <a:lnTo>
                    <a:pt x="38" y="113"/>
                  </a:lnTo>
                  <a:lnTo>
                    <a:pt x="29" y="118"/>
                  </a:lnTo>
                  <a:lnTo>
                    <a:pt x="1" y="141"/>
                  </a:lnTo>
                  <a:lnTo>
                    <a:pt x="0" y="142"/>
                  </a:lnTo>
                  <a:lnTo>
                    <a:pt x="0" y="144"/>
                  </a:lnTo>
                  <a:lnTo>
                    <a:pt x="0" y="148"/>
                  </a:lnTo>
                  <a:lnTo>
                    <a:pt x="0" y="150"/>
                  </a:lnTo>
                  <a:lnTo>
                    <a:pt x="1" y="157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5" y="161"/>
                  </a:lnTo>
                  <a:lnTo>
                    <a:pt x="24" y="170"/>
                  </a:lnTo>
                  <a:lnTo>
                    <a:pt x="36" y="172"/>
                  </a:lnTo>
                  <a:lnTo>
                    <a:pt x="51" y="176"/>
                  </a:lnTo>
                  <a:lnTo>
                    <a:pt x="64" y="178"/>
                  </a:lnTo>
                  <a:lnTo>
                    <a:pt x="77" y="179"/>
                  </a:lnTo>
                  <a:lnTo>
                    <a:pt x="90" y="181"/>
                  </a:lnTo>
                  <a:lnTo>
                    <a:pt x="103" y="183"/>
                  </a:lnTo>
                  <a:lnTo>
                    <a:pt x="118" y="183"/>
                  </a:lnTo>
                  <a:lnTo>
                    <a:pt x="131" y="181"/>
                  </a:lnTo>
                  <a:lnTo>
                    <a:pt x="160" y="178"/>
                  </a:lnTo>
                  <a:lnTo>
                    <a:pt x="192" y="174"/>
                  </a:lnTo>
                  <a:lnTo>
                    <a:pt x="221" y="168"/>
                  </a:lnTo>
                  <a:lnTo>
                    <a:pt x="251" y="163"/>
                  </a:lnTo>
                  <a:lnTo>
                    <a:pt x="280" y="155"/>
                  </a:lnTo>
                  <a:lnTo>
                    <a:pt x="308" y="148"/>
                  </a:lnTo>
                  <a:lnTo>
                    <a:pt x="336" y="137"/>
                  </a:lnTo>
                  <a:lnTo>
                    <a:pt x="364" y="124"/>
                  </a:lnTo>
                  <a:lnTo>
                    <a:pt x="380" y="115"/>
                  </a:lnTo>
                  <a:lnTo>
                    <a:pt x="397" y="104"/>
                  </a:lnTo>
                  <a:lnTo>
                    <a:pt x="412" y="93"/>
                  </a:lnTo>
                  <a:lnTo>
                    <a:pt x="428" y="81"/>
                  </a:lnTo>
                  <a:lnTo>
                    <a:pt x="443" y="69"/>
                  </a:lnTo>
                  <a:lnTo>
                    <a:pt x="460" y="57"/>
                  </a:lnTo>
                  <a:lnTo>
                    <a:pt x="476" y="48"/>
                  </a:lnTo>
                  <a:lnTo>
                    <a:pt x="493" y="39"/>
                  </a:lnTo>
                  <a:lnTo>
                    <a:pt x="506" y="28"/>
                  </a:lnTo>
                  <a:lnTo>
                    <a:pt x="508" y="26"/>
                  </a:lnTo>
                  <a:lnTo>
                    <a:pt x="508" y="24"/>
                  </a:lnTo>
                  <a:lnTo>
                    <a:pt x="508" y="24"/>
                  </a:lnTo>
                  <a:lnTo>
                    <a:pt x="508" y="22"/>
                  </a:lnTo>
                  <a:lnTo>
                    <a:pt x="508" y="17"/>
                  </a:lnTo>
                  <a:lnTo>
                    <a:pt x="508" y="15"/>
                  </a:lnTo>
                  <a:lnTo>
                    <a:pt x="506" y="11"/>
                  </a:lnTo>
                  <a:lnTo>
                    <a:pt x="506" y="9"/>
                  </a:lnTo>
                  <a:lnTo>
                    <a:pt x="504" y="9"/>
                  </a:lnTo>
                  <a:lnTo>
                    <a:pt x="491" y="4"/>
                  </a:lnTo>
                  <a:lnTo>
                    <a:pt x="478" y="2"/>
                  </a:lnTo>
                  <a:lnTo>
                    <a:pt x="465" y="2"/>
                  </a:lnTo>
                  <a:lnTo>
                    <a:pt x="452" y="0"/>
                  </a:lnTo>
                  <a:lnTo>
                    <a:pt x="441" y="0"/>
                  </a:lnTo>
                  <a:lnTo>
                    <a:pt x="428" y="0"/>
                  </a:lnTo>
                  <a:lnTo>
                    <a:pt x="415" y="0"/>
                  </a:lnTo>
                  <a:lnTo>
                    <a:pt x="402" y="0"/>
                  </a:lnTo>
                  <a:lnTo>
                    <a:pt x="390" y="0"/>
                  </a:lnTo>
                  <a:lnTo>
                    <a:pt x="388" y="0"/>
                  </a:lnTo>
                  <a:lnTo>
                    <a:pt x="384" y="2"/>
                  </a:lnTo>
                  <a:lnTo>
                    <a:pt x="382" y="6"/>
                  </a:lnTo>
                  <a:lnTo>
                    <a:pt x="382" y="9"/>
                  </a:lnTo>
                  <a:lnTo>
                    <a:pt x="382" y="11"/>
                  </a:lnTo>
                  <a:lnTo>
                    <a:pt x="384" y="15"/>
                  </a:lnTo>
                  <a:lnTo>
                    <a:pt x="388" y="17"/>
                  </a:lnTo>
                  <a:lnTo>
                    <a:pt x="390" y="17"/>
                  </a:lnTo>
                  <a:lnTo>
                    <a:pt x="39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4980" y="2758"/>
              <a:ext cx="116" cy="82"/>
            </a:xfrm>
            <a:custGeom>
              <a:avLst/>
              <a:gdLst>
                <a:gd name="T0" fmla="*/ 0 w 233"/>
                <a:gd name="T1" fmla="*/ 9 h 165"/>
                <a:gd name="T2" fmla="*/ 11 w 233"/>
                <a:gd name="T3" fmla="*/ 37 h 165"/>
                <a:gd name="T4" fmla="*/ 26 w 233"/>
                <a:gd name="T5" fmla="*/ 67 h 165"/>
                <a:gd name="T6" fmla="*/ 43 w 233"/>
                <a:gd name="T7" fmla="*/ 94 h 165"/>
                <a:gd name="T8" fmla="*/ 61 w 233"/>
                <a:gd name="T9" fmla="*/ 118 h 165"/>
                <a:gd name="T10" fmla="*/ 83 w 233"/>
                <a:gd name="T11" fmla="*/ 141 h 165"/>
                <a:gd name="T12" fmla="*/ 109 w 233"/>
                <a:gd name="T13" fmla="*/ 155 h 165"/>
                <a:gd name="T14" fmla="*/ 137 w 233"/>
                <a:gd name="T15" fmla="*/ 165 h 165"/>
                <a:gd name="T16" fmla="*/ 169 w 233"/>
                <a:gd name="T17" fmla="*/ 165 h 165"/>
                <a:gd name="T18" fmla="*/ 174 w 233"/>
                <a:gd name="T19" fmla="*/ 165 h 165"/>
                <a:gd name="T20" fmla="*/ 176 w 233"/>
                <a:gd name="T21" fmla="*/ 165 h 165"/>
                <a:gd name="T22" fmla="*/ 178 w 233"/>
                <a:gd name="T23" fmla="*/ 165 h 165"/>
                <a:gd name="T24" fmla="*/ 178 w 233"/>
                <a:gd name="T25" fmla="*/ 165 h 165"/>
                <a:gd name="T26" fmla="*/ 180 w 233"/>
                <a:gd name="T27" fmla="*/ 165 h 165"/>
                <a:gd name="T28" fmla="*/ 189 w 233"/>
                <a:gd name="T29" fmla="*/ 155 h 165"/>
                <a:gd name="T30" fmla="*/ 196 w 233"/>
                <a:gd name="T31" fmla="*/ 137 h 165"/>
                <a:gd name="T32" fmla="*/ 207 w 233"/>
                <a:gd name="T33" fmla="*/ 120 h 165"/>
                <a:gd name="T34" fmla="*/ 220 w 233"/>
                <a:gd name="T35" fmla="*/ 105 h 165"/>
                <a:gd name="T36" fmla="*/ 231 w 233"/>
                <a:gd name="T37" fmla="*/ 89 h 165"/>
                <a:gd name="T38" fmla="*/ 233 w 233"/>
                <a:gd name="T39" fmla="*/ 85 h 165"/>
                <a:gd name="T40" fmla="*/ 233 w 233"/>
                <a:gd name="T41" fmla="*/ 83 h 165"/>
                <a:gd name="T42" fmla="*/ 231 w 233"/>
                <a:gd name="T43" fmla="*/ 80 h 165"/>
                <a:gd name="T44" fmla="*/ 230 w 233"/>
                <a:gd name="T45" fmla="*/ 78 h 165"/>
                <a:gd name="T46" fmla="*/ 226 w 233"/>
                <a:gd name="T47" fmla="*/ 78 h 165"/>
                <a:gd name="T48" fmla="*/ 224 w 233"/>
                <a:gd name="T49" fmla="*/ 78 h 165"/>
                <a:gd name="T50" fmla="*/ 220 w 233"/>
                <a:gd name="T51" fmla="*/ 80 h 165"/>
                <a:gd name="T52" fmla="*/ 218 w 233"/>
                <a:gd name="T53" fmla="*/ 81 h 165"/>
                <a:gd name="T54" fmla="*/ 207 w 233"/>
                <a:gd name="T55" fmla="*/ 96 h 165"/>
                <a:gd name="T56" fmla="*/ 196 w 233"/>
                <a:gd name="T57" fmla="*/ 109 h 165"/>
                <a:gd name="T58" fmla="*/ 185 w 233"/>
                <a:gd name="T59" fmla="*/ 124 h 165"/>
                <a:gd name="T60" fmla="*/ 178 w 233"/>
                <a:gd name="T61" fmla="*/ 141 h 165"/>
                <a:gd name="T62" fmla="*/ 170 w 233"/>
                <a:gd name="T63" fmla="*/ 152 h 165"/>
                <a:gd name="T64" fmla="*/ 174 w 233"/>
                <a:gd name="T65" fmla="*/ 150 h 165"/>
                <a:gd name="T66" fmla="*/ 161 w 233"/>
                <a:gd name="T67" fmla="*/ 150 h 165"/>
                <a:gd name="T68" fmla="*/ 152 w 233"/>
                <a:gd name="T69" fmla="*/ 150 h 165"/>
                <a:gd name="T70" fmla="*/ 143 w 233"/>
                <a:gd name="T71" fmla="*/ 150 h 165"/>
                <a:gd name="T72" fmla="*/ 135 w 233"/>
                <a:gd name="T73" fmla="*/ 150 h 165"/>
                <a:gd name="T74" fmla="*/ 126 w 233"/>
                <a:gd name="T75" fmla="*/ 148 h 165"/>
                <a:gd name="T76" fmla="*/ 119 w 233"/>
                <a:gd name="T77" fmla="*/ 146 h 165"/>
                <a:gd name="T78" fmla="*/ 111 w 233"/>
                <a:gd name="T79" fmla="*/ 142 h 165"/>
                <a:gd name="T80" fmla="*/ 104 w 233"/>
                <a:gd name="T81" fmla="*/ 137 h 165"/>
                <a:gd name="T82" fmla="*/ 96 w 233"/>
                <a:gd name="T83" fmla="*/ 131 h 165"/>
                <a:gd name="T84" fmla="*/ 83 w 233"/>
                <a:gd name="T85" fmla="*/ 118 h 165"/>
                <a:gd name="T86" fmla="*/ 71 w 233"/>
                <a:gd name="T87" fmla="*/ 104 h 165"/>
                <a:gd name="T88" fmla="*/ 59 w 233"/>
                <a:gd name="T89" fmla="*/ 89 h 165"/>
                <a:gd name="T90" fmla="*/ 48 w 233"/>
                <a:gd name="T91" fmla="*/ 74 h 165"/>
                <a:gd name="T92" fmla="*/ 37 w 233"/>
                <a:gd name="T93" fmla="*/ 57 h 165"/>
                <a:gd name="T94" fmla="*/ 30 w 233"/>
                <a:gd name="T95" fmla="*/ 41 h 165"/>
                <a:gd name="T96" fmla="*/ 21 w 233"/>
                <a:gd name="T97" fmla="*/ 24 h 165"/>
                <a:gd name="T98" fmla="*/ 15 w 233"/>
                <a:gd name="T99" fmla="*/ 6 h 165"/>
                <a:gd name="T100" fmla="*/ 15 w 233"/>
                <a:gd name="T101" fmla="*/ 2 h 165"/>
                <a:gd name="T102" fmla="*/ 11 w 233"/>
                <a:gd name="T103" fmla="*/ 0 h 165"/>
                <a:gd name="T104" fmla="*/ 10 w 233"/>
                <a:gd name="T105" fmla="*/ 0 h 165"/>
                <a:gd name="T106" fmla="*/ 6 w 233"/>
                <a:gd name="T107" fmla="*/ 0 h 165"/>
                <a:gd name="T108" fmla="*/ 4 w 233"/>
                <a:gd name="T109" fmla="*/ 2 h 165"/>
                <a:gd name="T110" fmla="*/ 0 w 233"/>
                <a:gd name="T111" fmla="*/ 4 h 165"/>
                <a:gd name="T112" fmla="*/ 0 w 233"/>
                <a:gd name="T113" fmla="*/ 7 h 165"/>
                <a:gd name="T114" fmla="*/ 0 w 233"/>
                <a:gd name="T115" fmla="*/ 9 h 165"/>
                <a:gd name="T116" fmla="*/ 0 w 233"/>
                <a:gd name="T117" fmla="*/ 9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33" h="165">
                  <a:moveTo>
                    <a:pt x="0" y="9"/>
                  </a:moveTo>
                  <a:lnTo>
                    <a:pt x="11" y="37"/>
                  </a:lnTo>
                  <a:lnTo>
                    <a:pt x="26" y="67"/>
                  </a:lnTo>
                  <a:lnTo>
                    <a:pt x="43" y="94"/>
                  </a:lnTo>
                  <a:lnTo>
                    <a:pt x="61" y="118"/>
                  </a:lnTo>
                  <a:lnTo>
                    <a:pt x="83" y="141"/>
                  </a:lnTo>
                  <a:lnTo>
                    <a:pt x="109" y="155"/>
                  </a:lnTo>
                  <a:lnTo>
                    <a:pt x="137" y="165"/>
                  </a:lnTo>
                  <a:lnTo>
                    <a:pt x="169" y="165"/>
                  </a:lnTo>
                  <a:lnTo>
                    <a:pt x="174" y="165"/>
                  </a:lnTo>
                  <a:lnTo>
                    <a:pt x="176" y="165"/>
                  </a:lnTo>
                  <a:lnTo>
                    <a:pt x="178" y="165"/>
                  </a:lnTo>
                  <a:lnTo>
                    <a:pt x="178" y="165"/>
                  </a:lnTo>
                  <a:lnTo>
                    <a:pt x="180" y="165"/>
                  </a:lnTo>
                  <a:lnTo>
                    <a:pt x="189" y="155"/>
                  </a:lnTo>
                  <a:lnTo>
                    <a:pt x="196" y="137"/>
                  </a:lnTo>
                  <a:lnTo>
                    <a:pt x="207" y="120"/>
                  </a:lnTo>
                  <a:lnTo>
                    <a:pt x="220" y="105"/>
                  </a:lnTo>
                  <a:lnTo>
                    <a:pt x="231" y="89"/>
                  </a:lnTo>
                  <a:lnTo>
                    <a:pt x="233" y="85"/>
                  </a:lnTo>
                  <a:lnTo>
                    <a:pt x="233" y="83"/>
                  </a:lnTo>
                  <a:lnTo>
                    <a:pt x="231" y="80"/>
                  </a:lnTo>
                  <a:lnTo>
                    <a:pt x="230" y="78"/>
                  </a:lnTo>
                  <a:lnTo>
                    <a:pt x="226" y="78"/>
                  </a:lnTo>
                  <a:lnTo>
                    <a:pt x="224" y="78"/>
                  </a:lnTo>
                  <a:lnTo>
                    <a:pt x="220" y="80"/>
                  </a:lnTo>
                  <a:lnTo>
                    <a:pt x="218" y="81"/>
                  </a:lnTo>
                  <a:lnTo>
                    <a:pt x="207" y="96"/>
                  </a:lnTo>
                  <a:lnTo>
                    <a:pt x="196" y="109"/>
                  </a:lnTo>
                  <a:lnTo>
                    <a:pt x="185" y="124"/>
                  </a:lnTo>
                  <a:lnTo>
                    <a:pt x="178" y="141"/>
                  </a:lnTo>
                  <a:lnTo>
                    <a:pt x="170" y="152"/>
                  </a:lnTo>
                  <a:lnTo>
                    <a:pt x="174" y="150"/>
                  </a:lnTo>
                  <a:lnTo>
                    <a:pt x="161" y="150"/>
                  </a:lnTo>
                  <a:lnTo>
                    <a:pt x="152" y="150"/>
                  </a:lnTo>
                  <a:lnTo>
                    <a:pt x="143" y="150"/>
                  </a:lnTo>
                  <a:lnTo>
                    <a:pt x="135" y="150"/>
                  </a:lnTo>
                  <a:lnTo>
                    <a:pt x="126" y="148"/>
                  </a:lnTo>
                  <a:lnTo>
                    <a:pt x="119" y="146"/>
                  </a:lnTo>
                  <a:lnTo>
                    <a:pt x="111" y="142"/>
                  </a:lnTo>
                  <a:lnTo>
                    <a:pt x="104" y="137"/>
                  </a:lnTo>
                  <a:lnTo>
                    <a:pt x="96" y="131"/>
                  </a:lnTo>
                  <a:lnTo>
                    <a:pt x="83" y="118"/>
                  </a:lnTo>
                  <a:lnTo>
                    <a:pt x="71" y="104"/>
                  </a:lnTo>
                  <a:lnTo>
                    <a:pt x="59" y="89"/>
                  </a:lnTo>
                  <a:lnTo>
                    <a:pt x="48" y="74"/>
                  </a:lnTo>
                  <a:lnTo>
                    <a:pt x="37" y="57"/>
                  </a:lnTo>
                  <a:lnTo>
                    <a:pt x="30" y="41"/>
                  </a:lnTo>
                  <a:lnTo>
                    <a:pt x="21" y="24"/>
                  </a:lnTo>
                  <a:lnTo>
                    <a:pt x="15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10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5019" y="2750"/>
              <a:ext cx="14" cy="50"/>
            </a:xfrm>
            <a:custGeom>
              <a:avLst/>
              <a:gdLst>
                <a:gd name="T0" fmla="*/ 0 w 28"/>
                <a:gd name="T1" fmla="*/ 12 h 100"/>
                <a:gd name="T2" fmla="*/ 5 w 28"/>
                <a:gd name="T3" fmla="*/ 32 h 100"/>
                <a:gd name="T4" fmla="*/ 9 w 28"/>
                <a:gd name="T5" fmla="*/ 52 h 100"/>
                <a:gd name="T6" fmla="*/ 11 w 28"/>
                <a:gd name="T7" fmla="*/ 73 h 100"/>
                <a:gd name="T8" fmla="*/ 11 w 28"/>
                <a:gd name="T9" fmla="*/ 93 h 100"/>
                <a:gd name="T10" fmla="*/ 11 w 28"/>
                <a:gd name="T11" fmla="*/ 95 h 100"/>
                <a:gd name="T12" fmla="*/ 13 w 28"/>
                <a:gd name="T13" fmla="*/ 98 h 100"/>
                <a:gd name="T14" fmla="*/ 16 w 28"/>
                <a:gd name="T15" fmla="*/ 100 h 100"/>
                <a:gd name="T16" fmla="*/ 18 w 28"/>
                <a:gd name="T17" fmla="*/ 100 h 100"/>
                <a:gd name="T18" fmla="*/ 22 w 28"/>
                <a:gd name="T19" fmla="*/ 100 h 100"/>
                <a:gd name="T20" fmla="*/ 26 w 28"/>
                <a:gd name="T21" fmla="*/ 98 h 100"/>
                <a:gd name="T22" fmla="*/ 28 w 28"/>
                <a:gd name="T23" fmla="*/ 95 h 100"/>
                <a:gd name="T24" fmla="*/ 28 w 28"/>
                <a:gd name="T25" fmla="*/ 93 h 100"/>
                <a:gd name="T26" fmla="*/ 28 w 28"/>
                <a:gd name="T27" fmla="*/ 71 h 100"/>
                <a:gd name="T28" fmla="*/ 26 w 28"/>
                <a:gd name="T29" fmla="*/ 48 h 100"/>
                <a:gd name="T30" fmla="*/ 22 w 28"/>
                <a:gd name="T31" fmla="*/ 26 h 100"/>
                <a:gd name="T32" fmla="*/ 16 w 28"/>
                <a:gd name="T33" fmla="*/ 6 h 100"/>
                <a:gd name="T34" fmla="*/ 15 w 28"/>
                <a:gd name="T35" fmla="*/ 4 h 100"/>
                <a:gd name="T36" fmla="*/ 13 w 28"/>
                <a:gd name="T37" fmla="*/ 2 h 100"/>
                <a:gd name="T38" fmla="*/ 9 w 28"/>
                <a:gd name="T39" fmla="*/ 0 h 100"/>
                <a:gd name="T40" fmla="*/ 5 w 28"/>
                <a:gd name="T41" fmla="*/ 0 h 100"/>
                <a:gd name="T42" fmla="*/ 3 w 28"/>
                <a:gd name="T43" fmla="*/ 2 h 100"/>
                <a:gd name="T44" fmla="*/ 2 w 28"/>
                <a:gd name="T45" fmla="*/ 4 h 100"/>
                <a:gd name="T46" fmla="*/ 0 w 28"/>
                <a:gd name="T47" fmla="*/ 8 h 100"/>
                <a:gd name="T48" fmla="*/ 0 w 28"/>
                <a:gd name="T49" fmla="*/ 12 h 100"/>
                <a:gd name="T50" fmla="*/ 0 w 28"/>
                <a:gd name="T51" fmla="*/ 1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8" h="100">
                  <a:moveTo>
                    <a:pt x="0" y="12"/>
                  </a:moveTo>
                  <a:lnTo>
                    <a:pt x="5" y="32"/>
                  </a:lnTo>
                  <a:lnTo>
                    <a:pt x="9" y="52"/>
                  </a:lnTo>
                  <a:lnTo>
                    <a:pt x="11" y="73"/>
                  </a:lnTo>
                  <a:lnTo>
                    <a:pt x="11" y="93"/>
                  </a:lnTo>
                  <a:lnTo>
                    <a:pt x="11" y="95"/>
                  </a:lnTo>
                  <a:lnTo>
                    <a:pt x="13" y="98"/>
                  </a:lnTo>
                  <a:lnTo>
                    <a:pt x="16" y="100"/>
                  </a:lnTo>
                  <a:lnTo>
                    <a:pt x="18" y="100"/>
                  </a:lnTo>
                  <a:lnTo>
                    <a:pt x="22" y="100"/>
                  </a:lnTo>
                  <a:lnTo>
                    <a:pt x="26" y="98"/>
                  </a:lnTo>
                  <a:lnTo>
                    <a:pt x="28" y="95"/>
                  </a:lnTo>
                  <a:lnTo>
                    <a:pt x="28" y="93"/>
                  </a:lnTo>
                  <a:lnTo>
                    <a:pt x="28" y="71"/>
                  </a:lnTo>
                  <a:lnTo>
                    <a:pt x="26" y="48"/>
                  </a:lnTo>
                  <a:lnTo>
                    <a:pt x="22" y="26"/>
                  </a:lnTo>
                  <a:lnTo>
                    <a:pt x="16" y="6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9" y="0"/>
                  </a:lnTo>
                  <a:lnTo>
                    <a:pt x="5" y="0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5059" y="2726"/>
              <a:ext cx="48" cy="198"/>
            </a:xfrm>
            <a:custGeom>
              <a:avLst/>
              <a:gdLst>
                <a:gd name="T0" fmla="*/ 74 w 96"/>
                <a:gd name="T1" fmla="*/ 26 h 396"/>
                <a:gd name="T2" fmla="*/ 76 w 96"/>
                <a:gd name="T3" fmla="*/ 60 h 396"/>
                <a:gd name="T4" fmla="*/ 61 w 96"/>
                <a:gd name="T5" fmla="*/ 84 h 396"/>
                <a:gd name="T6" fmla="*/ 61 w 96"/>
                <a:gd name="T7" fmla="*/ 89 h 396"/>
                <a:gd name="T8" fmla="*/ 63 w 96"/>
                <a:gd name="T9" fmla="*/ 93 h 396"/>
                <a:gd name="T10" fmla="*/ 71 w 96"/>
                <a:gd name="T11" fmla="*/ 115 h 396"/>
                <a:gd name="T12" fmla="*/ 78 w 96"/>
                <a:gd name="T13" fmla="*/ 154 h 396"/>
                <a:gd name="T14" fmla="*/ 76 w 96"/>
                <a:gd name="T15" fmla="*/ 189 h 396"/>
                <a:gd name="T16" fmla="*/ 61 w 96"/>
                <a:gd name="T17" fmla="*/ 217 h 396"/>
                <a:gd name="T18" fmla="*/ 41 w 96"/>
                <a:gd name="T19" fmla="*/ 241 h 396"/>
                <a:gd name="T20" fmla="*/ 19 w 96"/>
                <a:gd name="T21" fmla="*/ 267 h 396"/>
                <a:gd name="T22" fmla="*/ 4 w 96"/>
                <a:gd name="T23" fmla="*/ 307 h 396"/>
                <a:gd name="T24" fmla="*/ 0 w 96"/>
                <a:gd name="T25" fmla="*/ 361 h 396"/>
                <a:gd name="T26" fmla="*/ 2 w 96"/>
                <a:gd name="T27" fmla="*/ 392 h 396"/>
                <a:gd name="T28" fmla="*/ 8 w 96"/>
                <a:gd name="T29" fmla="*/ 396 h 396"/>
                <a:gd name="T30" fmla="*/ 11 w 96"/>
                <a:gd name="T31" fmla="*/ 396 h 396"/>
                <a:gd name="T32" fmla="*/ 17 w 96"/>
                <a:gd name="T33" fmla="*/ 392 h 396"/>
                <a:gd name="T34" fmla="*/ 15 w 96"/>
                <a:gd name="T35" fmla="*/ 359 h 396"/>
                <a:gd name="T36" fmla="*/ 21 w 96"/>
                <a:gd name="T37" fmla="*/ 298 h 396"/>
                <a:gd name="T38" fmla="*/ 46 w 96"/>
                <a:gd name="T39" fmla="*/ 261 h 396"/>
                <a:gd name="T40" fmla="*/ 65 w 96"/>
                <a:gd name="T41" fmla="*/ 237 h 396"/>
                <a:gd name="T42" fmla="*/ 82 w 96"/>
                <a:gd name="T43" fmla="*/ 211 h 396"/>
                <a:gd name="T44" fmla="*/ 93 w 96"/>
                <a:gd name="T45" fmla="*/ 185 h 396"/>
                <a:gd name="T46" fmla="*/ 95 w 96"/>
                <a:gd name="T47" fmla="*/ 154 h 396"/>
                <a:gd name="T48" fmla="*/ 87 w 96"/>
                <a:gd name="T49" fmla="*/ 119 h 396"/>
                <a:gd name="T50" fmla="*/ 74 w 96"/>
                <a:gd name="T51" fmla="*/ 82 h 396"/>
                <a:gd name="T52" fmla="*/ 83 w 96"/>
                <a:gd name="T53" fmla="*/ 80 h 396"/>
                <a:gd name="T54" fmla="*/ 93 w 96"/>
                <a:gd name="T55" fmla="*/ 45 h 396"/>
                <a:gd name="T56" fmla="*/ 93 w 96"/>
                <a:gd name="T57" fmla="*/ 8 h 396"/>
                <a:gd name="T58" fmla="*/ 91 w 96"/>
                <a:gd name="T59" fmla="*/ 2 h 396"/>
                <a:gd name="T60" fmla="*/ 83 w 96"/>
                <a:gd name="T61" fmla="*/ 0 h 396"/>
                <a:gd name="T62" fmla="*/ 78 w 96"/>
                <a:gd name="T63" fmla="*/ 2 h 396"/>
                <a:gd name="T64" fmla="*/ 76 w 96"/>
                <a:gd name="T65" fmla="*/ 8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396">
                  <a:moveTo>
                    <a:pt x="76" y="8"/>
                  </a:moveTo>
                  <a:lnTo>
                    <a:pt x="74" y="26"/>
                  </a:lnTo>
                  <a:lnTo>
                    <a:pt x="76" y="43"/>
                  </a:lnTo>
                  <a:lnTo>
                    <a:pt x="76" y="60"/>
                  </a:lnTo>
                  <a:lnTo>
                    <a:pt x="65" y="76"/>
                  </a:lnTo>
                  <a:lnTo>
                    <a:pt x="61" y="84"/>
                  </a:lnTo>
                  <a:lnTo>
                    <a:pt x="61" y="85"/>
                  </a:lnTo>
                  <a:lnTo>
                    <a:pt x="61" y="89"/>
                  </a:lnTo>
                  <a:lnTo>
                    <a:pt x="61" y="91"/>
                  </a:lnTo>
                  <a:lnTo>
                    <a:pt x="63" y="93"/>
                  </a:lnTo>
                  <a:lnTo>
                    <a:pt x="69" y="96"/>
                  </a:lnTo>
                  <a:lnTo>
                    <a:pt x="71" y="115"/>
                  </a:lnTo>
                  <a:lnTo>
                    <a:pt x="74" y="135"/>
                  </a:lnTo>
                  <a:lnTo>
                    <a:pt x="78" y="154"/>
                  </a:lnTo>
                  <a:lnTo>
                    <a:pt x="80" y="172"/>
                  </a:lnTo>
                  <a:lnTo>
                    <a:pt x="76" y="189"/>
                  </a:lnTo>
                  <a:lnTo>
                    <a:pt x="71" y="204"/>
                  </a:lnTo>
                  <a:lnTo>
                    <a:pt x="61" y="217"/>
                  </a:lnTo>
                  <a:lnTo>
                    <a:pt x="52" y="230"/>
                  </a:lnTo>
                  <a:lnTo>
                    <a:pt x="41" y="241"/>
                  </a:lnTo>
                  <a:lnTo>
                    <a:pt x="30" y="254"/>
                  </a:lnTo>
                  <a:lnTo>
                    <a:pt x="19" y="267"/>
                  </a:lnTo>
                  <a:lnTo>
                    <a:pt x="11" y="281"/>
                  </a:lnTo>
                  <a:lnTo>
                    <a:pt x="4" y="307"/>
                  </a:lnTo>
                  <a:lnTo>
                    <a:pt x="0" y="333"/>
                  </a:lnTo>
                  <a:lnTo>
                    <a:pt x="0" y="361"/>
                  </a:lnTo>
                  <a:lnTo>
                    <a:pt x="2" y="389"/>
                  </a:lnTo>
                  <a:lnTo>
                    <a:pt x="2" y="392"/>
                  </a:lnTo>
                  <a:lnTo>
                    <a:pt x="4" y="394"/>
                  </a:lnTo>
                  <a:lnTo>
                    <a:pt x="8" y="396"/>
                  </a:lnTo>
                  <a:lnTo>
                    <a:pt x="10" y="396"/>
                  </a:lnTo>
                  <a:lnTo>
                    <a:pt x="11" y="396"/>
                  </a:lnTo>
                  <a:lnTo>
                    <a:pt x="15" y="394"/>
                  </a:lnTo>
                  <a:lnTo>
                    <a:pt x="17" y="392"/>
                  </a:lnTo>
                  <a:lnTo>
                    <a:pt x="17" y="389"/>
                  </a:lnTo>
                  <a:lnTo>
                    <a:pt x="15" y="359"/>
                  </a:lnTo>
                  <a:lnTo>
                    <a:pt x="15" y="328"/>
                  </a:lnTo>
                  <a:lnTo>
                    <a:pt x="21" y="298"/>
                  </a:lnTo>
                  <a:lnTo>
                    <a:pt x="35" y="272"/>
                  </a:lnTo>
                  <a:lnTo>
                    <a:pt x="46" y="261"/>
                  </a:lnTo>
                  <a:lnTo>
                    <a:pt x="56" y="248"/>
                  </a:lnTo>
                  <a:lnTo>
                    <a:pt x="65" y="237"/>
                  </a:lnTo>
                  <a:lnTo>
                    <a:pt x="74" y="224"/>
                  </a:lnTo>
                  <a:lnTo>
                    <a:pt x="82" y="211"/>
                  </a:lnTo>
                  <a:lnTo>
                    <a:pt x="87" y="198"/>
                  </a:lnTo>
                  <a:lnTo>
                    <a:pt x="93" y="185"/>
                  </a:lnTo>
                  <a:lnTo>
                    <a:pt x="96" y="170"/>
                  </a:lnTo>
                  <a:lnTo>
                    <a:pt x="95" y="154"/>
                  </a:lnTo>
                  <a:lnTo>
                    <a:pt x="91" y="135"/>
                  </a:lnTo>
                  <a:lnTo>
                    <a:pt x="87" y="119"/>
                  </a:lnTo>
                  <a:lnTo>
                    <a:pt x="87" y="102"/>
                  </a:lnTo>
                  <a:lnTo>
                    <a:pt x="74" y="82"/>
                  </a:lnTo>
                  <a:lnTo>
                    <a:pt x="76" y="91"/>
                  </a:lnTo>
                  <a:lnTo>
                    <a:pt x="83" y="80"/>
                  </a:lnTo>
                  <a:lnTo>
                    <a:pt x="91" y="63"/>
                  </a:lnTo>
                  <a:lnTo>
                    <a:pt x="93" y="45"/>
                  </a:lnTo>
                  <a:lnTo>
                    <a:pt x="93" y="26"/>
                  </a:lnTo>
                  <a:lnTo>
                    <a:pt x="93" y="8"/>
                  </a:lnTo>
                  <a:lnTo>
                    <a:pt x="93" y="6"/>
                  </a:lnTo>
                  <a:lnTo>
                    <a:pt x="91" y="2"/>
                  </a:lnTo>
                  <a:lnTo>
                    <a:pt x="87" y="0"/>
                  </a:lnTo>
                  <a:lnTo>
                    <a:pt x="83" y="0"/>
                  </a:lnTo>
                  <a:lnTo>
                    <a:pt x="82" y="0"/>
                  </a:lnTo>
                  <a:lnTo>
                    <a:pt x="78" y="2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5036" y="2831"/>
              <a:ext cx="33" cy="42"/>
            </a:xfrm>
            <a:custGeom>
              <a:avLst/>
              <a:gdLst>
                <a:gd name="T0" fmla="*/ 65 w 67"/>
                <a:gd name="T1" fmla="*/ 70 h 83"/>
                <a:gd name="T2" fmla="*/ 50 w 67"/>
                <a:gd name="T3" fmla="*/ 56 h 83"/>
                <a:gd name="T4" fmla="*/ 33 w 67"/>
                <a:gd name="T5" fmla="*/ 43 h 83"/>
                <a:gd name="T6" fmla="*/ 20 w 67"/>
                <a:gd name="T7" fmla="*/ 26 h 83"/>
                <a:gd name="T8" fmla="*/ 15 w 67"/>
                <a:gd name="T9" fmla="*/ 6 h 83"/>
                <a:gd name="T10" fmla="*/ 15 w 67"/>
                <a:gd name="T11" fmla="*/ 4 h 83"/>
                <a:gd name="T12" fmla="*/ 13 w 67"/>
                <a:gd name="T13" fmla="*/ 0 h 83"/>
                <a:gd name="T14" fmla="*/ 9 w 67"/>
                <a:gd name="T15" fmla="*/ 0 h 83"/>
                <a:gd name="T16" fmla="*/ 6 w 67"/>
                <a:gd name="T17" fmla="*/ 0 h 83"/>
                <a:gd name="T18" fmla="*/ 4 w 67"/>
                <a:gd name="T19" fmla="*/ 0 h 83"/>
                <a:gd name="T20" fmla="*/ 0 w 67"/>
                <a:gd name="T21" fmla="*/ 2 h 83"/>
                <a:gd name="T22" fmla="*/ 0 w 67"/>
                <a:gd name="T23" fmla="*/ 6 h 83"/>
                <a:gd name="T24" fmla="*/ 0 w 67"/>
                <a:gd name="T25" fmla="*/ 9 h 83"/>
                <a:gd name="T26" fmla="*/ 0 w 67"/>
                <a:gd name="T27" fmla="*/ 22 h 83"/>
                <a:gd name="T28" fmla="*/ 4 w 67"/>
                <a:gd name="T29" fmla="*/ 32 h 83"/>
                <a:gd name="T30" fmla="*/ 11 w 67"/>
                <a:gd name="T31" fmla="*/ 43 h 83"/>
                <a:gd name="T32" fmla="*/ 19 w 67"/>
                <a:gd name="T33" fmla="*/ 50 h 83"/>
                <a:gd name="T34" fmla="*/ 26 w 67"/>
                <a:gd name="T35" fmla="*/ 57 h 83"/>
                <a:gd name="T36" fmla="*/ 35 w 67"/>
                <a:gd name="T37" fmla="*/ 67 h 83"/>
                <a:gd name="T38" fmla="*/ 44 w 67"/>
                <a:gd name="T39" fmla="*/ 74 h 83"/>
                <a:gd name="T40" fmla="*/ 54 w 67"/>
                <a:gd name="T41" fmla="*/ 81 h 83"/>
                <a:gd name="T42" fmla="*/ 56 w 67"/>
                <a:gd name="T43" fmla="*/ 83 h 83"/>
                <a:gd name="T44" fmla="*/ 59 w 67"/>
                <a:gd name="T45" fmla="*/ 83 h 83"/>
                <a:gd name="T46" fmla="*/ 61 w 67"/>
                <a:gd name="T47" fmla="*/ 83 h 83"/>
                <a:gd name="T48" fmla="*/ 65 w 67"/>
                <a:gd name="T49" fmla="*/ 81 h 83"/>
                <a:gd name="T50" fmla="*/ 67 w 67"/>
                <a:gd name="T51" fmla="*/ 78 h 83"/>
                <a:gd name="T52" fmla="*/ 67 w 67"/>
                <a:gd name="T53" fmla="*/ 76 h 83"/>
                <a:gd name="T54" fmla="*/ 67 w 67"/>
                <a:gd name="T55" fmla="*/ 72 h 83"/>
                <a:gd name="T56" fmla="*/ 65 w 67"/>
                <a:gd name="T57" fmla="*/ 70 h 83"/>
                <a:gd name="T58" fmla="*/ 65 w 67"/>
                <a:gd name="T59" fmla="*/ 7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7" h="83">
                  <a:moveTo>
                    <a:pt x="65" y="70"/>
                  </a:moveTo>
                  <a:lnTo>
                    <a:pt x="50" y="56"/>
                  </a:lnTo>
                  <a:lnTo>
                    <a:pt x="33" y="43"/>
                  </a:lnTo>
                  <a:lnTo>
                    <a:pt x="20" y="26"/>
                  </a:lnTo>
                  <a:lnTo>
                    <a:pt x="15" y="6"/>
                  </a:lnTo>
                  <a:lnTo>
                    <a:pt x="15" y="4"/>
                  </a:lnTo>
                  <a:lnTo>
                    <a:pt x="13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22"/>
                  </a:lnTo>
                  <a:lnTo>
                    <a:pt x="4" y="32"/>
                  </a:lnTo>
                  <a:lnTo>
                    <a:pt x="11" y="43"/>
                  </a:lnTo>
                  <a:lnTo>
                    <a:pt x="19" y="50"/>
                  </a:lnTo>
                  <a:lnTo>
                    <a:pt x="26" y="57"/>
                  </a:lnTo>
                  <a:lnTo>
                    <a:pt x="35" y="67"/>
                  </a:lnTo>
                  <a:lnTo>
                    <a:pt x="44" y="74"/>
                  </a:lnTo>
                  <a:lnTo>
                    <a:pt x="54" y="81"/>
                  </a:lnTo>
                  <a:lnTo>
                    <a:pt x="56" y="83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5" y="81"/>
                  </a:lnTo>
                  <a:lnTo>
                    <a:pt x="67" y="78"/>
                  </a:lnTo>
                  <a:lnTo>
                    <a:pt x="67" y="76"/>
                  </a:lnTo>
                  <a:lnTo>
                    <a:pt x="67" y="72"/>
                  </a:lnTo>
                  <a:lnTo>
                    <a:pt x="65" y="70"/>
                  </a:lnTo>
                  <a:lnTo>
                    <a:pt x="65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5094" y="2777"/>
              <a:ext cx="27" cy="71"/>
            </a:xfrm>
            <a:custGeom>
              <a:avLst/>
              <a:gdLst>
                <a:gd name="T0" fmla="*/ 3 w 53"/>
                <a:gd name="T1" fmla="*/ 15 h 142"/>
                <a:gd name="T2" fmla="*/ 11 w 53"/>
                <a:gd name="T3" fmla="*/ 19 h 142"/>
                <a:gd name="T4" fmla="*/ 18 w 53"/>
                <a:gd name="T5" fmla="*/ 24 h 142"/>
                <a:gd name="T6" fmla="*/ 24 w 53"/>
                <a:gd name="T7" fmla="*/ 30 h 142"/>
                <a:gd name="T8" fmla="*/ 27 w 53"/>
                <a:gd name="T9" fmla="*/ 37 h 142"/>
                <a:gd name="T10" fmla="*/ 38 w 53"/>
                <a:gd name="T11" fmla="*/ 48 h 142"/>
                <a:gd name="T12" fmla="*/ 36 w 53"/>
                <a:gd name="T13" fmla="*/ 44 h 142"/>
                <a:gd name="T14" fmla="*/ 36 w 53"/>
                <a:gd name="T15" fmla="*/ 50 h 142"/>
                <a:gd name="T16" fmla="*/ 38 w 53"/>
                <a:gd name="T17" fmla="*/ 70 h 142"/>
                <a:gd name="T18" fmla="*/ 36 w 53"/>
                <a:gd name="T19" fmla="*/ 92 h 142"/>
                <a:gd name="T20" fmla="*/ 33 w 53"/>
                <a:gd name="T21" fmla="*/ 113 h 142"/>
                <a:gd name="T22" fmla="*/ 22 w 53"/>
                <a:gd name="T23" fmla="*/ 131 h 142"/>
                <a:gd name="T24" fmla="*/ 22 w 53"/>
                <a:gd name="T25" fmla="*/ 133 h 142"/>
                <a:gd name="T26" fmla="*/ 22 w 53"/>
                <a:gd name="T27" fmla="*/ 137 h 142"/>
                <a:gd name="T28" fmla="*/ 24 w 53"/>
                <a:gd name="T29" fmla="*/ 139 h 142"/>
                <a:gd name="T30" fmla="*/ 25 w 53"/>
                <a:gd name="T31" fmla="*/ 141 h 142"/>
                <a:gd name="T32" fmla="*/ 29 w 53"/>
                <a:gd name="T33" fmla="*/ 142 h 142"/>
                <a:gd name="T34" fmla="*/ 31 w 53"/>
                <a:gd name="T35" fmla="*/ 142 h 142"/>
                <a:gd name="T36" fmla="*/ 35 w 53"/>
                <a:gd name="T37" fmla="*/ 141 h 142"/>
                <a:gd name="T38" fmla="*/ 36 w 53"/>
                <a:gd name="T39" fmla="*/ 139 h 142"/>
                <a:gd name="T40" fmla="*/ 46 w 53"/>
                <a:gd name="T41" fmla="*/ 118 h 142"/>
                <a:gd name="T42" fmla="*/ 51 w 53"/>
                <a:gd name="T43" fmla="*/ 98 h 142"/>
                <a:gd name="T44" fmla="*/ 53 w 53"/>
                <a:gd name="T45" fmla="*/ 78 h 142"/>
                <a:gd name="T46" fmla="*/ 53 w 53"/>
                <a:gd name="T47" fmla="*/ 56 h 142"/>
                <a:gd name="T48" fmla="*/ 53 w 53"/>
                <a:gd name="T49" fmla="*/ 43 h 142"/>
                <a:gd name="T50" fmla="*/ 53 w 53"/>
                <a:gd name="T51" fmla="*/ 41 h 142"/>
                <a:gd name="T52" fmla="*/ 51 w 53"/>
                <a:gd name="T53" fmla="*/ 39 h 142"/>
                <a:gd name="T54" fmla="*/ 51 w 53"/>
                <a:gd name="T55" fmla="*/ 39 h 142"/>
                <a:gd name="T56" fmla="*/ 49 w 53"/>
                <a:gd name="T57" fmla="*/ 37 h 142"/>
                <a:gd name="T58" fmla="*/ 46 w 53"/>
                <a:gd name="T59" fmla="*/ 33 h 142"/>
                <a:gd name="T60" fmla="*/ 46 w 53"/>
                <a:gd name="T61" fmla="*/ 33 h 142"/>
                <a:gd name="T62" fmla="*/ 46 w 53"/>
                <a:gd name="T63" fmla="*/ 33 h 142"/>
                <a:gd name="T64" fmla="*/ 46 w 53"/>
                <a:gd name="T65" fmla="*/ 33 h 142"/>
                <a:gd name="T66" fmla="*/ 46 w 53"/>
                <a:gd name="T67" fmla="*/ 33 h 142"/>
                <a:gd name="T68" fmla="*/ 38 w 53"/>
                <a:gd name="T69" fmla="*/ 24 h 142"/>
                <a:gd name="T70" fmla="*/ 31 w 53"/>
                <a:gd name="T71" fmla="*/ 17 h 142"/>
                <a:gd name="T72" fmla="*/ 22 w 53"/>
                <a:gd name="T73" fmla="*/ 7 h 142"/>
                <a:gd name="T74" fmla="*/ 12 w 53"/>
                <a:gd name="T75" fmla="*/ 2 h 142"/>
                <a:gd name="T76" fmla="*/ 9 w 53"/>
                <a:gd name="T77" fmla="*/ 0 h 142"/>
                <a:gd name="T78" fmla="*/ 7 w 53"/>
                <a:gd name="T79" fmla="*/ 0 h 142"/>
                <a:gd name="T80" fmla="*/ 3 w 53"/>
                <a:gd name="T81" fmla="*/ 2 h 142"/>
                <a:gd name="T82" fmla="*/ 1 w 53"/>
                <a:gd name="T83" fmla="*/ 4 h 142"/>
                <a:gd name="T84" fmla="*/ 0 w 53"/>
                <a:gd name="T85" fmla="*/ 7 h 142"/>
                <a:gd name="T86" fmla="*/ 0 w 53"/>
                <a:gd name="T87" fmla="*/ 9 h 142"/>
                <a:gd name="T88" fmla="*/ 1 w 53"/>
                <a:gd name="T89" fmla="*/ 13 h 142"/>
                <a:gd name="T90" fmla="*/ 3 w 53"/>
                <a:gd name="T91" fmla="*/ 15 h 142"/>
                <a:gd name="T92" fmla="*/ 3 w 53"/>
                <a:gd name="T93" fmla="*/ 1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3" h="142">
                  <a:moveTo>
                    <a:pt x="3" y="15"/>
                  </a:moveTo>
                  <a:lnTo>
                    <a:pt x="11" y="19"/>
                  </a:lnTo>
                  <a:lnTo>
                    <a:pt x="18" y="24"/>
                  </a:lnTo>
                  <a:lnTo>
                    <a:pt x="24" y="30"/>
                  </a:lnTo>
                  <a:lnTo>
                    <a:pt x="27" y="37"/>
                  </a:lnTo>
                  <a:lnTo>
                    <a:pt x="38" y="48"/>
                  </a:lnTo>
                  <a:lnTo>
                    <a:pt x="36" y="44"/>
                  </a:lnTo>
                  <a:lnTo>
                    <a:pt x="36" y="50"/>
                  </a:lnTo>
                  <a:lnTo>
                    <a:pt x="38" y="70"/>
                  </a:lnTo>
                  <a:lnTo>
                    <a:pt x="36" y="92"/>
                  </a:lnTo>
                  <a:lnTo>
                    <a:pt x="33" y="113"/>
                  </a:lnTo>
                  <a:lnTo>
                    <a:pt x="22" y="131"/>
                  </a:lnTo>
                  <a:lnTo>
                    <a:pt x="22" y="133"/>
                  </a:lnTo>
                  <a:lnTo>
                    <a:pt x="22" y="137"/>
                  </a:lnTo>
                  <a:lnTo>
                    <a:pt x="24" y="139"/>
                  </a:lnTo>
                  <a:lnTo>
                    <a:pt x="25" y="141"/>
                  </a:lnTo>
                  <a:lnTo>
                    <a:pt x="29" y="142"/>
                  </a:lnTo>
                  <a:lnTo>
                    <a:pt x="31" y="142"/>
                  </a:lnTo>
                  <a:lnTo>
                    <a:pt x="35" y="141"/>
                  </a:lnTo>
                  <a:lnTo>
                    <a:pt x="36" y="139"/>
                  </a:lnTo>
                  <a:lnTo>
                    <a:pt x="46" y="118"/>
                  </a:lnTo>
                  <a:lnTo>
                    <a:pt x="51" y="98"/>
                  </a:lnTo>
                  <a:lnTo>
                    <a:pt x="53" y="78"/>
                  </a:lnTo>
                  <a:lnTo>
                    <a:pt x="53" y="56"/>
                  </a:lnTo>
                  <a:lnTo>
                    <a:pt x="53" y="43"/>
                  </a:lnTo>
                  <a:lnTo>
                    <a:pt x="53" y="41"/>
                  </a:lnTo>
                  <a:lnTo>
                    <a:pt x="51" y="39"/>
                  </a:lnTo>
                  <a:lnTo>
                    <a:pt x="51" y="39"/>
                  </a:lnTo>
                  <a:lnTo>
                    <a:pt x="49" y="37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38" y="24"/>
                  </a:lnTo>
                  <a:lnTo>
                    <a:pt x="31" y="17"/>
                  </a:lnTo>
                  <a:lnTo>
                    <a:pt x="22" y="7"/>
                  </a:lnTo>
                  <a:lnTo>
                    <a:pt x="12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1" y="13"/>
                  </a:lnTo>
                  <a:lnTo>
                    <a:pt x="3" y="15"/>
                  </a:lnTo>
                  <a:lnTo>
                    <a:pt x="3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5031" y="2790"/>
              <a:ext cx="137" cy="190"/>
            </a:xfrm>
            <a:custGeom>
              <a:avLst/>
              <a:gdLst>
                <a:gd name="T0" fmla="*/ 194 w 273"/>
                <a:gd name="T1" fmla="*/ 24 h 379"/>
                <a:gd name="T2" fmla="*/ 224 w 273"/>
                <a:gd name="T3" fmla="*/ 37 h 379"/>
                <a:gd name="T4" fmla="*/ 255 w 273"/>
                <a:gd name="T5" fmla="*/ 46 h 379"/>
                <a:gd name="T6" fmla="*/ 257 w 273"/>
                <a:gd name="T7" fmla="*/ 48 h 379"/>
                <a:gd name="T8" fmla="*/ 248 w 273"/>
                <a:gd name="T9" fmla="*/ 72 h 379"/>
                <a:gd name="T10" fmla="*/ 212 w 273"/>
                <a:gd name="T11" fmla="*/ 94 h 379"/>
                <a:gd name="T12" fmla="*/ 168 w 273"/>
                <a:gd name="T13" fmla="*/ 116 h 379"/>
                <a:gd name="T14" fmla="*/ 137 w 273"/>
                <a:gd name="T15" fmla="*/ 151 h 379"/>
                <a:gd name="T16" fmla="*/ 126 w 273"/>
                <a:gd name="T17" fmla="*/ 166 h 379"/>
                <a:gd name="T18" fmla="*/ 129 w 273"/>
                <a:gd name="T19" fmla="*/ 179 h 379"/>
                <a:gd name="T20" fmla="*/ 150 w 273"/>
                <a:gd name="T21" fmla="*/ 248 h 379"/>
                <a:gd name="T22" fmla="*/ 114 w 273"/>
                <a:gd name="T23" fmla="*/ 310 h 379"/>
                <a:gd name="T24" fmla="*/ 79 w 273"/>
                <a:gd name="T25" fmla="*/ 368 h 379"/>
                <a:gd name="T26" fmla="*/ 92 w 273"/>
                <a:gd name="T27" fmla="*/ 340 h 379"/>
                <a:gd name="T28" fmla="*/ 65 w 273"/>
                <a:gd name="T29" fmla="*/ 270 h 379"/>
                <a:gd name="T30" fmla="*/ 26 w 273"/>
                <a:gd name="T31" fmla="*/ 201 h 379"/>
                <a:gd name="T32" fmla="*/ 13 w 273"/>
                <a:gd name="T33" fmla="*/ 151 h 379"/>
                <a:gd name="T34" fmla="*/ 24 w 273"/>
                <a:gd name="T35" fmla="*/ 122 h 379"/>
                <a:gd name="T36" fmla="*/ 20 w 273"/>
                <a:gd name="T37" fmla="*/ 114 h 379"/>
                <a:gd name="T38" fmla="*/ 11 w 273"/>
                <a:gd name="T39" fmla="*/ 116 h 379"/>
                <a:gd name="T40" fmla="*/ 0 w 273"/>
                <a:gd name="T41" fmla="*/ 172 h 379"/>
                <a:gd name="T42" fmla="*/ 33 w 273"/>
                <a:gd name="T43" fmla="*/ 246 h 379"/>
                <a:gd name="T44" fmla="*/ 74 w 273"/>
                <a:gd name="T45" fmla="*/ 320 h 379"/>
                <a:gd name="T46" fmla="*/ 79 w 273"/>
                <a:gd name="T47" fmla="*/ 349 h 379"/>
                <a:gd name="T48" fmla="*/ 79 w 273"/>
                <a:gd name="T49" fmla="*/ 373 h 379"/>
                <a:gd name="T50" fmla="*/ 85 w 273"/>
                <a:gd name="T51" fmla="*/ 379 h 379"/>
                <a:gd name="T52" fmla="*/ 92 w 273"/>
                <a:gd name="T53" fmla="*/ 375 h 379"/>
                <a:gd name="T54" fmla="*/ 101 w 273"/>
                <a:gd name="T55" fmla="*/ 357 h 379"/>
                <a:gd name="T56" fmla="*/ 101 w 273"/>
                <a:gd name="T57" fmla="*/ 358 h 379"/>
                <a:gd name="T58" fmla="*/ 114 w 273"/>
                <a:gd name="T59" fmla="*/ 331 h 379"/>
                <a:gd name="T60" fmla="*/ 146 w 273"/>
                <a:gd name="T61" fmla="*/ 290 h 379"/>
                <a:gd name="T62" fmla="*/ 166 w 273"/>
                <a:gd name="T63" fmla="*/ 238 h 379"/>
                <a:gd name="T64" fmla="*/ 151 w 273"/>
                <a:gd name="T65" fmla="*/ 185 h 379"/>
                <a:gd name="T66" fmla="*/ 151 w 273"/>
                <a:gd name="T67" fmla="*/ 161 h 379"/>
                <a:gd name="T68" fmla="*/ 162 w 273"/>
                <a:gd name="T69" fmla="*/ 142 h 379"/>
                <a:gd name="T70" fmla="*/ 192 w 273"/>
                <a:gd name="T71" fmla="*/ 120 h 379"/>
                <a:gd name="T72" fmla="*/ 235 w 273"/>
                <a:gd name="T73" fmla="*/ 101 h 379"/>
                <a:gd name="T74" fmla="*/ 266 w 273"/>
                <a:gd name="T75" fmla="*/ 66 h 379"/>
                <a:gd name="T76" fmla="*/ 273 w 273"/>
                <a:gd name="T77" fmla="*/ 48 h 379"/>
                <a:gd name="T78" fmla="*/ 273 w 273"/>
                <a:gd name="T79" fmla="*/ 44 h 379"/>
                <a:gd name="T80" fmla="*/ 270 w 273"/>
                <a:gd name="T81" fmla="*/ 37 h 379"/>
                <a:gd name="T82" fmla="*/ 246 w 273"/>
                <a:gd name="T83" fmla="*/ 29 h 379"/>
                <a:gd name="T84" fmla="*/ 218 w 273"/>
                <a:gd name="T85" fmla="*/ 18 h 379"/>
                <a:gd name="T86" fmla="*/ 188 w 273"/>
                <a:gd name="T87" fmla="*/ 3 h 379"/>
                <a:gd name="T88" fmla="*/ 174 w 273"/>
                <a:gd name="T89" fmla="*/ 0 h 379"/>
                <a:gd name="T90" fmla="*/ 170 w 273"/>
                <a:gd name="T91" fmla="*/ 7 h 379"/>
                <a:gd name="T92" fmla="*/ 174 w 273"/>
                <a:gd name="T93" fmla="*/ 15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73" h="379">
                  <a:moveTo>
                    <a:pt x="174" y="15"/>
                  </a:moveTo>
                  <a:lnTo>
                    <a:pt x="185" y="18"/>
                  </a:lnTo>
                  <a:lnTo>
                    <a:pt x="194" y="24"/>
                  </a:lnTo>
                  <a:lnTo>
                    <a:pt x="203" y="28"/>
                  </a:lnTo>
                  <a:lnTo>
                    <a:pt x="214" y="33"/>
                  </a:lnTo>
                  <a:lnTo>
                    <a:pt x="224" y="37"/>
                  </a:lnTo>
                  <a:lnTo>
                    <a:pt x="233" y="42"/>
                  </a:lnTo>
                  <a:lnTo>
                    <a:pt x="244" y="44"/>
                  </a:lnTo>
                  <a:lnTo>
                    <a:pt x="255" y="46"/>
                  </a:lnTo>
                  <a:lnTo>
                    <a:pt x="262" y="52"/>
                  </a:lnTo>
                  <a:lnTo>
                    <a:pt x="260" y="40"/>
                  </a:lnTo>
                  <a:lnTo>
                    <a:pt x="257" y="48"/>
                  </a:lnTo>
                  <a:lnTo>
                    <a:pt x="253" y="55"/>
                  </a:lnTo>
                  <a:lnTo>
                    <a:pt x="251" y="63"/>
                  </a:lnTo>
                  <a:lnTo>
                    <a:pt x="248" y="72"/>
                  </a:lnTo>
                  <a:lnTo>
                    <a:pt x="242" y="77"/>
                  </a:lnTo>
                  <a:lnTo>
                    <a:pt x="229" y="87"/>
                  </a:lnTo>
                  <a:lnTo>
                    <a:pt x="212" y="94"/>
                  </a:lnTo>
                  <a:lnTo>
                    <a:pt x="198" y="101"/>
                  </a:lnTo>
                  <a:lnTo>
                    <a:pt x="183" y="109"/>
                  </a:lnTo>
                  <a:lnTo>
                    <a:pt x="168" y="116"/>
                  </a:lnTo>
                  <a:lnTo>
                    <a:pt x="155" y="126"/>
                  </a:lnTo>
                  <a:lnTo>
                    <a:pt x="146" y="137"/>
                  </a:lnTo>
                  <a:lnTo>
                    <a:pt x="137" y="151"/>
                  </a:lnTo>
                  <a:lnTo>
                    <a:pt x="127" y="162"/>
                  </a:lnTo>
                  <a:lnTo>
                    <a:pt x="126" y="164"/>
                  </a:lnTo>
                  <a:lnTo>
                    <a:pt x="126" y="166"/>
                  </a:lnTo>
                  <a:lnTo>
                    <a:pt x="126" y="168"/>
                  </a:lnTo>
                  <a:lnTo>
                    <a:pt x="126" y="170"/>
                  </a:lnTo>
                  <a:lnTo>
                    <a:pt x="129" y="179"/>
                  </a:lnTo>
                  <a:lnTo>
                    <a:pt x="146" y="203"/>
                  </a:lnTo>
                  <a:lnTo>
                    <a:pt x="151" y="225"/>
                  </a:lnTo>
                  <a:lnTo>
                    <a:pt x="150" y="248"/>
                  </a:lnTo>
                  <a:lnTo>
                    <a:pt x="140" y="268"/>
                  </a:lnTo>
                  <a:lnTo>
                    <a:pt x="127" y="290"/>
                  </a:lnTo>
                  <a:lnTo>
                    <a:pt x="114" y="310"/>
                  </a:lnTo>
                  <a:lnTo>
                    <a:pt x="100" y="331"/>
                  </a:lnTo>
                  <a:lnTo>
                    <a:pt x="87" y="351"/>
                  </a:lnTo>
                  <a:lnTo>
                    <a:pt x="79" y="368"/>
                  </a:lnTo>
                  <a:lnTo>
                    <a:pt x="94" y="370"/>
                  </a:lnTo>
                  <a:lnTo>
                    <a:pt x="94" y="366"/>
                  </a:lnTo>
                  <a:lnTo>
                    <a:pt x="92" y="340"/>
                  </a:lnTo>
                  <a:lnTo>
                    <a:pt x="87" y="316"/>
                  </a:lnTo>
                  <a:lnTo>
                    <a:pt x="76" y="292"/>
                  </a:lnTo>
                  <a:lnTo>
                    <a:pt x="65" y="270"/>
                  </a:lnTo>
                  <a:lnTo>
                    <a:pt x="52" y="248"/>
                  </a:lnTo>
                  <a:lnTo>
                    <a:pt x="39" y="224"/>
                  </a:lnTo>
                  <a:lnTo>
                    <a:pt x="26" y="201"/>
                  </a:lnTo>
                  <a:lnTo>
                    <a:pt x="16" y="177"/>
                  </a:lnTo>
                  <a:lnTo>
                    <a:pt x="13" y="164"/>
                  </a:lnTo>
                  <a:lnTo>
                    <a:pt x="13" y="151"/>
                  </a:lnTo>
                  <a:lnTo>
                    <a:pt x="16" y="137"/>
                  </a:lnTo>
                  <a:lnTo>
                    <a:pt x="24" y="126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16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5" y="114"/>
                  </a:lnTo>
                  <a:lnTo>
                    <a:pt x="11" y="116"/>
                  </a:lnTo>
                  <a:lnTo>
                    <a:pt x="9" y="118"/>
                  </a:lnTo>
                  <a:lnTo>
                    <a:pt x="0" y="144"/>
                  </a:lnTo>
                  <a:lnTo>
                    <a:pt x="0" y="172"/>
                  </a:lnTo>
                  <a:lnTo>
                    <a:pt x="7" y="196"/>
                  </a:lnTo>
                  <a:lnTo>
                    <a:pt x="18" y="222"/>
                  </a:lnTo>
                  <a:lnTo>
                    <a:pt x="33" y="246"/>
                  </a:lnTo>
                  <a:lnTo>
                    <a:pt x="48" y="272"/>
                  </a:lnTo>
                  <a:lnTo>
                    <a:pt x="63" y="296"/>
                  </a:lnTo>
                  <a:lnTo>
                    <a:pt x="74" y="320"/>
                  </a:lnTo>
                  <a:lnTo>
                    <a:pt x="77" y="329"/>
                  </a:lnTo>
                  <a:lnTo>
                    <a:pt x="79" y="340"/>
                  </a:lnTo>
                  <a:lnTo>
                    <a:pt x="79" y="349"/>
                  </a:lnTo>
                  <a:lnTo>
                    <a:pt x="77" y="360"/>
                  </a:lnTo>
                  <a:lnTo>
                    <a:pt x="79" y="371"/>
                  </a:lnTo>
                  <a:lnTo>
                    <a:pt x="79" y="373"/>
                  </a:lnTo>
                  <a:lnTo>
                    <a:pt x="81" y="375"/>
                  </a:lnTo>
                  <a:lnTo>
                    <a:pt x="83" y="377"/>
                  </a:lnTo>
                  <a:lnTo>
                    <a:pt x="85" y="379"/>
                  </a:lnTo>
                  <a:lnTo>
                    <a:pt x="87" y="379"/>
                  </a:lnTo>
                  <a:lnTo>
                    <a:pt x="90" y="379"/>
                  </a:lnTo>
                  <a:lnTo>
                    <a:pt x="92" y="375"/>
                  </a:lnTo>
                  <a:lnTo>
                    <a:pt x="94" y="373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8"/>
                  </a:lnTo>
                  <a:lnTo>
                    <a:pt x="105" y="347"/>
                  </a:lnTo>
                  <a:lnTo>
                    <a:pt x="109" y="338"/>
                  </a:lnTo>
                  <a:lnTo>
                    <a:pt x="114" y="331"/>
                  </a:lnTo>
                  <a:lnTo>
                    <a:pt x="122" y="322"/>
                  </a:lnTo>
                  <a:lnTo>
                    <a:pt x="135" y="307"/>
                  </a:lnTo>
                  <a:lnTo>
                    <a:pt x="146" y="290"/>
                  </a:lnTo>
                  <a:lnTo>
                    <a:pt x="157" y="273"/>
                  </a:lnTo>
                  <a:lnTo>
                    <a:pt x="162" y="255"/>
                  </a:lnTo>
                  <a:lnTo>
                    <a:pt x="166" y="238"/>
                  </a:lnTo>
                  <a:lnTo>
                    <a:pt x="166" y="220"/>
                  </a:lnTo>
                  <a:lnTo>
                    <a:pt x="161" y="201"/>
                  </a:lnTo>
                  <a:lnTo>
                    <a:pt x="151" y="185"/>
                  </a:lnTo>
                  <a:lnTo>
                    <a:pt x="142" y="166"/>
                  </a:lnTo>
                  <a:lnTo>
                    <a:pt x="140" y="172"/>
                  </a:lnTo>
                  <a:lnTo>
                    <a:pt x="151" y="161"/>
                  </a:lnTo>
                  <a:lnTo>
                    <a:pt x="155" y="153"/>
                  </a:lnTo>
                  <a:lnTo>
                    <a:pt x="159" y="148"/>
                  </a:lnTo>
                  <a:lnTo>
                    <a:pt x="162" y="142"/>
                  </a:lnTo>
                  <a:lnTo>
                    <a:pt x="166" y="137"/>
                  </a:lnTo>
                  <a:lnTo>
                    <a:pt x="179" y="127"/>
                  </a:lnTo>
                  <a:lnTo>
                    <a:pt x="192" y="120"/>
                  </a:lnTo>
                  <a:lnTo>
                    <a:pt x="207" y="114"/>
                  </a:lnTo>
                  <a:lnTo>
                    <a:pt x="222" y="107"/>
                  </a:lnTo>
                  <a:lnTo>
                    <a:pt x="235" y="101"/>
                  </a:lnTo>
                  <a:lnTo>
                    <a:pt x="248" y="92"/>
                  </a:lnTo>
                  <a:lnTo>
                    <a:pt x="259" y="81"/>
                  </a:lnTo>
                  <a:lnTo>
                    <a:pt x="266" y="66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3" y="44"/>
                  </a:lnTo>
                  <a:lnTo>
                    <a:pt x="273" y="40"/>
                  </a:lnTo>
                  <a:lnTo>
                    <a:pt x="272" y="39"/>
                  </a:lnTo>
                  <a:lnTo>
                    <a:pt x="270" y="37"/>
                  </a:lnTo>
                  <a:lnTo>
                    <a:pt x="257" y="31"/>
                  </a:lnTo>
                  <a:lnTo>
                    <a:pt x="257" y="31"/>
                  </a:lnTo>
                  <a:lnTo>
                    <a:pt x="246" y="29"/>
                  </a:lnTo>
                  <a:lnTo>
                    <a:pt x="236" y="26"/>
                  </a:lnTo>
                  <a:lnTo>
                    <a:pt x="227" y="22"/>
                  </a:lnTo>
                  <a:lnTo>
                    <a:pt x="218" y="18"/>
                  </a:lnTo>
                  <a:lnTo>
                    <a:pt x="207" y="13"/>
                  </a:lnTo>
                  <a:lnTo>
                    <a:pt x="198" y="9"/>
                  </a:lnTo>
                  <a:lnTo>
                    <a:pt x="188" y="3"/>
                  </a:lnTo>
                  <a:lnTo>
                    <a:pt x="179" y="0"/>
                  </a:lnTo>
                  <a:lnTo>
                    <a:pt x="175" y="0"/>
                  </a:lnTo>
                  <a:lnTo>
                    <a:pt x="174" y="0"/>
                  </a:lnTo>
                  <a:lnTo>
                    <a:pt x="172" y="2"/>
                  </a:lnTo>
                  <a:lnTo>
                    <a:pt x="170" y="3"/>
                  </a:lnTo>
                  <a:lnTo>
                    <a:pt x="170" y="7"/>
                  </a:lnTo>
                  <a:lnTo>
                    <a:pt x="170" y="11"/>
                  </a:lnTo>
                  <a:lnTo>
                    <a:pt x="172" y="13"/>
                  </a:lnTo>
                  <a:lnTo>
                    <a:pt x="174" y="15"/>
                  </a:lnTo>
                  <a:lnTo>
                    <a:pt x="17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5095" y="2718"/>
              <a:ext cx="23" cy="49"/>
            </a:xfrm>
            <a:custGeom>
              <a:avLst/>
              <a:gdLst>
                <a:gd name="T0" fmla="*/ 34 w 47"/>
                <a:gd name="T1" fmla="*/ 5 h 98"/>
                <a:gd name="T2" fmla="*/ 34 w 47"/>
                <a:gd name="T3" fmla="*/ 16 h 98"/>
                <a:gd name="T4" fmla="*/ 34 w 47"/>
                <a:gd name="T5" fmla="*/ 27 h 98"/>
                <a:gd name="T6" fmla="*/ 34 w 47"/>
                <a:gd name="T7" fmla="*/ 38 h 98"/>
                <a:gd name="T8" fmla="*/ 34 w 47"/>
                <a:gd name="T9" fmla="*/ 49 h 98"/>
                <a:gd name="T10" fmla="*/ 34 w 47"/>
                <a:gd name="T11" fmla="*/ 53 h 98"/>
                <a:gd name="T12" fmla="*/ 35 w 47"/>
                <a:gd name="T13" fmla="*/ 49 h 98"/>
                <a:gd name="T14" fmla="*/ 32 w 47"/>
                <a:gd name="T15" fmla="*/ 53 h 98"/>
                <a:gd name="T16" fmla="*/ 23 w 47"/>
                <a:gd name="T17" fmla="*/ 61 h 98"/>
                <a:gd name="T18" fmla="*/ 15 w 47"/>
                <a:gd name="T19" fmla="*/ 68 h 98"/>
                <a:gd name="T20" fmla="*/ 8 w 47"/>
                <a:gd name="T21" fmla="*/ 77 h 98"/>
                <a:gd name="T22" fmla="*/ 2 w 47"/>
                <a:gd name="T23" fmla="*/ 88 h 98"/>
                <a:gd name="T24" fmla="*/ 0 w 47"/>
                <a:gd name="T25" fmla="*/ 90 h 98"/>
                <a:gd name="T26" fmla="*/ 0 w 47"/>
                <a:gd name="T27" fmla="*/ 92 h 98"/>
                <a:gd name="T28" fmla="*/ 2 w 47"/>
                <a:gd name="T29" fmla="*/ 94 h 98"/>
                <a:gd name="T30" fmla="*/ 4 w 47"/>
                <a:gd name="T31" fmla="*/ 96 h 98"/>
                <a:gd name="T32" fmla="*/ 6 w 47"/>
                <a:gd name="T33" fmla="*/ 98 h 98"/>
                <a:gd name="T34" fmla="*/ 8 w 47"/>
                <a:gd name="T35" fmla="*/ 98 h 98"/>
                <a:gd name="T36" fmla="*/ 10 w 47"/>
                <a:gd name="T37" fmla="*/ 96 h 98"/>
                <a:gd name="T38" fmla="*/ 11 w 47"/>
                <a:gd name="T39" fmla="*/ 94 h 98"/>
                <a:gd name="T40" fmla="*/ 15 w 47"/>
                <a:gd name="T41" fmla="*/ 86 h 98"/>
                <a:gd name="T42" fmla="*/ 21 w 47"/>
                <a:gd name="T43" fmla="*/ 79 h 98"/>
                <a:gd name="T44" fmla="*/ 26 w 47"/>
                <a:gd name="T45" fmla="*/ 74 h 98"/>
                <a:gd name="T46" fmla="*/ 34 w 47"/>
                <a:gd name="T47" fmla="*/ 68 h 98"/>
                <a:gd name="T48" fmla="*/ 45 w 47"/>
                <a:gd name="T49" fmla="*/ 59 h 98"/>
                <a:gd name="T50" fmla="*/ 47 w 47"/>
                <a:gd name="T51" fmla="*/ 57 h 98"/>
                <a:gd name="T52" fmla="*/ 47 w 47"/>
                <a:gd name="T53" fmla="*/ 55 h 98"/>
                <a:gd name="T54" fmla="*/ 47 w 47"/>
                <a:gd name="T55" fmla="*/ 55 h 98"/>
                <a:gd name="T56" fmla="*/ 47 w 47"/>
                <a:gd name="T57" fmla="*/ 53 h 98"/>
                <a:gd name="T58" fmla="*/ 47 w 47"/>
                <a:gd name="T59" fmla="*/ 44 h 98"/>
                <a:gd name="T60" fmla="*/ 47 w 47"/>
                <a:gd name="T61" fmla="*/ 35 h 98"/>
                <a:gd name="T62" fmla="*/ 47 w 47"/>
                <a:gd name="T63" fmla="*/ 24 h 98"/>
                <a:gd name="T64" fmla="*/ 47 w 47"/>
                <a:gd name="T65" fmla="*/ 14 h 98"/>
                <a:gd name="T66" fmla="*/ 47 w 47"/>
                <a:gd name="T67" fmla="*/ 5 h 98"/>
                <a:gd name="T68" fmla="*/ 47 w 47"/>
                <a:gd name="T69" fmla="*/ 3 h 98"/>
                <a:gd name="T70" fmla="*/ 45 w 47"/>
                <a:gd name="T71" fmla="*/ 1 h 98"/>
                <a:gd name="T72" fmla="*/ 43 w 47"/>
                <a:gd name="T73" fmla="*/ 0 h 98"/>
                <a:gd name="T74" fmla="*/ 41 w 47"/>
                <a:gd name="T75" fmla="*/ 0 h 98"/>
                <a:gd name="T76" fmla="*/ 39 w 47"/>
                <a:gd name="T77" fmla="*/ 0 h 98"/>
                <a:gd name="T78" fmla="*/ 35 w 47"/>
                <a:gd name="T79" fmla="*/ 1 h 98"/>
                <a:gd name="T80" fmla="*/ 34 w 47"/>
                <a:gd name="T81" fmla="*/ 3 h 98"/>
                <a:gd name="T82" fmla="*/ 34 w 47"/>
                <a:gd name="T83" fmla="*/ 5 h 98"/>
                <a:gd name="T84" fmla="*/ 34 w 47"/>
                <a:gd name="T85" fmla="*/ 5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7" h="98">
                  <a:moveTo>
                    <a:pt x="34" y="5"/>
                  </a:moveTo>
                  <a:lnTo>
                    <a:pt x="34" y="16"/>
                  </a:lnTo>
                  <a:lnTo>
                    <a:pt x="34" y="27"/>
                  </a:lnTo>
                  <a:lnTo>
                    <a:pt x="34" y="38"/>
                  </a:lnTo>
                  <a:lnTo>
                    <a:pt x="34" y="49"/>
                  </a:lnTo>
                  <a:lnTo>
                    <a:pt x="34" y="53"/>
                  </a:lnTo>
                  <a:lnTo>
                    <a:pt x="35" y="49"/>
                  </a:lnTo>
                  <a:lnTo>
                    <a:pt x="32" y="53"/>
                  </a:lnTo>
                  <a:lnTo>
                    <a:pt x="23" y="61"/>
                  </a:lnTo>
                  <a:lnTo>
                    <a:pt x="15" y="68"/>
                  </a:lnTo>
                  <a:lnTo>
                    <a:pt x="8" y="77"/>
                  </a:lnTo>
                  <a:lnTo>
                    <a:pt x="2" y="88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2" y="94"/>
                  </a:lnTo>
                  <a:lnTo>
                    <a:pt x="4" y="96"/>
                  </a:lnTo>
                  <a:lnTo>
                    <a:pt x="6" y="98"/>
                  </a:lnTo>
                  <a:lnTo>
                    <a:pt x="8" y="98"/>
                  </a:lnTo>
                  <a:lnTo>
                    <a:pt x="10" y="96"/>
                  </a:lnTo>
                  <a:lnTo>
                    <a:pt x="11" y="94"/>
                  </a:lnTo>
                  <a:lnTo>
                    <a:pt x="15" y="86"/>
                  </a:lnTo>
                  <a:lnTo>
                    <a:pt x="21" y="79"/>
                  </a:lnTo>
                  <a:lnTo>
                    <a:pt x="26" y="74"/>
                  </a:lnTo>
                  <a:lnTo>
                    <a:pt x="34" y="68"/>
                  </a:lnTo>
                  <a:lnTo>
                    <a:pt x="45" y="59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7" y="55"/>
                  </a:lnTo>
                  <a:lnTo>
                    <a:pt x="47" y="53"/>
                  </a:lnTo>
                  <a:lnTo>
                    <a:pt x="47" y="44"/>
                  </a:lnTo>
                  <a:lnTo>
                    <a:pt x="47" y="35"/>
                  </a:lnTo>
                  <a:lnTo>
                    <a:pt x="47" y="24"/>
                  </a:lnTo>
                  <a:lnTo>
                    <a:pt x="47" y="14"/>
                  </a:lnTo>
                  <a:lnTo>
                    <a:pt x="47" y="5"/>
                  </a:lnTo>
                  <a:lnTo>
                    <a:pt x="47" y="3"/>
                  </a:lnTo>
                  <a:lnTo>
                    <a:pt x="45" y="1"/>
                  </a:lnTo>
                  <a:lnTo>
                    <a:pt x="43" y="0"/>
                  </a:lnTo>
                  <a:lnTo>
                    <a:pt x="41" y="0"/>
                  </a:lnTo>
                  <a:lnTo>
                    <a:pt x="39" y="0"/>
                  </a:lnTo>
                  <a:lnTo>
                    <a:pt x="35" y="1"/>
                  </a:lnTo>
                  <a:lnTo>
                    <a:pt x="34" y="3"/>
                  </a:lnTo>
                  <a:lnTo>
                    <a:pt x="34" y="5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5163" y="2807"/>
              <a:ext cx="188" cy="508"/>
            </a:xfrm>
            <a:custGeom>
              <a:avLst/>
              <a:gdLst>
                <a:gd name="T0" fmla="*/ 24 w 377"/>
                <a:gd name="T1" fmla="*/ 20 h 1015"/>
                <a:gd name="T2" fmla="*/ 50 w 377"/>
                <a:gd name="T3" fmla="*/ 28 h 1015"/>
                <a:gd name="T4" fmla="*/ 74 w 377"/>
                <a:gd name="T5" fmla="*/ 37 h 1015"/>
                <a:gd name="T6" fmla="*/ 91 w 377"/>
                <a:gd name="T7" fmla="*/ 44 h 1015"/>
                <a:gd name="T8" fmla="*/ 119 w 377"/>
                <a:gd name="T9" fmla="*/ 72 h 1015"/>
                <a:gd name="T10" fmla="*/ 137 w 377"/>
                <a:gd name="T11" fmla="*/ 104 h 1015"/>
                <a:gd name="T12" fmla="*/ 154 w 377"/>
                <a:gd name="T13" fmla="*/ 152 h 1015"/>
                <a:gd name="T14" fmla="*/ 176 w 377"/>
                <a:gd name="T15" fmla="*/ 220 h 1015"/>
                <a:gd name="T16" fmla="*/ 200 w 377"/>
                <a:gd name="T17" fmla="*/ 290 h 1015"/>
                <a:gd name="T18" fmla="*/ 233 w 377"/>
                <a:gd name="T19" fmla="*/ 374 h 1015"/>
                <a:gd name="T20" fmla="*/ 274 w 377"/>
                <a:gd name="T21" fmla="*/ 462 h 1015"/>
                <a:gd name="T22" fmla="*/ 315 w 377"/>
                <a:gd name="T23" fmla="*/ 551 h 1015"/>
                <a:gd name="T24" fmla="*/ 346 w 377"/>
                <a:gd name="T25" fmla="*/ 688 h 1015"/>
                <a:gd name="T26" fmla="*/ 357 w 377"/>
                <a:gd name="T27" fmla="*/ 864 h 1015"/>
                <a:gd name="T28" fmla="*/ 361 w 377"/>
                <a:gd name="T29" fmla="*/ 1008 h 1015"/>
                <a:gd name="T30" fmla="*/ 342 w 377"/>
                <a:gd name="T31" fmla="*/ 987 h 1015"/>
                <a:gd name="T32" fmla="*/ 276 w 377"/>
                <a:gd name="T33" fmla="*/ 976 h 1015"/>
                <a:gd name="T34" fmla="*/ 207 w 377"/>
                <a:gd name="T35" fmla="*/ 976 h 1015"/>
                <a:gd name="T36" fmla="*/ 180 w 377"/>
                <a:gd name="T37" fmla="*/ 978 h 1015"/>
                <a:gd name="T38" fmla="*/ 178 w 377"/>
                <a:gd name="T39" fmla="*/ 987 h 1015"/>
                <a:gd name="T40" fmla="*/ 185 w 377"/>
                <a:gd name="T41" fmla="*/ 993 h 1015"/>
                <a:gd name="T42" fmla="*/ 248 w 377"/>
                <a:gd name="T43" fmla="*/ 993 h 1015"/>
                <a:gd name="T44" fmla="*/ 311 w 377"/>
                <a:gd name="T45" fmla="*/ 999 h 1015"/>
                <a:gd name="T46" fmla="*/ 366 w 377"/>
                <a:gd name="T47" fmla="*/ 1015 h 1015"/>
                <a:gd name="T48" fmla="*/ 368 w 377"/>
                <a:gd name="T49" fmla="*/ 1015 h 1015"/>
                <a:gd name="T50" fmla="*/ 376 w 377"/>
                <a:gd name="T51" fmla="*/ 1013 h 1015"/>
                <a:gd name="T52" fmla="*/ 377 w 377"/>
                <a:gd name="T53" fmla="*/ 993 h 1015"/>
                <a:gd name="T54" fmla="*/ 363 w 377"/>
                <a:gd name="T55" fmla="*/ 717 h 1015"/>
                <a:gd name="T56" fmla="*/ 342 w 377"/>
                <a:gd name="T57" fmla="*/ 571 h 1015"/>
                <a:gd name="T58" fmla="*/ 307 w 377"/>
                <a:gd name="T59" fmla="*/ 497 h 1015"/>
                <a:gd name="T60" fmla="*/ 268 w 377"/>
                <a:gd name="T61" fmla="*/ 423 h 1015"/>
                <a:gd name="T62" fmla="*/ 239 w 377"/>
                <a:gd name="T63" fmla="*/ 353 h 1015"/>
                <a:gd name="T64" fmla="*/ 213 w 377"/>
                <a:gd name="T65" fmla="*/ 281 h 1015"/>
                <a:gd name="T66" fmla="*/ 187 w 377"/>
                <a:gd name="T67" fmla="*/ 205 h 1015"/>
                <a:gd name="T68" fmla="*/ 159 w 377"/>
                <a:gd name="T69" fmla="*/ 120 h 1015"/>
                <a:gd name="T70" fmla="*/ 130 w 377"/>
                <a:gd name="T71" fmla="*/ 61 h 1015"/>
                <a:gd name="T72" fmla="*/ 96 w 377"/>
                <a:gd name="T73" fmla="*/ 26 h 1015"/>
                <a:gd name="T74" fmla="*/ 91 w 377"/>
                <a:gd name="T75" fmla="*/ 24 h 1015"/>
                <a:gd name="T76" fmla="*/ 80 w 377"/>
                <a:gd name="T77" fmla="*/ 22 h 1015"/>
                <a:gd name="T78" fmla="*/ 71 w 377"/>
                <a:gd name="T79" fmla="*/ 19 h 1015"/>
                <a:gd name="T80" fmla="*/ 47 w 377"/>
                <a:gd name="T81" fmla="*/ 9 h 1015"/>
                <a:gd name="T82" fmla="*/ 19 w 377"/>
                <a:gd name="T83" fmla="*/ 2 h 1015"/>
                <a:gd name="T84" fmla="*/ 4 w 377"/>
                <a:gd name="T85" fmla="*/ 2 h 1015"/>
                <a:gd name="T86" fmla="*/ 0 w 377"/>
                <a:gd name="T87" fmla="*/ 9 h 1015"/>
                <a:gd name="T88" fmla="*/ 8 w 377"/>
                <a:gd name="T89" fmla="*/ 17 h 10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1015">
                  <a:moveTo>
                    <a:pt x="8" y="17"/>
                  </a:moveTo>
                  <a:lnTo>
                    <a:pt x="17" y="19"/>
                  </a:lnTo>
                  <a:lnTo>
                    <a:pt x="24" y="20"/>
                  </a:lnTo>
                  <a:lnTo>
                    <a:pt x="34" y="22"/>
                  </a:lnTo>
                  <a:lnTo>
                    <a:pt x="41" y="24"/>
                  </a:lnTo>
                  <a:lnTo>
                    <a:pt x="50" y="28"/>
                  </a:lnTo>
                  <a:lnTo>
                    <a:pt x="58" y="31"/>
                  </a:lnTo>
                  <a:lnTo>
                    <a:pt x="67" y="33"/>
                  </a:lnTo>
                  <a:lnTo>
                    <a:pt x="74" y="37"/>
                  </a:lnTo>
                  <a:lnTo>
                    <a:pt x="89" y="41"/>
                  </a:lnTo>
                  <a:lnTo>
                    <a:pt x="85" y="37"/>
                  </a:lnTo>
                  <a:lnTo>
                    <a:pt x="91" y="44"/>
                  </a:lnTo>
                  <a:lnTo>
                    <a:pt x="100" y="54"/>
                  </a:lnTo>
                  <a:lnTo>
                    <a:pt x="109" y="63"/>
                  </a:lnTo>
                  <a:lnTo>
                    <a:pt x="119" y="72"/>
                  </a:lnTo>
                  <a:lnTo>
                    <a:pt x="124" y="83"/>
                  </a:lnTo>
                  <a:lnTo>
                    <a:pt x="132" y="93"/>
                  </a:lnTo>
                  <a:lnTo>
                    <a:pt x="137" y="104"/>
                  </a:lnTo>
                  <a:lnTo>
                    <a:pt x="143" y="117"/>
                  </a:lnTo>
                  <a:lnTo>
                    <a:pt x="146" y="128"/>
                  </a:lnTo>
                  <a:lnTo>
                    <a:pt x="154" y="152"/>
                  </a:lnTo>
                  <a:lnTo>
                    <a:pt x="161" y="174"/>
                  </a:lnTo>
                  <a:lnTo>
                    <a:pt x="169" y="198"/>
                  </a:lnTo>
                  <a:lnTo>
                    <a:pt x="176" y="220"/>
                  </a:lnTo>
                  <a:lnTo>
                    <a:pt x="183" y="244"/>
                  </a:lnTo>
                  <a:lnTo>
                    <a:pt x="193" y="266"/>
                  </a:lnTo>
                  <a:lnTo>
                    <a:pt x="200" y="290"/>
                  </a:lnTo>
                  <a:lnTo>
                    <a:pt x="209" y="313"/>
                  </a:lnTo>
                  <a:lnTo>
                    <a:pt x="222" y="344"/>
                  </a:lnTo>
                  <a:lnTo>
                    <a:pt x="233" y="374"/>
                  </a:lnTo>
                  <a:lnTo>
                    <a:pt x="246" y="403"/>
                  </a:lnTo>
                  <a:lnTo>
                    <a:pt x="259" y="433"/>
                  </a:lnTo>
                  <a:lnTo>
                    <a:pt x="274" y="462"/>
                  </a:lnTo>
                  <a:lnTo>
                    <a:pt x="287" y="492"/>
                  </a:lnTo>
                  <a:lnTo>
                    <a:pt x="302" y="521"/>
                  </a:lnTo>
                  <a:lnTo>
                    <a:pt x="315" y="551"/>
                  </a:lnTo>
                  <a:lnTo>
                    <a:pt x="331" y="595"/>
                  </a:lnTo>
                  <a:lnTo>
                    <a:pt x="340" y="640"/>
                  </a:lnTo>
                  <a:lnTo>
                    <a:pt x="346" y="688"/>
                  </a:lnTo>
                  <a:lnTo>
                    <a:pt x="348" y="736"/>
                  </a:lnTo>
                  <a:lnTo>
                    <a:pt x="353" y="801"/>
                  </a:lnTo>
                  <a:lnTo>
                    <a:pt x="357" y="864"/>
                  </a:lnTo>
                  <a:lnTo>
                    <a:pt x="361" y="928"/>
                  </a:lnTo>
                  <a:lnTo>
                    <a:pt x="361" y="993"/>
                  </a:lnTo>
                  <a:lnTo>
                    <a:pt x="361" y="1008"/>
                  </a:lnTo>
                  <a:lnTo>
                    <a:pt x="374" y="1000"/>
                  </a:lnTo>
                  <a:lnTo>
                    <a:pt x="365" y="995"/>
                  </a:lnTo>
                  <a:lnTo>
                    <a:pt x="342" y="987"/>
                  </a:lnTo>
                  <a:lnTo>
                    <a:pt x="320" y="982"/>
                  </a:lnTo>
                  <a:lnTo>
                    <a:pt x="298" y="978"/>
                  </a:lnTo>
                  <a:lnTo>
                    <a:pt x="276" y="976"/>
                  </a:lnTo>
                  <a:lnTo>
                    <a:pt x="254" y="976"/>
                  </a:lnTo>
                  <a:lnTo>
                    <a:pt x="230" y="976"/>
                  </a:lnTo>
                  <a:lnTo>
                    <a:pt x="207" y="976"/>
                  </a:lnTo>
                  <a:lnTo>
                    <a:pt x="185" y="976"/>
                  </a:lnTo>
                  <a:lnTo>
                    <a:pt x="183" y="976"/>
                  </a:lnTo>
                  <a:lnTo>
                    <a:pt x="180" y="978"/>
                  </a:lnTo>
                  <a:lnTo>
                    <a:pt x="178" y="982"/>
                  </a:lnTo>
                  <a:lnTo>
                    <a:pt x="178" y="984"/>
                  </a:lnTo>
                  <a:lnTo>
                    <a:pt x="178" y="987"/>
                  </a:lnTo>
                  <a:lnTo>
                    <a:pt x="180" y="991"/>
                  </a:lnTo>
                  <a:lnTo>
                    <a:pt x="183" y="993"/>
                  </a:lnTo>
                  <a:lnTo>
                    <a:pt x="185" y="993"/>
                  </a:lnTo>
                  <a:lnTo>
                    <a:pt x="206" y="993"/>
                  </a:lnTo>
                  <a:lnTo>
                    <a:pt x="228" y="993"/>
                  </a:lnTo>
                  <a:lnTo>
                    <a:pt x="248" y="993"/>
                  </a:lnTo>
                  <a:lnTo>
                    <a:pt x="268" y="993"/>
                  </a:lnTo>
                  <a:lnTo>
                    <a:pt x="289" y="995"/>
                  </a:lnTo>
                  <a:lnTo>
                    <a:pt x="311" y="999"/>
                  </a:lnTo>
                  <a:lnTo>
                    <a:pt x="329" y="1002"/>
                  </a:lnTo>
                  <a:lnTo>
                    <a:pt x="350" y="1008"/>
                  </a:lnTo>
                  <a:lnTo>
                    <a:pt x="366" y="1015"/>
                  </a:lnTo>
                  <a:lnTo>
                    <a:pt x="366" y="1015"/>
                  </a:lnTo>
                  <a:lnTo>
                    <a:pt x="368" y="1015"/>
                  </a:lnTo>
                  <a:lnTo>
                    <a:pt x="368" y="1015"/>
                  </a:lnTo>
                  <a:lnTo>
                    <a:pt x="370" y="1015"/>
                  </a:lnTo>
                  <a:lnTo>
                    <a:pt x="372" y="1015"/>
                  </a:lnTo>
                  <a:lnTo>
                    <a:pt x="376" y="1013"/>
                  </a:lnTo>
                  <a:lnTo>
                    <a:pt x="377" y="1010"/>
                  </a:lnTo>
                  <a:lnTo>
                    <a:pt x="377" y="1008"/>
                  </a:lnTo>
                  <a:lnTo>
                    <a:pt x="377" y="993"/>
                  </a:lnTo>
                  <a:lnTo>
                    <a:pt x="377" y="901"/>
                  </a:lnTo>
                  <a:lnTo>
                    <a:pt x="372" y="808"/>
                  </a:lnTo>
                  <a:lnTo>
                    <a:pt x="363" y="717"/>
                  </a:lnTo>
                  <a:lnTo>
                    <a:pt x="353" y="625"/>
                  </a:lnTo>
                  <a:lnTo>
                    <a:pt x="350" y="597"/>
                  </a:lnTo>
                  <a:lnTo>
                    <a:pt x="342" y="571"/>
                  </a:lnTo>
                  <a:lnTo>
                    <a:pt x="331" y="546"/>
                  </a:lnTo>
                  <a:lnTo>
                    <a:pt x="320" y="521"/>
                  </a:lnTo>
                  <a:lnTo>
                    <a:pt x="307" y="497"/>
                  </a:lnTo>
                  <a:lnTo>
                    <a:pt x="294" y="473"/>
                  </a:lnTo>
                  <a:lnTo>
                    <a:pt x="281" y="448"/>
                  </a:lnTo>
                  <a:lnTo>
                    <a:pt x="268" y="423"/>
                  </a:lnTo>
                  <a:lnTo>
                    <a:pt x="259" y="399"/>
                  </a:lnTo>
                  <a:lnTo>
                    <a:pt x="248" y="375"/>
                  </a:lnTo>
                  <a:lnTo>
                    <a:pt x="239" y="353"/>
                  </a:lnTo>
                  <a:lnTo>
                    <a:pt x="231" y="329"/>
                  </a:lnTo>
                  <a:lnTo>
                    <a:pt x="222" y="305"/>
                  </a:lnTo>
                  <a:lnTo>
                    <a:pt x="213" y="281"/>
                  </a:lnTo>
                  <a:lnTo>
                    <a:pt x="206" y="259"/>
                  </a:lnTo>
                  <a:lnTo>
                    <a:pt x="196" y="235"/>
                  </a:lnTo>
                  <a:lnTo>
                    <a:pt x="187" y="205"/>
                  </a:lnTo>
                  <a:lnTo>
                    <a:pt x="178" y="178"/>
                  </a:lnTo>
                  <a:lnTo>
                    <a:pt x="169" y="148"/>
                  </a:lnTo>
                  <a:lnTo>
                    <a:pt x="159" y="120"/>
                  </a:lnTo>
                  <a:lnTo>
                    <a:pt x="152" y="100"/>
                  </a:lnTo>
                  <a:lnTo>
                    <a:pt x="143" y="80"/>
                  </a:lnTo>
                  <a:lnTo>
                    <a:pt x="130" y="61"/>
                  </a:lnTo>
                  <a:lnTo>
                    <a:pt x="113" y="46"/>
                  </a:lnTo>
                  <a:lnTo>
                    <a:pt x="96" y="28"/>
                  </a:lnTo>
                  <a:lnTo>
                    <a:pt x="96" y="26"/>
                  </a:lnTo>
                  <a:lnTo>
                    <a:pt x="95" y="26"/>
                  </a:lnTo>
                  <a:lnTo>
                    <a:pt x="93" y="24"/>
                  </a:lnTo>
                  <a:lnTo>
                    <a:pt x="91" y="24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71" y="19"/>
                  </a:lnTo>
                  <a:lnTo>
                    <a:pt x="63" y="17"/>
                  </a:lnTo>
                  <a:lnTo>
                    <a:pt x="54" y="13"/>
                  </a:lnTo>
                  <a:lnTo>
                    <a:pt x="47" y="9"/>
                  </a:lnTo>
                  <a:lnTo>
                    <a:pt x="37" y="7"/>
                  </a:lnTo>
                  <a:lnTo>
                    <a:pt x="28" y="4"/>
                  </a:lnTo>
                  <a:lnTo>
                    <a:pt x="19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2" y="13"/>
                  </a:lnTo>
                  <a:lnTo>
                    <a:pt x="4" y="15"/>
                  </a:lnTo>
                  <a:lnTo>
                    <a:pt x="8" y="17"/>
                  </a:lnTo>
                  <a:lnTo>
                    <a:pt x="8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5241" y="2998"/>
              <a:ext cx="30" cy="342"/>
            </a:xfrm>
            <a:custGeom>
              <a:avLst/>
              <a:gdLst>
                <a:gd name="T0" fmla="*/ 17 w 60"/>
                <a:gd name="T1" fmla="*/ 675 h 682"/>
                <a:gd name="T2" fmla="*/ 15 w 60"/>
                <a:gd name="T3" fmla="*/ 630 h 682"/>
                <a:gd name="T4" fmla="*/ 17 w 60"/>
                <a:gd name="T5" fmla="*/ 584 h 682"/>
                <a:gd name="T6" fmla="*/ 23 w 60"/>
                <a:gd name="T7" fmla="*/ 540 h 682"/>
                <a:gd name="T8" fmla="*/ 36 w 60"/>
                <a:gd name="T9" fmla="*/ 497 h 682"/>
                <a:gd name="T10" fmla="*/ 50 w 60"/>
                <a:gd name="T11" fmla="*/ 453 h 682"/>
                <a:gd name="T12" fmla="*/ 58 w 60"/>
                <a:gd name="T13" fmla="*/ 408 h 682"/>
                <a:gd name="T14" fmla="*/ 60 w 60"/>
                <a:gd name="T15" fmla="*/ 362 h 682"/>
                <a:gd name="T16" fmla="*/ 58 w 60"/>
                <a:gd name="T17" fmla="*/ 318 h 682"/>
                <a:gd name="T18" fmla="*/ 52 w 60"/>
                <a:gd name="T19" fmla="*/ 272 h 682"/>
                <a:gd name="T20" fmla="*/ 45 w 60"/>
                <a:gd name="T21" fmla="*/ 225 h 682"/>
                <a:gd name="T22" fmla="*/ 34 w 60"/>
                <a:gd name="T23" fmla="*/ 181 h 682"/>
                <a:gd name="T24" fmla="*/ 24 w 60"/>
                <a:gd name="T25" fmla="*/ 135 h 682"/>
                <a:gd name="T26" fmla="*/ 23 w 60"/>
                <a:gd name="T27" fmla="*/ 101 h 682"/>
                <a:gd name="T28" fmla="*/ 23 w 60"/>
                <a:gd name="T29" fmla="*/ 70 h 682"/>
                <a:gd name="T30" fmla="*/ 23 w 60"/>
                <a:gd name="T31" fmla="*/ 37 h 682"/>
                <a:gd name="T32" fmla="*/ 17 w 60"/>
                <a:gd name="T33" fmla="*/ 5 h 682"/>
                <a:gd name="T34" fmla="*/ 17 w 60"/>
                <a:gd name="T35" fmla="*/ 2 h 682"/>
                <a:gd name="T36" fmla="*/ 13 w 60"/>
                <a:gd name="T37" fmla="*/ 0 h 682"/>
                <a:gd name="T38" fmla="*/ 12 w 60"/>
                <a:gd name="T39" fmla="*/ 0 h 682"/>
                <a:gd name="T40" fmla="*/ 8 w 60"/>
                <a:gd name="T41" fmla="*/ 0 h 682"/>
                <a:gd name="T42" fmla="*/ 6 w 60"/>
                <a:gd name="T43" fmla="*/ 0 h 682"/>
                <a:gd name="T44" fmla="*/ 2 w 60"/>
                <a:gd name="T45" fmla="*/ 3 h 682"/>
                <a:gd name="T46" fmla="*/ 2 w 60"/>
                <a:gd name="T47" fmla="*/ 5 h 682"/>
                <a:gd name="T48" fmla="*/ 2 w 60"/>
                <a:gd name="T49" fmla="*/ 9 h 682"/>
                <a:gd name="T50" fmla="*/ 6 w 60"/>
                <a:gd name="T51" fmla="*/ 44 h 682"/>
                <a:gd name="T52" fmla="*/ 6 w 60"/>
                <a:gd name="T53" fmla="*/ 77 h 682"/>
                <a:gd name="T54" fmla="*/ 6 w 60"/>
                <a:gd name="T55" fmla="*/ 113 h 682"/>
                <a:gd name="T56" fmla="*/ 10 w 60"/>
                <a:gd name="T57" fmla="*/ 148 h 682"/>
                <a:gd name="T58" fmla="*/ 17 w 60"/>
                <a:gd name="T59" fmla="*/ 185 h 682"/>
                <a:gd name="T60" fmla="*/ 28 w 60"/>
                <a:gd name="T61" fmla="*/ 218 h 682"/>
                <a:gd name="T62" fmla="*/ 37 w 60"/>
                <a:gd name="T63" fmla="*/ 253 h 682"/>
                <a:gd name="T64" fmla="*/ 43 w 60"/>
                <a:gd name="T65" fmla="*/ 288 h 682"/>
                <a:gd name="T66" fmla="*/ 45 w 60"/>
                <a:gd name="T67" fmla="*/ 329 h 682"/>
                <a:gd name="T68" fmla="*/ 47 w 60"/>
                <a:gd name="T69" fmla="*/ 370 h 682"/>
                <a:gd name="T70" fmla="*/ 45 w 60"/>
                <a:gd name="T71" fmla="*/ 412 h 682"/>
                <a:gd name="T72" fmla="*/ 34 w 60"/>
                <a:gd name="T73" fmla="*/ 451 h 682"/>
                <a:gd name="T74" fmla="*/ 15 w 60"/>
                <a:gd name="T75" fmla="*/ 505 h 682"/>
                <a:gd name="T76" fmla="*/ 6 w 60"/>
                <a:gd name="T77" fmla="*/ 560 h 682"/>
                <a:gd name="T78" fmla="*/ 2 w 60"/>
                <a:gd name="T79" fmla="*/ 617 h 682"/>
                <a:gd name="T80" fmla="*/ 0 w 60"/>
                <a:gd name="T81" fmla="*/ 675 h 682"/>
                <a:gd name="T82" fmla="*/ 0 w 60"/>
                <a:gd name="T83" fmla="*/ 677 h 682"/>
                <a:gd name="T84" fmla="*/ 2 w 60"/>
                <a:gd name="T85" fmla="*/ 680 h 682"/>
                <a:gd name="T86" fmla="*/ 6 w 60"/>
                <a:gd name="T87" fmla="*/ 682 h 682"/>
                <a:gd name="T88" fmla="*/ 10 w 60"/>
                <a:gd name="T89" fmla="*/ 682 h 682"/>
                <a:gd name="T90" fmla="*/ 12 w 60"/>
                <a:gd name="T91" fmla="*/ 682 h 682"/>
                <a:gd name="T92" fmla="*/ 15 w 60"/>
                <a:gd name="T93" fmla="*/ 680 h 682"/>
                <a:gd name="T94" fmla="*/ 17 w 60"/>
                <a:gd name="T95" fmla="*/ 677 h 682"/>
                <a:gd name="T96" fmla="*/ 17 w 60"/>
                <a:gd name="T97" fmla="*/ 675 h 682"/>
                <a:gd name="T98" fmla="*/ 17 w 60"/>
                <a:gd name="T99" fmla="*/ 675 h 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0" h="682">
                  <a:moveTo>
                    <a:pt x="17" y="675"/>
                  </a:moveTo>
                  <a:lnTo>
                    <a:pt x="15" y="630"/>
                  </a:lnTo>
                  <a:lnTo>
                    <a:pt x="17" y="584"/>
                  </a:lnTo>
                  <a:lnTo>
                    <a:pt x="23" y="540"/>
                  </a:lnTo>
                  <a:lnTo>
                    <a:pt x="36" y="497"/>
                  </a:lnTo>
                  <a:lnTo>
                    <a:pt x="50" y="453"/>
                  </a:lnTo>
                  <a:lnTo>
                    <a:pt x="58" y="408"/>
                  </a:lnTo>
                  <a:lnTo>
                    <a:pt x="60" y="362"/>
                  </a:lnTo>
                  <a:lnTo>
                    <a:pt x="58" y="318"/>
                  </a:lnTo>
                  <a:lnTo>
                    <a:pt x="52" y="272"/>
                  </a:lnTo>
                  <a:lnTo>
                    <a:pt x="45" y="225"/>
                  </a:lnTo>
                  <a:lnTo>
                    <a:pt x="34" y="181"/>
                  </a:lnTo>
                  <a:lnTo>
                    <a:pt x="24" y="135"/>
                  </a:lnTo>
                  <a:lnTo>
                    <a:pt x="23" y="101"/>
                  </a:lnTo>
                  <a:lnTo>
                    <a:pt x="23" y="70"/>
                  </a:lnTo>
                  <a:lnTo>
                    <a:pt x="23" y="37"/>
                  </a:lnTo>
                  <a:lnTo>
                    <a:pt x="17" y="5"/>
                  </a:lnTo>
                  <a:lnTo>
                    <a:pt x="17" y="2"/>
                  </a:lnTo>
                  <a:lnTo>
                    <a:pt x="13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3"/>
                  </a:lnTo>
                  <a:lnTo>
                    <a:pt x="2" y="5"/>
                  </a:lnTo>
                  <a:lnTo>
                    <a:pt x="2" y="9"/>
                  </a:lnTo>
                  <a:lnTo>
                    <a:pt x="6" y="44"/>
                  </a:lnTo>
                  <a:lnTo>
                    <a:pt x="6" y="77"/>
                  </a:lnTo>
                  <a:lnTo>
                    <a:pt x="6" y="113"/>
                  </a:lnTo>
                  <a:lnTo>
                    <a:pt x="10" y="148"/>
                  </a:lnTo>
                  <a:lnTo>
                    <a:pt x="17" y="185"/>
                  </a:lnTo>
                  <a:lnTo>
                    <a:pt x="28" y="218"/>
                  </a:lnTo>
                  <a:lnTo>
                    <a:pt x="37" y="253"/>
                  </a:lnTo>
                  <a:lnTo>
                    <a:pt x="43" y="288"/>
                  </a:lnTo>
                  <a:lnTo>
                    <a:pt x="45" y="329"/>
                  </a:lnTo>
                  <a:lnTo>
                    <a:pt x="47" y="370"/>
                  </a:lnTo>
                  <a:lnTo>
                    <a:pt x="45" y="412"/>
                  </a:lnTo>
                  <a:lnTo>
                    <a:pt x="34" y="451"/>
                  </a:lnTo>
                  <a:lnTo>
                    <a:pt x="15" y="505"/>
                  </a:lnTo>
                  <a:lnTo>
                    <a:pt x="6" y="560"/>
                  </a:lnTo>
                  <a:lnTo>
                    <a:pt x="2" y="617"/>
                  </a:lnTo>
                  <a:lnTo>
                    <a:pt x="0" y="675"/>
                  </a:lnTo>
                  <a:lnTo>
                    <a:pt x="0" y="677"/>
                  </a:lnTo>
                  <a:lnTo>
                    <a:pt x="2" y="680"/>
                  </a:lnTo>
                  <a:lnTo>
                    <a:pt x="6" y="682"/>
                  </a:lnTo>
                  <a:lnTo>
                    <a:pt x="10" y="682"/>
                  </a:lnTo>
                  <a:lnTo>
                    <a:pt x="12" y="682"/>
                  </a:lnTo>
                  <a:lnTo>
                    <a:pt x="15" y="680"/>
                  </a:lnTo>
                  <a:lnTo>
                    <a:pt x="17" y="677"/>
                  </a:lnTo>
                  <a:lnTo>
                    <a:pt x="17" y="675"/>
                  </a:lnTo>
                  <a:lnTo>
                    <a:pt x="17" y="6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5247" y="3031"/>
              <a:ext cx="13" cy="53"/>
            </a:xfrm>
            <a:custGeom>
              <a:avLst/>
              <a:gdLst>
                <a:gd name="T0" fmla="*/ 16 w 25"/>
                <a:gd name="T1" fmla="*/ 98 h 107"/>
                <a:gd name="T2" fmla="*/ 18 w 25"/>
                <a:gd name="T3" fmla="*/ 75 h 107"/>
                <a:gd name="T4" fmla="*/ 20 w 25"/>
                <a:gd name="T5" fmla="*/ 53 h 107"/>
                <a:gd name="T6" fmla="*/ 22 w 25"/>
                <a:gd name="T7" fmla="*/ 31 h 107"/>
                <a:gd name="T8" fmla="*/ 25 w 25"/>
                <a:gd name="T9" fmla="*/ 9 h 107"/>
                <a:gd name="T10" fmla="*/ 25 w 25"/>
                <a:gd name="T11" fmla="*/ 7 h 107"/>
                <a:gd name="T12" fmla="*/ 25 w 25"/>
                <a:gd name="T13" fmla="*/ 3 h 107"/>
                <a:gd name="T14" fmla="*/ 22 w 25"/>
                <a:gd name="T15" fmla="*/ 1 h 107"/>
                <a:gd name="T16" fmla="*/ 20 w 25"/>
                <a:gd name="T17" fmla="*/ 0 h 107"/>
                <a:gd name="T18" fmla="*/ 18 w 25"/>
                <a:gd name="T19" fmla="*/ 0 h 107"/>
                <a:gd name="T20" fmla="*/ 14 w 25"/>
                <a:gd name="T21" fmla="*/ 0 h 107"/>
                <a:gd name="T22" fmla="*/ 12 w 25"/>
                <a:gd name="T23" fmla="*/ 3 h 107"/>
                <a:gd name="T24" fmla="*/ 11 w 25"/>
                <a:gd name="T25" fmla="*/ 5 h 107"/>
                <a:gd name="T26" fmla="*/ 7 w 25"/>
                <a:gd name="T27" fmla="*/ 29 h 107"/>
                <a:gd name="T28" fmla="*/ 3 w 25"/>
                <a:gd name="T29" fmla="*/ 51 h 107"/>
                <a:gd name="T30" fmla="*/ 1 w 25"/>
                <a:gd name="T31" fmla="*/ 75 h 107"/>
                <a:gd name="T32" fmla="*/ 0 w 25"/>
                <a:gd name="T33" fmla="*/ 98 h 107"/>
                <a:gd name="T34" fmla="*/ 0 w 25"/>
                <a:gd name="T35" fmla="*/ 101 h 107"/>
                <a:gd name="T36" fmla="*/ 1 w 25"/>
                <a:gd name="T37" fmla="*/ 105 h 107"/>
                <a:gd name="T38" fmla="*/ 5 w 25"/>
                <a:gd name="T39" fmla="*/ 107 h 107"/>
                <a:gd name="T40" fmla="*/ 7 w 25"/>
                <a:gd name="T41" fmla="*/ 107 h 107"/>
                <a:gd name="T42" fmla="*/ 11 w 25"/>
                <a:gd name="T43" fmla="*/ 107 h 107"/>
                <a:gd name="T44" fmla="*/ 14 w 25"/>
                <a:gd name="T45" fmla="*/ 105 h 107"/>
                <a:gd name="T46" fmla="*/ 16 w 25"/>
                <a:gd name="T47" fmla="*/ 101 h 107"/>
                <a:gd name="T48" fmla="*/ 16 w 25"/>
                <a:gd name="T49" fmla="*/ 98 h 107"/>
                <a:gd name="T50" fmla="*/ 16 w 25"/>
                <a:gd name="T51" fmla="*/ 98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" h="107">
                  <a:moveTo>
                    <a:pt x="16" y="98"/>
                  </a:moveTo>
                  <a:lnTo>
                    <a:pt x="18" y="75"/>
                  </a:lnTo>
                  <a:lnTo>
                    <a:pt x="20" y="53"/>
                  </a:lnTo>
                  <a:lnTo>
                    <a:pt x="22" y="31"/>
                  </a:lnTo>
                  <a:lnTo>
                    <a:pt x="25" y="9"/>
                  </a:lnTo>
                  <a:lnTo>
                    <a:pt x="25" y="7"/>
                  </a:lnTo>
                  <a:lnTo>
                    <a:pt x="25" y="3"/>
                  </a:lnTo>
                  <a:lnTo>
                    <a:pt x="22" y="1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7" y="29"/>
                  </a:lnTo>
                  <a:lnTo>
                    <a:pt x="3" y="51"/>
                  </a:lnTo>
                  <a:lnTo>
                    <a:pt x="1" y="75"/>
                  </a:lnTo>
                  <a:lnTo>
                    <a:pt x="0" y="98"/>
                  </a:lnTo>
                  <a:lnTo>
                    <a:pt x="0" y="101"/>
                  </a:lnTo>
                  <a:lnTo>
                    <a:pt x="1" y="105"/>
                  </a:lnTo>
                  <a:lnTo>
                    <a:pt x="5" y="107"/>
                  </a:lnTo>
                  <a:lnTo>
                    <a:pt x="7" y="107"/>
                  </a:lnTo>
                  <a:lnTo>
                    <a:pt x="11" y="107"/>
                  </a:lnTo>
                  <a:lnTo>
                    <a:pt x="14" y="105"/>
                  </a:lnTo>
                  <a:lnTo>
                    <a:pt x="16" y="101"/>
                  </a:lnTo>
                  <a:lnTo>
                    <a:pt x="16" y="98"/>
                  </a:lnTo>
                  <a:lnTo>
                    <a:pt x="16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5068" y="2965"/>
              <a:ext cx="60" cy="652"/>
            </a:xfrm>
            <a:custGeom>
              <a:avLst/>
              <a:gdLst>
                <a:gd name="T0" fmla="*/ 3 w 118"/>
                <a:gd name="T1" fmla="*/ 9 h 1304"/>
                <a:gd name="T2" fmla="*/ 2 w 118"/>
                <a:gd name="T3" fmla="*/ 93 h 1304"/>
                <a:gd name="T4" fmla="*/ 0 w 118"/>
                <a:gd name="T5" fmla="*/ 176 h 1304"/>
                <a:gd name="T6" fmla="*/ 2 w 118"/>
                <a:gd name="T7" fmla="*/ 259 h 1304"/>
                <a:gd name="T8" fmla="*/ 5 w 118"/>
                <a:gd name="T9" fmla="*/ 342 h 1304"/>
                <a:gd name="T10" fmla="*/ 13 w 118"/>
                <a:gd name="T11" fmla="*/ 426 h 1304"/>
                <a:gd name="T12" fmla="*/ 26 w 118"/>
                <a:gd name="T13" fmla="*/ 507 h 1304"/>
                <a:gd name="T14" fmla="*/ 44 w 118"/>
                <a:gd name="T15" fmla="*/ 588 h 1304"/>
                <a:gd name="T16" fmla="*/ 70 w 118"/>
                <a:gd name="T17" fmla="*/ 668 h 1304"/>
                <a:gd name="T18" fmla="*/ 74 w 118"/>
                <a:gd name="T19" fmla="*/ 740 h 1304"/>
                <a:gd name="T20" fmla="*/ 81 w 118"/>
                <a:gd name="T21" fmla="*/ 812 h 1304"/>
                <a:gd name="T22" fmla="*/ 90 w 118"/>
                <a:gd name="T23" fmla="*/ 884 h 1304"/>
                <a:gd name="T24" fmla="*/ 103 w 118"/>
                <a:gd name="T25" fmla="*/ 954 h 1304"/>
                <a:gd name="T26" fmla="*/ 100 w 118"/>
                <a:gd name="T27" fmla="*/ 1039 h 1304"/>
                <a:gd name="T28" fmla="*/ 100 w 118"/>
                <a:gd name="T29" fmla="*/ 1124 h 1304"/>
                <a:gd name="T30" fmla="*/ 98 w 118"/>
                <a:gd name="T31" fmla="*/ 1209 h 1304"/>
                <a:gd name="T32" fmla="*/ 94 w 118"/>
                <a:gd name="T33" fmla="*/ 1295 h 1304"/>
                <a:gd name="T34" fmla="*/ 94 w 118"/>
                <a:gd name="T35" fmla="*/ 1298 h 1304"/>
                <a:gd name="T36" fmla="*/ 96 w 118"/>
                <a:gd name="T37" fmla="*/ 1302 h 1304"/>
                <a:gd name="T38" fmla="*/ 100 w 118"/>
                <a:gd name="T39" fmla="*/ 1304 h 1304"/>
                <a:gd name="T40" fmla="*/ 101 w 118"/>
                <a:gd name="T41" fmla="*/ 1304 h 1304"/>
                <a:gd name="T42" fmla="*/ 105 w 118"/>
                <a:gd name="T43" fmla="*/ 1304 h 1304"/>
                <a:gd name="T44" fmla="*/ 109 w 118"/>
                <a:gd name="T45" fmla="*/ 1302 h 1304"/>
                <a:gd name="T46" fmla="*/ 111 w 118"/>
                <a:gd name="T47" fmla="*/ 1298 h 1304"/>
                <a:gd name="T48" fmla="*/ 111 w 118"/>
                <a:gd name="T49" fmla="*/ 1296 h 1304"/>
                <a:gd name="T50" fmla="*/ 114 w 118"/>
                <a:gd name="T51" fmla="*/ 1209 h 1304"/>
                <a:gd name="T52" fmla="*/ 114 w 118"/>
                <a:gd name="T53" fmla="*/ 1123 h 1304"/>
                <a:gd name="T54" fmla="*/ 116 w 118"/>
                <a:gd name="T55" fmla="*/ 1038 h 1304"/>
                <a:gd name="T56" fmla="*/ 118 w 118"/>
                <a:gd name="T57" fmla="*/ 951 h 1304"/>
                <a:gd name="T58" fmla="*/ 105 w 118"/>
                <a:gd name="T59" fmla="*/ 880 h 1304"/>
                <a:gd name="T60" fmla="*/ 96 w 118"/>
                <a:gd name="T61" fmla="*/ 808 h 1304"/>
                <a:gd name="T62" fmla="*/ 90 w 118"/>
                <a:gd name="T63" fmla="*/ 736 h 1304"/>
                <a:gd name="T64" fmla="*/ 87 w 118"/>
                <a:gd name="T65" fmla="*/ 664 h 1304"/>
                <a:gd name="T66" fmla="*/ 61 w 118"/>
                <a:gd name="T67" fmla="*/ 585 h 1304"/>
                <a:gd name="T68" fmla="*/ 42 w 118"/>
                <a:gd name="T69" fmla="*/ 505 h 1304"/>
                <a:gd name="T70" fmla="*/ 29 w 118"/>
                <a:gd name="T71" fmla="*/ 424 h 1304"/>
                <a:gd name="T72" fmla="*/ 22 w 118"/>
                <a:gd name="T73" fmla="*/ 340 h 1304"/>
                <a:gd name="T74" fmla="*/ 18 w 118"/>
                <a:gd name="T75" fmla="*/ 259 h 1304"/>
                <a:gd name="T76" fmla="*/ 16 w 118"/>
                <a:gd name="T77" fmla="*/ 176 h 1304"/>
                <a:gd name="T78" fmla="*/ 18 w 118"/>
                <a:gd name="T79" fmla="*/ 93 h 1304"/>
                <a:gd name="T80" fmla="*/ 20 w 118"/>
                <a:gd name="T81" fmla="*/ 9 h 1304"/>
                <a:gd name="T82" fmla="*/ 20 w 118"/>
                <a:gd name="T83" fmla="*/ 6 h 1304"/>
                <a:gd name="T84" fmla="*/ 18 w 118"/>
                <a:gd name="T85" fmla="*/ 2 h 1304"/>
                <a:gd name="T86" fmla="*/ 15 w 118"/>
                <a:gd name="T87" fmla="*/ 0 h 1304"/>
                <a:gd name="T88" fmla="*/ 11 w 118"/>
                <a:gd name="T89" fmla="*/ 0 h 1304"/>
                <a:gd name="T90" fmla="*/ 9 w 118"/>
                <a:gd name="T91" fmla="*/ 0 h 1304"/>
                <a:gd name="T92" fmla="*/ 5 w 118"/>
                <a:gd name="T93" fmla="*/ 2 h 1304"/>
                <a:gd name="T94" fmla="*/ 3 w 118"/>
                <a:gd name="T95" fmla="*/ 6 h 1304"/>
                <a:gd name="T96" fmla="*/ 3 w 118"/>
                <a:gd name="T97" fmla="*/ 9 h 1304"/>
                <a:gd name="T98" fmla="*/ 3 w 118"/>
                <a:gd name="T99" fmla="*/ 9 h 1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8" h="1304">
                  <a:moveTo>
                    <a:pt x="3" y="9"/>
                  </a:moveTo>
                  <a:lnTo>
                    <a:pt x="2" y="93"/>
                  </a:lnTo>
                  <a:lnTo>
                    <a:pt x="0" y="176"/>
                  </a:lnTo>
                  <a:lnTo>
                    <a:pt x="2" y="259"/>
                  </a:lnTo>
                  <a:lnTo>
                    <a:pt x="5" y="342"/>
                  </a:lnTo>
                  <a:lnTo>
                    <a:pt x="13" y="426"/>
                  </a:lnTo>
                  <a:lnTo>
                    <a:pt x="26" y="507"/>
                  </a:lnTo>
                  <a:lnTo>
                    <a:pt x="44" y="588"/>
                  </a:lnTo>
                  <a:lnTo>
                    <a:pt x="70" y="668"/>
                  </a:lnTo>
                  <a:lnTo>
                    <a:pt x="74" y="740"/>
                  </a:lnTo>
                  <a:lnTo>
                    <a:pt x="81" y="812"/>
                  </a:lnTo>
                  <a:lnTo>
                    <a:pt x="90" y="884"/>
                  </a:lnTo>
                  <a:lnTo>
                    <a:pt x="103" y="954"/>
                  </a:lnTo>
                  <a:lnTo>
                    <a:pt x="100" y="1039"/>
                  </a:lnTo>
                  <a:lnTo>
                    <a:pt x="100" y="1124"/>
                  </a:lnTo>
                  <a:lnTo>
                    <a:pt x="98" y="1209"/>
                  </a:lnTo>
                  <a:lnTo>
                    <a:pt x="94" y="1295"/>
                  </a:lnTo>
                  <a:lnTo>
                    <a:pt x="94" y="1298"/>
                  </a:lnTo>
                  <a:lnTo>
                    <a:pt x="96" y="1302"/>
                  </a:lnTo>
                  <a:lnTo>
                    <a:pt x="100" y="1304"/>
                  </a:lnTo>
                  <a:lnTo>
                    <a:pt x="101" y="1304"/>
                  </a:lnTo>
                  <a:lnTo>
                    <a:pt x="105" y="1304"/>
                  </a:lnTo>
                  <a:lnTo>
                    <a:pt x="109" y="1302"/>
                  </a:lnTo>
                  <a:lnTo>
                    <a:pt x="111" y="1298"/>
                  </a:lnTo>
                  <a:lnTo>
                    <a:pt x="111" y="1296"/>
                  </a:lnTo>
                  <a:lnTo>
                    <a:pt x="114" y="1209"/>
                  </a:lnTo>
                  <a:lnTo>
                    <a:pt x="114" y="1123"/>
                  </a:lnTo>
                  <a:lnTo>
                    <a:pt x="116" y="1038"/>
                  </a:lnTo>
                  <a:lnTo>
                    <a:pt x="118" y="951"/>
                  </a:lnTo>
                  <a:lnTo>
                    <a:pt x="105" y="880"/>
                  </a:lnTo>
                  <a:lnTo>
                    <a:pt x="96" y="808"/>
                  </a:lnTo>
                  <a:lnTo>
                    <a:pt x="90" y="736"/>
                  </a:lnTo>
                  <a:lnTo>
                    <a:pt x="87" y="664"/>
                  </a:lnTo>
                  <a:lnTo>
                    <a:pt x="61" y="585"/>
                  </a:lnTo>
                  <a:lnTo>
                    <a:pt x="42" y="505"/>
                  </a:lnTo>
                  <a:lnTo>
                    <a:pt x="29" y="424"/>
                  </a:lnTo>
                  <a:lnTo>
                    <a:pt x="22" y="340"/>
                  </a:lnTo>
                  <a:lnTo>
                    <a:pt x="18" y="259"/>
                  </a:lnTo>
                  <a:lnTo>
                    <a:pt x="16" y="176"/>
                  </a:lnTo>
                  <a:lnTo>
                    <a:pt x="18" y="93"/>
                  </a:lnTo>
                  <a:lnTo>
                    <a:pt x="20" y="9"/>
                  </a:lnTo>
                  <a:lnTo>
                    <a:pt x="20" y="6"/>
                  </a:lnTo>
                  <a:lnTo>
                    <a:pt x="18" y="2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2"/>
                  </a:lnTo>
                  <a:lnTo>
                    <a:pt x="3" y="6"/>
                  </a:lnTo>
                  <a:lnTo>
                    <a:pt x="3" y="9"/>
                  </a:lnTo>
                  <a:lnTo>
                    <a:pt x="3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5104" y="3038"/>
              <a:ext cx="118" cy="274"/>
            </a:xfrm>
            <a:custGeom>
              <a:avLst/>
              <a:gdLst>
                <a:gd name="T0" fmla="*/ 0 w 237"/>
                <a:gd name="T1" fmla="*/ 11 h 548"/>
                <a:gd name="T2" fmla="*/ 18 w 237"/>
                <a:gd name="T3" fmla="*/ 50 h 548"/>
                <a:gd name="T4" fmla="*/ 39 w 237"/>
                <a:gd name="T5" fmla="*/ 87 h 548"/>
                <a:gd name="T6" fmla="*/ 63 w 237"/>
                <a:gd name="T7" fmla="*/ 124 h 548"/>
                <a:gd name="T8" fmla="*/ 87 w 237"/>
                <a:gd name="T9" fmla="*/ 159 h 548"/>
                <a:gd name="T10" fmla="*/ 111 w 237"/>
                <a:gd name="T11" fmla="*/ 196 h 548"/>
                <a:gd name="T12" fmla="*/ 133 w 237"/>
                <a:gd name="T13" fmla="*/ 233 h 548"/>
                <a:gd name="T14" fmla="*/ 153 w 237"/>
                <a:gd name="T15" fmla="*/ 272 h 548"/>
                <a:gd name="T16" fmla="*/ 170 w 237"/>
                <a:gd name="T17" fmla="*/ 313 h 548"/>
                <a:gd name="T18" fmla="*/ 187 w 237"/>
                <a:gd name="T19" fmla="*/ 370 h 548"/>
                <a:gd name="T20" fmla="*/ 200 w 237"/>
                <a:gd name="T21" fmla="*/ 427 h 548"/>
                <a:gd name="T22" fmla="*/ 211 w 237"/>
                <a:gd name="T23" fmla="*/ 485 h 548"/>
                <a:gd name="T24" fmla="*/ 222 w 237"/>
                <a:gd name="T25" fmla="*/ 542 h 548"/>
                <a:gd name="T26" fmla="*/ 224 w 237"/>
                <a:gd name="T27" fmla="*/ 544 h 548"/>
                <a:gd name="T28" fmla="*/ 226 w 237"/>
                <a:gd name="T29" fmla="*/ 546 h 548"/>
                <a:gd name="T30" fmla="*/ 229 w 237"/>
                <a:gd name="T31" fmla="*/ 548 h 548"/>
                <a:gd name="T32" fmla="*/ 231 w 237"/>
                <a:gd name="T33" fmla="*/ 548 h 548"/>
                <a:gd name="T34" fmla="*/ 233 w 237"/>
                <a:gd name="T35" fmla="*/ 546 h 548"/>
                <a:gd name="T36" fmla="*/ 237 w 237"/>
                <a:gd name="T37" fmla="*/ 544 h 548"/>
                <a:gd name="T38" fmla="*/ 237 w 237"/>
                <a:gd name="T39" fmla="*/ 540 h 548"/>
                <a:gd name="T40" fmla="*/ 237 w 237"/>
                <a:gd name="T41" fmla="*/ 538 h 548"/>
                <a:gd name="T42" fmla="*/ 226 w 237"/>
                <a:gd name="T43" fmla="*/ 481 h 548"/>
                <a:gd name="T44" fmla="*/ 214 w 237"/>
                <a:gd name="T45" fmla="*/ 422 h 548"/>
                <a:gd name="T46" fmla="*/ 202 w 237"/>
                <a:gd name="T47" fmla="*/ 365 h 548"/>
                <a:gd name="T48" fmla="*/ 185 w 237"/>
                <a:gd name="T49" fmla="*/ 307 h 548"/>
                <a:gd name="T50" fmla="*/ 172 w 237"/>
                <a:gd name="T51" fmla="*/ 272 h 548"/>
                <a:gd name="T52" fmla="*/ 155 w 237"/>
                <a:gd name="T53" fmla="*/ 241 h 548"/>
                <a:gd name="T54" fmla="*/ 137 w 237"/>
                <a:gd name="T55" fmla="*/ 209 h 548"/>
                <a:gd name="T56" fmla="*/ 118 w 237"/>
                <a:gd name="T57" fmla="*/ 178 h 548"/>
                <a:gd name="T58" fmla="*/ 98 w 237"/>
                <a:gd name="T59" fmla="*/ 148 h 548"/>
                <a:gd name="T60" fmla="*/ 78 w 237"/>
                <a:gd name="T61" fmla="*/ 119 h 548"/>
                <a:gd name="T62" fmla="*/ 57 w 237"/>
                <a:gd name="T63" fmla="*/ 87 h 548"/>
                <a:gd name="T64" fmla="*/ 39 w 237"/>
                <a:gd name="T65" fmla="*/ 56 h 548"/>
                <a:gd name="T66" fmla="*/ 31 w 237"/>
                <a:gd name="T67" fmla="*/ 43 h 548"/>
                <a:gd name="T68" fmla="*/ 26 w 237"/>
                <a:gd name="T69" fmla="*/ 32 h 548"/>
                <a:gd name="T70" fmla="*/ 20 w 237"/>
                <a:gd name="T71" fmla="*/ 19 h 548"/>
                <a:gd name="T72" fmla="*/ 15 w 237"/>
                <a:gd name="T73" fmla="*/ 6 h 548"/>
                <a:gd name="T74" fmla="*/ 15 w 237"/>
                <a:gd name="T75" fmla="*/ 4 h 548"/>
                <a:gd name="T76" fmla="*/ 11 w 237"/>
                <a:gd name="T77" fmla="*/ 0 h 548"/>
                <a:gd name="T78" fmla="*/ 9 w 237"/>
                <a:gd name="T79" fmla="*/ 0 h 548"/>
                <a:gd name="T80" fmla="*/ 6 w 237"/>
                <a:gd name="T81" fmla="*/ 0 h 548"/>
                <a:gd name="T82" fmla="*/ 4 w 237"/>
                <a:gd name="T83" fmla="*/ 2 h 548"/>
                <a:gd name="T84" fmla="*/ 2 w 237"/>
                <a:gd name="T85" fmla="*/ 4 h 548"/>
                <a:gd name="T86" fmla="*/ 0 w 237"/>
                <a:gd name="T87" fmla="*/ 8 h 548"/>
                <a:gd name="T88" fmla="*/ 0 w 237"/>
                <a:gd name="T89" fmla="*/ 11 h 548"/>
                <a:gd name="T90" fmla="*/ 0 w 237"/>
                <a:gd name="T91" fmla="*/ 11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37" h="548">
                  <a:moveTo>
                    <a:pt x="0" y="11"/>
                  </a:moveTo>
                  <a:lnTo>
                    <a:pt x="18" y="50"/>
                  </a:lnTo>
                  <a:lnTo>
                    <a:pt x="39" y="87"/>
                  </a:lnTo>
                  <a:lnTo>
                    <a:pt x="63" y="124"/>
                  </a:lnTo>
                  <a:lnTo>
                    <a:pt x="87" y="159"/>
                  </a:lnTo>
                  <a:lnTo>
                    <a:pt x="111" y="196"/>
                  </a:lnTo>
                  <a:lnTo>
                    <a:pt x="133" y="233"/>
                  </a:lnTo>
                  <a:lnTo>
                    <a:pt x="153" y="272"/>
                  </a:lnTo>
                  <a:lnTo>
                    <a:pt x="170" y="313"/>
                  </a:lnTo>
                  <a:lnTo>
                    <a:pt x="187" y="370"/>
                  </a:lnTo>
                  <a:lnTo>
                    <a:pt x="200" y="427"/>
                  </a:lnTo>
                  <a:lnTo>
                    <a:pt x="211" y="485"/>
                  </a:lnTo>
                  <a:lnTo>
                    <a:pt x="222" y="542"/>
                  </a:lnTo>
                  <a:lnTo>
                    <a:pt x="224" y="544"/>
                  </a:lnTo>
                  <a:lnTo>
                    <a:pt x="226" y="546"/>
                  </a:lnTo>
                  <a:lnTo>
                    <a:pt x="229" y="548"/>
                  </a:lnTo>
                  <a:lnTo>
                    <a:pt x="231" y="548"/>
                  </a:lnTo>
                  <a:lnTo>
                    <a:pt x="233" y="546"/>
                  </a:lnTo>
                  <a:lnTo>
                    <a:pt x="237" y="544"/>
                  </a:lnTo>
                  <a:lnTo>
                    <a:pt x="237" y="540"/>
                  </a:lnTo>
                  <a:lnTo>
                    <a:pt x="237" y="538"/>
                  </a:lnTo>
                  <a:lnTo>
                    <a:pt x="226" y="481"/>
                  </a:lnTo>
                  <a:lnTo>
                    <a:pt x="214" y="422"/>
                  </a:lnTo>
                  <a:lnTo>
                    <a:pt x="202" y="365"/>
                  </a:lnTo>
                  <a:lnTo>
                    <a:pt x="185" y="307"/>
                  </a:lnTo>
                  <a:lnTo>
                    <a:pt x="172" y="272"/>
                  </a:lnTo>
                  <a:lnTo>
                    <a:pt x="155" y="241"/>
                  </a:lnTo>
                  <a:lnTo>
                    <a:pt x="137" y="209"/>
                  </a:lnTo>
                  <a:lnTo>
                    <a:pt x="118" y="178"/>
                  </a:lnTo>
                  <a:lnTo>
                    <a:pt x="98" y="148"/>
                  </a:lnTo>
                  <a:lnTo>
                    <a:pt x="78" y="119"/>
                  </a:lnTo>
                  <a:lnTo>
                    <a:pt x="57" y="87"/>
                  </a:lnTo>
                  <a:lnTo>
                    <a:pt x="39" y="56"/>
                  </a:lnTo>
                  <a:lnTo>
                    <a:pt x="31" y="43"/>
                  </a:lnTo>
                  <a:lnTo>
                    <a:pt x="26" y="32"/>
                  </a:lnTo>
                  <a:lnTo>
                    <a:pt x="20" y="19"/>
                  </a:lnTo>
                  <a:lnTo>
                    <a:pt x="15" y="6"/>
                  </a:lnTo>
                  <a:lnTo>
                    <a:pt x="15" y="4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5136" y="2923"/>
              <a:ext cx="77" cy="357"/>
            </a:xfrm>
            <a:custGeom>
              <a:avLst/>
              <a:gdLst>
                <a:gd name="T0" fmla="*/ 3 w 153"/>
                <a:gd name="T1" fmla="*/ 8 h 716"/>
                <a:gd name="T2" fmla="*/ 0 w 153"/>
                <a:gd name="T3" fmla="*/ 61 h 716"/>
                <a:gd name="T4" fmla="*/ 0 w 153"/>
                <a:gd name="T5" fmla="*/ 115 h 716"/>
                <a:gd name="T6" fmla="*/ 3 w 153"/>
                <a:gd name="T7" fmla="*/ 170 h 716"/>
                <a:gd name="T8" fmla="*/ 15 w 153"/>
                <a:gd name="T9" fmla="*/ 224 h 716"/>
                <a:gd name="T10" fmla="*/ 31 w 153"/>
                <a:gd name="T11" fmla="*/ 285 h 716"/>
                <a:gd name="T12" fmla="*/ 48 w 153"/>
                <a:gd name="T13" fmla="*/ 346 h 716"/>
                <a:gd name="T14" fmla="*/ 66 w 153"/>
                <a:gd name="T15" fmla="*/ 405 h 716"/>
                <a:gd name="T16" fmla="*/ 83 w 153"/>
                <a:gd name="T17" fmla="*/ 466 h 716"/>
                <a:gd name="T18" fmla="*/ 100 w 153"/>
                <a:gd name="T19" fmla="*/ 525 h 716"/>
                <a:gd name="T20" fmla="*/ 114 w 153"/>
                <a:gd name="T21" fmla="*/ 586 h 716"/>
                <a:gd name="T22" fmla="*/ 127 w 153"/>
                <a:gd name="T23" fmla="*/ 647 h 716"/>
                <a:gd name="T24" fmla="*/ 138 w 153"/>
                <a:gd name="T25" fmla="*/ 708 h 716"/>
                <a:gd name="T26" fmla="*/ 140 w 153"/>
                <a:gd name="T27" fmla="*/ 712 h 716"/>
                <a:gd name="T28" fmla="*/ 142 w 153"/>
                <a:gd name="T29" fmla="*/ 714 h 716"/>
                <a:gd name="T30" fmla="*/ 144 w 153"/>
                <a:gd name="T31" fmla="*/ 716 h 716"/>
                <a:gd name="T32" fmla="*/ 148 w 153"/>
                <a:gd name="T33" fmla="*/ 716 h 716"/>
                <a:gd name="T34" fmla="*/ 149 w 153"/>
                <a:gd name="T35" fmla="*/ 714 h 716"/>
                <a:gd name="T36" fmla="*/ 153 w 153"/>
                <a:gd name="T37" fmla="*/ 712 h 716"/>
                <a:gd name="T38" fmla="*/ 153 w 153"/>
                <a:gd name="T39" fmla="*/ 708 h 716"/>
                <a:gd name="T40" fmla="*/ 153 w 153"/>
                <a:gd name="T41" fmla="*/ 706 h 716"/>
                <a:gd name="T42" fmla="*/ 144 w 153"/>
                <a:gd name="T43" fmla="*/ 653 h 716"/>
                <a:gd name="T44" fmla="*/ 135 w 153"/>
                <a:gd name="T45" fmla="*/ 601 h 716"/>
                <a:gd name="T46" fmla="*/ 124 w 153"/>
                <a:gd name="T47" fmla="*/ 547 h 716"/>
                <a:gd name="T48" fmla="*/ 111 w 153"/>
                <a:gd name="T49" fmla="*/ 496 h 716"/>
                <a:gd name="T50" fmla="*/ 94 w 153"/>
                <a:gd name="T51" fmla="*/ 435 h 716"/>
                <a:gd name="T52" fmla="*/ 76 w 153"/>
                <a:gd name="T53" fmla="*/ 374 h 716"/>
                <a:gd name="T54" fmla="*/ 57 w 153"/>
                <a:gd name="T55" fmla="*/ 315 h 716"/>
                <a:gd name="T56" fmla="*/ 40 w 153"/>
                <a:gd name="T57" fmla="*/ 253 h 716"/>
                <a:gd name="T58" fmla="*/ 26 w 153"/>
                <a:gd name="T59" fmla="*/ 194 h 716"/>
                <a:gd name="T60" fmla="*/ 18 w 153"/>
                <a:gd name="T61" fmla="*/ 133 h 716"/>
                <a:gd name="T62" fmla="*/ 15 w 153"/>
                <a:gd name="T63" fmla="*/ 72 h 716"/>
                <a:gd name="T64" fmla="*/ 20 w 153"/>
                <a:gd name="T65" fmla="*/ 9 h 716"/>
                <a:gd name="T66" fmla="*/ 20 w 153"/>
                <a:gd name="T67" fmla="*/ 6 h 716"/>
                <a:gd name="T68" fmla="*/ 18 w 153"/>
                <a:gd name="T69" fmla="*/ 2 h 716"/>
                <a:gd name="T70" fmla="*/ 15 w 153"/>
                <a:gd name="T71" fmla="*/ 0 h 716"/>
                <a:gd name="T72" fmla="*/ 13 w 153"/>
                <a:gd name="T73" fmla="*/ 0 h 716"/>
                <a:gd name="T74" fmla="*/ 9 w 153"/>
                <a:gd name="T75" fmla="*/ 0 h 716"/>
                <a:gd name="T76" fmla="*/ 5 w 153"/>
                <a:gd name="T77" fmla="*/ 2 h 716"/>
                <a:gd name="T78" fmla="*/ 3 w 153"/>
                <a:gd name="T79" fmla="*/ 6 h 716"/>
                <a:gd name="T80" fmla="*/ 3 w 153"/>
                <a:gd name="T81" fmla="*/ 8 h 716"/>
                <a:gd name="T82" fmla="*/ 3 w 153"/>
                <a:gd name="T83" fmla="*/ 8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3" h="716">
                  <a:moveTo>
                    <a:pt x="3" y="8"/>
                  </a:moveTo>
                  <a:lnTo>
                    <a:pt x="0" y="61"/>
                  </a:lnTo>
                  <a:lnTo>
                    <a:pt x="0" y="115"/>
                  </a:lnTo>
                  <a:lnTo>
                    <a:pt x="3" y="170"/>
                  </a:lnTo>
                  <a:lnTo>
                    <a:pt x="15" y="224"/>
                  </a:lnTo>
                  <a:lnTo>
                    <a:pt x="31" y="285"/>
                  </a:lnTo>
                  <a:lnTo>
                    <a:pt x="48" y="346"/>
                  </a:lnTo>
                  <a:lnTo>
                    <a:pt x="66" y="405"/>
                  </a:lnTo>
                  <a:lnTo>
                    <a:pt x="83" y="466"/>
                  </a:lnTo>
                  <a:lnTo>
                    <a:pt x="100" y="525"/>
                  </a:lnTo>
                  <a:lnTo>
                    <a:pt x="114" y="586"/>
                  </a:lnTo>
                  <a:lnTo>
                    <a:pt x="127" y="647"/>
                  </a:lnTo>
                  <a:lnTo>
                    <a:pt x="138" y="708"/>
                  </a:lnTo>
                  <a:lnTo>
                    <a:pt x="140" y="712"/>
                  </a:lnTo>
                  <a:lnTo>
                    <a:pt x="142" y="714"/>
                  </a:lnTo>
                  <a:lnTo>
                    <a:pt x="144" y="716"/>
                  </a:lnTo>
                  <a:lnTo>
                    <a:pt x="148" y="716"/>
                  </a:lnTo>
                  <a:lnTo>
                    <a:pt x="149" y="714"/>
                  </a:lnTo>
                  <a:lnTo>
                    <a:pt x="153" y="712"/>
                  </a:lnTo>
                  <a:lnTo>
                    <a:pt x="153" y="708"/>
                  </a:lnTo>
                  <a:lnTo>
                    <a:pt x="153" y="706"/>
                  </a:lnTo>
                  <a:lnTo>
                    <a:pt x="144" y="653"/>
                  </a:lnTo>
                  <a:lnTo>
                    <a:pt x="135" y="601"/>
                  </a:lnTo>
                  <a:lnTo>
                    <a:pt x="124" y="547"/>
                  </a:lnTo>
                  <a:lnTo>
                    <a:pt x="111" y="496"/>
                  </a:lnTo>
                  <a:lnTo>
                    <a:pt x="94" y="435"/>
                  </a:lnTo>
                  <a:lnTo>
                    <a:pt x="76" y="374"/>
                  </a:lnTo>
                  <a:lnTo>
                    <a:pt x="57" y="315"/>
                  </a:lnTo>
                  <a:lnTo>
                    <a:pt x="40" y="253"/>
                  </a:lnTo>
                  <a:lnTo>
                    <a:pt x="26" y="194"/>
                  </a:lnTo>
                  <a:lnTo>
                    <a:pt x="18" y="133"/>
                  </a:lnTo>
                  <a:lnTo>
                    <a:pt x="15" y="72"/>
                  </a:lnTo>
                  <a:lnTo>
                    <a:pt x="20" y="9"/>
                  </a:lnTo>
                  <a:lnTo>
                    <a:pt x="20" y="6"/>
                  </a:lnTo>
                  <a:lnTo>
                    <a:pt x="18" y="2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9" y="0"/>
                  </a:lnTo>
                  <a:lnTo>
                    <a:pt x="5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5153" y="2862"/>
              <a:ext cx="27" cy="212"/>
            </a:xfrm>
            <a:custGeom>
              <a:avLst/>
              <a:gdLst>
                <a:gd name="T0" fmla="*/ 0 w 53"/>
                <a:gd name="T1" fmla="*/ 9 h 423"/>
                <a:gd name="T2" fmla="*/ 4 w 53"/>
                <a:gd name="T3" fmla="*/ 22 h 423"/>
                <a:gd name="T4" fmla="*/ 5 w 53"/>
                <a:gd name="T5" fmla="*/ 33 h 423"/>
                <a:gd name="T6" fmla="*/ 9 w 53"/>
                <a:gd name="T7" fmla="*/ 46 h 423"/>
                <a:gd name="T8" fmla="*/ 11 w 53"/>
                <a:gd name="T9" fmla="*/ 59 h 423"/>
                <a:gd name="T10" fmla="*/ 16 w 53"/>
                <a:gd name="T11" fmla="*/ 150 h 423"/>
                <a:gd name="T12" fmla="*/ 15 w 53"/>
                <a:gd name="T13" fmla="*/ 240 h 423"/>
                <a:gd name="T14" fmla="*/ 20 w 53"/>
                <a:gd name="T15" fmla="*/ 331 h 423"/>
                <a:gd name="T16" fmla="*/ 39 w 53"/>
                <a:gd name="T17" fmla="*/ 418 h 423"/>
                <a:gd name="T18" fmla="*/ 41 w 53"/>
                <a:gd name="T19" fmla="*/ 420 h 423"/>
                <a:gd name="T20" fmla="*/ 42 w 53"/>
                <a:gd name="T21" fmla="*/ 423 h 423"/>
                <a:gd name="T22" fmla="*/ 46 w 53"/>
                <a:gd name="T23" fmla="*/ 423 h 423"/>
                <a:gd name="T24" fmla="*/ 50 w 53"/>
                <a:gd name="T25" fmla="*/ 423 h 423"/>
                <a:gd name="T26" fmla="*/ 52 w 53"/>
                <a:gd name="T27" fmla="*/ 422 h 423"/>
                <a:gd name="T28" fmla="*/ 53 w 53"/>
                <a:gd name="T29" fmla="*/ 420 h 423"/>
                <a:gd name="T30" fmla="*/ 53 w 53"/>
                <a:gd name="T31" fmla="*/ 416 h 423"/>
                <a:gd name="T32" fmla="*/ 53 w 53"/>
                <a:gd name="T33" fmla="*/ 412 h 423"/>
                <a:gd name="T34" fmla="*/ 35 w 53"/>
                <a:gd name="T35" fmla="*/ 325 h 423"/>
                <a:gd name="T36" fmla="*/ 31 w 53"/>
                <a:gd name="T37" fmla="*/ 237 h 423"/>
                <a:gd name="T38" fmla="*/ 31 w 53"/>
                <a:gd name="T39" fmla="*/ 148 h 423"/>
                <a:gd name="T40" fmla="*/ 28 w 53"/>
                <a:gd name="T41" fmla="*/ 57 h 423"/>
                <a:gd name="T42" fmla="*/ 26 w 53"/>
                <a:gd name="T43" fmla="*/ 44 h 423"/>
                <a:gd name="T44" fmla="*/ 22 w 53"/>
                <a:gd name="T45" fmla="*/ 31 h 423"/>
                <a:gd name="T46" fmla="*/ 18 w 53"/>
                <a:gd name="T47" fmla="*/ 18 h 423"/>
                <a:gd name="T48" fmla="*/ 15 w 53"/>
                <a:gd name="T49" fmla="*/ 6 h 423"/>
                <a:gd name="T50" fmla="*/ 15 w 53"/>
                <a:gd name="T51" fmla="*/ 2 h 423"/>
                <a:gd name="T52" fmla="*/ 11 w 53"/>
                <a:gd name="T53" fmla="*/ 0 h 423"/>
                <a:gd name="T54" fmla="*/ 9 w 53"/>
                <a:gd name="T55" fmla="*/ 0 h 423"/>
                <a:gd name="T56" fmla="*/ 5 w 53"/>
                <a:gd name="T57" fmla="*/ 0 h 423"/>
                <a:gd name="T58" fmla="*/ 4 w 53"/>
                <a:gd name="T59" fmla="*/ 0 h 423"/>
                <a:gd name="T60" fmla="*/ 0 w 53"/>
                <a:gd name="T61" fmla="*/ 4 h 423"/>
                <a:gd name="T62" fmla="*/ 0 w 53"/>
                <a:gd name="T63" fmla="*/ 6 h 423"/>
                <a:gd name="T64" fmla="*/ 0 w 53"/>
                <a:gd name="T65" fmla="*/ 9 h 423"/>
                <a:gd name="T66" fmla="*/ 0 w 53"/>
                <a:gd name="T67" fmla="*/ 9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3" h="423">
                  <a:moveTo>
                    <a:pt x="0" y="9"/>
                  </a:moveTo>
                  <a:lnTo>
                    <a:pt x="4" y="22"/>
                  </a:lnTo>
                  <a:lnTo>
                    <a:pt x="5" y="33"/>
                  </a:lnTo>
                  <a:lnTo>
                    <a:pt x="9" y="46"/>
                  </a:lnTo>
                  <a:lnTo>
                    <a:pt x="11" y="59"/>
                  </a:lnTo>
                  <a:lnTo>
                    <a:pt x="16" y="150"/>
                  </a:lnTo>
                  <a:lnTo>
                    <a:pt x="15" y="240"/>
                  </a:lnTo>
                  <a:lnTo>
                    <a:pt x="20" y="331"/>
                  </a:lnTo>
                  <a:lnTo>
                    <a:pt x="39" y="418"/>
                  </a:lnTo>
                  <a:lnTo>
                    <a:pt x="41" y="420"/>
                  </a:lnTo>
                  <a:lnTo>
                    <a:pt x="42" y="423"/>
                  </a:lnTo>
                  <a:lnTo>
                    <a:pt x="46" y="423"/>
                  </a:lnTo>
                  <a:lnTo>
                    <a:pt x="50" y="423"/>
                  </a:lnTo>
                  <a:lnTo>
                    <a:pt x="52" y="422"/>
                  </a:lnTo>
                  <a:lnTo>
                    <a:pt x="53" y="420"/>
                  </a:lnTo>
                  <a:lnTo>
                    <a:pt x="53" y="416"/>
                  </a:lnTo>
                  <a:lnTo>
                    <a:pt x="53" y="412"/>
                  </a:lnTo>
                  <a:lnTo>
                    <a:pt x="35" y="325"/>
                  </a:lnTo>
                  <a:lnTo>
                    <a:pt x="31" y="237"/>
                  </a:lnTo>
                  <a:lnTo>
                    <a:pt x="31" y="148"/>
                  </a:lnTo>
                  <a:lnTo>
                    <a:pt x="28" y="57"/>
                  </a:lnTo>
                  <a:lnTo>
                    <a:pt x="26" y="44"/>
                  </a:lnTo>
                  <a:lnTo>
                    <a:pt x="22" y="31"/>
                  </a:lnTo>
                  <a:lnTo>
                    <a:pt x="18" y="18"/>
                  </a:lnTo>
                  <a:lnTo>
                    <a:pt x="15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5166" y="2849"/>
              <a:ext cx="18" cy="54"/>
            </a:xfrm>
            <a:custGeom>
              <a:avLst/>
              <a:gdLst>
                <a:gd name="T0" fmla="*/ 0 w 35"/>
                <a:gd name="T1" fmla="*/ 10 h 109"/>
                <a:gd name="T2" fmla="*/ 5 w 35"/>
                <a:gd name="T3" fmla="*/ 34 h 109"/>
                <a:gd name="T4" fmla="*/ 11 w 35"/>
                <a:gd name="T5" fmla="*/ 56 h 109"/>
                <a:gd name="T6" fmla="*/ 16 w 35"/>
                <a:gd name="T7" fmla="*/ 78 h 109"/>
                <a:gd name="T8" fmla="*/ 20 w 35"/>
                <a:gd name="T9" fmla="*/ 102 h 109"/>
                <a:gd name="T10" fmla="*/ 20 w 35"/>
                <a:gd name="T11" fmla="*/ 104 h 109"/>
                <a:gd name="T12" fmla="*/ 22 w 35"/>
                <a:gd name="T13" fmla="*/ 108 h 109"/>
                <a:gd name="T14" fmla="*/ 26 w 35"/>
                <a:gd name="T15" fmla="*/ 109 h 109"/>
                <a:gd name="T16" fmla="*/ 29 w 35"/>
                <a:gd name="T17" fmla="*/ 109 h 109"/>
                <a:gd name="T18" fmla="*/ 31 w 35"/>
                <a:gd name="T19" fmla="*/ 108 h 109"/>
                <a:gd name="T20" fmla="*/ 35 w 35"/>
                <a:gd name="T21" fmla="*/ 106 h 109"/>
                <a:gd name="T22" fmla="*/ 35 w 35"/>
                <a:gd name="T23" fmla="*/ 102 h 109"/>
                <a:gd name="T24" fmla="*/ 35 w 35"/>
                <a:gd name="T25" fmla="*/ 98 h 109"/>
                <a:gd name="T26" fmla="*/ 31 w 35"/>
                <a:gd name="T27" fmla="*/ 76 h 109"/>
                <a:gd name="T28" fmla="*/ 26 w 35"/>
                <a:gd name="T29" fmla="*/ 52 h 109"/>
                <a:gd name="T30" fmla="*/ 20 w 35"/>
                <a:gd name="T31" fmla="*/ 30 h 109"/>
                <a:gd name="T32" fmla="*/ 16 w 35"/>
                <a:gd name="T33" fmla="*/ 8 h 109"/>
                <a:gd name="T34" fmla="*/ 15 w 35"/>
                <a:gd name="T35" fmla="*/ 4 h 109"/>
                <a:gd name="T36" fmla="*/ 13 w 35"/>
                <a:gd name="T37" fmla="*/ 2 h 109"/>
                <a:gd name="T38" fmla="*/ 9 w 35"/>
                <a:gd name="T39" fmla="*/ 0 h 109"/>
                <a:gd name="T40" fmla="*/ 7 w 35"/>
                <a:gd name="T41" fmla="*/ 0 h 109"/>
                <a:gd name="T42" fmla="*/ 3 w 35"/>
                <a:gd name="T43" fmla="*/ 2 h 109"/>
                <a:gd name="T44" fmla="*/ 2 w 35"/>
                <a:gd name="T45" fmla="*/ 4 h 109"/>
                <a:gd name="T46" fmla="*/ 0 w 35"/>
                <a:gd name="T47" fmla="*/ 8 h 109"/>
                <a:gd name="T48" fmla="*/ 0 w 35"/>
                <a:gd name="T49" fmla="*/ 10 h 109"/>
                <a:gd name="T50" fmla="*/ 0 w 35"/>
                <a:gd name="T51" fmla="*/ 1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5" h="109">
                  <a:moveTo>
                    <a:pt x="0" y="10"/>
                  </a:moveTo>
                  <a:lnTo>
                    <a:pt x="5" y="34"/>
                  </a:lnTo>
                  <a:lnTo>
                    <a:pt x="11" y="56"/>
                  </a:lnTo>
                  <a:lnTo>
                    <a:pt x="16" y="78"/>
                  </a:lnTo>
                  <a:lnTo>
                    <a:pt x="20" y="102"/>
                  </a:lnTo>
                  <a:lnTo>
                    <a:pt x="20" y="104"/>
                  </a:lnTo>
                  <a:lnTo>
                    <a:pt x="22" y="108"/>
                  </a:lnTo>
                  <a:lnTo>
                    <a:pt x="26" y="109"/>
                  </a:lnTo>
                  <a:lnTo>
                    <a:pt x="29" y="109"/>
                  </a:lnTo>
                  <a:lnTo>
                    <a:pt x="31" y="108"/>
                  </a:lnTo>
                  <a:lnTo>
                    <a:pt x="35" y="106"/>
                  </a:lnTo>
                  <a:lnTo>
                    <a:pt x="35" y="102"/>
                  </a:lnTo>
                  <a:lnTo>
                    <a:pt x="35" y="98"/>
                  </a:lnTo>
                  <a:lnTo>
                    <a:pt x="31" y="76"/>
                  </a:lnTo>
                  <a:lnTo>
                    <a:pt x="26" y="52"/>
                  </a:lnTo>
                  <a:lnTo>
                    <a:pt x="20" y="30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5200" y="2935"/>
              <a:ext cx="18" cy="269"/>
            </a:xfrm>
            <a:custGeom>
              <a:avLst/>
              <a:gdLst>
                <a:gd name="T0" fmla="*/ 0 w 37"/>
                <a:gd name="T1" fmla="*/ 8 h 538"/>
                <a:gd name="T2" fmla="*/ 4 w 37"/>
                <a:gd name="T3" fmla="*/ 139 h 538"/>
                <a:gd name="T4" fmla="*/ 2 w 37"/>
                <a:gd name="T5" fmla="*/ 272 h 538"/>
                <a:gd name="T6" fmla="*/ 4 w 37"/>
                <a:gd name="T7" fmla="*/ 403 h 538"/>
                <a:gd name="T8" fmla="*/ 22 w 37"/>
                <a:gd name="T9" fmla="*/ 533 h 538"/>
                <a:gd name="T10" fmla="*/ 24 w 37"/>
                <a:gd name="T11" fmla="*/ 535 h 538"/>
                <a:gd name="T12" fmla="*/ 26 w 37"/>
                <a:gd name="T13" fmla="*/ 538 h 538"/>
                <a:gd name="T14" fmla="*/ 30 w 37"/>
                <a:gd name="T15" fmla="*/ 538 h 538"/>
                <a:gd name="T16" fmla="*/ 32 w 37"/>
                <a:gd name="T17" fmla="*/ 538 h 538"/>
                <a:gd name="T18" fmla="*/ 35 w 37"/>
                <a:gd name="T19" fmla="*/ 536 h 538"/>
                <a:gd name="T20" fmla="*/ 37 w 37"/>
                <a:gd name="T21" fmla="*/ 535 h 538"/>
                <a:gd name="T22" fmla="*/ 37 w 37"/>
                <a:gd name="T23" fmla="*/ 531 h 538"/>
                <a:gd name="T24" fmla="*/ 37 w 37"/>
                <a:gd name="T25" fmla="*/ 529 h 538"/>
                <a:gd name="T26" fmla="*/ 21 w 37"/>
                <a:gd name="T27" fmla="*/ 400 h 538"/>
                <a:gd name="T28" fmla="*/ 19 w 37"/>
                <a:gd name="T29" fmla="*/ 268 h 538"/>
                <a:gd name="T30" fmla="*/ 21 w 37"/>
                <a:gd name="T31" fmla="*/ 137 h 538"/>
                <a:gd name="T32" fmla="*/ 17 w 37"/>
                <a:gd name="T33" fmla="*/ 8 h 538"/>
                <a:gd name="T34" fmla="*/ 17 w 37"/>
                <a:gd name="T35" fmla="*/ 4 h 538"/>
                <a:gd name="T36" fmla="*/ 15 w 37"/>
                <a:gd name="T37" fmla="*/ 0 h 538"/>
                <a:gd name="T38" fmla="*/ 11 w 37"/>
                <a:gd name="T39" fmla="*/ 0 h 538"/>
                <a:gd name="T40" fmla="*/ 8 w 37"/>
                <a:gd name="T41" fmla="*/ 0 h 538"/>
                <a:gd name="T42" fmla="*/ 6 w 37"/>
                <a:gd name="T43" fmla="*/ 0 h 538"/>
                <a:gd name="T44" fmla="*/ 2 w 37"/>
                <a:gd name="T45" fmla="*/ 2 h 538"/>
                <a:gd name="T46" fmla="*/ 0 w 37"/>
                <a:gd name="T47" fmla="*/ 6 h 538"/>
                <a:gd name="T48" fmla="*/ 0 w 37"/>
                <a:gd name="T49" fmla="*/ 8 h 538"/>
                <a:gd name="T50" fmla="*/ 0 w 37"/>
                <a:gd name="T51" fmla="*/ 8 h 5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38">
                  <a:moveTo>
                    <a:pt x="0" y="8"/>
                  </a:moveTo>
                  <a:lnTo>
                    <a:pt x="4" y="139"/>
                  </a:lnTo>
                  <a:lnTo>
                    <a:pt x="2" y="272"/>
                  </a:lnTo>
                  <a:lnTo>
                    <a:pt x="4" y="403"/>
                  </a:lnTo>
                  <a:lnTo>
                    <a:pt x="22" y="533"/>
                  </a:lnTo>
                  <a:lnTo>
                    <a:pt x="24" y="535"/>
                  </a:lnTo>
                  <a:lnTo>
                    <a:pt x="26" y="538"/>
                  </a:lnTo>
                  <a:lnTo>
                    <a:pt x="30" y="538"/>
                  </a:lnTo>
                  <a:lnTo>
                    <a:pt x="32" y="538"/>
                  </a:lnTo>
                  <a:lnTo>
                    <a:pt x="35" y="536"/>
                  </a:lnTo>
                  <a:lnTo>
                    <a:pt x="37" y="535"/>
                  </a:lnTo>
                  <a:lnTo>
                    <a:pt x="37" y="531"/>
                  </a:lnTo>
                  <a:lnTo>
                    <a:pt x="37" y="529"/>
                  </a:lnTo>
                  <a:lnTo>
                    <a:pt x="21" y="400"/>
                  </a:lnTo>
                  <a:lnTo>
                    <a:pt x="19" y="268"/>
                  </a:lnTo>
                  <a:lnTo>
                    <a:pt x="21" y="137"/>
                  </a:lnTo>
                  <a:lnTo>
                    <a:pt x="17" y="8"/>
                  </a:lnTo>
                  <a:lnTo>
                    <a:pt x="17" y="4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1"/>
            <p:cNvSpPr>
              <a:spLocks/>
            </p:cNvSpPr>
            <p:nvPr/>
          </p:nvSpPr>
          <p:spPr bwMode="auto">
            <a:xfrm>
              <a:off x="5215" y="3072"/>
              <a:ext cx="16" cy="78"/>
            </a:xfrm>
            <a:custGeom>
              <a:avLst/>
              <a:gdLst>
                <a:gd name="T0" fmla="*/ 0 w 31"/>
                <a:gd name="T1" fmla="*/ 9 h 155"/>
                <a:gd name="T2" fmla="*/ 3 w 31"/>
                <a:gd name="T3" fmla="*/ 44 h 155"/>
                <a:gd name="T4" fmla="*/ 7 w 31"/>
                <a:gd name="T5" fmla="*/ 77 h 155"/>
                <a:gd name="T6" fmla="*/ 11 w 31"/>
                <a:gd name="T7" fmla="*/ 113 h 155"/>
                <a:gd name="T8" fmla="*/ 14 w 31"/>
                <a:gd name="T9" fmla="*/ 148 h 155"/>
                <a:gd name="T10" fmla="*/ 16 w 31"/>
                <a:gd name="T11" fmla="*/ 149 h 155"/>
                <a:gd name="T12" fmla="*/ 18 w 31"/>
                <a:gd name="T13" fmla="*/ 153 h 155"/>
                <a:gd name="T14" fmla="*/ 22 w 31"/>
                <a:gd name="T15" fmla="*/ 155 h 155"/>
                <a:gd name="T16" fmla="*/ 24 w 31"/>
                <a:gd name="T17" fmla="*/ 155 h 155"/>
                <a:gd name="T18" fmla="*/ 26 w 31"/>
                <a:gd name="T19" fmla="*/ 153 h 155"/>
                <a:gd name="T20" fmla="*/ 29 w 31"/>
                <a:gd name="T21" fmla="*/ 151 h 155"/>
                <a:gd name="T22" fmla="*/ 31 w 31"/>
                <a:gd name="T23" fmla="*/ 148 h 155"/>
                <a:gd name="T24" fmla="*/ 31 w 31"/>
                <a:gd name="T25" fmla="*/ 146 h 155"/>
                <a:gd name="T26" fmla="*/ 27 w 31"/>
                <a:gd name="T27" fmla="*/ 111 h 155"/>
                <a:gd name="T28" fmla="*/ 22 w 31"/>
                <a:gd name="T29" fmla="*/ 76 h 155"/>
                <a:gd name="T30" fmla="*/ 18 w 31"/>
                <a:gd name="T31" fmla="*/ 42 h 155"/>
                <a:gd name="T32" fmla="*/ 16 w 31"/>
                <a:gd name="T33" fmla="*/ 7 h 155"/>
                <a:gd name="T34" fmla="*/ 16 w 31"/>
                <a:gd name="T35" fmla="*/ 3 h 155"/>
                <a:gd name="T36" fmla="*/ 14 w 31"/>
                <a:gd name="T37" fmla="*/ 2 h 155"/>
                <a:gd name="T38" fmla="*/ 11 w 31"/>
                <a:gd name="T39" fmla="*/ 0 h 155"/>
                <a:gd name="T40" fmla="*/ 7 w 31"/>
                <a:gd name="T41" fmla="*/ 0 h 155"/>
                <a:gd name="T42" fmla="*/ 5 w 31"/>
                <a:gd name="T43" fmla="*/ 0 h 155"/>
                <a:gd name="T44" fmla="*/ 2 w 31"/>
                <a:gd name="T45" fmla="*/ 2 h 155"/>
                <a:gd name="T46" fmla="*/ 0 w 31"/>
                <a:gd name="T47" fmla="*/ 5 h 155"/>
                <a:gd name="T48" fmla="*/ 0 w 31"/>
                <a:gd name="T49" fmla="*/ 9 h 155"/>
                <a:gd name="T50" fmla="*/ 0 w 31"/>
                <a:gd name="T51" fmla="*/ 9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1" h="155">
                  <a:moveTo>
                    <a:pt x="0" y="9"/>
                  </a:moveTo>
                  <a:lnTo>
                    <a:pt x="3" y="44"/>
                  </a:lnTo>
                  <a:lnTo>
                    <a:pt x="7" y="77"/>
                  </a:lnTo>
                  <a:lnTo>
                    <a:pt x="11" y="113"/>
                  </a:lnTo>
                  <a:lnTo>
                    <a:pt x="14" y="148"/>
                  </a:lnTo>
                  <a:lnTo>
                    <a:pt x="16" y="149"/>
                  </a:lnTo>
                  <a:lnTo>
                    <a:pt x="18" y="153"/>
                  </a:lnTo>
                  <a:lnTo>
                    <a:pt x="22" y="155"/>
                  </a:lnTo>
                  <a:lnTo>
                    <a:pt x="24" y="155"/>
                  </a:lnTo>
                  <a:lnTo>
                    <a:pt x="26" y="153"/>
                  </a:lnTo>
                  <a:lnTo>
                    <a:pt x="29" y="151"/>
                  </a:lnTo>
                  <a:lnTo>
                    <a:pt x="31" y="148"/>
                  </a:lnTo>
                  <a:lnTo>
                    <a:pt x="31" y="146"/>
                  </a:lnTo>
                  <a:lnTo>
                    <a:pt x="27" y="111"/>
                  </a:lnTo>
                  <a:lnTo>
                    <a:pt x="22" y="76"/>
                  </a:lnTo>
                  <a:lnTo>
                    <a:pt x="18" y="42"/>
                  </a:lnTo>
                  <a:lnTo>
                    <a:pt x="16" y="7"/>
                  </a:lnTo>
                  <a:lnTo>
                    <a:pt x="16" y="3"/>
                  </a:lnTo>
                  <a:lnTo>
                    <a:pt x="14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2"/>
            <p:cNvSpPr>
              <a:spLocks/>
            </p:cNvSpPr>
            <p:nvPr/>
          </p:nvSpPr>
          <p:spPr bwMode="auto">
            <a:xfrm>
              <a:off x="5045" y="2668"/>
              <a:ext cx="61" cy="25"/>
            </a:xfrm>
            <a:custGeom>
              <a:avLst/>
              <a:gdLst>
                <a:gd name="T0" fmla="*/ 110 w 122"/>
                <a:gd name="T1" fmla="*/ 0 h 50"/>
                <a:gd name="T2" fmla="*/ 99 w 122"/>
                <a:gd name="T3" fmla="*/ 5 h 50"/>
                <a:gd name="T4" fmla="*/ 86 w 122"/>
                <a:gd name="T5" fmla="*/ 13 h 50"/>
                <a:gd name="T6" fmla="*/ 73 w 122"/>
                <a:gd name="T7" fmla="*/ 18 h 50"/>
                <a:gd name="T8" fmla="*/ 62 w 122"/>
                <a:gd name="T9" fmla="*/ 24 h 50"/>
                <a:gd name="T10" fmla="*/ 49 w 122"/>
                <a:gd name="T11" fmla="*/ 27 h 50"/>
                <a:gd name="T12" fmla="*/ 37 w 122"/>
                <a:gd name="T13" fmla="*/ 31 h 50"/>
                <a:gd name="T14" fmla="*/ 22 w 122"/>
                <a:gd name="T15" fmla="*/ 35 h 50"/>
                <a:gd name="T16" fmla="*/ 9 w 122"/>
                <a:gd name="T17" fmla="*/ 35 h 50"/>
                <a:gd name="T18" fmla="*/ 5 w 122"/>
                <a:gd name="T19" fmla="*/ 35 h 50"/>
                <a:gd name="T20" fmla="*/ 1 w 122"/>
                <a:gd name="T21" fmla="*/ 37 h 50"/>
                <a:gd name="T22" fmla="*/ 0 w 122"/>
                <a:gd name="T23" fmla="*/ 40 h 50"/>
                <a:gd name="T24" fmla="*/ 0 w 122"/>
                <a:gd name="T25" fmla="*/ 42 h 50"/>
                <a:gd name="T26" fmla="*/ 0 w 122"/>
                <a:gd name="T27" fmla="*/ 46 h 50"/>
                <a:gd name="T28" fmla="*/ 1 w 122"/>
                <a:gd name="T29" fmla="*/ 48 h 50"/>
                <a:gd name="T30" fmla="*/ 5 w 122"/>
                <a:gd name="T31" fmla="*/ 50 h 50"/>
                <a:gd name="T32" fmla="*/ 9 w 122"/>
                <a:gd name="T33" fmla="*/ 50 h 50"/>
                <a:gd name="T34" fmla="*/ 24 w 122"/>
                <a:gd name="T35" fmla="*/ 50 h 50"/>
                <a:gd name="T36" fmla="*/ 38 w 122"/>
                <a:gd name="T37" fmla="*/ 48 h 50"/>
                <a:gd name="T38" fmla="*/ 51 w 122"/>
                <a:gd name="T39" fmla="*/ 44 h 50"/>
                <a:gd name="T40" fmla="*/ 66 w 122"/>
                <a:gd name="T41" fmla="*/ 40 h 50"/>
                <a:gd name="T42" fmla="*/ 79 w 122"/>
                <a:gd name="T43" fmla="*/ 35 h 50"/>
                <a:gd name="T44" fmla="*/ 92 w 122"/>
                <a:gd name="T45" fmla="*/ 27 h 50"/>
                <a:gd name="T46" fmla="*/ 105 w 122"/>
                <a:gd name="T47" fmla="*/ 22 h 50"/>
                <a:gd name="T48" fmla="*/ 118 w 122"/>
                <a:gd name="T49" fmla="*/ 15 h 50"/>
                <a:gd name="T50" fmla="*/ 120 w 122"/>
                <a:gd name="T51" fmla="*/ 13 h 50"/>
                <a:gd name="T52" fmla="*/ 122 w 122"/>
                <a:gd name="T53" fmla="*/ 9 h 50"/>
                <a:gd name="T54" fmla="*/ 122 w 122"/>
                <a:gd name="T55" fmla="*/ 7 h 50"/>
                <a:gd name="T56" fmla="*/ 122 w 122"/>
                <a:gd name="T57" fmla="*/ 3 h 50"/>
                <a:gd name="T58" fmla="*/ 120 w 122"/>
                <a:gd name="T59" fmla="*/ 2 h 50"/>
                <a:gd name="T60" fmla="*/ 116 w 122"/>
                <a:gd name="T61" fmla="*/ 0 h 50"/>
                <a:gd name="T62" fmla="*/ 114 w 122"/>
                <a:gd name="T63" fmla="*/ 0 h 50"/>
                <a:gd name="T64" fmla="*/ 110 w 122"/>
                <a:gd name="T65" fmla="*/ 0 h 50"/>
                <a:gd name="T66" fmla="*/ 110 w 122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2" h="50">
                  <a:moveTo>
                    <a:pt x="110" y="0"/>
                  </a:moveTo>
                  <a:lnTo>
                    <a:pt x="99" y="5"/>
                  </a:lnTo>
                  <a:lnTo>
                    <a:pt x="86" y="13"/>
                  </a:lnTo>
                  <a:lnTo>
                    <a:pt x="73" y="18"/>
                  </a:lnTo>
                  <a:lnTo>
                    <a:pt x="62" y="24"/>
                  </a:lnTo>
                  <a:lnTo>
                    <a:pt x="49" y="27"/>
                  </a:lnTo>
                  <a:lnTo>
                    <a:pt x="37" y="31"/>
                  </a:lnTo>
                  <a:lnTo>
                    <a:pt x="22" y="35"/>
                  </a:lnTo>
                  <a:lnTo>
                    <a:pt x="9" y="35"/>
                  </a:lnTo>
                  <a:lnTo>
                    <a:pt x="5" y="35"/>
                  </a:lnTo>
                  <a:lnTo>
                    <a:pt x="1" y="37"/>
                  </a:lnTo>
                  <a:lnTo>
                    <a:pt x="0" y="40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1" y="48"/>
                  </a:lnTo>
                  <a:lnTo>
                    <a:pt x="5" y="50"/>
                  </a:lnTo>
                  <a:lnTo>
                    <a:pt x="9" y="50"/>
                  </a:lnTo>
                  <a:lnTo>
                    <a:pt x="24" y="50"/>
                  </a:lnTo>
                  <a:lnTo>
                    <a:pt x="38" y="48"/>
                  </a:lnTo>
                  <a:lnTo>
                    <a:pt x="51" y="44"/>
                  </a:lnTo>
                  <a:lnTo>
                    <a:pt x="66" y="40"/>
                  </a:lnTo>
                  <a:lnTo>
                    <a:pt x="79" y="35"/>
                  </a:lnTo>
                  <a:lnTo>
                    <a:pt x="92" y="27"/>
                  </a:lnTo>
                  <a:lnTo>
                    <a:pt x="105" y="22"/>
                  </a:lnTo>
                  <a:lnTo>
                    <a:pt x="118" y="15"/>
                  </a:lnTo>
                  <a:lnTo>
                    <a:pt x="120" y="13"/>
                  </a:lnTo>
                  <a:lnTo>
                    <a:pt x="122" y="9"/>
                  </a:lnTo>
                  <a:lnTo>
                    <a:pt x="122" y="7"/>
                  </a:lnTo>
                  <a:lnTo>
                    <a:pt x="122" y="3"/>
                  </a:lnTo>
                  <a:lnTo>
                    <a:pt x="120" y="2"/>
                  </a:lnTo>
                  <a:lnTo>
                    <a:pt x="116" y="0"/>
                  </a:lnTo>
                  <a:lnTo>
                    <a:pt x="114" y="0"/>
                  </a:lnTo>
                  <a:lnTo>
                    <a:pt x="110" y="0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3"/>
            <p:cNvSpPr>
              <a:spLocks/>
            </p:cNvSpPr>
            <p:nvPr/>
          </p:nvSpPr>
          <p:spPr bwMode="auto">
            <a:xfrm>
              <a:off x="4686" y="2802"/>
              <a:ext cx="318" cy="382"/>
            </a:xfrm>
            <a:custGeom>
              <a:avLst/>
              <a:gdLst>
                <a:gd name="T0" fmla="*/ 568 w 636"/>
                <a:gd name="T1" fmla="*/ 28 h 763"/>
                <a:gd name="T2" fmla="*/ 481 w 636"/>
                <a:gd name="T3" fmla="*/ 66 h 763"/>
                <a:gd name="T4" fmla="*/ 429 w 636"/>
                <a:gd name="T5" fmla="*/ 142 h 763"/>
                <a:gd name="T6" fmla="*/ 407 w 636"/>
                <a:gd name="T7" fmla="*/ 203 h 763"/>
                <a:gd name="T8" fmla="*/ 372 w 636"/>
                <a:gd name="T9" fmla="*/ 259 h 763"/>
                <a:gd name="T10" fmla="*/ 337 w 636"/>
                <a:gd name="T11" fmla="*/ 307 h 763"/>
                <a:gd name="T12" fmla="*/ 309 w 636"/>
                <a:gd name="T13" fmla="*/ 347 h 763"/>
                <a:gd name="T14" fmla="*/ 285 w 636"/>
                <a:gd name="T15" fmla="*/ 390 h 763"/>
                <a:gd name="T16" fmla="*/ 256 w 636"/>
                <a:gd name="T17" fmla="*/ 440 h 763"/>
                <a:gd name="T18" fmla="*/ 224 w 636"/>
                <a:gd name="T19" fmla="*/ 493 h 763"/>
                <a:gd name="T20" fmla="*/ 187 w 636"/>
                <a:gd name="T21" fmla="*/ 545 h 763"/>
                <a:gd name="T22" fmla="*/ 182 w 636"/>
                <a:gd name="T23" fmla="*/ 566 h 763"/>
                <a:gd name="T24" fmla="*/ 165 w 636"/>
                <a:gd name="T25" fmla="*/ 588 h 763"/>
                <a:gd name="T26" fmla="*/ 139 w 636"/>
                <a:gd name="T27" fmla="*/ 606 h 763"/>
                <a:gd name="T28" fmla="*/ 111 w 636"/>
                <a:gd name="T29" fmla="*/ 621 h 763"/>
                <a:gd name="T30" fmla="*/ 98 w 636"/>
                <a:gd name="T31" fmla="*/ 636 h 763"/>
                <a:gd name="T32" fmla="*/ 97 w 636"/>
                <a:gd name="T33" fmla="*/ 645 h 763"/>
                <a:gd name="T34" fmla="*/ 97 w 636"/>
                <a:gd name="T35" fmla="*/ 656 h 763"/>
                <a:gd name="T36" fmla="*/ 100 w 636"/>
                <a:gd name="T37" fmla="*/ 667 h 763"/>
                <a:gd name="T38" fmla="*/ 61 w 636"/>
                <a:gd name="T39" fmla="*/ 684 h 763"/>
                <a:gd name="T40" fmla="*/ 17 w 636"/>
                <a:gd name="T41" fmla="*/ 710 h 763"/>
                <a:gd name="T42" fmla="*/ 0 w 636"/>
                <a:gd name="T43" fmla="*/ 754 h 763"/>
                <a:gd name="T44" fmla="*/ 6 w 636"/>
                <a:gd name="T45" fmla="*/ 763 h 763"/>
                <a:gd name="T46" fmla="*/ 13 w 636"/>
                <a:gd name="T47" fmla="*/ 762 h 763"/>
                <a:gd name="T48" fmla="*/ 17 w 636"/>
                <a:gd name="T49" fmla="*/ 741 h 763"/>
                <a:gd name="T50" fmla="*/ 41 w 636"/>
                <a:gd name="T51" fmla="*/ 712 h 763"/>
                <a:gd name="T52" fmla="*/ 80 w 636"/>
                <a:gd name="T53" fmla="*/ 695 h 763"/>
                <a:gd name="T54" fmla="*/ 110 w 636"/>
                <a:gd name="T55" fmla="*/ 680 h 763"/>
                <a:gd name="T56" fmla="*/ 111 w 636"/>
                <a:gd name="T57" fmla="*/ 675 h 763"/>
                <a:gd name="T58" fmla="*/ 111 w 636"/>
                <a:gd name="T59" fmla="*/ 658 h 763"/>
                <a:gd name="T60" fmla="*/ 113 w 636"/>
                <a:gd name="T61" fmla="*/ 641 h 763"/>
                <a:gd name="T62" fmla="*/ 111 w 636"/>
                <a:gd name="T63" fmla="*/ 645 h 763"/>
                <a:gd name="T64" fmla="*/ 115 w 636"/>
                <a:gd name="T65" fmla="*/ 641 h 763"/>
                <a:gd name="T66" fmla="*/ 135 w 636"/>
                <a:gd name="T67" fmla="*/ 627 h 763"/>
                <a:gd name="T68" fmla="*/ 185 w 636"/>
                <a:gd name="T69" fmla="*/ 590 h 763"/>
                <a:gd name="T70" fmla="*/ 196 w 636"/>
                <a:gd name="T71" fmla="*/ 562 h 763"/>
                <a:gd name="T72" fmla="*/ 222 w 636"/>
                <a:gd name="T73" fmla="*/ 527 h 763"/>
                <a:gd name="T74" fmla="*/ 270 w 636"/>
                <a:gd name="T75" fmla="*/ 449 h 763"/>
                <a:gd name="T76" fmla="*/ 322 w 636"/>
                <a:gd name="T77" fmla="*/ 357 h 763"/>
                <a:gd name="T78" fmla="*/ 363 w 636"/>
                <a:gd name="T79" fmla="*/ 298 h 763"/>
                <a:gd name="T80" fmla="*/ 387 w 636"/>
                <a:gd name="T81" fmla="*/ 270 h 763"/>
                <a:gd name="T82" fmla="*/ 420 w 636"/>
                <a:gd name="T83" fmla="*/ 212 h 763"/>
                <a:gd name="T84" fmla="*/ 450 w 636"/>
                <a:gd name="T85" fmla="*/ 137 h 763"/>
                <a:gd name="T86" fmla="*/ 488 w 636"/>
                <a:gd name="T87" fmla="*/ 85 h 763"/>
                <a:gd name="T88" fmla="*/ 551 w 636"/>
                <a:gd name="T89" fmla="*/ 52 h 763"/>
                <a:gd name="T90" fmla="*/ 609 w 636"/>
                <a:gd name="T91" fmla="*/ 29 h 763"/>
                <a:gd name="T92" fmla="*/ 631 w 636"/>
                <a:gd name="T93" fmla="*/ 16 h 763"/>
                <a:gd name="T94" fmla="*/ 636 w 636"/>
                <a:gd name="T95" fmla="*/ 11 h 763"/>
                <a:gd name="T96" fmla="*/ 633 w 636"/>
                <a:gd name="T97" fmla="*/ 2 h 763"/>
                <a:gd name="T98" fmla="*/ 625 w 636"/>
                <a:gd name="T99" fmla="*/ 2 h 7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36" h="763">
                  <a:moveTo>
                    <a:pt x="625" y="2"/>
                  </a:moveTo>
                  <a:lnTo>
                    <a:pt x="598" y="15"/>
                  </a:lnTo>
                  <a:lnTo>
                    <a:pt x="568" y="28"/>
                  </a:lnTo>
                  <a:lnTo>
                    <a:pt x="537" y="39"/>
                  </a:lnTo>
                  <a:lnTo>
                    <a:pt x="509" y="52"/>
                  </a:lnTo>
                  <a:lnTo>
                    <a:pt x="481" y="66"/>
                  </a:lnTo>
                  <a:lnTo>
                    <a:pt x="457" y="87"/>
                  </a:lnTo>
                  <a:lnTo>
                    <a:pt x="440" y="111"/>
                  </a:lnTo>
                  <a:lnTo>
                    <a:pt x="429" y="142"/>
                  </a:lnTo>
                  <a:lnTo>
                    <a:pt x="424" y="164"/>
                  </a:lnTo>
                  <a:lnTo>
                    <a:pt x="416" y="185"/>
                  </a:lnTo>
                  <a:lnTo>
                    <a:pt x="407" y="203"/>
                  </a:lnTo>
                  <a:lnTo>
                    <a:pt x="396" y="222"/>
                  </a:lnTo>
                  <a:lnTo>
                    <a:pt x="385" y="240"/>
                  </a:lnTo>
                  <a:lnTo>
                    <a:pt x="372" y="259"/>
                  </a:lnTo>
                  <a:lnTo>
                    <a:pt x="359" y="275"/>
                  </a:lnTo>
                  <a:lnTo>
                    <a:pt x="346" y="294"/>
                  </a:lnTo>
                  <a:lnTo>
                    <a:pt x="337" y="307"/>
                  </a:lnTo>
                  <a:lnTo>
                    <a:pt x="328" y="322"/>
                  </a:lnTo>
                  <a:lnTo>
                    <a:pt x="318" y="334"/>
                  </a:lnTo>
                  <a:lnTo>
                    <a:pt x="309" y="347"/>
                  </a:lnTo>
                  <a:lnTo>
                    <a:pt x="302" y="362"/>
                  </a:lnTo>
                  <a:lnTo>
                    <a:pt x="294" y="375"/>
                  </a:lnTo>
                  <a:lnTo>
                    <a:pt x="285" y="390"/>
                  </a:lnTo>
                  <a:lnTo>
                    <a:pt x="278" y="403"/>
                  </a:lnTo>
                  <a:lnTo>
                    <a:pt x="267" y="421"/>
                  </a:lnTo>
                  <a:lnTo>
                    <a:pt x="256" y="440"/>
                  </a:lnTo>
                  <a:lnTo>
                    <a:pt x="246" y="458"/>
                  </a:lnTo>
                  <a:lnTo>
                    <a:pt x="235" y="477"/>
                  </a:lnTo>
                  <a:lnTo>
                    <a:pt x="224" y="493"/>
                  </a:lnTo>
                  <a:lnTo>
                    <a:pt x="213" y="512"/>
                  </a:lnTo>
                  <a:lnTo>
                    <a:pt x="200" y="529"/>
                  </a:lnTo>
                  <a:lnTo>
                    <a:pt x="187" y="545"/>
                  </a:lnTo>
                  <a:lnTo>
                    <a:pt x="185" y="551"/>
                  </a:lnTo>
                  <a:lnTo>
                    <a:pt x="183" y="558"/>
                  </a:lnTo>
                  <a:lnTo>
                    <a:pt x="182" y="566"/>
                  </a:lnTo>
                  <a:lnTo>
                    <a:pt x="180" y="571"/>
                  </a:lnTo>
                  <a:lnTo>
                    <a:pt x="172" y="580"/>
                  </a:lnTo>
                  <a:lnTo>
                    <a:pt x="165" y="588"/>
                  </a:lnTo>
                  <a:lnTo>
                    <a:pt x="158" y="593"/>
                  </a:lnTo>
                  <a:lnTo>
                    <a:pt x="148" y="601"/>
                  </a:lnTo>
                  <a:lnTo>
                    <a:pt x="139" y="606"/>
                  </a:lnTo>
                  <a:lnTo>
                    <a:pt x="130" y="612"/>
                  </a:lnTo>
                  <a:lnTo>
                    <a:pt x="121" y="616"/>
                  </a:lnTo>
                  <a:lnTo>
                    <a:pt x="111" y="621"/>
                  </a:lnTo>
                  <a:lnTo>
                    <a:pt x="98" y="634"/>
                  </a:lnTo>
                  <a:lnTo>
                    <a:pt x="98" y="636"/>
                  </a:lnTo>
                  <a:lnTo>
                    <a:pt x="98" y="636"/>
                  </a:lnTo>
                  <a:lnTo>
                    <a:pt x="98" y="636"/>
                  </a:lnTo>
                  <a:lnTo>
                    <a:pt x="98" y="638"/>
                  </a:lnTo>
                  <a:lnTo>
                    <a:pt x="97" y="645"/>
                  </a:lnTo>
                  <a:lnTo>
                    <a:pt x="97" y="649"/>
                  </a:lnTo>
                  <a:lnTo>
                    <a:pt x="97" y="653"/>
                  </a:lnTo>
                  <a:lnTo>
                    <a:pt x="97" y="656"/>
                  </a:lnTo>
                  <a:lnTo>
                    <a:pt x="97" y="660"/>
                  </a:lnTo>
                  <a:lnTo>
                    <a:pt x="97" y="675"/>
                  </a:lnTo>
                  <a:lnTo>
                    <a:pt x="100" y="667"/>
                  </a:lnTo>
                  <a:lnTo>
                    <a:pt x="93" y="673"/>
                  </a:lnTo>
                  <a:lnTo>
                    <a:pt x="78" y="678"/>
                  </a:lnTo>
                  <a:lnTo>
                    <a:pt x="61" y="684"/>
                  </a:lnTo>
                  <a:lnTo>
                    <a:pt x="45" y="691"/>
                  </a:lnTo>
                  <a:lnTo>
                    <a:pt x="30" y="701"/>
                  </a:lnTo>
                  <a:lnTo>
                    <a:pt x="17" y="710"/>
                  </a:lnTo>
                  <a:lnTo>
                    <a:pt x="8" y="723"/>
                  </a:lnTo>
                  <a:lnTo>
                    <a:pt x="0" y="738"/>
                  </a:lnTo>
                  <a:lnTo>
                    <a:pt x="0" y="754"/>
                  </a:lnTo>
                  <a:lnTo>
                    <a:pt x="0" y="758"/>
                  </a:lnTo>
                  <a:lnTo>
                    <a:pt x="2" y="762"/>
                  </a:lnTo>
                  <a:lnTo>
                    <a:pt x="6" y="763"/>
                  </a:lnTo>
                  <a:lnTo>
                    <a:pt x="8" y="763"/>
                  </a:lnTo>
                  <a:lnTo>
                    <a:pt x="10" y="763"/>
                  </a:lnTo>
                  <a:lnTo>
                    <a:pt x="13" y="762"/>
                  </a:lnTo>
                  <a:lnTo>
                    <a:pt x="15" y="758"/>
                  </a:lnTo>
                  <a:lnTo>
                    <a:pt x="15" y="754"/>
                  </a:lnTo>
                  <a:lnTo>
                    <a:pt x="17" y="741"/>
                  </a:lnTo>
                  <a:lnTo>
                    <a:pt x="21" y="730"/>
                  </a:lnTo>
                  <a:lnTo>
                    <a:pt x="30" y="721"/>
                  </a:lnTo>
                  <a:lnTo>
                    <a:pt x="41" y="712"/>
                  </a:lnTo>
                  <a:lnTo>
                    <a:pt x="54" y="706"/>
                  </a:lnTo>
                  <a:lnTo>
                    <a:pt x="67" y="699"/>
                  </a:lnTo>
                  <a:lnTo>
                    <a:pt x="80" y="695"/>
                  </a:lnTo>
                  <a:lnTo>
                    <a:pt x="93" y="689"/>
                  </a:lnTo>
                  <a:lnTo>
                    <a:pt x="108" y="682"/>
                  </a:lnTo>
                  <a:lnTo>
                    <a:pt x="110" y="680"/>
                  </a:lnTo>
                  <a:lnTo>
                    <a:pt x="111" y="678"/>
                  </a:lnTo>
                  <a:lnTo>
                    <a:pt x="111" y="677"/>
                  </a:lnTo>
                  <a:lnTo>
                    <a:pt x="111" y="675"/>
                  </a:lnTo>
                  <a:lnTo>
                    <a:pt x="111" y="660"/>
                  </a:lnTo>
                  <a:lnTo>
                    <a:pt x="111" y="660"/>
                  </a:lnTo>
                  <a:lnTo>
                    <a:pt x="111" y="658"/>
                  </a:lnTo>
                  <a:lnTo>
                    <a:pt x="111" y="653"/>
                  </a:lnTo>
                  <a:lnTo>
                    <a:pt x="113" y="641"/>
                  </a:lnTo>
                  <a:lnTo>
                    <a:pt x="113" y="641"/>
                  </a:lnTo>
                  <a:lnTo>
                    <a:pt x="113" y="641"/>
                  </a:lnTo>
                  <a:lnTo>
                    <a:pt x="113" y="643"/>
                  </a:lnTo>
                  <a:lnTo>
                    <a:pt x="111" y="645"/>
                  </a:lnTo>
                  <a:lnTo>
                    <a:pt x="111" y="645"/>
                  </a:lnTo>
                  <a:lnTo>
                    <a:pt x="113" y="643"/>
                  </a:lnTo>
                  <a:lnTo>
                    <a:pt x="115" y="641"/>
                  </a:lnTo>
                  <a:lnTo>
                    <a:pt x="119" y="636"/>
                  </a:lnTo>
                  <a:lnTo>
                    <a:pt x="124" y="634"/>
                  </a:lnTo>
                  <a:lnTo>
                    <a:pt x="135" y="627"/>
                  </a:lnTo>
                  <a:lnTo>
                    <a:pt x="154" y="616"/>
                  </a:lnTo>
                  <a:lnTo>
                    <a:pt x="172" y="604"/>
                  </a:lnTo>
                  <a:lnTo>
                    <a:pt x="185" y="590"/>
                  </a:lnTo>
                  <a:lnTo>
                    <a:pt x="193" y="579"/>
                  </a:lnTo>
                  <a:lnTo>
                    <a:pt x="196" y="571"/>
                  </a:lnTo>
                  <a:lnTo>
                    <a:pt x="196" y="562"/>
                  </a:lnTo>
                  <a:lnTo>
                    <a:pt x="200" y="556"/>
                  </a:lnTo>
                  <a:lnTo>
                    <a:pt x="209" y="543"/>
                  </a:lnTo>
                  <a:lnTo>
                    <a:pt x="222" y="527"/>
                  </a:lnTo>
                  <a:lnTo>
                    <a:pt x="237" y="505"/>
                  </a:lnTo>
                  <a:lnTo>
                    <a:pt x="254" y="477"/>
                  </a:lnTo>
                  <a:lnTo>
                    <a:pt x="270" y="449"/>
                  </a:lnTo>
                  <a:lnTo>
                    <a:pt x="287" y="418"/>
                  </a:lnTo>
                  <a:lnTo>
                    <a:pt x="302" y="386"/>
                  </a:lnTo>
                  <a:lnTo>
                    <a:pt x="322" y="357"/>
                  </a:lnTo>
                  <a:lnTo>
                    <a:pt x="339" y="331"/>
                  </a:lnTo>
                  <a:lnTo>
                    <a:pt x="352" y="312"/>
                  </a:lnTo>
                  <a:lnTo>
                    <a:pt x="363" y="298"/>
                  </a:lnTo>
                  <a:lnTo>
                    <a:pt x="372" y="285"/>
                  </a:lnTo>
                  <a:lnTo>
                    <a:pt x="379" y="277"/>
                  </a:lnTo>
                  <a:lnTo>
                    <a:pt x="387" y="270"/>
                  </a:lnTo>
                  <a:lnTo>
                    <a:pt x="394" y="264"/>
                  </a:lnTo>
                  <a:lnTo>
                    <a:pt x="405" y="242"/>
                  </a:lnTo>
                  <a:lnTo>
                    <a:pt x="420" y="212"/>
                  </a:lnTo>
                  <a:lnTo>
                    <a:pt x="433" y="181"/>
                  </a:lnTo>
                  <a:lnTo>
                    <a:pt x="442" y="153"/>
                  </a:lnTo>
                  <a:lnTo>
                    <a:pt x="450" y="137"/>
                  </a:lnTo>
                  <a:lnTo>
                    <a:pt x="459" y="118"/>
                  </a:lnTo>
                  <a:lnTo>
                    <a:pt x="472" y="102"/>
                  </a:lnTo>
                  <a:lnTo>
                    <a:pt x="488" y="85"/>
                  </a:lnTo>
                  <a:lnTo>
                    <a:pt x="507" y="72"/>
                  </a:lnTo>
                  <a:lnTo>
                    <a:pt x="527" y="61"/>
                  </a:lnTo>
                  <a:lnTo>
                    <a:pt x="551" y="52"/>
                  </a:lnTo>
                  <a:lnTo>
                    <a:pt x="575" y="46"/>
                  </a:lnTo>
                  <a:lnTo>
                    <a:pt x="594" y="37"/>
                  </a:lnTo>
                  <a:lnTo>
                    <a:pt x="609" y="29"/>
                  </a:lnTo>
                  <a:lnTo>
                    <a:pt x="618" y="22"/>
                  </a:lnTo>
                  <a:lnTo>
                    <a:pt x="625" y="18"/>
                  </a:lnTo>
                  <a:lnTo>
                    <a:pt x="631" y="16"/>
                  </a:lnTo>
                  <a:lnTo>
                    <a:pt x="635" y="15"/>
                  </a:lnTo>
                  <a:lnTo>
                    <a:pt x="636" y="13"/>
                  </a:lnTo>
                  <a:lnTo>
                    <a:pt x="636" y="11"/>
                  </a:lnTo>
                  <a:lnTo>
                    <a:pt x="635" y="7"/>
                  </a:lnTo>
                  <a:lnTo>
                    <a:pt x="635" y="5"/>
                  </a:lnTo>
                  <a:lnTo>
                    <a:pt x="633" y="2"/>
                  </a:lnTo>
                  <a:lnTo>
                    <a:pt x="629" y="0"/>
                  </a:lnTo>
                  <a:lnTo>
                    <a:pt x="627" y="2"/>
                  </a:lnTo>
                  <a:lnTo>
                    <a:pt x="625" y="2"/>
                  </a:lnTo>
                  <a:lnTo>
                    <a:pt x="625" y="2"/>
                  </a:lnTo>
                  <a:lnTo>
                    <a:pt x="625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4"/>
            <p:cNvSpPr>
              <a:spLocks/>
            </p:cNvSpPr>
            <p:nvPr/>
          </p:nvSpPr>
          <p:spPr bwMode="auto">
            <a:xfrm>
              <a:off x="4707" y="3072"/>
              <a:ext cx="240" cy="181"/>
            </a:xfrm>
            <a:custGeom>
              <a:avLst/>
              <a:gdLst>
                <a:gd name="T0" fmla="*/ 17 w 481"/>
                <a:gd name="T1" fmla="*/ 347 h 360"/>
                <a:gd name="T2" fmla="*/ 41 w 481"/>
                <a:gd name="T3" fmla="*/ 357 h 360"/>
                <a:gd name="T4" fmla="*/ 68 w 481"/>
                <a:gd name="T5" fmla="*/ 360 h 360"/>
                <a:gd name="T6" fmla="*/ 72 w 481"/>
                <a:gd name="T7" fmla="*/ 360 h 360"/>
                <a:gd name="T8" fmla="*/ 76 w 481"/>
                <a:gd name="T9" fmla="*/ 358 h 360"/>
                <a:gd name="T10" fmla="*/ 96 w 481"/>
                <a:gd name="T11" fmla="*/ 345 h 360"/>
                <a:gd name="T12" fmla="*/ 124 w 481"/>
                <a:gd name="T13" fmla="*/ 325 h 360"/>
                <a:gd name="T14" fmla="*/ 150 w 481"/>
                <a:gd name="T15" fmla="*/ 301 h 360"/>
                <a:gd name="T16" fmla="*/ 174 w 481"/>
                <a:gd name="T17" fmla="*/ 277 h 360"/>
                <a:gd name="T18" fmla="*/ 190 w 481"/>
                <a:gd name="T19" fmla="*/ 255 h 360"/>
                <a:gd name="T20" fmla="*/ 192 w 481"/>
                <a:gd name="T21" fmla="*/ 257 h 360"/>
                <a:gd name="T22" fmla="*/ 224 w 481"/>
                <a:gd name="T23" fmla="*/ 247 h 360"/>
                <a:gd name="T24" fmla="*/ 250 w 481"/>
                <a:gd name="T25" fmla="*/ 231 h 360"/>
                <a:gd name="T26" fmla="*/ 272 w 481"/>
                <a:gd name="T27" fmla="*/ 211 h 360"/>
                <a:gd name="T28" fmla="*/ 290 w 481"/>
                <a:gd name="T29" fmla="*/ 185 h 360"/>
                <a:gd name="T30" fmla="*/ 325 w 481"/>
                <a:gd name="T31" fmla="*/ 138 h 360"/>
                <a:gd name="T32" fmla="*/ 360 w 481"/>
                <a:gd name="T33" fmla="*/ 98 h 360"/>
                <a:gd name="T34" fmla="*/ 399 w 481"/>
                <a:gd name="T35" fmla="*/ 57 h 360"/>
                <a:gd name="T36" fmla="*/ 436 w 481"/>
                <a:gd name="T37" fmla="*/ 18 h 360"/>
                <a:gd name="T38" fmla="*/ 434 w 481"/>
                <a:gd name="T39" fmla="*/ 16 h 360"/>
                <a:gd name="T40" fmla="*/ 447 w 481"/>
                <a:gd name="T41" fmla="*/ 22 h 360"/>
                <a:gd name="T42" fmla="*/ 464 w 481"/>
                <a:gd name="T43" fmla="*/ 26 h 360"/>
                <a:gd name="T44" fmla="*/ 477 w 481"/>
                <a:gd name="T45" fmla="*/ 20 h 360"/>
                <a:gd name="T46" fmla="*/ 475 w 481"/>
                <a:gd name="T47" fmla="*/ 26 h 360"/>
                <a:gd name="T48" fmla="*/ 475 w 481"/>
                <a:gd name="T49" fmla="*/ 27 h 360"/>
                <a:gd name="T50" fmla="*/ 481 w 481"/>
                <a:gd name="T51" fmla="*/ 22 h 360"/>
                <a:gd name="T52" fmla="*/ 481 w 481"/>
                <a:gd name="T53" fmla="*/ 16 h 360"/>
                <a:gd name="T54" fmla="*/ 475 w 481"/>
                <a:gd name="T55" fmla="*/ 11 h 360"/>
                <a:gd name="T56" fmla="*/ 470 w 481"/>
                <a:gd name="T57" fmla="*/ 11 h 360"/>
                <a:gd name="T58" fmla="*/ 460 w 481"/>
                <a:gd name="T59" fmla="*/ 9 h 360"/>
                <a:gd name="T60" fmla="*/ 440 w 481"/>
                <a:gd name="T61" fmla="*/ 0 h 360"/>
                <a:gd name="T62" fmla="*/ 436 w 481"/>
                <a:gd name="T63" fmla="*/ 0 h 360"/>
                <a:gd name="T64" fmla="*/ 433 w 481"/>
                <a:gd name="T65" fmla="*/ 2 h 360"/>
                <a:gd name="T66" fmla="*/ 416 w 481"/>
                <a:gd name="T67" fmla="*/ 15 h 360"/>
                <a:gd name="T68" fmla="*/ 416 w 481"/>
                <a:gd name="T69" fmla="*/ 15 h 360"/>
                <a:gd name="T70" fmla="*/ 403 w 481"/>
                <a:gd name="T71" fmla="*/ 29 h 360"/>
                <a:gd name="T72" fmla="*/ 377 w 481"/>
                <a:gd name="T73" fmla="*/ 57 h 360"/>
                <a:gd name="T74" fmla="*/ 349 w 481"/>
                <a:gd name="T75" fmla="*/ 83 h 360"/>
                <a:gd name="T76" fmla="*/ 323 w 481"/>
                <a:gd name="T77" fmla="*/ 113 h 360"/>
                <a:gd name="T78" fmla="*/ 299 w 481"/>
                <a:gd name="T79" fmla="*/ 146 h 360"/>
                <a:gd name="T80" fmla="*/ 275 w 481"/>
                <a:gd name="T81" fmla="*/ 181 h 360"/>
                <a:gd name="T82" fmla="*/ 248 w 481"/>
                <a:gd name="T83" fmla="*/ 211 h 360"/>
                <a:gd name="T84" fmla="*/ 213 w 481"/>
                <a:gd name="T85" fmla="*/ 233 h 360"/>
                <a:gd name="T86" fmla="*/ 181 w 481"/>
                <a:gd name="T87" fmla="*/ 244 h 360"/>
                <a:gd name="T88" fmla="*/ 179 w 481"/>
                <a:gd name="T89" fmla="*/ 246 h 360"/>
                <a:gd name="T90" fmla="*/ 176 w 481"/>
                <a:gd name="T91" fmla="*/ 249 h 360"/>
                <a:gd name="T92" fmla="*/ 161 w 481"/>
                <a:gd name="T93" fmla="*/ 270 h 360"/>
                <a:gd name="T94" fmla="*/ 139 w 481"/>
                <a:gd name="T95" fmla="*/ 290 h 360"/>
                <a:gd name="T96" fmla="*/ 118 w 481"/>
                <a:gd name="T97" fmla="*/ 309 h 360"/>
                <a:gd name="T98" fmla="*/ 94 w 481"/>
                <a:gd name="T99" fmla="*/ 327 h 360"/>
                <a:gd name="T100" fmla="*/ 65 w 481"/>
                <a:gd name="T101" fmla="*/ 345 h 360"/>
                <a:gd name="T102" fmla="*/ 55 w 481"/>
                <a:gd name="T103" fmla="*/ 342 h 360"/>
                <a:gd name="T104" fmla="*/ 33 w 481"/>
                <a:gd name="T105" fmla="*/ 336 h 360"/>
                <a:gd name="T106" fmla="*/ 11 w 481"/>
                <a:gd name="T107" fmla="*/ 325 h 360"/>
                <a:gd name="T108" fmla="*/ 6 w 481"/>
                <a:gd name="T109" fmla="*/ 325 h 360"/>
                <a:gd name="T110" fmla="*/ 0 w 481"/>
                <a:gd name="T111" fmla="*/ 329 h 360"/>
                <a:gd name="T112" fmla="*/ 0 w 481"/>
                <a:gd name="T113" fmla="*/ 334 h 360"/>
                <a:gd name="T114" fmla="*/ 4 w 481"/>
                <a:gd name="T115" fmla="*/ 34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81" h="360">
                  <a:moveTo>
                    <a:pt x="4" y="340"/>
                  </a:moveTo>
                  <a:lnTo>
                    <a:pt x="17" y="347"/>
                  </a:lnTo>
                  <a:lnTo>
                    <a:pt x="28" y="351"/>
                  </a:lnTo>
                  <a:lnTo>
                    <a:pt x="41" y="357"/>
                  </a:lnTo>
                  <a:lnTo>
                    <a:pt x="54" y="358"/>
                  </a:lnTo>
                  <a:lnTo>
                    <a:pt x="68" y="360"/>
                  </a:lnTo>
                  <a:lnTo>
                    <a:pt x="70" y="360"/>
                  </a:lnTo>
                  <a:lnTo>
                    <a:pt x="72" y="360"/>
                  </a:lnTo>
                  <a:lnTo>
                    <a:pt x="74" y="360"/>
                  </a:lnTo>
                  <a:lnTo>
                    <a:pt x="76" y="358"/>
                  </a:lnTo>
                  <a:lnTo>
                    <a:pt x="81" y="353"/>
                  </a:lnTo>
                  <a:lnTo>
                    <a:pt x="96" y="345"/>
                  </a:lnTo>
                  <a:lnTo>
                    <a:pt x="111" y="336"/>
                  </a:lnTo>
                  <a:lnTo>
                    <a:pt x="124" y="325"/>
                  </a:lnTo>
                  <a:lnTo>
                    <a:pt x="137" y="314"/>
                  </a:lnTo>
                  <a:lnTo>
                    <a:pt x="150" y="301"/>
                  </a:lnTo>
                  <a:lnTo>
                    <a:pt x="163" y="288"/>
                  </a:lnTo>
                  <a:lnTo>
                    <a:pt x="174" y="277"/>
                  </a:lnTo>
                  <a:lnTo>
                    <a:pt x="187" y="264"/>
                  </a:lnTo>
                  <a:lnTo>
                    <a:pt x="190" y="255"/>
                  </a:lnTo>
                  <a:lnTo>
                    <a:pt x="185" y="260"/>
                  </a:lnTo>
                  <a:lnTo>
                    <a:pt x="192" y="257"/>
                  </a:lnTo>
                  <a:lnTo>
                    <a:pt x="209" y="253"/>
                  </a:lnTo>
                  <a:lnTo>
                    <a:pt x="224" y="247"/>
                  </a:lnTo>
                  <a:lnTo>
                    <a:pt x="237" y="240"/>
                  </a:lnTo>
                  <a:lnTo>
                    <a:pt x="250" y="231"/>
                  </a:lnTo>
                  <a:lnTo>
                    <a:pt x="261" y="222"/>
                  </a:lnTo>
                  <a:lnTo>
                    <a:pt x="272" y="211"/>
                  </a:lnTo>
                  <a:lnTo>
                    <a:pt x="281" y="198"/>
                  </a:lnTo>
                  <a:lnTo>
                    <a:pt x="290" y="185"/>
                  </a:lnTo>
                  <a:lnTo>
                    <a:pt x="307" y="161"/>
                  </a:lnTo>
                  <a:lnTo>
                    <a:pt x="325" y="138"/>
                  </a:lnTo>
                  <a:lnTo>
                    <a:pt x="342" y="118"/>
                  </a:lnTo>
                  <a:lnTo>
                    <a:pt x="360" y="98"/>
                  </a:lnTo>
                  <a:lnTo>
                    <a:pt x="379" y="77"/>
                  </a:lnTo>
                  <a:lnTo>
                    <a:pt x="399" y="57"/>
                  </a:lnTo>
                  <a:lnTo>
                    <a:pt x="418" y="39"/>
                  </a:lnTo>
                  <a:lnTo>
                    <a:pt x="436" y="18"/>
                  </a:lnTo>
                  <a:lnTo>
                    <a:pt x="442" y="15"/>
                  </a:lnTo>
                  <a:lnTo>
                    <a:pt x="434" y="16"/>
                  </a:lnTo>
                  <a:lnTo>
                    <a:pt x="440" y="16"/>
                  </a:lnTo>
                  <a:lnTo>
                    <a:pt x="447" y="22"/>
                  </a:lnTo>
                  <a:lnTo>
                    <a:pt x="455" y="26"/>
                  </a:lnTo>
                  <a:lnTo>
                    <a:pt x="464" y="26"/>
                  </a:lnTo>
                  <a:lnTo>
                    <a:pt x="477" y="18"/>
                  </a:lnTo>
                  <a:lnTo>
                    <a:pt x="477" y="20"/>
                  </a:lnTo>
                  <a:lnTo>
                    <a:pt x="475" y="22"/>
                  </a:lnTo>
                  <a:lnTo>
                    <a:pt x="475" y="26"/>
                  </a:lnTo>
                  <a:lnTo>
                    <a:pt x="473" y="27"/>
                  </a:lnTo>
                  <a:lnTo>
                    <a:pt x="475" y="27"/>
                  </a:lnTo>
                  <a:lnTo>
                    <a:pt x="479" y="26"/>
                  </a:lnTo>
                  <a:lnTo>
                    <a:pt x="481" y="22"/>
                  </a:lnTo>
                  <a:lnTo>
                    <a:pt x="481" y="18"/>
                  </a:lnTo>
                  <a:lnTo>
                    <a:pt x="481" y="16"/>
                  </a:lnTo>
                  <a:lnTo>
                    <a:pt x="479" y="13"/>
                  </a:lnTo>
                  <a:lnTo>
                    <a:pt x="475" y="11"/>
                  </a:lnTo>
                  <a:lnTo>
                    <a:pt x="473" y="11"/>
                  </a:lnTo>
                  <a:lnTo>
                    <a:pt x="470" y="11"/>
                  </a:lnTo>
                  <a:lnTo>
                    <a:pt x="466" y="9"/>
                  </a:lnTo>
                  <a:lnTo>
                    <a:pt x="460" y="9"/>
                  </a:lnTo>
                  <a:lnTo>
                    <a:pt x="457" y="9"/>
                  </a:lnTo>
                  <a:lnTo>
                    <a:pt x="440" y="0"/>
                  </a:lnTo>
                  <a:lnTo>
                    <a:pt x="438" y="0"/>
                  </a:lnTo>
                  <a:lnTo>
                    <a:pt x="436" y="0"/>
                  </a:lnTo>
                  <a:lnTo>
                    <a:pt x="434" y="0"/>
                  </a:lnTo>
                  <a:lnTo>
                    <a:pt x="433" y="2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03" y="29"/>
                  </a:lnTo>
                  <a:lnTo>
                    <a:pt x="390" y="42"/>
                  </a:lnTo>
                  <a:lnTo>
                    <a:pt x="377" y="57"/>
                  </a:lnTo>
                  <a:lnTo>
                    <a:pt x="364" y="70"/>
                  </a:lnTo>
                  <a:lnTo>
                    <a:pt x="349" y="83"/>
                  </a:lnTo>
                  <a:lnTo>
                    <a:pt x="336" y="98"/>
                  </a:lnTo>
                  <a:lnTo>
                    <a:pt x="323" y="113"/>
                  </a:lnTo>
                  <a:lnTo>
                    <a:pt x="311" y="129"/>
                  </a:lnTo>
                  <a:lnTo>
                    <a:pt x="299" y="146"/>
                  </a:lnTo>
                  <a:lnTo>
                    <a:pt x="288" y="164"/>
                  </a:lnTo>
                  <a:lnTo>
                    <a:pt x="275" y="181"/>
                  </a:lnTo>
                  <a:lnTo>
                    <a:pt x="262" y="196"/>
                  </a:lnTo>
                  <a:lnTo>
                    <a:pt x="248" y="211"/>
                  </a:lnTo>
                  <a:lnTo>
                    <a:pt x="231" y="223"/>
                  </a:lnTo>
                  <a:lnTo>
                    <a:pt x="213" y="233"/>
                  </a:lnTo>
                  <a:lnTo>
                    <a:pt x="192" y="240"/>
                  </a:lnTo>
                  <a:lnTo>
                    <a:pt x="181" y="244"/>
                  </a:lnTo>
                  <a:lnTo>
                    <a:pt x="179" y="246"/>
                  </a:lnTo>
                  <a:lnTo>
                    <a:pt x="179" y="246"/>
                  </a:lnTo>
                  <a:lnTo>
                    <a:pt x="177" y="247"/>
                  </a:lnTo>
                  <a:lnTo>
                    <a:pt x="176" y="249"/>
                  </a:lnTo>
                  <a:lnTo>
                    <a:pt x="170" y="259"/>
                  </a:lnTo>
                  <a:lnTo>
                    <a:pt x="161" y="270"/>
                  </a:lnTo>
                  <a:lnTo>
                    <a:pt x="150" y="279"/>
                  </a:lnTo>
                  <a:lnTo>
                    <a:pt x="139" y="290"/>
                  </a:lnTo>
                  <a:lnTo>
                    <a:pt x="129" y="299"/>
                  </a:lnTo>
                  <a:lnTo>
                    <a:pt x="118" y="309"/>
                  </a:lnTo>
                  <a:lnTo>
                    <a:pt x="107" y="318"/>
                  </a:lnTo>
                  <a:lnTo>
                    <a:pt x="94" y="327"/>
                  </a:lnTo>
                  <a:lnTo>
                    <a:pt x="83" y="336"/>
                  </a:lnTo>
                  <a:lnTo>
                    <a:pt x="65" y="345"/>
                  </a:lnTo>
                  <a:lnTo>
                    <a:pt x="70" y="344"/>
                  </a:lnTo>
                  <a:lnTo>
                    <a:pt x="55" y="342"/>
                  </a:lnTo>
                  <a:lnTo>
                    <a:pt x="44" y="340"/>
                  </a:lnTo>
                  <a:lnTo>
                    <a:pt x="33" y="336"/>
                  </a:lnTo>
                  <a:lnTo>
                    <a:pt x="22" y="331"/>
                  </a:lnTo>
                  <a:lnTo>
                    <a:pt x="11" y="325"/>
                  </a:lnTo>
                  <a:lnTo>
                    <a:pt x="7" y="325"/>
                  </a:lnTo>
                  <a:lnTo>
                    <a:pt x="6" y="325"/>
                  </a:lnTo>
                  <a:lnTo>
                    <a:pt x="2" y="327"/>
                  </a:lnTo>
                  <a:lnTo>
                    <a:pt x="0" y="329"/>
                  </a:lnTo>
                  <a:lnTo>
                    <a:pt x="0" y="333"/>
                  </a:lnTo>
                  <a:lnTo>
                    <a:pt x="0" y="334"/>
                  </a:lnTo>
                  <a:lnTo>
                    <a:pt x="2" y="338"/>
                  </a:lnTo>
                  <a:lnTo>
                    <a:pt x="4" y="340"/>
                  </a:lnTo>
                  <a:lnTo>
                    <a:pt x="4" y="3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4939" y="3014"/>
              <a:ext cx="38" cy="601"/>
            </a:xfrm>
            <a:custGeom>
              <a:avLst/>
              <a:gdLst>
                <a:gd name="T0" fmla="*/ 0 w 76"/>
                <a:gd name="T1" fmla="*/ 9 h 1202"/>
                <a:gd name="T2" fmla="*/ 7 w 76"/>
                <a:gd name="T3" fmla="*/ 156 h 1202"/>
                <a:gd name="T4" fmla="*/ 7 w 76"/>
                <a:gd name="T5" fmla="*/ 300 h 1202"/>
                <a:gd name="T6" fmla="*/ 6 w 76"/>
                <a:gd name="T7" fmla="*/ 446 h 1202"/>
                <a:gd name="T8" fmla="*/ 13 w 76"/>
                <a:gd name="T9" fmla="*/ 592 h 1202"/>
                <a:gd name="T10" fmla="*/ 17 w 76"/>
                <a:gd name="T11" fmla="*/ 670 h 1202"/>
                <a:gd name="T12" fmla="*/ 17 w 76"/>
                <a:gd name="T13" fmla="*/ 745 h 1202"/>
                <a:gd name="T14" fmla="*/ 20 w 76"/>
                <a:gd name="T15" fmla="*/ 823 h 1202"/>
                <a:gd name="T16" fmla="*/ 31 w 76"/>
                <a:gd name="T17" fmla="*/ 901 h 1202"/>
                <a:gd name="T18" fmla="*/ 46 w 76"/>
                <a:gd name="T19" fmla="*/ 975 h 1202"/>
                <a:gd name="T20" fmla="*/ 55 w 76"/>
                <a:gd name="T21" fmla="*/ 1047 h 1202"/>
                <a:gd name="T22" fmla="*/ 59 w 76"/>
                <a:gd name="T23" fmla="*/ 1119 h 1202"/>
                <a:gd name="T24" fmla="*/ 59 w 76"/>
                <a:gd name="T25" fmla="*/ 1193 h 1202"/>
                <a:gd name="T26" fmla="*/ 59 w 76"/>
                <a:gd name="T27" fmla="*/ 1197 h 1202"/>
                <a:gd name="T28" fmla="*/ 61 w 76"/>
                <a:gd name="T29" fmla="*/ 1200 h 1202"/>
                <a:gd name="T30" fmla="*/ 65 w 76"/>
                <a:gd name="T31" fmla="*/ 1202 h 1202"/>
                <a:gd name="T32" fmla="*/ 68 w 76"/>
                <a:gd name="T33" fmla="*/ 1202 h 1202"/>
                <a:gd name="T34" fmla="*/ 70 w 76"/>
                <a:gd name="T35" fmla="*/ 1202 h 1202"/>
                <a:gd name="T36" fmla="*/ 74 w 76"/>
                <a:gd name="T37" fmla="*/ 1200 h 1202"/>
                <a:gd name="T38" fmla="*/ 76 w 76"/>
                <a:gd name="T39" fmla="*/ 1197 h 1202"/>
                <a:gd name="T40" fmla="*/ 76 w 76"/>
                <a:gd name="T41" fmla="*/ 1193 h 1202"/>
                <a:gd name="T42" fmla="*/ 76 w 76"/>
                <a:gd name="T43" fmla="*/ 1147 h 1202"/>
                <a:gd name="T44" fmla="*/ 76 w 76"/>
                <a:gd name="T45" fmla="*/ 1100 h 1202"/>
                <a:gd name="T46" fmla="*/ 74 w 76"/>
                <a:gd name="T47" fmla="*/ 1054 h 1202"/>
                <a:gd name="T48" fmla="*/ 70 w 76"/>
                <a:gd name="T49" fmla="*/ 1008 h 1202"/>
                <a:gd name="T50" fmla="*/ 63 w 76"/>
                <a:gd name="T51" fmla="*/ 969 h 1202"/>
                <a:gd name="T52" fmla="*/ 54 w 76"/>
                <a:gd name="T53" fmla="*/ 930 h 1202"/>
                <a:gd name="T54" fmla="*/ 44 w 76"/>
                <a:gd name="T55" fmla="*/ 893 h 1202"/>
                <a:gd name="T56" fmla="*/ 39 w 76"/>
                <a:gd name="T57" fmla="*/ 854 h 1202"/>
                <a:gd name="T58" fmla="*/ 35 w 76"/>
                <a:gd name="T59" fmla="*/ 784 h 1202"/>
                <a:gd name="T60" fmla="*/ 33 w 76"/>
                <a:gd name="T61" fmla="*/ 714 h 1202"/>
                <a:gd name="T62" fmla="*/ 31 w 76"/>
                <a:gd name="T63" fmla="*/ 644 h 1202"/>
                <a:gd name="T64" fmla="*/ 30 w 76"/>
                <a:gd name="T65" fmla="*/ 573 h 1202"/>
                <a:gd name="T66" fmla="*/ 28 w 76"/>
                <a:gd name="T67" fmla="*/ 560 h 1202"/>
                <a:gd name="T68" fmla="*/ 26 w 76"/>
                <a:gd name="T69" fmla="*/ 546 h 1202"/>
                <a:gd name="T70" fmla="*/ 24 w 76"/>
                <a:gd name="T71" fmla="*/ 533 h 1202"/>
                <a:gd name="T72" fmla="*/ 22 w 76"/>
                <a:gd name="T73" fmla="*/ 520 h 1202"/>
                <a:gd name="T74" fmla="*/ 22 w 76"/>
                <a:gd name="T75" fmla="*/ 392 h 1202"/>
                <a:gd name="T76" fmla="*/ 22 w 76"/>
                <a:gd name="T77" fmla="*/ 265 h 1202"/>
                <a:gd name="T78" fmla="*/ 22 w 76"/>
                <a:gd name="T79" fmla="*/ 137 h 1202"/>
                <a:gd name="T80" fmla="*/ 17 w 76"/>
                <a:gd name="T81" fmla="*/ 8 h 1202"/>
                <a:gd name="T82" fmla="*/ 17 w 76"/>
                <a:gd name="T83" fmla="*/ 6 h 1202"/>
                <a:gd name="T84" fmla="*/ 15 w 76"/>
                <a:gd name="T85" fmla="*/ 2 h 1202"/>
                <a:gd name="T86" fmla="*/ 11 w 76"/>
                <a:gd name="T87" fmla="*/ 0 h 1202"/>
                <a:gd name="T88" fmla="*/ 7 w 76"/>
                <a:gd name="T89" fmla="*/ 0 h 1202"/>
                <a:gd name="T90" fmla="*/ 6 w 76"/>
                <a:gd name="T91" fmla="*/ 2 h 1202"/>
                <a:gd name="T92" fmla="*/ 2 w 76"/>
                <a:gd name="T93" fmla="*/ 4 h 1202"/>
                <a:gd name="T94" fmla="*/ 0 w 76"/>
                <a:gd name="T95" fmla="*/ 8 h 1202"/>
                <a:gd name="T96" fmla="*/ 0 w 76"/>
                <a:gd name="T97" fmla="*/ 9 h 1202"/>
                <a:gd name="T98" fmla="*/ 0 w 76"/>
                <a:gd name="T99" fmla="*/ 9 h 1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6" h="1202">
                  <a:moveTo>
                    <a:pt x="0" y="9"/>
                  </a:moveTo>
                  <a:lnTo>
                    <a:pt x="7" y="156"/>
                  </a:lnTo>
                  <a:lnTo>
                    <a:pt x="7" y="300"/>
                  </a:lnTo>
                  <a:lnTo>
                    <a:pt x="6" y="446"/>
                  </a:lnTo>
                  <a:lnTo>
                    <a:pt x="13" y="592"/>
                  </a:lnTo>
                  <a:lnTo>
                    <a:pt x="17" y="670"/>
                  </a:lnTo>
                  <a:lnTo>
                    <a:pt x="17" y="745"/>
                  </a:lnTo>
                  <a:lnTo>
                    <a:pt x="20" y="823"/>
                  </a:lnTo>
                  <a:lnTo>
                    <a:pt x="31" y="901"/>
                  </a:lnTo>
                  <a:lnTo>
                    <a:pt x="46" y="975"/>
                  </a:lnTo>
                  <a:lnTo>
                    <a:pt x="55" y="1047"/>
                  </a:lnTo>
                  <a:lnTo>
                    <a:pt x="59" y="1119"/>
                  </a:lnTo>
                  <a:lnTo>
                    <a:pt x="59" y="1193"/>
                  </a:lnTo>
                  <a:lnTo>
                    <a:pt x="59" y="1197"/>
                  </a:lnTo>
                  <a:lnTo>
                    <a:pt x="61" y="1200"/>
                  </a:lnTo>
                  <a:lnTo>
                    <a:pt x="65" y="1202"/>
                  </a:lnTo>
                  <a:lnTo>
                    <a:pt x="68" y="1202"/>
                  </a:lnTo>
                  <a:lnTo>
                    <a:pt x="70" y="1202"/>
                  </a:lnTo>
                  <a:lnTo>
                    <a:pt x="74" y="1200"/>
                  </a:lnTo>
                  <a:lnTo>
                    <a:pt x="76" y="1197"/>
                  </a:lnTo>
                  <a:lnTo>
                    <a:pt x="76" y="1193"/>
                  </a:lnTo>
                  <a:lnTo>
                    <a:pt x="76" y="1147"/>
                  </a:lnTo>
                  <a:lnTo>
                    <a:pt x="76" y="1100"/>
                  </a:lnTo>
                  <a:lnTo>
                    <a:pt x="74" y="1054"/>
                  </a:lnTo>
                  <a:lnTo>
                    <a:pt x="70" y="1008"/>
                  </a:lnTo>
                  <a:lnTo>
                    <a:pt x="63" y="969"/>
                  </a:lnTo>
                  <a:lnTo>
                    <a:pt x="54" y="930"/>
                  </a:lnTo>
                  <a:lnTo>
                    <a:pt x="44" y="893"/>
                  </a:lnTo>
                  <a:lnTo>
                    <a:pt x="39" y="854"/>
                  </a:lnTo>
                  <a:lnTo>
                    <a:pt x="35" y="784"/>
                  </a:lnTo>
                  <a:lnTo>
                    <a:pt x="33" y="714"/>
                  </a:lnTo>
                  <a:lnTo>
                    <a:pt x="31" y="644"/>
                  </a:lnTo>
                  <a:lnTo>
                    <a:pt x="30" y="573"/>
                  </a:lnTo>
                  <a:lnTo>
                    <a:pt x="28" y="560"/>
                  </a:lnTo>
                  <a:lnTo>
                    <a:pt x="26" y="546"/>
                  </a:lnTo>
                  <a:lnTo>
                    <a:pt x="24" y="533"/>
                  </a:lnTo>
                  <a:lnTo>
                    <a:pt x="22" y="520"/>
                  </a:lnTo>
                  <a:lnTo>
                    <a:pt x="22" y="392"/>
                  </a:lnTo>
                  <a:lnTo>
                    <a:pt x="22" y="265"/>
                  </a:lnTo>
                  <a:lnTo>
                    <a:pt x="22" y="137"/>
                  </a:lnTo>
                  <a:lnTo>
                    <a:pt x="17" y="8"/>
                  </a:lnTo>
                  <a:lnTo>
                    <a:pt x="17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6"/>
            <p:cNvSpPr>
              <a:spLocks/>
            </p:cNvSpPr>
            <p:nvPr/>
          </p:nvSpPr>
          <p:spPr bwMode="auto">
            <a:xfrm>
              <a:off x="4943" y="2974"/>
              <a:ext cx="69" cy="364"/>
            </a:xfrm>
            <a:custGeom>
              <a:avLst/>
              <a:gdLst>
                <a:gd name="T0" fmla="*/ 0 w 139"/>
                <a:gd name="T1" fmla="*/ 7 h 726"/>
                <a:gd name="T2" fmla="*/ 13 w 139"/>
                <a:gd name="T3" fmla="*/ 63 h 726"/>
                <a:gd name="T4" fmla="*/ 26 w 139"/>
                <a:gd name="T5" fmla="*/ 116 h 726"/>
                <a:gd name="T6" fmla="*/ 37 w 139"/>
                <a:gd name="T7" fmla="*/ 170 h 726"/>
                <a:gd name="T8" fmla="*/ 48 w 139"/>
                <a:gd name="T9" fmla="*/ 225 h 726"/>
                <a:gd name="T10" fmla="*/ 60 w 139"/>
                <a:gd name="T11" fmla="*/ 279 h 726"/>
                <a:gd name="T12" fmla="*/ 69 w 139"/>
                <a:gd name="T13" fmla="*/ 334 h 726"/>
                <a:gd name="T14" fmla="*/ 76 w 139"/>
                <a:gd name="T15" fmla="*/ 390 h 726"/>
                <a:gd name="T16" fmla="*/ 84 w 139"/>
                <a:gd name="T17" fmla="*/ 447 h 726"/>
                <a:gd name="T18" fmla="*/ 91 w 139"/>
                <a:gd name="T19" fmla="*/ 516 h 726"/>
                <a:gd name="T20" fmla="*/ 98 w 139"/>
                <a:gd name="T21" fmla="*/ 586 h 726"/>
                <a:gd name="T22" fmla="*/ 108 w 139"/>
                <a:gd name="T23" fmla="*/ 654 h 726"/>
                <a:gd name="T24" fmla="*/ 122 w 139"/>
                <a:gd name="T25" fmla="*/ 721 h 726"/>
                <a:gd name="T26" fmla="*/ 124 w 139"/>
                <a:gd name="T27" fmla="*/ 723 h 726"/>
                <a:gd name="T28" fmla="*/ 126 w 139"/>
                <a:gd name="T29" fmla="*/ 725 h 726"/>
                <a:gd name="T30" fmla="*/ 130 w 139"/>
                <a:gd name="T31" fmla="*/ 726 h 726"/>
                <a:gd name="T32" fmla="*/ 133 w 139"/>
                <a:gd name="T33" fmla="*/ 726 h 726"/>
                <a:gd name="T34" fmla="*/ 135 w 139"/>
                <a:gd name="T35" fmla="*/ 725 h 726"/>
                <a:gd name="T36" fmla="*/ 137 w 139"/>
                <a:gd name="T37" fmla="*/ 723 h 726"/>
                <a:gd name="T38" fmla="*/ 139 w 139"/>
                <a:gd name="T39" fmla="*/ 719 h 726"/>
                <a:gd name="T40" fmla="*/ 139 w 139"/>
                <a:gd name="T41" fmla="*/ 715 h 726"/>
                <a:gd name="T42" fmla="*/ 124 w 139"/>
                <a:gd name="T43" fmla="*/ 654 h 726"/>
                <a:gd name="T44" fmla="*/ 115 w 139"/>
                <a:gd name="T45" fmla="*/ 593 h 726"/>
                <a:gd name="T46" fmla="*/ 108 w 139"/>
                <a:gd name="T47" fmla="*/ 532 h 726"/>
                <a:gd name="T48" fmla="*/ 102 w 139"/>
                <a:gd name="T49" fmla="*/ 469 h 726"/>
                <a:gd name="T50" fmla="*/ 96 w 139"/>
                <a:gd name="T51" fmla="*/ 410 h 726"/>
                <a:gd name="T52" fmla="*/ 87 w 139"/>
                <a:gd name="T53" fmla="*/ 351 h 726"/>
                <a:gd name="T54" fmla="*/ 78 w 139"/>
                <a:gd name="T55" fmla="*/ 294 h 726"/>
                <a:gd name="T56" fmla="*/ 67 w 139"/>
                <a:gd name="T57" fmla="*/ 235 h 726"/>
                <a:gd name="T58" fmla="*/ 56 w 139"/>
                <a:gd name="T59" fmla="*/ 177 h 726"/>
                <a:gd name="T60" fmla="*/ 43 w 139"/>
                <a:gd name="T61" fmla="*/ 120 h 726"/>
                <a:gd name="T62" fmla="*/ 30 w 139"/>
                <a:gd name="T63" fmla="*/ 63 h 726"/>
                <a:gd name="T64" fmla="*/ 17 w 139"/>
                <a:gd name="T65" fmla="*/ 5 h 726"/>
                <a:gd name="T66" fmla="*/ 17 w 139"/>
                <a:gd name="T67" fmla="*/ 3 h 726"/>
                <a:gd name="T68" fmla="*/ 15 w 139"/>
                <a:gd name="T69" fmla="*/ 0 h 726"/>
                <a:gd name="T70" fmla="*/ 11 w 139"/>
                <a:gd name="T71" fmla="*/ 0 h 726"/>
                <a:gd name="T72" fmla="*/ 8 w 139"/>
                <a:gd name="T73" fmla="*/ 0 h 726"/>
                <a:gd name="T74" fmla="*/ 6 w 139"/>
                <a:gd name="T75" fmla="*/ 0 h 726"/>
                <a:gd name="T76" fmla="*/ 2 w 139"/>
                <a:gd name="T77" fmla="*/ 2 h 726"/>
                <a:gd name="T78" fmla="*/ 0 w 139"/>
                <a:gd name="T79" fmla="*/ 5 h 726"/>
                <a:gd name="T80" fmla="*/ 0 w 139"/>
                <a:gd name="T81" fmla="*/ 7 h 726"/>
                <a:gd name="T82" fmla="*/ 0 w 139"/>
                <a:gd name="T83" fmla="*/ 7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9" h="726">
                  <a:moveTo>
                    <a:pt x="0" y="7"/>
                  </a:moveTo>
                  <a:lnTo>
                    <a:pt x="13" y="63"/>
                  </a:lnTo>
                  <a:lnTo>
                    <a:pt x="26" y="116"/>
                  </a:lnTo>
                  <a:lnTo>
                    <a:pt x="37" y="170"/>
                  </a:lnTo>
                  <a:lnTo>
                    <a:pt x="48" y="225"/>
                  </a:lnTo>
                  <a:lnTo>
                    <a:pt x="60" y="279"/>
                  </a:lnTo>
                  <a:lnTo>
                    <a:pt x="69" y="334"/>
                  </a:lnTo>
                  <a:lnTo>
                    <a:pt x="76" y="390"/>
                  </a:lnTo>
                  <a:lnTo>
                    <a:pt x="84" y="447"/>
                  </a:lnTo>
                  <a:lnTo>
                    <a:pt x="91" y="516"/>
                  </a:lnTo>
                  <a:lnTo>
                    <a:pt x="98" y="586"/>
                  </a:lnTo>
                  <a:lnTo>
                    <a:pt x="108" y="654"/>
                  </a:lnTo>
                  <a:lnTo>
                    <a:pt x="122" y="721"/>
                  </a:lnTo>
                  <a:lnTo>
                    <a:pt x="124" y="723"/>
                  </a:lnTo>
                  <a:lnTo>
                    <a:pt x="126" y="725"/>
                  </a:lnTo>
                  <a:lnTo>
                    <a:pt x="130" y="726"/>
                  </a:lnTo>
                  <a:lnTo>
                    <a:pt x="133" y="726"/>
                  </a:lnTo>
                  <a:lnTo>
                    <a:pt x="135" y="725"/>
                  </a:lnTo>
                  <a:lnTo>
                    <a:pt x="137" y="723"/>
                  </a:lnTo>
                  <a:lnTo>
                    <a:pt x="139" y="719"/>
                  </a:lnTo>
                  <a:lnTo>
                    <a:pt x="139" y="715"/>
                  </a:lnTo>
                  <a:lnTo>
                    <a:pt x="124" y="654"/>
                  </a:lnTo>
                  <a:lnTo>
                    <a:pt x="115" y="593"/>
                  </a:lnTo>
                  <a:lnTo>
                    <a:pt x="108" y="532"/>
                  </a:lnTo>
                  <a:lnTo>
                    <a:pt x="102" y="469"/>
                  </a:lnTo>
                  <a:lnTo>
                    <a:pt x="96" y="410"/>
                  </a:lnTo>
                  <a:lnTo>
                    <a:pt x="87" y="351"/>
                  </a:lnTo>
                  <a:lnTo>
                    <a:pt x="78" y="294"/>
                  </a:lnTo>
                  <a:lnTo>
                    <a:pt x="67" y="235"/>
                  </a:lnTo>
                  <a:lnTo>
                    <a:pt x="56" y="177"/>
                  </a:lnTo>
                  <a:lnTo>
                    <a:pt x="43" y="120"/>
                  </a:lnTo>
                  <a:lnTo>
                    <a:pt x="30" y="63"/>
                  </a:lnTo>
                  <a:lnTo>
                    <a:pt x="17" y="5"/>
                  </a:lnTo>
                  <a:lnTo>
                    <a:pt x="17" y="3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7"/>
            <p:cNvSpPr>
              <a:spLocks/>
            </p:cNvSpPr>
            <p:nvPr/>
          </p:nvSpPr>
          <p:spPr bwMode="auto">
            <a:xfrm>
              <a:off x="4950" y="2956"/>
              <a:ext cx="58" cy="172"/>
            </a:xfrm>
            <a:custGeom>
              <a:avLst/>
              <a:gdLst>
                <a:gd name="T0" fmla="*/ 0 w 117"/>
                <a:gd name="T1" fmla="*/ 11 h 344"/>
                <a:gd name="T2" fmla="*/ 17 w 117"/>
                <a:gd name="T3" fmla="*/ 52 h 344"/>
                <a:gd name="T4" fmla="*/ 32 w 117"/>
                <a:gd name="T5" fmla="*/ 90 h 344"/>
                <a:gd name="T6" fmla="*/ 45 w 117"/>
                <a:gd name="T7" fmla="*/ 131 h 344"/>
                <a:gd name="T8" fmla="*/ 57 w 117"/>
                <a:gd name="T9" fmla="*/ 172 h 344"/>
                <a:gd name="T10" fmla="*/ 70 w 117"/>
                <a:gd name="T11" fmla="*/ 214 h 344"/>
                <a:gd name="T12" fmla="*/ 81 w 117"/>
                <a:gd name="T13" fmla="*/ 255 h 344"/>
                <a:gd name="T14" fmla="*/ 93 w 117"/>
                <a:gd name="T15" fmla="*/ 297 h 344"/>
                <a:gd name="T16" fmla="*/ 102 w 117"/>
                <a:gd name="T17" fmla="*/ 338 h 344"/>
                <a:gd name="T18" fmla="*/ 104 w 117"/>
                <a:gd name="T19" fmla="*/ 340 h 344"/>
                <a:gd name="T20" fmla="*/ 106 w 117"/>
                <a:gd name="T21" fmla="*/ 344 h 344"/>
                <a:gd name="T22" fmla="*/ 107 w 117"/>
                <a:gd name="T23" fmla="*/ 344 h 344"/>
                <a:gd name="T24" fmla="*/ 111 w 117"/>
                <a:gd name="T25" fmla="*/ 344 h 344"/>
                <a:gd name="T26" fmla="*/ 113 w 117"/>
                <a:gd name="T27" fmla="*/ 342 h 344"/>
                <a:gd name="T28" fmla="*/ 117 w 117"/>
                <a:gd name="T29" fmla="*/ 340 h 344"/>
                <a:gd name="T30" fmla="*/ 117 w 117"/>
                <a:gd name="T31" fmla="*/ 336 h 344"/>
                <a:gd name="T32" fmla="*/ 117 w 117"/>
                <a:gd name="T33" fmla="*/ 334 h 344"/>
                <a:gd name="T34" fmla="*/ 107 w 117"/>
                <a:gd name="T35" fmla="*/ 292 h 344"/>
                <a:gd name="T36" fmla="*/ 96 w 117"/>
                <a:gd name="T37" fmla="*/ 251 h 344"/>
                <a:gd name="T38" fmla="*/ 85 w 117"/>
                <a:gd name="T39" fmla="*/ 209 h 344"/>
                <a:gd name="T40" fmla="*/ 72 w 117"/>
                <a:gd name="T41" fmla="*/ 168 h 344"/>
                <a:gd name="T42" fmla="*/ 61 w 117"/>
                <a:gd name="T43" fmla="*/ 127 h 344"/>
                <a:gd name="T44" fmla="*/ 46 w 117"/>
                <a:gd name="T45" fmla="*/ 87 h 344"/>
                <a:gd name="T46" fmla="*/ 32 w 117"/>
                <a:gd name="T47" fmla="*/ 46 h 344"/>
                <a:gd name="T48" fmla="*/ 17 w 117"/>
                <a:gd name="T49" fmla="*/ 5 h 344"/>
                <a:gd name="T50" fmla="*/ 15 w 117"/>
                <a:gd name="T51" fmla="*/ 2 h 344"/>
                <a:gd name="T52" fmla="*/ 11 w 117"/>
                <a:gd name="T53" fmla="*/ 0 h 344"/>
                <a:gd name="T54" fmla="*/ 9 w 117"/>
                <a:gd name="T55" fmla="*/ 0 h 344"/>
                <a:gd name="T56" fmla="*/ 6 w 117"/>
                <a:gd name="T57" fmla="*/ 0 h 344"/>
                <a:gd name="T58" fmla="*/ 4 w 117"/>
                <a:gd name="T59" fmla="*/ 2 h 344"/>
                <a:gd name="T60" fmla="*/ 0 w 117"/>
                <a:gd name="T61" fmla="*/ 3 h 344"/>
                <a:gd name="T62" fmla="*/ 0 w 117"/>
                <a:gd name="T63" fmla="*/ 7 h 344"/>
                <a:gd name="T64" fmla="*/ 0 w 117"/>
                <a:gd name="T65" fmla="*/ 11 h 344"/>
                <a:gd name="T66" fmla="*/ 0 w 117"/>
                <a:gd name="T67" fmla="*/ 11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7" h="344">
                  <a:moveTo>
                    <a:pt x="0" y="11"/>
                  </a:moveTo>
                  <a:lnTo>
                    <a:pt x="17" y="52"/>
                  </a:lnTo>
                  <a:lnTo>
                    <a:pt x="32" y="90"/>
                  </a:lnTo>
                  <a:lnTo>
                    <a:pt x="45" y="131"/>
                  </a:lnTo>
                  <a:lnTo>
                    <a:pt x="57" y="172"/>
                  </a:lnTo>
                  <a:lnTo>
                    <a:pt x="70" y="214"/>
                  </a:lnTo>
                  <a:lnTo>
                    <a:pt x="81" y="255"/>
                  </a:lnTo>
                  <a:lnTo>
                    <a:pt x="93" y="297"/>
                  </a:lnTo>
                  <a:lnTo>
                    <a:pt x="102" y="338"/>
                  </a:lnTo>
                  <a:lnTo>
                    <a:pt x="104" y="340"/>
                  </a:lnTo>
                  <a:lnTo>
                    <a:pt x="106" y="344"/>
                  </a:lnTo>
                  <a:lnTo>
                    <a:pt x="107" y="344"/>
                  </a:lnTo>
                  <a:lnTo>
                    <a:pt x="111" y="344"/>
                  </a:lnTo>
                  <a:lnTo>
                    <a:pt x="113" y="342"/>
                  </a:lnTo>
                  <a:lnTo>
                    <a:pt x="117" y="340"/>
                  </a:lnTo>
                  <a:lnTo>
                    <a:pt x="117" y="336"/>
                  </a:lnTo>
                  <a:lnTo>
                    <a:pt x="117" y="334"/>
                  </a:lnTo>
                  <a:lnTo>
                    <a:pt x="107" y="292"/>
                  </a:lnTo>
                  <a:lnTo>
                    <a:pt x="96" y="251"/>
                  </a:lnTo>
                  <a:lnTo>
                    <a:pt x="85" y="209"/>
                  </a:lnTo>
                  <a:lnTo>
                    <a:pt x="72" y="168"/>
                  </a:lnTo>
                  <a:lnTo>
                    <a:pt x="61" y="127"/>
                  </a:lnTo>
                  <a:lnTo>
                    <a:pt x="46" y="87"/>
                  </a:lnTo>
                  <a:lnTo>
                    <a:pt x="32" y="46"/>
                  </a:lnTo>
                  <a:lnTo>
                    <a:pt x="17" y="5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8"/>
            <p:cNvSpPr>
              <a:spLocks/>
            </p:cNvSpPr>
            <p:nvPr/>
          </p:nvSpPr>
          <p:spPr bwMode="auto">
            <a:xfrm>
              <a:off x="5012" y="2864"/>
              <a:ext cx="42" cy="114"/>
            </a:xfrm>
            <a:custGeom>
              <a:avLst/>
              <a:gdLst>
                <a:gd name="T0" fmla="*/ 0 w 83"/>
                <a:gd name="T1" fmla="*/ 7 h 227"/>
                <a:gd name="T2" fmla="*/ 0 w 83"/>
                <a:gd name="T3" fmla="*/ 35 h 227"/>
                <a:gd name="T4" fmla="*/ 6 w 83"/>
                <a:gd name="T5" fmla="*/ 64 h 227"/>
                <a:gd name="T6" fmla="*/ 13 w 83"/>
                <a:gd name="T7" fmla="*/ 90 h 227"/>
                <a:gd name="T8" fmla="*/ 24 w 83"/>
                <a:gd name="T9" fmla="*/ 118 h 227"/>
                <a:gd name="T10" fmla="*/ 35 w 83"/>
                <a:gd name="T11" fmla="*/ 144 h 227"/>
                <a:gd name="T12" fmla="*/ 46 w 83"/>
                <a:gd name="T13" fmla="*/ 170 h 227"/>
                <a:gd name="T14" fmla="*/ 57 w 83"/>
                <a:gd name="T15" fmla="*/ 196 h 227"/>
                <a:gd name="T16" fmla="*/ 67 w 83"/>
                <a:gd name="T17" fmla="*/ 223 h 227"/>
                <a:gd name="T18" fmla="*/ 68 w 83"/>
                <a:gd name="T19" fmla="*/ 225 h 227"/>
                <a:gd name="T20" fmla="*/ 72 w 83"/>
                <a:gd name="T21" fmla="*/ 227 h 227"/>
                <a:gd name="T22" fmla="*/ 74 w 83"/>
                <a:gd name="T23" fmla="*/ 227 h 227"/>
                <a:gd name="T24" fmla="*/ 78 w 83"/>
                <a:gd name="T25" fmla="*/ 227 h 227"/>
                <a:gd name="T26" fmla="*/ 79 w 83"/>
                <a:gd name="T27" fmla="*/ 225 h 227"/>
                <a:gd name="T28" fmla="*/ 81 w 83"/>
                <a:gd name="T29" fmla="*/ 223 h 227"/>
                <a:gd name="T30" fmla="*/ 83 w 83"/>
                <a:gd name="T31" fmla="*/ 220 h 227"/>
                <a:gd name="T32" fmla="*/ 83 w 83"/>
                <a:gd name="T33" fmla="*/ 218 h 227"/>
                <a:gd name="T34" fmla="*/ 74 w 83"/>
                <a:gd name="T35" fmla="*/ 192 h 227"/>
                <a:gd name="T36" fmla="*/ 63 w 83"/>
                <a:gd name="T37" fmla="*/ 166 h 227"/>
                <a:gd name="T38" fmla="*/ 52 w 83"/>
                <a:gd name="T39" fmla="*/ 140 h 227"/>
                <a:gd name="T40" fmla="*/ 41 w 83"/>
                <a:gd name="T41" fmla="*/ 114 h 227"/>
                <a:gd name="T42" fmla="*/ 30 w 83"/>
                <a:gd name="T43" fmla="*/ 88 h 227"/>
                <a:gd name="T44" fmla="*/ 22 w 83"/>
                <a:gd name="T45" fmla="*/ 63 h 227"/>
                <a:gd name="T46" fmla="*/ 17 w 83"/>
                <a:gd name="T47" fmla="*/ 35 h 227"/>
                <a:gd name="T48" fmla="*/ 15 w 83"/>
                <a:gd name="T49" fmla="*/ 7 h 227"/>
                <a:gd name="T50" fmla="*/ 15 w 83"/>
                <a:gd name="T51" fmla="*/ 5 h 227"/>
                <a:gd name="T52" fmla="*/ 13 w 83"/>
                <a:gd name="T53" fmla="*/ 2 h 227"/>
                <a:gd name="T54" fmla="*/ 9 w 83"/>
                <a:gd name="T55" fmla="*/ 0 h 227"/>
                <a:gd name="T56" fmla="*/ 7 w 83"/>
                <a:gd name="T57" fmla="*/ 0 h 227"/>
                <a:gd name="T58" fmla="*/ 6 w 83"/>
                <a:gd name="T59" fmla="*/ 0 h 227"/>
                <a:gd name="T60" fmla="*/ 2 w 83"/>
                <a:gd name="T61" fmla="*/ 2 h 227"/>
                <a:gd name="T62" fmla="*/ 0 w 83"/>
                <a:gd name="T63" fmla="*/ 5 h 227"/>
                <a:gd name="T64" fmla="*/ 0 w 83"/>
                <a:gd name="T65" fmla="*/ 7 h 227"/>
                <a:gd name="T66" fmla="*/ 0 w 83"/>
                <a:gd name="T67" fmla="*/ 7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3" h="227">
                  <a:moveTo>
                    <a:pt x="0" y="7"/>
                  </a:moveTo>
                  <a:lnTo>
                    <a:pt x="0" y="35"/>
                  </a:lnTo>
                  <a:lnTo>
                    <a:pt x="6" y="64"/>
                  </a:lnTo>
                  <a:lnTo>
                    <a:pt x="13" y="90"/>
                  </a:lnTo>
                  <a:lnTo>
                    <a:pt x="24" y="118"/>
                  </a:lnTo>
                  <a:lnTo>
                    <a:pt x="35" y="144"/>
                  </a:lnTo>
                  <a:lnTo>
                    <a:pt x="46" y="170"/>
                  </a:lnTo>
                  <a:lnTo>
                    <a:pt x="57" y="196"/>
                  </a:lnTo>
                  <a:lnTo>
                    <a:pt x="67" y="223"/>
                  </a:lnTo>
                  <a:lnTo>
                    <a:pt x="68" y="225"/>
                  </a:lnTo>
                  <a:lnTo>
                    <a:pt x="72" y="227"/>
                  </a:lnTo>
                  <a:lnTo>
                    <a:pt x="74" y="227"/>
                  </a:lnTo>
                  <a:lnTo>
                    <a:pt x="78" y="227"/>
                  </a:lnTo>
                  <a:lnTo>
                    <a:pt x="79" y="225"/>
                  </a:lnTo>
                  <a:lnTo>
                    <a:pt x="81" y="223"/>
                  </a:lnTo>
                  <a:lnTo>
                    <a:pt x="83" y="220"/>
                  </a:lnTo>
                  <a:lnTo>
                    <a:pt x="83" y="218"/>
                  </a:lnTo>
                  <a:lnTo>
                    <a:pt x="74" y="192"/>
                  </a:lnTo>
                  <a:lnTo>
                    <a:pt x="63" y="166"/>
                  </a:lnTo>
                  <a:lnTo>
                    <a:pt x="52" y="140"/>
                  </a:lnTo>
                  <a:lnTo>
                    <a:pt x="41" y="114"/>
                  </a:lnTo>
                  <a:lnTo>
                    <a:pt x="30" y="88"/>
                  </a:lnTo>
                  <a:lnTo>
                    <a:pt x="22" y="63"/>
                  </a:lnTo>
                  <a:lnTo>
                    <a:pt x="17" y="35"/>
                  </a:lnTo>
                  <a:lnTo>
                    <a:pt x="15" y="7"/>
                  </a:lnTo>
                  <a:lnTo>
                    <a:pt x="15" y="5"/>
                  </a:lnTo>
                  <a:lnTo>
                    <a:pt x="13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9"/>
            <p:cNvSpPr>
              <a:spLocks/>
            </p:cNvSpPr>
            <p:nvPr/>
          </p:nvSpPr>
          <p:spPr bwMode="auto">
            <a:xfrm>
              <a:off x="5015" y="2940"/>
              <a:ext cx="16" cy="45"/>
            </a:xfrm>
            <a:custGeom>
              <a:avLst/>
              <a:gdLst>
                <a:gd name="T0" fmla="*/ 0 w 33"/>
                <a:gd name="T1" fmla="*/ 10 h 89"/>
                <a:gd name="T2" fmla="*/ 3 w 33"/>
                <a:gd name="T3" fmla="*/ 28 h 89"/>
                <a:gd name="T4" fmla="*/ 9 w 33"/>
                <a:gd name="T5" fmla="*/ 45 h 89"/>
                <a:gd name="T6" fmla="*/ 12 w 33"/>
                <a:gd name="T7" fmla="*/ 63 h 89"/>
                <a:gd name="T8" fmla="*/ 16 w 33"/>
                <a:gd name="T9" fmla="*/ 82 h 89"/>
                <a:gd name="T10" fmla="*/ 18 w 33"/>
                <a:gd name="T11" fmla="*/ 85 h 89"/>
                <a:gd name="T12" fmla="*/ 20 w 33"/>
                <a:gd name="T13" fmla="*/ 87 h 89"/>
                <a:gd name="T14" fmla="*/ 24 w 33"/>
                <a:gd name="T15" fmla="*/ 89 h 89"/>
                <a:gd name="T16" fmla="*/ 25 w 33"/>
                <a:gd name="T17" fmla="*/ 89 h 89"/>
                <a:gd name="T18" fmla="*/ 29 w 33"/>
                <a:gd name="T19" fmla="*/ 87 h 89"/>
                <a:gd name="T20" fmla="*/ 31 w 33"/>
                <a:gd name="T21" fmla="*/ 85 h 89"/>
                <a:gd name="T22" fmla="*/ 33 w 33"/>
                <a:gd name="T23" fmla="*/ 82 h 89"/>
                <a:gd name="T24" fmla="*/ 33 w 33"/>
                <a:gd name="T25" fmla="*/ 80 h 89"/>
                <a:gd name="T26" fmla="*/ 29 w 33"/>
                <a:gd name="T27" fmla="*/ 61 h 89"/>
                <a:gd name="T28" fmla="*/ 24 w 33"/>
                <a:gd name="T29" fmla="*/ 43 h 89"/>
                <a:gd name="T30" fmla="*/ 20 w 33"/>
                <a:gd name="T31" fmla="*/ 24 h 89"/>
                <a:gd name="T32" fmla="*/ 14 w 33"/>
                <a:gd name="T33" fmla="*/ 6 h 89"/>
                <a:gd name="T34" fmla="*/ 12 w 33"/>
                <a:gd name="T35" fmla="*/ 2 h 89"/>
                <a:gd name="T36" fmla="*/ 11 w 33"/>
                <a:gd name="T37" fmla="*/ 0 h 89"/>
                <a:gd name="T38" fmla="*/ 7 w 33"/>
                <a:gd name="T39" fmla="*/ 0 h 89"/>
                <a:gd name="T40" fmla="*/ 5 w 33"/>
                <a:gd name="T41" fmla="*/ 0 h 89"/>
                <a:gd name="T42" fmla="*/ 1 w 33"/>
                <a:gd name="T43" fmla="*/ 0 h 89"/>
                <a:gd name="T44" fmla="*/ 0 w 33"/>
                <a:gd name="T45" fmla="*/ 4 h 89"/>
                <a:gd name="T46" fmla="*/ 0 w 33"/>
                <a:gd name="T47" fmla="*/ 6 h 89"/>
                <a:gd name="T48" fmla="*/ 0 w 33"/>
                <a:gd name="T49" fmla="*/ 10 h 89"/>
                <a:gd name="T50" fmla="*/ 0 w 33"/>
                <a:gd name="T51" fmla="*/ 1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3" h="89">
                  <a:moveTo>
                    <a:pt x="0" y="10"/>
                  </a:moveTo>
                  <a:lnTo>
                    <a:pt x="3" y="28"/>
                  </a:lnTo>
                  <a:lnTo>
                    <a:pt x="9" y="45"/>
                  </a:lnTo>
                  <a:lnTo>
                    <a:pt x="12" y="63"/>
                  </a:lnTo>
                  <a:lnTo>
                    <a:pt x="16" y="82"/>
                  </a:lnTo>
                  <a:lnTo>
                    <a:pt x="18" y="85"/>
                  </a:lnTo>
                  <a:lnTo>
                    <a:pt x="20" y="87"/>
                  </a:lnTo>
                  <a:lnTo>
                    <a:pt x="24" y="89"/>
                  </a:lnTo>
                  <a:lnTo>
                    <a:pt x="25" y="89"/>
                  </a:lnTo>
                  <a:lnTo>
                    <a:pt x="29" y="87"/>
                  </a:lnTo>
                  <a:lnTo>
                    <a:pt x="31" y="85"/>
                  </a:lnTo>
                  <a:lnTo>
                    <a:pt x="33" y="82"/>
                  </a:lnTo>
                  <a:lnTo>
                    <a:pt x="33" y="80"/>
                  </a:lnTo>
                  <a:lnTo>
                    <a:pt x="29" y="61"/>
                  </a:lnTo>
                  <a:lnTo>
                    <a:pt x="24" y="43"/>
                  </a:lnTo>
                  <a:lnTo>
                    <a:pt x="20" y="24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1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0"/>
            <p:cNvSpPr>
              <a:spLocks/>
            </p:cNvSpPr>
            <p:nvPr/>
          </p:nvSpPr>
          <p:spPr bwMode="auto">
            <a:xfrm>
              <a:off x="4759" y="3102"/>
              <a:ext cx="71" cy="43"/>
            </a:xfrm>
            <a:custGeom>
              <a:avLst/>
              <a:gdLst>
                <a:gd name="T0" fmla="*/ 8 w 143"/>
                <a:gd name="T1" fmla="*/ 18 h 87"/>
                <a:gd name="T2" fmla="*/ 23 w 143"/>
                <a:gd name="T3" fmla="*/ 20 h 87"/>
                <a:gd name="T4" fmla="*/ 37 w 143"/>
                <a:gd name="T5" fmla="*/ 24 h 87"/>
                <a:gd name="T6" fmla="*/ 52 w 143"/>
                <a:gd name="T7" fmla="*/ 29 h 87"/>
                <a:gd name="T8" fmla="*/ 65 w 143"/>
                <a:gd name="T9" fmla="*/ 35 h 87"/>
                <a:gd name="T10" fmla="*/ 78 w 143"/>
                <a:gd name="T11" fmla="*/ 42 h 87"/>
                <a:gd name="T12" fmla="*/ 91 w 143"/>
                <a:gd name="T13" fmla="*/ 52 h 87"/>
                <a:gd name="T14" fmla="*/ 102 w 143"/>
                <a:gd name="T15" fmla="*/ 61 h 87"/>
                <a:gd name="T16" fmla="*/ 113 w 143"/>
                <a:gd name="T17" fmla="*/ 72 h 87"/>
                <a:gd name="T18" fmla="*/ 122 w 143"/>
                <a:gd name="T19" fmla="*/ 85 h 87"/>
                <a:gd name="T20" fmla="*/ 124 w 143"/>
                <a:gd name="T21" fmla="*/ 85 h 87"/>
                <a:gd name="T22" fmla="*/ 124 w 143"/>
                <a:gd name="T23" fmla="*/ 85 h 87"/>
                <a:gd name="T24" fmla="*/ 124 w 143"/>
                <a:gd name="T25" fmla="*/ 85 h 87"/>
                <a:gd name="T26" fmla="*/ 124 w 143"/>
                <a:gd name="T27" fmla="*/ 85 h 87"/>
                <a:gd name="T28" fmla="*/ 128 w 143"/>
                <a:gd name="T29" fmla="*/ 87 h 87"/>
                <a:gd name="T30" fmla="*/ 130 w 143"/>
                <a:gd name="T31" fmla="*/ 87 h 87"/>
                <a:gd name="T32" fmla="*/ 134 w 143"/>
                <a:gd name="T33" fmla="*/ 87 h 87"/>
                <a:gd name="T34" fmla="*/ 135 w 143"/>
                <a:gd name="T35" fmla="*/ 85 h 87"/>
                <a:gd name="T36" fmla="*/ 141 w 143"/>
                <a:gd name="T37" fmla="*/ 78 h 87"/>
                <a:gd name="T38" fmla="*/ 141 w 143"/>
                <a:gd name="T39" fmla="*/ 76 h 87"/>
                <a:gd name="T40" fmla="*/ 141 w 143"/>
                <a:gd name="T41" fmla="*/ 76 h 87"/>
                <a:gd name="T42" fmla="*/ 141 w 143"/>
                <a:gd name="T43" fmla="*/ 76 h 87"/>
                <a:gd name="T44" fmla="*/ 143 w 143"/>
                <a:gd name="T45" fmla="*/ 74 h 87"/>
                <a:gd name="T46" fmla="*/ 143 w 143"/>
                <a:gd name="T47" fmla="*/ 66 h 87"/>
                <a:gd name="T48" fmla="*/ 137 w 143"/>
                <a:gd name="T49" fmla="*/ 48 h 87"/>
                <a:gd name="T50" fmla="*/ 128 w 143"/>
                <a:gd name="T51" fmla="*/ 31 h 87"/>
                <a:gd name="T52" fmla="*/ 115 w 143"/>
                <a:gd name="T53" fmla="*/ 17 h 87"/>
                <a:gd name="T54" fmla="*/ 102 w 143"/>
                <a:gd name="T55" fmla="*/ 2 h 87"/>
                <a:gd name="T56" fmla="*/ 98 w 143"/>
                <a:gd name="T57" fmla="*/ 0 h 87"/>
                <a:gd name="T58" fmla="*/ 97 w 143"/>
                <a:gd name="T59" fmla="*/ 0 h 87"/>
                <a:gd name="T60" fmla="*/ 93 w 143"/>
                <a:gd name="T61" fmla="*/ 2 h 87"/>
                <a:gd name="T62" fmla="*/ 91 w 143"/>
                <a:gd name="T63" fmla="*/ 4 h 87"/>
                <a:gd name="T64" fmla="*/ 89 w 143"/>
                <a:gd name="T65" fmla="*/ 5 h 87"/>
                <a:gd name="T66" fmla="*/ 89 w 143"/>
                <a:gd name="T67" fmla="*/ 9 h 87"/>
                <a:gd name="T68" fmla="*/ 89 w 143"/>
                <a:gd name="T69" fmla="*/ 11 h 87"/>
                <a:gd name="T70" fmla="*/ 91 w 143"/>
                <a:gd name="T71" fmla="*/ 15 h 87"/>
                <a:gd name="T72" fmla="*/ 98 w 143"/>
                <a:gd name="T73" fmla="*/ 24 h 87"/>
                <a:gd name="T74" fmla="*/ 108 w 143"/>
                <a:gd name="T75" fmla="*/ 33 h 87"/>
                <a:gd name="T76" fmla="*/ 115 w 143"/>
                <a:gd name="T77" fmla="*/ 42 h 87"/>
                <a:gd name="T78" fmla="*/ 122 w 143"/>
                <a:gd name="T79" fmla="*/ 52 h 87"/>
                <a:gd name="T80" fmla="*/ 126 w 143"/>
                <a:gd name="T81" fmla="*/ 72 h 87"/>
                <a:gd name="T82" fmla="*/ 128 w 143"/>
                <a:gd name="T83" fmla="*/ 68 h 87"/>
                <a:gd name="T84" fmla="*/ 122 w 143"/>
                <a:gd name="T85" fmla="*/ 74 h 87"/>
                <a:gd name="T86" fmla="*/ 135 w 143"/>
                <a:gd name="T87" fmla="*/ 74 h 87"/>
                <a:gd name="T88" fmla="*/ 124 w 143"/>
                <a:gd name="T89" fmla="*/ 61 h 87"/>
                <a:gd name="T90" fmla="*/ 113 w 143"/>
                <a:gd name="T91" fmla="*/ 50 h 87"/>
                <a:gd name="T92" fmla="*/ 100 w 143"/>
                <a:gd name="T93" fmla="*/ 39 h 87"/>
                <a:gd name="T94" fmla="*/ 86 w 143"/>
                <a:gd name="T95" fmla="*/ 28 h 87"/>
                <a:gd name="T96" fmla="*/ 73 w 143"/>
                <a:gd name="T97" fmla="*/ 20 h 87"/>
                <a:gd name="T98" fmla="*/ 56 w 143"/>
                <a:gd name="T99" fmla="*/ 13 h 87"/>
                <a:gd name="T100" fmla="*/ 41 w 143"/>
                <a:gd name="T101" fmla="*/ 7 h 87"/>
                <a:gd name="T102" fmla="*/ 25 w 143"/>
                <a:gd name="T103" fmla="*/ 4 h 87"/>
                <a:gd name="T104" fmla="*/ 8 w 143"/>
                <a:gd name="T105" fmla="*/ 2 h 87"/>
                <a:gd name="T106" fmla="*/ 6 w 143"/>
                <a:gd name="T107" fmla="*/ 2 h 87"/>
                <a:gd name="T108" fmla="*/ 2 w 143"/>
                <a:gd name="T109" fmla="*/ 4 h 87"/>
                <a:gd name="T110" fmla="*/ 0 w 143"/>
                <a:gd name="T111" fmla="*/ 7 h 87"/>
                <a:gd name="T112" fmla="*/ 0 w 143"/>
                <a:gd name="T113" fmla="*/ 9 h 87"/>
                <a:gd name="T114" fmla="*/ 0 w 143"/>
                <a:gd name="T115" fmla="*/ 13 h 87"/>
                <a:gd name="T116" fmla="*/ 2 w 143"/>
                <a:gd name="T117" fmla="*/ 17 h 87"/>
                <a:gd name="T118" fmla="*/ 6 w 143"/>
                <a:gd name="T119" fmla="*/ 18 h 87"/>
                <a:gd name="T120" fmla="*/ 8 w 143"/>
                <a:gd name="T121" fmla="*/ 18 h 87"/>
                <a:gd name="T122" fmla="*/ 8 w 143"/>
                <a:gd name="T123" fmla="*/ 18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87">
                  <a:moveTo>
                    <a:pt x="8" y="18"/>
                  </a:moveTo>
                  <a:lnTo>
                    <a:pt x="23" y="20"/>
                  </a:lnTo>
                  <a:lnTo>
                    <a:pt x="37" y="24"/>
                  </a:lnTo>
                  <a:lnTo>
                    <a:pt x="52" y="29"/>
                  </a:lnTo>
                  <a:lnTo>
                    <a:pt x="65" y="35"/>
                  </a:lnTo>
                  <a:lnTo>
                    <a:pt x="78" y="42"/>
                  </a:lnTo>
                  <a:lnTo>
                    <a:pt x="91" y="52"/>
                  </a:lnTo>
                  <a:lnTo>
                    <a:pt x="102" y="61"/>
                  </a:lnTo>
                  <a:lnTo>
                    <a:pt x="113" y="72"/>
                  </a:lnTo>
                  <a:lnTo>
                    <a:pt x="122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8" y="87"/>
                  </a:lnTo>
                  <a:lnTo>
                    <a:pt x="130" y="87"/>
                  </a:lnTo>
                  <a:lnTo>
                    <a:pt x="134" y="87"/>
                  </a:lnTo>
                  <a:lnTo>
                    <a:pt x="135" y="85"/>
                  </a:lnTo>
                  <a:lnTo>
                    <a:pt x="141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43" y="74"/>
                  </a:lnTo>
                  <a:lnTo>
                    <a:pt x="143" y="66"/>
                  </a:lnTo>
                  <a:lnTo>
                    <a:pt x="137" y="48"/>
                  </a:lnTo>
                  <a:lnTo>
                    <a:pt x="128" y="31"/>
                  </a:lnTo>
                  <a:lnTo>
                    <a:pt x="115" y="17"/>
                  </a:lnTo>
                  <a:lnTo>
                    <a:pt x="102" y="2"/>
                  </a:lnTo>
                  <a:lnTo>
                    <a:pt x="98" y="0"/>
                  </a:lnTo>
                  <a:lnTo>
                    <a:pt x="97" y="0"/>
                  </a:lnTo>
                  <a:lnTo>
                    <a:pt x="93" y="2"/>
                  </a:lnTo>
                  <a:lnTo>
                    <a:pt x="91" y="4"/>
                  </a:lnTo>
                  <a:lnTo>
                    <a:pt x="89" y="5"/>
                  </a:lnTo>
                  <a:lnTo>
                    <a:pt x="89" y="9"/>
                  </a:lnTo>
                  <a:lnTo>
                    <a:pt x="89" y="11"/>
                  </a:lnTo>
                  <a:lnTo>
                    <a:pt x="91" y="15"/>
                  </a:lnTo>
                  <a:lnTo>
                    <a:pt x="98" y="24"/>
                  </a:lnTo>
                  <a:lnTo>
                    <a:pt x="108" y="33"/>
                  </a:lnTo>
                  <a:lnTo>
                    <a:pt x="115" y="42"/>
                  </a:lnTo>
                  <a:lnTo>
                    <a:pt x="122" y="52"/>
                  </a:lnTo>
                  <a:lnTo>
                    <a:pt x="126" y="72"/>
                  </a:lnTo>
                  <a:lnTo>
                    <a:pt x="128" y="68"/>
                  </a:lnTo>
                  <a:lnTo>
                    <a:pt x="122" y="74"/>
                  </a:lnTo>
                  <a:lnTo>
                    <a:pt x="135" y="74"/>
                  </a:lnTo>
                  <a:lnTo>
                    <a:pt x="124" y="61"/>
                  </a:lnTo>
                  <a:lnTo>
                    <a:pt x="113" y="50"/>
                  </a:lnTo>
                  <a:lnTo>
                    <a:pt x="100" y="39"/>
                  </a:lnTo>
                  <a:lnTo>
                    <a:pt x="86" y="28"/>
                  </a:lnTo>
                  <a:lnTo>
                    <a:pt x="73" y="20"/>
                  </a:lnTo>
                  <a:lnTo>
                    <a:pt x="56" y="13"/>
                  </a:lnTo>
                  <a:lnTo>
                    <a:pt x="41" y="7"/>
                  </a:lnTo>
                  <a:lnTo>
                    <a:pt x="25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3"/>
                  </a:lnTo>
                  <a:lnTo>
                    <a:pt x="2" y="17"/>
                  </a:lnTo>
                  <a:lnTo>
                    <a:pt x="6" y="18"/>
                  </a:lnTo>
                  <a:lnTo>
                    <a:pt x="8" y="18"/>
                  </a:lnTo>
                  <a:lnTo>
                    <a:pt x="8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1"/>
            <p:cNvSpPr>
              <a:spLocks/>
            </p:cNvSpPr>
            <p:nvPr/>
          </p:nvSpPr>
          <p:spPr bwMode="auto">
            <a:xfrm>
              <a:off x="4728" y="3140"/>
              <a:ext cx="46" cy="23"/>
            </a:xfrm>
            <a:custGeom>
              <a:avLst/>
              <a:gdLst>
                <a:gd name="T0" fmla="*/ 8 w 91"/>
                <a:gd name="T1" fmla="*/ 16 h 46"/>
                <a:gd name="T2" fmla="*/ 17 w 91"/>
                <a:gd name="T3" fmla="*/ 18 h 46"/>
                <a:gd name="T4" fmla="*/ 26 w 91"/>
                <a:gd name="T5" fmla="*/ 20 h 46"/>
                <a:gd name="T6" fmla="*/ 36 w 91"/>
                <a:gd name="T7" fmla="*/ 24 h 46"/>
                <a:gd name="T8" fmla="*/ 45 w 91"/>
                <a:gd name="T9" fmla="*/ 26 h 46"/>
                <a:gd name="T10" fmla="*/ 52 w 91"/>
                <a:gd name="T11" fmla="*/ 29 h 46"/>
                <a:gd name="T12" fmla="*/ 61 w 91"/>
                <a:gd name="T13" fmla="*/ 35 h 46"/>
                <a:gd name="T14" fmla="*/ 69 w 91"/>
                <a:gd name="T15" fmla="*/ 39 h 46"/>
                <a:gd name="T16" fmla="*/ 78 w 91"/>
                <a:gd name="T17" fmla="*/ 44 h 46"/>
                <a:gd name="T18" fmla="*/ 82 w 91"/>
                <a:gd name="T19" fmla="*/ 46 h 46"/>
                <a:gd name="T20" fmla="*/ 84 w 91"/>
                <a:gd name="T21" fmla="*/ 46 h 46"/>
                <a:gd name="T22" fmla="*/ 87 w 91"/>
                <a:gd name="T23" fmla="*/ 44 h 46"/>
                <a:gd name="T24" fmla="*/ 89 w 91"/>
                <a:gd name="T25" fmla="*/ 42 h 46"/>
                <a:gd name="T26" fmla="*/ 91 w 91"/>
                <a:gd name="T27" fmla="*/ 39 h 46"/>
                <a:gd name="T28" fmla="*/ 91 w 91"/>
                <a:gd name="T29" fmla="*/ 37 h 46"/>
                <a:gd name="T30" fmla="*/ 89 w 91"/>
                <a:gd name="T31" fmla="*/ 33 h 46"/>
                <a:gd name="T32" fmla="*/ 87 w 91"/>
                <a:gd name="T33" fmla="*/ 31 h 46"/>
                <a:gd name="T34" fmla="*/ 78 w 91"/>
                <a:gd name="T35" fmla="*/ 26 h 46"/>
                <a:gd name="T36" fmla="*/ 69 w 91"/>
                <a:gd name="T37" fmla="*/ 20 h 46"/>
                <a:gd name="T38" fmla="*/ 60 w 91"/>
                <a:gd name="T39" fmla="*/ 14 h 46"/>
                <a:gd name="T40" fmla="*/ 50 w 91"/>
                <a:gd name="T41" fmla="*/ 11 h 46"/>
                <a:gd name="T42" fmla="*/ 39 w 91"/>
                <a:gd name="T43" fmla="*/ 7 h 46"/>
                <a:gd name="T44" fmla="*/ 30 w 91"/>
                <a:gd name="T45" fmla="*/ 3 h 46"/>
                <a:gd name="T46" fmla="*/ 19 w 91"/>
                <a:gd name="T47" fmla="*/ 2 h 46"/>
                <a:gd name="T48" fmla="*/ 8 w 91"/>
                <a:gd name="T49" fmla="*/ 0 h 46"/>
                <a:gd name="T50" fmla="*/ 6 w 91"/>
                <a:gd name="T51" fmla="*/ 0 h 46"/>
                <a:gd name="T52" fmla="*/ 2 w 91"/>
                <a:gd name="T53" fmla="*/ 2 h 46"/>
                <a:gd name="T54" fmla="*/ 0 w 91"/>
                <a:gd name="T55" fmla="*/ 5 h 46"/>
                <a:gd name="T56" fmla="*/ 0 w 91"/>
                <a:gd name="T57" fmla="*/ 9 h 46"/>
                <a:gd name="T58" fmla="*/ 0 w 91"/>
                <a:gd name="T59" fmla="*/ 11 h 46"/>
                <a:gd name="T60" fmla="*/ 2 w 91"/>
                <a:gd name="T61" fmla="*/ 14 h 46"/>
                <a:gd name="T62" fmla="*/ 6 w 91"/>
                <a:gd name="T63" fmla="*/ 16 h 46"/>
                <a:gd name="T64" fmla="*/ 8 w 91"/>
                <a:gd name="T65" fmla="*/ 16 h 46"/>
                <a:gd name="T66" fmla="*/ 8 w 91"/>
                <a:gd name="T67" fmla="*/ 1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1" h="46">
                  <a:moveTo>
                    <a:pt x="8" y="16"/>
                  </a:moveTo>
                  <a:lnTo>
                    <a:pt x="17" y="18"/>
                  </a:lnTo>
                  <a:lnTo>
                    <a:pt x="26" y="20"/>
                  </a:lnTo>
                  <a:lnTo>
                    <a:pt x="36" y="24"/>
                  </a:lnTo>
                  <a:lnTo>
                    <a:pt x="45" y="26"/>
                  </a:lnTo>
                  <a:lnTo>
                    <a:pt x="52" y="29"/>
                  </a:lnTo>
                  <a:lnTo>
                    <a:pt x="61" y="35"/>
                  </a:lnTo>
                  <a:lnTo>
                    <a:pt x="69" y="39"/>
                  </a:lnTo>
                  <a:lnTo>
                    <a:pt x="78" y="44"/>
                  </a:lnTo>
                  <a:lnTo>
                    <a:pt x="82" y="46"/>
                  </a:lnTo>
                  <a:lnTo>
                    <a:pt x="84" y="46"/>
                  </a:lnTo>
                  <a:lnTo>
                    <a:pt x="87" y="44"/>
                  </a:lnTo>
                  <a:lnTo>
                    <a:pt x="89" y="42"/>
                  </a:lnTo>
                  <a:lnTo>
                    <a:pt x="91" y="39"/>
                  </a:lnTo>
                  <a:lnTo>
                    <a:pt x="91" y="37"/>
                  </a:lnTo>
                  <a:lnTo>
                    <a:pt x="89" y="33"/>
                  </a:lnTo>
                  <a:lnTo>
                    <a:pt x="87" y="31"/>
                  </a:lnTo>
                  <a:lnTo>
                    <a:pt x="78" y="26"/>
                  </a:lnTo>
                  <a:lnTo>
                    <a:pt x="69" y="20"/>
                  </a:lnTo>
                  <a:lnTo>
                    <a:pt x="60" y="14"/>
                  </a:lnTo>
                  <a:lnTo>
                    <a:pt x="50" y="11"/>
                  </a:lnTo>
                  <a:lnTo>
                    <a:pt x="39" y="7"/>
                  </a:lnTo>
                  <a:lnTo>
                    <a:pt x="30" y="3"/>
                  </a:lnTo>
                  <a:lnTo>
                    <a:pt x="19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4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2"/>
            <p:cNvSpPr>
              <a:spLocks/>
            </p:cNvSpPr>
            <p:nvPr/>
          </p:nvSpPr>
          <p:spPr bwMode="auto">
            <a:xfrm>
              <a:off x="4751" y="3128"/>
              <a:ext cx="24" cy="16"/>
            </a:xfrm>
            <a:custGeom>
              <a:avLst/>
              <a:gdLst>
                <a:gd name="T0" fmla="*/ 3 w 48"/>
                <a:gd name="T1" fmla="*/ 14 h 31"/>
                <a:gd name="T2" fmla="*/ 13 w 48"/>
                <a:gd name="T3" fmla="*/ 18 h 31"/>
                <a:gd name="T4" fmla="*/ 20 w 48"/>
                <a:gd name="T5" fmla="*/ 22 h 31"/>
                <a:gd name="T6" fmla="*/ 29 w 48"/>
                <a:gd name="T7" fmla="*/ 26 h 31"/>
                <a:gd name="T8" fmla="*/ 37 w 48"/>
                <a:gd name="T9" fmla="*/ 31 h 31"/>
                <a:gd name="T10" fmla="*/ 40 w 48"/>
                <a:gd name="T11" fmla="*/ 31 h 31"/>
                <a:gd name="T12" fmla="*/ 42 w 48"/>
                <a:gd name="T13" fmla="*/ 31 h 31"/>
                <a:gd name="T14" fmla="*/ 46 w 48"/>
                <a:gd name="T15" fmla="*/ 29 h 31"/>
                <a:gd name="T16" fmla="*/ 48 w 48"/>
                <a:gd name="T17" fmla="*/ 27 h 31"/>
                <a:gd name="T18" fmla="*/ 48 w 48"/>
                <a:gd name="T19" fmla="*/ 24 h 31"/>
                <a:gd name="T20" fmla="*/ 48 w 48"/>
                <a:gd name="T21" fmla="*/ 22 h 31"/>
                <a:gd name="T22" fmla="*/ 46 w 48"/>
                <a:gd name="T23" fmla="*/ 18 h 31"/>
                <a:gd name="T24" fmla="*/ 44 w 48"/>
                <a:gd name="T25" fmla="*/ 16 h 31"/>
                <a:gd name="T26" fmla="*/ 37 w 48"/>
                <a:gd name="T27" fmla="*/ 11 h 31"/>
                <a:gd name="T28" fmla="*/ 27 w 48"/>
                <a:gd name="T29" fmla="*/ 9 h 31"/>
                <a:gd name="T30" fmla="*/ 20 w 48"/>
                <a:gd name="T31" fmla="*/ 5 h 31"/>
                <a:gd name="T32" fmla="*/ 11 w 48"/>
                <a:gd name="T33" fmla="*/ 2 h 31"/>
                <a:gd name="T34" fmla="*/ 7 w 48"/>
                <a:gd name="T35" fmla="*/ 0 h 31"/>
                <a:gd name="T36" fmla="*/ 5 w 48"/>
                <a:gd name="T37" fmla="*/ 0 h 31"/>
                <a:gd name="T38" fmla="*/ 2 w 48"/>
                <a:gd name="T39" fmla="*/ 2 h 31"/>
                <a:gd name="T40" fmla="*/ 0 w 48"/>
                <a:gd name="T41" fmla="*/ 5 h 31"/>
                <a:gd name="T42" fmla="*/ 0 w 48"/>
                <a:gd name="T43" fmla="*/ 7 h 31"/>
                <a:gd name="T44" fmla="*/ 0 w 48"/>
                <a:gd name="T45" fmla="*/ 11 h 31"/>
                <a:gd name="T46" fmla="*/ 2 w 48"/>
                <a:gd name="T47" fmla="*/ 13 h 31"/>
                <a:gd name="T48" fmla="*/ 3 w 48"/>
                <a:gd name="T49" fmla="*/ 14 h 31"/>
                <a:gd name="T50" fmla="*/ 3 w 48"/>
                <a:gd name="T51" fmla="*/ 1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" h="31">
                  <a:moveTo>
                    <a:pt x="3" y="14"/>
                  </a:moveTo>
                  <a:lnTo>
                    <a:pt x="13" y="18"/>
                  </a:lnTo>
                  <a:lnTo>
                    <a:pt x="20" y="22"/>
                  </a:lnTo>
                  <a:lnTo>
                    <a:pt x="29" y="26"/>
                  </a:lnTo>
                  <a:lnTo>
                    <a:pt x="37" y="31"/>
                  </a:lnTo>
                  <a:lnTo>
                    <a:pt x="40" y="31"/>
                  </a:lnTo>
                  <a:lnTo>
                    <a:pt x="42" y="31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6" y="18"/>
                  </a:lnTo>
                  <a:lnTo>
                    <a:pt x="44" y="16"/>
                  </a:lnTo>
                  <a:lnTo>
                    <a:pt x="37" y="11"/>
                  </a:lnTo>
                  <a:lnTo>
                    <a:pt x="27" y="9"/>
                  </a:lnTo>
                  <a:lnTo>
                    <a:pt x="20" y="5"/>
                  </a:lnTo>
                  <a:lnTo>
                    <a:pt x="11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3" y="14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3"/>
            <p:cNvSpPr>
              <a:spLocks/>
            </p:cNvSpPr>
            <p:nvPr/>
          </p:nvSpPr>
          <p:spPr bwMode="auto">
            <a:xfrm>
              <a:off x="5262" y="3127"/>
              <a:ext cx="33" cy="30"/>
            </a:xfrm>
            <a:custGeom>
              <a:avLst/>
              <a:gdLst>
                <a:gd name="T0" fmla="*/ 13 w 65"/>
                <a:gd name="T1" fmla="*/ 59 h 61"/>
                <a:gd name="T2" fmla="*/ 26 w 65"/>
                <a:gd name="T3" fmla="*/ 48 h 61"/>
                <a:gd name="T4" fmla="*/ 37 w 65"/>
                <a:gd name="T5" fmla="*/ 37 h 61"/>
                <a:gd name="T6" fmla="*/ 48 w 65"/>
                <a:gd name="T7" fmla="*/ 26 h 61"/>
                <a:gd name="T8" fmla="*/ 61 w 65"/>
                <a:gd name="T9" fmla="*/ 15 h 61"/>
                <a:gd name="T10" fmla="*/ 63 w 65"/>
                <a:gd name="T11" fmla="*/ 13 h 61"/>
                <a:gd name="T12" fmla="*/ 65 w 65"/>
                <a:gd name="T13" fmla="*/ 9 h 61"/>
                <a:gd name="T14" fmla="*/ 65 w 65"/>
                <a:gd name="T15" fmla="*/ 7 h 61"/>
                <a:gd name="T16" fmla="*/ 63 w 65"/>
                <a:gd name="T17" fmla="*/ 4 h 61"/>
                <a:gd name="T18" fmla="*/ 61 w 65"/>
                <a:gd name="T19" fmla="*/ 2 h 61"/>
                <a:gd name="T20" fmla="*/ 57 w 65"/>
                <a:gd name="T21" fmla="*/ 0 h 61"/>
                <a:gd name="T22" fmla="*/ 55 w 65"/>
                <a:gd name="T23" fmla="*/ 0 h 61"/>
                <a:gd name="T24" fmla="*/ 52 w 65"/>
                <a:gd name="T25" fmla="*/ 2 h 61"/>
                <a:gd name="T26" fmla="*/ 39 w 65"/>
                <a:gd name="T27" fmla="*/ 11 h 61"/>
                <a:gd name="T28" fmla="*/ 28 w 65"/>
                <a:gd name="T29" fmla="*/ 24 h 61"/>
                <a:gd name="T30" fmla="*/ 15 w 65"/>
                <a:gd name="T31" fmla="*/ 37 h 61"/>
                <a:gd name="T32" fmla="*/ 2 w 65"/>
                <a:gd name="T33" fmla="*/ 48 h 61"/>
                <a:gd name="T34" fmla="*/ 0 w 65"/>
                <a:gd name="T35" fmla="*/ 50 h 61"/>
                <a:gd name="T36" fmla="*/ 0 w 65"/>
                <a:gd name="T37" fmla="*/ 53 h 61"/>
                <a:gd name="T38" fmla="*/ 0 w 65"/>
                <a:gd name="T39" fmla="*/ 55 h 61"/>
                <a:gd name="T40" fmla="*/ 2 w 65"/>
                <a:gd name="T41" fmla="*/ 59 h 61"/>
                <a:gd name="T42" fmla="*/ 6 w 65"/>
                <a:gd name="T43" fmla="*/ 61 h 61"/>
                <a:gd name="T44" fmla="*/ 7 w 65"/>
                <a:gd name="T45" fmla="*/ 61 h 61"/>
                <a:gd name="T46" fmla="*/ 11 w 65"/>
                <a:gd name="T47" fmla="*/ 61 h 61"/>
                <a:gd name="T48" fmla="*/ 13 w 65"/>
                <a:gd name="T49" fmla="*/ 59 h 61"/>
                <a:gd name="T50" fmla="*/ 13 w 65"/>
                <a:gd name="T51" fmla="*/ 5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5" h="61">
                  <a:moveTo>
                    <a:pt x="13" y="59"/>
                  </a:moveTo>
                  <a:lnTo>
                    <a:pt x="26" y="48"/>
                  </a:lnTo>
                  <a:lnTo>
                    <a:pt x="37" y="37"/>
                  </a:lnTo>
                  <a:lnTo>
                    <a:pt x="48" y="26"/>
                  </a:lnTo>
                  <a:lnTo>
                    <a:pt x="61" y="15"/>
                  </a:lnTo>
                  <a:lnTo>
                    <a:pt x="63" y="13"/>
                  </a:lnTo>
                  <a:lnTo>
                    <a:pt x="65" y="9"/>
                  </a:lnTo>
                  <a:lnTo>
                    <a:pt x="65" y="7"/>
                  </a:lnTo>
                  <a:lnTo>
                    <a:pt x="63" y="4"/>
                  </a:lnTo>
                  <a:lnTo>
                    <a:pt x="61" y="2"/>
                  </a:lnTo>
                  <a:lnTo>
                    <a:pt x="57" y="0"/>
                  </a:lnTo>
                  <a:lnTo>
                    <a:pt x="55" y="0"/>
                  </a:lnTo>
                  <a:lnTo>
                    <a:pt x="52" y="2"/>
                  </a:lnTo>
                  <a:lnTo>
                    <a:pt x="39" y="11"/>
                  </a:lnTo>
                  <a:lnTo>
                    <a:pt x="28" y="24"/>
                  </a:lnTo>
                  <a:lnTo>
                    <a:pt x="15" y="37"/>
                  </a:lnTo>
                  <a:lnTo>
                    <a:pt x="2" y="48"/>
                  </a:lnTo>
                  <a:lnTo>
                    <a:pt x="0" y="50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2" y="59"/>
                  </a:lnTo>
                  <a:lnTo>
                    <a:pt x="6" y="61"/>
                  </a:lnTo>
                  <a:lnTo>
                    <a:pt x="7" y="61"/>
                  </a:lnTo>
                  <a:lnTo>
                    <a:pt x="11" y="61"/>
                  </a:lnTo>
                  <a:lnTo>
                    <a:pt x="13" y="59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4"/>
            <p:cNvSpPr>
              <a:spLocks/>
            </p:cNvSpPr>
            <p:nvPr/>
          </p:nvSpPr>
          <p:spPr bwMode="auto">
            <a:xfrm>
              <a:off x="5250" y="3239"/>
              <a:ext cx="98" cy="15"/>
            </a:xfrm>
            <a:custGeom>
              <a:avLst/>
              <a:gdLst>
                <a:gd name="T0" fmla="*/ 189 w 194"/>
                <a:gd name="T1" fmla="*/ 14 h 31"/>
                <a:gd name="T2" fmla="*/ 166 w 194"/>
                <a:gd name="T3" fmla="*/ 7 h 31"/>
                <a:gd name="T4" fmla="*/ 144 w 194"/>
                <a:gd name="T5" fmla="*/ 1 h 31"/>
                <a:gd name="T6" fmla="*/ 120 w 194"/>
                <a:gd name="T7" fmla="*/ 0 h 31"/>
                <a:gd name="T8" fmla="*/ 98 w 194"/>
                <a:gd name="T9" fmla="*/ 0 h 31"/>
                <a:gd name="T10" fmla="*/ 74 w 194"/>
                <a:gd name="T11" fmla="*/ 1 h 31"/>
                <a:gd name="T12" fmla="*/ 52 w 194"/>
                <a:gd name="T13" fmla="*/ 5 h 31"/>
                <a:gd name="T14" fmla="*/ 28 w 194"/>
                <a:gd name="T15" fmla="*/ 11 h 31"/>
                <a:gd name="T16" fmla="*/ 5 w 194"/>
                <a:gd name="T17" fmla="*/ 16 h 31"/>
                <a:gd name="T18" fmla="*/ 4 w 194"/>
                <a:gd name="T19" fmla="*/ 18 h 31"/>
                <a:gd name="T20" fmla="*/ 0 w 194"/>
                <a:gd name="T21" fmla="*/ 22 h 31"/>
                <a:gd name="T22" fmla="*/ 0 w 194"/>
                <a:gd name="T23" fmla="*/ 24 h 31"/>
                <a:gd name="T24" fmla="*/ 0 w 194"/>
                <a:gd name="T25" fmla="*/ 27 h 31"/>
                <a:gd name="T26" fmla="*/ 2 w 194"/>
                <a:gd name="T27" fmla="*/ 29 h 31"/>
                <a:gd name="T28" fmla="*/ 5 w 194"/>
                <a:gd name="T29" fmla="*/ 31 h 31"/>
                <a:gd name="T30" fmla="*/ 7 w 194"/>
                <a:gd name="T31" fmla="*/ 31 h 31"/>
                <a:gd name="T32" fmla="*/ 11 w 194"/>
                <a:gd name="T33" fmla="*/ 31 h 31"/>
                <a:gd name="T34" fmla="*/ 31 w 194"/>
                <a:gd name="T35" fmla="*/ 25 h 31"/>
                <a:gd name="T36" fmla="*/ 54 w 194"/>
                <a:gd name="T37" fmla="*/ 22 h 31"/>
                <a:gd name="T38" fmla="*/ 76 w 194"/>
                <a:gd name="T39" fmla="*/ 18 h 31"/>
                <a:gd name="T40" fmla="*/ 98 w 194"/>
                <a:gd name="T41" fmla="*/ 16 h 31"/>
                <a:gd name="T42" fmla="*/ 118 w 194"/>
                <a:gd name="T43" fmla="*/ 14 h 31"/>
                <a:gd name="T44" fmla="*/ 140 w 194"/>
                <a:gd name="T45" fmla="*/ 18 h 31"/>
                <a:gd name="T46" fmla="*/ 163 w 194"/>
                <a:gd name="T47" fmla="*/ 22 h 31"/>
                <a:gd name="T48" fmla="*/ 183 w 194"/>
                <a:gd name="T49" fmla="*/ 29 h 31"/>
                <a:gd name="T50" fmla="*/ 187 w 194"/>
                <a:gd name="T51" fmla="*/ 29 h 31"/>
                <a:gd name="T52" fmla="*/ 189 w 194"/>
                <a:gd name="T53" fmla="*/ 29 h 31"/>
                <a:gd name="T54" fmla="*/ 192 w 194"/>
                <a:gd name="T55" fmla="*/ 27 h 31"/>
                <a:gd name="T56" fmla="*/ 194 w 194"/>
                <a:gd name="T57" fmla="*/ 25 h 31"/>
                <a:gd name="T58" fmla="*/ 194 w 194"/>
                <a:gd name="T59" fmla="*/ 22 h 31"/>
                <a:gd name="T60" fmla="*/ 192 w 194"/>
                <a:gd name="T61" fmla="*/ 20 h 31"/>
                <a:gd name="T62" fmla="*/ 190 w 194"/>
                <a:gd name="T63" fmla="*/ 16 h 31"/>
                <a:gd name="T64" fmla="*/ 189 w 194"/>
                <a:gd name="T65" fmla="*/ 14 h 31"/>
                <a:gd name="T66" fmla="*/ 189 w 194"/>
                <a:gd name="T67" fmla="*/ 1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4" h="31">
                  <a:moveTo>
                    <a:pt x="189" y="14"/>
                  </a:moveTo>
                  <a:lnTo>
                    <a:pt x="166" y="7"/>
                  </a:lnTo>
                  <a:lnTo>
                    <a:pt x="144" y="1"/>
                  </a:lnTo>
                  <a:lnTo>
                    <a:pt x="120" y="0"/>
                  </a:lnTo>
                  <a:lnTo>
                    <a:pt x="98" y="0"/>
                  </a:lnTo>
                  <a:lnTo>
                    <a:pt x="74" y="1"/>
                  </a:lnTo>
                  <a:lnTo>
                    <a:pt x="52" y="5"/>
                  </a:lnTo>
                  <a:lnTo>
                    <a:pt x="28" y="11"/>
                  </a:lnTo>
                  <a:lnTo>
                    <a:pt x="5" y="16"/>
                  </a:lnTo>
                  <a:lnTo>
                    <a:pt x="4" y="18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0" y="27"/>
                  </a:lnTo>
                  <a:lnTo>
                    <a:pt x="2" y="29"/>
                  </a:lnTo>
                  <a:lnTo>
                    <a:pt x="5" y="31"/>
                  </a:lnTo>
                  <a:lnTo>
                    <a:pt x="7" y="31"/>
                  </a:lnTo>
                  <a:lnTo>
                    <a:pt x="11" y="31"/>
                  </a:lnTo>
                  <a:lnTo>
                    <a:pt x="31" y="25"/>
                  </a:lnTo>
                  <a:lnTo>
                    <a:pt x="54" y="22"/>
                  </a:lnTo>
                  <a:lnTo>
                    <a:pt x="76" y="18"/>
                  </a:lnTo>
                  <a:lnTo>
                    <a:pt x="98" y="16"/>
                  </a:lnTo>
                  <a:lnTo>
                    <a:pt x="118" y="14"/>
                  </a:lnTo>
                  <a:lnTo>
                    <a:pt x="140" y="18"/>
                  </a:lnTo>
                  <a:lnTo>
                    <a:pt x="163" y="22"/>
                  </a:lnTo>
                  <a:lnTo>
                    <a:pt x="183" y="29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92" y="27"/>
                  </a:lnTo>
                  <a:lnTo>
                    <a:pt x="194" y="25"/>
                  </a:lnTo>
                  <a:lnTo>
                    <a:pt x="194" y="22"/>
                  </a:lnTo>
                  <a:lnTo>
                    <a:pt x="192" y="20"/>
                  </a:lnTo>
                  <a:lnTo>
                    <a:pt x="190" y="16"/>
                  </a:lnTo>
                  <a:lnTo>
                    <a:pt x="189" y="14"/>
                  </a:lnTo>
                  <a:lnTo>
                    <a:pt x="189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5"/>
            <p:cNvSpPr>
              <a:spLocks/>
            </p:cNvSpPr>
            <p:nvPr/>
          </p:nvSpPr>
          <p:spPr bwMode="auto">
            <a:xfrm>
              <a:off x="5252" y="3172"/>
              <a:ext cx="56" cy="57"/>
            </a:xfrm>
            <a:custGeom>
              <a:avLst/>
              <a:gdLst>
                <a:gd name="T0" fmla="*/ 13 w 111"/>
                <a:gd name="T1" fmla="*/ 111 h 113"/>
                <a:gd name="T2" fmla="*/ 26 w 111"/>
                <a:gd name="T3" fmla="*/ 100 h 113"/>
                <a:gd name="T4" fmla="*/ 38 w 111"/>
                <a:gd name="T5" fmla="*/ 89 h 113"/>
                <a:gd name="T6" fmla="*/ 50 w 111"/>
                <a:gd name="T7" fmla="*/ 76 h 113"/>
                <a:gd name="T8" fmla="*/ 62 w 111"/>
                <a:gd name="T9" fmla="*/ 65 h 113"/>
                <a:gd name="T10" fmla="*/ 74 w 111"/>
                <a:gd name="T11" fmla="*/ 52 h 113"/>
                <a:gd name="T12" fmla="*/ 85 w 111"/>
                <a:gd name="T13" fmla="*/ 39 h 113"/>
                <a:gd name="T14" fmla="*/ 96 w 111"/>
                <a:gd name="T15" fmla="*/ 28 h 113"/>
                <a:gd name="T16" fmla="*/ 107 w 111"/>
                <a:gd name="T17" fmla="*/ 15 h 113"/>
                <a:gd name="T18" fmla="*/ 109 w 111"/>
                <a:gd name="T19" fmla="*/ 12 h 113"/>
                <a:gd name="T20" fmla="*/ 111 w 111"/>
                <a:gd name="T21" fmla="*/ 10 h 113"/>
                <a:gd name="T22" fmla="*/ 109 w 111"/>
                <a:gd name="T23" fmla="*/ 6 h 113"/>
                <a:gd name="T24" fmla="*/ 107 w 111"/>
                <a:gd name="T25" fmla="*/ 4 h 113"/>
                <a:gd name="T26" fmla="*/ 105 w 111"/>
                <a:gd name="T27" fmla="*/ 2 h 113"/>
                <a:gd name="T28" fmla="*/ 101 w 111"/>
                <a:gd name="T29" fmla="*/ 0 h 113"/>
                <a:gd name="T30" fmla="*/ 99 w 111"/>
                <a:gd name="T31" fmla="*/ 2 h 113"/>
                <a:gd name="T32" fmla="*/ 96 w 111"/>
                <a:gd name="T33" fmla="*/ 4 h 113"/>
                <a:gd name="T34" fmla="*/ 85 w 111"/>
                <a:gd name="T35" fmla="*/ 17 h 113"/>
                <a:gd name="T36" fmla="*/ 74 w 111"/>
                <a:gd name="T37" fmla="*/ 28 h 113"/>
                <a:gd name="T38" fmla="*/ 62 w 111"/>
                <a:gd name="T39" fmla="*/ 41 h 113"/>
                <a:gd name="T40" fmla="*/ 51 w 111"/>
                <a:gd name="T41" fmla="*/ 54 h 113"/>
                <a:gd name="T42" fmla="*/ 38 w 111"/>
                <a:gd name="T43" fmla="*/ 65 h 113"/>
                <a:gd name="T44" fmla="*/ 27 w 111"/>
                <a:gd name="T45" fmla="*/ 76 h 113"/>
                <a:gd name="T46" fmla="*/ 14 w 111"/>
                <a:gd name="T47" fmla="*/ 87 h 113"/>
                <a:gd name="T48" fmla="*/ 1 w 111"/>
                <a:gd name="T49" fmla="*/ 98 h 113"/>
                <a:gd name="T50" fmla="*/ 0 w 111"/>
                <a:gd name="T51" fmla="*/ 102 h 113"/>
                <a:gd name="T52" fmla="*/ 0 w 111"/>
                <a:gd name="T53" fmla="*/ 104 h 113"/>
                <a:gd name="T54" fmla="*/ 0 w 111"/>
                <a:gd name="T55" fmla="*/ 108 h 113"/>
                <a:gd name="T56" fmla="*/ 1 w 111"/>
                <a:gd name="T57" fmla="*/ 110 h 113"/>
                <a:gd name="T58" fmla="*/ 5 w 111"/>
                <a:gd name="T59" fmla="*/ 111 h 113"/>
                <a:gd name="T60" fmla="*/ 7 w 111"/>
                <a:gd name="T61" fmla="*/ 113 h 113"/>
                <a:gd name="T62" fmla="*/ 11 w 111"/>
                <a:gd name="T63" fmla="*/ 113 h 113"/>
                <a:gd name="T64" fmla="*/ 13 w 111"/>
                <a:gd name="T65" fmla="*/ 111 h 113"/>
                <a:gd name="T66" fmla="*/ 13 w 111"/>
                <a:gd name="T67" fmla="*/ 11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1" h="113">
                  <a:moveTo>
                    <a:pt x="13" y="111"/>
                  </a:moveTo>
                  <a:lnTo>
                    <a:pt x="26" y="100"/>
                  </a:lnTo>
                  <a:lnTo>
                    <a:pt x="38" y="89"/>
                  </a:lnTo>
                  <a:lnTo>
                    <a:pt x="50" y="76"/>
                  </a:lnTo>
                  <a:lnTo>
                    <a:pt x="62" y="65"/>
                  </a:lnTo>
                  <a:lnTo>
                    <a:pt x="74" y="52"/>
                  </a:lnTo>
                  <a:lnTo>
                    <a:pt x="85" y="39"/>
                  </a:lnTo>
                  <a:lnTo>
                    <a:pt x="96" y="28"/>
                  </a:lnTo>
                  <a:lnTo>
                    <a:pt x="107" y="15"/>
                  </a:lnTo>
                  <a:lnTo>
                    <a:pt x="109" y="12"/>
                  </a:lnTo>
                  <a:lnTo>
                    <a:pt x="111" y="10"/>
                  </a:lnTo>
                  <a:lnTo>
                    <a:pt x="109" y="6"/>
                  </a:lnTo>
                  <a:lnTo>
                    <a:pt x="107" y="4"/>
                  </a:lnTo>
                  <a:lnTo>
                    <a:pt x="105" y="2"/>
                  </a:lnTo>
                  <a:lnTo>
                    <a:pt x="101" y="0"/>
                  </a:lnTo>
                  <a:lnTo>
                    <a:pt x="99" y="2"/>
                  </a:lnTo>
                  <a:lnTo>
                    <a:pt x="96" y="4"/>
                  </a:lnTo>
                  <a:lnTo>
                    <a:pt x="85" y="17"/>
                  </a:lnTo>
                  <a:lnTo>
                    <a:pt x="74" y="28"/>
                  </a:lnTo>
                  <a:lnTo>
                    <a:pt x="62" y="41"/>
                  </a:lnTo>
                  <a:lnTo>
                    <a:pt x="51" y="54"/>
                  </a:lnTo>
                  <a:lnTo>
                    <a:pt x="38" y="65"/>
                  </a:lnTo>
                  <a:lnTo>
                    <a:pt x="27" y="76"/>
                  </a:lnTo>
                  <a:lnTo>
                    <a:pt x="14" y="87"/>
                  </a:lnTo>
                  <a:lnTo>
                    <a:pt x="1" y="98"/>
                  </a:lnTo>
                  <a:lnTo>
                    <a:pt x="0" y="102"/>
                  </a:lnTo>
                  <a:lnTo>
                    <a:pt x="0" y="104"/>
                  </a:lnTo>
                  <a:lnTo>
                    <a:pt x="0" y="108"/>
                  </a:lnTo>
                  <a:lnTo>
                    <a:pt x="1" y="110"/>
                  </a:lnTo>
                  <a:lnTo>
                    <a:pt x="5" y="111"/>
                  </a:lnTo>
                  <a:lnTo>
                    <a:pt x="7" y="113"/>
                  </a:lnTo>
                  <a:lnTo>
                    <a:pt x="11" y="113"/>
                  </a:lnTo>
                  <a:lnTo>
                    <a:pt x="13" y="111"/>
                  </a:lnTo>
                  <a:lnTo>
                    <a:pt x="13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66"/>
            <p:cNvSpPr>
              <a:spLocks/>
            </p:cNvSpPr>
            <p:nvPr/>
          </p:nvSpPr>
          <p:spPr bwMode="auto">
            <a:xfrm>
              <a:off x="5268" y="3199"/>
              <a:ext cx="46" cy="16"/>
            </a:xfrm>
            <a:custGeom>
              <a:avLst/>
              <a:gdLst>
                <a:gd name="T0" fmla="*/ 11 w 92"/>
                <a:gd name="T1" fmla="*/ 31 h 31"/>
                <a:gd name="T2" fmla="*/ 20 w 92"/>
                <a:gd name="T3" fmla="*/ 28 h 31"/>
                <a:gd name="T4" fmla="*/ 30 w 92"/>
                <a:gd name="T5" fmla="*/ 26 h 31"/>
                <a:gd name="T6" fmla="*/ 39 w 92"/>
                <a:gd name="T7" fmla="*/ 24 h 31"/>
                <a:gd name="T8" fmla="*/ 48 w 92"/>
                <a:gd name="T9" fmla="*/ 24 h 31"/>
                <a:gd name="T10" fmla="*/ 57 w 92"/>
                <a:gd name="T11" fmla="*/ 22 h 31"/>
                <a:gd name="T12" fmla="*/ 67 w 92"/>
                <a:gd name="T13" fmla="*/ 20 h 31"/>
                <a:gd name="T14" fmla="*/ 76 w 92"/>
                <a:gd name="T15" fmla="*/ 19 h 31"/>
                <a:gd name="T16" fmla="*/ 85 w 92"/>
                <a:gd name="T17" fmla="*/ 17 h 31"/>
                <a:gd name="T18" fmla="*/ 87 w 92"/>
                <a:gd name="T19" fmla="*/ 15 h 31"/>
                <a:gd name="T20" fmla="*/ 91 w 92"/>
                <a:gd name="T21" fmla="*/ 13 h 31"/>
                <a:gd name="T22" fmla="*/ 92 w 92"/>
                <a:gd name="T23" fmla="*/ 9 h 31"/>
                <a:gd name="T24" fmla="*/ 92 w 92"/>
                <a:gd name="T25" fmla="*/ 7 h 31"/>
                <a:gd name="T26" fmla="*/ 91 w 92"/>
                <a:gd name="T27" fmla="*/ 4 h 31"/>
                <a:gd name="T28" fmla="*/ 89 w 92"/>
                <a:gd name="T29" fmla="*/ 2 h 31"/>
                <a:gd name="T30" fmla="*/ 85 w 92"/>
                <a:gd name="T31" fmla="*/ 0 h 31"/>
                <a:gd name="T32" fmla="*/ 81 w 92"/>
                <a:gd name="T33" fmla="*/ 0 h 31"/>
                <a:gd name="T34" fmla="*/ 72 w 92"/>
                <a:gd name="T35" fmla="*/ 2 h 31"/>
                <a:gd name="T36" fmla="*/ 63 w 92"/>
                <a:gd name="T37" fmla="*/ 4 h 31"/>
                <a:gd name="T38" fmla="*/ 54 w 92"/>
                <a:gd name="T39" fmla="*/ 6 h 31"/>
                <a:gd name="T40" fmla="*/ 44 w 92"/>
                <a:gd name="T41" fmla="*/ 7 h 31"/>
                <a:gd name="T42" fmla="*/ 33 w 92"/>
                <a:gd name="T43" fmla="*/ 9 h 31"/>
                <a:gd name="T44" fmla="*/ 24 w 92"/>
                <a:gd name="T45" fmla="*/ 11 h 31"/>
                <a:gd name="T46" fmla="*/ 15 w 92"/>
                <a:gd name="T47" fmla="*/ 13 h 31"/>
                <a:gd name="T48" fmla="*/ 6 w 92"/>
                <a:gd name="T49" fmla="*/ 17 h 31"/>
                <a:gd name="T50" fmla="*/ 4 w 92"/>
                <a:gd name="T51" fmla="*/ 19 h 31"/>
                <a:gd name="T52" fmla="*/ 2 w 92"/>
                <a:gd name="T53" fmla="*/ 20 h 31"/>
                <a:gd name="T54" fmla="*/ 0 w 92"/>
                <a:gd name="T55" fmla="*/ 24 h 31"/>
                <a:gd name="T56" fmla="*/ 0 w 92"/>
                <a:gd name="T57" fmla="*/ 26 h 31"/>
                <a:gd name="T58" fmla="*/ 2 w 92"/>
                <a:gd name="T59" fmla="*/ 30 h 31"/>
                <a:gd name="T60" fmla="*/ 6 w 92"/>
                <a:gd name="T61" fmla="*/ 31 h 31"/>
                <a:gd name="T62" fmla="*/ 7 w 92"/>
                <a:gd name="T63" fmla="*/ 31 h 31"/>
                <a:gd name="T64" fmla="*/ 11 w 92"/>
                <a:gd name="T65" fmla="*/ 31 h 31"/>
                <a:gd name="T66" fmla="*/ 11 w 92"/>
                <a:gd name="T67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2" h="31">
                  <a:moveTo>
                    <a:pt x="11" y="31"/>
                  </a:moveTo>
                  <a:lnTo>
                    <a:pt x="20" y="28"/>
                  </a:lnTo>
                  <a:lnTo>
                    <a:pt x="30" y="26"/>
                  </a:lnTo>
                  <a:lnTo>
                    <a:pt x="39" y="24"/>
                  </a:lnTo>
                  <a:lnTo>
                    <a:pt x="48" y="24"/>
                  </a:lnTo>
                  <a:lnTo>
                    <a:pt x="57" y="22"/>
                  </a:lnTo>
                  <a:lnTo>
                    <a:pt x="67" y="20"/>
                  </a:lnTo>
                  <a:lnTo>
                    <a:pt x="76" y="19"/>
                  </a:lnTo>
                  <a:lnTo>
                    <a:pt x="85" y="17"/>
                  </a:lnTo>
                  <a:lnTo>
                    <a:pt x="87" y="15"/>
                  </a:lnTo>
                  <a:lnTo>
                    <a:pt x="91" y="13"/>
                  </a:lnTo>
                  <a:lnTo>
                    <a:pt x="92" y="9"/>
                  </a:lnTo>
                  <a:lnTo>
                    <a:pt x="92" y="7"/>
                  </a:lnTo>
                  <a:lnTo>
                    <a:pt x="91" y="4"/>
                  </a:lnTo>
                  <a:lnTo>
                    <a:pt x="89" y="2"/>
                  </a:lnTo>
                  <a:lnTo>
                    <a:pt x="85" y="0"/>
                  </a:lnTo>
                  <a:lnTo>
                    <a:pt x="81" y="0"/>
                  </a:lnTo>
                  <a:lnTo>
                    <a:pt x="72" y="2"/>
                  </a:lnTo>
                  <a:lnTo>
                    <a:pt x="63" y="4"/>
                  </a:lnTo>
                  <a:lnTo>
                    <a:pt x="54" y="6"/>
                  </a:lnTo>
                  <a:lnTo>
                    <a:pt x="44" y="7"/>
                  </a:lnTo>
                  <a:lnTo>
                    <a:pt x="33" y="9"/>
                  </a:lnTo>
                  <a:lnTo>
                    <a:pt x="24" y="11"/>
                  </a:lnTo>
                  <a:lnTo>
                    <a:pt x="15" y="13"/>
                  </a:lnTo>
                  <a:lnTo>
                    <a:pt x="6" y="17"/>
                  </a:lnTo>
                  <a:lnTo>
                    <a:pt x="4" y="19"/>
                  </a:lnTo>
                  <a:lnTo>
                    <a:pt x="2" y="20"/>
                  </a:lnTo>
                  <a:lnTo>
                    <a:pt x="0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6" y="31"/>
                  </a:lnTo>
                  <a:lnTo>
                    <a:pt x="7" y="31"/>
                  </a:lnTo>
                  <a:lnTo>
                    <a:pt x="11" y="31"/>
                  </a:lnTo>
                  <a:lnTo>
                    <a:pt x="11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67"/>
            <p:cNvSpPr>
              <a:spLocks/>
            </p:cNvSpPr>
            <p:nvPr/>
          </p:nvSpPr>
          <p:spPr bwMode="auto">
            <a:xfrm>
              <a:off x="4966" y="3602"/>
              <a:ext cx="188" cy="205"/>
            </a:xfrm>
            <a:custGeom>
              <a:avLst/>
              <a:gdLst>
                <a:gd name="T0" fmla="*/ 0 w 377"/>
                <a:gd name="T1" fmla="*/ 180 h 411"/>
                <a:gd name="T2" fmla="*/ 3 w 377"/>
                <a:gd name="T3" fmla="*/ 361 h 411"/>
                <a:gd name="T4" fmla="*/ 5 w 377"/>
                <a:gd name="T5" fmla="*/ 364 h 411"/>
                <a:gd name="T6" fmla="*/ 49 w 377"/>
                <a:gd name="T7" fmla="*/ 377 h 411"/>
                <a:gd name="T8" fmla="*/ 142 w 377"/>
                <a:gd name="T9" fmla="*/ 398 h 411"/>
                <a:gd name="T10" fmla="*/ 236 w 377"/>
                <a:gd name="T11" fmla="*/ 411 h 411"/>
                <a:gd name="T12" fmla="*/ 281 w 377"/>
                <a:gd name="T13" fmla="*/ 407 h 411"/>
                <a:gd name="T14" fmla="*/ 282 w 377"/>
                <a:gd name="T15" fmla="*/ 405 h 411"/>
                <a:gd name="T16" fmla="*/ 292 w 377"/>
                <a:gd name="T17" fmla="*/ 394 h 411"/>
                <a:gd name="T18" fmla="*/ 293 w 377"/>
                <a:gd name="T19" fmla="*/ 392 h 411"/>
                <a:gd name="T20" fmla="*/ 293 w 377"/>
                <a:gd name="T21" fmla="*/ 376 h 411"/>
                <a:gd name="T22" fmla="*/ 284 w 377"/>
                <a:gd name="T23" fmla="*/ 357 h 411"/>
                <a:gd name="T24" fmla="*/ 279 w 377"/>
                <a:gd name="T25" fmla="*/ 350 h 411"/>
                <a:gd name="T26" fmla="*/ 275 w 377"/>
                <a:gd name="T27" fmla="*/ 352 h 411"/>
                <a:gd name="T28" fmla="*/ 282 w 377"/>
                <a:gd name="T29" fmla="*/ 348 h 411"/>
                <a:gd name="T30" fmla="*/ 292 w 377"/>
                <a:gd name="T31" fmla="*/ 335 h 411"/>
                <a:gd name="T32" fmla="*/ 288 w 377"/>
                <a:gd name="T33" fmla="*/ 322 h 411"/>
                <a:gd name="T34" fmla="*/ 279 w 377"/>
                <a:gd name="T35" fmla="*/ 327 h 411"/>
                <a:gd name="T36" fmla="*/ 281 w 377"/>
                <a:gd name="T37" fmla="*/ 337 h 411"/>
                <a:gd name="T38" fmla="*/ 290 w 377"/>
                <a:gd name="T39" fmla="*/ 339 h 411"/>
                <a:gd name="T40" fmla="*/ 297 w 377"/>
                <a:gd name="T41" fmla="*/ 333 h 411"/>
                <a:gd name="T42" fmla="*/ 299 w 377"/>
                <a:gd name="T43" fmla="*/ 326 h 411"/>
                <a:gd name="T44" fmla="*/ 292 w 377"/>
                <a:gd name="T45" fmla="*/ 320 h 411"/>
                <a:gd name="T46" fmla="*/ 279 w 377"/>
                <a:gd name="T47" fmla="*/ 320 h 411"/>
                <a:gd name="T48" fmla="*/ 303 w 377"/>
                <a:gd name="T49" fmla="*/ 337 h 411"/>
                <a:gd name="T50" fmla="*/ 332 w 377"/>
                <a:gd name="T51" fmla="*/ 337 h 411"/>
                <a:gd name="T52" fmla="*/ 360 w 377"/>
                <a:gd name="T53" fmla="*/ 337 h 411"/>
                <a:gd name="T54" fmla="*/ 367 w 377"/>
                <a:gd name="T55" fmla="*/ 339 h 411"/>
                <a:gd name="T56" fmla="*/ 369 w 377"/>
                <a:gd name="T57" fmla="*/ 342 h 411"/>
                <a:gd name="T58" fmla="*/ 377 w 377"/>
                <a:gd name="T59" fmla="*/ 337 h 411"/>
                <a:gd name="T60" fmla="*/ 373 w 377"/>
                <a:gd name="T61" fmla="*/ 327 h 411"/>
                <a:gd name="T62" fmla="*/ 356 w 377"/>
                <a:gd name="T63" fmla="*/ 322 h 411"/>
                <a:gd name="T64" fmla="*/ 332 w 377"/>
                <a:gd name="T65" fmla="*/ 320 h 411"/>
                <a:gd name="T66" fmla="*/ 308 w 377"/>
                <a:gd name="T67" fmla="*/ 320 h 411"/>
                <a:gd name="T68" fmla="*/ 273 w 377"/>
                <a:gd name="T69" fmla="*/ 322 h 411"/>
                <a:gd name="T70" fmla="*/ 271 w 377"/>
                <a:gd name="T71" fmla="*/ 331 h 411"/>
                <a:gd name="T72" fmla="*/ 279 w 377"/>
                <a:gd name="T73" fmla="*/ 337 h 411"/>
                <a:gd name="T74" fmla="*/ 292 w 377"/>
                <a:gd name="T75" fmla="*/ 337 h 411"/>
                <a:gd name="T76" fmla="*/ 290 w 377"/>
                <a:gd name="T77" fmla="*/ 339 h 411"/>
                <a:gd name="T78" fmla="*/ 299 w 377"/>
                <a:gd name="T79" fmla="*/ 333 h 411"/>
                <a:gd name="T80" fmla="*/ 299 w 377"/>
                <a:gd name="T81" fmla="*/ 324 h 411"/>
                <a:gd name="T82" fmla="*/ 290 w 377"/>
                <a:gd name="T83" fmla="*/ 320 h 411"/>
                <a:gd name="T84" fmla="*/ 282 w 377"/>
                <a:gd name="T85" fmla="*/ 324 h 411"/>
                <a:gd name="T86" fmla="*/ 269 w 377"/>
                <a:gd name="T87" fmla="*/ 339 h 411"/>
                <a:gd name="T88" fmla="*/ 264 w 377"/>
                <a:gd name="T89" fmla="*/ 340 h 411"/>
                <a:gd name="T90" fmla="*/ 262 w 377"/>
                <a:gd name="T91" fmla="*/ 346 h 411"/>
                <a:gd name="T92" fmla="*/ 262 w 377"/>
                <a:gd name="T93" fmla="*/ 352 h 411"/>
                <a:gd name="T94" fmla="*/ 264 w 377"/>
                <a:gd name="T95" fmla="*/ 359 h 411"/>
                <a:gd name="T96" fmla="*/ 266 w 377"/>
                <a:gd name="T97" fmla="*/ 363 h 411"/>
                <a:gd name="T98" fmla="*/ 275 w 377"/>
                <a:gd name="T99" fmla="*/ 370 h 411"/>
                <a:gd name="T100" fmla="*/ 275 w 377"/>
                <a:gd name="T101" fmla="*/ 370 h 411"/>
                <a:gd name="T102" fmla="*/ 275 w 377"/>
                <a:gd name="T103" fmla="*/ 388 h 411"/>
                <a:gd name="T104" fmla="*/ 273 w 377"/>
                <a:gd name="T105" fmla="*/ 388 h 411"/>
                <a:gd name="T106" fmla="*/ 273 w 377"/>
                <a:gd name="T107" fmla="*/ 392 h 411"/>
                <a:gd name="T108" fmla="*/ 201 w 377"/>
                <a:gd name="T109" fmla="*/ 392 h 411"/>
                <a:gd name="T110" fmla="*/ 116 w 377"/>
                <a:gd name="T111" fmla="*/ 376 h 411"/>
                <a:gd name="T112" fmla="*/ 31 w 377"/>
                <a:gd name="T113" fmla="*/ 357 h 411"/>
                <a:gd name="T114" fmla="*/ 16 w 377"/>
                <a:gd name="T115" fmla="*/ 346 h 411"/>
                <a:gd name="T116" fmla="*/ 16 w 377"/>
                <a:gd name="T117" fmla="*/ 93 h 411"/>
                <a:gd name="T118" fmla="*/ 14 w 377"/>
                <a:gd name="T119" fmla="*/ 2 h 411"/>
                <a:gd name="T120" fmla="*/ 5 w 377"/>
                <a:gd name="T121" fmla="*/ 0 h 411"/>
                <a:gd name="T122" fmla="*/ 0 w 377"/>
                <a:gd name="T123" fmla="*/ 8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7" h="411">
                  <a:moveTo>
                    <a:pt x="0" y="8"/>
                  </a:moveTo>
                  <a:lnTo>
                    <a:pt x="0" y="93"/>
                  </a:lnTo>
                  <a:lnTo>
                    <a:pt x="0" y="180"/>
                  </a:lnTo>
                  <a:lnTo>
                    <a:pt x="0" y="265"/>
                  </a:lnTo>
                  <a:lnTo>
                    <a:pt x="0" y="352"/>
                  </a:lnTo>
                  <a:lnTo>
                    <a:pt x="3" y="361"/>
                  </a:lnTo>
                  <a:lnTo>
                    <a:pt x="3" y="363"/>
                  </a:lnTo>
                  <a:lnTo>
                    <a:pt x="5" y="363"/>
                  </a:lnTo>
                  <a:lnTo>
                    <a:pt x="5" y="364"/>
                  </a:lnTo>
                  <a:lnTo>
                    <a:pt x="7" y="366"/>
                  </a:lnTo>
                  <a:lnTo>
                    <a:pt x="18" y="372"/>
                  </a:lnTo>
                  <a:lnTo>
                    <a:pt x="49" y="377"/>
                  </a:lnTo>
                  <a:lnTo>
                    <a:pt x="81" y="385"/>
                  </a:lnTo>
                  <a:lnTo>
                    <a:pt x="110" y="390"/>
                  </a:lnTo>
                  <a:lnTo>
                    <a:pt x="142" y="398"/>
                  </a:lnTo>
                  <a:lnTo>
                    <a:pt x="173" y="403"/>
                  </a:lnTo>
                  <a:lnTo>
                    <a:pt x="205" y="409"/>
                  </a:lnTo>
                  <a:lnTo>
                    <a:pt x="236" y="411"/>
                  </a:lnTo>
                  <a:lnTo>
                    <a:pt x="268" y="411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5"/>
                  </a:lnTo>
                  <a:lnTo>
                    <a:pt x="282" y="405"/>
                  </a:lnTo>
                  <a:lnTo>
                    <a:pt x="282" y="405"/>
                  </a:lnTo>
                  <a:lnTo>
                    <a:pt x="286" y="400"/>
                  </a:lnTo>
                  <a:lnTo>
                    <a:pt x="286" y="400"/>
                  </a:lnTo>
                  <a:lnTo>
                    <a:pt x="292" y="394"/>
                  </a:lnTo>
                  <a:lnTo>
                    <a:pt x="293" y="394"/>
                  </a:lnTo>
                  <a:lnTo>
                    <a:pt x="293" y="392"/>
                  </a:lnTo>
                  <a:lnTo>
                    <a:pt x="293" y="392"/>
                  </a:lnTo>
                  <a:lnTo>
                    <a:pt x="293" y="390"/>
                  </a:lnTo>
                  <a:lnTo>
                    <a:pt x="293" y="383"/>
                  </a:lnTo>
                  <a:lnTo>
                    <a:pt x="293" y="376"/>
                  </a:lnTo>
                  <a:lnTo>
                    <a:pt x="292" y="368"/>
                  </a:lnTo>
                  <a:lnTo>
                    <a:pt x="288" y="363"/>
                  </a:lnTo>
                  <a:lnTo>
                    <a:pt x="284" y="357"/>
                  </a:lnTo>
                  <a:lnTo>
                    <a:pt x="277" y="350"/>
                  </a:lnTo>
                  <a:lnTo>
                    <a:pt x="279" y="355"/>
                  </a:lnTo>
                  <a:lnTo>
                    <a:pt x="279" y="350"/>
                  </a:lnTo>
                  <a:lnTo>
                    <a:pt x="279" y="352"/>
                  </a:lnTo>
                  <a:lnTo>
                    <a:pt x="279" y="346"/>
                  </a:lnTo>
                  <a:lnTo>
                    <a:pt x="275" y="352"/>
                  </a:lnTo>
                  <a:lnTo>
                    <a:pt x="281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92" y="335"/>
                  </a:lnTo>
                  <a:lnTo>
                    <a:pt x="288" y="339"/>
                  </a:lnTo>
                  <a:lnTo>
                    <a:pt x="293" y="337"/>
                  </a:lnTo>
                  <a:lnTo>
                    <a:pt x="288" y="322"/>
                  </a:lnTo>
                  <a:lnTo>
                    <a:pt x="282" y="324"/>
                  </a:lnTo>
                  <a:lnTo>
                    <a:pt x="281" y="326"/>
                  </a:lnTo>
                  <a:lnTo>
                    <a:pt x="279" y="327"/>
                  </a:lnTo>
                  <a:lnTo>
                    <a:pt x="279" y="331"/>
                  </a:lnTo>
                  <a:lnTo>
                    <a:pt x="279" y="333"/>
                  </a:lnTo>
                  <a:lnTo>
                    <a:pt x="281" y="337"/>
                  </a:lnTo>
                  <a:lnTo>
                    <a:pt x="282" y="339"/>
                  </a:lnTo>
                  <a:lnTo>
                    <a:pt x="286" y="339"/>
                  </a:lnTo>
                  <a:lnTo>
                    <a:pt x="290" y="339"/>
                  </a:lnTo>
                  <a:lnTo>
                    <a:pt x="293" y="337"/>
                  </a:lnTo>
                  <a:lnTo>
                    <a:pt x="295" y="335"/>
                  </a:lnTo>
                  <a:lnTo>
                    <a:pt x="297" y="333"/>
                  </a:lnTo>
                  <a:lnTo>
                    <a:pt x="299" y="331"/>
                  </a:lnTo>
                  <a:lnTo>
                    <a:pt x="299" y="329"/>
                  </a:lnTo>
                  <a:lnTo>
                    <a:pt x="299" y="326"/>
                  </a:lnTo>
                  <a:lnTo>
                    <a:pt x="297" y="322"/>
                  </a:lnTo>
                  <a:lnTo>
                    <a:pt x="293" y="320"/>
                  </a:lnTo>
                  <a:lnTo>
                    <a:pt x="292" y="320"/>
                  </a:lnTo>
                  <a:lnTo>
                    <a:pt x="284" y="320"/>
                  </a:lnTo>
                  <a:lnTo>
                    <a:pt x="284" y="320"/>
                  </a:lnTo>
                  <a:lnTo>
                    <a:pt x="279" y="320"/>
                  </a:lnTo>
                  <a:lnTo>
                    <a:pt x="279" y="337"/>
                  </a:lnTo>
                  <a:lnTo>
                    <a:pt x="293" y="337"/>
                  </a:lnTo>
                  <a:lnTo>
                    <a:pt x="303" y="337"/>
                  </a:lnTo>
                  <a:lnTo>
                    <a:pt x="312" y="337"/>
                  </a:lnTo>
                  <a:lnTo>
                    <a:pt x="321" y="337"/>
                  </a:lnTo>
                  <a:lnTo>
                    <a:pt x="332" y="337"/>
                  </a:lnTo>
                  <a:lnTo>
                    <a:pt x="342" y="337"/>
                  </a:lnTo>
                  <a:lnTo>
                    <a:pt x="351" y="337"/>
                  </a:lnTo>
                  <a:lnTo>
                    <a:pt x="360" y="337"/>
                  </a:lnTo>
                  <a:lnTo>
                    <a:pt x="369" y="337"/>
                  </a:lnTo>
                  <a:lnTo>
                    <a:pt x="367" y="339"/>
                  </a:lnTo>
                  <a:lnTo>
                    <a:pt x="367" y="339"/>
                  </a:lnTo>
                  <a:lnTo>
                    <a:pt x="366" y="340"/>
                  </a:lnTo>
                  <a:lnTo>
                    <a:pt x="366" y="342"/>
                  </a:lnTo>
                  <a:lnTo>
                    <a:pt x="369" y="342"/>
                  </a:lnTo>
                  <a:lnTo>
                    <a:pt x="371" y="340"/>
                  </a:lnTo>
                  <a:lnTo>
                    <a:pt x="375" y="339"/>
                  </a:lnTo>
                  <a:lnTo>
                    <a:pt x="377" y="337"/>
                  </a:lnTo>
                  <a:lnTo>
                    <a:pt x="377" y="333"/>
                  </a:lnTo>
                  <a:lnTo>
                    <a:pt x="375" y="331"/>
                  </a:lnTo>
                  <a:lnTo>
                    <a:pt x="373" y="327"/>
                  </a:lnTo>
                  <a:lnTo>
                    <a:pt x="371" y="327"/>
                  </a:lnTo>
                  <a:lnTo>
                    <a:pt x="364" y="324"/>
                  </a:lnTo>
                  <a:lnTo>
                    <a:pt x="356" y="322"/>
                  </a:lnTo>
                  <a:lnTo>
                    <a:pt x="349" y="320"/>
                  </a:lnTo>
                  <a:lnTo>
                    <a:pt x="340" y="320"/>
                  </a:lnTo>
                  <a:lnTo>
                    <a:pt x="332" y="320"/>
                  </a:lnTo>
                  <a:lnTo>
                    <a:pt x="325" y="320"/>
                  </a:lnTo>
                  <a:lnTo>
                    <a:pt x="316" y="320"/>
                  </a:lnTo>
                  <a:lnTo>
                    <a:pt x="308" y="320"/>
                  </a:lnTo>
                  <a:lnTo>
                    <a:pt x="279" y="320"/>
                  </a:lnTo>
                  <a:lnTo>
                    <a:pt x="275" y="320"/>
                  </a:lnTo>
                  <a:lnTo>
                    <a:pt x="273" y="322"/>
                  </a:lnTo>
                  <a:lnTo>
                    <a:pt x="271" y="326"/>
                  </a:lnTo>
                  <a:lnTo>
                    <a:pt x="271" y="329"/>
                  </a:lnTo>
                  <a:lnTo>
                    <a:pt x="271" y="331"/>
                  </a:lnTo>
                  <a:lnTo>
                    <a:pt x="273" y="335"/>
                  </a:lnTo>
                  <a:lnTo>
                    <a:pt x="275" y="337"/>
                  </a:lnTo>
                  <a:lnTo>
                    <a:pt x="279" y="337"/>
                  </a:lnTo>
                  <a:lnTo>
                    <a:pt x="284" y="337"/>
                  </a:lnTo>
                  <a:lnTo>
                    <a:pt x="284" y="337"/>
                  </a:lnTo>
                  <a:lnTo>
                    <a:pt x="292" y="337"/>
                  </a:lnTo>
                  <a:lnTo>
                    <a:pt x="288" y="322"/>
                  </a:lnTo>
                  <a:lnTo>
                    <a:pt x="282" y="324"/>
                  </a:lnTo>
                  <a:lnTo>
                    <a:pt x="290" y="339"/>
                  </a:lnTo>
                  <a:lnTo>
                    <a:pt x="295" y="337"/>
                  </a:lnTo>
                  <a:lnTo>
                    <a:pt x="297" y="335"/>
                  </a:lnTo>
                  <a:lnTo>
                    <a:pt x="299" y="333"/>
                  </a:lnTo>
                  <a:lnTo>
                    <a:pt x="299" y="329"/>
                  </a:lnTo>
                  <a:lnTo>
                    <a:pt x="299" y="327"/>
                  </a:lnTo>
                  <a:lnTo>
                    <a:pt x="299" y="324"/>
                  </a:lnTo>
                  <a:lnTo>
                    <a:pt x="295" y="322"/>
                  </a:lnTo>
                  <a:lnTo>
                    <a:pt x="293" y="320"/>
                  </a:lnTo>
                  <a:lnTo>
                    <a:pt x="290" y="320"/>
                  </a:lnTo>
                  <a:lnTo>
                    <a:pt x="284" y="322"/>
                  </a:lnTo>
                  <a:lnTo>
                    <a:pt x="282" y="322"/>
                  </a:lnTo>
                  <a:lnTo>
                    <a:pt x="282" y="324"/>
                  </a:lnTo>
                  <a:lnTo>
                    <a:pt x="281" y="326"/>
                  </a:lnTo>
                  <a:lnTo>
                    <a:pt x="279" y="327"/>
                  </a:lnTo>
                  <a:lnTo>
                    <a:pt x="269" y="339"/>
                  </a:lnTo>
                  <a:lnTo>
                    <a:pt x="273" y="335"/>
                  </a:lnTo>
                  <a:lnTo>
                    <a:pt x="266" y="339"/>
                  </a:lnTo>
                  <a:lnTo>
                    <a:pt x="264" y="340"/>
                  </a:lnTo>
                  <a:lnTo>
                    <a:pt x="264" y="342"/>
                  </a:lnTo>
                  <a:lnTo>
                    <a:pt x="262" y="344"/>
                  </a:lnTo>
                  <a:lnTo>
                    <a:pt x="262" y="346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3"/>
                  </a:lnTo>
                  <a:lnTo>
                    <a:pt x="264" y="359"/>
                  </a:lnTo>
                  <a:lnTo>
                    <a:pt x="264" y="361"/>
                  </a:lnTo>
                  <a:lnTo>
                    <a:pt x="266" y="361"/>
                  </a:lnTo>
                  <a:lnTo>
                    <a:pt x="266" y="363"/>
                  </a:lnTo>
                  <a:lnTo>
                    <a:pt x="268" y="363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7" y="388"/>
                  </a:lnTo>
                  <a:lnTo>
                    <a:pt x="279" y="383"/>
                  </a:lnTo>
                  <a:lnTo>
                    <a:pt x="275" y="388"/>
                  </a:lnTo>
                  <a:lnTo>
                    <a:pt x="275" y="388"/>
                  </a:lnTo>
                  <a:lnTo>
                    <a:pt x="275" y="388"/>
                  </a:lnTo>
                  <a:lnTo>
                    <a:pt x="273" y="388"/>
                  </a:lnTo>
                  <a:lnTo>
                    <a:pt x="273" y="390"/>
                  </a:lnTo>
                  <a:lnTo>
                    <a:pt x="269" y="396"/>
                  </a:lnTo>
                  <a:lnTo>
                    <a:pt x="273" y="392"/>
                  </a:lnTo>
                  <a:lnTo>
                    <a:pt x="258" y="396"/>
                  </a:lnTo>
                  <a:lnTo>
                    <a:pt x="229" y="394"/>
                  </a:lnTo>
                  <a:lnTo>
                    <a:pt x="201" y="392"/>
                  </a:lnTo>
                  <a:lnTo>
                    <a:pt x="171" y="387"/>
                  </a:lnTo>
                  <a:lnTo>
                    <a:pt x="144" y="381"/>
                  </a:lnTo>
                  <a:lnTo>
                    <a:pt x="116" y="376"/>
                  </a:lnTo>
                  <a:lnTo>
                    <a:pt x="88" y="368"/>
                  </a:lnTo>
                  <a:lnTo>
                    <a:pt x="59" y="363"/>
                  </a:lnTo>
                  <a:lnTo>
                    <a:pt x="31" y="357"/>
                  </a:lnTo>
                  <a:lnTo>
                    <a:pt x="14" y="352"/>
                  </a:lnTo>
                  <a:lnTo>
                    <a:pt x="18" y="357"/>
                  </a:lnTo>
                  <a:lnTo>
                    <a:pt x="16" y="346"/>
                  </a:lnTo>
                  <a:lnTo>
                    <a:pt x="16" y="261"/>
                  </a:lnTo>
                  <a:lnTo>
                    <a:pt x="16" y="176"/>
                  </a:lnTo>
                  <a:lnTo>
                    <a:pt x="16" y="93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4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68"/>
            <p:cNvSpPr>
              <a:spLocks/>
            </p:cNvSpPr>
            <p:nvPr/>
          </p:nvSpPr>
          <p:spPr bwMode="auto">
            <a:xfrm>
              <a:off x="5151" y="3307"/>
              <a:ext cx="304" cy="505"/>
            </a:xfrm>
            <a:custGeom>
              <a:avLst/>
              <a:gdLst>
                <a:gd name="T0" fmla="*/ 11 w 608"/>
                <a:gd name="T1" fmla="*/ 836 h 1010"/>
                <a:gd name="T2" fmla="*/ 0 w 608"/>
                <a:gd name="T3" fmla="*/ 1001 h 1010"/>
                <a:gd name="T4" fmla="*/ 0 w 608"/>
                <a:gd name="T5" fmla="*/ 1003 h 1010"/>
                <a:gd name="T6" fmla="*/ 2 w 608"/>
                <a:gd name="T7" fmla="*/ 1008 h 1010"/>
                <a:gd name="T8" fmla="*/ 19 w 608"/>
                <a:gd name="T9" fmla="*/ 1008 h 1010"/>
                <a:gd name="T10" fmla="*/ 85 w 608"/>
                <a:gd name="T11" fmla="*/ 966 h 1010"/>
                <a:gd name="T12" fmla="*/ 148 w 608"/>
                <a:gd name="T13" fmla="*/ 919 h 1010"/>
                <a:gd name="T14" fmla="*/ 202 w 608"/>
                <a:gd name="T15" fmla="*/ 869 h 1010"/>
                <a:gd name="T16" fmla="*/ 244 w 608"/>
                <a:gd name="T17" fmla="*/ 827 h 1010"/>
                <a:gd name="T18" fmla="*/ 289 w 608"/>
                <a:gd name="T19" fmla="*/ 790 h 1010"/>
                <a:gd name="T20" fmla="*/ 348 w 608"/>
                <a:gd name="T21" fmla="*/ 762 h 1010"/>
                <a:gd name="T22" fmla="*/ 416 w 608"/>
                <a:gd name="T23" fmla="*/ 734 h 1010"/>
                <a:gd name="T24" fmla="*/ 483 w 608"/>
                <a:gd name="T25" fmla="*/ 701 h 1010"/>
                <a:gd name="T26" fmla="*/ 540 w 608"/>
                <a:gd name="T27" fmla="*/ 659 h 1010"/>
                <a:gd name="T28" fmla="*/ 586 w 608"/>
                <a:gd name="T29" fmla="*/ 603 h 1010"/>
                <a:gd name="T30" fmla="*/ 608 w 608"/>
                <a:gd name="T31" fmla="*/ 550 h 1010"/>
                <a:gd name="T32" fmla="*/ 608 w 608"/>
                <a:gd name="T33" fmla="*/ 546 h 1010"/>
                <a:gd name="T34" fmla="*/ 584 w 608"/>
                <a:gd name="T35" fmla="*/ 518 h 1010"/>
                <a:gd name="T36" fmla="*/ 525 w 608"/>
                <a:gd name="T37" fmla="*/ 463 h 1010"/>
                <a:gd name="T38" fmla="*/ 475 w 608"/>
                <a:gd name="T39" fmla="*/ 398 h 1010"/>
                <a:gd name="T40" fmla="*/ 438 w 608"/>
                <a:gd name="T41" fmla="*/ 278 h 1010"/>
                <a:gd name="T42" fmla="*/ 407 w 608"/>
                <a:gd name="T43" fmla="*/ 137 h 1010"/>
                <a:gd name="T44" fmla="*/ 355 w 608"/>
                <a:gd name="T45" fmla="*/ 4 h 1010"/>
                <a:gd name="T46" fmla="*/ 348 w 608"/>
                <a:gd name="T47" fmla="*/ 0 h 1010"/>
                <a:gd name="T48" fmla="*/ 342 w 608"/>
                <a:gd name="T49" fmla="*/ 6 h 1010"/>
                <a:gd name="T50" fmla="*/ 348 w 608"/>
                <a:gd name="T51" fmla="*/ 24 h 1010"/>
                <a:gd name="T52" fmla="*/ 366 w 608"/>
                <a:gd name="T53" fmla="*/ 63 h 1010"/>
                <a:gd name="T54" fmla="*/ 416 w 608"/>
                <a:gd name="T55" fmla="*/ 256 h 1010"/>
                <a:gd name="T56" fmla="*/ 486 w 608"/>
                <a:gd name="T57" fmla="*/ 439 h 1010"/>
                <a:gd name="T58" fmla="*/ 596 w 608"/>
                <a:gd name="T59" fmla="*/ 553 h 1010"/>
                <a:gd name="T60" fmla="*/ 590 w 608"/>
                <a:gd name="T61" fmla="*/ 561 h 1010"/>
                <a:gd name="T62" fmla="*/ 592 w 608"/>
                <a:gd name="T63" fmla="*/ 561 h 1010"/>
                <a:gd name="T64" fmla="*/ 557 w 608"/>
                <a:gd name="T65" fmla="*/ 616 h 1010"/>
                <a:gd name="T66" fmla="*/ 511 w 608"/>
                <a:gd name="T67" fmla="*/ 662 h 1010"/>
                <a:gd name="T68" fmla="*/ 455 w 608"/>
                <a:gd name="T69" fmla="*/ 699 h 1010"/>
                <a:gd name="T70" fmla="*/ 387 w 608"/>
                <a:gd name="T71" fmla="*/ 731 h 1010"/>
                <a:gd name="T72" fmla="*/ 316 w 608"/>
                <a:gd name="T73" fmla="*/ 757 h 1010"/>
                <a:gd name="T74" fmla="*/ 255 w 608"/>
                <a:gd name="T75" fmla="*/ 794 h 1010"/>
                <a:gd name="T76" fmla="*/ 205 w 608"/>
                <a:gd name="T77" fmla="*/ 847 h 1010"/>
                <a:gd name="T78" fmla="*/ 148 w 608"/>
                <a:gd name="T79" fmla="*/ 897 h 1010"/>
                <a:gd name="T80" fmla="*/ 100 w 608"/>
                <a:gd name="T81" fmla="*/ 934 h 1010"/>
                <a:gd name="T82" fmla="*/ 52 w 608"/>
                <a:gd name="T83" fmla="*/ 969 h 1010"/>
                <a:gd name="T84" fmla="*/ 8 w 608"/>
                <a:gd name="T85" fmla="*/ 993 h 1010"/>
                <a:gd name="T86" fmla="*/ 22 w 608"/>
                <a:gd name="T87" fmla="*/ 912 h 1010"/>
                <a:gd name="T88" fmla="*/ 24 w 608"/>
                <a:gd name="T89" fmla="*/ 679 h 1010"/>
                <a:gd name="T90" fmla="*/ 17 w 608"/>
                <a:gd name="T91" fmla="*/ 672 h 1010"/>
                <a:gd name="T92" fmla="*/ 10 w 608"/>
                <a:gd name="T93" fmla="*/ 675 h 1010"/>
                <a:gd name="T94" fmla="*/ 8 w 608"/>
                <a:gd name="T95" fmla="*/ 681 h 10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08" h="1010">
                  <a:moveTo>
                    <a:pt x="8" y="681"/>
                  </a:moveTo>
                  <a:lnTo>
                    <a:pt x="11" y="758"/>
                  </a:lnTo>
                  <a:lnTo>
                    <a:pt x="11" y="836"/>
                  </a:lnTo>
                  <a:lnTo>
                    <a:pt x="8" y="916"/>
                  </a:lnTo>
                  <a:lnTo>
                    <a:pt x="0" y="993"/>
                  </a:lnTo>
                  <a:lnTo>
                    <a:pt x="0" y="1001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6"/>
                  </a:lnTo>
                  <a:lnTo>
                    <a:pt x="2" y="1008"/>
                  </a:lnTo>
                  <a:lnTo>
                    <a:pt x="6" y="1010"/>
                  </a:lnTo>
                  <a:lnTo>
                    <a:pt x="10" y="1010"/>
                  </a:lnTo>
                  <a:lnTo>
                    <a:pt x="19" y="1008"/>
                  </a:lnTo>
                  <a:lnTo>
                    <a:pt x="41" y="993"/>
                  </a:lnTo>
                  <a:lnTo>
                    <a:pt x="63" y="978"/>
                  </a:lnTo>
                  <a:lnTo>
                    <a:pt x="85" y="966"/>
                  </a:lnTo>
                  <a:lnTo>
                    <a:pt x="106" y="951"/>
                  </a:lnTo>
                  <a:lnTo>
                    <a:pt x="128" y="936"/>
                  </a:lnTo>
                  <a:lnTo>
                    <a:pt x="148" y="919"/>
                  </a:lnTo>
                  <a:lnTo>
                    <a:pt x="169" y="903"/>
                  </a:lnTo>
                  <a:lnTo>
                    <a:pt x="187" y="884"/>
                  </a:lnTo>
                  <a:lnTo>
                    <a:pt x="202" y="869"/>
                  </a:lnTo>
                  <a:lnTo>
                    <a:pt x="215" y="855"/>
                  </a:lnTo>
                  <a:lnTo>
                    <a:pt x="230" y="842"/>
                  </a:lnTo>
                  <a:lnTo>
                    <a:pt x="244" y="827"/>
                  </a:lnTo>
                  <a:lnTo>
                    <a:pt x="257" y="814"/>
                  </a:lnTo>
                  <a:lnTo>
                    <a:pt x="272" y="801"/>
                  </a:lnTo>
                  <a:lnTo>
                    <a:pt x="289" y="790"/>
                  </a:lnTo>
                  <a:lnTo>
                    <a:pt x="303" y="777"/>
                  </a:lnTo>
                  <a:lnTo>
                    <a:pt x="326" y="770"/>
                  </a:lnTo>
                  <a:lnTo>
                    <a:pt x="348" y="762"/>
                  </a:lnTo>
                  <a:lnTo>
                    <a:pt x="372" y="753"/>
                  </a:lnTo>
                  <a:lnTo>
                    <a:pt x="394" y="744"/>
                  </a:lnTo>
                  <a:lnTo>
                    <a:pt x="416" y="734"/>
                  </a:lnTo>
                  <a:lnTo>
                    <a:pt x="438" y="725"/>
                  </a:lnTo>
                  <a:lnTo>
                    <a:pt x="461" y="714"/>
                  </a:lnTo>
                  <a:lnTo>
                    <a:pt x="483" y="701"/>
                  </a:lnTo>
                  <a:lnTo>
                    <a:pt x="503" y="688"/>
                  </a:lnTo>
                  <a:lnTo>
                    <a:pt x="522" y="673"/>
                  </a:lnTo>
                  <a:lnTo>
                    <a:pt x="540" y="659"/>
                  </a:lnTo>
                  <a:lnTo>
                    <a:pt x="557" y="642"/>
                  </a:lnTo>
                  <a:lnTo>
                    <a:pt x="573" y="623"/>
                  </a:lnTo>
                  <a:lnTo>
                    <a:pt x="586" y="603"/>
                  </a:lnTo>
                  <a:lnTo>
                    <a:pt x="599" y="581"/>
                  </a:lnTo>
                  <a:lnTo>
                    <a:pt x="608" y="559"/>
                  </a:lnTo>
                  <a:lnTo>
                    <a:pt x="608" y="550"/>
                  </a:lnTo>
                  <a:lnTo>
                    <a:pt x="608" y="548"/>
                  </a:lnTo>
                  <a:lnTo>
                    <a:pt x="608" y="546"/>
                  </a:lnTo>
                  <a:lnTo>
                    <a:pt x="608" y="546"/>
                  </a:lnTo>
                  <a:lnTo>
                    <a:pt x="608" y="544"/>
                  </a:lnTo>
                  <a:lnTo>
                    <a:pt x="603" y="538"/>
                  </a:lnTo>
                  <a:lnTo>
                    <a:pt x="584" y="518"/>
                  </a:lnTo>
                  <a:lnTo>
                    <a:pt x="564" y="500"/>
                  </a:lnTo>
                  <a:lnTo>
                    <a:pt x="544" y="481"/>
                  </a:lnTo>
                  <a:lnTo>
                    <a:pt x="525" y="463"/>
                  </a:lnTo>
                  <a:lnTo>
                    <a:pt x="507" y="442"/>
                  </a:lnTo>
                  <a:lnTo>
                    <a:pt x="490" y="420"/>
                  </a:lnTo>
                  <a:lnTo>
                    <a:pt x="475" y="398"/>
                  </a:lnTo>
                  <a:lnTo>
                    <a:pt x="464" y="372"/>
                  </a:lnTo>
                  <a:lnTo>
                    <a:pt x="450" y="326"/>
                  </a:lnTo>
                  <a:lnTo>
                    <a:pt x="438" y="278"/>
                  </a:lnTo>
                  <a:lnTo>
                    <a:pt x="427" y="231"/>
                  </a:lnTo>
                  <a:lnTo>
                    <a:pt x="418" y="183"/>
                  </a:lnTo>
                  <a:lnTo>
                    <a:pt x="407" y="137"/>
                  </a:lnTo>
                  <a:lnTo>
                    <a:pt x="392" y="91"/>
                  </a:lnTo>
                  <a:lnTo>
                    <a:pt x="376" y="47"/>
                  </a:lnTo>
                  <a:lnTo>
                    <a:pt x="355" y="4"/>
                  </a:lnTo>
                  <a:lnTo>
                    <a:pt x="353" y="2"/>
                  </a:lnTo>
                  <a:lnTo>
                    <a:pt x="352" y="0"/>
                  </a:lnTo>
                  <a:lnTo>
                    <a:pt x="348" y="0"/>
                  </a:lnTo>
                  <a:lnTo>
                    <a:pt x="346" y="0"/>
                  </a:lnTo>
                  <a:lnTo>
                    <a:pt x="344" y="2"/>
                  </a:lnTo>
                  <a:lnTo>
                    <a:pt x="342" y="6"/>
                  </a:lnTo>
                  <a:lnTo>
                    <a:pt x="342" y="8"/>
                  </a:lnTo>
                  <a:lnTo>
                    <a:pt x="342" y="11"/>
                  </a:lnTo>
                  <a:lnTo>
                    <a:pt x="348" y="24"/>
                  </a:lnTo>
                  <a:lnTo>
                    <a:pt x="355" y="37"/>
                  </a:lnTo>
                  <a:lnTo>
                    <a:pt x="361" y="50"/>
                  </a:lnTo>
                  <a:lnTo>
                    <a:pt x="366" y="63"/>
                  </a:lnTo>
                  <a:lnTo>
                    <a:pt x="387" y="126"/>
                  </a:lnTo>
                  <a:lnTo>
                    <a:pt x="401" y="191"/>
                  </a:lnTo>
                  <a:lnTo>
                    <a:pt x="416" y="256"/>
                  </a:lnTo>
                  <a:lnTo>
                    <a:pt x="435" y="320"/>
                  </a:lnTo>
                  <a:lnTo>
                    <a:pt x="455" y="381"/>
                  </a:lnTo>
                  <a:lnTo>
                    <a:pt x="486" y="439"/>
                  </a:lnTo>
                  <a:lnTo>
                    <a:pt x="527" y="490"/>
                  </a:lnTo>
                  <a:lnTo>
                    <a:pt x="581" y="533"/>
                  </a:lnTo>
                  <a:lnTo>
                    <a:pt x="596" y="553"/>
                  </a:lnTo>
                  <a:lnTo>
                    <a:pt x="594" y="548"/>
                  </a:lnTo>
                  <a:lnTo>
                    <a:pt x="590" y="561"/>
                  </a:lnTo>
                  <a:lnTo>
                    <a:pt x="590" y="561"/>
                  </a:lnTo>
                  <a:lnTo>
                    <a:pt x="592" y="561"/>
                  </a:lnTo>
                  <a:lnTo>
                    <a:pt x="592" y="561"/>
                  </a:lnTo>
                  <a:lnTo>
                    <a:pt x="592" y="561"/>
                  </a:lnTo>
                  <a:lnTo>
                    <a:pt x="581" y="581"/>
                  </a:lnTo>
                  <a:lnTo>
                    <a:pt x="570" y="599"/>
                  </a:lnTo>
                  <a:lnTo>
                    <a:pt x="557" y="616"/>
                  </a:lnTo>
                  <a:lnTo>
                    <a:pt x="542" y="633"/>
                  </a:lnTo>
                  <a:lnTo>
                    <a:pt x="527" y="648"/>
                  </a:lnTo>
                  <a:lnTo>
                    <a:pt x="511" y="662"/>
                  </a:lnTo>
                  <a:lnTo>
                    <a:pt x="494" y="675"/>
                  </a:lnTo>
                  <a:lnTo>
                    <a:pt x="475" y="686"/>
                  </a:lnTo>
                  <a:lnTo>
                    <a:pt x="455" y="699"/>
                  </a:lnTo>
                  <a:lnTo>
                    <a:pt x="433" y="710"/>
                  </a:lnTo>
                  <a:lnTo>
                    <a:pt x="411" y="721"/>
                  </a:lnTo>
                  <a:lnTo>
                    <a:pt x="387" y="731"/>
                  </a:lnTo>
                  <a:lnTo>
                    <a:pt x="364" y="740"/>
                  </a:lnTo>
                  <a:lnTo>
                    <a:pt x="340" y="747"/>
                  </a:lnTo>
                  <a:lnTo>
                    <a:pt x="316" y="757"/>
                  </a:lnTo>
                  <a:lnTo>
                    <a:pt x="294" y="764"/>
                  </a:lnTo>
                  <a:lnTo>
                    <a:pt x="274" y="779"/>
                  </a:lnTo>
                  <a:lnTo>
                    <a:pt x="255" y="794"/>
                  </a:lnTo>
                  <a:lnTo>
                    <a:pt x="239" y="812"/>
                  </a:lnTo>
                  <a:lnTo>
                    <a:pt x="222" y="829"/>
                  </a:lnTo>
                  <a:lnTo>
                    <a:pt x="205" y="847"/>
                  </a:lnTo>
                  <a:lnTo>
                    <a:pt x="187" y="866"/>
                  </a:lnTo>
                  <a:lnTo>
                    <a:pt x="169" y="882"/>
                  </a:lnTo>
                  <a:lnTo>
                    <a:pt x="148" y="897"/>
                  </a:lnTo>
                  <a:lnTo>
                    <a:pt x="132" y="910"/>
                  </a:lnTo>
                  <a:lnTo>
                    <a:pt x="115" y="921"/>
                  </a:lnTo>
                  <a:lnTo>
                    <a:pt x="100" y="934"/>
                  </a:lnTo>
                  <a:lnTo>
                    <a:pt x="83" y="945"/>
                  </a:lnTo>
                  <a:lnTo>
                    <a:pt x="69" y="958"/>
                  </a:lnTo>
                  <a:lnTo>
                    <a:pt x="52" y="969"/>
                  </a:lnTo>
                  <a:lnTo>
                    <a:pt x="35" y="980"/>
                  </a:lnTo>
                  <a:lnTo>
                    <a:pt x="19" y="990"/>
                  </a:lnTo>
                  <a:lnTo>
                    <a:pt x="8" y="993"/>
                  </a:lnTo>
                  <a:lnTo>
                    <a:pt x="17" y="1003"/>
                  </a:lnTo>
                  <a:lnTo>
                    <a:pt x="17" y="991"/>
                  </a:lnTo>
                  <a:lnTo>
                    <a:pt x="22" y="912"/>
                  </a:lnTo>
                  <a:lnTo>
                    <a:pt x="26" y="834"/>
                  </a:lnTo>
                  <a:lnTo>
                    <a:pt x="28" y="757"/>
                  </a:lnTo>
                  <a:lnTo>
                    <a:pt x="24" y="679"/>
                  </a:lnTo>
                  <a:lnTo>
                    <a:pt x="22" y="677"/>
                  </a:lnTo>
                  <a:lnTo>
                    <a:pt x="21" y="673"/>
                  </a:lnTo>
                  <a:lnTo>
                    <a:pt x="17" y="672"/>
                  </a:lnTo>
                  <a:lnTo>
                    <a:pt x="15" y="672"/>
                  </a:lnTo>
                  <a:lnTo>
                    <a:pt x="13" y="673"/>
                  </a:lnTo>
                  <a:lnTo>
                    <a:pt x="10" y="675"/>
                  </a:lnTo>
                  <a:lnTo>
                    <a:pt x="8" y="679"/>
                  </a:lnTo>
                  <a:lnTo>
                    <a:pt x="8" y="681"/>
                  </a:lnTo>
                  <a:lnTo>
                    <a:pt x="8" y="6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69"/>
            <p:cNvSpPr>
              <a:spLocks/>
            </p:cNvSpPr>
            <p:nvPr/>
          </p:nvSpPr>
          <p:spPr bwMode="auto">
            <a:xfrm>
              <a:off x="5234" y="3426"/>
              <a:ext cx="55" cy="297"/>
            </a:xfrm>
            <a:custGeom>
              <a:avLst/>
              <a:gdLst>
                <a:gd name="T0" fmla="*/ 96 w 111"/>
                <a:gd name="T1" fmla="*/ 9 h 595"/>
                <a:gd name="T2" fmla="*/ 96 w 111"/>
                <a:gd name="T3" fmla="*/ 117 h 595"/>
                <a:gd name="T4" fmla="*/ 96 w 111"/>
                <a:gd name="T5" fmla="*/ 222 h 595"/>
                <a:gd name="T6" fmla="*/ 96 w 111"/>
                <a:gd name="T7" fmla="*/ 329 h 595"/>
                <a:gd name="T8" fmla="*/ 96 w 111"/>
                <a:gd name="T9" fmla="*/ 436 h 595"/>
                <a:gd name="T10" fmla="*/ 81 w 111"/>
                <a:gd name="T11" fmla="*/ 455 h 595"/>
                <a:gd name="T12" fmla="*/ 66 w 111"/>
                <a:gd name="T13" fmla="*/ 472 h 595"/>
                <a:gd name="T14" fmla="*/ 50 w 111"/>
                <a:gd name="T15" fmla="*/ 488 h 595"/>
                <a:gd name="T16" fmla="*/ 35 w 111"/>
                <a:gd name="T17" fmla="*/ 505 h 595"/>
                <a:gd name="T18" fmla="*/ 20 w 111"/>
                <a:gd name="T19" fmla="*/ 523 h 595"/>
                <a:gd name="T20" fmla="*/ 9 w 111"/>
                <a:gd name="T21" fmla="*/ 542 h 595"/>
                <a:gd name="T22" fmla="*/ 2 w 111"/>
                <a:gd name="T23" fmla="*/ 564 h 595"/>
                <a:gd name="T24" fmla="*/ 0 w 111"/>
                <a:gd name="T25" fmla="*/ 586 h 595"/>
                <a:gd name="T26" fmla="*/ 0 w 111"/>
                <a:gd name="T27" fmla="*/ 590 h 595"/>
                <a:gd name="T28" fmla="*/ 2 w 111"/>
                <a:gd name="T29" fmla="*/ 594 h 595"/>
                <a:gd name="T30" fmla="*/ 3 w 111"/>
                <a:gd name="T31" fmla="*/ 595 h 595"/>
                <a:gd name="T32" fmla="*/ 7 w 111"/>
                <a:gd name="T33" fmla="*/ 595 h 595"/>
                <a:gd name="T34" fmla="*/ 9 w 111"/>
                <a:gd name="T35" fmla="*/ 595 h 595"/>
                <a:gd name="T36" fmla="*/ 13 w 111"/>
                <a:gd name="T37" fmla="*/ 594 h 595"/>
                <a:gd name="T38" fmla="*/ 14 w 111"/>
                <a:gd name="T39" fmla="*/ 590 h 595"/>
                <a:gd name="T40" fmla="*/ 14 w 111"/>
                <a:gd name="T41" fmla="*/ 586 h 595"/>
                <a:gd name="T42" fmla="*/ 16 w 111"/>
                <a:gd name="T43" fmla="*/ 564 h 595"/>
                <a:gd name="T44" fmla="*/ 26 w 111"/>
                <a:gd name="T45" fmla="*/ 545 h 595"/>
                <a:gd name="T46" fmla="*/ 37 w 111"/>
                <a:gd name="T47" fmla="*/ 527 h 595"/>
                <a:gd name="T48" fmla="*/ 50 w 111"/>
                <a:gd name="T49" fmla="*/ 510 h 595"/>
                <a:gd name="T50" fmla="*/ 64 w 111"/>
                <a:gd name="T51" fmla="*/ 494 h 595"/>
                <a:gd name="T52" fmla="*/ 81 w 111"/>
                <a:gd name="T53" fmla="*/ 477 h 595"/>
                <a:gd name="T54" fmla="*/ 96 w 111"/>
                <a:gd name="T55" fmla="*/ 460 h 595"/>
                <a:gd name="T56" fmla="*/ 109 w 111"/>
                <a:gd name="T57" fmla="*/ 444 h 595"/>
                <a:gd name="T58" fmla="*/ 111 w 111"/>
                <a:gd name="T59" fmla="*/ 335 h 595"/>
                <a:gd name="T60" fmla="*/ 111 w 111"/>
                <a:gd name="T61" fmla="*/ 226 h 595"/>
                <a:gd name="T62" fmla="*/ 111 w 111"/>
                <a:gd name="T63" fmla="*/ 118 h 595"/>
                <a:gd name="T64" fmla="*/ 111 w 111"/>
                <a:gd name="T65" fmla="*/ 9 h 595"/>
                <a:gd name="T66" fmla="*/ 111 w 111"/>
                <a:gd name="T67" fmla="*/ 6 h 595"/>
                <a:gd name="T68" fmla="*/ 109 w 111"/>
                <a:gd name="T69" fmla="*/ 2 h 595"/>
                <a:gd name="T70" fmla="*/ 105 w 111"/>
                <a:gd name="T71" fmla="*/ 0 h 595"/>
                <a:gd name="T72" fmla="*/ 103 w 111"/>
                <a:gd name="T73" fmla="*/ 0 h 595"/>
                <a:gd name="T74" fmla="*/ 101 w 111"/>
                <a:gd name="T75" fmla="*/ 0 h 595"/>
                <a:gd name="T76" fmla="*/ 98 w 111"/>
                <a:gd name="T77" fmla="*/ 2 h 595"/>
                <a:gd name="T78" fmla="*/ 96 w 111"/>
                <a:gd name="T79" fmla="*/ 6 h 595"/>
                <a:gd name="T80" fmla="*/ 96 w 111"/>
                <a:gd name="T81" fmla="*/ 9 h 595"/>
                <a:gd name="T82" fmla="*/ 96 w 111"/>
                <a:gd name="T83" fmla="*/ 9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1" h="595">
                  <a:moveTo>
                    <a:pt x="96" y="9"/>
                  </a:moveTo>
                  <a:lnTo>
                    <a:pt x="96" y="117"/>
                  </a:lnTo>
                  <a:lnTo>
                    <a:pt x="96" y="222"/>
                  </a:lnTo>
                  <a:lnTo>
                    <a:pt x="96" y="329"/>
                  </a:lnTo>
                  <a:lnTo>
                    <a:pt x="96" y="436"/>
                  </a:lnTo>
                  <a:lnTo>
                    <a:pt x="81" y="455"/>
                  </a:lnTo>
                  <a:lnTo>
                    <a:pt x="66" y="472"/>
                  </a:lnTo>
                  <a:lnTo>
                    <a:pt x="50" y="488"/>
                  </a:lnTo>
                  <a:lnTo>
                    <a:pt x="35" y="505"/>
                  </a:lnTo>
                  <a:lnTo>
                    <a:pt x="20" y="523"/>
                  </a:lnTo>
                  <a:lnTo>
                    <a:pt x="9" y="542"/>
                  </a:lnTo>
                  <a:lnTo>
                    <a:pt x="2" y="564"/>
                  </a:lnTo>
                  <a:lnTo>
                    <a:pt x="0" y="586"/>
                  </a:lnTo>
                  <a:lnTo>
                    <a:pt x="0" y="590"/>
                  </a:lnTo>
                  <a:lnTo>
                    <a:pt x="2" y="594"/>
                  </a:lnTo>
                  <a:lnTo>
                    <a:pt x="3" y="595"/>
                  </a:lnTo>
                  <a:lnTo>
                    <a:pt x="7" y="595"/>
                  </a:lnTo>
                  <a:lnTo>
                    <a:pt x="9" y="595"/>
                  </a:lnTo>
                  <a:lnTo>
                    <a:pt x="13" y="594"/>
                  </a:lnTo>
                  <a:lnTo>
                    <a:pt x="14" y="590"/>
                  </a:lnTo>
                  <a:lnTo>
                    <a:pt x="14" y="586"/>
                  </a:lnTo>
                  <a:lnTo>
                    <a:pt x="16" y="564"/>
                  </a:lnTo>
                  <a:lnTo>
                    <a:pt x="26" y="545"/>
                  </a:lnTo>
                  <a:lnTo>
                    <a:pt x="37" y="527"/>
                  </a:lnTo>
                  <a:lnTo>
                    <a:pt x="50" y="510"/>
                  </a:lnTo>
                  <a:lnTo>
                    <a:pt x="64" y="494"/>
                  </a:lnTo>
                  <a:lnTo>
                    <a:pt x="81" y="477"/>
                  </a:lnTo>
                  <a:lnTo>
                    <a:pt x="96" y="460"/>
                  </a:lnTo>
                  <a:lnTo>
                    <a:pt x="109" y="444"/>
                  </a:lnTo>
                  <a:lnTo>
                    <a:pt x="111" y="335"/>
                  </a:lnTo>
                  <a:lnTo>
                    <a:pt x="111" y="226"/>
                  </a:lnTo>
                  <a:lnTo>
                    <a:pt x="111" y="118"/>
                  </a:lnTo>
                  <a:lnTo>
                    <a:pt x="111" y="9"/>
                  </a:lnTo>
                  <a:lnTo>
                    <a:pt x="111" y="6"/>
                  </a:lnTo>
                  <a:lnTo>
                    <a:pt x="109" y="2"/>
                  </a:lnTo>
                  <a:lnTo>
                    <a:pt x="105" y="0"/>
                  </a:lnTo>
                  <a:lnTo>
                    <a:pt x="103" y="0"/>
                  </a:lnTo>
                  <a:lnTo>
                    <a:pt x="101" y="0"/>
                  </a:lnTo>
                  <a:lnTo>
                    <a:pt x="98" y="2"/>
                  </a:lnTo>
                  <a:lnTo>
                    <a:pt x="96" y="6"/>
                  </a:lnTo>
                  <a:lnTo>
                    <a:pt x="96" y="9"/>
                  </a:lnTo>
                  <a:lnTo>
                    <a:pt x="96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70"/>
            <p:cNvSpPr>
              <a:spLocks/>
            </p:cNvSpPr>
            <p:nvPr/>
          </p:nvSpPr>
          <p:spPr bwMode="auto">
            <a:xfrm>
              <a:off x="5060" y="3611"/>
              <a:ext cx="21" cy="111"/>
            </a:xfrm>
            <a:custGeom>
              <a:avLst/>
              <a:gdLst>
                <a:gd name="T0" fmla="*/ 26 w 43"/>
                <a:gd name="T1" fmla="*/ 5 h 222"/>
                <a:gd name="T2" fmla="*/ 19 w 43"/>
                <a:gd name="T3" fmla="*/ 57 h 222"/>
                <a:gd name="T4" fmla="*/ 9 w 43"/>
                <a:gd name="T5" fmla="*/ 109 h 222"/>
                <a:gd name="T6" fmla="*/ 0 w 43"/>
                <a:gd name="T7" fmla="*/ 162 h 222"/>
                <a:gd name="T8" fmla="*/ 0 w 43"/>
                <a:gd name="T9" fmla="*/ 214 h 222"/>
                <a:gd name="T10" fmla="*/ 0 w 43"/>
                <a:gd name="T11" fmla="*/ 218 h 222"/>
                <a:gd name="T12" fmla="*/ 2 w 43"/>
                <a:gd name="T13" fmla="*/ 220 h 222"/>
                <a:gd name="T14" fmla="*/ 6 w 43"/>
                <a:gd name="T15" fmla="*/ 222 h 222"/>
                <a:gd name="T16" fmla="*/ 9 w 43"/>
                <a:gd name="T17" fmla="*/ 222 h 222"/>
                <a:gd name="T18" fmla="*/ 11 w 43"/>
                <a:gd name="T19" fmla="*/ 222 h 222"/>
                <a:gd name="T20" fmla="*/ 15 w 43"/>
                <a:gd name="T21" fmla="*/ 220 h 222"/>
                <a:gd name="T22" fmla="*/ 17 w 43"/>
                <a:gd name="T23" fmla="*/ 216 h 222"/>
                <a:gd name="T24" fmla="*/ 17 w 43"/>
                <a:gd name="T25" fmla="*/ 214 h 222"/>
                <a:gd name="T26" fmla="*/ 17 w 43"/>
                <a:gd name="T27" fmla="*/ 162 h 222"/>
                <a:gd name="T28" fmla="*/ 24 w 43"/>
                <a:gd name="T29" fmla="*/ 111 h 222"/>
                <a:gd name="T30" fmla="*/ 35 w 43"/>
                <a:gd name="T31" fmla="*/ 61 h 222"/>
                <a:gd name="T32" fmla="*/ 43 w 43"/>
                <a:gd name="T33" fmla="*/ 9 h 222"/>
                <a:gd name="T34" fmla="*/ 43 w 43"/>
                <a:gd name="T35" fmla="*/ 5 h 222"/>
                <a:gd name="T36" fmla="*/ 41 w 43"/>
                <a:gd name="T37" fmla="*/ 2 h 222"/>
                <a:gd name="T38" fmla="*/ 37 w 43"/>
                <a:gd name="T39" fmla="*/ 0 h 222"/>
                <a:gd name="T40" fmla="*/ 35 w 43"/>
                <a:gd name="T41" fmla="*/ 0 h 222"/>
                <a:gd name="T42" fmla="*/ 32 w 43"/>
                <a:gd name="T43" fmla="*/ 0 h 222"/>
                <a:gd name="T44" fmla="*/ 30 w 43"/>
                <a:gd name="T45" fmla="*/ 0 h 222"/>
                <a:gd name="T46" fmla="*/ 28 w 43"/>
                <a:gd name="T47" fmla="*/ 3 h 222"/>
                <a:gd name="T48" fmla="*/ 26 w 43"/>
                <a:gd name="T49" fmla="*/ 5 h 222"/>
                <a:gd name="T50" fmla="*/ 26 w 43"/>
                <a:gd name="T51" fmla="*/ 5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3" h="222">
                  <a:moveTo>
                    <a:pt x="26" y="5"/>
                  </a:moveTo>
                  <a:lnTo>
                    <a:pt x="19" y="57"/>
                  </a:lnTo>
                  <a:lnTo>
                    <a:pt x="9" y="109"/>
                  </a:lnTo>
                  <a:lnTo>
                    <a:pt x="0" y="162"/>
                  </a:lnTo>
                  <a:lnTo>
                    <a:pt x="0" y="214"/>
                  </a:lnTo>
                  <a:lnTo>
                    <a:pt x="0" y="218"/>
                  </a:lnTo>
                  <a:lnTo>
                    <a:pt x="2" y="220"/>
                  </a:lnTo>
                  <a:lnTo>
                    <a:pt x="6" y="222"/>
                  </a:lnTo>
                  <a:lnTo>
                    <a:pt x="9" y="222"/>
                  </a:lnTo>
                  <a:lnTo>
                    <a:pt x="11" y="222"/>
                  </a:lnTo>
                  <a:lnTo>
                    <a:pt x="15" y="220"/>
                  </a:lnTo>
                  <a:lnTo>
                    <a:pt x="17" y="216"/>
                  </a:lnTo>
                  <a:lnTo>
                    <a:pt x="17" y="214"/>
                  </a:lnTo>
                  <a:lnTo>
                    <a:pt x="17" y="162"/>
                  </a:lnTo>
                  <a:lnTo>
                    <a:pt x="24" y="111"/>
                  </a:lnTo>
                  <a:lnTo>
                    <a:pt x="35" y="61"/>
                  </a:lnTo>
                  <a:lnTo>
                    <a:pt x="43" y="9"/>
                  </a:lnTo>
                  <a:lnTo>
                    <a:pt x="43" y="5"/>
                  </a:lnTo>
                  <a:lnTo>
                    <a:pt x="41" y="2"/>
                  </a:lnTo>
                  <a:lnTo>
                    <a:pt x="37" y="0"/>
                  </a:lnTo>
                  <a:lnTo>
                    <a:pt x="35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8" y="3"/>
                  </a:lnTo>
                  <a:lnTo>
                    <a:pt x="26" y="5"/>
                  </a:lnTo>
                  <a:lnTo>
                    <a:pt x="2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71"/>
            <p:cNvSpPr>
              <a:spLocks/>
            </p:cNvSpPr>
            <p:nvPr/>
          </p:nvSpPr>
          <p:spPr bwMode="auto">
            <a:xfrm>
              <a:off x="5140" y="3688"/>
              <a:ext cx="13" cy="79"/>
            </a:xfrm>
            <a:custGeom>
              <a:avLst/>
              <a:gdLst>
                <a:gd name="T0" fmla="*/ 28 w 28"/>
                <a:gd name="T1" fmla="*/ 150 h 157"/>
                <a:gd name="T2" fmla="*/ 26 w 28"/>
                <a:gd name="T3" fmla="*/ 115 h 157"/>
                <a:gd name="T4" fmla="*/ 22 w 28"/>
                <a:gd name="T5" fmla="*/ 78 h 157"/>
                <a:gd name="T6" fmla="*/ 19 w 28"/>
                <a:gd name="T7" fmla="*/ 43 h 157"/>
                <a:gd name="T8" fmla="*/ 17 w 28"/>
                <a:gd name="T9" fmla="*/ 8 h 157"/>
                <a:gd name="T10" fmla="*/ 17 w 28"/>
                <a:gd name="T11" fmla="*/ 6 h 157"/>
                <a:gd name="T12" fmla="*/ 15 w 28"/>
                <a:gd name="T13" fmla="*/ 2 h 157"/>
                <a:gd name="T14" fmla="*/ 11 w 28"/>
                <a:gd name="T15" fmla="*/ 0 h 157"/>
                <a:gd name="T16" fmla="*/ 9 w 28"/>
                <a:gd name="T17" fmla="*/ 0 h 157"/>
                <a:gd name="T18" fmla="*/ 6 w 28"/>
                <a:gd name="T19" fmla="*/ 0 h 157"/>
                <a:gd name="T20" fmla="*/ 2 w 28"/>
                <a:gd name="T21" fmla="*/ 2 h 157"/>
                <a:gd name="T22" fmla="*/ 0 w 28"/>
                <a:gd name="T23" fmla="*/ 6 h 157"/>
                <a:gd name="T24" fmla="*/ 0 w 28"/>
                <a:gd name="T25" fmla="*/ 9 h 157"/>
                <a:gd name="T26" fmla="*/ 2 w 28"/>
                <a:gd name="T27" fmla="*/ 45 h 157"/>
                <a:gd name="T28" fmla="*/ 6 w 28"/>
                <a:gd name="T29" fmla="*/ 80 h 157"/>
                <a:gd name="T30" fmla="*/ 9 w 28"/>
                <a:gd name="T31" fmla="*/ 115 h 157"/>
                <a:gd name="T32" fmla="*/ 11 w 28"/>
                <a:gd name="T33" fmla="*/ 150 h 157"/>
                <a:gd name="T34" fmla="*/ 11 w 28"/>
                <a:gd name="T35" fmla="*/ 152 h 157"/>
                <a:gd name="T36" fmla="*/ 13 w 28"/>
                <a:gd name="T37" fmla="*/ 155 h 157"/>
                <a:gd name="T38" fmla="*/ 17 w 28"/>
                <a:gd name="T39" fmla="*/ 157 h 157"/>
                <a:gd name="T40" fmla="*/ 19 w 28"/>
                <a:gd name="T41" fmla="*/ 157 h 157"/>
                <a:gd name="T42" fmla="*/ 22 w 28"/>
                <a:gd name="T43" fmla="*/ 157 h 157"/>
                <a:gd name="T44" fmla="*/ 26 w 28"/>
                <a:gd name="T45" fmla="*/ 155 h 157"/>
                <a:gd name="T46" fmla="*/ 28 w 28"/>
                <a:gd name="T47" fmla="*/ 152 h 157"/>
                <a:gd name="T48" fmla="*/ 28 w 28"/>
                <a:gd name="T49" fmla="*/ 150 h 157"/>
                <a:gd name="T50" fmla="*/ 28 w 28"/>
                <a:gd name="T51" fmla="*/ 15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8" h="157">
                  <a:moveTo>
                    <a:pt x="28" y="150"/>
                  </a:moveTo>
                  <a:lnTo>
                    <a:pt x="26" y="115"/>
                  </a:lnTo>
                  <a:lnTo>
                    <a:pt x="22" y="78"/>
                  </a:lnTo>
                  <a:lnTo>
                    <a:pt x="19" y="43"/>
                  </a:lnTo>
                  <a:lnTo>
                    <a:pt x="17" y="8"/>
                  </a:lnTo>
                  <a:lnTo>
                    <a:pt x="17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9"/>
                  </a:lnTo>
                  <a:lnTo>
                    <a:pt x="2" y="45"/>
                  </a:lnTo>
                  <a:lnTo>
                    <a:pt x="6" y="80"/>
                  </a:lnTo>
                  <a:lnTo>
                    <a:pt x="9" y="115"/>
                  </a:lnTo>
                  <a:lnTo>
                    <a:pt x="11" y="150"/>
                  </a:lnTo>
                  <a:lnTo>
                    <a:pt x="11" y="152"/>
                  </a:lnTo>
                  <a:lnTo>
                    <a:pt x="13" y="155"/>
                  </a:lnTo>
                  <a:lnTo>
                    <a:pt x="17" y="157"/>
                  </a:lnTo>
                  <a:lnTo>
                    <a:pt x="19" y="157"/>
                  </a:lnTo>
                  <a:lnTo>
                    <a:pt x="22" y="157"/>
                  </a:lnTo>
                  <a:lnTo>
                    <a:pt x="26" y="155"/>
                  </a:lnTo>
                  <a:lnTo>
                    <a:pt x="28" y="152"/>
                  </a:lnTo>
                  <a:lnTo>
                    <a:pt x="28" y="150"/>
                  </a:lnTo>
                  <a:lnTo>
                    <a:pt x="28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72"/>
            <p:cNvSpPr>
              <a:spLocks/>
            </p:cNvSpPr>
            <p:nvPr/>
          </p:nvSpPr>
          <p:spPr bwMode="auto">
            <a:xfrm>
              <a:off x="5255" y="3658"/>
              <a:ext cx="19" cy="52"/>
            </a:xfrm>
            <a:custGeom>
              <a:avLst/>
              <a:gdLst>
                <a:gd name="T0" fmla="*/ 22 w 37"/>
                <a:gd name="T1" fmla="*/ 4 h 104"/>
                <a:gd name="T2" fmla="*/ 11 w 37"/>
                <a:gd name="T3" fmla="*/ 26 h 104"/>
                <a:gd name="T4" fmla="*/ 4 w 37"/>
                <a:gd name="T5" fmla="*/ 48 h 104"/>
                <a:gd name="T6" fmla="*/ 0 w 37"/>
                <a:gd name="T7" fmla="*/ 72 h 104"/>
                <a:gd name="T8" fmla="*/ 0 w 37"/>
                <a:gd name="T9" fmla="*/ 96 h 104"/>
                <a:gd name="T10" fmla="*/ 0 w 37"/>
                <a:gd name="T11" fmla="*/ 98 h 104"/>
                <a:gd name="T12" fmla="*/ 2 w 37"/>
                <a:gd name="T13" fmla="*/ 102 h 104"/>
                <a:gd name="T14" fmla="*/ 6 w 37"/>
                <a:gd name="T15" fmla="*/ 104 h 104"/>
                <a:gd name="T16" fmla="*/ 8 w 37"/>
                <a:gd name="T17" fmla="*/ 104 h 104"/>
                <a:gd name="T18" fmla="*/ 9 w 37"/>
                <a:gd name="T19" fmla="*/ 104 h 104"/>
                <a:gd name="T20" fmla="*/ 13 w 37"/>
                <a:gd name="T21" fmla="*/ 102 h 104"/>
                <a:gd name="T22" fmla="*/ 15 w 37"/>
                <a:gd name="T23" fmla="*/ 98 h 104"/>
                <a:gd name="T24" fmla="*/ 15 w 37"/>
                <a:gd name="T25" fmla="*/ 96 h 104"/>
                <a:gd name="T26" fmla="*/ 17 w 37"/>
                <a:gd name="T27" fmla="*/ 74 h 104"/>
                <a:gd name="T28" fmla="*/ 21 w 37"/>
                <a:gd name="T29" fmla="*/ 52 h 104"/>
                <a:gd name="T30" fmla="*/ 26 w 37"/>
                <a:gd name="T31" fmla="*/ 31 h 104"/>
                <a:gd name="T32" fmla="*/ 37 w 37"/>
                <a:gd name="T33" fmla="*/ 11 h 104"/>
                <a:gd name="T34" fmla="*/ 37 w 37"/>
                <a:gd name="T35" fmla="*/ 7 h 104"/>
                <a:gd name="T36" fmla="*/ 37 w 37"/>
                <a:gd name="T37" fmla="*/ 4 h 104"/>
                <a:gd name="T38" fmla="*/ 35 w 37"/>
                <a:gd name="T39" fmla="*/ 2 h 104"/>
                <a:gd name="T40" fmla="*/ 32 w 37"/>
                <a:gd name="T41" fmla="*/ 0 h 104"/>
                <a:gd name="T42" fmla="*/ 30 w 37"/>
                <a:gd name="T43" fmla="*/ 0 h 104"/>
                <a:gd name="T44" fmla="*/ 26 w 37"/>
                <a:gd name="T45" fmla="*/ 0 h 104"/>
                <a:gd name="T46" fmla="*/ 24 w 37"/>
                <a:gd name="T47" fmla="*/ 2 h 104"/>
                <a:gd name="T48" fmla="*/ 22 w 37"/>
                <a:gd name="T49" fmla="*/ 4 h 104"/>
                <a:gd name="T50" fmla="*/ 22 w 37"/>
                <a:gd name="T51" fmla="*/ 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104">
                  <a:moveTo>
                    <a:pt x="22" y="4"/>
                  </a:moveTo>
                  <a:lnTo>
                    <a:pt x="11" y="26"/>
                  </a:lnTo>
                  <a:lnTo>
                    <a:pt x="4" y="48"/>
                  </a:lnTo>
                  <a:lnTo>
                    <a:pt x="0" y="72"/>
                  </a:lnTo>
                  <a:lnTo>
                    <a:pt x="0" y="96"/>
                  </a:lnTo>
                  <a:lnTo>
                    <a:pt x="0" y="98"/>
                  </a:lnTo>
                  <a:lnTo>
                    <a:pt x="2" y="102"/>
                  </a:lnTo>
                  <a:lnTo>
                    <a:pt x="6" y="104"/>
                  </a:lnTo>
                  <a:lnTo>
                    <a:pt x="8" y="104"/>
                  </a:lnTo>
                  <a:lnTo>
                    <a:pt x="9" y="104"/>
                  </a:lnTo>
                  <a:lnTo>
                    <a:pt x="13" y="102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7" y="74"/>
                  </a:lnTo>
                  <a:lnTo>
                    <a:pt x="21" y="52"/>
                  </a:lnTo>
                  <a:lnTo>
                    <a:pt x="26" y="31"/>
                  </a:lnTo>
                  <a:lnTo>
                    <a:pt x="37" y="11"/>
                  </a:lnTo>
                  <a:lnTo>
                    <a:pt x="37" y="7"/>
                  </a:lnTo>
                  <a:lnTo>
                    <a:pt x="37" y="4"/>
                  </a:lnTo>
                  <a:lnTo>
                    <a:pt x="35" y="2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73"/>
            <p:cNvSpPr>
              <a:spLocks/>
            </p:cNvSpPr>
            <p:nvPr/>
          </p:nvSpPr>
          <p:spPr bwMode="auto">
            <a:xfrm>
              <a:off x="5142" y="3730"/>
              <a:ext cx="123" cy="271"/>
            </a:xfrm>
            <a:custGeom>
              <a:avLst/>
              <a:gdLst>
                <a:gd name="T0" fmla="*/ 27 w 246"/>
                <a:gd name="T1" fmla="*/ 246 h 542"/>
                <a:gd name="T2" fmla="*/ 20 w 246"/>
                <a:gd name="T3" fmla="*/ 370 h 542"/>
                <a:gd name="T4" fmla="*/ 0 w 246"/>
                <a:gd name="T5" fmla="*/ 448 h 542"/>
                <a:gd name="T6" fmla="*/ 2 w 246"/>
                <a:gd name="T7" fmla="*/ 459 h 542"/>
                <a:gd name="T8" fmla="*/ 16 w 246"/>
                <a:gd name="T9" fmla="*/ 492 h 542"/>
                <a:gd name="T10" fmla="*/ 31 w 246"/>
                <a:gd name="T11" fmla="*/ 535 h 542"/>
                <a:gd name="T12" fmla="*/ 35 w 246"/>
                <a:gd name="T13" fmla="*/ 538 h 542"/>
                <a:gd name="T14" fmla="*/ 46 w 246"/>
                <a:gd name="T15" fmla="*/ 542 h 542"/>
                <a:gd name="T16" fmla="*/ 50 w 246"/>
                <a:gd name="T17" fmla="*/ 540 h 542"/>
                <a:gd name="T18" fmla="*/ 81 w 246"/>
                <a:gd name="T19" fmla="*/ 527 h 542"/>
                <a:gd name="T20" fmla="*/ 124 w 246"/>
                <a:gd name="T21" fmla="*/ 525 h 542"/>
                <a:gd name="T22" fmla="*/ 166 w 246"/>
                <a:gd name="T23" fmla="*/ 524 h 542"/>
                <a:gd name="T24" fmla="*/ 209 w 246"/>
                <a:gd name="T25" fmla="*/ 503 h 542"/>
                <a:gd name="T26" fmla="*/ 234 w 246"/>
                <a:gd name="T27" fmla="*/ 463 h 542"/>
                <a:gd name="T28" fmla="*/ 246 w 246"/>
                <a:gd name="T29" fmla="*/ 424 h 542"/>
                <a:gd name="T30" fmla="*/ 246 w 246"/>
                <a:gd name="T31" fmla="*/ 422 h 542"/>
                <a:gd name="T32" fmla="*/ 242 w 246"/>
                <a:gd name="T33" fmla="*/ 415 h 542"/>
                <a:gd name="T34" fmla="*/ 236 w 246"/>
                <a:gd name="T35" fmla="*/ 407 h 542"/>
                <a:gd name="T36" fmla="*/ 229 w 246"/>
                <a:gd name="T37" fmla="*/ 403 h 542"/>
                <a:gd name="T38" fmla="*/ 220 w 246"/>
                <a:gd name="T39" fmla="*/ 402 h 542"/>
                <a:gd name="T40" fmla="*/ 214 w 246"/>
                <a:gd name="T41" fmla="*/ 411 h 542"/>
                <a:gd name="T42" fmla="*/ 242 w 246"/>
                <a:gd name="T43" fmla="*/ 281 h 542"/>
                <a:gd name="T44" fmla="*/ 231 w 246"/>
                <a:gd name="T45" fmla="*/ 117 h 542"/>
                <a:gd name="T46" fmla="*/ 234 w 246"/>
                <a:gd name="T47" fmla="*/ 10 h 542"/>
                <a:gd name="T48" fmla="*/ 233 w 246"/>
                <a:gd name="T49" fmla="*/ 0 h 542"/>
                <a:gd name="T50" fmla="*/ 223 w 246"/>
                <a:gd name="T51" fmla="*/ 0 h 542"/>
                <a:gd name="T52" fmla="*/ 214 w 246"/>
                <a:gd name="T53" fmla="*/ 87 h 542"/>
                <a:gd name="T54" fmla="*/ 223 w 246"/>
                <a:gd name="T55" fmla="*/ 339 h 542"/>
                <a:gd name="T56" fmla="*/ 212 w 246"/>
                <a:gd name="T57" fmla="*/ 372 h 542"/>
                <a:gd name="T58" fmla="*/ 201 w 246"/>
                <a:gd name="T59" fmla="*/ 402 h 542"/>
                <a:gd name="T60" fmla="*/ 199 w 246"/>
                <a:gd name="T61" fmla="*/ 403 h 542"/>
                <a:gd name="T62" fmla="*/ 203 w 246"/>
                <a:gd name="T63" fmla="*/ 413 h 542"/>
                <a:gd name="T64" fmla="*/ 216 w 246"/>
                <a:gd name="T65" fmla="*/ 416 h 542"/>
                <a:gd name="T66" fmla="*/ 227 w 246"/>
                <a:gd name="T67" fmla="*/ 424 h 542"/>
                <a:gd name="T68" fmla="*/ 231 w 246"/>
                <a:gd name="T69" fmla="*/ 424 h 542"/>
                <a:gd name="T70" fmla="*/ 216 w 246"/>
                <a:gd name="T71" fmla="*/ 463 h 542"/>
                <a:gd name="T72" fmla="*/ 194 w 246"/>
                <a:gd name="T73" fmla="*/ 494 h 542"/>
                <a:gd name="T74" fmla="*/ 159 w 246"/>
                <a:gd name="T75" fmla="*/ 509 h 542"/>
                <a:gd name="T76" fmla="*/ 120 w 246"/>
                <a:gd name="T77" fmla="*/ 507 h 542"/>
                <a:gd name="T78" fmla="*/ 81 w 246"/>
                <a:gd name="T79" fmla="*/ 513 h 542"/>
                <a:gd name="T80" fmla="*/ 44 w 246"/>
                <a:gd name="T81" fmla="*/ 525 h 542"/>
                <a:gd name="T82" fmla="*/ 46 w 246"/>
                <a:gd name="T83" fmla="*/ 525 h 542"/>
                <a:gd name="T84" fmla="*/ 40 w 246"/>
                <a:gd name="T85" fmla="*/ 516 h 542"/>
                <a:gd name="T86" fmla="*/ 37 w 246"/>
                <a:gd name="T87" fmla="*/ 503 h 542"/>
                <a:gd name="T88" fmla="*/ 20 w 246"/>
                <a:gd name="T89" fmla="*/ 461 h 542"/>
                <a:gd name="T90" fmla="*/ 16 w 246"/>
                <a:gd name="T91" fmla="*/ 429 h 542"/>
                <a:gd name="T92" fmla="*/ 44 w 246"/>
                <a:gd name="T93" fmla="*/ 287 h 542"/>
                <a:gd name="T94" fmla="*/ 42 w 246"/>
                <a:gd name="T95" fmla="*/ 148 h 542"/>
                <a:gd name="T96" fmla="*/ 35 w 246"/>
                <a:gd name="T97" fmla="*/ 143 h 542"/>
                <a:gd name="T98" fmla="*/ 27 w 246"/>
                <a:gd name="T99" fmla="*/ 148 h 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46" h="542">
                  <a:moveTo>
                    <a:pt x="27" y="150"/>
                  </a:moveTo>
                  <a:lnTo>
                    <a:pt x="27" y="198"/>
                  </a:lnTo>
                  <a:lnTo>
                    <a:pt x="27" y="246"/>
                  </a:lnTo>
                  <a:lnTo>
                    <a:pt x="27" y="294"/>
                  </a:lnTo>
                  <a:lnTo>
                    <a:pt x="26" y="342"/>
                  </a:lnTo>
                  <a:lnTo>
                    <a:pt x="20" y="370"/>
                  </a:lnTo>
                  <a:lnTo>
                    <a:pt x="13" y="394"/>
                  </a:lnTo>
                  <a:lnTo>
                    <a:pt x="3" y="420"/>
                  </a:lnTo>
                  <a:lnTo>
                    <a:pt x="0" y="448"/>
                  </a:lnTo>
                  <a:lnTo>
                    <a:pt x="0" y="452"/>
                  </a:lnTo>
                  <a:lnTo>
                    <a:pt x="0" y="455"/>
                  </a:lnTo>
                  <a:lnTo>
                    <a:pt x="2" y="459"/>
                  </a:lnTo>
                  <a:lnTo>
                    <a:pt x="3" y="463"/>
                  </a:lnTo>
                  <a:lnTo>
                    <a:pt x="11" y="477"/>
                  </a:lnTo>
                  <a:lnTo>
                    <a:pt x="16" y="492"/>
                  </a:lnTo>
                  <a:lnTo>
                    <a:pt x="22" y="505"/>
                  </a:lnTo>
                  <a:lnTo>
                    <a:pt x="24" y="522"/>
                  </a:lnTo>
                  <a:lnTo>
                    <a:pt x="31" y="535"/>
                  </a:lnTo>
                  <a:lnTo>
                    <a:pt x="33" y="537"/>
                  </a:lnTo>
                  <a:lnTo>
                    <a:pt x="35" y="537"/>
                  </a:lnTo>
                  <a:lnTo>
                    <a:pt x="35" y="538"/>
                  </a:lnTo>
                  <a:lnTo>
                    <a:pt x="37" y="538"/>
                  </a:lnTo>
                  <a:lnTo>
                    <a:pt x="44" y="540"/>
                  </a:lnTo>
                  <a:lnTo>
                    <a:pt x="46" y="542"/>
                  </a:lnTo>
                  <a:lnTo>
                    <a:pt x="48" y="542"/>
                  </a:lnTo>
                  <a:lnTo>
                    <a:pt x="48" y="542"/>
                  </a:lnTo>
                  <a:lnTo>
                    <a:pt x="50" y="540"/>
                  </a:lnTo>
                  <a:lnTo>
                    <a:pt x="55" y="538"/>
                  </a:lnTo>
                  <a:lnTo>
                    <a:pt x="68" y="533"/>
                  </a:lnTo>
                  <a:lnTo>
                    <a:pt x="81" y="527"/>
                  </a:lnTo>
                  <a:lnTo>
                    <a:pt x="94" y="525"/>
                  </a:lnTo>
                  <a:lnTo>
                    <a:pt x="109" y="525"/>
                  </a:lnTo>
                  <a:lnTo>
                    <a:pt x="124" y="525"/>
                  </a:lnTo>
                  <a:lnTo>
                    <a:pt x="136" y="525"/>
                  </a:lnTo>
                  <a:lnTo>
                    <a:pt x="151" y="524"/>
                  </a:lnTo>
                  <a:lnTo>
                    <a:pt x="166" y="524"/>
                  </a:lnTo>
                  <a:lnTo>
                    <a:pt x="181" y="520"/>
                  </a:lnTo>
                  <a:lnTo>
                    <a:pt x="196" y="514"/>
                  </a:lnTo>
                  <a:lnTo>
                    <a:pt x="209" y="503"/>
                  </a:lnTo>
                  <a:lnTo>
                    <a:pt x="218" y="492"/>
                  </a:lnTo>
                  <a:lnTo>
                    <a:pt x="227" y="477"/>
                  </a:lnTo>
                  <a:lnTo>
                    <a:pt x="234" y="463"/>
                  </a:lnTo>
                  <a:lnTo>
                    <a:pt x="240" y="448"/>
                  </a:lnTo>
                  <a:lnTo>
                    <a:pt x="246" y="431"/>
                  </a:lnTo>
                  <a:lnTo>
                    <a:pt x="246" y="424"/>
                  </a:lnTo>
                  <a:lnTo>
                    <a:pt x="246" y="424"/>
                  </a:lnTo>
                  <a:lnTo>
                    <a:pt x="246" y="422"/>
                  </a:lnTo>
                  <a:lnTo>
                    <a:pt x="246" y="422"/>
                  </a:lnTo>
                  <a:lnTo>
                    <a:pt x="246" y="420"/>
                  </a:lnTo>
                  <a:lnTo>
                    <a:pt x="242" y="415"/>
                  </a:lnTo>
                  <a:lnTo>
                    <a:pt x="242" y="415"/>
                  </a:lnTo>
                  <a:lnTo>
                    <a:pt x="238" y="409"/>
                  </a:lnTo>
                  <a:lnTo>
                    <a:pt x="236" y="407"/>
                  </a:lnTo>
                  <a:lnTo>
                    <a:pt x="236" y="407"/>
                  </a:lnTo>
                  <a:lnTo>
                    <a:pt x="236" y="407"/>
                  </a:lnTo>
                  <a:lnTo>
                    <a:pt x="234" y="407"/>
                  </a:lnTo>
                  <a:lnTo>
                    <a:pt x="229" y="403"/>
                  </a:lnTo>
                  <a:lnTo>
                    <a:pt x="225" y="403"/>
                  </a:lnTo>
                  <a:lnTo>
                    <a:pt x="223" y="402"/>
                  </a:lnTo>
                  <a:lnTo>
                    <a:pt x="220" y="402"/>
                  </a:lnTo>
                  <a:lnTo>
                    <a:pt x="216" y="400"/>
                  </a:lnTo>
                  <a:lnTo>
                    <a:pt x="210" y="398"/>
                  </a:lnTo>
                  <a:lnTo>
                    <a:pt x="214" y="411"/>
                  </a:lnTo>
                  <a:lnTo>
                    <a:pt x="218" y="403"/>
                  </a:lnTo>
                  <a:lnTo>
                    <a:pt x="236" y="344"/>
                  </a:lnTo>
                  <a:lnTo>
                    <a:pt x="242" y="281"/>
                  </a:lnTo>
                  <a:lnTo>
                    <a:pt x="238" y="217"/>
                  </a:lnTo>
                  <a:lnTo>
                    <a:pt x="233" y="154"/>
                  </a:lnTo>
                  <a:lnTo>
                    <a:pt x="231" y="117"/>
                  </a:lnTo>
                  <a:lnTo>
                    <a:pt x="229" y="82"/>
                  </a:lnTo>
                  <a:lnTo>
                    <a:pt x="231" y="45"/>
                  </a:lnTo>
                  <a:lnTo>
                    <a:pt x="234" y="10"/>
                  </a:lnTo>
                  <a:lnTo>
                    <a:pt x="234" y="6"/>
                  </a:lnTo>
                  <a:lnTo>
                    <a:pt x="234" y="4"/>
                  </a:lnTo>
                  <a:lnTo>
                    <a:pt x="233" y="0"/>
                  </a:lnTo>
                  <a:lnTo>
                    <a:pt x="229" y="0"/>
                  </a:lnTo>
                  <a:lnTo>
                    <a:pt x="227" y="0"/>
                  </a:lnTo>
                  <a:lnTo>
                    <a:pt x="223" y="0"/>
                  </a:lnTo>
                  <a:lnTo>
                    <a:pt x="221" y="2"/>
                  </a:lnTo>
                  <a:lnTo>
                    <a:pt x="220" y="4"/>
                  </a:lnTo>
                  <a:lnTo>
                    <a:pt x="214" y="87"/>
                  </a:lnTo>
                  <a:lnTo>
                    <a:pt x="218" y="170"/>
                  </a:lnTo>
                  <a:lnTo>
                    <a:pt x="225" y="254"/>
                  </a:lnTo>
                  <a:lnTo>
                    <a:pt x="223" y="339"/>
                  </a:lnTo>
                  <a:lnTo>
                    <a:pt x="221" y="350"/>
                  </a:lnTo>
                  <a:lnTo>
                    <a:pt x="218" y="361"/>
                  </a:lnTo>
                  <a:lnTo>
                    <a:pt x="212" y="372"/>
                  </a:lnTo>
                  <a:lnTo>
                    <a:pt x="209" y="383"/>
                  </a:lnTo>
                  <a:lnTo>
                    <a:pt x="201" y="402"/>
                  </a:lnTo>
                  <a:lnTo>
                    <a:pt x="201" y="402"/>
                  </a:lnTo>
                  <a:lnTo>
                    <a:pt x="201" y="402"/>
                  </a:lnTo>
                  <a:lnTo>
                    <a:pt x="201" y="403"/>
                  </a:lnTo>
                  <a:lnTo>
                    <a:pt x="199" y="403"/>
                  </a:lnTo>
                  <a:lnTo>
                    <a:pt x="199" y="407"/>
                  </a:lnTo>
                  <a:lnTo>
                    <a:pt x="201" y="409"/>
                  </a:lnTo>
                  <a:lnTo>
                    <a:pt x="203" y="413"/>
                  </a:lnTo>
                  <a:lnTo>
                    <a:pt x="205" y="415"/>
                  </a:lnTo>
                  <a:lnTo>
                    <a:pt x="216" y="416"/>
                  </a:lnTo>
                  <a:lnTo>
                    <a:pt x="216" y="416"/>
                  </a:lnTo>
                  <a:lnTo>
                    <a:pt x="229" y="422"/>
                  </a:lnTo>
                  <a:lnTo>
                    <a:pt x="225" y="418"/>
                  </a:lnTo>
                  <a:lnTo>
                    <a:pt x="227" y="424"/>
                  </a:lnTo>
                  <a:lnTo>
                    <a:pt x="227" y="424"/>
                  </a:lnTo>
                  <a:lnTo>
                    <a:pt x="231" y="429"/>
                  </a:lnTo>
                  <a:lnTo>
                    <a:pt x="231" y="424"/>
                  </a:lnTo>
                  <a:lnTo>
                    <a:pt x="229" y="440"/>
                  </a:lnTo>
                  <a:lnTo>
                    <a:pt x="223" y="452"/>
                  </a:lnTo>
                  <a:lnTo>
                    <a:pt x="216" y="463"/>
                  </a:lnTo>
                  <a:lnTo>
                    <a:pt x="210" y="474"/>
                  </a:lnTo>
                  <a:lnTo>
                    <a:pt x="203" y="485"/>
                  </a:lnTo>
                  <a:lnTo>
                    <a:pt x="194" y="494"/>
                  </a:lnTo>
                  <a:lnTo>
                    <a:pt x="185" y="501"/>
                  </a:lnTo>
                  <a:lnTo>
                    <a:pt x="172" y="507"/>
                  </a:lnTo>
                  <a:lnTo>
                    <a:pt x="159" y="509"/>
                  </a:lnTo>
                  <a:lnTo>
                    <a:pt x="146" y="509"/>
                  </a:lnTo>
                  <a:lnTo>
                    <a:pt x="133" y="507"/>
                  </a:lnTo>
                  <a:lnTo>
                    <a:pt x="120" y="507"/>
                  </a:lnTo>
                  <a:lnTo>
                    <a:pt x="107" y="509"/>
                  </a:lnTo>
                  <a:lnTo>
                    <a:pt x="94" y="511"/>
                  </a:lnTo>
                  <a:lnTo>
                    <a:pt x="81" y="513"/>
                  </a:lnTo>
                  <a:lnTo>
                    <a:pt x="68" y="516"/>
                  </a:lnTo>
                  <a:lnTo>
                    <a:pt x="55" y="522"/>
                  </a:lnTo>
                  <a:lnTo>
                    <a:pt x="44" y="525"/>
                  </a:lnTo>
                  <a:lnTo>
                    <a:pt x="48" y="525"/>
                  </a:lnTo>
                  <a:lnTo>
                    <a:pt x="40" y="524"/>
                  </a:lnTo>
                  <a:lnTo>
                    <a:pt x="46" y="525"/>
                  </a:lnTo>
                  <a:lnTo>
                    <a:pt x="38" y="516"/>
                  </a:lnTo>
                  <a:lnTo>
                    <a:pt x="38" y="516"/>
                  </a:lnTo>
                  <a:lnTo>
                    <a:pt x="40" y="516"/>
                  </a:lnTo>
                  <a:lnTo>
                    <a:pt x="40" y="518"/>
                  </a:lnTo>
                  <a:lnTo>
                    <a:pt x="40" y="518"/>
                  </a:lnTo>
                  <a:lnTo>
                    <a:pt x="37" y="503"/>
                  </a:lnTo>
                  <a:lnTo>
                    <a:pt x="33" y="488"/>
                  </a:lnTo>
                  <a:lnTo>
                    <a:pt x="27" y="476"/>
                  </a:lnTo>
                  <a:lnTo>
                    <a:pt x="20" y="461"/>
                  </a:lnTo>
                  <a:lnTo>
                    <a:pt x="16" y="452"/>
                  </a:lnTo>
                  <a:lnTo>
                    <a:pt x="14" y="440"/>
                  </a:lnTo>
                  <a:lnTo>
                    <a:pt x="16" y="429"/>
                  </a:lnTo>
                  <a:lnTo>
                    <a:pt x="20" y="420"/>
                  </a:lnTo>
                  <a:lnTo>
                    <a:pt x="38" y="355"/>
                  </a:lnTo>
                  <a:lnTo>
                    <a:pt x="44" y="287"/>
                  </a:lnTo>
                  <a:lnTo>
                    <a:pt x="42" y="219"/>
                  </a:lnTo>
                  <a:lnTo>
                    <a:pt x="42" y="150"/>
                  </a:lnTo>
                  <a:lnTo>
                    <a:pt x="42" y="148"/>
                  </a:lnTo>
                  <a:lnTo>
                    <a:pt x="40" y="145"/>
                  </a:lnTo>
                  <a:lnTo>
                    <a:pt x="37" y="143"/>
                  </a:lnTo>
                  <a:lnTo>
                    <a:pt x="35" y="143"/>
                  </a:lnTo>
                  <a:lnTo>
                    <a:pt x="33" y="143"/>
                  </a:lnTo>
                  <a:lnTo>
                    <a:pt x="29" y="145"/>
                  </a:lnTo>
                  <a:lnTo>
                    <a:pt x="27" y="148"/>
                  </a:lnTo>
                  <a:lnTo>
                    <a:pt x="27" y="150"/>
                  </a:lnTo>
                  <a:lnTo>
                    <a:pt x="27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74"/>
            <p:cNvSpPr>
              <a:spLocks/>
            </p:cNvSpPr>
            <p:nvPr/>
          </p:nvSpPr>
          <p:spPr bwMode="auto">
            <a:xfrm>
              <a:off x="5165" y="3969"/>
              <a:ext cx="89" cy="60"/>
            </a:xfrm>
            <a:custGeom>
              <a:avLst/>
              <a:gdLst>
                <a:gd name="T0" fmla="*/ 0 w 179"/>
                <a:gd name="T1" fmla="*/ 82 h 120"/>
                <a:gd name="T2" fmla="*/ 4 w 179"/>
                <a:gd name="T3" fmla="*/ 93 h 120"/>
                <a:gd name="T4" fmla="*/ 9 w 179"/>
                <a:gd name="T5" fmla="*/ 106 h 120"/>
                <a:gd name="T6" fmla="*/ 17 w 179"/>
                <a:gd name="T7" fmla="*/ 115 h 120"/>
                <a:gd name="T8" fmla="*/ 30 w 179"/>
                <a:gd name="T9" fmla="*/ 119 h 120"/>
                <a:gd name="T10" fmla="*/ 44 w 179"/>
                <a:gd name="T11" fmla="*/ 120 h 120"/>
                <a:gd name="T12" fmla="*/ 61 w 179"/>
                <a:gd name="T13" fmla="*/ 120 h 120"/>
                <a:gd name="T14" fmla="*/ 76 w 179"/>
                <a:gd name="T15" fmla="*/ 120 h 120"/>
                <a:gd name="T16" fmla="*/ 91 w 179"/>
                <a:gd name="T17" fmla="*/ 120 h 120"/>
                <a:gd name="T18" fmla="*/ 105 w 179"/>
                <a:gd name="T19" fmla="*/ 119 h 120"/>
                <a:gd name="T20" fmla="*/ 120 w 179"/>
                <a:gd name="T21" fmla="*/ 117 h 120"/>
                <a:gd name="T22" fmla="*/ 133 w 179"/>
                <a:gd name="T23" fmla="*/ 111 h 120"/>
                <a:gd name="T24" fmla="*/ 146 w 179"/>
                <a:gd name="T25" fmla="*/ 106 h 120"/>
                <a:gd name="T26" fmla="*/ 166 w 179"/>
                <a:gd name="T27" fmla="*/ 87 h 120"/>
                <a:gd name="T28" fmla="*/ 177 w 179"/>
                <a:gd name="T29" fmla="*/ 63 h 120"/>
                <a:gd name="T30" fmla="*/ 179 w 179"/>
                <a:gd name="T31" fmla="*/ 34 h 120"/>
                <a:gd name="T32" fmla="*/ 176 w 179"/>
                <a:gd name="T33" fmla="*/ 6 h 120"/>
                <a:gd name="T34" fmla="*/ 174 w 179"/>
                <a:gd name="T35" fmla="*/ 4 h 120"/>
                <a:gd name="T36" fmla="*/ 172 w 179"/>
                <a:gd name="T37" fmla="*/ 0 h 120"/>
                <a:gd name="T38" fmla="*/ 168 w 179"/>
                <a:gd name="T39" fmla="*/ 0 h 120"/>
                <a:gd name="T40" fmla="*/ 166 w 179"/>
                <a:gd name="T41" fmla="*/ 0 h 120"/>
                <a:gd name="T42" fmla="*/ 163 w 179"/>
                <a:gd name="T43" fmla="*/ 0 h 120"/>
                <a:gd name="T44" fmla="*/ 161 w 179"/>
                <a:gd name="T45" fmla="*/ 2 h 120"/>
                <a:gd name="T46" fmla="*/ 159 w 179"/>
                <a:gd name="T47" fmla="*/ 6 h 120"/>
                <a:gd name="T48" fmla="*/ 159 w 179"/>
                <a:gd name="T49" fmla="*/ 9 h 120"/>
                <a:gd name="T50" fmla="*/ 163 w 179"/>
                <a:gd name="T51" fmla="*/ 32 h 120"/>
                <a:gd name="T52" fmla="*/ 163 w 179"/>
                <a:gd name="T53" fmla="*/ 54 h 120"/>
                <a:gd name="T54" fmla="*/ 155 w 179"/>
                <a:gd name="T55" fmla="*/ 74 h 120"/>
                <a:gd name="T56" fmla="*/ 142 w 179"/>
                <a:gd name="T57" fmla="*/ 93 h 120"/>
                <a:gd name="T58" fmla="*/ 126 w 179"/>
                <a:gd name="T59" fmla="*/ 95 h 120"/>
                <a:gd name="T60" fmla="*/ 107 w 179"/>
                <a:gd name="T61" fmla="*/ 100 h 120"/>
                <a:gd name="T62" fmla="*/ 87 w 179"/>
                <a:gd name="T63" fmla="*/ 104 h 120"/>
                <a:gd name="T64" fmla="*/ 68 w 179"/>
                <a:gd name="T65" fmla="*/ 106 h 120"/>
                <a:gd name="T66" fmla="*/ 50 w 179"/>
                <a:gd name="T67" fmla="*/ 106 h 120"/>
                <a:gd name="T68" fmla="*/ 35 w 179"/>
                <a:gd name="T69" fmla="*/ 102 h 120"/>
                <a:gd name="T70" fmla="*/ 22 w 179"/>
                <a:gd name="T71" fmla="*/ 93 h 120"/>
                <a:gd name="T72" fmla="*/ 15 w 179"/>
                <a:gd name="T73" fmla="*/ 76 h 120"/>
                <a:gd name="T74" fmla="*/ 13 w 179"/>
                <a:gd name="T75" fmla="*/ 72 h 120"/>
                <a:gd name="T76" fmla="*/ 9 w 179"/>
                <a:gd name="T77" fmla="*/ 71 h 120"/>
                <a:gd name="T78" fmla="*/ 7 w 179"/>
                <a:gd name="T79" fmla="*/ 71 h 120"/>
                <a:gd name="T80" fmla="*/ 4 w 179"/>
                <a:gd name="T81" fmla="*/ 71 h 120"/>
                <a:gd name="T82" fmla="*/ 2 w 179"/>
                <a:gd name="T83" fmla="*/ 72 h 120"/>
                <a:gd name="T84" fmla="*/ 0 w 179"/>
                <a:gd name="T85" fmla="*/ 76 h 120"/>
                <a:gd name="T86" fmla="*/ 0 w 179"/>
                <a:gd name="T87" fmla="*/ 78 h 120"/>
                <a:gd name="T88" fmla="*/ 0 w 179"/>
                <a:gd name="T89" fmla="*/ 82 h 120"/>
                <a:gd name="T90" fmla="*/ 0 w 179"/>
                <a:gd name="T91" fmla="*/ 8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9" h="120">
                  <a:moveTo>
                    <a:pt x="0" y="82"/>
                  </a:moveTo>
                  <a:lnTo>
                    <a:pt x="4" y="93"/>
                  </a:lnTo>
                  <a:lnTo>
                    <a:pt x="9" y="106"/>
                  </a:lnTo>
                  <a:lnTo>
                    <a:pt x="17" y="115"/>
                  </a:lnTo>
                  <a:lnTo>
                    <a:pt x="30" y="119"/>
                  </a:lnTo>
                  <a:lnTo>
                    <a:pt x="44" y="120"/>
                  </a:lnTo>
                  <a:lnTo>
                    <a:pt x="61" y="120"/>
                  </a:lnTo>
                  <a:lnTo>
                    <a:pt x="76" y="120"/>
                  </a:lnTo>
                  <a:lnTo>
                    <a:pt x="91" y="120"/>
                  </a:lnTo>
                  <a:lnTo>
                    <a:pt x="105" y="119"/>
                  </a:lnTo>
                  <a:lnTo>
                    <a:pt x="120" y="117"/>
                  </a:lnTo>
                  <a:lnTo>
                    <a:pt x="133" y="111"/>
                  </a:lnTo>
                  <a:lnTo>
                    <a:pt x="146" y="106"/>
                  </a:lnTo>
                  <a:lnTo>
                    <a:pt x="166" y="87"/>
                  </a:lnTo>
                  <a:lnTo>
                    <a:pt x="177" y="63"/>
                  </a:lnTo>
                  <a:lnTo>
                    <a:pt x="179" y="34"/>
                  </a:lnTo>
                  <a:lnTo>
                    <a:pt x="176" y="6"/>
                  </a:lnTo>
                  <a:lnTo>
                    <a:pt x="174" y="4"/>
                  </a:lnTo>
                  <a:lnTo>
                    <a:pt x="172" y="0"/>
                  </a:lnTo>
                  <a:lnTo>
                    <a:pt x="168" y="0"/>
                  </a:lnTo>
                  <a:lnTo>
                    <a:pt x="166" y="0"/>
                  </a:lnTo>
                  <a:lnTo>
                    <a:pt x="163" y="0"/>
                  </a:lnTo>
                  <a:lnTo>
                    <a:pt x="161" y="2"/>
                  </a:lnTo>
                  <a:lnTo>
                    <a:pt x="159" y="6"/>
                  </a:lnTo>
                  <a:lnTo>
                    <a:pt x="159" y="9"/>
                  </a:lnTo>
                  <a:lnTo>
                    <a:pt x="163" y="32"/>
                  </a:lnTo>
                  <a:lnTo>
                    <a:pt x="163" y="54"/>
                  </a:lnTo>
                  <a:lnTo>
                    <a:pt x="155" y="74"/>
                  </a:lnTo>
                  <a:lnTo>
                    <a:pt x="142" y="93"/>
                  </a:lnTo>
                  <a:lnTo>
                    <a:pt x="126" y="95"/>
                  </a:lnTo>
                  <a:lnTo>
                    <a:pt x="107" y="100"/>
                  </a:lnTo>
                  <a:lnTo>
                    <a:pt x="87" y="104"/>
                  </a:lnTo>
                  <a:lnTo>
                    <a:pt x="68" y="106"/>
                  </a:lnTo>
                  <a:lnTo>
                    <a:pt x="50" y="106"/>
                  </a:lnTo>
                  <a:lnTo>
                    <a:pt x="35" y="102"/>
                  </a:lnTo>
                  <a:lnTo>
                    <a:pt x="22" y="93"/>
                  </a:lnTo>
                  <a:lnTo>
                    <a:pt x="15" y="76"/>
                  </a:lnTo>
                  <a:lnTo>
                    <a:pt x="13" y="72"/>
                  </a:lnTo>
                  <a:lnTo>
                    <a:pt x="9" y="71"/>
                  </a:lnTo>
                  <a:lnTo>
                    <a:pt x="7" y="71"/>
                  </a:lnTo>
                  <a:lnTo>
                    <a:pt x="4" y="71"/>
                  </a:lnTo>
                  <a:lnTo>
                    <a:pt x="2" y="72"/>
                  </a:lnTo>
                  <a:lnTo>
                    <a:pt x="0" y="76"/>
                  </a:lnTo>
                  <a:lnTo>
                    <a:pt x="0" y="78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75"/>
            <p:cNvSpPr>
              <a:spLocks/>
            </p:cNvSpPr>
            <p:nvPr/>
          </p:nvSpPr>
          <p:spPr bwMode="auto">
            <a:xfrm>
              <a:off x="4649" y="3172"/>
              <a:ext cx="56" cy="107"/>
            </a:xfrm>
            <a:custGeom>
              <a:avLst/>
              <a:gdLst>
                <a:gd name="T0" fmla="*/ 95 w 113"/>
                <a:gd name="T1" fmla="*/ 4 h 215"/>
                <a:gd name="T2" fmla="*/ 82 w 113"/>
                <a:gd name="T3" fmla="*/ 12 h 215"/>
                <a:gd name="T4" fmla="*/ 67 w 113"/>
                <a:gd name="T5" fmla="*/ 21 h 215"/>
                <a:gd name="T6" fmla="*/ 52 w 113"/>
                <a:gd name="T7" fmla="*/ 28 h 215"/>
                <a:gd name="T8" fmla="*/ 32 w 113"/>
                <a:gd name="T9" fmla="*/ 37 h 215"/>
                <a:gd name="T10" fmla="*/ 28 w 113"/>
                <a:gd name="T11" fmla="*/ 37 h 215"/>
                <a:gd name="T12" fmla="*/ 25 w 113"/>
                <a:gd name="T13" fmla="*/ 41 h 215"/>
                <a:gd name="T14" fmla="*/ 23 w 113"/>
                <a:gd name="T15" fmla="*/ 45 h 215"/>
                <a:gd name="T16" fmla="*/ 15 w 113"/>
                <a:gd name="T17" fmla="*/ 71 h 215"/>
                <a:gd name="T18" fmla="*/ 8 w 113"/>
                <a:gd name="T19" fmla="*/ 117 h 215"/>
                <a:gd name="T20" fmla="*/ 2 w 113"/>
                <a:gd name="T21" fmla="*/ 148 h 215"/>
                <a:gd name="T22" fmla="*/ 0 w 113"/>
                <a:gd name="T23" fmla="*/ 152 h 215"/>
                <a:gd name="T24" fmla="*/ 2 w 113"/>
                <a:gd name="T25" fmla="*/ 156 h 215"/>
                <a:gd name="T26" fmla="*/ 10 w 113"/>
                <a:gd name="T27" fmla="*/ 171 h 215"/>
                <a:gd name="T28" fmla="*/ 19 w 113"/>
                <a:gd name="T29" fmla="*/ 189 h 215"/>
                <a:gd name="T30" fmla="*/ 30 w 113"/>
                <a:gd name="T31" fmla="*/ 207 h 215"/>
                <a:gd name="T32" fmla="*/ 32 w 113"/>
                <a:gd name="T33" fmla="*/ 211 h 215"/>
                <a:gd name="T34" fmla="*/ 37 w 113"/>
                <a:gd name="T35" fmla="*/ 213 h 215"/>
                <a:gd name="T36" fmla="*/ 45 w 113"/>
                <a:gd name="T37" fmla="*/ 215 h 215"/>
                <a:gd name="T38" fmla="*/ 50 w 113"/>
                <a:gd name="T39" fmla="*/ 211 h 215"/>
                <a:gd name="T40" fmla="*/ 52 w 113"/>
                <a:gd name="T41" fmla="*/ 204 h 215"/>
                <a:gd name="T42" fmla="*/ 58 w 113"/>
                <a:gd name="T43" fmla="*/ 189 h 215"/>
                <a:gd name="T44" fmla="*/ 58 w 113"/>
                <a:gd name="T45" fmla="*/ 172 h 215"/>
                <a:gd name="T46" fmla="*/ 56 w 113"/>
                <a:gd name="T47" fmla="*/ 167 h 215"/>
                <a:gd name="T48" fmla="*/ 50 w 113"/>
                <a:gd name="T49" fmla="*/ 165 h 215"/>
                <a:gd name="T50" fmla="*/ 43 w 113"/>
                <a:gd name="T51" fmla="*/ 165 h 215"/>
                <a:gd name="T52" fmla="*/ 41 w 113"/>
                <a:gd name="T53" fmla="*/ 172 h 215"/>
                <a:gd name="T54" fmla="*/ 41 w 113"/>
                <a:gd name="T55" fmla="*/ 180 h 215"/>
                <a:gd name="T56" fmla="*/ 41 w 113"/>
                <a:gd name="T57" fmla="*/ 189 h 215"/>
                <a:gd name="T58" fmla="*/ 45 w 113"/>
                <a:gd name="T59" fmla="*/ 198 h 215"/>
                <a:gd name="T60" fmla="*/ 43 w 113"/>
                <a:gd name="T61" fmla="*/ 200 h 215"/>
                <a:gd name="T62" fmla="*/ 34 w 113"/>
                <a:gd name="T63" fmla="*/ 182 h 215"/>
                <a:gd name="T64" fmla="*/ 26 w 113"/>
                <a:gd name="T65" fmla="*/ 171 h 215"/>
                <a:gd name="T66" fmla="*/ 15 w 113"/>
                <a:gd name="T67" fmla="*/ 148 h 215"/>
                <a:gd name="T68" fmla="*/ 19 w 113"/>
                <a:gd name="T69" fmla="*/ 143 h 215"/>
                <a:gd name="T70" fmla="*/ 25 w 113"/>
                <a:gd name="T71" fmla="*/ 102 h 215"/>
                <a:gd name="T72" fmla="*/ 32 w 113"/>
                <a:gd name="T73" fmla="*/ 61 h 215"/>
                <a:gd name="T74" fmla="*/ 30 w 113"/>
                <a:gd name="T75" fmla="*/ 54 h 215"/>
                <a:gd name="T76" fmla="*/ 37 w 113"/>
                <a:gd name="T77" fmla="*/ 52 h 215"/>
                <a:gd name="T78" fmla="*/ 39 w 113"/>
                <a:gd name="T79" fmla="*/ 52 h 215"/>
                <a:gd name="T80" fmla="*/ 50 w 113"/>
                <a:gd name="T81" fmla="*/ 45 h 215"/>
                <a:gd name="T82" fmla="*/ 50 w 113"/>
                <a:gd name="T83" fmla="*/ 45 h 215"/>
                <a:gd name="T84" fmla="*/ 50 w 113"/>
                <a:gd name="T85" fmla="*/ 45 h 215"/>
                <a:gd name="T86" fmla="*/ 67 w 113"/>
                <a:gd name="T87" fmla="*/ 39 h 215"/>
                <a:gd name="T88" fmla="*/ 80 w 113"/>
                <a:gd name="T89" fmla="*/ 32 h 215"/>
                <a:gd name="T90" fmla="*/ 95 w 113"/>
                <a:gd name="T91" fmla="*/ 23 h 215"/>
                <a:gd name="T92" fmla="*/ 110 w 113"/>
                <a:gd name="T93" fmla="*/ 15 h 215"/>
                <a:gd name="T94" fmla="*/ 113 w 113"/>
                <a:gd name="T95" fmla="*/ 12 h 215"/>
                <a:gd name="T96" fmla="*/ 113 w 113"/>
                <a:gd name="T97" fmla="*/ 6 h 215"/>
                <a:gd name="T98" fmla="*/ 110 w 113"/>
                <a:gd name="T99" fmla="*/ 0 h 215"/>
                <a:gd name="T100" fmla="*/ 102 w 113"/>
                <a:gd name="T101" fmla="*/ 0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13" h="215">
                  <a:moveTo>
                    <a:pt x="102" y="0"/>
                  </a:moveTo>
                  <a:lnTo>
                    <a:pt x="95" y="4"/>
                  </a:lnTo>
                  <a:lnTo>
                    <a:pt x="89" y="8"/>
                  </a:lnTo>
                  <a:lnTo>
                    <a:pt x="82" y="12"/>
                  </a:lnTo>
                  <a:lnTo>
                    <a:pt x="74" y="17"/>
                  </a:lnTo>
                  <a:lnTo>
                    <a:pt x="67" y="21"/>
                  </a:lnTo>
                  <a:lnTo>
                    <a:pt x="61" y="24"/>
                  </a:lnTo>
                  <a:lnTo>
                    <a:pt x="52" y="28"/>
                  </a:lnTo>
                  <a:lnTo>
                    <a:pt x="45" y="30"/>
                  </a:lnTo>
                  <a:lnTo>
                    <a:pt x="32" y="37"/>
                  </a:lnTo>
                  <a:lnTo>
                    <a:pt x="32" y="37"/>
                  </a:lnTo>
                  <a:lnTo>
                    <a:pt x="28" y="37"/>
                  </a:lnTo>
                  <a:lnTo>
                    <a:pt x="26" y="39"/>
                  </a:lnTo>
                  <a:lnTo>
                    <a:pt x="25" y="41"/>
                  </a:lnTo>
                  <a:lnTo>
                    <a:pt x="23" y="43"/>
                  </a:lnTo>
                  <a:lnTo>
                    <a:pt x="23" y="45"/>
                  </a:lnTo>
                  <a:lnTo>
                    <a:pt x="23" y="48"/>
                  </a:lnTo>
                  <a:lnTo>
                    <a:pt x="15" y="71"/>
                  </a:lnTo>
                  <a:lnTo>
                    <a:pt x="12" y="93"/>
                  </a:lnTo>
                  <a:lnTo>
                    <a:pt x="8" y="117"/>
                  </a:lnTo>
                  <a:lnTo>
                    <a:pt x="4" y="139"/>
                  </a:lnTo>
                  <a:lnTo>
                    <a:pt x="2" y="148"/>
                  </a:lnTo>
                  <a:lnTo>
                    <a:pt x="0" y="150"/>
                  </a:lnTo>
                  <a:lnTo>
                    <a:pt x="0" y="152"/>
                  </a:lnTo>
                  <a:lnTo>
                    <a:pt x="0" y="154"/>
                  </a:lnTo>
                  <a:lnTo>
                    <a:pt x="2" y="156"/>
                  </a:lnTo>
                  <a:lnTo>
                    <a:pt x="6" y="161"/>
                  </a:lnTo>
                  <a:lnTo>
                    <a:pt x="10" y="171"/>
                  </a:lnTo>
                  <a:lnTo>
                    <a:pt x="15" y="180"/>
                  </a:lnTo>
                  <a:lnTo>
                    <a:pt x="19" y="189"/>
                  </a:lnTo>
                  <a:lnTo>
                    <a:pt x="25" y="198"/>
                  </a:lnTo>
                  <a:lnTo>
                    <a:pt x="30" y="207"/>
                  </a:lnTo>
                  <a:lnTo>
                    <a:pt x="30" y="209"/>
                  </a:lnTo>
                  <a:lnTo>
                    <a:pt x="32" y="211"/>
                  </a:lnTo>
                  <a:lnTo>
                    <a:pt x="36" y="213"/>
                  </a:lnTo>
                  <a:lnTo>
                    <a:pt x="37" y="213"/>
                  </a:lnTo>
                  <a:lnTo>
                    <a:pt x="41" y="215"/>
                  </a:lnTo>
                  <a:lnTo>
                    <a:pt x="45" y="215"/>
                  </a:lnTo>
                  <a:lnTo>
                    <a:pt x="49" y="213"/>
                  </a:lnTo>
                  <a:lnTo>
                    <a:pt x="50" y="211"/>
                  </a:lnTo>
                  <a:lnTo>
                    <a:pt x="50" y="207"/>
                  </a:lnTo>
                  <a:lnTo>
                    <a:pt x="52" y="204"/>
                  </a:lnTo>
                  <a:lnTo>
                    <a:pt x="56" y="196"/>
                  </a:lnTo>
                  <a:lnTo>
                    <a:pt x="58" y="189"/>
                  </a:lnTo>
                  <a:lnTo>
                    <a:pt x="58" y="180"/>
                  </a:lnTo>
                  <a:lnTo>
                    <a:pt x="58" y="172"/>
                  </a:lnTo>
                  <a:lnTo>
                    <a:pt x="58" y="171"/>
                  </a:lnTo>
                  <a:lnTo>
                    <a:pt x="56" y="167"/>
                  </a:lnTo>
                  <a:lnTo>
                    <a:pt x="52" y="165"/>
                  </a:lnTo>
                  <a:lnTo>
                    <a:pt x="50" y="165"/>
                  </a:lnTo>
                  <a:lnTo>
                    <a:pt x="47" y="165"/>
                  </a:lnTo>
                  <a:lnTo>
                    <a:pt x="43" y="165"/>
                  </a:lnTo>
                  <a:lnTo>
                    <a:pt x="41" y="169"/>
                  </a:lnTo>
                  <a:lnTo>
                    <a:pt x="41" y="172"/>
                  </a:lnTo>
                  <a:lnTo>
                    <a:pt x="41" y="176"/>
                  </a:lnTo>
                  <a:lnTo>
                    <a:pt x="41" y="180"/>
                  </a:lnTo>
                  <a:lnTo>
                    <a:pt x="41" y="185"/>
                  </a:lnTo>
                  <a:lnTo>
                    <a:pt x="41" y="189"/>
                  </a:lnTo>
                  <a:lnTo>
                    <a:pt x="36" y="206"/>
                  </a:lnTo>
                  <a:lnTo>
                    <a:pt x="45" y="198"/>
                  </a:lnTo>
                  <a:lnTo>
                    <a:pt x="39" y="198"/>
                  </a:lnTo>
                  <a:lnTo>
                    <a:pt x="43" y="200"/>
                  </a:lnTo>
                  <a:lnTo>
                    <a:pt x="37" y="189"/>
                  </a:lnTo>
                  <a:lnTo>
                    <a:pt x="34" y="182"/>
                  </a:lnTo>
                  <a:lnTo>
                    <a:pt x="30" y="176"/>
                  </a:lnTo>
                  <a:lnTo>
                    <a:pt x="26" y="171"/>
                  </a:lnTo>
                  <a:lnTo>
                    <a:pt x="23" y="163"/>
                  </a:lnTo>
                  <a:lnTo>
                    <a:pt x="15" y="148"/>
                  </a:lnTo>
                  <a:lnTo>
                    <a:pt x="17" y="152"/>
                  </a:lnTo>
                  <a:lnTo>
                    <a:pt x="19" y="143"/>
                  </a:lnTo>
                  <a:lnTo>
                    <a:pt x="21" y="122"/>
                  </a:lnTo>
                  <a:lnTo>
                    <a:pt x="25" y="102"/>
                  </a:lnTo>
                  <a:lnTo>
                    <a:pt x="28" y="82"/>
                  </a:lnTo>
                  <a:lnTo>
                    <a:pt x="32" y="61"/>
                  </a:lnTo>
                  <a:lnTo>
                    <a:pt x="37" y="47"/>
                  </a:lnTo>
                  <a:lnTo>
                    <a:pt x="30" y="54"/>
                  </a:lnTo>
                  <a:lnTo>
                    <a:pt x="36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8" y="43"/>
                  </a:lnTo>
                  <a:lnTo>
                    <a:pt x="67" y="39"/>
                  </a:lnTo>
                  <a:lnTo>
                    <a:pt x="73" y="36"/>
                  </a:lnTo>
                  <a:lnTo>
                    <a:pt x="80" y="32"/>
                  </a:lnTo>
                  <a:lnTo>
                    <a:pt x="87" y="28"/>
                  </a:lnTo>
                  <a:lnTo>
                    <a:pt x="95" y="23"/>
                  </a:lnTo>
                  <a:lnTo>
                    <a:pt x="102" y="19"/>
                  </a:lnTo>
                  <a:lnTo>
                    <a:pt x="110" y="15"/>
                  </a:lnTo>
                  <a:lnTo>
                    <a:pt x="111" y="13"/>
                  </a:lnTo>
                  <a:lnTo>
                    <a:pt x="113" y="12"/>
                  </a:lnTo>
                  <a:lnTo>
                    <a:pt x="113" y="8"/>
                  </a:lnTo>
                  <a:lnTo>
                    <a:pt x="113" y="6"/>
                  </a:lnTo>
                  <a:lnTo>
                    <a:pt x="111" y="2"/>
                  </a:lnTo>
                  <a:lnTo>
                    <a:pt x="110" y="0"/>
                  </a:lnTo>
                  <a:lnTo>
                    <a:pt x="106" y="0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76"/>
            <p:cNvSpPr>
              <a:spLocks/>
            </p:cNvSpPr>
            <p:nvPr/>
          </p:nvSpPr>
          <p:spPr bwMode="auto">
            <a:xfrm>
              <a:off x="4672" y="3182"/>
              <a:ext cx="61" cy="78"/>
            </a:xfrm>
            <a:custGeom>
              <a:avLst/>
              <a:gdLst>
                <a:gd name="T0" fmla="*/ 3 w 122"/>
                <a:gd name="T1" fmla="*/ 96 h 155"/>
                <a:gd name="T2" fmla="*/ 0 w 122"/>
                <a:gd name="T3" fmla="*/ 124 h 155"/>
                <a:gd name="T4" fmla="*/ 0 w 122"/>
                <a:gd name="T5" fmla="*/ 140 h 155"/>
                <a:gd name="T6" fmla="*/ 2 w 122"/>
                <a:gd name="T7" fmla="*/ 144 h 155"/>
                <a:gd name="T8" fmla="*/ 3 w 122"/>
                <a:gd name="T9" fmla="*/ 148 h 155"/>
                <a:gd name="T10" fmla="*/ 11 w 122"/>
                <a:gd name="T11" fmla="*/ 153 h 155"/>
                <a:gd name="T12" fmla="*/ 11 w 122"/>
                <a:gd name="T13" fmla="*/ 153 h 155"/>
                <a:gd name="T14" fmla="*/ 18 w 122"/>
                <a:gd name="T15" fmla="*/ 155 h 155"/>
                <a:gd name="T16" fmla="*/ 22 w 122"/>
                <a:gd name="T17" fmla="*/ 155 h 155"/>
                <a:gd name="T18" fmla="*/ 26 w 122"/>
                <a:gd name="T19" fmla="*/ 153 h 155"/>
                <a:gd name="T20" fmla="*/ 37 w 122"/>
                <a:gd name="T21" fmla="*/ 144 h 155"/>
                <a:gd name="T22" fmla="*/ 44 w 122"/>
                <a:gd name="T23" fmla="*/ 129 h 155"/>
                <a:gd name="T24" fmla="*/ 53 w 122"/>
                <a:gd name="T25" fmla="*/ 114 h 155"/>
                <a:gd name="T26" fmla="*/ 70 w 122"/>
                <a:gd name="T27" fmla="*/ 101 h 155"/>
                <a:gd name="T28" fmla="*/ 85 w 122"/>
                <a:gd name="T29" fmla="*/ 94 h 155"/>
                <a:gd name="T30" fmla="*/ 101 w 122"/>
                <a:gd name="T31" fmla="*/ 81 h 155"/>
                <a:gd name="T32" fmla="*/ 109 w 122"/>
                <a:gd name="T33" fmla="*/ 68 h 155"/>
                <a:gd name="T34" fmla="*/ 114 w 122"/>
                <a:gd name="T35" fmla="*/ 57 h 155"/>
                <a:gd name="T36" fmla="*/ 120 w 122"/>
                <a:gd name="T37" fmla="*/ 48 h 155"/>
                <a:gd name="T38" fmla="*/ 122 w 122"/>
                <a:gd name="T39" fmla="*/ 44 h 155"/>
                <a:gd name="T40" fmla="*/ 122 w 122"/>
                <a:gd name="T41" fmla="*/ 42 h 155"/>
                <a:gd name="T42" fmla="*/ 114 w 122"/>
                <a:gd name="T43" fmla="*/ 24 h 155"/>
                <a:gd name="T44" fmla="*/ 103 w 122"/>
                <a:gd name="T45" fmla="*/ 9 h 155"/>
                <a:gd name="T46" fmla="*/ 94 w 122"/>
                <a:gd name="T47" fmla="*/ 2 h 155"/>
                <a:gd name="T48" fmla="*/ 88 w 122"/>
                <a:gd name="T49" fmla="*/ 0 h 155"/>
                <a:gd name="T50" fmla="*/ 83 w 122"/>
                <a:gd name="T51" fmla="*/ 5 h 155"/>
                <a:gd name="T52" fmla="*/ 83 w 122"/>
                <a:gd name="T53" fmla="*/ 11 h 155"/>
                <a:gd name="T54" fmla="*/ 88 w 122"/>
                <a:gd name="T55" fmla="*/ 15 h 155"/>
                <a:gd name="T56" fmla="*/ 94 w 122"/>
                <a:gd name="T57" fmla="*/ 20 h 155"/>
                <a:gd name="T58" fmla="*/ 107 w 122"/>
                <a:gd name="T59" fmla="*/ 44 h 155"/>
                <a:gd name="T60" fmla="*/ 101 w 122"/>
                <a:gd name="T61" fmla="*/ 50 h 155"/>
                <a:gd name="T62" fmla="*/ 96 w 122"/>
                <a:gd name="T63" fmla="*/ 63 h 155"/>
                <a:gd name="T64" fmla="*/ 87 w 122"/>
                <a:gd name="T65" fmla="*/ 74 h 155"/>
                <a:gd name="T66" fmla="*/ 70 w 122"/>
                <a:gd name="T67" fmla="*/ 83 h 155"/>
                <a:gd name="T68" fmla="*/ 53 w 122"/>
                <a:gd name="T69" fmla="*/ 94 h 155"/>
                <a:gd name="T70" fmla="*/ 39 w 122"/>
                <a:gd name="T71" fmla="*/ 109 h 155"/>
                <a:gd name="T72" fmla="*/ 27 w 122"/>
                <a:gd name="T73" fmla="*/ 125 h 155"/>
                <a:gd name="T74" fmla="*/ 22 w 122"/>
                <a:gd name="T75" fmla="*/ 140 h 155"/>
                <a:gd name="T76" fmla="*/ 20 w 122"/>
                <a:gd name="T77" fmla="*/ 140 h 155"/>
                <a:gd name="T78" fmla="*/ 16 w 122"/>
                <a:gd name="T79" fmla="*/ 142 h 155"/>
                <a:gd name="T80" fmla="*/ 16 w 122"/>
                <a:gd name="T81" fmla="*/ 116 h 155"/>
                <a:gd name="T82" fmla="*/ 20 w 122"/>
                <a:gd name="T83" fmla="*/ 94 h 155"/>
                <a:gd name="T84" fmla="*/ 22 w 122"/>
                <a:gd name="T85" fmla="*/ 83 h 155"/>
                <a:gd name="T86" fmla="*/ 16 w 122"/>
                <a:gd name="T87" fmla="*/ 77 h 155"/>
                <a:gd name="T88" fmla="*/ 11 w 122"/>
                <a:gd name="T89" fmla="*/ 76 h 155"/>
                <a:gd name="T90" fmla="*/ 7 w 122"/>
                <a:gd name="T91" fmla="*/ 81 h 155"/>
                <a:gd name="T92" fmla="*/ 5 w 122"/>
                <a:gd name="T93" fmla="*/ 83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22" h="155">
                  <a:moveTo>
                    <a:pt x="5" y="83"/>
                  </a:moveTo>
                  <a:lnTo>
                    <a:pt x="3" y="96"/>
                  </a:lnTo>
                  <a:lnTo>
                    <a:pt x="2" y="111"/>
                  </a:lnTo>
                  <a:lnTo>
                    <a:pt x="0" y="124"/>
                  </a:lnTo>
                  <a:lnTo>
                    <a:pt x="2" y="138"/>
                  </a:lnTo>
                  <a:lnTo>
                    <a:pt x="0" y="140"/>
                  </a:lnTo>
                  <a:lnTo>
                    <a:pt x="0" y="142"/>
                  </a:lnTo>
                  <a:lnTo>
                    <a:pt x="2" y="144"/>
                  </a:lnTo>
                  <a:lnTo>
                    <a:pt x="2" y="146"/>
                  </a:lnTo>
                  <a:lnTo>
                    <a:pt x="3" y="148"/>
                  </a:lnTo>
                  <a:lnTo>
                    <a:pt x="9" y="153"/>
                  </a:lnTo>
                  <a:lnTo>
                    <a:pt x="11" y="153"/>
                  </a:lnTo>
                  <a:lnTo>
                    <a:pt x="11" y="153"/>
                  </a:lnTo>
                  <a:lnTo>
                    <a:pt x="11" y="153"/>
                  </a:lnTo>
                  <a:lnTo>
                    <a:pt x="13" y="153"/>
                  </a:lnTo>
                  <a:lnTo>
                    <a:pt x="18" y="155"/>
                  </a:lnTo>
                  <a:lnTo>
                    <a:pt x="20" y="155"/>
                  </a:lnTo>
                  <a:lnTo>
                    <a:pt x="22" y="155"/>
                  </a:lnTo>
                  <a:lnTo>
                    <a:pt x="24" y="155"/>
                  </a:lnTo>
                  <a:lnTo>
                    <a:pt x="26" y="153"/>
                  </a:lnTo>
                  <a:lnTo>
                    <a:pt x="31" y="150"/>
                  </a:lnTo>
                  <a:lnTo>
                    <a:pt x="37" y="144"/>
                  </a:lnTo>
                  <a:lnTo>
                    <a:pt x="40" y="137"/>
                  </a:lnTo>
                  <a:lnTo>
                    <a:pt x="44" y="129"/>
                  </a:lnTo>
                  <a:lnTo>
                    <a:pt x="48" y="122"/>
                  </a:lnTo>
                  <a:lnTo>
                    <a:pt x="53" y="114"/>
                  </a:lnTo>
                  <a:lnTo>
                    <a:pt x="61" y="107"/>
                  </a:lnTo>
                  <a:lnTo>
                    <a:pt x="70" y="101"/>
                  </a:lnTo>
                  <a:lnTo>
                    <a:pt x="77" y="98"/>
                  </a:lnTo>
                  <a:lnTo>
                    <a:pt x="85" y="94"/>
                  </a:lnTo>
                  <a:lnTo>
                    <a:pt x="94" y="89"/>
                  </a:lnTo>
                  <a:lnTo>
                    <a:pt x="101" y="81"/>
                  </a:lnTo>
                  <a:lnTo>
                    <a:pt x="107" y="74"/>
                  </a:lnTo>
                  <a:lnTo>
                    <a:pt x="109" y="68"/>
                  </a:lnTo>
                  <a:lnTo>
                    <a:pt x="112" y="63"/>
                  </a:lnTo>
                  <a:lnTo>
                    <a:pt x="114" y="57"/>
                  </a:lnTo>
                  <a:lnTo>
                    <a:pt x="116" y="53"/>
                  </a:lnTo>
                  <a:lnTo>
                    <a:pt x="120" y="48"/>
                  </a:lnTo>
                  <a:lnTo>
                    <a:pt x="122" y="46"/>
                  </a:lnTo>
                  <a:lnTo>
                    <a:pt x="122" y="44"/>
                  </a:lnTo>
                  <a:lnTo>
                    <a:pt x="122" y="44"/>
                  </a:lnTo>
                  <a:lnTo>
                    <a:pt x="122" y="42"/>
                  </a:lnTo>
                  <a:lnTo>
                    <a:pt x="120" y="31"/>
                  </a:lnTo>
                  <a:lnTo>
                    <a:pt x="114" y="24"/>
                  </a:lnTo>
                  <a:lnTo>
                    <a:pt x="109" y="16"/>
                  </a:lnTo>
                  <a:lnTo>
                    <a:pt x="103" y="9"/>
                  </a:lnTo>
                  <a:lnTo>
                    <a:pt x="98" y="3"/>
                  </a:lnTo>
                  <a:lnTo>
                    <a:pt x="94" y="2"/>
                  </a:lnTo>
                  <a:lnTo>
                    <a:pt x="92" y="0"/>
                  </a:lnTo>
                  <a:lnTo>
                    <a:pt x="88" y="0"/>
                  </a:lnTo>
                  <a:lnTo>
                    <a:pt x="85" y="2"/>
                  </a:lnTo>
                  <a:lnTo>
                    <a:pt x="83" y="5"/>
                  </a:lnTo>
                  <a:lnTo>
                    <a:pt x="83" y="7"/>
                  </a:lnTo>
                  <a:lnTo>
                    <a:pt x="83" y="11"/>
                  </a:lnTo>
                  <a:lnTo>
                    <a:pt x="85" y="13"/>
                  </a:lnTo>
                  <a:lnTo>
                    <a:pt x="88" y="15"/>
                  </a:lnTo>
                  <a:lnTo>
                    <a:pt x="90" y="18"/>
                  </a:lnTo>
                  <a:lnTo>
                    <a:pt x="94" y="20"/>
                  </a:lnTo>
                  <a:lnTo>
                    <a:pt x="96" y="24"/>
                  </a:lnTo>
                  <a:lnTo>
                    <a:pt x="107" y="44"/>
                  </a:lnTo>
                  <a:lnTo>
                    <a:pt x="107" y="39"/>
                  </a:lnTo>
                  <a:lnTo>
                    <a:pt x="101" y="50"/>
                  </a:lnTo>
                  <a:lnTo>
                    <a:pt x="100" y="57"/>
                  </a:lnTo>
                  <a:lnTo>
                    <a:pt x="96" y="63"/>
                  </a:lnTo>
                  <a:lnTo>
                    <a:pt x="92" y="68"/>
                  </a:lnTo>
                  <a:lnTo>
                    <a:pt x="87" y="74"/>
                  </a:lnTo>
                  <a:lnTo>
                    <a:pt x="77" y="79"/>
                  </a:lnTo>
                  <a:lnTo>
                    <a:pt x="70" y="83"/>
                  </a:lnTo>
                  <a:lnTo>
                    <a:pt x="61" y="89"/>
                  </a:lnTo>
                  <a:lnTo>
                    <a:pt x="53" y="94"/>
                  </a:lnTo>
                  <a:lnTo>
                    <a:pt x="46" y="101"/>
                  </a:lnTo>
                  <a:lnTo>
                    <a:pt x="39" y="109"/>
                  </a:lnTo>
                  <a:lnTo>
                    <a:pt x="33" y="116"/>
                  </a:lnTo>
                  <a:lnTo>
                    <a:pt x="27" y="125"/>
                  </a:lnTo>
                  <a:lnTo>
                    <a:pt x="14" y="142"/>
                  </a:lnTo>
                  <a:lnTo>
                    <a:pt x="22" y="140"/>
                  </a:lnTo>
                  <a:lnTo>
                    <a:pt x="16" y="138"/>
                  </a:lnTo>
                  <a:lnTo>
                    <a:pt x="20" y="140"/>
                  </a:lnTo>
                  <a:lnTo>
                    <a:pt x="13" y="135"/>
                  </a:lnTo>
                  <a:lnTo>
                    <a:pt x="16" y="142"/>
                  </a:lnTo>
                  <a:lnTo>
                    <a:pt x="16" y="125"/>
                  </a:lnTo>
                  <a:lnTo>
                    <a:pt x="16" y="116"/>
                  </a:lnTo>
                  <a:lnTo>
                    <a:pt x="18" y="105"/>
                  </a:lnTo>
                  <a:lnTo>
                    <a:pt x="20" y="94"/>
                  </a:lnTo>
                  <a:lnTo>
                    <a:pt x="22" y="85"/>
                  </a:lnTo>
                  <a:lnTo>
                    <a:pt x="22" y="83"/>
                  </a:lnTo>
                  <a:lnTo>
                    <a:pt x="20" y="79"/>
                  </a:lnTo>
                  <a:lnTo>
                    <a:pt x="16" y="77"/>
                  </a:lnTo>
                  <a:lnTo>
                    <a:pt x="14" y="76"/>
                  </a:lnTo>
                  <a:lnTo>
                    <a:pt x="11" y="76"/>
                  </a:lnTo>
                  <a:lnTo>
                    <a:pt x="9" y="77"/>
                  </a:lnTo>
                  <a:lnTo>
                    <a:pt x="7" y="81"/>
                  </a:lnTo>
                  <a:lnTo>
                    <a:pt x="5" y="83"/>
                  </a:lnTo>
                  <a:lnTo>
                    <a:pt x="5" y="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77"/>
            <p:cNvSpPr>
              <a:spLocks/>
            </p:cNvSpPr>
            <p:nvPr/>
          </p:nvSpPr>
          <p:spPr bwMode="auto">
            <a:xfrm>
              <a:off x="4688" y="3161"/>
              <a:ext cx="56" cy="79"/>
            </a:xfrm>
            <a:custGeom>
              <a:avLst/>
              <a:gdLst>
                <a:gd name="T0" fmla="*/ 7 w 111"/>
                <a:gd name="T1" fmla="*/ 17 h 157"/>
                <a:gd name="T2" fmla="*/ 18 w 111"/>
                <a:gd name="T3" fmla="*/ 17 h 157"/>
                <a:gd name="T4" fmla="*/ 30 w 111"/>
                <a:gd name="T5" fmla="*/ 17 h 157"/>
                <a:gd name="T6" fmla="*/ 41 w 111"/>
                <a:gd name="T7" fmla="*/ 17 h 157"/>
                <a:gd name="T8" fmla="*/ 50 w 111"/>
                <a:gd name="T9" fmla="*/ 19 h 157"/>
                <a:gd name="T10" fmla="*/ 61 w 111"/>
                <a:gd name="T11" fmla="*/ 22 h 157"/>
                <a:gd name="T12" fmla="*/ 55 w 111"/>
                <a:gd name="T13" fmla="*/ 17 h 157"/>
                <a:gd name="T14" fmla="*/ 59 w 111"/>
                <a:gd name="T15" fmla="*/ 26 h 157"/>
                <a:gd name="T16" fmla="*/ 65 w 111"/>
                <a:gd name="T17" fmla="*/ 43 h 157"/>
                <a:gd name="T18" fmla="*/ 70 w 111"/>
                <a:gd name="T19" fmla="*/ 59 h 157"/>
                <a:gd name="T20" fmla="*/ 79 w 111"/>
                <a:gd name="T21" fmla="*/ 76 h 157"/>
                <a:gd name="T22" fmla="*/ 89 w 111"/>
                <a:gd name="T23" fmla="*/ 93 h 157"/>
                <a:gd name="T24" fmla="*/ 94 w 111"/>
                <a:gd name="T25" fmla="*/ 106 h 157"/>
                <a:gd name="T26" fmla="*/ 96 w 111"/>
                <a:gd name="T27" fmla="*/ 120 h 157"/>
                <a:gd name="T28" fmla="*/ 96 w 111"/>
                <a:gd name="T29" fmla="*/ 135 h 157"/>
                <a:gd name="T30" fmla="*/ 96 w 111"/>
                <a:gd name="T31" fmla="*/ 150 h 157"/>
                <a:gd name="T32" fmla="*/ 96 w 111"/>
                <a:gd name="T33" fmla="*/ 154 h 157"/>
                <a:gd name="T34" fmla="*/ 98 w 111"/>
                <a:gd name="T35" fmla="*/ 156 h 157"/>
                <a:gd name="T36" fmla="*/ 102 w 111"/>
                <a:gd name="T37" fmla="*/ 157 h 157"/>
                <a:gd name="T38" fmla="*/ 104 w 111"/>
                <a:gd name="T39" fmla="*/ 157 h 157"/>
                <a:gd name="T40" fmla="*/ 105 w 111"/>
                <a:gd name="T41" fmla="*/ 157 h 157"/>
                <a:gd name="T42" fmla="*/ 109 w 111"/>
                <a:gd name="T43" fmla="*/ 156 h 157"/>
                <a:gd name="T44" fmla="*/ 111 w 111"/>
                <a:gd name="T45" fmla="*/ 154 h 157"/>
                <a:gd name="T46" fmla="*/ 111 w 111"/>
                <a:gd name="T47" fmla="*/ 150 h 157"/>
                <a:gd name="T48" fmla="*/ 111 w 111"/>
                <a:gd name="T49" fmla="*/ 122 h 157"/>
                <a:gd name="T50" fmla="*/ 105 w 111"/>
                <a:gd name="T51" fmla="*/ 96 h 157"/>
                <a:gd name="T52" fmla="*/ 94 w 111"/>
                <a:gd name="T53" fmla="*/ 72 h 157"/>
                <a:gd name="T54" fmla="*/ 79 w 111"/>
                <a:gd name="T55" fmla="*/ 48 h 157"/>
                <a:gd name="T56" fmla="*/ 79 w 111"/>
                <a:gd name="T57" fmla="*/ 45 h 157"/>
                <a:gd name="T58" fmla="*/ 79 w 111"/>
                <a:gd name="T59" fmla="*/ 41 h 157"/>
                <a:gd name="T60" fmla="*/ 79 w 111"/>
                <a:gd name="T61" fmla="*/ 37 h 157"/>
                <a:gd name="T62" fmla="*/ 79 w 111"/>
                <a:gd name="T63" fmla="*/ 34 h 157"/>
                <a:gd name="T64" fmla="*/ 70 w 111"/>
                <a:gd name="T65" fmla="*/ 11 h 157"/>
                <a:gd name="T66" fmla="*/ 70 w 111"/>
                <a:gd name="T67" fmla="*/ 9 h 157"/>
                <a:gd name="T68" fmla="*/ 68 w 111"/>
                <a:gd name="T69" fmla="*/ 8 h 157"/>
                <a:gd name="T70" fmla="*/ 67 w 111"/>
                <a:gd name="T71" fmla="*/ 8 h 157"/>
                <a:gd name="T72" fmla="*/ 65 w 111"/>
                <a:gd name="T73" fmla="*/ 6 h 157"/>
                <a:gd name="T74" fmla="*/ 55 w 111"/>
                <a:gd name="T75" fmla="*/ 4 h 157"/>
                <a:gd name="T76" fmla="*/ 43 w 111"/>
                <a:gd name="T77" fmla="*/ 2 h 157"/>
                <a:gd name="T78" fmla="*/ 31 w 111"/>
                <a:gd name="T79" fmla="*/ 0 h 157"/>
                <a:gd name="T80" fmla="*/ 20 w 111"/>
                <a:gd name="T81" fmla="*/ 2 h 157"/>
                <a:gd name="T82" fmla="*/ 7 w 111"/>
                <a:gd name="T83" fmla="*/ 2 h 157"/>
                <a:gd name="T84" fmla="*/ 6 w 111"/>
                <a:gd name="T85" fmla="*/ 2 h 157"/>
                <a:gd name="T86" fmla="*/ 2 w 111"/>
                <a:gd name="T87" fmla="*/ 4 h 157"/>
                <a:gd name="T88" fmla="*/ 0 w 111"/>
                <a:gd name="T89" fmla="*/ 8 h 157"/>
                <a:gd name="T90" fmla="*/ 0 w 111"/>
                <a:gd name="T91" fmla="*/ 9 h 157"/>
                <a:gd name="T92" fmla="*/ 0 w 111"/>
                <a:gd name="T93" fmla="*/ 11 h 157"/>
                <a:gd name="T94" fmla="*/ 2 w 111"/>
                <a:gd name="T95" fmla="*/ 15 h 157"/>
                <a:gd name="T96" fmla="*/ 6 w 111"/>
                <a:gd name="T97" fmla="*/ 17 h 157"/>
                <a:gd name="T98" fmla="*/ 7 w 111"/>
                <a:gd name="T99" fmla="*/ 17 h 157"/>
                <a:gd name="T100" fmla="*/ 7 w 111"/>
                <a:gd name="T101" fmla="*/ 1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11" h="157">
                  <a:moveTo>
                    <a:pt x="7" y="17"/>
                  </a:moveTo>
                  <a:lnTo>
                    <a:pt x="18" y="17"/>
                  </a:lnTo>
                  <a:lnTo>
                    <a:pt x="30" y="17"/>
                  </a:lnTo>
                  <a:lnTo>
                    <a:pt x="41" y="17"/>
                  </a:lnTo>
                  <a:lnTo>
                    <a:pt x="50" y="19"/>
                  </a:lnTo>
                  <a:lnTo>
                    <a:pt x="61" y="22"/>
                  </a:lnTo>
                  <a:lnTo>
                    <a:pt x="55" y="17"/>
                  </a:lnTo>
                  <a:lnTo>
                    <a:pt x="59" y="26"/>
                  </a:lnTo>
                  <a:lnTo>
                    <a:pt x="65" y="43"/>
                  </a:lnTo>
                  <a:lnTo>
                    <a:pt x="70" y="59"/>
                  </a:lnTo>
                  <a:lnTo>
                    <a:pt x="79" y="76"/>
                  </a:lnTo>
                  <a:lnTo>
                    <a:pt x="89" y="93"/>
                  </a:lnTo>
                  <a:lnTo>
                    <a:pt x="94" y="106"/>
                  </a:lnTo>
                  <a:lnTo>
                    <a:pt x="96" y="120"/>
                  </a:lnTo>
                  <a:lnTo>
                    <a:pt x="96" y="135"/>
                  </a:lnTo>
                  <a:lnTo>
                    <a:pt x="96" y="150"/>
                  </a:lnTo>
                  <a:lnTo>
                    <a:pt x="96" y="154"/>
                  </a:lnTo>
                  <a:lnTo>
                    <a:pt x="98" y="156"/>
                  </a:lnTo>
                  <a:lnTo>
                    <a:pt x="102" y="157"/>
                  </a:lnTo>
                  <a:lnTo>
                    <a:pt x="104" y="157"/>
                  </a:lnTo>
                  <a:lnTo>
                    <a:pt x="105" y="157"/>
                  </a:lnTo>
                  <a:lnTo>
                    <a:pt x="109" y="156"/>
                  </a:lnTo>
                  <a:lnTo>
                    <a:pt x="111" y="154"/>
                  </a:lnTo>
                  <a:lnTo>
                    <a:pt x="111" y="150"/>
                  </a:lnTo>
                  <a:lnTo>
                    <a:pt x="111" y="122"/>
                  </a:lnTo>
                  <a:lnTo>
                    <a:pt x="105" y="96"/>
                  </a:lnTo>
                  <a:lnTo>
                    <a:pt x="94" y="72"/>
                  </a:lnTo>
                  <a:lnTo>
                    <a:pt x="79" y="48"/>
                  </a:lnTo>
                  <a:lnTo>
                    <a:pt x="79" y="45"/>
                  </a:lnTo>
                  <a:lnTo>
                    <a:pt x="79" y="41"/>
                  </a:lnTo>
                  <a:lnTo>
                    <a:pt x="79" y="37"/>
                  </a:lnTo>
                  <a:lnTo>
                    <a:pt x="79" y="34"/>
                  </a:lnTo>
                  <a:lnTo>
                    <a:pt x="70" y="11"/>
                  </a:lnTo>
                  <a:lnTo>
                    <a:pt x="70" y="9"/>
                  </a:lnTo>
                  <a:lnTo>
                    <a:pt x="68" y="8"/>
                  </a:lnTo>
                  <a:lnTo>
                    <a:pt x="67" y="8"/>
                  </a:lnTo>
                  <a:lnTo>
                    <a:pt x="65" y="6"/>
                  </a:lnTo>
                  <a:lnTo>
                    <a:pt x="55" y="4"/>
                  </a:lnTo>
                  <a:lnTo>
                    <a:pt x="43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7" y="2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5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78"/>
            <p:cNvSpPr>
              <a:spLocks/>
            </p:cNvSpPr>
            <p:nvPr/>
          </p:nvSpPr>
          <p:spPr bwMode="auto">
            <a:xfrm>
              <a:off x="5245" y="3300"/>
              <a:ext cx="85" cy="131"/>
            </a:xfrm>
            <a:custGeom>
              <a:avLst/>
              <a:gdLst>
                <a:gd name="T0" fmla="*/ 5 w 170"/>
                <a:gd name="T1" fmla="*/ 53 h 262"/>
                <a:gd name="T2" fmla="*/ 2 w 170"/>
                <a:gd name="T3" fmla="*/ 107 h 262"/>
                <a:gd name="T4" fmla="*/ 15 w 170"/>
                <a:gd name="T5" fmla="*/ 133 h 262"/>
                <a:gd name="T6" fmla="*/ 16 w 170"/>
                <a:gd name="T7" fmla="*/ 146 h 262"/>
                <a:gd name="T8" fmla="*/ 28 w 170"/>
                <a:gd name="T9" fmla="*/ 149 h 262"/>
                <a:gd name="T10" fmla="*/ 31 w 170"/>
                <a:gd name="T11" fmla="*/ 149 h 262"/>
                <a:gd name="T12" fmla="*/ 41 w 170"/>
                <a:gd name="T13" fmla="*/ 146 h 262"/>
                <a:gd name="T14" fmla="*/ 42 w 170"/>
                <a:gd name="T15" fmla="*/ 142 h 262"/>
                <a:gd name="T16" fmla="*/ 35 w 170"/>
                <a:gd name="T17" fmla="*/ 144 h 262"/>
                <a:gd name="T18" fmla="*/ 41 w 170"/>
                <a:gd name="T19" fmla="*/ 210 h 262"/>
                <a:gd name="T20" fmla="*/ 48 w 170"/>
                <a:gd name="T21" fmla="*/ 251 h 262"/>
                <a:gd name="T22" fmla="*/ 52 w 170"/>
                <a:gd name="T23" fmla="*/ 255 h 262"/>
                <a:gd name="T24" fmla="*/ 61 w 170"/>
                <a:gd name="T25" fmla="*/ 262 h 262"/>
                <a:gd name="T26" fmla="*/ 70 w 170"/>
                <a:gd name="T27" fmla="*/ 258 h 262"/>
                <a:gd name="T28" fmla="*/ 79 w 170"/>
                <a:gd name="T29" fmla="*/ 249 h 262"/>
                <a:gd name="T30" fmla="*/ 85 w 170"/>
                <a:gd name="T31" fmla="*/ 244 h 262"/>
                <a:gd name="T32" fmla="*/ 102 w 170"/>
                <a:gd name="T33" fmla="*/ 249 h 262"/>
                <a:gd name="T34" fmla="*/ 109 w 170"/>
                <a:gd name="T35" fmla="*/ 249 h 262"/>
                <a:gd name="T36" fmla="*/ 118 w 170"/>
                <a:gd name="T37" fmla="*/ 240 h 262"/>
                <a:gd name="T38" fmla="*/ 120 w 170"/>
                <a:gd name="T39" fmla="*/ 236 h 262"/>
                <a:gd name="T40" fmla="*/ 120 w 170"/>
                <a:gd name="T41" fmla="*/ 236 h 262"/>
                <a:gd name="T42" fmla="*/ 126 w 170"/>
                <a:gd name="T43" fmla="*/ 240 h 262"/>
                <a:gd name="T44" fmla="*/ 133 w 170"/>
                <a:gd name="T45" fmla="*/ 236 h 262"/>
                <a:gd name="T46" fmla="*/ 170 w 170"/>
                <a:gd name="T47" fmla="*/ 127 h 262"/>
                <a:gd name="T48" fmla="*/ 170 w 170"/>
                <a:gd name="T49" fmla="*/ 16 h 262"/>
                <a:gd name="T50" fmla="*/ 161 w 170"/>
                <a:gd name="T51" fmla="*/ 11 h 262"/>
                <a:gd name="T52" fmla="*/ 153 w 170"/>
                <a:gd name="T53" fmla="*/ 16 h 262"/>
                <a:gd name="T54" fmla="*/ 153 w 170"/>
                <a:gd name="T55" fmla="*/ 114 h 262"/>
                <a:gd name="T56" fmla="*/ 120 w 170"/>
                <a:gd name="T57" fmla="*/ 227 h 262"/>
                <a:gd name="T58" fmla="*/ 122 w 170"/>
                <a:gd name="T59" fmla="*/ 221 h 262"/>
                <a:gd name="T60" fmla="*/ 120 w 170"/>
                <a:gd name="T61" fmla="*/ 221 h 262"/>
                <a:gd name="T62" fmla="*/ 107 w 170"/>
                <a:gd name="T63" fmla="*/ 221 h 262"/>
                <a:gd name="T64" fmla="*/ 103 w 170"/>
                <a:gd name="T65" fmla="*/ 234 h 262"/>
                <a:gd name="T66" fmla="*/ 107 w 170"/>
                <a:gd name="T67" fmla="*/ 234 h 262"/>
                <a:gd name="T68" fmla="*/ 94 w 170"/>
                <a:gd name="T69" fmla="*/ 227 h 262"/>
                <a:gd name="T70" fmla="*/ 85 w 170"/>
                <a:gd name="T71" fmla="*/ 229 h 262"/>
                <a:gd name="T72" fmla="*/ 81 w 170"/>
                <a:gd name="T73" fmla="*/ 229 h 262"/>
                <a:gd name="T74" fmla="*/ 70 w 170"/>
                <a:gd name="T75" fmla="*/ 240 h 262"/>
                <a:gd name="T76" fmla="*/ 70 w 170"/>
                <a:gd name="T77" fmla="*/ 242 h 262"/>
                <a:gd name="T78" fmla="*/ 63 w 170"/>
                <a:gd name="T79" fmla="*/ 244 h 262"/>
                <a:gd name="T80" fmla="*/ 61 w 170"/>
                <a:gd name="T81" fmla="*/ 229 h 262"/>
                <a:gd name="T82" fmla="*/ 61 w 170"/>
                <a:gd name="T83" fmla="*/ 229 h 262"/>
                <a:gd name="T84" fmla="*/ 57 w 170"/>
                <a:gd name="T85" fmla="*/ 166 h 262"/>
                <a:gd name="T86" fmla="*/ 44 w 170"/>
                <a:gd name="T87" fmla="*/ 127 h 262"/>
                <a:gd name="T88" fmla="*/ 42 w 170"/>
                <a:gd name="T89" fmla="*/ 125 h 262"/>
                <a:gd name="T90" fmla="*/ 33 w 170"/>
                <a:gd name="T91" fmla="*/ 127 h 262"/>
                <a:gd name="T92" fmla="*/ 33 w 170"/>
                <a:gd name="T93" fmla="*/ 131 h 262"/>
                <a:gd name="T94" fmla="*/ 24 w 170"/>
                <a:gd name="T95" fmla="*/ 133 h 262"/>
                <a:gd name="T96" fmla="*/ 26 w 170"/>
                <a:gd name="T97" fmla="*/ 118 h 262"/>
                <a:gd name="T98" fmla="*/ 16 w 170"/>
                <a:gd name="T99" fmla="*/ 92 h 262"/>
                <a:gd name="T100" fmla="*/ 26 w 170"/>
                <a:gd name="T101" fmla="*/ 29 h 262"/>
                <a:gd name="T102" fmla="*/ 24 w 170"/>
                <a:gd name="T103" fmla="*/ 1 h 262"/>
                <a:gd name="T104" fmla="*/ 15 w 170"/>
                <a:gd name="T105" fmla="*/ 0 h 262"/>
                <a:gd name="T106" fmla="*/ 9 w 170"/>
                <a:gd name="T107" fmla="*/ 9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0" h="262">
                  <a:moveTo>
                    <a:pt x="9" y="9"/>
                  </a:moveTo>
                  <a:lnTo>
                    <a:pt x="9" y="31"/>
                  </a:lnTo>
                  <a:lnTo>
                    <a:pt x="5" y="53"/>
                  </a:lnTo>
                  <a:lnTo>
                    <a:pt x="2" y="75"/>
                  </a:lnTo>
                  <a:lnTo>
                    <a:pt x="0" y="98"/>
                  </a:lnTo>
                  <a:lnTo>
                    <a:pt x="2" y="107"/>
                  </a:lnTo>
                  <a:lnTo>
                    <a:pt x="5" y="116"/>
                  </a:lnTo>
                  <a:lnTo>
                    <a:pt x="9" y="123"/>
                  </a:lnTo>
                  <a:lnTo>
                    <a:pt x="15" y="133"/>
                  </a:lnTo>
                  <a:lnTo>
                    <a:pt x="15" y="140"/>
                  </a:lnTo>
                  <a:lnTo>
                    <a:pt x="15" y="142"/>
                  </a:lnTo>
                  <a:lnTo>
                    <a:pt x="16" y="146"/>
                  </a:lnTo>
                  <a:lnTo>
                    <a:pt x="18" y="147"/>
                  </a:lnTo>
                  <a:lnTo>
                    <a:pt x="20" y="147"/>
                  </a:lnTo>
                  <a:lnTo>
                    <a:pt x="28" y="149"/>
                  </a:lnTo>
                  <a:lnTo>
                    <a:pt x="29" y="149"/>
                  </a:lnTo>
                  <a:lnTo>
                    <a:pt x="31" y="149"/>
                  </a:lnTo>
                  <a:lnTo>
                    <a:pt x="31" y="149"/>
                  </a:lnTo>
                  <a:lnTo>
                    <a:pt x="33" y="149"/>
                  </a:lnTo>
                  <a:lnTo>
                    <a:pt x="39" y="146"/>
                  </a:lnTo>
                  <a:lnTo>
                    <a:pt x="41" y="146"/>
                  </a:lnTo>
                  <a:lnTo>
                    <a:pt x="41" y="144"/>
                  </a:lnTo>
                  <a:lnTo>
                    <a:pt x="41" y="144"/>
                  </a:lnTo>
                  <a:lnTo>
                    <a:pt x="42" y="142"/>
                  </a:lnTo>
                  <a:lnTo>
                    <a:pt x="46" y="136"/>
                  </a:lnTo>
                  <a:lnTo>
                    <a:pt x="31" y="136"/>
                  </a:lnTo>
                  <a:lnTo>
                    <a:pt x="35" y="144"/>
                  </a:lnTo>
                  <a:lnTo>
                    <a:pt x="41" y="166"/>
                  </a:lnTo>
                  <a:lnTo>
                    <a:pt x="41" y="188"/>
                  </a:lnTo>
                  <a:lnTo>
                    <a:pt x="41" y="210"/>
                  </a:lnTo>
                  <a:lnTo>
                    <a:pt x="44" y="233"/>
                  </a:lnTo>
                  <a:lnTo>
                    <a:pt x="48" y="251"/>
                  </a:lnTo>
                  <a:lnTo>
                    <a:pt x="48" y="251"/>
                  </a:lnTo>
                  <a:lnTo>
                    <a:pt x="50" y="253"/>
                  </a:lnTo>
                  <a:lnTo>
                    <a:pt x="50" y="253"/>
                  </a:lnTo>
                  <a:lnTo>
                    <a:pt x="52" y="255"/>
                  </a:lnTo>
                  <a:lnTo>
                    <a:pt x="57" y="260"/>
                  </a:lnTo>
                  <a:lnTo>
                    <a:pt x="59" y="262"/>
                  </a:lnTo>
                  <a:lnTo>
                    <a:pt x="61" y="262"/>
                  </a:lnTo>
                  <a:lnTo>
                    <a:pt x="65" y="262"/>
                  </a:lnTo>
                  <a:lnTo>
                    <a:pt x="66" y="260"/>
                  </a:lnTo>
                  <a:lnTo>
                    <a:pt x="70" y="258"/>
                  </a:lnTo>
                  <a:lnTo>
                    <a:pt x="74" y="255"/>
                  </a:lnTo>
                  <a:lnTo>
                    <a:pt x="77" y="253"/>
                  </a:lnTo>
                  <a:lnTo>
                    <a:pt x="79" y="249"/>
                  </a:lnTo>
                  <a:lnTo>
                    <a:pt x="83" y="247"/>
                  </a:lnTo>
                  <a:lnTo>
                    <a:pt x="90" y="242"/>
                  </a:lnTo>
                  <a:lnTo>
                    <a:pt x="85" y="244"/>
                  </a:lnTo>
                  <a:lnTo>
                    <a:pt x="92" y="244"/>
                  </a:lnTo>
                  <a:lnTo>
                    <a:pt x="87" y="242"/>
                  </a:lnTo>
                  <a:lnTo>
                    <a:pt x="102" y="249"/>
                  </a:lnTo>
                  <a:lnTo>
                    <a:pt x="103" y="251"/>
                  </a:lnTo>
                  <a:lnTo>
                    <a:pt x="107" y="251"/>
                  </a:lnTo>
                  <a:lnTo>
                    <a:pt x="109" y="249"/>
                  </a:lnTo>
                  <a:lnTo>
                    <a:pt x="111" y="247"/>
                  </a:lnTo>
                  <a:lnTo>
                    <a:pt x="118" y="240"/>
                  </a:lnTo>
                  <a:lnTo>
                    <a:pt x="118" y="240"/>
                  </a:lnTo>
                  <a:lnTo>
                    <a:pt x="120" y="238"/>
                  </a:lnTo>
                  <a:lnTo>
                    <a:pt x="120" y="238"/>
                  </a:lnTo>
                  <a:lnTo>
                    <a:pt x="120" y="236"/>
                  </a:lnTo>
                  <a:lnTo>
                    <a:pt x="122" y="231"/>
                  </a:lnTo>
                  <a:lnTo>
                    <a:pt x="113" y="236"/>
                  </a:lnTo>
                  <a:lnTo>
                    <a:pt x="120" y="236"/>
                  </a:lnTo>
                  <a:lnTo>
                    <a:pt x="118" y="236"/>
                  </a:lnTo>
                  <a:lnTo>
                    <a:pt x="124" y="240"/>
                  </a:lnTo>
                  <a:lnTo>
                    <a:pt x="126" y="240"/>
                  </a:lnTo>
                  <a:lnTo>
                    <a:pt x="129" y="240"/>
                  </a:lnTo>
                  <a:lnTo>
                    <a:pt x="131" y="238"/>
                  </a:lnTo>
                  <a:lnTo>
                    <a:pt x="133" y="236"/>
                  </a:lnTo>
                  <a:lnTo>
                    <a:pt x="138" y="229"/>
                  </a:lnTo>
                  <a:lnTo>
                    <a:pt x="161" y="179"/>
                  </a:lnTo>
                  <a:lnTo>
                    <a:pt x="170" y="127"/>
                  </a:lnTo>
                  <a:lnTo>
                    <a:pt x="170" y="74"/>
                  </a:lnTo>
                  <a:lnTo>
                    <a:pt x="170" y="20"/>
                  </a:lnTo>
                  <a:lnTo>
                    <a:pt x="170" y="16"/>
                  </a:lnTo>
                  <a:lnTo>
                    <a:pt x="168" y="13"/>
                  </a:lnTo>
                  <a:lnTo>
                    <a:pt x="164" y="11"/>
                  </a:lnTo>
                  <a:lnTo>
                    <a:pt x="161" y="11"/>
                  </a:lnTo>
                  <a:lnTo>
                    <a:pt x="159" y="11"/>
                  </a:lnTo>
                  <a:lnTo>
                    <a:pt x="155" y="13"/>
                  </a:lnTo>
                  <a:lnTo>
                    <a:pt x="153" y="16"/>
                  </a:lnTo>
                  <a:lnTo>
                    <a:pt x="153" y="20"/>
                  </a:lnTo>
                  <a:lnTo>
                    <a:pt x="153" y="68"/>
                  </a:lnTo>
                  <a:lnTo>
                    <a:pt x="153" y="114"/>
                  </a:lnTo>
                  <a:lnTo>
                    <a:pt x="148" y="160"/>
                  </a:lnTo>
                  <a:lnTo>
                    <a:pt x="133" y="207"/>
                  </a:lnTo>
                  <a:lnTo>
                    <a:pt x="120" y="227"/>
                  </a:lnTo>
                  <a:lnTo>
                    <a:pt x="131" y="225"/>
                  </a:lnTo>
                  <a:lnTo>
                    <a:pt x="124" y="221"/>
                  </a:lnTo>
                  <a:lnTo>
                    <a:pt x="122" y="221"/>
                  </a:lnTo>
                  <a:lnTo>
                    <a:pt x="122" y="221"/>
                  </a:lnTo>
                  <a:lnTo>
                    <a:pt x="122" y="221"/>
                  </a:lnTo>
                  <a:lnTo>
                    <a:pt x="120" y="221"/>
                  </a:lnTo>
                  <a:lnTo>
                    <a:pt x="113" y="220"/>
                  </a:lnTo>
                  <a:lnTo>
                    <a:pt x="111" y="220"/>
                  </a:lnTo>
                  <a:lnTo>
                    <a:pt x="107" y="221"/>
                  </a:lnTo>
                  <a:lnTo>
                    <a:pt x="105" y="225"/>
                  </a:lnTo>
                  <a:lnTo>
                    <a:pt x="105" y="227"/>
                  </a:lnTo>
                  <a:lnTo>
                    <a:pt x="103" y="234"/>
                  </a:lnTo>
                  <a:lnTo>
                    <a:pt x="105" y="229"/>
                  </a:lnTo>
                  <a:lnTo>
                    <a:pt x="100" y="236"/>
                  </a:lnTo>
                  <a:lnTo>
                    <a:pt x="107" y="234"/>
                  </a:lnTo>
                  <a:lnTo>
                    <a:pt x="94" y="229"/>
                  </a:lnTo>
                  <a:lnTo>
                    <a:pt x="94" y="227"/>
                  </a:lnTo>
                  <a:lnTo>
                    <a:pt x="94" y="227"/>
                  </a:lnTo>
                  <a:lnTo>
                    <a:pt x="92" y="227"/>
                  </a:lnTo>
                  <a:lnTo>
                    <a:pt x="92" y="227"/>
                  </a:lnTo>
                  <a:lnTo>
                    <a:pt x="85" y="229"/>
                  </a:lnTo>
                  <a:lnTo>
                    <a:pt x="83" y="229"/>
                  </a:lnTo>
                  <a:lnTo>
                    <a:pt x="83" y="229"/>
                  </a:lnTo>
                  <a:lnTo>
                    <a:pt x="81" y="229"/>
                  </a:lnTo>
                  <a:lnTo>
                    <a:pt x="79" y="231"/>
                  </a:lnTo>
                  <a:lnTo>
                    <a:pt x="72" y="240"/>
                  </a:lnTo>
                  <a:lnTo>
                    <a:pt x="70" y="240"/>
                  </a:lnTo>
                  <a:lnTo>
                    <a:pt x="70" y="240"/>
                  </a:lnTo>
                  <a:lnTo>
                    <a:pt x="70" y="242"/>
                  </a:lnTo>
                  <a:lnTo>
                    <a:pt x="70" y="242"/>
                  </a:lnTo>
                  <a:lnTo>
                    <a:pt x="57" y="247"/>
                  </a:lnTo>
                  <a:lnTo>
                    <a:pt x="66" y="247"/>
                  </a:lnTo>
                  <a:lnTo>
                    <a:pt x="63" y="244"/>
                  </a:lnTo>
                  <a:lnTo>
                    <a:pt x="65" y="247"/>
                  </a:lnTo>
                  <a:lnTo>
                    <a:pt x="59" y="227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57" y="209"/>
                  </a:lnTo>
                  <a:lnTo>
                    <a:pt x="57" y="186"/>
                  </a:lnTo>
                  <a:lnTo>
                    <a:pt x="57" y="166"/>
                  </a:lnTo>
                  <a:lnTo>
                    <a:pt x="53" y="146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7"/>
                  </a:lnTo>
                  <a:lnTo>
                    <a:pt x="42" y="125"/>
                  </a:lnTo>
                  <a:lnTo>
                    <a:pt x="42" y="125"/>
                  </a:lnTo>
                  <a:lnTo>
                    <a:pt x="39" y="125"/>
                  </a:lnTo>
                  <a:lnTo>
                    <a:pt x="37" y="125"/>
                  </a:lnTo>
                  <a:lnTo>
                    <a:pt x="33" y="127"/>
                  </a:lnTo>
                  <a:lnTo>
                    <a:pt x="31" y="129"/>
                  </a:lnTo>
                  <a:lnTo>
                    <a:pt x="28" y="136"/>
                  </a:lnTo>
                  <a:lnTo>
                    <a:pt x="33" y="131"/>
                  </a:lnTo>
                  <a:lnTo>
                    <a:pt x="28" y="135"/>
                  </a:lnTo>
                  <a:lnTo>
                    <a:pt x="31" y="133"/>
                  </a:lnTo>
                  <a:lnTo>
                    <a:pt x="24" y="133"/>
                  </a:lnTo>
                  <a:lnTo>
                    <a:pt x="31" y="140"/>
                  </a:lnTo>
                  <a:lnTo>
                    <a:pt x="29" y="127"/>
                  </a:lnTo>
                  <a:lnTo>
                    <a:pt x="26" y="118"/>
                  </a:lnTo>
                  <a:lnTo>
                    <a:pt x="20" y="111"/>
                  </a:lnTo>
                  <a:lnTo>
                    <a:pt x="16" y="101"/>
                  </a:lnTo>
                  <a:lnTo>
                    <a:pt x="16" y="92"/>
                  </a:lnTo>
                  <a:lnTo>
                    <a:pt x="18" y="70"/>
                  </a:lnTo>
                  <a:lnTo>
                    <a:pt x="22" y="49"/>
                  </a:lnTo>
                  <a:lnTo>
                    <a:pt x="26" y="29"/>
                  </a:lnTo>
                  <a:lnTo>
                    <a:pt x="26" y="9"/>
                  </a:lnTo>
                  <a:lnTo>
                    <a:pt x="26" y="5"/>
                  </a:lnTo>
                  <a:lnTo>
                    <a:pt x="24" y="1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9" y="5"/>
                  </a:lnTo>
                  <a:lnTo>
                    <a:pt x="9" y="9"/>
                  </a:lnTo>
                  <a:lnTo>
                    <a:pt x="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79"/>
            <p:cNvSpPr>
              <a:spLocks/>
            </p:cNvSpPr>
            <p:nvPr/>
          </p:nvSpPr>
          <p:spPr bwMode="auto">
            <a:xfrm>
              <a:off x="4987" y="3766"/>
              <a:ext cx="166" cy="285"/>
            </a:xfrm>
            <a:custGeom>
              <a:avLst/>
              <a:gdLst>
                <a:gd name="T0" fmla="*/ 6 w 333"/>
                <a:gd name="T1" fmla="*/ 119 h 572"/>
                <a:gd name="T2" fmla="*/ 22 w 333"/>
                <a:gd name="T3" fmla="*/ 245 h 572"/>
                <a:gd name="T4" fmla="*/ 30 w 333"/>
                <a:gd name="T5" fmla="*/ 335 h 572"/>
                <a:gd name="T6" fmla="*/ 63 w 333"/>
                <a:gd name="T7" fmla="*/ 378 h 572"/>
                <a:gd name="T8" fmla="*/ 81 w 333"/>
                <a:gd name="T9" fmla="*/ 428 h 572"/>
                <a:gd name="T10" fmla="*/ 81 w 333"/>
                <a:gd name="T11" fmla="*/ 483 h 572"/>
                <a:gd name="T12" fmla="*/ 81 w 333"/>
                <a:gd name="T13" fmla="*/ 526 h 572"/>
                <a:gd name="T14" fmla="*/ 81 w 333"/>
                <a:gd name="T15" fmla="*/ 527 h 572"/>
                <a:gd name="T16" fmla="*/ 81 w 333"/>
                <a:gd name="T17" fmla="*/ 529 h 572"/>
                <a:gd name="T18" fmla="*/ 93 w 333"/>
                <a:gd name="T19" fmla="*/ 540 h 572"/>
                <a:gd name="T20" fmla="*/ 98 w 333"/>
                <a:gd name="T21" fmla="*/ 544 h 572"/>
                <a:gd name="T22" fmla="*/ 113 w 333"/>
                <a:gd name="T23" fmla="*/ 550 h 572"/>
                <a:gd name="T24" fmla="*/ 139 w 333"/>
                <a:gd name="T25" fmla="*/ 555 h 572"/>
                <a:gd name="T26" fmla="*/ 165 w 333"/>
                <a:gd name="T27" fmla="*/ 559 h 572"/>
                <a:gd name="T28" fmla="*/ 189 w 333"/>
                <a:gd name="T29" fmla="*/ 564 h 572"/>
                <a:gd name="T30" fmla="*/ 213 w 333"/>
                <a:gd name="T31" fmla="*/ 570 h 572"/>
                <a:gd name="T32" fmla="*/ 235 w 333"/>
                <a:gd name="T33" fmla="*/ 570 h 572"/>
                <a:gd name="T34" fmla="*/ 257 w 333"/>
                <a:gd name="T35" fmla="*/ 563 h 572"/>
                <a:gd name="T36" fmla="*/ 277 w 333"/>
                <a:gd name="T37" fmla="*/ 551 h 572"/>
                <a:gd name="T38" fmla="*/ 290 w 333"/>
                <a:gd name="T39" fmla="*/ 496 h 572"/>
                <a:gd name="T40" fmla="*/ 290 w 333"/>
                <a:gd name="T41" fmla="*/ 405 h 572"/>
                <a:gd name="T42" fmla="*/ 294 w 333"/>
                <a:gd name="T43" fmla="*/ 331 h 572"/>
                <a:gd name="T44" fmla="*/ 309 w 333"/>
                <a:gd name="T45" fmla="*/ 274 h 572"/>
                <a:gd name="T46" fmla="*/ 316 w 333"/>
                <a:gd name="T47" fmla="*/ 213 h 572"/>
                <a:gd name="T48" fmla="*/ 316 w 333"/>
                <a:gd name="T49" fmla="*/ 150 h 572"/>
                <a:gd name="T50" fmla="*/ 325 w 333"/>
                <a:gd name="T51" fmla="*/ 91 h 572"/>
                <a:gd name="T52" fmla="*/ 333 w 333"/>
                <a:gd name="T53" fmla="*/ 37 h 572"/>
                <a:gd name="T54" fmla="*/ 333 w 333"/>
                <a:gd name="T55" fmla="*/ 6 h 572"/>
                <a:gd name="T56" fmla="*/ 327 w 333"/>
                <a:gd name="T57" fmla="*/ 0 h 572"/>
                <a:gd name="T58" fmla="*/ 322 w 333"/>
                <a:gd name="T59" fmla="*/ 0 h 572"/>
                <a:gd name="T60" fmla="*/ 316 w 333"/>
                <a:gd name="T61" fmla="*/ 6 h 572"/>
                <a:gd name="T62" fmla="*/ 316 w 333"/>
                <a:gd name="T63" fmla="*/ 39 h 572"/>
                <a:gd name="T64" fmla="*/ 309 w 333"/>
                <a:gd name="T65" fmla="*/ 97 h 572"/>
                <a:gd name="T66" fmla="*/ 301 w 333"/>
                <a:gd name="T67" fmla="*/ 184 h 572"/>
                <a:gd name="T68" fmla="*/ 287 w 333"/>
                <a:gd name="T69" fmla="*/ 300 h 572"/>
                <a:gd name="T70" fmla="*/ 272 w 333"/>
                <a:gd name="T71" fmla="*/ 404 h 572"/>
                <a:gd name="T72" fmla="*/ 274 w 333"/>
                <a:gd name="T73" fmla="*/ 492 h 572"/>
                <a:gd name="T74" fmla="*/ 264 w 333"/>
                <a:gd name="T75" fmla="*/ 540 h 572"/>
                <a:gd name="T76" fmla="*/ 246 w 333"/>
                <a:gd name="T77" fmla="*/ 551 h 572"/>
                <a:gd name="T78" fmla="*/ 227 w 333"/>
                <a:gd name="T79" fmla="*/ 555 h 572"/>
                <a:gd name="T80" fmla="*/ 209 w 333"/>
                <a:gd name="T81" fmla="*/ 553 h 572"/>
                <a:gd name="T82" fmla="*/ 189 w 333"/>
                <a:gd name="T83" fmla="*/ 548 h 572"/>
                <a:gd name="T84" fmla="*/ 166 w 333"/>
                <a:gd name="T85" fmla="*/ 542 h 572"/>
                <a:gd name="T86" fmla="*/ 144 w 333"/>
                <a:gd name="T87" fmla="*/ 539 h 572"/>
                <a:gd name="T88" fmla="*/ 120 w 333"/>
                <a:gd name="T89" fmla="*/ 535 h 572"/>
                <a:gd name="T90" fmla="*/ 96 w 333"/>
                <a:gd name="T91" fmla="*/ 520 h 572"/>
                <a:gd name="T92" fmla="*/ 98 w 333"/>
                <a:gd name="T93" fmla="*/ 511 h 572"/>
                <a:gd name="T94" fmla="*/ 96 w 333"/>
                <a:gd name="T95" fmla="*/ 420 h 572"/>
                <a:gd name="T96" fmla="*/ 54 w 333"/>
                <a:gd name="T97" fmla="*/ 341 h 572"/>
                <a:gd name="T98" fmla="*/ 44 w 333"/>
                <a:gd name="T99" fmla="*/ 330 h 572"/>
                <a:gd name="T100" fmla="*/ 41 w 333"/>
                <a:gd name="T101" fmla="*/ 315 h 572"/>
                <a:gd name="T102" fmla="*/ 35 w 333"/>
                <a:gd name="T103" fmla="*/ 215 h 572"/>
                <a:gd name="T104" fmla="*/ 22 w 333"/>
                <a:gd name="T105" fmla="*/ 113 h 572"/>
                <a:gd name="T106" fmla="*/ 17 w 333"/>
                <a:gd name="T107" fmla="*/ 84 h 572"/>
                <a:gd name="T108" fmla="*/ 17 w 333"/>
                <a:gd name="T109" fmla="*/ 56 h 572"/>
                <a:gd name="T110" fmla="*/ 15 w 333"/>
                <a:gd name="T111" fmla="*/ 49 h 572"/>
                <a:gd name="T112" fmla="*/ 9 w 333"/>
                <a:gd name="T113" fmla="*/ 47 h 572"/>
                <a:gd name="T114" fmla="*/ 2 w 333"/>
                <a:gd name="T115" fmla="*/ 49 h 572"/>
                <a:gd name="T116" fmla="*/ 0 w 333"/>
                <a:gd name="T117" fmla="*/ 56 h 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3" h="572">
                  <a:moveTo>
                    <a:pt x="0" y="56"/>
                  </a:moveTo>
                  <a:lnTo>
                    <a:pt x="6" y="119"/>
                  </a:lnTo>
                  <a:lnTo>
                    <a:pt x="15" y="182"/>
                  </a:lnTo>
                  <a:lnTo>
                    <a:pt x="22" y="245"/>
                  </a:lnTo>
                  <a:lnTo>
                    <a:pt x="24" y="309"/>
                  </a:lnTo>
                  <a:lnTo>
                    <a:pt x="30" y="335"/>
                  </a:lnTo>
                  <a:lnTo>
                    <a:pt x="44" y="357"/>
                  </a:lnTo>
                  <a:lnTo>
                    <a:pt x="63" y="378"/>
                  </a:lnTo>
                  <a:lnTo>
                    <a:pt x="76" y="402"/>
                  </a:lnTo>
                  <a:lnTo>
                    <a:pt x="81" y="428"/>
                  </a:lnTo>
                  <a:lnTo>
                    <a:pt x="83" y="455"/>
                  </a:lnTo>
                  <a:lnTo>
                    <a:pt x="81" y="483"/>
                  </a:lnTo>
                  <a:lnTo>
                    <a:pt x="81" y="511"/>
                  </a:lnTo>
                  <a:lnTo>
                    <a:pt x="81" y="526"/>
                  </a:lnTo>
                  <a:lnTo>
                    <a:pt x="81" y="526"/>
                  </a:lnTo>
                  <a:lnTo>
                    <a:pt x="81" y="527"/>
                  </a:lnTo>
                  <a:lnTo>
                    <a:pt x="81" y="527"/>
                  </a:lnTo>
                  <a:lnTo>
                    <a:pt x="81" y="529"/>
                  </a:lnTo>
                  <a:lnTo>
                    <a:pt x="89" y="539"/>
                  </a:lnTo>
                  <a:lnTo>
                    <a:pt x="93" y="540"/>
                  </a:lnTo>
                  <a:lnTo>
                    <a:pt x="94" y="542"/>
                  </a:lnTo>
                  <a:lnTo>
                    <a:pt x="98" y="544"/>
                  </a:lnTo>
                  <a:lnTo>
                    <a:pt x="100" y="546"/>
                  </a:lnTo>
                  <a:lnTo>
                    <a:pt x="113" y="550"/>
                  </a:lnTo>
                  <a:lnTo>
                    <a:pt x="126" y="553"/>
                  </a:lnTo>
                  <a:lnTo>
                    <a:pt x="139" y="555"/>
                  </a:lnTo>
                  <a:lnTo>
                    <a:pt x="152" y="557"/>
                  </a:lnTo>
                  <a:lnTo>
                    <a:pt x="165" y="559"/>
                  </a:lnTo>
                  <a:lnTo>
                    <a:pt x="176" y="561"/>
                  </a:lnTo>
                  <a:lnTo>
                    <a:pt x="189" y="564"/>
                  </a:lnTo>
                  <a:lnTo>
                    <a:pt x="202" y="568"/>
                  </a:lnTo>
                  <a:lnTo>
                    <a:pt x="213" y="570"/>
                  </a:lnTo>
                  <a:lnTo>
                    <a:pt x="224" y="572"/>
                  </a:lnTo>
                  <a:lnTo>
                    <a:pt x="235" y="570"/>
                  </a:lnTo>
                  <a:lnTo>
                    <a:pt x="246" y="568"/>
                  </a:lnTo>
                  <a:lnTo>
                    <a:pt x="257" y="563"/>
                  </a:lnTo>
                  <a:lnTo>
                    <a:pt x="268" y="557"/>
                  </a:lnTo>
                  <a:lnTo>
                    <a:pt x="277" y="551"/>
                  </a:lnTo>
                  <a:lnTo>
                    <a:pt x="285" y="542"/>
                  </a:lnTo>
                  <a:lnTo>
                    <a:pt x="290" y="496"/>
                  </a:lnTo>
                  <a:lnTo>
                    <a:pt x="290" y="450"/>
                  </a:lnTo>
                  <a:lnTo>
                    <a:pt x="290" y="405"/>
                  </a:lnTo>
                  <a:lnTo>
                    <a:pt x="290" y="359"/>
                  </a:lnTo>
                  <a:lnTo>
                    <a:pt x="294" y="331"/>
                  </a:lnTo>
                  <a:lnTo>
                    <a:pt x="301" y="302"/>
                  </a:lnTo>
                  <a:lnTo>
                    <a:pt x="309" y="274"/>
                  </a:lnTo>
                  <a:lnTo>
                    <a:pt x="314" y="245"/>
                  </a:lnTo>
                  <a:lnTo>
                    <a:pt x="316" y="213"/>
                  </a:lnTo>
                  <a:lnTo>
                    <a:pt x="316" y="182"/>
                  </a:lnTo>
                  <a:lnTo>
                    <a:pt x="316" y="150"/>
                  </a:lnTo>
                  <a:lnTo>
                    <a:pt x="320" y="119"/>
                  </a:lnTo>
                  <a:lnTo>
                    <a:pt x="325" y="91"/>
                  </a:lnTo>
                  <a:lnTo>
                    <a:pt x="329" y="63"/>
                  </a:lnTo>
                  <a:lnTo>
                    <a:pt x="333" y="37"/>
                  </a:lnTo>
                  <a:lnTo>
                    <a:pt x="333" y="10"/>
                  </a:lnTo>
                  <a:lnTo>
                    <a:pt x="333" y="6"/>
                  </a:lnTo>
                  <a:lnTo>
                    <a:pt x="331" y="2"/>
                  </a:lnTo>
                  <a:lnTo>
                    <a:pt x="327" y="0"/>
                  </a:lnTo>
                  <a:lnTo>
                    <a:pt x="324" y="0"/>
                  </a:lnTo>
                  <a:lnTo>
                    <a:pt x="322" y="0"/>
                  </a:lnTo>
                  <a:lnTo>
                    <a:pt x="318" y="2"/>
                  </a:lnTo>
                  <a:lnTo>
                    <a:pt x="316" y="6"/>
                  </a:lnTo>
                  <a:lnTo>
                    <a:pt x="316" y="10"/>
                  </a:lnTo>
                  <a:lnTo>
                    <a:pt x="316" y="39"/>
                  </a:lnTo>
                  <a:lnTo>
                    <a:pt x="314" y="67"/>
                  </a:lnTo>
                  <a:lnTo>
                    <a:pt x="309" y="97"/>
                  </a:lnTo>
                  <a:lnTo>
                    <a:pt x="300" y="124"/>
                  </a:lnTo>
                  <a:lnTo>
                    <a:pt x="301" y="184"/>
                  </a:lnTo>
                  <a:lnTo>
                    <a:pt x="296" y="243"/>
                  </a:lnTo>
                  <a:lnTo>
                    <a:pt x="287" y="300"/>
                  </a:lnTo>
                  <a:lnTo>
                    <a:pt x="276" y="361"/>
                  </a:lnTo>
                  <a:lnTo>
                    <a:pt x="272" y="404"/>
                  </a:lnTo>
                  <a:lnTo>
                    <a:pt x="272" y="448"/>
                  </a:lnTo>
                  <a:lnTo>
                    <a:pt x="274" y="492"/>
                  </a:lnTo>
                  <a:lnTo>
                    <a:pt x="272" y="535"/>
                  </a:lnTo>
                  <a:lnTo>
                    <a:pt x="264" y="540"/>
                  </a:lnTo>
                  <a:lnTo>
                    <a:pt x="255" y="546"/>
                  </a:lnTo>
                  <a:lnTo>
                    <a:pt x="246" y="551"/>
                  </a:lnTo>
                  <a:lnTo>
                    <a:pt x="237" y="553"/>
                  </a:lnTo>
                  <a:lnTo>
                    <a:pt x="227" y="555"/>
                  </a:lnTo>
                  <a:lnTo>
                    <a:pt x="218" y="555"/>
                  </a:lnTo>
                  <a:lnTo>
                    <a:pt x="209" y="553"/>
                  </a:lnTo>
                  <a:lnTo>
                    <a:pt x="200" y="551"/>
                  </a:lnTo>
                  <a:lnTo>
                    <a:pt x="189" y="548"/>
                  </a:lnTo>
                  <a:lnTo>
                    <a:pt x="178" y="544"/>
                  </a:lnTo>
                  <a:lnTo>
                    <a:pt x="166" y="542"/>
                  </a:lnTo>
                  <a:lnTo>
                    <a:pt x="155" y="540"/>
                  </a:lnTo>
                  <a:lnTo>
                    <a:pt x="144" y="539"/>
                  </a:lnTo>
                  <a:lnTo>
                    <a:pt x="133" y="537"/>
                  </a:lnTo>
                  <a:lnTo>
                    <a:pt x="120" y="535"/>
                  </a:lnTo>
                  <a:lnTo>
                    <a:pt x="109" y="533"/>
                  </a:lnTo>
                  <a:lnTo>
                    <a:pt x="96" y="520"/>
                  </a:lnTo>
                  <a:lnTo>
                    <a:pt x="98" y="526"/>
                  </a:lnTo>
                  <a:lnTo>
                    <a:pt x="98" y="511"/>
                  </a:lnTo>
                  <a:lnTo>
                    <a:pt x="100" y="466"/>
                  </a:lnTo>
                  <a:lnTo>
                    <a:pt x="96" y="420"/>
                  </a:lnTo>
                  <a:lnTo>
                    <a:pt x="83" y="378"/>
                  </a:lnTo>
                  <a:lnTo>
                    <a:pt x="54" y="341"/>
                  </a:lnTo>
                  <a:lnTo>
                    <a:pt x="48" y="335"/>
                  </a:lnTo>
                  <a:lnTo>
                    <a:pt x="44" y="330"/>
                  </a:lnTo>
                  <a:lnTo>
                    <a:pt x="43" y="322"/>
                  </a:lnTo>
                  <a:lnTo>
                    <a:pt x="41" y="315"/>
                  </a:lnTo>
                  <a:lnTo>
                    <a:pt x="37" y="265"/>
                  </a:lnTo>
                  <a:lnTo>
                    <a:pt x="35" y="215"/>
                  </a:lnTo>
                  <a:lnTo>
                    <a:pt x="32" y="165"/>
                  </a:lnTo>
                  <a:lnTo>
                    <a:pt x="22" y="113"/>
                  </a:lnTo>
                  <a:lnTo>
                    <a:pt x="19" y="98"/>
                  </a:lnTo>
                  <a:lnTo>
                    <a:pt x="17" y="84"/>
                  </a:lnTo>
                  <a:lnTo>
                    <a:pt x="17" y="71"/>
                  </a:lnTo>
                  <a:lnTo>
                    <a:pt x="17" y="56"/>
                  </a:lnTo>
                  <a:lnTo>
                    <a:pt x="17" y="52"/>
                  </a:lnTo>
                  <a:lnTo>
                    <a:pt x="15" y="49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6" y="47"/>
                  </a:lnTo>
                  <a:lnTo>
                    <a:pt x="2" y="49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80"/>
            <p:cNvSpPr>
              <a:spLocks/>
            </p:cNvSpPr>
            <p:nvPr/>
          </p:nvSpPr>
          <p:spPr bwMode="auto">
            <a:xfrm>
              <a:off x="4995" y="4034"/>
              <a:ext cx="129" cy="65"/>
            </a:xfrm>
            <a:custGeom>
              <a:avLst/>
              <a:gdLst>
                <a:gd name="T0" fmla="*/ 70 w 257"/>
                <a:gd name="T1" fmla="*/ 7 h 131"/>
                <a:gd name="T2" fmla="*/ 46 w 257"/>
                <a:gd name="T3" fmla="*/ 26 h 131"/>
                <a:gd name="T4" fmla="*/ 27 w 257"/>
                <a:gd name="T5" fmla="*/ 48 h 131"/>
                <a:gd name="T6" fmla="*/ 11 w 257"/>
                <a:gd name="T7" fmla="*/ 74 h 131"/>
                <a:gd name="T8" fmla="*/ 0 w 257"/>
                <a:gd name="T9" fmla="*/ 101 h 131"/>
                <a:gd name="T10" fmla="*/ 2 w 257"/>
                <a:gd name="T11" fmla="*/ 107 h 131"/>
                <a:gd name="T12" fmla="*/ 3 w 257"/>
                <a:gd name="T13" fmla="*/ 111 h 131"/>
                <a:gd name="T14" fmla="*/ 35 w 257"/>
                <a:gd name="T15" fmla="*/ 124 h 131"/>
                <a:gd name="T16" fmla="*/ 90 w 257"/>
                <a:gd name="T17" fmla="*/ 131 h 131"/>
                <a:gd name="T18" fmla="*/ 146 w 257"/>
                <a:gd name="T19" fmla="*/ 127 h 131"/>
                <a:gd name="T20" fmla="*/ 201 w 257"/>
                <a:gd name="T21" fmla="*/ 120 h 131"/>
                <a:gd name="T22" fmla="*/ 242 w 257"/>
                <a:gd name="T23" fmla="*/ 111 h 131"/>
                <a:gd name="T24" fmla="*/ 244 w 257"/>
                <a:gd name="T25" fmla="*/ 109 h 131"/>
                <a:gd name="T26" fmla="*/ 246 w 257"/>
                <a:gd name="T27" fmla="*/ 107 h 131"/>
                <a:gd name="T28" fmla="*/ 255 w 257"/>
                <a:gd name="T29" fmla="*/ 92 h 131"/>
                <a:gd name="T30" fmla="*/ 251 w 257"/>
                <a:gd name="T31" fmla="*/ 74 h 131"/>
                <a:gd name="T32" fmla="*/ 234 w 257"/>
                <a:gd name="T33" fmla="*/ 51 h 131"/>
                <a:gd name="T34" fmla="*/ 238 w 257"/>
                <a:gd name="T35" fmla="*/ 53 h 131"/>
                <a:gd name="T36" fmla="*/ 242 w 257"/>
                <a:gd name="T37" fmla="*/ 55 h 131"/>
                <a:gd name="T38" fmla="*/ 246 w 257"/>
                <a:gd name="T39" fmla="*/ 55 h 131"/>
                <a:gd name="T40" fmla="*/ 249 w 257"/>
                <a:gd name="T41" fmla="*/ 53 h 131"/>
                <a:gd name="T42" fmla="*/ 253 w 257"/>
                <a:gd name="T43" fmla="*/ 51 h 131"/>
                <a:gd name="T44" fmla="*/ 257 w 257"/>
                <a:gd name="T45" fmla="*/ 35 h 131"/>
                <a:gd name="T46" fmla="*/ 257 w 257"/>
                <a:gd name="T47" fmla="*/ 24 h 131"/>
                <a:gd name="T48" fmla="*/ 257 w 257"/>
                <a:gd name="T49" fmla="*/ 16 h 131"/>
                <a:gd name="T50" fmla="*/ 251 w 257"/>
                <a:gd name="T51" fmla="*/ 11 h 131"/>
                <a:gd name="T52" fmla="*/ 246 w 257"/>
                <a:gd name="T53" fmla="*/ 11 h 131"/>
                <a:gd name="T54" fmla="*/ 240 w 257"/>
                <a:gd name="T55" fmla="*/ 16 h 131"/>
                <a:gd name="T56" fmla="*/ 240 w 257"/>
                <a:gd name="T57" fmla="*/ 22 h 131"/>
                <a:gd name="T58" fmla="*/ 240 w 257"/>
                <a:gd name="T59" fmla="*/ 27 h 131"/>
                <a:gd name="T60" fmla="*/ 238 w 257"/>
                <a:gd name="T61" fmla="*/ 44 h 131"/>
                <a:gd name="T62" fmla="*/ 238 w 257"/>
                <a:gd name="T63" fmla="*/ 40 h 131"/>
                <a:gd name="T64" fmla="*/ 238 w 257"/>
                <a:gd name="T65" fmla="*/ 40 h 131"/>
                <a:gd name="T66" fmla="*/ 238 w 257"/>
                <a:gd name="T67" fmla="*/ 40 h 131"/>
                <a:gd name="T68" fmla="*/ 227 w 257"/>
                <a:gd name="T69" fmla="*/ 42 h 131"/>
                <a:gd name="T70" fmla="*/ 225 w 257"/>
                <a:gd name="T71" fmla="*/ 44 h 131"/>
                <a:gd name="T72" fmla="*/ 220 w 257"/>
                <a:gd name="T73" fmla="*/ 51 h 131"/>
                <a:gd name="T74" fmla="*/ 220 w 257"/>
                <a:gd name="T75" fmla="*/ 57 h 131"/>
                <a:gd name="T76" fmla="*/ 222 w 257"/>
                <a:gd name="T77" fmla="*/ 61 h 131"/>
                <a:gd name="T78" fmla="*/ 231 w 257"/>
                <a:gd name="T79" fmla="*/ 74 h 131"/>
                <a:gd name="T80" fmla="*/ 236 w 257"/>
                <a:gd name="T81" fmla="*/ 77 h 131"/>
                <a:gd name="T82" fmla="*/ 242 w 257"/>
                <a:gd name="T83" fmla="*/ 81 h 131"/>
                <a:gd name="T84" fmla="*/ 236 w 257"/>
                <a:gd name="T85" fmla="*/ 94 h 131"/>
                <a:gd name="T86" fmla="*/ 199 w 257"/>
                <a:gd name="T87" fmla="*/ 105 h 131"/>
                <a:gd name="T88" fmla="*/ 151 w 257"/>
                <a:gd name="T89" fmla="*/ 112 h 131"/>
                <a:gd name="T90" fmla="*/ 101 w 257"/>
                <a:gd name="T91" fmla="*/ 114 h 131"/>
                <a:gd name="T92" fmla="*/ 51 w 257"/>
                <a:gd name="T93" fmla="*/ 111 h 131"/>
                <a:gd name="T94" fmla="*/ 13 w 257"/>
                <a:gd name="T95" fmla="*/ 98 h 131"/>
                <a:gd name="T96" fmla="*/ 16 w 257"/>
                <a:gd name="T97" fmla="*/ 96 h 131"/>
                <a:gd name="T98" fmla="*/ 31 w 257"/>
                <a:gd name="T99" fmla="*/ 72 h 131"/>
                <a:gd name="T100" fmla="*/ 48 w 257"/>
                <a:gd name="T101" fmla="*/ 48 h 131"/>
                <a:gd name="T102" fmla="*/ 68 w 257"/>
                <a:gd name="T103" fmla="*/ 29 h 131"/>
                <a:gd name="T104" fmla="*/ 92 w 257"/>
                <a:gd name="T105" fmla="*/ 14 h 131"/>
                <a:gd name="T106" fmla="*/ 96 w 257"/>
                <a:gd name="T107" fmla="*/ 9 h 131"/>
                <a:gd name="T108" fmla="*/ 96 w 257"/>
                <a:gd name="T109" fmla="*/ 3 h 131"/>
                <a:gd name="T110" fmla="*/ 90 w 257"/>
                <a:gd name="T111" fmla="*/ 0 h 131"/>
                <a:gd name="T112" fmla="*/ 85 w 257"/>
                <a:gd name="T113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31">
                  <a:moveTo>
                    <a:pt x="85" y="0"/>
                  </a:moveTo>
                  <a:lnTo>
                    <a:pt x="70" y="7"/>
                  </a:lnTo>
                  <a:lnTo>
                    <a:pt x="59" y="14"/>
                  </a:lnTo>
                  <a:lnTo>
                    <a:pt x="46" y="26"/>
                  </a:lnTo>
                  <a:lnTo>
                    <a:pt x="37" y="37"/>
                  </a:lnTo>
                  <a:lnTo>
                    <a:pt x="27" y="48"/>
                  </a:lnTo>
                  <a:lnTo>
                    <a:pt x="18" y="61"/>
                  </a:lnTo>
                  <a:lnTo>
                    <a:pt x="11" y="74"/>
                  </a:lnTo>
                  <a:lnTo>
                    <a:pt x="3" y="87"/>
                  </a:lnTo>
                  <a:lnTo>
                    <a:pt x="0" y="101"/>
                  </a:lnTo>
                  <a:lnTo>
                    <a:pt x="0" y="103"/>
                  </a:lnTo>
                  <a:lnTo>
                    <a:pt x="2" y="107"/>
                  </a:lnTo>
                  <a:lnTo>
                    <a:pt x="2" y="109"/>
                  </a:lnTo>
                  <a:lnTo>
                    <a:pt x="3" y="111"/>
                  </a:lnTo>
                  <a:lnTo>
                    <a:pt x="9" y="114"/>
                  </a:lnTo>
                  <a:lnTo>
                    <a:pt x="35" y="124"/>
                  </a:lnTo>
                  <a:lnTo>
                    <a:pt x="63" y="127"/>
                  </a:lnTo>
                  <a:lnTo>
                    <a:pt x="90" y="131"/>
                  </a:lnTo>
                  <a:lnTo>
                    <a:pt x="118" y="131"/>
                  </a:lnTo>
                  <a:lnTo>
                    <a:pt x="146" y="127"/>
                  </a:lnTo>
                  <a:lnTo>
                    <a:pt x="173" y="124"/>
                  </a:lnTo>
                  <a:lnTo>
                    <a:pt x="201" y="120"/>
                  </a:lnTo>
                  <a:lnTo>
                    <a:pt x="227" y="114"/>
                  </a:lnTo>
                  <a:lnTo>
                    <a:pt x="242" y="111"/>
                  </a:lnTo>
                  <a:lnTo>
                    <a:pt x="244" y="109"/>
                  </a:lnTo>
                  <a:lnTo>
                    <a:pt x="244" y="109"/>
                  </a:lnTo>
                  <a:lnTo>
                    <a:pt x="246" y="109"/>
                  </a:lnTo>
                  <a:lnTo>
                    <a:pt x="246" y="107"/>
                  </a:lnTo>
                  <a:lnTo>
                    <a:pt x="249" y="101"/>
                  </a:lnTo>
                  <a:lnTo>
                    <a:pt x="255" y="92"/>
                  </a:lnTo>
                  <a:lnTo>
                    <a:pt x="255" y="83"/>
                  </a:lnTo>
                  <a:lnTo>
                    <a:pt x="251" y="74"/>
                  </a:lnTo>
                  <a:lnTo>
                    <a:pt x="242" y="63"/>
                  </a:lnTo>
                  <a:lnTo>
                    <a:pt x="234" y="51"/>
                  </a:lnTo>
                  <a:lnTo>
                    <a:pt x="234" y="61"/>
                  </a:lnTo>
                  <a:lnTo>
                    <a:pt x="238" y="53"/>
                  </a:lnTo>
                  <a:lnTo>
                    <a:pt x="234" y="57"/>
                  </a:lnTo>
                  <a:lnTo>
                    <a:pt x="242" y="55"/>
                  </a:lnTo>
                  <a:lnTo>
                    <a:pt x="240" y="55"/>
                  </a:lnTo>
                  <a:lnTo>
                    <a:pt x="246" y="55"/>
                  </a:lnTo>
                  <a:lnTo>
                    <a:pt x="247" y="55"/>
                  </a:lnTo>
                  <a:lnTo>
                    <a:pt x="249" y="53"/>
                  </a:lnTo>
                  <a:lnTo>
                    <a:pt x="251" y="53"/>
                  </a:lnTo>
                  <a:lnTo>
                    <a:pt x="253" y="51"/>
                  </a:lnTo>
                  <a:lnTo>
                    <a:pt x="257" y="40"/>
                  </a:lnTo>
                  <a:lnTo>
                    <a:pt x="257" y="35"/>
                  </a:lnTo>
                  <a:lnTo>
                    <a:pt x="257" y="29"/>
                  </a:lnTo>
                  <a:lnTo>
                    <a:pt x="257" y="24"/>
                  </a:lnTo>
                  <a:lnTo>
                    <a:pt x="257" y="18"/>
                  </a:lnTo>
                  <a:lnTo>
                    <a:pt x="257" y="16"/>
                  </a:lnTo>
                  <a:lnTo>
                    <a:pt x="255" y="13"/>
                  </a:lnTo>
                  <a:lnTo>
                    <a:pt x="251" y="11"/>
                  </a:lnTo>
                  <a:lnTo>
                    <a:pt x="249" y="11"/>
                  </a:lnTo>
                  <a:lnTo>
                    <a:pt x="246" y="11"/>
                  </a:lnTo>
                  <a:lnTo>
                    <a:pt x="242" y="13"/>
                  </a:lnTo>
                  <a:lnTo>
                    <a:pt x="240" y="16"/>
                  </a:lnTo>
                  <a:lnTo>
                    <a:pt x="240" y="18"/>
                  </a:lnTo>
                  <a:lnTo>
                    <a:pt x="240" y="22"/>
                  </a:lnTo>
                  <a:lnTo>
                    <a:pt x="240" y="24"/>
                  </a:lnTo>
                  <a:lnTo>
                    <a:pt x="240" y="27"/>
                  </a:lnTo>
                  <a:lnTo>
                    <a:pt x="240" y="31"/>
                  </a:lnTo>
                  <a:lnTo>
                    <a:pt x="238" y="44"/>
                  </a:lnTo>
                  <a:lnTo>
                    <a:pt x="246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29" y="42"/>
                  </a:lnTo>
                  <a:lnTo>
                    <a:pt x="227" y="42"/>
                  </a:lnTo>
                  <a:lnTo>
                    <a:pt x="227" y="44"/>
                  </a:lnTo>
                  <a:lnTo>
                    <a:pt x="225" y="44"/>
                  </a:lnTo>
                  <a:lnTo>
                    <a:pt x="225" y="46"/>
                  </a:lnTo>
                  <a:lnTo>
                    <a:pt x="220" y="51"/>
                  </a:lnTo>
                  <a:lnTo>
                    <a:pt x="220" y="53"/>
                  </a:lnTo>
                  <a:lnTo>
                    <a:pt x="220" y="57"/>
                  </a:lnTo>
                  <a:lnTo>
                    <a:pt x="220" y="59"/>
                  </a:lnTo>
                  <a:lnTo>
                    <a:pt x="222" y="61"/>
                  </a:lnTo>
                  <a:lnTo>
                    <a:pt x="231" y="74"/>
                  </a:lnTo>
                  <a:lnTo>
                    <a:pt x="231" y="74"/>
                  </a:lnTo>
                  <a:lnTo>
                    <a:pt x="234" y="75"/>
                  </a:lnTo>
                  <a:lnTo>
                    <a:pt x="236" y="77"/>
                  </a:lnTo>
                  <a:lnTo>
                    <a:pt x="240" y="79"/>
                  </a:lnTo>
                  <a:lnTo>
                    <a:pt x="242" y="81"/>
                  </a:lnTo>
                  <a:lnTo>
                    <a:pt x="233" y="98"/>
                  </a:lnTo>
                  <a:lnTo>
                    <a:pt x="236" y="94"/>
                  </a:lnTo>
                  <a:lnTo>
                    <a:pt x="223" y="100"/>
                  </a:lnTo>
                  <a:lnTo>
                    <a:pt x="199" y="105"/>
                  </a:lnTo>
                  <a:lnTo>
                    <a:pt x="175" y="109"/>
                  </a:lnTo>
                  <a:lnTo>
                    <a:pt x="151" y="112"/>
                  </a:lnTo>
                  <a:lnTo>
                    <a:pt x="125" y="114"/>
                  </a:lnTo>
                  <a:lnTo>
                    <a:pt x="101" y="114"/>
                  </a:lnTo>
                  <a:lnTo>
                    <a:pt x="77" y="112"/>
                  </a:lnTo>
                  <a:lnTo>
                    <a:pt x="51" y="111"/>
                  </a:lnTo>
                  <a:lnTo>
                    <a:pt x="27" y="107"/>
                  </a:lnTo>
                  <a:lnTo>
                    <a:pt x="13" y="98"/>
                  </a:lnTo>
                  <a:lnTo>
                    <a:pt x="16" y="105"/>
                  </a:lnTo>
                  <a:lnTo>
                    <a:pt x="16" y="96"/>
                  </a:lnTo>
                  <a:lnTo>
                    <a:pt x="24" y="83"/>
                  </a:lnTo>
                  <a:lnTo>
                    <a:pt x="31" y="72"/>
                  </a:lnTo>
                  <a:lnTo>
                    <a:pt x="39" y="59"/>
                  </a:lnTo>
                  <a:lnTo>
                    <a:pt x="48" y="48"/>
                  </a:lnTo>
                  <a:lnTo>
                    <a:pt x="57" y="39"/>
                  </a:lnTo>
                  <a:lnTo>
                    <a:pt x="68" y="29"/>
                  </a:lnTo>
                  <a:lnTo>
                    <a:pt x="79" y="20"/>
                  </a:lnTo>
                  <a:lnTo>
                    <a:pt x="92" y="14"/>
                  </a:lnTo>
                  <a:lnTo>
                    <a:pt x="94" y="13"/>
                  </a:lnTo>
                  <a:lnTo>
                    <a:pt x="96" y="9"/>
                  </a:lnTo>
                  <a:lnTo>
                    <a:pt x="96" y="7"/>
                  </a:lnTo>
                  <a:lnTo>
                    <a:pt x="96" y="3"/>
                  </a:lnTo>
                  <a:lnTo>
                    <a:pt x="94" y="2"/>
                  </a:lnTo>
                  <a:lnTo>
                    <a:pt x="90" y="0"/>
                  </a:lnTo>
                  <a:lnTo>
                    <a:pt x="88" y="0"/>
                  </a:lnTo>
                  <a:lnTo>
                    <a:pt x="85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81"/>
            <p:cNvSpPr>
              <a:spLocks/>
            </p:cNvSpPr>
            <p:nvPr/>
          </p:nvSpPr>
          <p:spPr bwMode="auto">
            <a:xfrm>
              <a:off x="4228" y="3484"/>
              <a:ext cx="195" cy="204"/>
            </a:xfrm>
            <a:custGeom>
              <a:avLst/>
              <a:gdLst>
                <a:gd name="T0" fmla="*/ 357 w 390"/>
                <a:gd name="T1" fmla="*/ 44 h 408"/>
                <a:gd name="T2" fmla="*/ 374 w 390"/>
                <a:gd name="T3" fmla="*/ 114 h 408"/>
                <a:gd name="T4" fmla="*/ 363 w 390"/>
                <a:gd name="T5" fmla="*/ 212 h 408"/>
                <a:gd name="T6" fmla="*/ 326 w 390"/>
                <a:gd name="T7" fmla="*/ 306 h 408"/>
                <a:gd name="T8" fmla="*/ 302 w 390"/>
                <a:gd name="T9" fmla="*/ 358 h 408"/>
                <a:gd name="T10" fmla="*/ 294 w 390"/>
                <a:gd name="T11" fmla="*/ 393 h 408"/>
                <a:gd name="T12" fmla="*/ 283 w 390"/>
                <a:gd name="T13" fmla="*/ 393 h 408"/>
                <a:gd name="T14" fmla="*/ 250 w 390"/>
                <a:gd name="T15" fmla="*/ 386 h 408"/>
                <a:gd name="T16" fmla="*/ 209 w 390"/>
                <a:gd name="T17" fmla="*/ 343 h 408"/>
                <a:gd name="T18" fmla="*/ 187 w 390"/>
                <a:gd name="T19" fmla="*/ 303 h 408"/>
                <a:gd name="T20" fmla="*/ 165 w 390"/>
                <a:gd name="T21" fmla="*/ 266 h 408"/>
                <a:gd name="T22" fmla="*/ 137 w 390"/>
                <a:gd name="T23" fmla="*/ 225 h 408"/>
                <a:gd name="T24" fmla="*/ 121 w 390"/>
                <a:gd name="T25" fmla="*/ 181 h 408"/>
                <a:gd name="T26" fmla="*/ 121 w 390"/>
                <a:gd name="T27" fmla="*/ 153 h 408"/>
                <a:gd name="T28" fmla="*/ 117 w 390"/>
                <a:gd name="T29" fmla="*/ 147 h 408"/>
                <a:gd name="T30" fmla="*/ 106 w 390"/>
                <a:gd name="T31" fmla="*/ 142 h 408"/>
                <a:gd name="T32" fmla="*/ 89 w 390"/>
                <a:gd name="T33" fmla="*/ 144 h 408"/>
                <a:gd name="T34" fmla="*/ 56 w 390"/>
                <a:gd name="T35" fmla="*/ 151 h 408"/>
                <a:gd name="T36" fmla="*/ 26 w 390"/>
                <a:gd name="T37" fmla="*/ 144 h 408"/>
                <a:gd name="T38" fmla="*/ 15 w 390"/>
                <a:gd name="T39" fmla="*/ 136 h 408"/>
                <a:gd name="T40" fmla="*/ 34 w 390"/>
                <a:gd name="T41" fmla="*/ 122 h 408"/>
                <a:gd name="T42" fmla="*/ 58 w 390"/>
                <a:gd name="T43" fmla="*/ 103 h 408"/>
                <a:gd name="T44" fmla="*/ 82 w 390"/>
                <a:gd name="T45" fmla="*/ 81 h 408"/>
                <a:gd name="T46" fmla="*/ 119 w 390"/>
                <a:gd name="T47" fmla="*/ 88 h 408"/>
                <a:gd name="T48" fmla="*/ 154 w 390"/>
                <a:gd name="T49" fmla="*/ 96 h 408"/>
                <a:gd name="T50" fmla="*/ 182 w 390"/>
                <a:gd name="T51" fmla="*/ 92 h 408"/>
                <a:gd name="T52" fmla="*/ 185 w 390"/>
                <a:gd name="T53" fmla="*/ 85 h 408"/>
                <a:gd name="T54" fmla="*/ 180 w 390"/>
                <a:gd name="T55" fmla="*/ 79 h 408"/>
                <a:gd name="T56" fmla="*/ 154 w 390"/>
                <a:gd name="T57" fmla="*/ 81 h 408"/>
                <a:gd name="T58" fmla="*/ 122 w 390"/>
                <a:gd name="T59" fmla="*/ 72 h 408"/>
                <a:gd name="T60" fmla="*/ 89 w 390"/>
                <a:gd name="T61" fmla="*/ 66 h 408"/>
                <a:gd name="T62" fmla="*/ 58 w 390"/>
                <a:gd name="T63" fmla="*/ 79 h 408"/>
                <a:gd name="T64" fmla="*/ 32 w 390"/>
                <a:gd name="T65" fmla="*/ 105 h 408"/>
                <a:gd name="T66" fmla="*/ 2 w 390"/>
                <a:gd name="T67" fmla="*/ 127 h 408"/>
                <a:gd name="T68" fmla="*/ 0 w 390"/>
                <a:gd name="T69" fmla="*/ 131 h 408"/>
                <a:gd name="T70" fmla="*/ 15 w 390"/>
                <a:gd name="T71" fmla="*/ 157 h 408"/>
                <a:gd name="T72" fmla="*/ 48 w 390"/>
                <a:gd name="T73" fmla="*/ 168 h 408"/>
                <a:gd name="T74" fmla="*/ 87 w 390"/>
                <a:gd name="T75" fmla="*/ 160 h 408"/>
                <a:gd name="T76" fmla="*/ 104 w 390"/>
                <a:gd name="T77" fmla="*/ 155 h 408"/>
                <a:gd name="T78" fmla="*/ 108 w 390"/>
                <a:gd name="T79" fmla="*/ 201 h 408"/>
                <a:gd name="T80" fmla="*/ 133 w 390"/>
                <a:gd name="T81" fmla="*/ 249 h 408"/>
                <a:gd name="T82" fmla="*/ 165 w 390"/>
                <a:gd name="T83" fmla="*/ 294 h 408"/>
                <a:gd name="T84" fmla="*/ 178 w 390"/>
                <a:gd name="T85" fmla="*/ 327 h 408"/>
                <a:gd name="T86" fmla="*/ 206 w 390"/>
                <a:gd name="T87" fmla="*/ 364 h 408"/>
                <a:gd name="T88" fmla="*/ 241 w 390"/>
                <a:gd name="T89" fmla="*/ 399 h 408"/>
                <a:gd name="T90" fmla="*/ 287 w 390"/>
                <a:gd name="T91" fmla="*/ 408 h 408"/>
                <a:gd name="T92" fmla="*/ 309 w 390"/>
                <a:gd name="T93" fmla="*/ 397 h 408"/>
                <a:gd name="T94" fmla="*/ 309 w 390"/>
                <a:gd name="T95" fmla="*/ 388 h 408"/>
                <a:gd name="T96" fmla="*/ 339 w 390"/>
                <a:gd name="T97" fmla="*/ 314 h 408"/>
                <a:gd name="T98" fmla="*/ 377 w 390"/>
                <a:gd name="T99" fmla="*/ 218 h 408"/>
                <a:gd name="T100" fmla="*/ 390 w 390"/>
                <a:gd name="T101" fmla="*/ 103 h 408"/>
                <a:gd name="T102" fmla="*/ 342 w 390"/>
                <a:gd name="T103" fmla="*/ 3 h 408"/>
                <a:gd name="T104" fmla="*/ 335 w 390"/>
                <a:gd name="T105" fmla="*/ 1 h 408"/>
                <a:gd name="T106" fmla="*/ 329 w 390"/>
                <a:gd name="T107" fmla="*/ 9 h 408"/>
                <a:gd name="T108" fmla="*/ 331 w 390"/>
                <a:gd name="T109" fmla="*/ 14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90" h="408">
                  <a:moveTo>
                    <a:pt x="331" y="14"/>
                  </a:moveTo>
                  <a:lnTo>
                    <a:pt x="344" y="29"/>
                  </a:lnTo>
                  <a:lnTo>
                    <a:pt x="357" y="44"/>
                  </a:lnTo>
                  <a:lnTo>
                    <a:pt x="365" y="61"/>
                  </a:lnTo>
                  <a:lnTo>
                    <a:pt x="370" y="79"/>
                  </a:lnTo>
                  <a:lnTo>
                    <a:pt x="374" y="114"/>
                  </a:lnTo>
                  <a:lnTo>
                    <a:pt x="374" y="147"/>
                  </a:lnTo>
                  <a:lnTo>
                    <a:pt x="370" y="181"/>
                  </a:lnTo>
                  <a:lnTo>
                    <a:pt x="363" y="212"/>
                  </a:lnTo>
                  <a:lnTo>
                    <a:pt x="352" y="244"/>
                  </a:lnTo>
                  <a:lnTo>
                    <a:pt x="341" y="275"/>
                  </a:lnTo>
                  <a:lnTo>
                    <a:pt x="326" y="306"/>
                  </a:lnTo>
                  <a:lnTo>
                    <a:pt x="309" y="336"/>
                  </a:lnTo>
                  <a:lnTo>
                    <a:pt x="305" y="347"/>
                  </a:lnTo>
                  <a:lnTo>
                    <a:pt x="302" y="358"/>
                  </a:lnTo>
                  <a:lnTo>
                    <a:pt x="298" y="369"/>
                  </a:lnTo>
                  <a:lnTo>
                    <a:pt x="296" y="380"/>
                  </a:lnTo>
                  <a:lnTo>
                    <a:pt x="294" y="393"/>
                  </a:lnTo>
                  <a:lnTo>
                    <a:pt x="296" y="388"/>
                  </a:lnTo>
                  <a:lnTo>
                    <a:pt x="294" y="392"/>
                  </a:lnTo>
                  <a:lnTo>
                    <a:pt x="283" y="393"/>
                  </a:lnTo>
                  <a:lnTo>
                    <a:pt x="270" y="393"/>
                  </a:lnTo>
                  <a:lnTo>
                    <a:pt x="259" y="392"/>
                  </a:lnTo>
                  <a:lnTo>
                    <a:pt x="250" y="386"/>
                  </a:lnTo>
                  <a:lnTo>
                    <a:pt x="235" y="373"/>
                  </a:lnTo>
                  <a:lnTo>
                    <a:pt x="220" y="358"/>
                  </a:lnTo>
                  <a:lnTo>
                    <a:pt x="209" y="343"/>
                  </a:lnTo>
                  <a:lnTo>
                    <a:pt x="196" y="327"/>
                  </a:lnTo>
                  <a:lnTo>
                    <a:pt x="191" y="316"/>
                  </a:lnTo>
                  <a:lnTo>
                    <a:pt x="187" y="303"/>
                  </a:lnTo>
                  <a:lnTo>
                    <a:pt x="183" y="290"/>
                  </a:lnTo>
                  <a:lnTo>
                    <a:pt x="176" y="279"/>
                  </a:lnTo>
                  <a:lnTo>
                    <a:pt x="165" y="266"/>
                  </a:lnTo>
                  <a:lnTo>
                    <a:pt x="156" y="253"/>
                  </a:lnTo>
                  <a:lnTo>
                    <a:pt x="145" y="238"/>
                  </a:lnTo>
                  <a:lnTo>
                    <a:pt x="137" y="225"/>
                  </a:lnTo>
                  <a:lnTo>
                    <a:pt x="130" y="210"/>
                  </a:lnTo>
                  <a:lnTo>
                    <a:pt x="124" y="196"/>
                  </a:lnTo>
                  <a:lnTo>
                    <a:pt x="121" y="181"/>
                  </a:lnTo>
                  <a:lnTo>
                    <a:pt x="121" y="164"/>
                  </a:lnTo>
                  <a:lnTo>
                    <a:pt x="121" y="155"/>
                  </a:lnTo>
                  <a:lnTo>
                    <a:pt x="121" y="153"/>
                  </a:lnTo>
                  <a:lnTo>
                    <a:pt x="119" y="151"/>
                  </a:lnTo>
                  <a:lnTo>
                    <a:pt x="119" y="149"/>
                  </a:lnTo>
                  <a:lnTo>
                    <a:pt x="117" y="147"/>
                  </a:lnTo>
                  <a:lnTo>
                    <a:pt x="111" y="144"/>
                  </a:lnTo>
                  <a:lnTo>
                    <a:pt x="108" y="142"/>
                  </a:lnTo>
                  <a:lnTo>
                    <a:pt x="106" y="142"/>
                  </a:lnTo>
                  <a:lnTo>
                    <a:pt x="102" y="142"/>
                  </a:lnTo>
                  <a:lnTo>
                    <a:pt x="98" y="142"/>
                  </a:lnTo>
                  <a:lnTo>
                    <a:pt x="89" y="144"/>
                  </a:lnTo>
                  <a:lnTo>
                    <a:pt x="78" y="146"/>
                  </a:lnTo>
                  <a:lnTo>
                    <a:pt x="67" y="149"/>
                  </a:lnTo>
                  <a:lnTo>
                    <a:pt x="56" y="151"/>
                  </a:lnTo>
                  <a:lnTo>
                    <a:pt x="47" y="151"/>
                  </a:lnTo>
                  <a:lnTo>
                    <a:pt x="35" y="149"/>
                  </a:lnTo>
                  <a:lnTo>
                    <a:pt x="26" y="144"/>
                  </a:lnTo>
                  <a:lnTo>
                    <a:pt x="17" y="134"/>
                  </a:lnTo>
                  <a:lnTo>
                    <a:pt x="17" y="129"/>
                  </a:lnTo>
                  <a:lnTo>
                    <a:pt x="15" y="136"/>
                  </a:lnTo>
                  <a:lnTo>
                    <a:pt x="17" y="134"/>
                  </a:lnTo>
                  <a:lnTo>
                    <a:pt x="24" y="129"/>
                  </a:lnTo>
                  <a:lnTo>
                    <a:pt x="34" y="122"/>
                  </a:lnTo>
                  <a:lnTo>
                    <a:pt x="41" y="116"/>
                  </a:lnTo>
                  <a:lnTo>
                    <a:pt x="50" y="109"/>
                  </a:lnTo>
                  <a:lnTo>
                    <a:pt x="58" y="103"/>
                  </a:lnTo>
                  <a:lnTo>
                    <a:pt x="67" y="96"/>
                  </a:lnTo>
                  <a:lnTo>
                    <a:pt x="74" y="88"/>
                  </a:lnTo>
                  <a:lnTo>
                    <a:pt x="82" y="81"/>
                  </a:lnTo>
                  <a:lnTo>
                    <a:pt x="95" y="83"/>
                  </a:lnTo>
                  <a:lnTo>
                    <a:pt x="106" y="85"/>
                  </a:lnTo>
                  <a:lnTo>
                    <a:pt x="119" y="88"/>
                  </a:lnTo>
                  <a:lnTo>
                    <a:pt x="130" y="92"/>
                  </a:lnTo>
                  <a:lnTo>
                    <a:pt x="143" y="94"/>
                  </a:lnTo>
                  <a:lnTo>
                    <a:pt x="154" y="96"/>
                  </a:lnTo>
                  <a:lnTo>
                    <a:pt x="167" y="96"/>
                  </a:lnTo>
                  <a:lnTo>
                    <a:pt x="180" y="94"/>
                  </a:lnTo>
                  <a:lnTo>
                    <a:pt x="182" y="92"/>
                  </a:lnTo>
                  <a:lnTo>
                    <a:pt x="185" y="90"/>
                  </a:lnTo>
                  <a:lnTo>
                    <a:pt x="185" y="88"/>
                  </a:lnTo>
                  <a:lnTo>
                    <a:pt x="185" y="85"/>
                  </a:lnTo>
                  <a:lnTo>
                    <a:pt x="185" y="81"/>
                  </a:lnTo>
                  <a:lnTo>
                    <a:pt x="182" y="79"/>
                  </a:lnTo>
                  <a:lnTo>
                    <a:pt x="180" y="79"/>
                  </a:lnTo>
                  <a:lnTo>
                    <a:pt x="176" y="79"/>
                  </a:lnTo>
                  <a:lnTo>
                    <a:pt x="165" y="81"/>
                  </a:lnTo>
                  <a:lnTo>
                    <a:pt x="154" y="81"/>
                  </a:lnTo>
                  <a:lnTo>
                    <a:pt x="143" y="79"/>
                  </a:lnTo>
                  <a:lnTo>
                    <a:pt x="133" y="75"/>
                  </a:lnTo>
                  <a:lnTo>
                    <a:pt x="122" y="72"/>
                  </a:lnTo>
                  <a:lnTo>
                    <a:pt x="111" y="70"/>
                  </a:lnTo>
                  <a:lnTo>
                    <a:pt x="100" y="66"/>
                  </a:lnTo>
                  <a:lnTo>
                    <a:pt x="89" y="66"/>
                  </a:lnTo>
                  <a:lnTo>
                    <a:pt x="78" y="68"/>
                  </a:lnTo>
                  <a:lnTo>
                    <a:pt x="67" y="72"/>
                  </a:lnTo>
                  <a:lnTo>
                    <a:pt x="58" y="79"/>
                  </a:lnTo>
                  <a:lnTo>
                    <a:pt x="48" y="86"/>
                  </a:lnTo>
                  <a:lnTo>
                    <a:pt x="41" y="96"/>
                  </a:lnTo>
                  <a:lnTo>
                    <a:pt x="32" y="105"/>
                  </a:lnTo>
                  <a:lnTo>
                    <a:pt x="23" y="112"/>
                  </a:lnTo>
                  <a:lnTo>
                    <a:pt x="11" y="118"/>
                  </a:lnTo>
                  <a:lnTo>
                    <a:pt x="2" y="127"/>
                  </a:lnTo>
                  <a:lnTo>
                    <a:pt x="0" y="129"/>
                  </a:lnTo>
                  <a:lnTo>
                    <a:pt x="0" y="129"/>
                  </a:lnTo>
                  <a:lnTo>
                    <a:pt x="0" y="131"/>
                  </a:lnTo>
                  <a:lnTo>
                    <a:pt x="0" y="133"/>
                  </a:lnTo>
                  <a:lnTo>
                    <a:pt x="6" y="146"/>
                  </a:lnTo>
                  <a:lnTo>
                    <a:pt x="15" y="157"/>
                  </a:lnTo>
                  <a:lnTo>
                    <a:pt x="24" y="162"/>
                  </a:lnTo>
                  <a:lnTo>
                    <a:pt x="35" y="166"/>
                  </a:lnTo>
                  <a:lnTo>
                    <a:pt x="48" y="168"/>
                  </a:lnTo>
                  <a:lnTo>
                    <a:pt x="61" y="166"/>
                  </a:lnTo>
                  <a:lnTo>
                    <a:pt x="74" y="164"/>
                  </a:lnTo>
                  <a:lnTo>
                    <a:pt x="87" y="160"/>
                  </a:lnTo>
                  <a:lnTo>
                    <a:pt x="100" y="157"/>
                  </a:lnTo>
                  <a:lnTo>
                    <a:pt x="108" y="160"/>
                  </a:lnTo>
                  <a:lnTo>
                    <a:pt x="104" y="155"/>
                  </a:lnTo>
                  <a:lnTo>
                    <a:pt x="104" y="164"/>
                  </a:lnTo>
                  <a:lnTo>
                    <a:pt x="104" y="183"/>
                  </a:lnTo>
                  <a:lnTo>
                    <a:pt x="108" y="201"/>
                  </a:lnTo>
                  <a:lnTo>
                    <a:pt x="113" y="218"/>
                  </a:lnTo>
                  <a:lnTo>
                    <a:pt x="122" y="232"/>
                  </a:lnTo>
                  <a:lnTo>
                    <a:pt x="133" y="249"/>
                  </a:lnTo>
                  <a:lnTo>
                    <a:pt x="145" y="264"/>
                  </a:lnTo>
                  <a:lnTo>
                    <a:pt x="154" y="279"/>
                  </a:lnTo>
                  <a:lnTo>
                    <a:pt x="165" y="294"/>
                  </a:lnTo>
                  <a:lnTo>
                    <a:pt x="170" y="305"/>
                  </a:lnTo>
                  <a:lnTo>
                    <a:pt x="174" y="316"/>
                  </a:lnTo>
                  <a:lnTo>
                    <a:pt x="178" y="327"/>
                  </a:lnTo>
                  <a:lnTo>
                    <a:pt x="185" y="338"/>
                  </a:lnTo>
                  <a:lnTo>
                    <a:pt x="196" y="351"/>
                  </a:lnTo>
                  <a:lnTo>
                    <a:pt x="206" y="364"/>
                  </a:lnTo>
                  <a:lnTo>
                    <a:pt x="217" y="377"/>
                  </a:lnTo>
                  <a:lnTo>
                    <a:pt x="228" y="388"/>
                  </a:lnTo>
                  <a:lnTo>
                    <a:pt x="241" y="399"/>
                  </a:lnTo>
                  <a:lnTo>
                    <a:pt x="254" y="406"/>
                  </a:lnTo>
                  <a:lnTo>
                    <a:pt x="270" y="408"/>
                  </a:lnTo>
                  <a:lnTo>
                    <a:pt x="287" y="408"/>
                  </a:lnTo>
                  <a:lnTo>
                    <a:pt x="307" y="401"/>
                  </a:lnTo>
                  <a:lnTo>
                    <a:pt x="309" y="399"/>
                  </a:lnTo>
                  <a:lnTo>
                    <a:pt x="309" y="397"/>
                  </a:lnTo>
                  <a:lnTo>
                    <a:pt x="309" y="397"/>
                  </a:lnTo>
                  <a:lnTo>
                    <a:pt x="309" y="395"/>
                  </a:lnTo>
                  <a:lnTo>
                    <a:pt x="309" y="388"/>
                  </a:lnTo>
                  <a:lnTo>
                    <a:pt x="318" y="362"/>
                  </a:lnTo>
                  <a:lnTo>
                    <a:pt x="328" y="338"/>
                  </a:lnTo>
                  <a:lnTo>
                    <a:pt x="339" y="314"/>
                  </a:lnTo>
                  <a:lnTo>
                    <a:pt x="350" y="290"/>
                  </a:lnTo>
                  <a:lnTo>
                    <a:pt x="365" y="255"/>
                  </a:lnTo>
                  <a:lnTo>
                    <a:pt x="377" y="218"/>
                  </a:lnTo>
                  <a:lnTo>
                    <a:pt x="387" y="181"/>
                  </a:lnTo>
                  <a:lnTo>
                    <a:pt x="390" y="142"/>
                  </a:lnTo>
                  <a:lnTo>
                    <a:pt x="390" y="103"/>
                  </a:lnTo>
                  <a:lnTo>
                    <a:pt x="383" y="68"/>
                  </a:lnTo>
                  <a:lnTo>
                    <a:pt x="366" y="33"/>
                  </a:lnTo>
                  <a:lnTo>
                    <a:pt x="342" y="3"/>
                  </a:lnTo>
                  <a:lnTo>
                    <a:pt x="341" y="1"/>
                  </a:lnTo>
                  <a:lnTo>
                    <a:pt x="337" y="0"/>
                  </a:lnTo>
                  <a:lnTo>
                    <a:pt x="335" y="1"/>
                  </a:lnTo>
                  <a:lnTo>
                    <a:pt x="331" y="3"/>
                  </a:lnTo>
                  <a:lnTo>
                    <a:pt x="329" y="5"/>
                  </a:lnTo>
                  <a:lnTo>
                    <a:pt x="329" y="9"/>
                  </a:lnTo>
                  <a:lnTo>
                    <a:pt x="329" y="11"/>
                  </a:lnTo>
                  <a:lnTo>
                    <a:pt x="331" y="14"/>
                  </a:lnTo>
                  <a:lnTo>
                    <a:pt x="331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82"/>
            <p:cNvSpPr>
              <a:spLocks/>
            </p:cNvSpPr>
            <p:nvPr/>
          </p:nvSpPr>
          <p:spPr bwMode="auto">
            <a:xfrm>
              <a:off x="4397" y="3494"/>
              <a:ext cx="64" cy="32"/>
            </a:xfrm>
            <a:custGeom>
              <a:avLst/>
              <a:gdLst>
                <a:gd name="T0" fmla="*/ 20 w 127"/>
                <a:gd name="T1" fmla="*/ 17 h 65"/>
                <a:gd name="T2" fmla="*/ 46 w 127"/>
                <a:gd name="T3" fmla="*/ 17 h 65"/>
                <a:gd name="T4" fmla="*/ 70 w 127"/>
                <a:gd name="T5" fmla="*/ 26 h 65"/>
                <a:gd name="T6" fmla="*/ 98 w 127"/>
                <a:gd name="T7" fmla="*/ 33 h 65"/>
                <a:gd name="T8" fmla="*/ 118 w 127"/>
                <a:gd name="T9" fmla="*/ 39 h 65"/>
                <a:gd name="T10" fmla="*/ 105 w 127"/>
                <a:gd name="T11" fmla="*/ 28 h 65"/>
                <a:gd name="T12" fmla="*/ 92 w 127"/>
                <a:gd name="T13" fmla="*/ 35 h 65"/>
                <a:gd name="T14" fmla="*/ 77 w 127"/>
                <a:gd name="T15" fmla="*/ 42 h 65"/>
                <a:gd name="T16" fmla="*/ 63 w 127"/>
                <a:gd name="T17" fmla="*/ 48 h 65"/>
                <a:gd name="T18" fmla="*/ 46 w 127"/>
                <a:gd name="T19" fmla="*/ 48 h 65"/>
                <a:gd name="T20" fmla="*/ 40 w 127"/>
                <a:gd name="T21" fmla="*/ 50 h 65"/>
                <a:gd name="T22" fmla="*/ 38 w 127"/>
                <a:gd name="T23" fmla="*/ 57 h 65"/>
                <a:gd name="T24" fmla="*/ 40 w 127"/>
                <a:gd name="T25" fmla="*/ 63 h 65"/>
                <a:gd name="T26" fmla="*/ 46 w 127"/>
                <a:gd name="T27" fmla="*/ 65 h 65"/>
                <a:gd name="T28" fmla="*/ 63 w 127"/>
                <a:gd name="T29" fmla="*/ 65 h 65"/>
                <a:gd name="T30" fmla="*/ 79 w 127"/>
                <a:gd name="T31" fmla="*/ 59 h 65"/>
                <a:gd name="T32" fmla="*/ 94 w 127"/>
                <a:gd name="T33" fmla="*/ 53 h 65"/>
                <a:gd name="T34" fmla="*/ 109 w 127"/>
                <a:gd name="T35" fmla="*/ 46 h 65"/>
                <a:gd name="T36" fmla="*/ 124 w 127"/>
                <a:gd name="T37" fmla="*/ 39 h 65"/>
                <a:gd name="T38" fmla="*/ 127 w 127"/>
                <a:gd name="T39" fmla="*/ 37 h 65"/>
                <a:gd name="T40" fmla="*/ 127 w 127"/>
                <a:gd name="T41" fmla="*/ 31 h 65"/>
                <a:gd name="T42" fmla="*/ 125 w 127"/>
                <a:gd name="T43" fmla="*/ 26 h 65"/>
                <a:gd name="T44" fmla="*/ 112 w 127"/>
                <a:gd name="T45" fmla="*/ 20 h 65"/>
                <a:gd name="T46" fmla="*/ 107 w 127"/>
                <a:gd name="T47" fmla="*/ 20 h 65"/>
                <a:gd name="T48" fmla="*/ 94 w 127"/>
                <a:gd name="T49" fmla="*/ 18 h 65"/>
                <a:gd name="T50" fmla="*/ 79 w 127"/>
                <a:gd name="T51" fmla="*/ 13 h 65"/>
                <a:gd name="T52" fmla="*/ 59 w 127"/>
                <a:gd name="T53" fmla="*/ 5 h 65"/>
                <a:gd name="T54" fmla="*/ 38 w 127"/>
                <a:gd name="T55" fmla="*/ 2 h 65"/>
                <a:gd name="T56" fmla="*/ 18 w 127"/>
                <a:gd name="T57" fmla="*/ 0 h 65"/>
                <a:gd name="T58" fmla="*/ 5 w 127"/>
                <a:gd name="T59" fmla="*/ 0 h 65"/>
                <a:gd name="T60" fmla="*/ 0 w 127"/>
                <a:gd name="T61" fmla="*/ 5 h 65"/>
                <a:gd name="T62" fmla="*/ 0 w 127"/>
                <a:gd name="T63" fmla="*/ 11 h 65"/>
                <a:gd name="T64" fmla="*/ 5 w 127"/>
                <a:gd name="T65" fmla="*/ 17 h 65"/>
                <a:gd name="T66" fmla="*/ 7 w 127"/>
                <a:gd name="T67" fmla="*/ 17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7" h="65">
                  <a:moveTo>
                    <a:pt x="7" y="17"/>
                  </a:moveTo>
                  <a:lnTo>
                    <a:pt x="20" y="17"/>
                  </a:lnTo>
                  <a:lnTo>
                    <a:pt x="33" y="17"/>
                  </a:lnTo>
                  <a:lnTo>
                    <a:pt x="46" y="17"/>
                  </a:lnTo>
                  <a:lnTo>
                    <a:pt x="57" y="20"/>
                  </a:lnTo>
                  <a:lnTo>
                    <a:pt x="70" y="26"/>
                  </a:lnTo>
                  <a:lnTo>
                    <a:pt x="85" y="29"/>
                  </a:lnTo>
                  <a:lnTo>
                    <a:pt x="98" y="33"/>
                  </a:lnTo>
                  <a:lnTo>
                    <a:pt x="111" y="35"/>
                  </a:lnTo>
                  <a:lnTo>
                    <a:pt x="118" y="39"/>
                  </a:lnTo>
                  <a:lnTo>
                    <a:pt x="118" y="24"/>
                  </a:lnTo>
                  <a:lnTo>
                    <a:pt x="105" y="28"/>
                  </a:lnTo>
                  <a:lnTo>
                    <a:pt x="99" y="31"/>
                  </a:lnTo>
                  <a:lnTo>
                    <a:pt x="92" y="35"/>
                  </a:lnTo>
                  <a:lnTo>
                    <a:pt x="85" y="39"/>
                  </a:lnTo>
                  <a:lnTo>
                    <a:pt x="77" y="42"/>
                  </a:lnTo>
                  <a:lnTo>
                    <a:pt x="70" y="46"/>
                  </a:lnTo>
                  <a:lnTo>
                    <a:pt x="63" y="48"/>
                  </a:lnTo>
                  <a:lnTo>
                    <a:pt x="53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0" y="50"/>
                  </a:lnTo>
                  <a:lnTo>
                    <a:pt x="38" y="53"/>
                  </a:lnTo>
                  <a:lnTo>
                    <a:pt x="38" y="57"/>
                  </a:lnTo>
                  <a:lnTo>
                    <a:pt x="38" y="59"/>
                  </a:lnTo>
                  <a:lnTo>
                    <a:pt x="40" y="63"/>
                  </a:lnTo>
                  <a:lnTo>
                    <a:pt x="44" y="65"/>
                  </a:lnTo>
                  <a:lnTo>
                    <a:pt x="46" y="65"/>
                  </a:lnTo>
                  <a:lnTo>
                    <a:pt x="55" y="65"/>
                  </a:lnTo>
                  <a:lnTo>
                    <a:pt x="63" y="65"/>
                  </a:lnTo>
                  <a:lnTo>
                    <a:pt x="72" y="63"/>
                  </a:lnTo>
                  <a:lnTo>
                    <a:pt x="79" y="59"/>
                  </a:lnTo>
                  <a:lnTo>
                    <a:pt x="87" y="57"/>
                  </a:lnTo>
                  <a:lnTo>
                    <a:pt x="94" y="53"/>
                  </a:lnTo>
                  <a:lnTo>
                    <a:pt x="101" y="50"/>
                  </a:lnTo>
                  <a:lnTo>
                    <a:pt x="109" y="46"/>
                  </a:lnTo>
                  <a:lnTo>
                    <a:pt x="122" y="39"/>
                  </a:lnTo>
                  <a:lnTo>
                    <a:pt x="124" y="39"/>
                  </a:lnTo>
                  <a:lnTo>
                    <a:pt x="125" y="37"/>
                  </a:lnTo>
                  <a:lnTo>
                    <a:pt x="127" y="37"/>
                  </a:lnTo>
                  <a:lnTo>
                    <a:pt x="127" y="35"/>
                  </a:lnTo>
                  <a:lnTo>
                    <a:pt x="127" y="31"/>
                  </a:lnTo>
                  <a:lnTo>
                    <a:pt x="127" y="29"/>
                  </a:lnTo>
                  <a:lnTo>
                    <a:pt x="125" y="26"/>
                  </a:lnTo>
                  <a:lnTo>
                    <a:pt x="124" y="24"/>
                  </a:lnTo>
                  <a:lnTo>
                    <a:pt x="112" y="20"/>
                  </a:lnTo>
                  <a:lnTo>
                    <a:pt x="112" y="20"/>
                  </a:lnTo>
                  <a:lnTo>
                    <a:pt x="107" y="20"/>
                  </a:lnTo>
                  <a:lnTo>
                    <a:pt x="101" y="18"/>
                  </a:lnTo>
                  <a:lnTo>
                    <a:pt x="94" y="18"/>
                  </a:lnTo>
                  <a:lnTo>
                    <a:pt x="88" y="17"/>
                  </a:lnTo>
                  <a:lnTo>
                    <a:pt x="79" y="13"/>
                  </a:lnTo>
                  <a:lnTo>
                    <a:pt x="68" y="7"/>
                  </a:lnTo>
                  <a:lnTo>
                    <a:pt x="59" y="5"/>
                  </a:lnTo>
                  <a:lnTo>
                    <a:pt x="50" y="2"/>
                  </a:lnTo>
                  <a:lnTo>
                    <a:pt x="38" y="2"/>
                  </a:lnTo>
                  <a:lnTo>
                    <a:pt x="29" y="0"/>
                  </a:lnTo>
                  <a:lnTo>
                    <a:pt x="1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5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83"/>
            <p:cNvSpPr>
              <a:spLocks/>
            </p:cNvSpPr>
            <p:nvPr/>
          </p:nvSpPr>
          <p:spPr bwMode="auto">
            <a:xfrm>
              <a:off x="3989" y="3253"/>
              <a:ext cx="410" cy="430"/>
            </a:xfrm>
            <a:custGeom>
              <a:avLst/>
              <a:gdLst>
                <a:gd name="T0" fmla="*/ 793 w 820"/>
                <a:gd name="T1" fmla="*/ 435 h 860"/>
                <a:gd name="T2" fmla="*/ 756 w 820"/>
                <a:gd name="T3" fmla="*/ 389 h 860"/>
                <a:gd name="T4" fmla="*/ 741 w 820"/>
                <a:gd name="T5" fmla="*/ 331 h 860"/>
                <a:gd name="T6" fmla="*/ 715 w 820"/>
                <a:gd name="T7" fmla="*/ 248 h 860"/>
                <a:gd name="T8" fmla="*/ 685 w 820"/>
                <a:gd name="T9" fmla="*/ 169 h 860"/>
                <a:gd name="T10" fmla="*/ 648 w 820"/>
                <a:gd name="T11" fmla="*/ 96 h 860"/>
                <a:gd name="T12" fmla="*/ 591 w 820"/>
                <a:gd name="T13" fmla="*/ 50 h 860"/>
                <a:gd name="T14" fmla="*/ 523 w 820"/>
                <a:gd name="T15" fmla="*/ 19 h 860"/>
                <a:gd name="T16" fmla="*/ 462 w 820"/>
                <a:gd name="T17" fmla="*/ 4 h 860"/>
                <a:gd name="T18" fmla="*/ 404 w 820"/>
                <a:gd name="T19" fmla="*/ 0 h 860"/>
                <a:gd name="T20" fmla="*/ 349 w 820"/>
                <a:gd name="T21" fmla="*/ 2 h 860"/>
                <a:gd name="T22" fmla="*/ 295 w 820"/>
                <a:gd name="T23" fmla="*/ 11 h 860"/>
                <a:gd name="T24" fmla="*/ 240 w 820"/>
                <a:gd name="T25" fmla="*/ 24 h 860"/>
                <a:gd name="T26" fmla="*/ 162 w 820"/>
                <a:gd name="T27" fmla="*/ 48 h 860"/>
                <a:gd name="T28" fmla="*/ 68 w 820"/>
                <a:gd name="T29" fmla="*/ 130 h 860"/>
                <a:gd name="T30" fmla="*/ 16 w 820"/>
                <a:gd name="T31" fmla="*/ 246 h 860"/>
                <a:gd name="T32" fmla="*/ 5 w 820"/>
                <a:gd name="T33" fmla="*/ 405 h 860"/>
                <a:gd name="T34" fmla="*/ 44 w 820"/>
                <a:gd name="T35" fmla="*/ 540 h 860"/>
                <a:gd name="T36" fmla="*/ 51 w 820"/>
                <a:gd name="T37" fmla="*/ 620 h 860"/>
                <a:gd name="T38" fmla="*/ 88 w 820"/>
                <a:gd name="T39" fmla="*/ 734 h 860"/>
                <a:gd name="T40" fmla="*/ 110 w 820"/>
                <a:gd name="T41" fmla="*/ 814 h 860"/>
                <a:gd name="T42" fmla="*/ 135 w 820"/>
                <a:gd name="T43" fmla="*/ 856 h 860"/>
                <a:gd name="T44" fmla="*/ 142 w 820"/>
                <a:gd name="T45" fmla="*/ 860 h 860"/>
                <a:gd name="T46" fmla="*/ 155 w 820"/>
                <a:gd name="T47" fmla="*/ 851 h 860"/>
                <a:gd name="T48" fmla="*/ 164 w 820"/>
                <a:gd name="T49" fmla="*/ 830 h 860"/>
                <a:gd name="T50" fmla="*/ 164 w 820"/>
                <a:gd name="T51" fmla="*/ 731 h 860"/>
                <a:gd name="T52" fmla="*/ 170 w 820"/>
                <a:gd name="T53" fmla="*/ 668 h 860"/>
                <a:gd name="T54" fmla="*/ 166 w 820"/>
                <a:gd name="T55" fmla="*/ 638 h 860"/>
                <a:gd name="T56" fmla="*/ 159 w 820"/>
                <a:gd name="T57" fmla="*/ 633 h 860"/>
                <a:gd name="T58" fmla="*/ 149 w 820"/>
                <a:gd name="T59" fmla="*/ 638 h 860"/>
                <a:gd name="T60" fmla="*/ 151 w 820"/>
                <a:gd name="T61" fmla="*/ 657 h 860"/>
                <a:gd name="T62" fmla="*/ 151 w 820"/>
                <a:gd name="T63" fmla="*/ 712 h 860"/>
                <a:gd name="T64" fmla="*/ 147 w 820"/>
                <a:gd name="T65" fmla="*/ 836 h 860"/>
                <a:gd name="T66" fmla="*/ 138 w 820"/>
                <a:gd name="T67" fmla="*/ 840 h 860"/>
                <a:gd name="T68" fmla="*/ 123 w 820"/>
                <a:gd name="T69" fmla="*/ 808 h 860"/>
                <a:gd name="T70" fmla="*/ 118 w 820"/>
                <a:gd name="T71" fmla="*/ 786 h 860"/>
                <a:gd name="T72" fmla="*/ 103 w 820"/>
                <a:gd name="T73" fmla="*/ 738 h 860"/>
                <a:gd name="T74" fmla="*/ 68 w 820"/>
                <a:gd name="T75" fmla="*/ 627 h 860"/>
                <a:gd name="T76" fmla="*/ 61 w 820"/>
                <a:gd name="T77" fmla="*/ 542 h 860"/>
                <a:gd name="T78" fmla="*/ 38 w 820"/>
                <a:gd name="T79" fmla="*/ 461 h 860"/>
                <a:gd name="T80" fmla="*/ 18 w 820"/>
                <a:gd name="T81" fmla="*/ 379 h 860"/>
                <a:gd name="T82" fmla="*/ 22 w 820"/>
                <a:gd name="T83" fmla="*/ 292 h 860"/>
                <a:gd name="T84" fmla="*/ 48 w 820"/>
                <a:gd name="T85" fmla="*/ 207 h 860"/>
                <a:gd name="T86" fmla="*/ 92 w 820"/>
                <a:gd name="T87" fmla="*/ 130 h 860"/>
                <a:gd name="T88" fmla="*/ 147 w 820"/>
                <a:gd name="T89" fmla="*/ 74 h 860"/>
                <a:gd name="T90" fmla="*/ 197 w 820"/>
                <a:gd name="T91" fmla="*/ 50 h 860"/>
                <a:gd name="T92" fmla="*/ 255 w 820"/>
                <a:gd name="T93" fmla="*/ 37 h 860"/>
                <a:gd name="T94" fmla="*/ 329 w 820"/>
                <a:gd name="T95" fmla="*/ 24 h 860"/>
                <a:gd name="T96" fmla="*/ 410 w 820"/>
                <a:gd name="T97" fmla="*/ 17 h 860"/>
                <a:gd name="T98" fmla="*/ 493 w 820"/>
                <a:gd name="T99" fmla="*/ 26 h 860"/>
                <a:gd name="T100" fmla="*/ 560 w 820"/>
                <a:gd name="T101" fmla="*/ 52 h 860"/>
                <a:gd name="T102" fmla="*/ 619 w 820"/>
                <a:gd name="T103" fmla="*/ 91 h 860"/>
                <a:gd name="T104" fmla="*/ 660 w 820"/>
                <a:gd name="T105" fmla="*/ 143 h 860"/>
                <a:gd name="T106" fmla="*/ 680 w 820"/>
                <a:gd name="T107" fmla="*/ 200 h 860"/>
                <a:gd name="T108" fmla="*/ 702 w 820"/>
                <a:gd name="T109" fmla="*/ 259 h 860"/>
                <a:gd name="T110" fmla="*/ 728 w 820"/>
                <a:gd name="T111" fmla="*/ 348 h 860"/>
                <a:gd name="T112" fmla="*/ 767 w 820"/>
                <a:gd name="T113" fmla="*/ 433 h 860"/>
                <a:gd name="T114" fmla="*/ 806 w 820"/>
                <a:gd name="T115" fmla="*/ 472 h 860"/>
                <a:gd name="T116" fmla="*/ 813 w 820"/>
                <a:gd name="T117" fmla="*/ 475 h 860"/>
                <a:gd name="T118" fmla="*/ 820 w 820"/>
                <a:gd name="T119" fmla="*/ 468 h 860"/>
                <a:gd name="T120" fmla="*/ 819 w 820"/>
                <a:gd name="T121" fmla="*/ 463 h 8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20" h="860">
                  <a:moveTo>
                    <a:pt x="819" y="463"/>
                  </a:moveTo>
                  <a:lnTo>
                    <a:pt x="806" y="448"/>
                  </a:lnTo>
                  <a:lnTo>
                    <a:pt x="793" y="435"/>
                  </a:lnTo>
                  <a:lnTo>
                    <a:pt x="778" y="422"/>
                  </a:lnTo>
                  <a:lnTo>
                    <a:pt x="765" y="407"/>
                  </a:lnTo>
                  <a:lnTo>
                    <a:pt x="756" y="389"/>
                  </a:lnTo>
                  <a:lnTo>
                    <a:pt x="750" y="370"/>
                  </a:lnTo>
                  <a:lnTo>
                    <a:pt x="746" y="350"/>
                  </a:lnTo>
                  <a:lnTo>
                    <a:pt x="741" y="331"/>
                  </a:lnTo>
                  <a:lnTo>
                    <a:pt x="733" y="304"/>
                  </a:lnTo>
                  <a:lnTo>
                    <a:pt x="724" y="276"/>
                  </a:lnTo>
                  <a:lnTo>
                    <a:pt x="715" y="248"/>
                  </a:lnTo>
                  <a:lnTo>
                    <a:pt x="706" y="222"/>
                  </a:lnTo>
                  <a:lnTo>
                    <a:pt x="697" y="194"/>
                  </a:lnTo>
                  <a:lnTo>
                    <a:pt x="685" y="169"/>
                  </a:lnTo>
                  <a:lnTo>
                    <a:pt x="676" y="143"/>
                  </a:lnTo>
                  <a:lnTo>
                    <a:pt x="665" y="115"/>
                  </a:lnTo>
                  <a:lnTo>
                    <a:pt x="648" y="96"/>
                  </a:lnTo>
                  <a:lnTo>
                    <a:pt x="630" y="80"/>
                  </a:lnTo>
                  <a:lnTo>
                    <a:pt x="611" y="65"/>
                  </a:lnTo>
                  <a:lnTo>
                    <a:pt x="591" y="50"/>
                  </a:lnTo>
                  <a:lnTo>
                    <a:pt x="569" y="39"/>
                  </a:lnTo>
                  <a:lnTo>
                    <a:pt x="547" y="28"/>
                  </a:lnTo>
                  <a:lnTo>
                    <a:pt x="523" y="19"/>
                  </a:lnTo>
                  <a:lnTo>
                    <a:pt x="499" y="11"/>
                  </a:lnTo>
                  <a:lnTo>
                    <a:pt x="480" y="8"/>
                  </a:lnTo>
                  <a:lnTo>
                    <a:pt x="462" y="4"/>
                  </a:lnTo>
                  <a:lnTo>
                    <a:pt x="441" y="2"/>
                  </a:lnTo>
                  <a:lnTo>
                    <a:pt x="423" y="0"/>
                  </a:lnTo>
                  <a:lnTo>
                    <a:pt x="404" y="0"/>
                  </a:lnTo>
                  <a:lnTo>
                    <a:pt x="386" y="0"/>
                  </a:lnTo>
                  <a:lnTo>
                    <a:pt x="367" y="2"/>
                  </a:lnTo>
                  <a:lnTo>
                    <a:pt x="349" y="2"/>
                  </a:lnTo>
                  <a:lnTo>
                    <a:pt x="330" y="6"/>
                  </a:lnTo>
                  <a:lnTo>
                    <a:pt x="312" y="8"/>
                  </a:lnTo>
                  <a:lnTo>
                    <a:pt x="295" y="11"/>
                  </a:lnTo>
                  <a:lnTo>
                    <a:pt x="277" y="15"/>
                  </a:lnTo>
                  <a:lnTo>
                    <a:pt x="258" y="19"/>
                  </a:lnTo>
                  <a:lnTo>
                    <a:pt x="240" y="24"/>
                  </a:lnTo>
                  <a:lnTo>
                    <a:pt x="221" y="28"/>
                  </a:lnTo>
                  <a:lnTo>
                    <a:pt x="203" y="34"/>
                  </a:lnTo>
                  <a:lnTo>
                    <a:pt x="162" y="48"/>
                  </a:lnTo>
                  <a:lnTo>
                    <a:pt x="125" y="71"/>
                  </a:lnTo>
                  <a:lnTo>
                    <a:pt x="94" y="98"/>
                  </a:lnTo>
                  <a:lnTo>
                    <a:pt x="68" y="130"/>
                  </a:lnTo>
                  <a:lnTo>
                    <a:pt x="48" y="167"/>
                  </a:lnTo>
                  <a:lnTo>
                    <a:pt x="29" y="206"/>
                  </a:lnTo>
                  <a:lnTo>
                    <a:pt x="16" y="246"/>
                  </a:lnTo>
                  <a:lnTo>
                    <a:pt x="5" y="289"/>
                  </a:lnTo>
                  <a:lnTo>
                    <a:pt x="0" y="348"/>
                  </a:lnTo>
                  <a:lnTo>
                    <a:pt x="5" y="405"/>
                  </a:lnTo>
                  <a:lnTo>
                    <a:pt x="22" y="461"/>
                  </a:lnTo>
                  <a:lnTo>
                    <a:pt x="44" y="512"/>
                  </a:lnTo>
                  <a:lnTo>
                    <a:pt x="44" y="540"/>
                  </a:lnTo>
                  <a:lnTo>
                    <a:pt x="46" y="566"/>
                  </a:lnTo>
                  <a:lnTo>
                    <a:pt x="48" y="594"/>
                  </a:lnTo>
                  <a:lnTo>
                    <a:pt x="51" y="620"/>
                  </a:lnTo>
                  <a:lnTo>
                    <a:pt x="61" y="660"/>
                  </a:lnTo>
                  <a:lnTo>
                    <a:pt x="74" y="697"/>
                  </a:lnTo>
                  <a:lnTo>
                    <a:pt x="88" y="734"/>
                  </a:lnTo>
                  <a:lnTo>
                    <a:pt x="99" y="775"/>
                  </a:lnTo>
                  <a:lnTo>
                    <a:pt x="103" y="795"/>
                  </a:lnTo>
                  <a:lnTo>
                    <a:pt x="110" y="814"/>
                  </a:lnTo>
                  <a:lnTo>
                    <a:pt x="116" y="832"/>
                  </a:lnTo>
                  <a:lnTo>
                    <a:pt x="125" y="851"/>
                  </a:lnTo>
                  <a:lnTo>
                    <a:pt x="135" y="856"/>
                  </a:lnTo>
                  <a:lnTo>
                    <a:pt x="136" y="858"/>
                  </a:lnTo>
                  <a:lnTo>
                    <a:pt x="138" y="860"/>
                  </a:lnTo>
                  <a:lnTo>
                    <a:pt x="142" y="860"/>
                  </a:lnTo>
                  <a:lnTo>
                    <a:pt x="144" y="860"/>
                  </a:lnTo>
                  <a:lnTo>
                    <a:pt x="149" y="856"/>
                  </a:lnTo>
                  <a:lnTo>
                    <a:pt x="155" y="851"/>
                  </a:lnTo>
                  <a:lnTo>
                    <a:pt x="160" y="843"/>
                  </a:lnTo>
                  <a:lnTo>
                    <a:pt x="162" y="838"/>
                  </a:lnTo>
                  <a:lnTo>
                    <a:pt x="164" y="830"/>
                  </a:lnTo>
                  <a:lnTo>
                    <a:pt x="162" y="797"/>
                  </a:lnTo>
                  <a:lnTo>
                    <a:pt x="162" y="764"/>
                  </a:lnTo>
                  <a:lnTo>
                    <a:pt x="164" y="731"/>
                  </a:lnTo>
                  <a:lnTo>
                    <a:pt x="170" y="697"/>
                  </a:lnTo>
                  <a:lnTo>
                    <a:pt x="172" y="683"/>
                  </a:lnTo>
                  <a:lnTo>
                    <a:pt x="170" y="668"/>
                  </a:lnTo>
                  <a:lnTo>
                    <a:pt x="168" y="655"/>
                  </a:lnTo>
                  <a:lnTo>
                    <a:pt x="166" y="640"/>
                  </a:lnTo>
                  <a:lnTo>
                    <a:pt x="166" y="638"/>
                  </a:lnTo>
                  <a:lnTo>
                    <a:pt x="164" y="634"/>
                  </a:lnTo>
                  <a:lnTo>
                    <a:pt x="160" y="633"/>
                  </a:lnTo>
                  <a:lnTo>
                    <a:pt x="159" y="633"/>
                  </a:lnTo>
                  <a:lnTo>
                    <a:pt x="155" y="633"/>
                  </a:lnTo>
                  <a:lnTo>
                    <a:pt x="151" y="634"/>
                  </a:lnTo>
                  <a:lnTo>
                    <a:pt x="149" y="638"/>
                  </a:lnTo>
                  <a:lnTo>
                    <a:pt x="149" y="640"/>
                  </a:lnTo>
                  <a:lnTo>
                    <a:pt x="149" y="647"/>
                  </a:lnTo>
                  <a:lnTo>
                    <a:pt x="151" y="657"/>
                  </a:lnTo>
                  <a:lnTo>
                    <a:pt x="153" y="664"/>
                  </a:lnTo>
                  <a:lnTo>
                    <a:pt x="153" y="671"/>
                  </a:lnTo>
                  <a:lnTo>
                    <a:pt x="151" y="712"/>
                  </a:lnTo>
                  <a:lnTo>
                    <a:pt x="147" y="753"/>
                  </a:lnTo>
                  <a:lnTo>
                    <a:pt x="146" y="795"/>
                  </a:lnTo>
                  <a:lnTo>
                    <a:pt x="147" y="836"/>
                  </a:lnTo>
                  <a:lnTo>
                    <a:pt x="136" y="845"/>
                  </a:lnTo>
                  <a:lnTo>
                    <a:pt x="144" y="845"/>
                  </a:lnTo>
                  <a:lnTo>
                    <a:pt x="138" y="840"/>
                  </a:lnTo>
                  <a:lnTo>
                    <a:pt x="131" y="830"/>
                  </a:lnTo>
                  <a:lnTo>
                    <a:pt x="127" y="819"/>
                  </a:lnTo>
                  <a:lnTo>
                    <a:pt x="123" y="808"/>
                  </a:lnTo>
                  <a:lnTo>
                    <a:pt x="118" y="797"/>
                  </a:lnTo>
                  <a:lnTo>
                    <a:pt x="118" y="792"/>
                  </a:lnTo>
                  <a:lnTo>
                    <a:pt x="118" y="786"/>
                  </a:lnTo>
                  <a:lnTo>
                    <a:pt x="116" y="781"/>
                  </a:lnTo>
                  <a:lnTo>
                    <a:pt x="116" y="775"/>
                  </a:lnTo>
                  <a:lnTo>
                    <a:pt x="103" y="738"/>
                  </a:lnTo>
                  <a:lnTo>
                    <a:pt x="90" y="701"/>
                  </a:lnTo>
                  <a:lnTo>
                    <a:pt x="77" y="666"/>
                  </a:lnTo>
                  <a:lnTo>
                    <a:pt x="68" y="627"/>
                  </a:lnTo>
                  <a:lnTo>
                    <a:pt x="64" y="597"/>
                  </a:lnTo>
                  <a:lnTo>
                    <a:pt x="62" y="570"/>
                  </a:lnTo>
                  <a:lnTo>
                    <a:pt x="61" y="542"/>
                  </a:lnTo>
                  <a:lnTo>
                    <a:pt x="61" y="512"/>
                  </a:lnTo>
                  <a:lnTo>
                    <a:pt x="49" y="487"/>
                  </a:lnTo>
                  <a:lnTo>
                    <a:pt x="38" y="461"/>
                  </a:lnTo>
                  <a:lnTo>
                    <a:pt x="31" y="435"/>
                  </a:lnTo>
                  <a:lnTo>
                    <a:pt x="24" y="407"/>
                  </a:lnTo>
                  <a:lnTo>
                    <a:pt x="18" y="379"/>
                  </a:lnTo>
                  <a:lnTo>
                    <a:pt x="16" y="352"/>
                  </a:lnTo>
                  <a:lnTo>
                    <a:pt x="18" y="322"/>
                  </a:lnTo>
                  <a:lnTo>
                    <a:pt x="22" y="292"/>
                  </a:lnTo>
                  <a:lnTo>
                    <a:pt x="29" y="263"/>
                  </a:lnTo>
                  <a:lnTo>
                    <a:pt x="37" y="235"/>
                  </a:lnTo>
                  <a:lnTo>
                    <a:pt x="48" y="207"/>
                  </a:lnTo>
                  <a:lnTo>
                    <a:pt x="61" y="180"/>
                  </a:lnTo>
                  <a:lnTo>
                    <a:pt x="74" y="154"/>
                  </a:lnTo>
                  <a:lnTo>
                    <a:pt x="92" y="130"/>
                  </a:lnTo>
                  <a:lnTo>
                    <a:pt x="110" y="108"/>
                  </a:lnTo>
                  <a:lnTo>
                    <a:pt x="133" y="85"/>
                  </a:lnTo>
                  <a:lnTo>
                    <a:pt x="147" y="74"/>
                  </a:lnTo>
                  <a:lnTo>
                    <a:pt x="164" y="65"/>
                  </a:lnTo>
                  <a:lnTo>
                    <a:pt x="181" y="56"/>
                  </a:lnTo>
                  <a:lnTo>
                    <a:pt x="197" y="50"/>
                  </a:lnTo>
                  <a:lnTo>
                    <a:pt x="216" y="45"/>
                  </a:lnTo>
                  <a:lnTo>
                    <a:pt x="234" y="41"/>
                  </a:lnTo>
                  <a:lnTo>
                    <a:pt x="255" y="37"/>
                  </a:lnTo>
                  <a:lnTo>
                    <a:pt x="273" y="34"/>
                  </a:lnTo>
                  <a:lnTo>
                    <a:pt x="301" y="28"/>
                  </a:lnTo>
                  <a:lnTo>
                    <a:pt x="329" y="24"/>
                  </a:lnTo>
                  <a:lnTo>
                    <a:pt x="356" y="21"/>
                  </a:lnTo>
                  <a:lnTo>
                    <a:pt x="384" y="17"/>
                  </a:lnTo>
                  <a:lnTo>
                    <a:pt x="410" y="17"/>
                  </a:lnTo>
                  <a:lnTo>
                    <a:pt x="438" y="17"/>
                  </a:lnTo>
                  <a:lnTo>
                    <a:pt x="465" y="21"/>
                  </a:lnTo>
                  <a:lnTo>
                    <a:pt x="493" y="26"/>
                  </a:lnTo>
                  <a:lnTo>
                    <a:pt x="515" y="34"/>
                  </a:lnTo>
                  <a:lnTo>
                    <a:pt x="538" y="41"/>
                  </a:lnTo>
                  <a:lnTo>
                    <a:pt x="560" y="52"/>
                  </a:lnTo>
                  <a:lnTo>
                    <a:pt x="580" y="63"/>
                  </a:lnTo>
                  <a:lnTo>
                    <a:pt x="599" y="76"/>
                  </a:lnTo>
                  <a:lnTo>
                    <a:pt x="619" y="91"/>
                  </a:lnTo>
                  <a:lnTo>
                    <a:pt x="636" y="106"/>
                  </a:lnTo>
                  <a:lnTo>
                    <a:pt x="652" y="122"/>
                  </a:lnTo>
                  <a:lnTo>
                    <a:pt x="660" y="143"/>
                  </a:lnTo>
                  <a:lnTo>
                    <a:pt x="667" y="161"/>
                  </a:lnTo>
                  <a:lnTo>
                    <a:pt x="672" y="181"/>
                  </a:lnTo>
                  <a:lnTo>
                    <a:pt x="680" y="200"/>
                  </a:lnTo>
                  <a:lnTo>
                    <a:pt x="687" y="220"/>
                  </a:lnTo>
                  <a:lnTo>
                    <a:pt x="695" y="239"/>
                  </a:lnTo>
                  <a:lnTo>
                    <a:pt x="702" y="259"/>
                  </a:lnTo>
                  <a:lnTo>
                    <a:pt x="709" y="279"/>
                  </a:lnTo>
                  <a:lnTo>
                    <a:pt x="721" y="313"/>
                  </a:lnTo>
                  <a:lnTo>
                    <a:pt x="728" y="348"/>
                  </a:lnTo>
                  <a:lnTo>
                    <a:pt x="737" y="385"/>
                  </a:lnTo>
                  <a:lnTo>
                    <a:pt x="754" y="418"/>
                  </a:lnTo>
                  <a:lnTo>
                    <a:pt x="767" y="433"/>
                  </a:lnTo>
                  <a:lnTo>
                    <a:pt x="780" y="444"/>
                  </a:lnTo>
                  <a:lnTo>
                    <a:pt x="793" y="457"/>
                  </a:lnTo>
                  <a:lnTo>
                    <a:pt x="806" y="472"/>
                  </a:lnTo>
                  <a:lnTo>
                    <a:pt x="807" y="474"/>
                  </a:lnTo>
                  <a:lnTo>
                    <a:pt x="811" y="475"/>
                  </a:lnTo>
                  <a:lnTo>
                    <a:pt x="813" y="475"/>
                  </a:lnTo>
                  <a:lnTo>
                    <a:pt x="817" y="474"/>
                  </a:lnTo>
                  <a:lnTo>
                    <a:pt x="819" y="470"/>
                  </a:lnTo>
                  <a:lnTo>
                    <a:pt x="820" y="468"/>
                  </a:lnTo>
                  <a:lnTo>
                    <a:pt x="820" y="464"/>
                  </a:lnTo>
                  <a:lnTo>
                    <a:pt x="819" y="463"/>
                  </a:lnTo>
                  <a:lnTo>
                    <a:pt x="819" y="4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84"/>
            <p:cNvSpPr>
              <a:spLocks/>
            </p:cNvSpPr>
            <p:nvPr/>
          </p:nvSpPr>
          <p:spPr bwMode="auto">
            <a:xfrm>
              <a:off x="4029" y="3533"/>
              <a:ext cx="91" cy="53"/>
            </a:xfrm>
            <a:custGeom>
              <a:avLst/>
              <a:gdLst>
                <a:gd name="T0" fmla="*/ 2 w 181"/>
                <a:gd name="T1" fmla="*/ 11 h 107"/>
                <a:gd name="T2" fmla="*/ 17 w 181"/>
                <a:gd name="T3" fmla="*/ 31 h 107"/>
                <a:gd name="T4" fmla="*/ 35 w 181"/>
                <a:gd name="T5" fmla="*/ 49 h 107"/>
                <a:gd name="T6" fmla="*/ 55 w 181"/>
                <a:gd name="T7" fmla="*/ 64 h 107"/>
                <a:gd name="T8" fmla="*/ 76 w 181"/>
                <a:gd name="T9" fmla="*/ 75 h 107"/>
                <a:gd name="T10" fmla="*/ 100 w 181"/>
                <a:gd name="T11" fmla="*/ 86 h 107"/>
                <a:gd name="T12" fmla="*/ 124 w 181"/>
                <a:gd name="T13" fmla="*/ 94 h 107"/>
                <a:gd name="T14" fmla="*/ 148 w 181"/>
                <a:gd name="T15" fmla="*/ 101 h 107"/>
                <a:gd name="T16" fmla="*/ 172 w 181"/>
                <a:gd name="T17" fmla="*/ 107 h 107"/>
                <a:gd name="T18" fmla="*/ 174 w 181"/>
                <a:gd name="T19" fmla="*/ 107 h 107"/>
                <a:gd name="T20" fmla="*/ 177 w 181"/>
                <a:gd name="T21" fmla="*/ 105 h 107"/>
                <a:gd name="T22" fmla="*/ 179 w 181"/>
                <a:gd name="T23" fmla="*/ 103 h 107"/>
                <a:gd name="T24" fmla="*/ 181 w 181"/>
                <a:gd name="T25" fmla="*/ 99 h 107"/>
                <a:gd name="T26" fmla="*/ 181 w 181"/>
                <a:gd name="T27" fmla="*/ 98 h 107"/>
                <a:gd name="T28" fmla="*/ 179 w 181"/>
                <a:gd name="T29" fmla="*/ 94 h 107"/>
                <a:gd name="T30" fmla="*/ 177 w 181"/>
                <a:gd name="T31" fmla="*/ 92 h 107"/>
                <a:gd name="T32" fmla="*/ 174 w 181"/>
                <a:gd name="T33" fmla="*/ 90 h 107"/>
                <a:gd name="T34" fmla="*/ 152 w 181"/>
                <a:gd name="T35" fmla="*/ 85 h 107"/>
                <a:gd name="T36" fmla="*/ 129 w 181"/>
                <a:gd name="T37" fmla="*/ 79 h 107"/>
                <a:gd name="T38" fmla="*/ 107 w 181"/>
                <a:gd name="T39" fmla="*/ 72 h 107"/>
                <a:gd name="T40" fmla="*/ 85 w 181"/>
                <a:gd name="T41" fmla="*/ 62 h 107"/>
                <a:gd name="T42" fmla="*/ 65 w 181"/>
                <a:gd name="T43" fmla="*/ 51 h 107"/>
                <a:gd name="T44" fmla="*/ 46 w 181"/>
                <a:gd name="T45" fmla="*/ 38 h 107"/>
                <a:gd name="T46" fmla="*/ 29 w 181"/>
                <a:gd name="T47" fmla="*/ 22 h 107"/>
                <a:gd name="T48" fmla="*/ 15 w 181"/>
                <a:gd name="T49" fmla="*/ 3 h 107"/>
                <a:gd name="T50" fmla="*/ 13 w 181"/>
                <a:gd name="T51" fmla="*/ 1 h 107"/>
                <a:gd name="T52" fmla="*/ 11 w 181"/>
                <a:gd name="T53" fmla="*/ 0 h 107"/>
                <a:gd name="T54" fmla="*/ 7 w 181"/>
                <a:gd name="T55" fmla="*/ 0 h 107"/>
                <a:gd name="T56" fmla="*/ 4 w 181"/>
                <a:gd name="T57" fmla="*/ 0 h 107"/>
                <a:gd name="T58" fmla="*/ 2 w 181"/>
                <a:gd name="T59" fmla="*/ 1 h 107"/>
                <a:gd name="T60" fmla="*/ 0 w 181"/>
                <a:gd name="T61" fmla="*/ 5 h 107"/>
                <a:gd name="T62" fmla="*/ 0 w 181"/>
                <a:gd name="T63" fmla="*/ 7 h 107"/>
                <a:gd name="T64" fmla="*/ 2 w 181"/>
                <a:gd name="T65" fmla="*/ 11 h 107"/>
                <a:gd name="T66" fmla="*/ 2 w 181"/>
                <a:gd name="T67" fmla="*/ 11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81" h="107">
                  <a:moveTo>
                    <a:pt x="2" y="11"/>
                  </a:moveTo>
                  <a:lnTo>
                    <a:pt x="17" y="31"/>
                  </a:lnTo>
                  <a:lnTo>
                    <a:pt x="35" y="49"/>
                  </a:lnTo>
                  <a:lnTo>
                    <a:pt x="55" y="64"/>
                  </a:lnTo>
                  <a:lnTo>
                    <a:pt x="76" y="75"/>
                  </a:lnTo>
                  <a:lnTo>
                    <a:pt x="100" y="86"/>
                  </a:lnTo>
                  <a:lnTo>
                    <a:pt x="124" y="94"/>
                  </a:lnTo>
                  <a:lnTo>
                    <a:pt x="148" y="101"/>
                  </a:lnTo>
                  <a:lnTo>
                    <a:pt x="172" y="107"/>
                  </a:lnTo>
                  <a:lnTo>
                    <a:pt x="174" y="107"/>
                  </a:lnTo>
                  <a:lnTo>
                    <a:pt x="177" y="105"/>
                  </a:lnTo>
                  <a:lnTo>
                    <a:pt x="179" y="103"/>
                  </a:lnTo>
                  <a:lnTo>
                    <a:pt x="181" y="99"/>
                  </a:lnTo>
                  <a:lnTo>
                    <a:pt x="181" y="98"/>
                  </a:lnTo>
                  <a:lnTo>
                    <a:pt x="179" y="94"/>
                  </a:lnTo>
                  <a:lnTo>
                    <a:pt x="177" y="92"/>
                  </a:lnTo>
                  <a:lnTo>
                    <a:pt x="174" y="90"/>
                  </a:lnTo>
                  <a:lnTo>
                    <a:pt x="152" y="85"/>
                  </a:lnTo>
                  <a:lnTo>
                    <a:pt x="129" y="79"/>
                  </a:lnTo>
                  <a:lnTo>
                    <a:pt x="107" y="72"/>
                  </a:lnTo>
                  <a:lnTo>
                    <a:pt x="85" y="62"/>
                  </a:lnTo>
                  <a:lnTo>
                    <a:pt x="65" y="51"/>
                  </a:lnTo>
                  <a:lnTo>
                    <a:pt x="46" y="38"/>
                  </a:lnTo>
                  <a:lnTo>
                    <a:pt x="29" y="22"/>
                  </a:lnTo>
                  <a:lnTo>
                    <a:pt x="15" y="3"/>
                  </a:lnTo>
                  <a:lnTo>
                    <a:pt x="13" y="1"/>
                  </a:lnTo>
                  <a:lnTo>
                    <a:pt x="11" y="0"/>
                  </a:lnTo>
                  <a:lnTo>
                    <a:pt x="7" y="0"/>
                  </a:lnTo>
                  <a:lnTo>
                    <a:pt x="4" y="0"/>
                  </a:lnTo>
                  <a:lnTo>
                    <a:pt x="2" y="1"/>
                  </a:lnTo>
                  <a:lnTo>
                    <a:pt x="0" y="5"/>
                  </a:lnTo>
                  <a:lnTo>
                    <a:pt x="0" y="7"/>
                  </a:lnTo>
                  <a:lnTo>
                    <a:pt x="2" y="11"/>
                  </a:lnTo>
                  <a:lnTo>
                    <a:pt x="2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85"/>
            <p:cNvSpPr>
              <a:spLocks/>
            </p:cNvSpPr>
            <p:nvPr/>
          </p:nvSpPr>
          <p:spPr bwMode="auto">
            <a:xfrm>
              <a:off x="4098" y="3530"/>
              <a:ext cx="194" cy="134"/>
            </a:xfrm>
            <a:custGeom>
              <a:avLst/>
              <a:gdLst>
                <a:gd name="T0" fmla="*/ 16 w 388"/>
                <a:gd name="T1" fmla="*/ 74 h 268"/>
                <a:gd name="T2" fmla="*/ 51 w 388"/>
                <a:gd name="T3" fmla="*/ 159 h 268"/>
                <a:gd name="T4" fmla="*/ 68 w 388"/>
                <a:gd name="T5" fmla="*/ 211 h 268"/>
                <a:gd name="T6" fmla="*/ 103 w 388"/>
                <a:gd name="T7" fmla="*/ 253 h 268"/>
                <a:gd name="T8" fmla="*/ 127 w 388"/>
                <a:gd name="T9" fmla="*/ 261 h 268"/>
                <a:gd name="T10" fmla="*/ 133 w 388"/>
                <a:gd name="T11" fmla="*/ 266 h 268"/>
                <a:gd name="T12" fmla="*/ 146 w 388"/>
                <a:gd name="T13" fmla="*/ 268 h 268"/>
                <a:gd name="T14" fmla="*/ 161 w 388"/>
                <a:gd name="T15" fmla="*/ 255 h 268"/>
                <a:gd name="T16" fmla="*/ 168 w 388"/>
                <a:gd name="T17" fmla="*/ 238 h 268"/>
                <a:gd name="T18" fmla="*/ 177 w 388"/>
                <a:gd name="T19" fmla="*/ 242 h 268"/>
                <a:gd name="T20" fmla="*/ 192 w 388"/>
                <a:gd name="T21" fmla="*/ 246 h 268"/>
                <a:gd name="T22" fmla="*/ 199 w 388"/>
                <a:gd name="T23" fmla="*/ 242 h 268"/>
                <a:gd name="T24" fmla="*/ 212 w 388"/>
                <a:gd name="T25" fmla="*/ 166 h 268"/>
                <a:gd name="T26" fmla="*/ 210 w 388"/>
                <a:gd name="T27" fmla="*/ 139 h 268"/>
                <a:gd name="T28" fmla="*/ 253 w 388"/>
                <a:gd name="T29" fmla="*/ 140 h 268"/>
                <a:gd name="T30" fmla="*/ 253 w 388"/>
                <a:gd name="T31" fmla="*/ 137 h 268"/>
                <a:gd name="T32" fmla="*/ 249 w 388"/>
                <a:gd name="T33" fmla="*/ 196 h 268"/>
                <a:gd name="T34" fmla="*/ 264 w 388"/>
                <a:gd name="T35" fmla="*/ 237 h 268"/>
                <a:gd name="T36" fmla="*/ 301 w 388"/>
                <a:gd name="T37" fmla="*/ 242 h 268"/>
                <a:gd name="T38" fmla="*/ 318 w 388"/>
                <a:gd name="T39" fmla="*/ 240 h 268"/>
                <a:gd name="T40" fmla="*/ 327 w 388"/>
                <a:gd name="T41" fmla="*/ 229 h 268"/>
                <a:gd name="T42" fmla="*/ 336 w 388"/>
                <a:gd name="T43" fmla="*/ 207 h 268"/>
                <a:gd name="T44" fmla="*/ 340 w 388"/>
                <a:gd name="T45" fmla="*/ 209 h 268"/>
                <a:gd name="T46" fmla="*/ 344 w 388"/>
                <a:gd name="T47" fmla="*/ 207 h 268"/>
                <a:gd name="T48" fmla="*/ 377 w 388"/>
                <a:gd name="T49" fmla="*/ 146 h 268"/>
                <a:gd name="T50" fmla="*/ 386 w 388"/>
                <a:gd name="T51" fmla="*/ 118 h 268"/>
                <a:gd name="T52" fmla="*/ 375 w 388"/>
                <a:gd name="T53" fmla="*/ 118 h 268"/>
                <a:gd name="T54" fmla="*/ 353 w 388"/>
                <a:gd name="T55" fmla="*/ 163 h 268"/>
                <a:gd name="T56" fmla="*/ 332 w 388"/>
                <a:gd name="T57" fmla="*/ 194 h 268"/>
                <a:gd name="T58" fmla="*/ 329 w 388"/>
                <a:gd name="T59" fmla="*/ 196 h 268"/>
                <a:gd name="T60" fmla="*/ 321 w 388"/>
                <a:gd name="T61" fmla="*/ 203 h 268"/>
                <a:gd name="T62" fmla="*/ 320 w 388"/>
                <a:gd name="T63" fmla="*/ 213 h 268"/>
                <a:gd name="T64" fmla="*/ 314 w 388"/>
                <a:gd name="T65" fmla="*/ 226 h 268"/>
                <a:gd name="T66" fmla="*/ 279 w 388"/>
                <a:gd name="T67" fmla="*/ 224 h 268"/>
                <a:gd name="T68" fmla="*/ 264 w 388"/>
                <a:gd name="T69" fmla="*/ 172 h 268"/>
                <a:gd name="T70" fmla="*/ 268 w 388"/>
                <a:gd name="T71" fmla="*/ 135 h 268"/>
                <a:gd name="T72" fmla="*/ 264 w 388"/>
                <a:gd name="T73" fmla="*/ 128 h 268"/>
                <a:gd name="T74" fmla="*/ 246 w 388"/>
                <a:gd name="T75" fmla="*/ 126 h 268"/>
                <a:gd name="T76" fmla="*/ 222 w 388"/>
                <a:gd name="T77" fmla="*/ 124 h 268"/>
                <a:gd name="T78" fmla="*/ 203 w 388"/>
                <a:gd name="T79" fmla="*/ 124 h 268"/>
                <a:gd name="T80" fmla="*/ 196 w 388"/>
                <a:gd name="T81" fmla="*/ 179 h 268"/>
                <a:gd name="T82" fmla="*/ 194 w 388"/>
                <a:gd name="T83" fmla="*/ 229 h 268"/>
                <a:gd name="T84" fmla="*/ 185 w 388"/>
                <a:gd name="T85" fmla="*/ 227 h 268"/>
                <a:gd name="T86" fmla="*/ 172 w 388"/>
                <a:gd name="T87" fmla="*/ 220 h 268"/>
                <a:gd name="T88" fmla="*/ 161 w 388"/>
                <a:gd name="T89" fmla="*/ 224 h 268"/>
                <a:gd name="T90" fmla="*/ 153 w 388"/>
                <a:gd name="T91" fmla="*/ 237 h 268"/>
                <a:gd name="T92" fmla="*/ 153 w 388"/>
                <a:gd name="T93" fmla="*/ 235 h 268"/>
                <a:gd name="T94" fmla="*/ 144 w 388"/>
                <a:gd name="T95" fmla="*/ 255 h 268"/>
                <a:gd name="T96" fmla="*/ 137 w 388"/>
                <a:gd name="T97" fmla="*/ 246 h 268"/>
                <a:gd name="T98" fmla="*/ 101 w 388"/>
                <a:gd name="T99" fmla="*/ 231 h 268"/>
                <a:gd name="T100" fmla="*/ 81 w 388"/>
                <a:gd name="T101" fmla="*/ 189 h 268"/>
                <a:gd name="T102" fmla="*/ 57 w 388"/>
                <a:gd name="T103" fmla="*/ 133 h 268"/>
                <a:gd name="T104" fmla="*/ 24 w 388"/>
                <a:gd name="T105" fmla="*/ 50 h 268"/>
                <a:gd name="T106" fmla="*/ 13 w 388"/>
                <a:gd name="T107" fmla="*/ 0 h 268"/>
                <a:gd name="T108" fmla="*/ 2 w 388"/>
                <a:gd name="T109" fmla="*/ 2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88" h="268">
                  <a:moveTo>
                    <a:pt x="0" y="7"/>
                  </a:moveTo>
                  <a:lnTo>
                    <a:pt x="3" y="31"/>
                  </a:lnTo>
                  <a:lnTo>
                    <a:pt x="9" y="54"/>
                  </a:lnTo>
                  <a:lnTo>
                    <a:pt x="16" y="74"/>
                  </a:lnTo>
                  <a:lnTo>
                    <a:pt x="24" y="96"/>
                  </a:lnTo>
                  <a:lnTo>
                    <a:pt x="31" y="116"/>
                  </a:lnTo>
                  <a:lnTo>
                    <a:pt x="42" y="139"/>
                  </a:lnTo>
                  <a:lnTo>
                    <a:pt x="51" y="159"/>
                  </a:lnTo>
                  <a:lnTo>
                    <a:pt x="61" y="179"/>
                  </a:lnTo>
                  <a:lnTo>
                    <a:pt x="64" y="189"/>
                  </a:lnTo>
                  <a:lnTo>
                    <a:pt x="66" y="200"/>
                  </a:lnTo>
                  <a:lnTo>
                    <a:pt x="68" y="211"/>
                  </a:lnTo>
                  <a:lnTo>
                    <a:pt x="72" y="220"/>
                  </a:lnTo>
                  <a:lnTo>
                    <a:pt x="79" y="233"/>
                  </a:lnTo>
                  <a:lnTo>
                    <a:pt x="90" y="244"/>
                  </a:lnTo>
                  <a:lnTo>
                    <a:pt x="103" y="253"/>
                  </a:lnTo>
                  <a:lnTo>
                    <a:pt x="120" y="257"/>
                  </a:lnTo>
                  <a:lnTo>
                    <a:pt x="131" y="261"/>
                  </a:lnTo>
                  <a:lnTo>
                    <a:pt x="127" y="255"/>
                  </a:lnTo>
                  <a:lnTo>
                    <a:pt x="127" y="261"/>
                  </a:lnTo>
                  <a:lnTo>
                    <a:pt x="129" y="263"/>
                  </a:lnTo>
                  <a:lnTo>
                    <a:pt x="131" y="263"/>
                  </a:lnTo>
                  <a:lnTo>
                    <a:pt x="131" y="264"/>
                  </a:lnTo>
                  <a:lnTo>
                    <a:pt x="133" y="266"/>
                  </a:lnTo>
                  <a:lnTo>
                    <a:pt x="140" y="268"/>
                  </a:lnTo>
                  <a:lnTo>
                    <a:pt x="142" y="268"/>
                  </a:lnTo>
                  <a:lnTo>
                    <a:pt x="144" y="268"/>
                  </a:lnTo>
                  <a:lnTo>
                    <a:pt x="146" y="268"/>
                  </a:lnTo>
                  <a:lnTo>
                    <a:pt x="148" y="266"/>
                  </a:lnTo>
                  <a:lnTo>
                    <a:pt x="157" y="259"/>
                  </a:lnTo>
                  <a:lnTo>
                    <a:pt x="159" y="257"/>
                  </a:lnTo>
                  <a:lnTo>
                    <a:pt x="161" y="255"/>
                  </a:lnTo>
                  <a:lnTo>
                    <a:pt x="162" y="253"/>
                  </a:lnTo>
                  <a:lnTo>
                    <a:pt x="164" y="251"/>
                  </a:lnTo>
                  <a:lnTo>
                    <a:pt x="173" y="235"/>
                  </a:lnTo>
                  <a:lnTo>
                    <a:pt x="168" y="238"/>
                  </a:lnTo>
                  <a:lnTo>
                    <a:pt x="173" y="237"/>
                  </a:lnTo>
                  <a:lnTo>
                    <a:pt x="166" y="235"/>
                  </a:lnTo>
                  <a:lnTo>
                    <a:pt x="175" y="240"/>
                  </a:lnTo>
                  <a:lnTo>
                    <a:pt x="177" y="242"/>
                  </a:lnTo>
                  <a:lnTo>
                    <a:pt x="181" y="242"/>
                  </a:lnTo>
                  <a:lnTo>
                    <a:pt x="183" y="242"/>
                  </a:lnTo>
                  <a:lnTo>
                    <a:pt x="185" y="244"/>
                  </a:lnTo>
                  <a:lnTo>
                    <a:pt x="192" y="246"/>
                  </a:lnTo>
                  <a:lnTo>
                    <a:pt x="194" y="246"/>
                  </a:lnTo>
                  <a:lnTo>
                    <a:pt x="196" y="244"/>
                  </a:lnTo>
                  <a:lnTo>
                    <a:pt x="198" y="244"/>
                  </a:lnTo>
                  <a:lnTo>
                    <a:pt x="199" y="242"/>
                  </a:lnTo>
                  <a:lnTo>
                    <a:pt x="203" y="233"/>
                  </a:lnTo>
                  <a:lnTo>
                    <a:pt x="205" y="211"/>
                  </a:lnTo>
                  <a:lnTo>
                    <a:pt x="210" y="189"/>
                  </a:lnTo>
                  <a:lnTo>
                    <a:pt x="212" y="166"/>
                  </a:lnTo>
                  <a:lnTo>
                    <a:pt x="212" y="142"/>
                  </a:lnTo>
                  <a:lnTo>
                    <a:pt x="216" y="129"/>
                  </a:lnTo>
                  <a:lnTo>
                    <a:pt x="207" y="137"/>
                  </a:lnTo>
                  <a:lnTo>
                    <a:pt x="210" y="139"/>
                  </a:lnTo>
                  <a:lnTo>
                    <a:pt x="222" y="140"/>
                  </a:lnTo>
                  <a:lnTo>
                    <a:pt x="233" y="140"/>
                  </a:lnTo>
                  <a:lnTo>
                    <a:pt x="242" y="140"/>
                  </a:lnTo>
                  <a:lnTo>
                    <a:pt x="253" y="140"/>
                  </a:lnTo>
                  <a:lnTo>
                    <a:pt x="259" y="140"/>
                  </a:lnTo>
                  <a:lnTo>
                    <a:pt x="251" y="137"/>
                  </a:lnTo>
                  <a:lnTo>
                    <a:pt x="253" y="140"/>
                  </a:lnTo>
                  <a:lnTo>
                    <a:pt x="253" y="137"/>
                  </a:lnTo>
                  <a:lnTo>
                    <a:pt x="253" y="142"/>
                  </a:lnTo>
                  <a:lnTo>
                    <a:pt x="251" y="161"/>
                  </a:lnTo>
                  <a:lnTo>
                    <a:pt x="249" y="177"/>
                  </a:lnTo>
                  <a:lnTo>
                    <a:pt x="249" y="196"/>
                  </a:lnTo>
                  <a:lnTo>
                    <a:pt x="249" y="214"/>
                  </a:lnTo>
                  <a:lnTo>
                    <a:pt x="253" y="224"/>
                  </a:lnTo>
                  <a:lnTo>
                    <a:pt x="257" y="231"/>
                  </a:lnTo>
                  <a:lnTo>
                    <a:pt x="264" y="237"/>
                  </a:lnTo>
                  <a:lnTo>
                    <a:pt x="273" y="238"/>
                  </a:lnTo>
                  <a:lnTo>
                    <a:pt x="283" y="240"/>
                  </a:lnTo>
                  <a:lnTo>
                    <a:pt x="292" y="242"/>
                  </a:lnTo>
                  <a:lnTo>
                    <a:pt x="301" y="242"/>
                  </a:lnTo>
                  <a:lnTo>
                    <a:pt x="310" y="242"/>
                  </a:lnTo>
                  <a:lnTo>
                    <a:pt x="314" y="242"/>
                  </a:lnTo>
                  <a:lnTo>
                    <a:pt x="316" y="242"/>
                  </a:lnTo>
                  <a:lnTo>
                    <a:pt x="318" y="240"/>
                  </a:lnTo>
                  <a:lnTo>
                    <a:pt x="318" y="240"/>
                  </a:lnTo>
                  <a:lnTo>
                    <a:pt x="320" y="240"/>
                  </a:lnTo>
                  <a:lnTo>
                    <a:pt x="325" y="233"/>
                  </a:lnTo>
                  <a:lnTo>
                    <a:pt x="327" y="229"/>
                  </a:lnTo>
                  <a:lnTo>
                    <a:pt x="331" y="226"/>
                  </a:lnTo>
                  <a:lnTo>
                    <a:pt x="332" y="224"/>
                  </a:lnTo>
                  <a:lnTo>
                    <a:pt x="334" y="220"/>
                  </a:lnTo>
                  <a:lnTo>
                    <a:pt x="336" y="207"/>
                  </a:lnTo>
                  <a:lnTo>
                    <a:pt x="332" y="213"/>
                  </a:lnTo>
                  <a:lnTo>
                    <a:pt x="338" y="209"/>
                  </a:lnTo>
                  <a:lnTo>
                    <a:pt x="334" y="211"/>
                  </a:lnTo>
                  <a:lnTo>
                    <a:pt x="340" y="209"/>
                  </a:lnTo>
                  <a:lnTo>
                    <a:pt x="342" y="209"/>
                  </a:lnTo>
                  <a:lnTo>
                    <a:pt x="342" y="209"/>
                  </a:lnTo>
                  <a:lnTo>
                    <a:pt x="344" y="209"/>
                  </a:lnTo>
                  <a:lnTo>
                    <a:pt x="344" y="207"/>
                  </a:lnTo>
                  <a:lnTo>
                    <a:pt x="351" y="200"/>
                  </a:lnTo>
                  <a:lnTo>
                    <a:pt x="362" y="183"/>
                  </a:lnTo>
                  <a:lnTo>
                    <a:pt x="369" y="165"/>
                  </a:lnTo>
                  <a:lnTo>
                    <a:pt x="377" y="146"/>
                  </a:lnTo>
                  <a:lnTo>
                    <a:pt x="386" y="128"/>
                  </a:lnTo>
                  <a:lnTo>
                    <a:pt x="388" y="124"/>
                  </a:lnTo>
                  <a:lnTo>
                    <a:pt x="388" y="122"/>
                  </a:lnTo>
                  <a:lnTo>
                    <a:pt x="386" y="118"/>
                  </a:lnTo>
                  <a:lnTo>
                    <a:pt x="384" y="116"/>
                  </a:lnTo>
                  <a:lnTo>
                    <a:pt x="381" y="116"/>
                  </a:lnTo>
                  <a:lnTo>
                    <a:pt x="379" y="116"/>
                  </a:lnTo>
                  <a:lnTo>
                    <a:pt x="375" y="118"/>
                  </a:lnTo>
                  <a:lnTo>
                    <a:pt x="373" y="120"/>
                  </a:lnTo>
                  <a:lnTo>
                    <a:pt x="366" y="135"/>
                  </a:lnTo>
                  <a:lnTo>
                    <a:pt x="360" y="148"/>
                  </a:lnTo>
                  <a:lnTo>
                    <a:pt x="353" y="163"/>
                  </a:lnTo>
                  <a:lnTo>
                    <a:pt x="345" y="177"/>
                  </a:lnTo>
                  <a:lnTo>
                    <a:pt x="332" y="196"/>
                  </a:lnTo>
                  <a:lnTo>
                    <a:pt x="338" y="194"/>
                  </a:lnTo>
                  <a:lnTo>
                    <a:pt x="332" y="194"/>
                  </a:lnTo>
                  <a:lnTo>
                    <a:pt x="331" y="194"/>
                  </a:lnTo>
                  <a:lnTo>
                    <a:pt x="331" y="194"/>
                  </a:lnTo>
                  <a:lnTo>
                    <a:pt x="331" y="194"/>
                  </a:lnTo>
                  <a:lnTo>
                    <a:pt x="329" y="196"/>
                  </a:lnTo>
                  <a:lnTo>
                    <a:pt x="323" y="198"/>
                  </a:lnTo>
                  <a:lnTo>
                    <a:pt x="321" y="200"/>
                  </a:lnTo>
                  <a:lnTo>
                    <a:pt x="321" y="202"/>
                  </a:lnTo>
                  <a:lnTo>
                    <a:pt x="321" y="203"/>
                  </a:lnTo>
                  <a:lnTo>
                    <a:pt x="320" y="205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10" y="227"/>
                  </a:lnTo>
                  <a:lnTo>
                    <a:pt x="314" y="226"/>
                  </a:lnTo>
                  <a:lnTo>
                    <a:pt x="307" y="226"/>
                  </a:lnTo>
                  <a:lnTo>
                    <a:pt x="297" y="226"/>
                  </a:lnTo>
                  <a:lnTo>
                    <a:pt x="286" y="226"/>
                  </a:lnTo>
                  <a:lnTo>
                    <a:pt x="279" y="224"/>
                  </a:lnTo>
                  <a:lnTo>
                    <a:pt x="271" y="220"/>
                  </a:lnTo>
                  <a:lnTo>
                    <a:pt x="264" y="207"/>
                  </a:lnTo>
                  <a:lnTo>
                    <a:pt x="262" y="190"/>
                  </a:lnTo>
                  <a:lnTo>
                    <a:pt x="264" y="172"/>
                  </a:lnTo>
                  <a:lnTo>
                    <a:pt x="266" y="155"/>
                  </a:lnTo>
                  <a:lnTo>
                    <a:pt x="268" y="137"/>
                  </a:lnTo>
                  <a:lnTo>
                    <a:pt x="268" y="135"/>
                  </a:lnTo>
                  <a:lnTo>
                    <a:pt x="268" y="135"/>
                  </a:lnTo>
                  <a:lnTo>
                    <a:pt x="268" y="135"/>
                  </a:lnTo>
                  <a:lnTo>
                    <a:pt x="268" y="133"/>
                  </a:lnTo>
                  <a:lnTo>
                    <a:pt x="264" y="129"/>
                  </a:lnTo>
                  <a:lnTo>
                    <a:pt x="264" y="128"/>
                  </a:lnTo>
                  <a:lnTo>
                    <a:pt x="262" y="126"/>
                  </a:lnTo>
                  <a:lnTo>
                    <a:pt x="260" y="126"/>
                  </a:lnTo>
                  <a:lnTo>
                    <a:pt x="259" y="126"/>
                  </a:lnTo>
                  <a:lnTo>
                    <a:pt x="246" y="126"/>
                  </a:lnTo>
                  <a:lnTo>
                    <a:pt x="240" y="126"/>
                  </a:lnTo>
                  <a:lnTo>
                    <a:pt x="234" y="124"/>
                  </a:lnTo>
                  <a:lnTo>
                    <a:pt x="227" y="124"/>
                  </a:lnTo>
                  <a:lnTo>
                    <a:pt x="222" y="124"/>
                  </a:lnTo>
                  <a:lnTo>
                    <a:pt x="210" y="122"/>
                  </a:lnTo>
                  <a:lnTo>
                    <a:pt x="209" y="122"/>
                  </a:lnTo>
                  <a:lnTo>
                    <a:pt x="205" y="122"/>
                  </a:lnTo>
                  <a:lnTo>
                    <a:pt x="203" y="124"/>
                  </a:lnTo>
                  <a:lnTo>
                    <a:pt x="201" y="126"/>
                  </a:lnTo>
                  <a:lnTo>
                    <a:pt x="196" y="139"/>
                  </a:lnTo>
                  <a:lnTo>
                    <a:pt x="198" y="159"/>
                  </a:lnTo>
                  <a:lnTo>
                    <a:pt x="196" y="179"/>
                  </a:lnTo>
                  <a:lnTo>
                    <a:pt x="192" y="202"/>
                  </a:lnTo>
                  <a:lnTo>
                    <a:pt x="188" y="222"/>
                  </a:lnTo>
                  <a:lnTo>
                    <a:pt x="186" y="233"/>
                  </a:lnTo>
                  <a:lnTo>
                    <a:pt x="194" y="229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6" y="227"/>
                  </a:lnTo>
                  <a:lnTo>
                    <a:pt x="175" y="222"/>
                  </a:lnTo>
                  <a:lnTo>
                    <a:pt x="173" y="220"/>
                  </a:lnTo>
                  <a:lnTo>
                    <a:pt x="172" y="220"/>
                  </a:lnTo>
                  <a:lnTo>
                    <a:pt x="170" y="220"/>
                  </a:lnTo>
                  <a:lnTo>
                    <a:pt x="168" y="222"/>
                  </a:lnTo>
                  <a:lnTo>
                    <a:pt x="162" y="224"/>
                  </a:lnTo>
                  <a:lnTo>
                    <a:pt x="161" y="224"/>
                  </a:lnTo>
                  <a:lnTo>
                    <a:pt x="161" y="226"/>
                  </a:lnTo>
                  <a:lnTo>
                    <a:pt x="159" y="226"/>
                  </a:lnTo>
                  <a:lnTo>
                    <a:pt x="159" y="227"/>
                  </a:lnTo>
                  <a:lnTo>
                    <a:pt x="153" y="237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38" y="253"/>
                  </a:lnTo>
                  <a:lnTo>
                    <a:pt x="146" y="253"/>
                  </a:lnTo>
                  <a:lnTo>
                    <a:pt x="138" y="250"/>
                  </a:lnTo>
                  <a:lnTo>
                    <a:pt x="144" y="255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8" y="248"/>
                  </a:lnTo>
                  <a:lnTo>
                    <a:pt x="137" y="246"/>
                  </a:lnTo>
                  <a:lnTo>
                    <a:pt x="135" y="246"/>
                  </a:lnTo>
                  <a:lnTo>
                    <a:pt x="129" y="244"/>
                  </a:lnTo>
                  <a:lnTo>
                    <a:pt x="114" y="240"/>
                  </a:lnTo>
                  <a:lnTo>
                    <a:pt x="101" y="231"/>
                  </a:lnTo>
                  <a:lnTo>
                    <a:pt x="90" y="220"/>
                  </a:lnTo>
                  <a:lnTo>
                    <a:pt x="85" y="205"/>
                  </a:lnTo>
                  <a:lnTo>
                    <a:pt x="83" y="198"/>
                  </a:lnTo>
                  <a:lnTo>
                    <a:pt x="81" y="189"/>
                  </a:lnTo>
                  <a:lnTo>
                    <a:pt x="79" y="181"/>
                  </a:lnTo>
                  <a:lnTo>
                    <a:pt x="76" y="174"/>
                  </a:lnTo>
                  <a:lnTo>
                    <a:pt x="66" y="153"/>
                  </a:lnTo>
                  <a:lnTo>
                    <a:pt x="57" y="133"/>
                  </a:lnTo>
                  <a:lnTo>
                    <a:pt x="48" y="113"/>
                  </a:lnTo>
                  <a:lnTo>
                    <a:pt x="39" y="92"/>
                  </a:lnTo>
                  <a:lnTo>
                    <a:pt x="31" y="72"/>
                  </a:lnTo>
                  <a:lnTo>
                    <a:pt x="24" y="50"/>
                  </a:lnTo>
                  <a:lnTo>
                    <a:pt x="20" y="28"/>
                  </a:lnTo>
                  <a:lnTo>
                    <a:pt x="16" y="6"/>
                  </a:lnTo>
                  <a:lnTo>
                    <a:pt x="15" y="4"/>
                  </a:lnTo>
                  <a:lnTo>
                    <a:pt x="13" y="0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86"/>
            <p:cNvSpPr>
              <a:spLocks/>
            </p:cNvSpPr>
            <p:nvPr/>
          </p:nvSpPr>
          <p:spPr bwMode="auto">
            <a:xfrm>
              <a:off x="4230" y="3641"/>
              <a:ext cx="22" cy="66"/>
            </a:xfrm>
            <a:custGeom>
              <a:avLst/>
              <a:gdLst>
                <a:gd name="T0" fmla="*/ 4 w 44"/>
                <a:gd name="T1" fmla="*/ 0 h 131"/>
                <a:gd name="T2" fmla="*/ 4 w 44"/>
                <a:gd name="T3" fmla="*/ 7 h 131"/>
                <a:gd name="T4" fmla="*/ 2 w 44"/>
                <a:gd name="T5" fmla="*/ 24 h 131"/>
                <a:gd name="T6" fmla="*/ 0 w 44"/>
                <a:gd name="T7" fmla="*/ 46 h 131"/>
                <a:gd name="T8" fmla="*/ 0 w 44"/>
                <a:gd name="T9" fmla="*/ 72 h 131"/>
                <a:gd name="T10" fmla="*/ 0 w 44"/>
                <a:gd name="T11" fmla="*/ 94 h 131"/>
                <a:gd name="T12" fmla="*/ 2 w 44"/>
                <a:gd name="T13" fmla="*/ 113 h 131"/>
                <a:gd name="T14" fmla="*/ 4 w 44"/>
                <a:gd name="T15" fmla="*/ 126 h 131"/>
                <a:gd name="T16" fmla="*/ 4 w 44"/>
                <a:gd name="T17" fmla="*/ 131 h 131"/>
                <a:gd name="T18" fmla="*/ 13 w 44"/>
                <a:gd name="T19" fmla="*/ 120 h 131"/>
                <a:gd name="T20" fmla="*/ 24 w 44"/>
                <a:gd name="T21" fmla="*/ 63 h 131"/>
                <a:gd name="T22" fmla="*/ 24 w 44"/>
                <a:gd name="T23" fmla="*/ 103 h 131"/>
                <a:gd name="T24" fmla="*/ 44 w 44"/>
                <a:gd name="T25" fmla="*/ 7 h 131"/>
                <a:gd name="T26" fmla="*/ 4 w 44"/>
                <a:gd name="T27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4" h="131">
                  <a:moveTo>
                    <a:pt x="4" y="0"/>
                  </a:moveTo>
                  <a:lnTo>
                    <a:pt x="4" y="7"/>
                  </a:lnTo>
                  <a:lnTo>
                    <a:pt x="2" y="24"/>
                  </a:lnTo>
                  <a:lnTo>
                    <a:pt x="0" y="46"/>
                  </a:lnTo>
                  <a:lnTo>
                    <a:pt x="0" y="72"/>
                  </a:lnTo>
                  <a:lnTo>
                    <a:pt x="0" y="94"/>
                  </a:lnTo>
                  <a:lnTo>
                    <a:pt x="2" y="113"/>
                  </a:lnTo>
                  <a:lnTo>
                    <a:pt x="4" y="126"/>
                  </a:lnTo>
                  <a:lnTo>
                    <a:pt x="4" y="131"/>
                  </a:lnTo>
                  <a:lnTo>
                    <a:pt x="13" y="120"/>
                  </a:lnTo>
                  <a:lnTo>
                    <a:pt x="24" y="63"/>
                  </a:lnTo>
                  <a:lnTo>
                    <a:pt x="24" y="103"/>
                  </a:lnTo>
                  <a:lnTo>
                    <a:pt x="44" y="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87"/>
            <p:cNvSpPr>
              <a:spLocks/>
            </p:cNvSpPr>
            <p:nvPr/>
          </p:nvSpPr>
          <p:spPr bwMode="auto">
            <a:xfrm>
              <a:off x="4156" y="3645"/>
              <a:ext cx="32" cy="63"/>
            </a:xfrm>
            <a:custGeom>
              <a:avLst/>
              <a:gdLst>
                <a:gd name="T0" fmla="*/ 65 w 65"/>
                <a:gd name="T1" fmla="*/ 0 h 128"/>
                <a:gd name="T2" fmla="*/ 65 w 65"/>
                <a:gd name="T3" fmla="*/ 4 h 128"/>
                <a:gd name="T4" fmla="*/ 63 w 65"/>
                <a:gd name="T5" fmla="*/ 17 h 128"/>
                <a:gd name="T6" fmla="*/ 61 w 65"/>
                <a:gd name="T7" fmla="*/ 35 h 128"/>
                <a:gd name="T8" fmla="*/ 61 w 65"/>
                <a:gd name="T9" fmla="*/ 61 h 128"/>
                <a:gd name="T10" fmla="*/ 61 w 65"/>
                <a:gd name="T11" fmla="*/ 85 h 128"/>
                <a:gd name="T12" fmla="*/ 61 w 65"/>
                <a:gd name="T13" fmla="*/ 106 h 128"/>
                <a:gd name="T14" fmla="*/ 61 w 65"/>
                <a:gd name="T15" fmla="*/ 119 h 128"/>
                <a:gd name="T16" fmla="*/ 61 w 65"/>
                <a:gd name="T17" fmla="*/ 124 h 128"/>
                <a:gd name="T18" fmla="*/ 41 w 65"/>
                <a:gd name="T19" fmla="*/ 89 h 128"/>
                <a:gd name="T20" fmla="*/ 37 w 65"/>
                <a:gd name="T21" fmla="*/ 128 h 128"/>
                <a:gd name="T22" fmla="*/ 28 w 65"/>
                <a:gd name="T23" fmla="*/ 80 h 128"/>
                <a:gd name="T24" fmla="*/ 21 w 65"/>
                <a:gd name="T25" fmla="*/ 109 h 128"/>
                <a:gd name="T26" fmla="*/ 0 w 65"/>
                <a:gd name="T27" fmla="*/ 24 h 128"/>
                <a:gd name="T28" fmla="*/ 28 w 65"/>
                <a:gd name="T29" fmla="*/ 28 h 128"/>
                <a:gd name="T30" fmla="*/ 52 w 65"/>
                <a:gd name="T31" fmla="*/ 4 h 128"/>
                <a:gd name="T32" fmla="*/ 65 w 65"/>
                <a:gd name="T33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128">
                  <a:moveTo>
                    <a:pt x="65" y="0"/>
                  </a:moveTo>
                  <a:lnTo>
                    <a:pt x="65" y="4"/>
                  </a:lnTo>
                  <a:lnTo>
                    <a:pt x="63" y="17"/>
                  </a:lnTo>
                  <a:lnTo>
                    <a:pt x="61" y="35"/>
                  </a:lnTo>
                  <a:lnTo>
                    <a:pt x="61" y="61"/>
                  </a:lnTo>
                  <a:lnTo>
                    <a:pt x="61" y="85"/>
                  </a:lnTo>
                  <a:lnTo>
                    <a:pt x="61" y="106"/>
                  </a:lnTo>
                  <a:lnTo>
                    <a:pt x="61" y="119"/>
                  </a:lnTo>
                  <a:lnTo>
                    <a:pt x="61" y="124"/>
                  </a:lnTo>
                  <a:lnTo>
                    <a:pt x="41" y="89"/>
                  </a:lnTo>
                  <a:lnTo>
                    <a:pt x="37" y="128"/>
                  </a:lnTo>
                  <a:lnTo>
                    <a:pt x="28" y="80"/>
                  </a:lnTo>
                  <a:lnTo>
                    <a:pt x="21" y="109"/>
                  </a:lnTo>
                  <a:lnTo>
                    <a:pt x="0" y="24"/>
                  </a:lnTo>
                  <a:lnTo>
                    <a:pt x="28" y="28"/>
                  </a:lnTo>
                  <a:lnTo>
                    <a:pt x="52" y="4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88"/>
            <p:cNvSpPr>
              <a:spLocks/>
            </p:cNvSpPr>
            <p:nvPr/>
          </p:nvSpPr>
          <p:spPr bwMode="auto">
            <a:xfrm>
              <a:off x="4319" y="3609"/>
              <a:ext cx="79" cy="72"/>
            </a:xfrm>
            <a:custGeom>
              <a:avLst/>
              <a:gdLst>
                <a:gd name="T0" fmla="*/ 5 w 159"/>
                <a:gd name="T1" fmla="*/ 72 h 142"/>
                <a:gd name="T2" fmla="*/ 3 w 159"/>
                <a:gd name="T3" fmla="*/ 61 h 142"/>
                <a:gd name="T4" fmla="*/ 1 w 159"/>
                <a:gd name="T5" fmla="*/ 52 h 142"/>
                <a:gd name="T6" fmla="*/ 0 w 159"/>
                <a:gd name="T7" fmla="*/ 44 h 142"/>
                <a:gd name="T8" fmla="*/ 3 w 159"/>
                <a:gd name="T9" fmla="*/ 39 h 142"/>
                <a:gd name="T10" fmla="*/ 7 w 159"/>
                <a:gd name="T11" fmla="*/ 37 h 142"/>
                <a:gd name="T12" fmla="*/ 14 w 159"/>
                <a:gd name="T13" fmla="*/ 35 h 142"/>
                <a:gd name="T14" fmla="*/ 22 w 159"/>
                <a:gd name="T15" fmla="*/ 35 h 142"/>
                <a:gd name="T16" fmla="*/ 27 w 159"/>
                <a:gd name="T17" fmla="*/ 33 h 142"/>
                <a:gd name="T18" fmla="*/ 40 w 159"/>
                <a:gd name="T19" fmla="*/ 24 h 142"/>
                <a:gd name="T20" fmla="*/ 53 w 159"/>
                <a:gd name="T21" fmla="*/ 18 h 142"/>
                <a:gd name="T22" fmla="*/ 66 w 159"/>
                <a:gd name="T23" fmla="*/ 11 h 142"/>
                <a:gd name="T24" fmla="*/ 77 w 159"/>
                <a:gd name="T25" fmla="*/ 2 h 142"/>
                <a:gd name="T26" fmla="*/ 86 w 159"/>
                <a:gd name="T27" fmla="*/ 0 h 142"/>
                <a:gd name="T28" fmla="*/ 96 w 159"/>
                <a:gd name="T29" fmla="*/ 0 h 142"/>
                <a:gd name="T30" fmla="*/ 103 w 159"/>
                <a:gd name="T31" fmla="*/ 0 h 142"/>
                <a:gd name="T32" fmla="*/ 112 w 159"/>
                <a:gd name="T33" fmla="*/ 2 h 142"/>
                <a:gd name="T34" fmla="*/ 122 w 159"/>
                <a:gd name="T35" fmla="*/ 4 h 142"/>
                <a:gd name="T36" fmla="*/ 129 w 159"/>
                <a:gd name="T37" fmla="*/ 7 h 142"/>
                <a:gd name="T38" fmla="*/ 134 w 159"/>
                <a:gd name="T39" fmla="*/ 13 h 142"/>
                <a:gd name="T40" fmla="*/ 140 w 159"/>
                <a:gd name="T41" fmla="*/ 18 h 142"/>
                <a:gd name="T42" fmla="*/ 146 w 159"/>
                <a:gd name="T43" fmla="*/ 22 h 142"/>
                <a:gd name="T44" fmla="*/ 151 w 159"/>
                <a:gd name="T45" fmla="*/ 26 h 142"/>
                <a:gd name="T46" fmla="*/ 157 w 159"/>
                <a:gd name="T47" fmla="*/ 28 h 142"/>
                <a:gd name="T48" fmla="*/ 159 w 159"/>
                <a:gd name="T49" fmla="*/ 33 h 142"/>
                <a:gd name="T50" fmla="*/ 159 w 159"/>
                <a:gd name="T51" fmla="*/ 59 h 142"/>
                <a:gd name="T52" fmla="*/ 146 w 159"/>
                <a:gd name="T53" fmla="*/ 89 h 142"/>
                <a:gd name="T54" fmla="*/ 131 w 159"/>
                <a:gd name="T55" fmla="*/ 116 h 142"/>
                <a:gd name="T56" fmla="*/ 122 w 159"/>
                <a:gd name="T57" fmla="*/ 141 h 142"/>
                <a:gd name="T58" fmla="*/ 107 w 159"/>
                <a:gd name="T59" fmla="*/ 141 h 142"/>
                <a:gd name="T60" fmla="*/ 92 w 159"/>
                <a:gd name="T61" fmla="*/ 142 h 142"/>
                <a:gd name="T62" fmla="*/ 79 w 159"/>
                <a:gd name="T63" fmla="*/ 142 h 142"/>
                <a:gd name="T64" fmla="*/ 68 w 159"/>
                <a:gd name="T65" fmla="*/ 139 h 142"/>
                <a:gd name="T66" fmla="*/ 59 w 159"/>
                <a:gd name="T67" fmla="*/ 131 h 142"/>
                <a:gd name="T68" fmla="*/ 48 w 159"/>
                <a:gd name="T69" fmla="*/ 126 h 142"/>
                <a:gd name="T70" fmla="*/ 38 w 159"/>
                <a:gd name="T71" fmla="*/ 118 h 142"/>
                <a:gd name="T72" fmla="*/ 29 w 159"/>
                <a:gd name="T73" fmla="*/ 111 h 142"/>
                <a:gd name="T74" fmla="*/ 20 w 159"/>
                <a:gd name="T75" fmla="*/ 102 h 142"/>
                <a:gd name="T76" fmla="*/ 12 w 159"/>
                <a:gd name="T77" fmla="*/ 92 h 142"/>
                <a:gd name="T78" fmla="*/ 9 w 159"/>
                <a:gd name="T79" fmla="*/ 83 h 142"/>
                <a:gd name="T80" fmla="*/ 5 w 159"/>
                <a:gd name="T81" fmla="*/ 7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9" h="142">
                  <a:moveTo>
                    <a:pt x="5" y="72"/>
                  </a:moveTo>
                  <a:lnTo>
                    <a:pt x="3" y="61"/>
                  </a:lnTo>
                  <a:lnTo>
                    <a:pt x="1" y="52"/>
                  </a:lnTo>
                  <a:lnTo>
                    <a:pt x="0" y="44"/>
                  </a:lnTo>
                  <a:lnTo>
                    <a:pt x="3" y="39"/>
                  </a:lnTo>
                  <a:lnTo>
                    <a:pt x="7" y="37"/>
                  </a:lnTo>
                  <a:lnTo>
                    <a:pt x="14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40" y="24"/>
                  </a:lnTo>
                  <a:lnTo>
                    <a:pt x="53" y="18"/>
                  </a:lnTo>
                  <a:lnTo>
                    <a:pt x="66" y="11"/>
                  </a:lnTo>
                  <a:lnTo>
                    <a:pt x="77" y="2"/>
                  </a:lnTo>
                  <a:lnTo>
                    <a:pt x="86" y="0"/>
                  </a:lnTo>
                  <a:lnTo>
                    <a:pt x="96" y="0"/>
                  </a:lnTo>
                  <a:lnTo>
                    <a:pt x="103" y="0"/>
                  </a:lnTo>
                  <a:lnTo>
                    <a:pt x="112" y="2"/>
                  </a:lnTo>
                  <a:lnTo>
                    <a:pt x="122" y="4"/>
                  </a:lnTo>
                  <a:lnTo>
                    <a:pt x="129" y="7"/>
                  </a:lnTo>
                  <a:lnTo>
                    <a:pt x="134" y="13"/>
                  </a:lnTo>
                  <a:lnTo>
                    <a:pt x="140" y="18"/>
                  </a:lnTo>
                  <a:lnTo>
                    <a:pt x="146" y="22"/>
                  </a:lnTo>
                  <a:lnTo>
                    <a:pt x="151" y="26"/>
                  </a:lnTo>
                  <a:lnTo>
                    <a:pt x="157" y="28"/>
                  </a:lnTo>
                  <a:lnTo>
                    <a:pt x="159" y="33"/>
                  </a:lnTo>
                  <a:lnTo>
                    <a:pt x="159" y="59"/>
                  </a:lnTo>
                  <a:lnTo>
                    <a:pt x="146" y="89"/>
                  </a:lnTo>
                  <a:lnTo>
                    <a:pt x="131" y="116"/>
                  </a:lnTo>
                  <a:lnTo>
                    <a:pt x="122" y="141"/>
                  </a:lnTo>
                  <a:lnTo>
                    <a:pt x="107" y="141"/>
                  </a:lnTo>
                  <a:lnTo>
                    <a:pt x="92" y="142"/>
                  </a:lnTo>
                  <a:lnTo>
                    <a:pt x="79" y="142"/>
                  </a:lnTo>
                  <a:lnTo>
                    <a:pt x="68" y="139"/>
                  </a:lnTo>
                  <a:lnTo>
                    <a:pt x="59" y="131"/>
                  </a:lnTo>
                  <a:lnTo>
                    <a:pt x="48" y="126"/>
                  </a:lnTo>
                  <a:lnTo>
                    <a:pt x="38" y="118"/>
                  </a:lnTo>
                  <a:lnTo>
                    <a:pt x="29" y="111"/>
                  </a:lnTo>
                  <a:lnTo>
                    <a:pt x="20" y="102"/>
                  </a:lnTo>
                  <a:lnTo>
                    <a:pt x="12" y="92"/>
                  </a:lnTo>
                  <a:lnTo>
                    <a:pt x="9" y="83"/>
                  </a:lnTo>
                  <a:lnTo>
                    <a:pt x="5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89"/>
            <p:cNvSpPr>
              <a:spLocks/>
            </p:cNvSpPr>
            <p:nvPr/>
          </p:nvSpPr>
          <p:spPr bwMode="auto">
            <a:xfrm>
              <a:off x="4320" y="3597"/>
              <a:ext cx="9" cy="10"/>
            </a:xfrm>
            <a:custGeom>
              <a:avLst/>
              <a:gdLst>
                <a:gd name="T0" fmla="*/ 4 w 19"/>
                <a:gd name="T1" fmla="*/ 0 h 20"/>
                <a:gd name="T2" fmla="*/ 0 w 19"/>
                <a:gd name="T3" fmla="*/ 0 h 20"/>
                <a:gd name="T4" fmla="*/ 0 w 19"/>
                <a:gd name="T5" fmla="*/ 0 h 20"/>
                <a:gd name="T6" fmla="*/ 0 w 19"/>
                <a:gd name="T7" fmla="*/ 4 h 20"/>
                <a:gd name="T8" fmla="*/ 0 w 19"/>
                <a:gd name="T9" fmla="*/ 7 h 20"/>
                <a:gd name="T10" fmla="*/ 2 w 19"/>
                <a:gd name="T11" fmla="*/ 13 h 20"/>
                <a:gd name="T12" fmla="*/ 4 w 19"/>
                <a:gd name="T13" fmla="*/ 17 h 20"/>
                <a:gd name="T14" fmla="*/ 8 w 19"/>
                <a:gd name="T15" fmla="*/ 19 h 20"/>
                <a:gd name="T16" fmla="*/ 13 w 19"/>
                <a:gd name="T17" fmla="*/ 20 h 20"/>
                <a:gd name="T18" fmla="*/ 17 w 19"/>
                <a:gd name="T19" fmla="*/ 19 h 20"/>
                <a:gd name="T20" fmla="*/ 19 w 19"/>
                <a:gd name="T21" fmla="*/ 15 h 20"/>
                <a:gd name="T22" fmla="*/ 19 w 19"/>
                <a:gd name="T23" fmla="*/ 11 h 20"/>
                <a:gd name="T24" fmla="*/ 19 w 19"/>
                <a:gd name="T25" fmla="*/ 6 h 20"/>
                <a:gd name="T26" fmla="*/ 17 w 19"/>
                <a:gd name="T27" fmla="*/ 2 h 20"/>
                <a:gd name="T28" fmla="*/ 15 w 19"/>
                <a:gd name="T29" fmla="*/ 0 h 20"/>
                <a:gd name="T30" fmla="*/ 10 w 19"/>
                <a:gd name="T31" fmla="*/ 0 h 20"/>
                <a:gd name="T32" fmla="*/ 4 w 19"/>
                <a:gd name="T33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20">
                  <a:moveTo>
                    <a:pt x="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7"/>
                  </a:lnTo>
                  <a:lnTo>
                    <a:pt x="2" y="13"/>
                  </a:lnTo>
                  <a:lnTo>
                    <a:pt x="4" y="17"/>
                  </a:lnTo>
                  <a:lnTo>
                    <a:pt x="8" y="19"/>
                  </a:lnTo>
                  <a:lnTo>
                    <a:pt x="13" y="20"/>
                  </a:lnTo>
                  <a:lnTo>
                    <a:pt x="17" y="19"/>
                  </a:lnTo>
                  <a:lnTo>
                    <a:pt x="19" y="15"/>
                  </a:lnTo>
                  <a:lnTo>
                    <a:pt x="19" y="11"/>
                  </a:lnTo>
                  <a:lnTo>
                    <a:pt x="19" y="6"/>
                  </a:lnTo>
                  <a:lnTo>
                    <a:pt x="17" y="2"/>
                  </a:lnTo>
                  <a:lnTo>
                    <a:pt x="15" y="0"/>
                  </a:lnTo>
                  <a:lnTo>
                    <a:pt x="1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90"/>
            <p:cNvSpPr>
              <a:spLocks/>
            </p:cNvSpPr>
            <p:nvPr/>
          </p:nvSpPr>
          <p:spPr bwMode="auto">
            <a:xfrm>
              <a:off x="4030" y="3607"/>
              <a:ext cx="40" cy="105"/>
            </a:xfrm>
            <a:custGeom>
              <a:avLst/>
              <a:gdLst>
                <a:gd name="T0" fmla="*/ 0 w 79"/>
                <a:gd name="T1" fmla="*/ 0 h 211"/>
                <a:gd name="T2" fmla="*/ 5 w 79"/>
                <a:gd name="T3" fmla="*/ 13 h 211"/>
                <a:gd name="T4" fmla="*/ 16 w 79"/>
                <a:gd name="T5" fmla="*/ 49 h 211"/>
                <a:gd name="T6" fmla="*/ 29 w 79"/>
                <a:gd name="T7" fmla="*/ 95 h 211"/>
                <a:gd name="T8" fmla="*/ 37 w 79"/>
                <a:gd name="T9" fmla="*/ 145 h 211"/>
                <a:gd name="T10" fmla="*/ 42 w 79"/>
                <a:gd name="T11" fmla="*/ 182 h 211"/>
                <a:gd name="T12" fmla="*/ 46 w 79"/>
                <a:gd name="T13" fmla="*/ 202 h 211"/>
                <a:gd name="T14" fmla="*/ 50 w 79"/>
                <a:gd name="T15" fmla="*/ 209 h 211"/>
                <a:gd name="T16" fmla="*/ 52 w 79"/>
                <a:gd name="T17" fmla="*/ 211 h 211"/>
                <a:gd name="T18" fmla="*/ 61 w 79"/>
                <a:gd name="T19" fmla="*/ 204 h 211"/>
                <a:gd name="T20" fmla="*/ 66 w 79"/>
                <a:gd name="T21" fmla="*/ 176 h 211"/>
                <a:gd name="T22" fmla="*/ 76 w 79"/>
                <a:gd name="T23" fmla="*/ 200 h 211"/>
                <a:gd name="T24" fmla="*/ 76 w 79"/>
                <a:gd name="T25" fmla="*/ 195 h 211"/>
                <a:gd name="T26" fmla="*/ 77 w 79"/>
                <a:gd name="T27" fmla="*/ 178 h 211"/>
                <a:gd name="T28" fmla="*/ 77 w 79"/>
                <a:gd name="T29" fmla="*/ 154 h 211"/>
                <a:gd name="T30" fmla="*/ 77 w 79"/>
                <a:gd name="T31" fmla="*/ 121 h 211"/>
                <a:gd name="T32" fmla="*/ 77 w 79"/>
                <a:gd name="T33" fmla="*/ 82 h 211"/>
                <a:gd name="T34" fmla="*/ 79 w 79"/>
                <a:gd name="T35" fmla="*/ 43 h 211"/>
                <a:gd name="T36" fmla="*/ 79 w 79"/>
                <a:gd name="T37" fmla="*/ 12 h 211"/>
                <a:gd name="T38" fmla="*/ 79 w 79"/>
                <a:gd name="T39" fmla="*/ 0 h 211"/>
                <a:gd name="T40" fmla="*/ 53 w 79"/>
                <a:gd name="T41" fmla="*/ 54 h 211"/>
                <a:gd name="T42" fmla="*/ 48 w 79"/>
                <a:gd name="T43" fmla="*/ 36 h 211"/>
                <a:gd name="T44" fmla="*/ 40 w 79"/>
                <a:gd name="T45" fmla="*/ 37 h 211"/>
                <a:gd name="T46" fmla="*/ 24 w 79"/>
                <a:gd name="T47" fmla="*/ 24 h 211"/>
                <a:gd name="T48" fmla="*/ 0 w 79"/>
                <a:gd name="T4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9" h="211">
                  <a:moveTo>
                    <a:pt x="0" y="0"/>
                  </a:moveTo>
                  <a:lnTo>
                    <a:pt x="5" y="13"/>
                  </a:lnTo>
                  <a:lnTo>
                    <a:pt x="16" y="49"/>
                  </a:lnTo>
                  <a:lnTo>
                    <a:pt x="29" y="95"/>
                  </a:lnTo>
                  <a:lnTo>
                    <a:pt x="37" y="145"/>
                  </a:lnTo>
                  <a:lnTo>
                    <a:pt x="42" y="182"/>
                  </a:lnTo>
                  <a:lnTo>
                    <a:pt x="46" y="202"/>
                  </a:lnTo>
                  <a:lnTo>
                    <a:pt x="50" y="209"/>
                  </a:lnTo>
                  <a:lnTo>
                    <a:pt x="52" y="211"/>
                  </a:lnTo>
                  <a:lnTo>
                    <a:pt x="61" y="204"/>
                  </a:lnTo>
                  <a:lnTo>
                    <a:pt x="66" y="176"/>
                  </a:lnTo>
                  <a:lnTo>
                    <a:pt x="76" y="200"/>
                  </a:lnTo>
                  <a:lnTo>
                    <a:pt x="76" y="195"/>
                  </a:lnTo>
                  <a:lnTo>
                    <a:pt x="77" y="178"/>
                  </a:lnTo>
                  <a:lnTo>
                    <a:pt x="77" y="154"/>
                  </a:lnTo>
                  <a:lnTo>
                    <a:pt x="77" y="121"/>
                  </a:lnTo>
                  <a:lnTo>
                    <a:pt x="77" y="82"/>
                  </a:lnTo>
                  <a:lnTo>
                    <a:pt x="79" y="43"/>
                  </a:lnTo>
                  <a:lnTo>
                    <a:pt x="79" y="12"/>
                  </a:lnTo>
                  <a:lnTo>
                    <a:pt x="79" y="0"/>
                  </a:lnTo>
                  <a:lnTo>
                    <a:pt x="53" y="54"/>
                  </a:lnTo>
                  <a:lnTo>
                    <a:pt x="48" y="36"/>
                  </a:lnTo>
                  <a:lnTo>
                    <a:pt x="40" y="37"/>
                  </a:lnTo>
                  <a:lnTo>
                    <a:pt x="24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91"/>
            <p:cNvSpPr>
              <a:spLocks/>
            </p:cNvSpPr>
            <p:nvPr/>
          </p:nvSpPr>
          <p:spPr bwMode="auto">
            <a:xfrm>
              <a:off x="4652" y="3587"/>
              <a:ext cx="162" cy="159"/>
            </a:xfrm>
            <a:custGeom>
              <a:avLst/>
              <a:gdLst>
                <a:gd name="T0" fmla="*/ 0 w 323"/>
                <a:gd name="T1" fmla="*/ 181 h 318"/>
                <a:gd name="T2" fmla="*/ 15 w 323"/>
                <a:gd name="T3" fmla="*/ 188 h 318"/>
                <a:gd name="T4" fmla="*/ 26 w 323"/>
                <a:gd name="T5" fmla="*/ 225 h 318"/>
                <a:gd name="T6" fmla="*/ 39 w 323"/>
                <a:gd name="T7" fmla="*/ 264 h 318"/>
                <a:gd name="T8" fmla="*/ 44 w 323"/>
                <a:gd name="T9" fmla="*/ 273 h 318"/>
                <a:gd name="T10" fmla="*/ 50 w 323"/>
                <a:gd name="T11" fmla="*/ 286 h 318"/>
                <a:gd name="T12" fmla="*/ 52 w 323"/>
                <a:gd name="T13" fmla="*/ 297 h 318"/>
                <a:gd name="T14" fmla="*/ 59 w 323"/>
                <a:gd name="T15" fmla="*/ 301 h 318"/>
                <a:gd name="T16" fmla="*/ 94 w 323"/>
                <a:gd name="T17" fmla="*/ 277 h 318"/>
                <a:gd name="T18" fmla="*/ 102 w 323"/>
                <a:gd name="T19" fmla="*/ 262 h 318"/>
                <a:gd name="T20" fmla="*/ 116 w 323"/>
                <a:gd name="T21" fmla="*/ 240 h 318"/>
                <a:gd name="T22" fmla="*/ 127 w 323"/>
                <a:gd name="T23" fmla="*/ 260 h 318"/>
                <a:gd name="T24" fmla="*/ 131 w 323"/>
                <a:gd name="T25" fmla="*/ 264 h 318"/>
                <a:gd name="T26" fmla="*/ 133 w 323"/>
                <a:gd name="T27" fmla="*/ 268 h 318"/>
                <a:gd name="T28" fmla="*/ 137 w 323"/>
                <a:gd name="T29" fmla="*/ 273 h 318"/>
                <a:gd name="T30" fmla="*/ 139 w 323"/>
                <a:gd name="T31" fmla="*/ 275 h 318"/>
                <a:gd name="T32" fmla="*/ 142 w 323"/>
                <a:gd name="T33" fmla="*/ 275 h 318"/>
                <a:gd name="T34" fmla="*/ 150 w 323"/>
                <a:gd name="T35" fmla="*/ 290 h 318"/>
                <a:gd name="T36" fmla="*/ 157 w 323"/>
                <a:gd name="T37" fmla="*/ 308 h 318"/>
                <a:gd name="T38" fmla="*/ 157 w 323"/>
                <a:gd name="T39" fmla="*/ 283 h 318"/>
                <a:gd name="T40" fmla="*/ 161 w 323"/>
                <a:gd name="T41" fmla="*/ 271 h 318"/>
                <a:gd name="T42" fmla="*/ 163 w 323"/>
                <a:gd name="T43" fmla="*/ 253 h 318"/>
                <a:gd name="T44" fmla="*/ 164 w 323"/>
                <a:gd name="T45" fmla="*/ 240 h 318"/>
                <a:gd name="T46" fmla="*/ 176 w 323"/>
                <a:gd name="T47" fmla="*/ 242 h 318"/>
                <a:gd name="T48" fmla="*/ 177 w 323"/>
                <a:gd name="T49" fmla="*/ 273 h 318"/>
                <a:gd name="T50" fmla="*/ 181 w 323"/>
                <a:gd name="T51" fmla="*/ 277 h 318"/>
                <a:gd name="T52" fmla="*/ 187 w 323"/>
                <a:gd name="T53" fmla="*/ 275 h 318"/>
                <a:gd name="T54" fmla="*/ 188 w 323"/>
                <a:gd name="T55" fmla="*/ 283 h 318"/>
                <a:gd name="T56" fmla="*/ 188 w 323"/>
                <a:gd name="T57" fmla="*/ 308 h 318"/>
                <a:gd name="T58" fmla="*/ 196 w 323"/>
                <a:gd name="T59" fmla="*/ 316 h 318"/>
                <a:gd name="T60" fmla="*/ 212 w 323"/>
                <a:gd name="T61" fmla="*/ 279 h 318"/>
                <a:gd name="T62" fmla="*/ 225 w 323"/>
                <a:gd name="T63" fmla="*/ 264 h 318"/>
                <a:gd name="T64" fmla="*/ 231 w 323"/>
                <a:gd name="T65" fmla="*/ 249 h 318"/>
                <a:gd name="T66" fmla="*/ 246 w 323"/>
                <a:gd name="T67" fmla="*/ 229 h 318"/>
                <a:gd name="T68" fmla="*/ 266 w 323"/>
                <a:gd name="T69" fmla="*/ 227 h 318"/>
                <a:gd name="T70" fmla="*/ 268 w 323"/>
                <a:gd name="T71" fmla="*/ 253 h 318"/>
                <a:gd name="T72" fmla="*/ 268 w 323"/>
                <a:gd name="T73" fmla="*/ 290 h 318"/>
                <a:gd name="T74" fmla="*/ 268 w 323"/>
                <a:gd name="T75" fmla="*/ 301 h 318"/>
                <a:gd name="T76" fmla="*/ 272 w 323"/>
                <a:gd name="T77" fmla="*/ 307 h 318"/>
                <a:gd name="T78" fmla="*/ 279 w 323"/>
                <a:gd name="T79" fmla="*/ 314 h 318"/>
                <a:gd name="T80" fmla="*/ 283 w 323"/>
                <a:gd name="T81" fmla="*/ 292 h 318"/>
                <a:gd name="T82" fmla="*/ 286 w 323"/>
                <a:gd name="T83" fmla="*/ 279 h 318"/>
                <a:gd name="T84" fmla="*/ 299 w 323"/>
                <a:gd name="T85" fmla="*/ 242 h 318"/>
                <a:gd name="T86" fmla="*/ 309 w 323"/>
                <a:gd name="T87" fmla="*/ 196 h 318"/>
                <a:gd name="T88" fmla="*/ 322 w 323"/>
                <a:gd name="T89" fmla="*/ 140 h 318"/>
                <a:gd name="T90" fmla="*/ 314 w 323"/>
                <a:gd name="T91" fmla="*/ 70 h 318"/>
                <a:gd name="T92" fmla="*/ 281 w 323"/>
                <a:gd name="T93" fmla="*/ 24 h 318"/>
                <a:gd name="T94" fmla="*/ 229 w 323"/>
                <a:gd name="T95" fmla="*/ 5 h 318"/>
                <a:gd name="T96" fmla="*/ 177 w 323"/>
                <a:gd name="T97" fmla="*/ 0 h 318"/>
                <a:gd name="T98" fmla="*/ 135 w 323"/>
                <a:gd name="T99" fmla="*/ 9 h 318"/>
                <a:gd name="T100" fmla="*/ 107 w 323"/>
                <a:gd name="T101" fmla="*/ 27 h 318"/>
                <a:gd name="T102" fmla="*/ 81 w 323"/>
                <a:gd name="T103" fmla="*/ 75 h 318"/>
                <a:gd name="T104" fmla="*/ 65 w 323"/>
                <a:gd name="T105" fmla="*/ 127 h 318"/>
                <a:gd name="T106" fmla="*/ 50 w 323"/>
                <a:gd name="T107" fmla="*/ 149 h 318"/>
                <a:gd name="T108" fmla="*/ 41 w 323"/>
                <a:gd name="T109" fmla="*/ 160 h 318"/>
                <a:gd name="T110" fmla="*/ 41 w 323"/>
                <a:gd name="T111" fmla="*/ 160 h 318"/>
                <a:gd name="T112" fmla="*/ 39 w 323"/>
                <a:gd name="T113" fmla="*/ 164 h 318"/>
                <a:gd name="T114" fmla="*/ 22 w 323"/>
                <a:gd name="T115" fmla="*/ 170 h 318"/>
                <a:gd name="T116" fmla="*/ 9 w 323"/>
                <a:gd name="T117" fmla="*/ 173 h 318"/>
                <a:gd name="T118" fmla="*/ 0 w 323"/>
                <a:gd name="T119" fmla="*/ 175 h 318"/>
                <a:gd name="T120" fmla="*/ 0 w 323"/>
                <a:gd name="T121" fmla="*/ 179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3" h="318">
                  <a:moveTo>
                    <a:pt x="0" y="179"/>
                  </a:moveTo>
                  <a:lnTo>
                    <a:pt x="0" y="179"/>
                  </a:lnTo>
                  <a:lnTo>
                    <a:pt x="0" y="179"/>
                  </a:lnTo>
                  <a:lnTo>
                    <a:pt x="0" y="181"/>
                  </a:lnTo>
                  <a:lnTo>
                    <a:pt x="0" y="181"/>
                  </a:lnTo>
                  <a:lnTo>
                    <a:pt x="5" y="183"/>
                  </a:lnTo>
                  <a:lnTo>
                    <a:pt x="11" y="185"/>
                  </a:lnTo>
                  <a:lnTo>
                    <a:pt x="15" y="188"/>
                  </a:lnTo>
                  <a:lnTo>
                    <a:pt x="18" y="190"/>
                  </a:lnTo>
                  <a:lnTo>
                    <a:pt x="24" y="190"/>
                  </a:lnTo>
                  <a:lnTo>
                    <a:pt x="24" y="207"/>
                  </a:lnTo>
                  <a:lnTo>
                    <a:pt x="26" y="225"/>
                  </a:lnTo>
                  <a:lnTo>
                    <a:pt x="31" y="244"/>
                  </a:lnTo>
                  <a:lnTo>
                    <a:pt x="37" y="260"/>
                  </a:lnTo>
                  <a:lnTo>
                    <a:pt x="39" y="262"/>
                  </a:lnTo>
                  <a:lnTo>
                    <a:pt x="39" y="264"/>
                  </a:lnTo>
                  <a:lnTo>
                    <a:pt x="41" y="266"/>
                  </a:lnTo>
                  <a:lnTo>
                    <a:pt x="41" y="268"/>
                  </a:lnTo>
                  <a:lnTo>
                    <a:pt x="42" y="270"/>
                  </a:lnTo>
                  <a:lnTo>
                    <a:pt x="44" y="273"/>
                  </a:lnTo>
                  <a:lnTo>
                    <a:pt x="44" y="275"/>
                  </a:lnTo>
                  <a:lnTo>
                    <a:pt x="46" y="279"/>
                  </a:lnTo>
                  <a:lnTo>
                    <a:pt x="48" y="283"/>
                  </a:lnTo>
                  <a:lnTo>
                    <a:pt x="50" y="286"/>
                  </a:lnTo>
                  <a:lnTo>
                    <a:pt x="50" y="290"/>
                  </a:lnTo>
                  <a:lnTo>
                    <a:pt x="52" y="294"/>
                  </a:lnTo>
                  <a:lnTo>
                    <a:pt x="52" y="297"/>
                  </a:lnTo>
                  <a:lnTo>
                    <a:pt x="52" y="297"/>
                  </a:lnTo>
                  <a:lnTo>
                    <a:pt x="52" y="297"/>
                  </a:lnTo>
                  <a:lnTo>
                    <a:pt x="52" y="299"/>
                  </a:lnTo>
                  <a:lnTo>
                    <a:pt x="52" y="299"/>
                  </a:lnTo>
                  <a:lnTo>
                    <a:pt x="59" y="301"/>
                  </a:lnTo>
                  <a:lnTo>
                    <a:pt x="70" y="301"/>
                  </a:lnTo>
                  <a:lnTo>
                    <a:pt x="79" y="294"/>
                  </a:lnTo>
                  <a:lnTo>
                    <a:pt x="87" y="286"/>
                  </a:lnTo>
                  <a:lnTo>
                    <a:pt x="94" y="277"/>
                  </a:lnTo>
                  <a:lnTo>
                    <a:pt x="96" y="273"/>
                  </a:lnTo>
                  <a:lnTo>
                    <a:pt x="98" y="270"/>
                  </a:lnTo>
                  <a:lnTo>
                    <a:pt x="100" y="266"/>
                  </a:lnTo>
                  <a:lnTo>
                    <a:pt x="102" y="262"/>
                  </a:lnTo>
                  <a:lnTo>
                    <a:pt x="105" y="257"/>
                  </a:lnTo>
                  <a:lnTo>
                    <a:pt x="109" y="251"/>
                  </a:lnTo>
                  <a:lnTo>
                    <a:pt x="113" y="246"/>
                  </a:lnTo>
                  <a:lnTo>
                    <a:pt x="116" y="240"/>
                  </a:lnTo>
                  <a:lnTo>
                    <a:pt x="118" y="246"/>
                  </a:lnTo>
                  <a:lnTo>
                    <a:pt x="122" y="251"/>
                  </a:lnTo>
                  <a:lnTo>
                    <a:pt x="124" y="257"/>
                  </a:lnTo>
                  <a:lnTo>
                    <a:pt x="127" y="260"/>
                  </a:lnTo>
                  <a:lnTo>
                    <a:pt x="129" y="264"/>
                  </a:lnTo>
                  <a:lnTo>
                    <a:pt x="129" y="264"/>
                  </a:lnTo>
                  <a:lnTo>
                    <a:pt x="131" y="264"/>
                  </a:lnTo>
                  <a:lnTo>
                    <a:pt x="131" y="264"/>
                  </a:lnTo>
                  <a:lnTo>
                    <a:pt x="131" y="264"/>
                  </a:lnTo>
                  <a:lnTo>
                    <a:pt x="133" y="264"/>
                  </a:lnTo>
                  <a:lnTo>
                    <a:pt x="133" y="264"/>
                  </a:lnTo>
                  <a:lnTo>
                    <a:pt x="133" y="268"/>
                  </a:lnTo>
                  <a:lnTo>
                    <a:pt x="135" y="270"/>
                  </a:lnTo>
                  <a:lnTo>
                    <a:pt x="135" y="270"/>
                  </a:lnTo>
                  <a:lnTo>
                    <a:pt x="135" y="271"/>
                  </a:lnTo>
                  <a:lnTo>
                    <a:pt x="137" y="273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40" y="275"/>
                  </a:lnTo>
                  <a:lnTo>
                    <a:pt x="140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50" y="305"/>
                  </a:lnTo>
                  <a:lnTo>
                    <a:pt x="150" y="290"/>
                  </a:lnTo>
                  <a:lnTo>
                    <a:pt x="153" y="310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7" y="308"/>
                  </a:lnTo>
                  <a:lnTo>
                    <a:pt x="157" y="301"/>
                  </a:lnTo>
                  <a:lnTo>
                    <a:pt x="157" y="294"/>
                  </a:lnTo>
                  <a:lnTo>
                    <a:pt x="157" y="288"/>
                  </a:lnTo>
                  <a:lnTo>
                    <a:pt x="157" y="283"/>
                  </a:lnTo>
                  <a:lnTo>
                    <a:pt x="157" y="277"/>
                  </a:lnTo>
                  <a:lnTo>
                    <a:pt x="157" y="273"/>
                  </a:lnTo>
                  <a:lnTo>
                    <a:pt x="159" y="273"/>
                  </a:lnTo>
                  <a:lnTo>
                    <a:pt x="161" y="271"/>
                  </a:lnTo>
                  <a:lnTo>
                    <a:pt x="163" y="268"/>
                  </a:lnTo>
                  <a:lnTo>
                    <a:pt x="163" y="266"/>
                  </a:lnTo>
                  <a:lnTo>
                    <a:pt x="163" y="260"/>
                  </a:lnTo>
                  <a:lnTo>
                    <a:pt x="163" y="253"/>
                  </a:lnTo>
                  <a:lnTo>
                    <a:pt x="163" y="247"/>
                  </a:lnTo>
                  <a:lnTo>
                    <a:pt x="161" y="242"/>
                  </a:lnTo>
                  <a:lnTo>
                    <a:pt x="161" y="240"/>
                  </a:lnTo>
                  <a:lnTo>
                    <a:pt x="164" y="240"/>
                  </a:lnTo>
                  <a:lnTo>
                    <a:pt x="168" y="240"/>
                  </a:lnTo>
                  <a:lnTo>
                    <a:pt x="172" y="240"/>
                  </a:lnTo>
                  <a:lnTo>
                    <a:pt x="176" y="240"/>
                  </a:lnTo>
                  <a:lnTo>
                    <a:pt x="176" y="242"/>
                  </a:lnTo>
                  <a:lnTo>
                    <a:pt x="176" y="249"/>
                  </a:lnTo>
                  <a:lnTo>
                    <a:pt x="176" y="257"/>
                  </a:lnTo>
                  <a:lnTo>
                    <a:pt x="177" y="266"/>
                  </a:lnTo>
                  <a:lnTo>
                    <a:pt x="177" y="273"/>
                  </a:lnTo>
                  <a:lnTo>
                    <a:pt x="179" y="275"/>
                  </a:lnTo>
                  <a:lnTo>
                    <a:pt x="181" y="277"/>
                  </a:lnTo>
                  <a:lnTo>
                    <a:pt x="181" y="277"/>
                  </a:lnTo>
                  <a:lnTo>
                    <a:pt x="181" y="277"/>
                  </a:lnTo>
                  <a:lnTo>
                    <a:pt x="183" y="277"/>
                  </a:lnTo>
                  <a:lnTo>
                    <a:pt x="185" y="277"/>
                  </a:lnTo>
                  <a:lnTo>
                    <a:pt x="185" y="277"/>
                  </a:lnTo>
                  <a:lnTo>
                    <a:pt x="187" y="275"/>
                  </a:lnTo>
                  <a:lnTo>
                    <a:pt x="187" y="275"/>
                  </a:lnTo>
                  <a:lnTo>
                    <a:pt x="187" y="275"/>
                  </a:lnTo>
                  <a:lnTo>
                    <a:pt x="187" y="279"/>
                  </a:lnTo>
                  <a:lnTo>
                    <a:pt x="188" y="283"/>
                  </a:lnTo>
                  <a:lnTo>
                    <a:pt x="188" y="286"/>
                  </a:lnTo>
                  <a:lnTo>
                    <a:pt x="188" y="292"/>
                  </a:lnTo>
                  <a:lnTo>
                    <a:pt x="188" y="301"/>
                  </a:lnTo>
                  <a:lnTo>
                    <a:pt x="188" y="308"/>
                  </a:lnTo>
                  <a:lnTo>
                    <a:pt x="188" y="312"/>
                  </a:lnTo>
                  <a:lnTo>
                    <a:pt x="188" y="314"/>
                  </a:lnTo>
                  <a:lnTo>
                    <a:pt x="194" y="301"/>
                  </a:lnTo>
                  <a:lnTo>
                    <a:pt x="196" y="316"/>
                  </a:lnTo>
                  <a:lnTo>
                    <a:pt x="200" y="299"/>
                  </a:lnTo>
                  <a:lnTo>
                    <a:pt x="201" y="308"/>
                  </a:lnTo>
                  <a:lnTo>
                    <a:pt x="209" y="281"/>
                  </a:lnTo>
                  <a:lnTo>
                    <a:pt x="212" y="279"/>
                  </a:lnTo>
                  <a:lnTo>
                    <a:pt x="218" y="277"/>
                  </a:lnTo>
                  <a:lnTo>
                    <a:pt x="222" y="273"/>
                  </a:lnTo>
                  <a:lnTo>
                    <a:pt x="224" y="268"/>
                  </a:lnTo>
                  <a:lnTo>
                    <a:pt x="225" y="264"/>
                  </a:lnTo>
                  <a:lnTo>
                    <a:pt x="225" y="260"/>
                  </a:lnTo>
                  <a:lnTo>
                    <a:pt x="225" y="258"/>
                  </a:lnTo>
                  <a:lnTo>
                    <a:pt x="227" y="255"/>
                  </a:lnTo>
                  <a:lnTo>
                    <a:pt x="231" y="249"/>
                  </a:lnTo>
                  <a:lnTo>
                    <a:pt x="233" y="242"/>
                  </a:lnTo>
                  <a:lnTo>
                    <a:pt x="237" y="236"/>
                  </a:lnTo>
                  <a:lnTo>
                    <a:pt x="238" y="231"/>
                  </a:lnTo>
                  <a:lnTo>
                    <a:pt x="246" y="229"/>
                  </a:lnTo>
                  <a:lnTo>
                    <a:pt x="253" y="227"/>
                  </a:lnTo>
                  <a:lnTo>
                    <a:pt x="259" y="223"/>
                  </a:lnTo>
                  <a:lnTo>
                    <a:pt x="266" y="221"/>
                  </a:lnTo>
                  <a:lnTo>
                    <a:pt x="266" y="227"/>
                  </a:lnTo>
                  <a:lnTo>
                    <a:pt x="266" y="231"/>
                  </a:lnTo>
                  <a:lnTo>
                    <a:pt x="266" y="236"/>
                  </a:lnTo>
                  <a:lnTo>
                    <a:pt x="266" y="242"/>
                  </a:lnTo>
                  <a:lnTo>
                    <a:pt x="268" y="253"/>
                  </a:lnTo>
                  <a:lnTo>
                    <a:pt x="268" y="264"/>
                  </a:lnTo>
                  <a:lnTo>
                    <a:pt x="268" y="275"/>
                  </a:lnTo>
                  <a:lnTo>
                    <a:pt x="268" y="288"/>
                  </a:lnTo>
                  <a:lnTo>
                    <a:pt x="268" y="290"/>
                  </a:lnTo>
                  <a:lnTo>
                    <a:pt x="268" y="290"/>
                  </a:lnTo>
                  <a:lnTo>
                    <a:pt x="268" y="292"/>
                  </a:lnTo>
                  <a:lnTo>
                    <a:pt x="268" y="292"/>
                  </a:lnTo>
                  <a:lnTo>
                    <a:pt x="268" y="301"/>
                  </a:lnTo>
                  <a:lnTo>
                    <a:pt x="270" y="308"/>
                  </a:lnTo>
                  <a:lnTo>
                    <a:pt x="270" y="312"/>
                  </a:lnTo>
                  <a:lnTo>
                    <a:pt x="270" y="314"/>
                  </a:lnTo>
                  <a:lnTo>
                    <a:pt x="272" y="307"/>
                  </a:lnTo>
                  <a:lnTo>
                    <a:pt x="273" y="316"/>
                  </a:lnTo>
                  <a:lnTo>
                    <a:pt x="277" y="318"/>
                  </a:lnTo>
                  <a:lnTo>
                    <a:pt x="277" y="318"/>
                  </a:lnTo>
                  <a:lnTo>
                    <a:pt x="279" y="314"/>
                  </a:lnTo>
                  <a:lnTo>
                    <a:pt x="281" y="308"/>
                  </a:lnTo>
                  <a:lnTo>
                    <a:pt x="283" y="295"/>
                  </a:lnTo>
                  <a:lnTo>
                    <a:pt x="283" y="294"/>
                  </a:lnTo>
                  <a:lnTo>
                    <a:pt x="283" y="292"/>
                  </a:lnTo>
                  <a:lnTo>
                    <a:pt x="283" y="292"/>
                  </a:lnTo>
                  <a:lnTo>
                    <a:pt x="283" y="290"/>
                  </a:lnTo>
                  <a:lnTo>
                    <a:pt x="285" y="284"/>
                  </a:lnTo>
                  <a:lnTo>
                    <a:pt x="286" y="279"/>
                  </a:lnTo>
                  <a:lnTo>
                    <a:pt x="288" y="273"/>
                  </a:lnTo>
                  <a:lnTo>
                    <a:pt x="290" y="268"/>
                  </a:lnTo>
                  <a:lnTo>
                    <a:pt x="294" y="255"/>
                  </a:lnTo>
                  <a:lnTo>
                    <a:pt x="299" y="242"/>
                  </a:lnTo>
                  <a:lnTo>
                    <a:pt x="303" y="229"/>
                  </a:lnTo>
                  <a:lnTo>
                    <a:pt x="307" y="214"/>
                  </a:lnTo>
                  <a:lnTo>
                    <a:pt x="309" y="205"/>
                  </a:lnTo>
                  <a:lnTo>
                    <a:pt x="309" y="196"/>
                  </a:lnTo>
                  <a:lnTo>
                    <a:pt x="309" y="186"/>
                  </a:lnTo>
                  <a:lnTo>
                    <a:pt x="309" y="177"/>
                  </a:lnTo>
                  <a:lnTo>
                    <a:pt x="316" y="159"/>
                  </a:lnTo>
                  <a:lnTo>
                    <a:pt x="322" y="140"/>
                  </a:lnTo>
                  <a:lnTo>
                    <a:pt x="323" y="120"/>
                  </a:lnTo>
                  <a:lnTo>
                    <a:pt x="322" y="99"/>
                  </a:lnTo>
                  <a:lnTo>
                    <a:pt x="318" y="85"/>
                  </a:lnTo>
                  <a:lnTo>
                    <a:pt x="314" y="70"/>
                  </a:lnTo>
                  <a:lnTo>
                    <a:pt x="309" y="57"/>
                  </a:lnTo>
                  <a:lnTo>
                    <a:pt x="301" y="44"/>
                  </a:lnTo>
                  <a:lnTo>
                    <a:pt x="292" y="33"/>
                  </a:lnTo>
                  <a:lnTo>
                    <a:pt x="281" y="24"/>
                  </a:lnTo>
                  <a:lnTo>
                    <a:pt x="270" y="16"/>
                  </a:lnTo>
                  <a:lnTo>
                    <a:pt x="255" y="11"/>
                  </a:lnTo>
                  <a:lnTo>
                    <a:pt x="242" y="7"/>
                  </a:lnTo>
                  <a:lnTo>
                    <a:pt x="229" y="5"/>
                  </a:lnTo>
                  <a:lnTo>
                    <a:pt x="216" y="1"/>
                  </a:lnTo>
                  <a:lnTo>
                    <a:pt x="203" y="0"/>
                  </a:lnTo>
                  <a:lnTo>
                    <a:pt x="190" y="0"/>
                  </a:lnTo>
                  <a:lnTo>
                    <a:pt x="177" y="0"/>
                  </a:lnTo>
                  <a:lnTo>
                    <a:pt x="164" y="1"/>
                  </a:lnTo>
                  <a:lnTo>
                    <a:pt x="151" y="3"/>
                  </a:lnTo>
                  <a:lnTo>
                    <a:pt x="144" y="5"/>
                  </a:lnTo>
                  <a:lnTo>
                    <a:pt x="135" y="9"/>
                  </a:lnTo>
                  <a:lnTo>
                    <a:pt x="127" y="13"/>
                  </a:lnTo>
                  <a:lnTo>
                    <a:pt x="120" y="16"/>
                  </a:lnTo>
                  <a:lnTo>
                    <a:pt x="113" y="22"/>
                  </a:lnTo>
                  <a:lnTo>
                    <a:pt x="107" y="27"/>
                  </a:lnTo>
                  <a:lnTo>
                    <a:pt x="100" y="33"/>
                  </a:lnTo>
                  <a:lnTo>
                    <a:pt x="94" y="38"/>
                  </a:lnTo>
                  <a:lnTo>
                    <a:pt x="87" y="57"/>
                  </a:lnTo>
                  <a:lnTo>
                    <a:pt x="81" y="75"/>
                  </a:lnTo>
                  <a:lnTo>
                    <a:pt x="74" y="96"/>
                  </a:lnTo>
                  <a:lnTo>
                    <a:pt x="68" y="114"/>
                  </a:lnTo>
                  <a:lnTo>
                    <a:pt x="66" y="122"/>
                  </a:lnTo>
                  <a:lnTo>
                    <a:pt x="65" y="127"/>
                  </a:lnTo>
                  <a:lnTo>
                    <a:pt x="63" y="135"/>
                  </a:lnTo>
                  <a:lnTo>
                    <a:pt x="59" y="140"/>
                  </a:lnTo>
                  <a:lnTo>
                    <a:pt x="55" y="146"/>
                  </a:lnTo>
                  <a:lnTo>
                    <a:pt x="50" y="149"/>
                  </a:lnTo>
                  <a:lnTo>
                    <a:pt x="44" y="155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39" y="162"/>
                  </a:lnTo>
                  <a:lnTo>
                    <a:pt x="39" y="164"/>
                  </a:lnTo>
                  <a:lnTo>
                    <a:pt x="37" y="166"/>
                  </a:lnTo>
                  <a:lnTo>
                    <a:pt x="35" y="168"/>
                  </a:lnTo>
                  <a:lnTo>
                    <a:pt x="28" y="168"/>
                  </a:lnTo>
                  <a:lnTo>
                    <a:pt x="22" y="170"/>
                  </a:lnTo>
                  <a:lnTo>
                    <a:pt x="17" y="172"/>
                  </a:lnTo>
                  <a:lnTo>
                    <a:pt x="13" y="173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5" y="173"/>
                  </a:lnTo>
                  <a:lnTo>
                    <a:pt x="4" y="173"/>
                  </a:lnTo>
                  <a:lnTo>
                    <a:pt x="5" y="173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92"/>
            <p:cNvSpPr>
              <a:spLocks/>
            </p:cNvSpPr>
            <p:nvPr/>
          </p:nvSpPr>
          <p:spPr bwMode="auto">
            <a:xfrm>
              <a:off x="4873" y="3646"/>
              <a:ext cx="40" cy="39"/>
            </a:xfrm>
            <a:custGeom>
              <a:avLst/>
              <a:gdLst>
                <a:gd name="T0" fmla="*/ 0 w 79"/>
                <a:gd name="T1" fmla="*/ 46 h 80"/>
                <a:gd name="T2" fmla="*/ 3 w 79"/>
                <a:gd name="T3" fmla="*/ 46 h 80"/>
                <a:gd name="T4" fmla="*/ 7 w 79"/>
                <a:gd name="T5" fmla="*/ 57 h 80"/>
                <a:gd name="T6" fmla="*/ 9 w 79"/>
                <a:gd name="T7" fmla="*/ 67 h 80"/>
                <a:gd name="T8" fmla="*/ 11 w 79"/>
                <a:gd name="T9" fmla="*/ 69 h 80"/>
                <a:gd name="T10" fmla="*/ 13 w 79"/>
                <a:gd name="T11" fmla="*/ 72 h 80"/>
                <a:gd name="T12" fmla="*/ 13 w 79"/>
                <a:gd name="T13" fmla="*/ 74 h 80"/>
                <a:gd name="T14" fmla="*/ 14 w 79"/>
                <a:gd name="T15" fmla="*/ 76 h 80"/>
                <a:gd name="T16" fmla="*/ 24 w 79"/>
                <a:gd name="T17" fmla="*/ 70 h 80"/>
                <a:gd name="T18" fmla="*/ 26 w 79"/>
                <a:gd name="T19" fmla="*/ 67 h 80"/>
                <a:gd name="T20" fmla="*/ 29 w 79"/>
                <a:gd name="T21" fmla="*/ 61 h 80"/>
                <a:gd name="T22" fmla="*/ 31 w 79"/>
                <a:gd name="T23" fmla="*/ 67 h 80"/>
                <a:gd name="T24" fmla="*/ 33 w 79"/>
                <a:gd name="T25" fmla="*/ 67 h 80"/>
                <a:gd name="T26" fmla="*/ 33 w 79"/>
                <a:gd name="T27" fmla="*/ 67 h 80"/>
                <a:gd name="T28" fmla="*/ 33 w 79"/>
                <a:gd name="T29" fmla="*/ 69 h 80"/>
                <a:gd name="T30" fmla="*/ 35 w 79"/>
                <a:gd name="T31" fmla="*/ 69 h 80"/>
                <a:gd name="T32" fmla="*/ 35 w 79"/>
                <a:gd name="T33" fmla="*/ 69 h 80"/>
                <a:gd name="T34" fmla="*/ 37 w 79"/>
                <a:gd name="T35" fmla="*/ 74 h 80"/>
                <a:gd name="T36" fmla="*/ 39 w 79"/>
                <a:gd name="T37" fmla="*/ 78 h 80"/>
                <a:gd name="T38" fmla="*/ 39 w 79"/>
                <a:gd name="T39" fmla="*/ 70 h 80"/>
                <a:gd name="T40" fmla="*/ 40 w 79"/>
                <a:gd name="T41" fmla="*/ 69 h 80"/>
                <a:gd name="T42" fmla="*/ 40 w 79"/>
                <a:gd name="T43" fmla="*/ 63 h 80"/>
                <a:gd name="T44" fmla="*/ 40 w 79"/>
                <a:gd name="T45" fmla="*/ 61 h 80"/>
                <a:gd name="T46" fmla="*/ 44 w 79"/>
                <a:gd name="T47" fmla="*/ 61 h 80"/>
                <a:gd name="T48" fmla="*/ 44 w 79"/>
                <a:gd name="T49" fmla="*/ 69 h 80"/>
                <a:gd name="T50" fmla="*/ 44 w 79"/>
                <a:gd name="T51" fmla="*/ 70 h 80"/>
                <a:gd name="T52" fmla="*/ 46 w 79"/>
                <a:gd name="T53" fmla="*/ 70 h 80"/>
                <a:gd name="T54" fmla="*/ 46 w 79"/>
                <a:gd name="T55" fmla="*/ 70 h 80"/>
                <a:gd name="T56" fmla="*/ 46 w 79"/>
                <a:gd name="T57" fmla="*/ 78 h 80"/>
                <a:gd name="T58" fmla="*/ 48 w 79"/>
                <a:gd name="T59" fmla="*/ 80 h 80"/>
                <a:gd name="T60" fmla="*/ 53 w 79"/>
                <a:gd name="T61" fmla="*/ 70 h 80"/>
                <a:gd name="T62" fmla="*/ 55 w 79"/>
                <a:gd name="T63" fmla="*/ 67 h 80"/>
                <a:gd name="T64" fmla="*/ 57 w 79"/>
                <a:gd name="T65" fmla="*/ 63 h 80"/>
                <a:gd name="T66" fmla="*/ 61 w 79"/>
                <a:gd name="T67" fmla="*/ 57 h 80"/>
                <a:gd name="T68" fmla="*/ 66 w 79"/>
                <a:gd name="T69" fmla="*/ 57 h 80"/>
                <a:gd name="T70" fmla="*/ 66 w 79"/>
                <a:gd name="T71" fmla="*/ 63 h 80"/>
                <a:gd name="T72" fmla="*/ 66 w 79"/>
                <a:gd name="T73" fmla="*/ 72 h 80"/>
                <a:gd name="T74" fmla="*/ 66 w 79"/>
                <a:gd name="T75" fmla="*/ 76 h 80"/>
                <a:gd name="T76" fmla="*/ 68 w 79"/>
                <a:gd name="T77" fmla="*/ 78 h 80"/>
                <a:gd name="T78" fmla="*/ 70 w 79"/>
                <a:gd name="T79" fmla="*/ 80 h 80"/>
                <a:gd name="T80" fmla="*/ 70 w 79"/>
                <a:gd name="T81" fmla="*/ 74 h 80"/>
                <a:gd name="T82" fmla="*/ 72 w 79"/>
                <a:gd name="T83" fmla="*/ 69 h 80"/>
                <a:gd name="T84" fmla="*/ 74 w 79"/>
                <a:gd name="T85" fmla="*/ 61 h 80"/>
                <a:gd name="T86" fmla="*/ 77 w 79"/>
                <a:gd name="T87" fmla="*/ 50 h 80"/>
                <a:gd name="T88" fmla="*/ 79 w 79"/>
                <a:gd name="T89" fmla="*/ 35 h 80"/>
                <a:gd name="T90" fmla="*/ 74 w 79"/>
                <a:gd name="T91" fmla="*/ 11 h 80"/>
                <a:gd name="T92" fmla="*/ 50 w 79"/>
                <a:gd name="T93" fmla="*/ 0 h 80"/>
                <a:gd name="T94" fmla="*/ 29 w 79"/>
                <a:gd name="T95" fmla="*/ 6 h 80"/>
                <a:gd name="T96" fmla="*/ 20 w 79"/>
                <a:gd name="T97" fmla="*/ 20 h 80"/>
                <a:gd name="T98" fmla="*/ 16 w 79"/>
                <a:gd name="T99" fmla="*/ 32 h 80"/>
                <a:gd name="T100" fmla="*/ 13 w 79"/>
                <a:gd name="T101" fmla="*/ 37 h 80"/>
                <a:gd name="T102" fmla="*/ 9 w 79"/>
                <a:gd name="T103" fmla="*/ 41 h 80"/>
                <a:gd name="T104" fmla="*/ 9 w 79"/>
                <a:gd name="T105" fmla="*/ 41 h 80"/>
                <a:gd name="T106" fmla="*/ 9 w 79"/>
                <a:gd name="T107" fmla="*/ 41 h 80"/>
                <a:gd name="T108" fmla="*/ 5 w 79"/>
                <a:gd name="T109" fmla="*/ 43 h 80"/>
                <a:gd name="T110" fmla="*/ 2 w 79"/>
                <a:gd name="T111" fmla="*/ 44 h 80"/>
                <a:gd name="T112" fmla="*/ 0 w 79"/>
                <a:gd name="T113" fmla="*/ 44 h 80"/>
                <a:gd name="T114" fmla="*/ 0 w 79"/>
                <a:gd name="T115" fmla="*/ 4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9" h="80">
                  <a:moveTo>
                    <a:pt x="0" y="44"/>
                  </a:move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2" y="46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5" y="48"/>
                  </a:lnTo>
                  <a:lnTo>
                    <a:pt x="5" y="52"/>
                  </a:lnTo>
                  <a:lnTo>
                    <a:pt x="7" y="57"/>
                  </a:lnTo>
                  <a:lnTo>
                    <a:pt x="7" y="61"/>
                  </a:lnTo>
                  <a:lnTo>
                    <a:pt x="9" y="65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70"/>
                  </a:lnTo>
                  <a:lnTo>
                    <a:pt x="11" y="72"/>
                  </a:lnTo>
                  <a:lnTo>
                    <a:pt x="13" y="72"/>
                  </a:lnTo>
                  <a:lnTo>
                    <a:pt x="13" y="72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4" y="76"/>
                  </a:lnTo>
                  <a:lnTo>
                    <a:pt x="16" y="76"/>
                  </a:lnTo>
                  <a:lnTo>
                    <a:pt x="20" y="74"/>
                  </a:lnTo>
                  <a:lnTo>
                    <a:pt x="22" y="72"/>
                  </a:lnTo>
                  <a:lnTo>
                    <a:pt x="24" y="70"/>
                  </a:lnTo>
                  <a:lnTo>
                    <a:pt x="24" y="69"/>
                  </a:lnTo>
                  <a:lnTo>
                    <a:pt x="24" y="69"/>
                  </a:lnTo>
                  <a:lnTo>
                    <a:pt x="24" y="67"/>
                  </a:lnTo>
                  <a:lnTo>
                    <a:pt x="26" y="67"/>
                  </a:lnTo>
                  <a:lnTo>
                    <a:pt x="26" y="65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9" y="61"/>
                  </a:lnTo>
                  <a:lnTo>
                    <a:pt x="29" y="63"/>
                  </a:lnTo>
                  <a:lnTo>
                    <a:pt x="29" y="63"/>
                  </a:lnTo>
                  <a:lnTo>
                    <a:pt x="29" y="65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9" y="78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6"/>
                  </a:lnTo>
                  <a:lnTo>
                    <a:pt x="39" y="74"/>
                  </a:lnTo>
                  <a:lnTo>
                    <a:pt x="39" y="72"/>
                  </a:lnTo>
                  <a:lnTo>
                    <a:pt x="39" y="70"/>
                  </a:lnTo>
                  <a:lnTo>
                    <a:pt x="39" y="70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40" y="69"/>
                  </a:lnTo>
                  <a:lnTo>
                    <a:pt x="40" y="69"/>
                  </a:lnTo>
                  <a:lnTo>
                    <a:pt x="40" y="67"/>
                  </a:lnTo>
                  <a:lnTo>
                    <a:pt x="40" y="6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61"/>
                  </a:lnTo>
                  <a:lnTo>
                    <a:pt x="40" y="61"/>
                  </a:lnTo>
                  <a:lnTo>
                    <a:pt x="40" y="61"/>
                  </a:lnTo>
                  <a:lnTo>
                    <a:pt x="42" y="61"/>
                  </a:lnTo>
                  <a:lnTo>
                    <a:pt x="42" y="61"/>
                  </a:lnTo>
                  <a:lnTo>
                    <a:pt x="42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5"/>
                  </a:lnTo>
                  <a:lnTo>
                    <a:pt x="44" y="67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69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2"/>
                  </a:lnTo>
                  <a:lnTo>
                    <a:pt x="46" y="74"/>
                  </a:lnTo>
                  <a:lnTo>
                    <a:pt x="46" y="76"/>
                  </a:lnTo>
                  <a:lnTo>
                    <a:pt x="46" y="78"/>
                  </a:lnTo>
                  <a:lnTo>
                    <a:pt x="46" y="80"/>
                  </a:lnTo>
                  <a:lnTo>
                    <a:pt x="46" y="80"/>
                  </a:lnTo>
                  <a:lnTo>
                    <a:pt x="48" y="76"/>
                  </a:lnTo>
                  <a:lnTo>
                    <a:pt x="48" y="80"/>
                  </a:lnTo>
                  <a:lnTo>
                    <a:pt x="50" y="76"/>
                  </a:lnTo>
                  <a:lnTo>
                    <a:pt x="50" y="78"/>
                  </a:lnTo>
                  <a:lnTo>
                    <a:pt x="51" y="70"/>
                  </a:lnTo>
                  <a:lnTo>
                    <a:pt x="53" y="70"/>
                  </a:lnTo>
                  <a:lnTo>
                    <a:pt x="53" y="69"/>
                  </a:lnTo>
                  <a:lnTo>
                    <a:pt x="55" y="69"/>
                  </a:lnTo>
                  <a:lnTo>
                    <a:pt x="55" y="67"/>
                  </a:lnTo>
                  <a:lnTo>
                    <a:pt x="55" y="67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1"/>
                  </a:lnTo>
                  <a:lnTo>
                    <a:pt x="59" y="59"/>
                  </a:lnTo>
                  <a:lnTo>
                    <a:pt x="59" y="57"/>
                  </a:lnTo>
                  <a:lnTo>
                    <a:pt x="61" y="57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6" y="56"/>
                  </a:lnTo>
                  <a:lnTo>
                    <a:pt x="66" y="57"/>
                  </a:lnTo>
                  <a:lnTo>
                    <a:pt x="66" y="57"/>
                  </a:lnTo>
                  <a:lnTo>
                    <a:pt x="66" y="59"/>
                  </a:lnTo>
                  <a:lnTo>
                    <a:pt x="66" y="61"/>
                  </a:lnTo>
                  <a:lnTo>
                    <a:pt x="66" y="63"/>
                  </a:lnTo>
                  <a:lnTo>
                    <a:pt x="66" y="67"/>
                  </a:lnTo>
                  <a:lnTo>
                    <a:pt x="66" y="69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6" y="74"/>
                  </a:lnTo>
                  <a:lnTo>
                    <a:pt x="66" y="74"/>
                  </a:lnTo>
                  <a:lnTo>
                    <a:pt x="66" y="76"/>
                  </a:lnTo>
                  <a:lnTo>
                    <a:pt x="66" y="78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8" y="7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0" y="80"/>
                  </a:lnTo>
                  <a:lnTo>
                    <a:pt x="70" y="78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2"/>
                  </a:lnTo>
                  <a:lnTo>
                    <a:pt x="72" y="70"/>
                  </a:lnTo>
                  <a:lnTo>
                    <a:pt x="72" y="69"/>
                  </a:lnTo>
                  <a:lnTo>
                    <a:pt x="72" y="69"/>
                  </a:lnTo>
                  <a:lnTo>
                    <a:pt x="72" y="67"/>
                  </a:lnTo>
                  <a:lnTo>
                    <a:pt x="74" y="63"/>
                  </a:lnTo>
                  <a:lnTo>
                    <a:pt x="74" y="61"/>
                  </a:lnTo>
                  <a:lnTo>
                    <a:pt x="76" y="57"/>
                  </a:lnTo>
                  <a:lnTo>
                    <a:pt x="76" y="54"/>
                  </a:lnTo>
                  <a:lnTo>
                    <a:pt x="77" y="52"/>
                  </a:lnTo>
                  <a:lnTo>
                    <a:pt x="77" y="50"/>
                  </a:lnTo>
                  <a:lnTo>
                    <a:pt x="77" y="46"/>
                  </a:lnTo>
                  <a:lnTo>
                    <a:pt x="77" y="44"/>
                  </a:lnTo>
                  <a:lnTo>
                    <a:pt x="79" y="41"/>
                  </a:lnTo>
                  <a:lnTo>
                    <a:pt x="79" y="35"/>
                  </a:lnTo>
                  <a:lnTo>
                    <a:pt x="79" y="32"/>
                  </a:lnTo>
                  <a:lnTo>
                    <a:pt x="79" y="26"/>
                  </a:lnTo>
                  <a:lnTo>
                    <a:pt x="77" y="19"/>
                  </a:lnTo>
                  <a:lnTo>
                    <a:pt x="74" y="11"/>
                  </a:lnTo>
                  <a:lnTo>
                    <a:pt x="70" y="6"/>
                  </a:lnTo>
                  <a:lnTo>
                    <a:pt x="63" y="4"/>
                  </a:lnTo>
                  <a:lnTo>
                    <a:pt x="57" y="2"/>
                  </a:lnTo>
                  <a:lnTo>
                    <a:pt x="50" y="0"/>
                  </a:lnTo>
                  <a:lnTo>
                    <a:pt x="44" y="0"/>
                  </a:lnTo>
                  <a:lnTo>
                    <a:pt x="37" y="2"/>
                  </a:lnTo>
                  <a:lnTo>
                    <a:pt x="33" y="4"/>
                  </a:lnTo>
                  <a:lnTo>
                    <a:pt x="29" y="6"/>
                  </a:lnTo>
                  <a:lnTo>
                    <a:pt x="27" y="7"/>
                  </a:lnTo>
                  <a:lnTo>
                    <a:pt x="24" y="11"/>
                  </a:lnTo>
                  <a:lnTo>
                    <a:pt x="22" y="15"/>
                  </a:lnTo>
                  <a:lnTo>
                    <a:pt x="20" y="20"/>
                  </a:lnTo>
                  <a:lnTo>
                    <a:pt x="18" y="24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2"/>
                  </a:lnTo>
                  <a:lnTo>
                    <a:pt x="16" y="33"/>
                  </a:lnTo>
                  <a:lnTo>
                    <a:pt x="14" y="35"/>
                  </a:lnTo>
                  <a:lnTo>
                    <a:pt x="13" y="37"/>
                  </a:lnTo>
                  <a:lnTo>
                    <a:pt x="13" y="37"/>
                  </a:lnTo>
                  <a:lnTo>
                    <a:pt x="11" y="39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7" y="43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93"/>
            <p:cNvSpPr>
              <a:spLocks/>
            </p:cNvSpPr>
            <p:nvPr/>
          </p:nvSpPr>
          <p:spPr bwMode="auto">
            <a:xfrm>
              <a:off x="4494" y="3687"/>
              <a:ext cx="41" cy="40"/>
            </a:xfrm>
            <a:custGeom>
              <a:avLst/>
              <a:gdLst>
                <a:gd name="T0" fmla="*/ 0 w 81"/>
                <a:gd name="T1" fmla="*/ 45 h 80"/>
                <a:gd name="T2" fmla="*/ 5 w 81"/>
                <a:gd name="T3" fmla="*/ 47 h 80"/>
                <a:gd name="T4" fmla="*/ 7 w 81"/>
                <a:gd name="T5" fmla="*/ 56 h 80"/>
                <a:gd name="T6" fmla="*/ 11 w 81"/>
                <a:gd name="T7" fmla="*/ 65 h 80"/>
                <a:gd name="T8" fmla="*/ 11 w 81"/>
                <a:gd name="T9" fmla="*/ 69 h 80"/>
                <a:gd name="T10" fmla="*/ 13 w 81"/>
                <a:gd name="T11" fmla="*/ 72 h 80"/>
                <a:gd name="T12" fmla="*/ 13 w 81"/>
                <a:gd name="T13" fmla="*/ 74 h 80"/>
                <a:gd name="T14" fmla="*/ 15 w 81"/>
                <a:gd name="T15" fmla="*/ 76 h 80"/>
                <a:gd name="T16" fmla="*/ 24 w 81"/>
                <a:gd name="T17" fmla="*/ 69 h 80"/>
                <a:gd name="T18" fmla="*/ 26 w 81"/>
                <a:gd name="T19" fmla="*/ 65 h 80"/>
                <a:gd name="T20" fmla="*/ 29 w 81"/>
                <a:gd name="T21" fmla="*/ 59 h 80"/>
                <a:gd name="T22" fmla="*/ 33 w 81"/>
                <a:gd name="T23" fmla="*/ 65 h 80"/>
                <a:gd name="T24" fmla="*/ 33 w 81"/>
                <a:gd name="T25" fmla="*/ 67 h 80"/>
                <a:gd name="T26" fmla="*/ 33 w 81"/>
                <a:gd name="T27" fmla="*/ 67 h 80"/>
                <a:gd name="T28" fmla="*/ 35 w 81"/>
                <a:gd name="T29" fmla="*/ 69 h 80"/>
                <a:gd name="T30" fmla="*/ 35 w 81"/>
                <a:gd name="T31" fmla="*/ 69 h 80"/>
                <a:gd name="T32" fmla="*/ 37 w 81"/>
                <a:gd name="T33" fmla="*/ 69 h 80"/>
                <a:gd name="T34" fmla="*/ 39 w 81"/>
                <a:gd name="T35" fmla="*/ 72 h 80"/>
                <a:gd name="T36" fmla="*/ 40 w 81"/>
                <a:gd name="T37" fmla="*/ 76 h 80"/>
                <a:gd name="T38" fmla="*/ 40 w 81"/>
                <a:gd name="T39" fmla="*/ 71 h 80"/>
                <a:gd name="T40" fmla="*/ 40 w 81"/>
                <a:gd name="T41" fmla="*/ 67 h 80"/>
                <a:gd name="T42" fmla="*/ 40 w 81"/>
                <a:gd name="T43" fmla="*/ 63 h 80"/>
                <a:gd name="T44" fmla="*/ 42 w 81"/>
                <a:gd name="T45" fmla="*/ 59 h 80"/>
                <a:gd name="T46" fmla="*/ 44 w 81"/>
                <a:gd name="T47" fmla="*/ 59 h 80"/>
                <a:gd name="T48" fmla="*/ 46 w 81"/>
                <a:gd name="T49" fmla="*/ 69 h 80"/>
                <a:gd name="T50" fmla="*/ 46 w 81"/>
                <a:gd name="T51" fmla="*/ 69 h 80"/>
                <a:gd name="T52" fmla="*/ 48 w 81"/>
                <a:gd name="T53" fmla="*/ 69 h 80"/>
                <a:gd name="T54" fmla="*/ 48 w 81"/>
                <a:gd name="T55" fmla="*/ 71 h 80"/>
                <a:gd name="T56" fmla="*/ 48 w 81"/>
                <a:gd name="T57" fmla="*/ 76 h 80"/>
                <a:gd name="T58" fmla="*/ 50 w 81"/>
                <a:gd name="T59" fmla="*/ 80 h 80"/>
                <a:gd name="T60" fmla="*/ 55 w 81"/>
                <a:gd name="T61" fmla="*/ 71 h 80"/>
                <a:gd name="T62" fmla="*/ 57 w 81"/>
                <a:gd name="T63" fmla="*/ 65 h 80"/>
                <a:gd name="T64" fmla="*/ 59 w 81"/>
                <a:gd name="T65" fmla="*/ 61 h 80"/>
                <a:gd name="T66" fmla="*/ 63 w 81"/>
                <a:gd name="T67" fmla="*/ 58 h 80"/>
                <a:gd name="T68" fmla="*/ 66 w 81"/>
                <a:gd name="T69" fmla="*/ 58 h 80"/>
                <a:gd name="T70" fmla="*/ 68 w 81"/>
                <a:gd name="T71" fmla="*/ 63 h 80"/>
                <a:gd name="T72" fmla="*/ 68 w 81"/>
                <a:gd name="T73" fmla="*/ 72 h 80"/>
                <a:gd name="T74" fmla="*/ 68 w 81"/>
                <a:gd name="T75" fmla="*/ 74 h 80"/>
                <a:gd name="T76" fmla="*/ 68 w 81"/>
                <a:gd name="T77" fmla="*/ 76 h 80"/>
                <a:gd name="T78" fmla="*/ 70 w 81"/>
                <a:gd name="T79" fmla="*/ 80 h 80"/>
                <a:gd name="T80" fmla="*/ 72 w 81"/>
                <a:gd name="T81" fmla="*/ 72 h 80"/>
                <a:gd name="T82" fmla="*/ 72 w 81"/>
                <a:gd name="T83" fmla="*/ 69 h 80"/>
                <a:gd name="T84" fmla="*/ 76 w 81"/>
                <a:gd name="T85" fmla="*/ 59 h 80"/>
                <a:gd name="T86" fmla="*/ 77 w 81"/>
                <a:gd name="T87" fmla="*/ 48 h 80"/>
                <a:gd name="T88" fmla="*/ 81 w 81"/>
                <a:gd name="T89" fmla="*/ 35 h 80"/>
                <a:gd name="T90" fmla="*/ 76 w 81"/>
                <a:gd name="T91" fmla="*/ 11 h 80"/>
                <a:gd name="T92" fmla="*/ 52 w 81"/>
                <a:gd name="T93" fmla="*/ 0 h 80"/>
                <a:gd name="T94" fmla="*/ 31 w 81"/>
                <a:gd name="T95" fmla="*/ 4 h 80"/>
                <a:gd name="T96" fmla="*/ 22 w 81"/>
                <a:gd name="T97" fmla="*/ 19 h 80"/>
                <a:gd name="T98" fmla="*/ 16 w 81"/>
                <a:gd name="T99" fmla="*/ 32 h 80"/>
                <a:gd name="T100" fmla="*/ 13 w 81"/>
                <a:gd name="T101" fmla="*/ 37 h 80"/>
                <a:gd name="T102" fmla="*/ 11 w 81"/>
                <a:gd name="T103" fmla="*/ 41 h 80"/>
                <a:gd name="T104" fmla="*/ 11 w 81"/>
                <a:gd name="T105" fmla="*/ 41 h 80"/>
                <a:gd name="T106" fmla="*/ 11 w 81"/>
                <a:gd name="T107" fmla="*/ 41 h 80"/>
                <a:gd name="T108" fmla="*/ 7 w 81"/>
                <a:gd name="T109" fmla="*/ 41 h 80"/>
                <a:gd name="T110" fmla="*/ 3 w 81"/>
                <a:gd name="T111" fmla="*/ 43 h 80"/>
                <a:gd name="T112" fmla="*/ 0 w 81"/>
                <a:gd name="T113" fmla="*/ 45 h 80"/>
                <a:gd name="T114" fmla="*/ 0 w 81"/>
                <a:gd name="T115" fmla="*/ 45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1" h="80">
                  <a:moveTo>
                    <a:pt x="0" y="45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7" y="47"/>
                  </a:lnTo>
                  <a:lnTo>
                    <a:pt x="7" y="52"/>
                  </a:lnTo>
                  <a:lnTo>
                    <a:pt x="7" y="56"/>
                  </a:lnTo>
                  <a:lnTo>
                    <a:pt x="9" y="61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3" y="71"/>
                  </a:lnTo>
                  <a:lnTo>
                    <a:pt x="13" y="71"/>
                  </a:lnTo>
                  <a:lnTo>
                    <a:pt x="13" y="72"/>
                  </a:lnTo>
                  <a:lnTo>
                    <a:pt x="13" y="72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5" y="74"/>
                  </a:lnTo>
                  <a:lnTo>
                    <a:pt x="15" y="76"/>
                  </a:lnTo>
                  <a:lnTo>
                    <a:pt x="18" y="76"/>
                  </a:lnTo>
                  <a:lnTo>
                    <a:pt x="20" y="74"/>
                  </a:lnTo>
                  <a:lnTo>
                    <a:pt x="22" y="71"/>
                  </a:lnTo>
                  <a:lnTo>
                    <a:pt x="24" y="69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7"/>
                  </a:lnTo>
                  <a:lnTo>
                    <a:pt x="26" y="65"/>
                  </a:lnTo>
                  <a:lnTo>
                    <a:pt x="28" y="63"/>
                  </a:lnTo>
                  <a:lnTo>
                    <a:pt x="28" y="61"/>
                  </a:lnTo>
                  <a:lnTo>
                    <a:pt x="29" y="61"/>
                  </a:lnTo>
                  <a:lnTo>
                    <a:pt x="29" y="59"/>
                  </a:lnTo>
                  <a:lnTo>
                    <a:pt x="31" y="61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5" y="67"/>
                  </a:lnTo>
                  <a:lnTo>
                    <a:pt x="35" y="67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9" y="76"/>
                  </a:lnTo>
                  <a:lnTo>
                    <a:pt x="39" y="72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40" y="76"/>
                  </a:lnTo>
                  <a:lnTo>
                    <a:pt x="40" y="76"/>
                  </a:lnTo>
                  <a:lnTo>
                    <a:pt x="40" y="74"/>
                  </a:lnTo>
                  <a:lnTo>
                    <a:pt x="40" y="72"/>
                  </a:lnTo>
                  <a:lnTo>
                    <a:pt x="40" y="71"/>
                  </a:lnTo>
                  <a:lnTo>
                    <a:pt x="40" y="71"/>
                  </a:lnTo>
                  <a:lnTo>
                    <a:pt x="40" y="69"/>
                  </a:lnTo>
                  <a:lnTo>
                    <a:pt x="40" y="69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40" y="65"/>
                  </a:lnTo>
                  <a:lnTo>
                    <a:pt x="40" y="63"/>
                  </a:lnTo>
                  <a:lnTo>
                    <a:pt x="40" y="61"/>
                  </a:lnTo>
                  <a:lnTo>
                    <a:pt x="40" y="59"/>
                  </a:lnTo>
                  <a:lnTo>
                    <a:pt x="40" y="59"/>
                  </a:lnTo>
                  <a:lnTo>
                    <a:pt x="42" y="59"/>
                  </a:lnTo>
                  <a:lnTo>
                    <a:pt x="42" y="59"/>
                  </a:lnTo>
                  <a:lnTo>
                    <a:pt x="42" y="59"/>
                  </a:lnTo>
                  <a:lnTo>
                    <a:pt x="44" y="59"/>
                  </a:lnTo>
                  <a:lnTo>
                    <a:pt x="44" y="59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7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8" y="69"/>
                  </a:lnTo>
                  <a:lnTo>
                    <a:pt x="48" y="69"/>
                  </a:lnTo>
                  <a:lnTo>
                    <a:pt x="48" y="69"/>
                  </a:lnTo>
                  <a:lnTo>
                    <a:pt x="48" y="71"/>
                  </a:lnTo>
                  <a:lnTo>
                    <a:pt x="48" y="71"/>
                  </a:lnTo>
                  <a:lnTo>
                    <a:pt x="48" y="71"/>
                  </a:lnTo>
                  <a:lnTo>
                    <a:pt x="48" y="72"/>
                  </a:lnTo>
                  <a:lnTo>
                    <a:pt x="48" y="74"/>
                  </a:lnTo>
                  <a:lnTo>
                    <a:pt x="48" y="76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0" y="76"/>
                  </a:lnTo>
                  <a:lnTo>
                    <a:pt x="50" y="80"/>
                  </a:lnTo>
                  <a:lnTo>
                    <a:pt x="50" y="74"/>
                  </a:lnTo>
                  <a:lnTo>
                    <a:pt x="52" y="78"/>
                  </a:lnTo>
                  <a:lnTo>
                    <a:pt x="53" y="71"/>
                  </a:lnTo>
                  <a:lnTo>
                    <a:pt x="55" y="71"/>
                  </a:lnTo>
                  <a:lnTo>
                    <a:pt x="55" y="69"/>
                  </a:lnTo>
                  <a:lnTo>
                    <a:pt x="55" y="69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1"/>
                  </a:lnTo>
                  <a:lnTo>
                    <a:pt x="59" y="59"/>
                  </a:lnTo>
                  <a:lnTo>
                    <a:pt x="59" y="59"/>
                  </a:lnTo>
                  <a:lnTo>
                    <a:pt x="61" y="58"/>
                  </a:lnTo>
                  <a:lnTo>
                    <a:pt x="63" y="58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66" y="56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6" y="59"/>
                  </a:lnTo>
                  <a:lnTo>
                    <a:pt x="66" y="59"/>
                  </a:lnTo>
                  <a:lnTo>
                    <a:pt x="68" y="63"/>
                  </a:lnTo>
                  <a:lnTo>
                    <a:pt x="68" y="67"/>
                  </a:lnTo>
                  <a:lnTo>
                    <a:pt x="68" y="69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8"/>
                  </a:lnTo>
                  <a:lnTo>
                    <a:pt x="68" y="78"/>
                  </a:lnTo>
                  <a:lnTo>
                    <a:pt x="68" y="76"/>
                  </a:lnTo>
                  <a:lnTo>
                    <a:pt x="68" y="78"/>
                  </a:lnTo>
                  <a:lnTo>
                    <a:pt x="70" y="80"/>
                  </a:lnTo>
                  <a:lnTo>
                    <a:pt x="70" y="80"/>
                  </a:lnTo>
                  <a:lnTo>
                    <a:pt x="70" y="80"/>
                  </a:lnTo>
                  <a:lnTo>
                    <a:pt x="70" y="78"/>
                  </a:lnTo>
                  <a:lnTo>
                    <a:pt x="72" y="74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1"/>
                  </a:lnTo>
                  <a:lnTo>
                    <a:pt x="72" y="69"/>
                  </a:lnTo>
                  <a:lnTo>
                    <a:pt x="72" y="69"/>
                  </a:lnTo>
                  <a:lnTo>
                    <a:pt x="74" y="67"/>
                  </a:lnTo>
                  <a:lnTo>
                    <a:pt x="74" y="63"/>
                  </a:lnTo>
                  <a:lnTo>
                    <a:pt x="76" y="59"/>
                  </a:lnTo>
                  <a:lnTo>
                    <a:pt x="76" y="58"/>
                  </a:lnTo>
                  <a:lnTo>
                    <a:pt x="77" y="54"/>
                  </a:lnTo>
                  <a:lnTo>
                    <a:pt x="77" y="52"/>
                  </a:lnTo>
                  <a:lnTo>
                    <a:pt x="77" y="48"/>
                  </a:lnTo>
                  <a:lnTo>
                    <a:pt x="77" y="47"/>
                  </a:lnTo>
                  <a:lnTo>
                    <a:pt x="77" y="45"/>
                  </a:lnTo>
                  <a:lnTo>
                    <a:pt x="79" y="41"/>
                  </a:lnTo>
                  <a:lnTo>
                    <a:pt x="81" y="35"/>
                  </a:lnTo>
                  <a:lnTo>
                    <a:pt x="81" y="30"/>
                  </a:lnTo>
                  <a:lnTo>
                    <a:pt x="81" y="24"/>
                  </a:lnTo>
                  <a:lnTo>
                    <a:pt x="79" y="17"/>
                  </a:lnTo>
                  <a:lnTo>
                    <a:pt x="76" y="11"/>
                  </a:lnTo>
                  <a:lnTo>
                    <a:pt x="70" y="6"/>
                  </a:lnTo>
                  <a:lnTo>
                    <a:pt x="64" y="2"/>
                  </a:lnTo>
                  <a:lnTo>
                    <a:pt x="57" y="0"/>
                  </a:lnTo>
                  <a:lnTo>
                    <a:pt x="52" y="0"/>
                  </a:lnTo>
                  <a:lnTo>
                    <a:pt x="46" y="0"/>
                  </a:lnTo>
                  <a:lnTo>
                    <a:pt x="39" y="0"/>
                  </a:lnTo>
                  <a:lnTo>
                    <a:pt x="35" y="2"/>
                  </a:lnTo>
                  <a:lnTo>
                    <a:pt x="31" y="4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5"/>
                  </a:lnTo>
                  <a:lnTo>
                    <a:pt x="22" y="19"/>
                  </a:lnTo>
                  <a:lnTo>
                    <a:pt x="20" y="24"/>
                  </a:lnTo>
                  <a:lnTo>
                    <a:pt x="18" y="28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5" y="35"/>
                  </a:lnTo>
                  <a:lnTo>
                    <a:pt x="15" y="37"/>
                  </a:lnTo>
                  <a:lnTo>
                    <a:pt x="13" y="37"/>
                  </a:lnTo>
                  <a:lnTo>
                    <a:pt x="13" y="39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2" y="43"/>
                  </a:lnTo>
                  <a:lnTo>
                    <a:pt x="2" y="43"/>
                  </a:lnTo>
                  <a:lnTo>
                    <a:pt x="2" y="43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94"/>
            <p:cNvSpPr>
              <a:spLocks/>
            </p:cNvSpPr>
            <p:nvPr/>
          </p:nvSpPr>
          <p:spPr bwMode="auto">
            <a:xfrm>
              <a:off x="3866" y="3700"/>
              <a:ext cx="742" cy="45"/>
            </a:xfrm>
            <a:custGeom>
              <a:avLst/>
              <a:gdLst>
                <a:gd name="T0" fmla="*/ 72 w 1484"/>
                <a:gd name="T1" fmla="*/ 78 h 91"/>
                <a:gd name="T2" fmla="*/ 190 w 1484"/>
                <a:gd name="T3" fmla="*/ 54 h 91"/>
                <a:gd name="T4" fmla="*/ 308 w 1484"/>
                <a:gd name="T5" fmla="*/ 37 h 91"/>
                <a:gd name="T6" fmla="*/ 429 w 1484"/>
                <a:gd name="T7" fmla="*/ 26 h 91"/>
                <a:gd name="T8" fmla="*/ 549 w 1484"/>
                <a:gd name="T9" fmla="*/ 22 h 91"/>
                <a:gd name="T10" fmla="*/ 669 w 1484"/>
                <a:gd name="T11" fmla="*/ 22 h 91"/>
                <a:gd name="T12" fmla="*/ 789 w 1484"/>
                <a:gd name="T13" fmla="*/ 30 h 91"/>
                <a:gd name="T14" fmla="*/ 909 w 1484"/>
                <a:gd name="T15" fmla="*/ 43 h 91"/>
                <a:gd name="T16" fmla="*/ 1000 w 1484"/>
                <a:gd name="T17" fmla="*/ 52 h 91"/>
                <a:gd name="T18" fmla="*/ 1065 w 1484"/>
                <a:gd name="T19" fmla="*/ 54 h 91"/>
                <a:gd name="T20" fmla="*/ 1127 w 1484"/>
                <a:gd name="T21" fmla="*/ 58 h 91"/>
                <a:gd name="T22" fmla="*/ 1190 w 1484"/>
                <a:gd name="T23" fmla="*/ 61 h 91"/>
                <a:gd name="T24" fmla="*/ 1253 w 1484"/>
                <a:gd name="T25" fmla="*/ 67 h 91"/>
                <a:gd name="T26" fmla="*/ 1316 w 1484"/>
                <a:gd name="T27" fmla="*/ 72 h 91"/>
                <a:gd name="T28" fmla="*/ 1379 w 1484"/>
                <a:gd name="T29" fmla="*/ 76 h 91"/>
                <a:gd name="T30" fmla="*/ 1442 w 1484"/>
                <a:gd name="T31" fmla="*/ 76 h 91"/>
                <a:gd name="T32" fmla="*/ 1477 w 1484"/>
                <a:gd name="T33" fmla="*/ 74 h 91"/>
                <a:gd name="T34" fmla="*/ 1482 w 1484"/>
                <a:gd name="T35" fmla="*/ 69 h 91"/>
                <a:gd name="T36" fmla="*/ 1482 w 1484"/>
                <a:gd name="T37" fmla="*/ 59 h 91"/>
                <a:gd name="T38" fmla="*/ 1477 w 1484"/>
                <a:gd name="T39" fmla="*/ 54 h 91"/>
                <a:gd name="T40" fmla="*/ 1429 w 1484"/>
                <a:gd name="T41" fmla="*/ 52 h 91"/>
                <a:gd name="T42" fmla="*/ 1338 w 1484"/>
                <a:gd name="T43" fmla="*/ 50 h 91"/>
                <a:gd name="T44" fmla="*/ 1248 w 1484"/>
                <a:gd name="T45" fmla="*/ 46 h 91"/>
                <a:gd name="T46" fmla="*/ 1157 w 1484"/>
                <a:gd name="T47" fmla="*/ 41 h 91"/>
                <a:gd name="T48" fmla="*/ 1068 w 1484"/>
                <a:gd name="T49" fmla="*/ 33 h 91"/>
                <a:gd name="T50" fmla="*/ 978 w 1484"/>
                <a:gd name="T51" fmla="*/ 26 h 91"/>
                <a:gd name="T52" fmla="*/ 889 w 1484"/>
                <a:gd name="T53" fmla="*/ 17 h 91"/>
                <a:gd name="T54" fmla="*/ 798 w 1484"/>
                <a:gd name="T55" fmla="*/ 6 h 91"/>
                <a:gd name="T56" fmla="*/ 708 w 1484"/>
                <a:gd name="T57" fmla="*/ 0 h 91"/>
                <a:gd name="T58" fmla="*/ 613 w 1484"/>
                <a:gd name="T59" fmla="*/ 0 h 91"/>
                <a:gd name="T60" fmla="*/ 519 w 1484"/>
                <a:gd name="T61" fmla="*/ 2 h 91"/>
                <a:gd name="T62" fmla="*/ 425 w 1484"/>
                <a:gd name="T63" fmla="*/ 8 h 91"/>
                <a:gd name="T64" fmla="*/ 331 w 1484"/>
                <a:gd name="T65" fmla="*/ 15 h 91"/>
                <a:gd name="T66" fmla="*/ 238 w 1484"/>
                <a:gd name="T67" fmla="*/ 24 h 91"/>
                <a:gd name="T68" fmla="*/ 146 w 1484"/>
                <a:gd name="T69" fmla="*/ 39 h 91"/>
                <a:gd name="T70" fmla="*/ 53 w 1484"/>
                <a:gd name="T71" fmla="*/ 58 h 91"/>
                <a:gd name="T72" fmla="*/ 3 w 1484"/>
                <a:gd name="T73" fmla="*/ 70 h 91"/>
                <a:gd name="T74" fmla="*/ 0 w 1484"/>
                <a:gd name="T75" fmla="*/ 78 h 91"/>
                <a:gd name="T76" fmla="*/ 2 w 1484"/>
                <a:gd name="T77" fmla="*/ 87 h 91"/>
                <a:gd name="T78" fmla="*/ 9 w 1484"/>
                <a:gd name="T79" fmla="*/ 91 h 91"/>
                <a:gd name="T80" fmla="*/ 13 w 1484"/>
                <a:gd name="T81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484" h="91">
                  <a:moveTo>
                    <a:pt x="13" y="91"/>
                  </a:moveTo>
                  <a:lnTo>
                    <a:pt x="72" y="78"/>
                  </a:lnTo>
                  <a:lnTo>
                    <a:pt x="131" y="65"/>
                  </a:lnTo>
                  <a:lnTo>
                    <a:pt x="190" y="54"/>
                  </a:lnTo>
                  <a:lnTo>
                    <a:pt x="249" y="45"/>
                  </a:lnTo>
                  <a:lnTo>
                    <a:pt x="308" y="37"/>
                  </a:lnTo>
                  <a:lnTo>
                    <a:pt x="369" y="32"/>
                  </a:lnTo>
                  <a:lnTo>
                    <a:pt x="429" y="26"/>
                  </a:lnTo>
                  <a:lnTo>
                    <a:pt x="490" y="24"/>
                  </a:lnTo>
                  <a:lnTo>
                    <a:pt x="549" y="22"/>
                  </a:lnTo>
                  <a:lnTo>
                    <a:pt x="610" y="22"/>
                  </a:lnTo>
                  <a:lnTo>
                    <a:pt x="669" y="22"/>
                  </a:lnTo>
                  <a:lnTo>
                    <a:pt x="730" y="26"/>
                  </a:lnTo>
                  <a:lnTo>
                    <a:pt x="789" y="30"/>
                  </a:lnTo>
                  <a:lnTo>
                    <a:pt x="850" y="35"/>
                  </a:lnTo>
                  <a:lnTo>
                    <a:pt x="909" y="43"/>
                  </a:lnTo>
                  <a:lnTo>
                    <a:pt x="968" y="52"/>
                  </a:lnTo>
                  <a:lnTo>
                    <a:pt x="1000" y="52"/>
                  </a:lnTo>
                  <a:lnTo>
                    <a:pt x="1031" y="52"/>
                  </a:lnTo>
                  <a:lnTo>
                    <a:pt x="1065" y="54"/>
                  </a:lnTo>
                  <a:lnTo>
                    <a:pt x="1096" y="56"/>
                  </a:lnTo>
                  <a:lnTo>
                    <a:pt x="1127" y="58"/>
                  </a:lnTo>
                  <a:lnTo>
                    <a:pt x="1159" y="59"/>
                  </a:lnTo>
                  <a:lnTo>
                    <a:pt x="1190" y="61"/>
                  </a:lnTo>
                  <a:lnTo>
                    <a:pt x="1222" y="65"/>
                  </a:lnTo>
                  <a:lnTo>
                    <a:pt x="1253" y="67"/>
                  </a:lnTo>
                  <a:lnTo>
                    <a:pt x="1285" y="70"/>
                  </a:lnTo>
                  <a:lnTo>
                    <a:pt x="1316" y="72"/>
                  </a:lnTo>
                  <a:lnTo>
                    <a:pt x="1347" y="74"/>
                  </a:lnTo>
                  <a:lnTo>
                    <a:pt x="1379" y="76"/>
                  </a:lnTo>
                  <a:lnTo>
                    <a:pt x="1410" y="76"/>
                  </a:lnTo>
                  <a:lnTo>
                    <a:pt x="1442" y="76"/>
                  </a:lnTo>
                  <a:lnTo>
                    <a:pt x="1473" y="76"/>
                  </a:lnTo>
                  <a:lnTo>
                    <a:pt x="1477" y="74"/>
                  </a:lnTo>
                  <a:lnTo>
                    <a:pt x="1480" y="72"/>
                  </a:lnTo>
                  <a:lnTo>
                    <a:pt x="1482" y="69"/>
                  </a:lnTo>
                  <a:lnTo>
                    <a:pt x="1484" y="65"/>
                  </a:lnTo>
                  <a:lnTo>
                    <a:pt x="1482" y="59"/>
                  </a:lnTo>
                  <a:lnTo>
                    <a:pt x="1480" y="56"/>
                  </a:lnTo>
                  <a:lnTo>
                    <a:pt x="1477" y="54"/>
                  </a:lnTo>
                  <a:lnTo>
                    <a:pt x="1473" y="54"/>
                  </a:lnTo>
                  <a:lnTo>
                    <a:pt x="1429" y="52"/>
                  </a:lnTo>
                  <a:lnTo>
                    <a:pt x="1382" y="52"/>
                  </a:lnTo>
                  <a:lnTo>
                    <a:pt x="1338" y="50"/>
                  </a:lnTo>
                  <a:lnTo>
                    <a:pt x="1294" y="48"/>
                  </a:lnTo>
                  <a:lnTo>
                    <a:pt x="1248" y="46"/>
                  </a:lnTo>
                  <a:lnTo>
                    <a:pt x="1203" y="43"/>
                  </a:lnTo>
                  <a:lnTo>
                    <a:pt x="1157" y="41"/>
                  </a:lnTo>
                  <a:lnTo>
                    <a:pt x="1113" y="37"/>
                  </a:lnTo>
                  <a:lnTo>
                    <a:pt x="1068" y="33"/>
                  </a:lnTo>
                  <a:lnTo>
                    <a:pt x="1022" y="30"/>
                  </a:lnTo>
                  <a:lnTo>
                    <a:pt x="978" y="26"/>
                  </a:lnTo>
                  <a:lnTo>
                    <a:pt x="933" y="22"/>
                  </a:lnTo>
                  <a:lnTo>
                    <a:pt x="889" y="17"/>
                  </a:lnTo>
                  <a:lnTo>
                    <a:pt x="843" y="11"/>
                  </a:lnTo>
                  <a:lnTo>
                    <a:pt x="798" y="6"/>
                  </a:lnTo>
                  <a:lnTo>
                    <a:pt x="754" y="0"/>
                  </a:lnTo>
                  <a:lnTo>
                    <a:pt x="708" y="0"/>
                  </a:lnTo>
                  <a:lnTo>
                    <a:pt x="660" y="0"/>
                  </a:lnTo>
                  <a:lnTo>
                    <a:pt x="613" y="0"/>
                  </a:lnTo>
                  <a:lnTo>
                    <a:pt x="565" y="2"/>
                  </a:lnTo>
                  <a:lnTo>
                    <a:pt x="519" y="2"/>
                  </a:lnTo>
                  <a:lnTo>
                    <a:pt x="471" y="4"/>
                  </a:lnTo>
                  <a:lnTo>
                    <a:pt x="425" y="8"/>
                  </a:lnTo>
                  <a:lnTo>
                    <a:pt x="379" y="9"/>
                  </a:lnTo>
                  <a:lnTo>
                    <a:pt x="331" y="15"/>
                  </a:lnTo>
                  <a:lnTo>
                    <a:pt x="284" y="19"/>
                  </a:lnTo>
                  <a:lnTo>
                    <a:pt x="238" y="24"/>
                  </a:lnTo>
                  <a:lnTo>
                    <a:pt x="192" y="32"/>
                  </a:lnTo>
                  <a:lnTo>
                    <a:pt x="146" y="39"/>
                  </a:lnTo>
                  <a:lnTo>
                    <a:pt x="100" y="48"/>
                  </a:lnTo>
                  <a:lnTo>
                    <a:pt x="53" y="58"/>
                  </a:lnTo>
                  <a:lnTo>
                    <a:pt x="7" y="69"/>
                  </a:lnTo>
                  <a:lnTo>
                    <a:pt x="3" y="70"/>
                  </a:lnTo>
                  <a:lnTo>
                    <a:pt x="0" y="74"/>
                  </a:lnTo>
                  <a:lnTo>
                    <a:pt x="0" y="78"/>
                  </a:lnTo>
                  <a:lnTo>
                    <a:pt x="0" y="83"/>
                  </a:lnTo>
                  <a:lnTo>
                    <a:pt x="2" y="87"/>
                  </a:lnTo>
                  <a:lnTo>
                    <a:pt x="5" y="89"/>
                  </a:lnTo>
                  <a:lnTo>
                    <a:pt x="9" y="91"/>
                  </a:lnTo>
                  <a:lnTo>
                    <a:pt x="13" y="91"/>
                  </a:lnTo>
                  <a:lnTo>
                    <a:pt x="13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95"/>
            <p:cNvSpPr>
              <a:spLocks/>
            </p:cNvSpPr>
            <p:nvPr/>
          </p:nvSpPr>
          <p:spPr bwMode="auto">
            <a:xfrm>
              <a:off x="4635" y="3736"/>
              <a:ext cx="302" cy="29"/>
            </a:xfrm>
            <a:custGeom>
              <a:avLst/>
              <a:gdLst>
                <a:gd name="T0" fmla="*/ 7 w 604"/>
                <a:gd name="T1" fmla="*/ 22 h 58"/>
                <a:gd name="T2" fmla="*/ 42 w 604"/>
                <a:gd name="T3" fmla="*/ 32 h 58"/>
                <a:gd name="T4" fmla="*/ 79 w 604"/>
                <a:gd name="T5" fmla="*/ 37 h 58"/>
                <a:gd name="T6" fmla="*/ 114 w 604"/>
                <a:gd name="T7" fmla="*/ 43 h 58"/>
                <a:gd name="T8" fmla="*/ 151 w 604"/>
                <a:gd name="T9" fmla="*/ 47 h 58"/>
                <a:gd name="T10" fmla="*/ 188 w 604"/>
                <a:gd name="T11" fmla="*/ 48 h 58"/>
                <a:gd name="T12" fmla="*/ 225 w 604"/>
                <a:gd name="T13" fmla="*/ 50 h 58"/>
                <a:gd name="T14" fmla="*/ 260 w 604"/>
                <a:gd name="T15" fmla="*/ 50 h 58"/>
                <a:gd name="T16" fmla="*/ 297 w 604"/>
                <a:gd name="T17" fmla="*/ 50 h 58"/>
                <a:gd name="T18" fmla="*/ 334 w 604"/>
                <a:gd name="T19" fmla="*/ 50 h 58"/>
                <a:gd name="T20" fmla="*/ 371 w 604"/>
                <a:gd name="T21" fmla="*/ 50 h 58"/>
                <a:gd name="T22" fmla="*/ 408 w 604"/>
                <a:gd name="T23" fmla="*/ 50 h 58"/>
                <a:gd name="T24" fmla="*/ 445 w 604"/>
                <a:gd name="T25" fmla="*/ 50 h 58"/>
                <a:gd name="T26" fmla="*/ 482 w 604"/>
                <a:gd name="T27" fmla="*/ 50 h 58"/>
                <a:gd name="T28" fmla="*/ 519 w 604"/>
                <a:gd name="T29" fmla="*/ 52 h 58"/>
                <a:gd name="T30" fmla="*/ 556 w 604"/>
                <a:gd name="T31" fmla="*/ 54 h 58"/>
                <a:gd name="T32" fmla="*/ 593 w 604"/>
                <a:gd name="T33" fmla="*/ 58 h 58"/>
                <a:gd name="T34" fmla="*/ 597 w 604"/>
                <a:gd name="T35" fmla="*/ 56 h 58"/>
                <a:gd name="T36" fmla="*/ 601 w 604"/>
                <a:gd name="T37" fmla="*/ 54 h 58"/>
                <a:gd name="T38" fmla="*/ 602 w 604"/>
                <a:gd name="T39" fmla="*/ 50 h 58"/>
                <a:gd name="T40" fmla="*/ 604 w 604"/>
                <a:gd name="T41" fmla="*/ 47 h 58"/>
                <a:gd name="T42" fmla="*/ 604 w 604"/>
                <a:gd name="T43" fmla="*/ 41 h 58"/>
                <a:gd name="T44" fmla="*/ 602 w 604"/>
                <a:gd name="T45" fmla="*/ 37 h 58"/>
                <a:gd name="T46" fmla="*/ 599 w 604"/>
                <a:gd name="T47" fmla="*/ 35 h 58"/>
                <a:gd name="T48" fmla="*/ 593 w 604"/>
                <a:gd name="T49" fmla="*/ 34 h 58"/>
                <a:gd name="T50" fmla="*/ 556 w 604"/>
                <a:gd name="T51" fmla="*/ 30 h 58"/>
                <a:gd name="T52" fmla="*/ 521 w 604"/>
                <a:gd name="T53" fmla="*/ 28 h 58"/>
                <a:gd name="T54" fmla="*/ 484 w 604"/>
                <a:gd name="T55" fmla="*/ 28 h 58"/>
                <a:gd name="T56" fmla="*/ 447 w 604"/>
                <a:gd name="T57" fmla="*/ 28 h 58"/>
                <a:gd name="T58" fmla="*/ 412 w 604"/>
                <a:gd name="T59" fmla="*/ 28 h 58"/>
                <a:gd name="T60" fmla="*/ 375 w 604"/>
                <a:gd name="T61" fmla="*/ 28 h 58"/>
                <a:gd name="T62" fmla="*/ 338 w 604"/>
                <a:gd name="T63" fmla="*/ 28 h 58"/>
                <a:gd name="T64" fmla="*/ 301 w 604"/>
                <a:gd name="T65" fmla="*/ 28 h 58"/>
                <a:gd name="T66" fmla="*/ 264 w 604"/>
                <a:gd name="T67" fmla="*/ 28 h 58"/>
                <a:gd name="T68" fmla="*/ 229 w 604"/>
                <a:gd name="T69" fmla="*/ 26 h 58"/>
                <a:gd name="T70" fmla="*/ 192 w 604"/>
                <a:gd name="T71" fmla="*/ 26 h 58"/>
                <a:gd name="T72" fmla="*/ 155 w 604"/>
                <a:gd name="T73" fmla="*/ 22 h 58"/>
                <a:gd name="T74" fmla="*/ 120 w 604"/>
                <a:gd name="T75" fmla="*/ 19 h 58"/>
                <a:gd name="T76" fmla="*/ 85 w 604"/>
                <a:gd name="T77" fmla="*/ 15 h 58"/>
                <a:gd name="T78" fmla="*/ 48 w 604"/>
                <a:gd name="T79" fmla="*/ 8 h 58"/>
                <a:gd name="T80" fmla="*/ 13 w 604"/>
                <a:gd name="T81" fmla="*/ 0 h 58"/>
                <a:gd name="T82" fmla="*/ 9 w 604"/>
                <a:gd name="T83" fmla="*/ 0 h 58"/>
                <a:gd name="T84" fmla="*/ 5 w 604"/>
                <a:gd name="T85" fmla="*/ 0 h 58"/>
                <a:gd name="T86" fmla="*/ 2 w 604"/>
                <a:gd name="T87" fmla="*/ 4 h 58"/>
                <a:gd name="T88" fmla="*/ 0 w 604"/>
                <a:gd name="T89" fmla="*/ 8 h 58"/>
                <a:gd name="T90" fmla="*/ 0 w 604"/>
                <a:gd name="T91" fmla="*/ 13 h 58"/>
                <a:gd name="T92" fmla="*/ 2 w 604"/>
                <a:gd name="T93" fmla="*/ 17 h 58"/>
                <a:gd name="T94" fmla="*/ 3 w 604"/>
                <a:gd name="T95" fmla="*/ 21 h 58"/>
                <a:gd name="T96" fmla="*/ 7 w 604"/>
                <a:gd name="T97" fmla="*/ 22 h 58"/>
                <a:gd name="T98" fmla="*/ 7 w 604"/>
                <a:gd name="T99" fmla="*/ 2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04" h="58">
                  <a:moveTo>
                    <a:pt x="7" y="22"/>
                  </a:moveTo>
                  <a:lnTo>
                    <a:pt x="42" y="32"/>
                  </a:lnTo>
                  <a:lnTo>
                    <a:pt x="79" y="37"/>
                  </a:lnTo>
                  <a:lnTo>
                    <a:pt x="114" y="43"/>
                  </a:lnTo>
                  <a:lnTo>
                    <a:pt x="151" y="47"/>
                  </a:lnTo>
                  <a:lnTo>
                    <a:pt x="188" y="48"/>
                  </a:lnTo>
                  <a:lnTo>
                    <a:pt x="225" y="50"/>
                  </a:lnTo>
                  <a:lnTo>
                    <a:pt x="260" y="50"/>
                  </a:lnTo>
                  <a:lnTo>
                    <a:pt x="297" y="50"/>
                  </a:lnTo>
                  <a:lnTo>
                    <a:pt x="334" y="50"/>
                  </a:lnTo>
                  <a:lnTo>
                    <a:pt x="371" y="50"/>
                  </a:lnTo>
                  <a:lnTo>
                    <a:pt x="408" y="50"/>
                  </a:lnTo>
                  <a:lnTo>
                    <a:pt x="445" y="50"/>
                  </a:lnTo>
                  <a:lnTo>
                    <a:pt x="482" y="50"/>
                  </a:lnTo>
                  <a:lnTo>
                    <a:pt x="519" y="52"/>
                  </a:lnTo>
                  <a:lnTo>
                    <a:pt x="556" y="54"/>
                  </a:lnTo>
                  <a:lnTo>
                    <a:pt x="593" y="58"/>
                  </a:lnTo>
                  <a:lnTo>
                    <a:pt x="597" y="56"/>
                  </a:lnTo>
                  <a:lnTo>
                    <a:pt x="601" y="54"/>
                  </a:lnTo>
                  <a:lnTo>
                    <a:pt x="602" y="50"/>
                  </a:lnTo>
                  <a:lnTo>
                    <a:pt x="604" y="47"/>
                  </a:lnTo>
                  <a:lnTo>
                    <a:pt x="604" y="41"/>
                  </a:lnTo>
                  <a:lnTo>
                    <a:pt x="602" y="37"/>
                  </a:lnTo>
                  <a:lnTo>
                    <a:pt x="599" y="35"/>
                  </a:lnTo>
                  <a:lnTo>
                    <a:pt x="593" y="34"/>
                  </a:lnTo>
                  <a:lnTo>
                    <a:pt x="556" y="30"/>
                  </a:lnTo>
                  <a:lnTo>
                    <a:pt x="521" y="28"/>
                  </a:lnTo>
                  <a:lnTo>
                    <a:pt x="484" y="28"/>
                  </a:lnTo>
                  <a:lnTo>
                    <a:pt x="447" y="28"/>
                  </a:lnTo>
                  <a:lnTo>
                    <a:pt x="412" y="28"/>
                  </a:lnTo>
                  <a:lnTo>
                    <a:pt x="375" y="28"/>
                  </a:lnTo>
                  <a:lnTo>
                    <a:pt x="338" y="28"/>
                  </a:lnTo>
                  <a:lnTo>
                    <a:pt x="301" y="28"/>
                  </a:lnTo>
                  <a:lnTo>
                    <a:pt x="264" y="28"/>
                  </a:lnTo>
                  <a:lnTo>
                    <a:pt x="229" y="26"/>
                  </a:lnTo>
                  <a:lnTo>
                    <a:pt x="192" y="26"/>
                  </a:lnTo>
                  <a:lnTo>
                    <a:pt x="155" y="22"/>
                  </a:lnTo>
                  <a:lnTo>
                    <a:pt x="120" y="19"/>
                  </a:lnTo>
                  <a:lnTo>
                    <a:pt x="85" y="15"/>
                  </a:lnTo>
                  <a:lnTo>
                    <a:pt x="48" y="8"/>
                  </a:lnTo>
                  <a:lnTo>
                    <a:pt x="13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3"/>
                  </a:lnTo>
                  <a:lnTo>
                    <a:pt x="2" y="17"/>
                  </a:lnTo>
                  <a:lnTo>
                    <a:pt x="3" y="21"/>
                  </a:lnTo>
                  <a:lnTo>
                    <a:pt x="7" y="22"/>
                  </a:lnTo>
                  <a:lnTo>
                    <a:pt x="7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0" name="Freeform 96"/>
            <p:cNvSpPr>
              <a:spLocks/>
            </p:cNvSpPr>
            <p:nvPr/>
          </p:nvSpPr>
          <p:spPr bwMode="auto">
            <a:xfrm>
              <a:off x="4699" y="3645"/>
              <a:ext cx="275" cy="111"/>
            </a:xfrm>
            <a:custGeom>
              <a:avLst/>
              <a:gdLst>
                <a:gd name="T0" fmla="*/ 35 w 551"/>
                <a:gd name="T1" fmla="*/ 222 h 224"/>
                <a:gd name="T2" fmla="*/ 78 w 551"/>
                <a:gd name="T3" fmla="*/ 213 h 224"/>
                <a:gd name="T4" fmla="*/ 120 w 551"/>
                <a:gd name="T5" fmla="*/ 202 h 224"/>
                <a:gd name="T6" fmla="*/ 161 w 551"/>
                <a:gd name="T7" fmla="*/ 187 h 224"/>
                <a:gd name="T8" fmla="*/ 202 w 551"/>
                <a:gd name="T9" fmla="*/ 172 h 224"/>
                <a:gd name="T10" fmla="*/ 242 w 551"/>
                <a:gd name="T11" fmla="*/ 156 h 224"/>
                <a:gd name="T12" fmla="*/ 283 w 551"/>
                <a:gd name="T13" fmla="*/ 139 h 224"/>
                <a:gd name="T14" fmla="*/ 324 w 551"/>
                <a:gd name="T15" fmla="*/ 122 h 224"/>
                <a:gd name="T16" fmla="*/ 370 w 551"/>
                <a:gd name="T17" fmla="*/ 106 h 224"/>
                <a:gd name="T18" fmla="*/ 422 w 551"/>
                <a:gd name="T19" fmla="*/ 85 h 224"/>
                <a:gd name="T20" fmla="*/ 474 w 551"/>
                <a:gd name="T21" fmla="*/ 61 h 224"/>
                <a:gd name="T22" fmla="*/ 522 w 551"/>
                <a:gd name="T23" fmla="*/ 35 h 224"/>
                <a:gd name="T24" fmla="*/ 549 w 551"/>
                <a:gd name="T25" fmla="*/ 17 h 224"/>
                <a:gd name="T26" fmla="*/ 551 w 551"/>
                <a:gd name="T27" fmla="*/ 9 h 224"/>
                <a:gd name="T28" fmla="*/ 546 w 551"/>
                <a:gd name="T29" fmla="*/ 2 h 224"/>
                <a:gd name="T30" fmla="*/ 536 w 551"/>
                <a:gd name="T31" fmla="*/ 0 h 224"/>
                <a:gd name="T32" fmla="*/ 507 w 551"/>
                <a:gd name="T33" fmla="*/ 17 h 224"/>
                <a:gd name="T34" fmla="*/ 455 w 551"/>
                <a:gd name="T35" fmla="*/ 45 h 224"/>
                <a:gd name="T36" fmla="*/ 401 w 551"/>
                <a:gd name="T37" fmla="*/ 69 h 224"/>
                <a:gd name="T38" fmla="*/ 348 w 551"/>
                <a:gd name="T39" fmla="*/ 93 h 224"/>
                <a:gd name="T40" fmla="*/ 294 w 551"/>
                <a:gd name="T41" fmla="*/ 113 h 224"/>
                <a:gd name="T42" fmla="*/ 239 w 551"/>
                <a:gd name="T43" fmla="*/ 133 h 224"/>
                <a:gd name="T44" fmla="*/ 183 w 551"/>
                <a:gd name="T45" fmla="*/ 154 h 224"/>
                <a:gd name="T46" fmla="*/ 128 w 551"/>
                <a:gd name="T47" fmla="*/ 174 h 224"/>
                <a:gd name="T48" fmla="*/ 89 w 551"/>
                <a:gd name="T49" fmla="*/ 187 h 224"/>
                <a:gd name="T50" fmla="*/ 67 w 551"/>
                <a:gd name="T51" fmla="*/ 193 h 224"/>
                <a:gd name="T52" fmla="*/ 45 w 551"/>
                <a:gd name="T53" fmla="*/ 198 h 224"/>
                <a:gd name="T54" fmla="*/ 21 w 551"/>
                <a:gd name="T55" fmla="*/ 200 h 224"/>
                <a:gd name="T56" fmla="*/ 6 w 551"/>
                <a:gd name="T57" fmla="*/ 204 h 224"/>
                <a:gd name="T58" fmla="*/ 0 w 551"/>
                <a:gd name="T59" fmla="*/ 211 h 224"/>
                <a:gd name="T60" fmla="*/ 2 w 551"/>
                <a:gd name="T61" fmla="*/ 220 h 224"/>
                <a:gd name="T62" fmla="*/ 10 w 551"/>
                <a:gd name="T63" fmla="*/ 224 h 224"/>
                <a:gd name="T64" fmla="*/ 13 w 551"/>
                <a:gd name="T65" fmla="*/ 224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51" h="224">
                  <a:moveTo>
                    <a:pt x="13" y="224"/>
                  </a:moveTo>
                  <a:lnTo>
                    <a:pt x="35" y="222"/>
                  </a:lnTo>
                  <a:lnTo>
                    <a:pt x="58" y="218"/>
                  </a:lnTo>
                  <a:lnTo>
                    <a:pt x="78" y="213"/>
                  </a:lnTo>
                  <a:lnTo>
                    <a:pt x="100" y="207"/>
                  </a:lnTo>
                  <a:lnTo>
                    <a:pt x="120" y="202"/>
                  </a:lnTo>
                  <a:lnTo>
                    <a:pt x="141" y="194"/>
                  </a:lnTo>
                  <a:lnTo>
                    <a:pt x="161" y="187"/>
                  </a:lnTo>
                  <a:lnTo>
                    <a:pt x="181" y="180"/>
                  </a:lnTo>
                  <a:lnTo>
                    <a:pt x="202" y="172"/>
                  </a:lnTo>
                  <a:lnTo>
                    <a:pt x="222" y="163"/>
                  </a:lnTo>
                  <a:lnTo>
                    <a:pt x="242" y="156"/>
                  </a:lnTo>
                  <a:lnTo>
                    <a:pt x="263" y="146"/>
                  </a:lnTo>
                  <a:lnTo>
                    <a:pt x="283" y="139"/>
                  </a:lnTo>
                  <a:lnTo>
                    <a:pt x="303" y="130"/>
                  </a:lnTo>
                  <a:lnTo>
                    <a:pt x="324" y="122"/>
                  </a:lnTo>
                  <a:lnTo>
                    <a:pt x="344" y="115"/>
                  </a:lnTo>
                  <a:lnTo>
                    <a:pt x="370" y="106"/>
                  </a:lnTo>
                  <a:lnTo>
                    <a:pt x="396" y="96"/>
                  </a:lnTo>
                  <a:lnTo>
                    <a:pt x="422" y="85"/>
                  </a:lnTo>
                  <a:lnTo>
                    <a:pt x="448" y="74"/>
                  </a:lnTo>
                  <a:lnTo>
                    <a:pt x="474" y="61"/>
                  </a:lnTo>
                  <a:lnTo>
                    <a:pt x="498" y="48"/>
                  </a:lnTo>
                  <a:lnTo>
                    <a:pt x="522" y="35"/>
                  </a:lnTo>
                  <a:lnTo>
                    <a:pt x="546" y="21"/>
                  </a:lnTo>
                  <a:lnTo>
                    <a:pt x="549" y="17"/>
                  </a:lnTo>
                  <a:lnTo>
                    <a:pt x="551" y="13"/>
                  </a:lnTo>
                  <a:lnTo>
                    <a:pt x="551" y="9"/>
                  </a:lnTo>
                  <a:lnTo>
                    <a:pt x="549" y="6"/>
                  </a:lnTo>
                  <a:lnTo>
                    <a:pt x="546" y="2"/>
                  </a:lnTo>
                  <a:lnTo>
                    <a:pt x="542" y="0"/>
                  </a:lnTo>
                  <a:lnTo>
                    <a:pt x="536" y="0"/>
                  </a:lnTo>
                  <a:lnTo>
                    <a:pt x="533" y="2"/>
                  </a:lnTo>
                  <a:lnTo>
                    <a:pt x="507" y="17"/>
                  </a:lnTo>
                  <a:lnTo>
                    <a:pt x="481" y="32"/>
                  </a:lnTo>
                  <a:lnTo>
                    <a:pt x="455" y="45"/>
                  </a:lnTo>
                  <a:lnTo>
                    <a:pt x="429" y="58"/>
                  </a:lnTo>
                  <a:lnTo>
                    <a:pt x="401" y="69"/>
                  </a:lnTo>
                  <a:lnTo>
                    <a:pt x="376" y="82"/>
                  </a:lnTo>
                  <a:lnTo>
                    <a:pt x="348" y="93"/>
                  </a:lnTo>
                  <a:lnTo>
                    <a:pt x="322" y="104"/>
                  </a:lnTo>
                  <a:lnTo>
                    <a:pt x="294" y="113"/>
                  </a:lnTo>
                  <a:lnTo>
                    <a:pt x="267" y="124"/>
                  </a:lnTo>
                  <a:lnTo>
                    <a:pt x="239" y="133"/>
                  </a:lnTo>
                  <a:lnTo>
                    <a:pt x="211" y="144"/>
                  </a:lnTo>
                  <a:lnTo>
                    <a:pt x="183" y="154"/>
                  </a:lnTo>
                  <a:lnTo>
                    <a:pt x="156" y="163"/>
                  </a:lnTo>
                  <a:lnTo>
                    <a:pt x="128" y="174"/>
                  </a:lnTo>
                  <a:lnTo>
                    <a:pt x="100" y="183"/>
                  </a:lnTo>
                  <a:lnTo>
                    <a:pt x="89" y="187"/>
                  </a:lnTo>
                  <a:lnTo>
                    <a:pt x="78" y="191"/>
                  </a:lnTo>
                  <a:lnTo>
                    <a:pt x="67" y="193"/>
                  </a:lnTo>
                  <a:lnTo>
                    <a:pt x="56" y="194"/>
                  </a:lnTo>
                  <a:lnTo>
                    <a:pt x="45" y="198"/>
                  </a:lnTo>
                  <a:lnTo>
                    <a:pt x="34" y="200"/>
                  </a:lnTo>
                  <a:lnTo>
                    <a:pt x="21" y="200"/>
                  </a:lnTo>
                  <a:lnTo>
                    <a:pt x="10" y="202"/>
                  </a:lnTo>
                  <a:lnTo>
                    <a:pt x="6" y="204"/>
                  </a:lnTo>
                  <a:lnTo>
                    <a:pt x="2" y="207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2" y="220"/>
                  </a:lnTo>
                  <a:lnTo>
                    <a:pt x="6" y="222"/>
                  </a:lnTo>
                  <a:lnTo>
                    <a:pt x="10" y="224"/>
                  </a:lnTo>
                  <a:lnTo>
                    <a:pt x="13" y="224"/>
                  </a:lnTo>
                  <a:lnTo>
                    <a:pt x="13" y="2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1" name="Freeform 97"/>
            <p:cNvSpPr>
              <a:spLocks/>
            </p:cNvSpPr>
            <p:nvPr/>
          </p:nvSpPr>
          <p:spPr bwMode="auto">
            <a:xfrm>
              <a:off x="5409" y="3632"/>
              <a:ext cx="134" cy="37"/>
            </a:xfrm>
            <a:custGeom>
              <a:avLst/>
              <a:gdLst>
                <a:gd name="T0" fmla="*/ 11 w 268"/>
                <a:gd name="T1" fmla="*/ 23 h 74"/>
                <a:gd name="T2" fmla="*/ 43 w 268"/>
                <a:gd name="T3" fmla="*/ 23 h 74"/>
                <a:gd name="T4" fmla="*/ 74 w 268"/>
                <a:gd name="T5" fmla="*/ 26 h 74"/>
                <a:gd name="T6" fmla="*/ 104 w 268"/>
                <a:gd name="T7" fmla="*/ 30 h 74"/>
                <a:gd name="T8" fmla="*/ 135 w 268"/>
                <a:gd name="T9" fmla="*/ 34 h 74"/>
                <a:gd name="T10" fmla="*/ 165 w 268"/>
                <a:gd name="T11" fmla="*/ 41 h 74"/>
                <a:gd name="T12" fmla="*/ 194 w 268"/>
                <a:gd name="T13" fmla="*/ 50 h 74"/>
                <a:gd name="T14" fmla="*/ 222 w 268"/>
                <a:gd name="T15" fmla="*/ 60 h 74"/>
                <a:gd name="T16" fmla="*/ 251 w 268"/>
                <a:gd name="T17" fmla="*/ 72 h 74"/>
                <a:gd name="T18" fmla="*/ 255 w 268"/>
                <a:gd name="T19" fmla="*/ 74 h 74"/>
                <a:gd name="T20" fmla="*/ 261 w 268"/>
                <a:gd name="T21" fmla="*/ 74 h 74"/>
                <a:gd name="T22" fmla="*/ 264 w 268"/>
                <a:gd name="T23" fmla="*/ 71 h 74"/>
                <a:gd name="T24" fmla="*/ 266 w 268"/>
                <a:gd name="T25" fmla="*/ 67 h 74"/>
                <a:gd name="T26" fmla="*/ 268 w 268"/>
                <a:gd name="T27" fmla="*/ 63 h 74"/>
                <a:gd name="T28" fmla="*/ 268 w 268"/>
                <a:gd name="T29" fmla="*/ 60 h 74"/>
                <a:gd name="T30" fmla="*/ 266 w 268"/>
                <a:gd name="T31" fmla="*/ 56 h 74"/>
                <a:gd name="T32" fmla="*/ 263 w 268"/>
                <a:gd name="T33" fmla="*/ 52 h 74"/>
                <a:gd name="T34" fmla="*/ 233 w 268"/>
                <a:gd name="T35" fmla="*/ 39 h 74"/>
                <a:gd name="T36" fmla="*/ 202 w 268"/>
                <a:gd name="T37" fmla="*/ 28 h 74"/>
                <a:gd name="T38" fmla="*/ 170 w 268"/>
                <a:gd name="T39" fmla="*/ 19 h 74"/>
                <a:gd name="T40" fmla="*/ 141 w 268"/>
                <a:gd name="T41" fmla="*/ 11 h 74"/>
                <a:gd name="T42" fmla="*/ 107 w 268"/>
                <a:gd name="T43" fmla="*/ 8 h 74"/>
                <a:gd name="T44" fmla="*/ 76 w 268"/>
                <a:gd name="T45" fmla="*/ 4 h 74"/>
                <a:gd name="T46" fmla="*/ 44 w 268"/>
                <a:gd name="T47" fmla="*/ 0 h 74"/>
                <a:gd name="T48" fmla="*/ 11 w 268"/>
                <a:gd name="T49" fmla="*/ 0 h 74"/>
                <a:gd name="T50" fmla="*/ 7 w 268"/>
                <a:gd name="T51" fmla="*/ 2 h 74"/>
                <a:gd name="T52" fmla="*/ 4 w 268"/>
                <a:gd name="T53" fmla="*/ 4 h 74"/>
                <a:gd name="T54" fmla="*/ 2 w 268"/>
                <a:gd name="T55" fmla="*/ 8 h 74"/>
                <a:gd name="T56" fmla="*/ 0 w 268"/>
                <a:gd name="T57" fmla="*/ 11 h 74"/>
                <a:gd name="T58" fmla="*/ 2 w 268"/>
                <a:gd name="T59" fmla="*/ 17 h 74"/>
                <a:gd name="T60" fmla="*/ 4 w 268"/>
                <a:gd name="T61" fmla="*/ 19 h 74"/>
                <a:gd name="T62" fmla="*/ 7 w 268"/>
                <a:gd name="T63" fmla="*/ 23 h 74"/>
                <a:gd name="T64" fmla="*/ 11 w 268"/>
                <a:gd name="T65" fmla="*/ 23 h 74"/>
                <a:gd name="T66" fmla="*/ 11 w 268"/>
                <a:gd name="T67" fmla="*/ 2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8" h="74">
                  <a:moveTo>
                    <a:pt x="11" y="23"/>
                  </a:moveTo>
                  <a:lnTo>
                    <a:pt x="43" y="23"/>
                  </a:lnTo>
                  <a:lnTo>
                    <a:pt x="74" y="26"/>
                  </a:lnTo>
                  <a:lnTo>
                    <a:pt x="104" y="30"/>
                  </a:lnTo>
                  <a:lnTo>
                    <a:pt x="135" y="34"/>
                  </a:lnTo>
                  <a:lnTo>
                    <a:pt x="165" y="41"/>
                  </a:lnTo>
                  <a:lnTo>
                    <a:pt x="194" y="50"/>
                  </a:lnTo>
                  <a:lnTo>
                    <a:pt x="222" y="60"/>
                  </a:lnTo>
                  <a:lnTo>
                    <a:pt x="251" y="72"/>
                  </a:lnTo>
                  <a:lnTo>
                    <a:pt x="255" y="74"/>
                  </a:lnTo>
                  <a:lnTo>
                    <a:pt x="261" y="74"/>
                  </a:lnTo>
                  <a:lnTo>
                    <a:pt x="264" y="71"/>
                  </a:lnTo>
                  <a:lnTo>
                    <a:pt x="266" y="67"/>
                  </a:lnTo>
                  <a:lnTo>
                    <a:pt x="268" y="63"/>
                  </a:lnTo>
                  <a:lnTo>
                    <a:pt x="268" y="60"/>
                  </a:lnTo>
                  <a:lnTo>
                    <a:pt x="266" y="56"/>
                  </a:lnTo>
                  <a:lnTo>
                    <a:pt x="263" y="52"/>
                  </a:lnTo>
                  <a:lnTo>
                    <a:pt x="233" y="39"/>
                  </a:lnTo>
                  <a:lnTo>
                    <a:pt x="202" y="28"/>
                  </a:lnTo>
                  <a:lnTo>
                    <a:pt x="170" y="19"/>
                  </a:lnTo>
                  <a:lnTo>
                    <a:pt x="141" y="11"/>
                  </a:lnTo>
                  <a:lnTo>
                    <a:pt x="107" y="8"/>
                  </a:lnTo>
                  <a:lnTo>
                    <a:pt x="76" y="4"/>
                  </a:lnTo>
                  <a:lnTo>
                    <a:pt x="44" y="0"/>
                  </a:lnTo>
                  <a:lnTo>
                    <a:pt x="11" y="0"/>
                  </a:lnTo>
                  <a:lnTo>
                    <a:pt x="7" y="2"/>
                  </a:lnTo>
                  <a:lnTo>
                    <a:pt x="4" y="4"/>
                  </a:lnTo>
                  <a:lnTo>
                    <a:pt x="2" y="8"/>
                  </a:lnTo>
                  <a:lnTo>
                    <a:pt x="0" y="11"/>
                  </a:lnTo>
                  <a:lnTo>
                    <a:pt x="2" y="17"/>
                  </a:lnTo>
                  <a:lnTo>
                    <a:pt x="4" y="19"/>
                  </a:lnTo>
                  <a:lnTo>
                    <a:pt x="7" y="23"/>
                  </a:lnTo>
                  <a:lnTo>
                    <a:pt x="11" y="23"/>
                  </a:lnTo>
                  <a:lnTo>
                    <a:pt x="11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2" name="Freeform 98"/>
            <p:cNvSpPr>
              <a:spLocks/>
            </p:cNvSpPr>
            <p:nvPr/>
          </p:nvSpPr>
          <p:spPr bwMode="auto">
            <a:xfrm>
              <a:off x="4574" y="4022"/>
              <a:ext cx="32" cy="16"/>
            </a:xfrm>
            <a:custGeom>
              <a:avLst/>
              <a:gdLst>
                <a:gd name="T0" fmla="*/ 5 w 64"/>
                <a:gd name="T1" fmla="*/ 24 h 31"/>
                <a:gd name="T2" fmla="*/ 11 w 64"/>
                <a:gd name="T3" fmla="*/ 27 h 31"/>
                <a:gd name="T4" fmla="*/ 18 w 64"/>
                <a:gd name="T5" fmla="*/ 29 h 31"/>
                <a:gd name="T6" fmla="*/ 26 w 64"/>
                <a:gd name="T7" fmla="*/ 31 h 31"/>
                <a:gd name="T8" fmla="*/ 33 w 64"/>
                <a:gd name="T9" fmla="*/ 31 h 31"/>
                <a:gd name="T10" fmla="*/ 35 w 64"/>
                <a:gd name="T11" fmla="*/ 31 h 31"/>
                <a:gd name="T12" fmla="*/ 37 w 64"/>
                <a:gd name="T13" fmla="*/ 31 h 31"/>
                <a:gd name="T14" fmla="*/ 39 w 64"/>
                <a:gd name="T15" fmla="*/ 31 h 31"/>
                <a:gd name="T16" fmla="*/ 39 w 64"/>
                <a:gd name="T17" fmla="*/ 31 h 31"/>
                <a:gd name="T18" fmla="*/ 40 w 64"/>
                <a:gd name="T19" fmla="*/ 29 h 31"/>
                <a:gd name="T20" fmla="*/ 42 w 64"/>
                <a:gd name="T21" fmla="*/ 29 h 31"/>
                <a:gd name="T22" fmla="*/ 46 w 64"/>
                <a:gd name="T23" fmla="*/ 27 h 31"/>
                <a:gd name="T24" fmla="*/ 52 w 64"/>
                <a:gd name="T25" fmla="*/ 26 h 31"/>
                <a:gd name="T26" fmla="*/ 55 w 64"/>
                <a:gd name="T27" fmla="*/ 24 h 31"/>
                <a:gd name="T28" fmla="*/ 59 w 64"/>
                <a:gd name="T29" fmla="*/ 22 h 31"/>
                <a:gd name="T30" fmla="*/ 63 w 64"/>
                <a:gd name="T31" fmla="*/ 18 h 31"/>
                <a:gd name="T32" fmla="*/ 64 w 64"/>
                <a:gd name="T33" fmla="*/ 14 h 31"/>
                <a:gd name="T34" fmla="*/ 64 w 64"/>
                <a:gd name="T35" fmla="*/ 11 h 31"/>
                <a:gd name="T36" fmla="*/ 63 w 64"/>
                <a:gd name="T37" fmla="*/ 7 h 31"/>
                <a:gd name="T38" fmla="*/ 61 w 64"/>
                <a:gd name="T39" fmla="*/ 3 h 31"/>
                <a:gd name="T40" fmla="*/ 57 w 64"/>
                <a:gd name="T41" fmla="*/ 1 h 31"/>
                <a:gd name="T42" fmla="*/ 52 w 64"/>
                <a:gd name="T43" fmla="*/ 0 h 31"/>
                <a:gd name="T44" fmla="*/ 48 w 64"/>
                <a:gd name="T45" fmla="*/ 1 h 31"/>
                <a:gd name="T46" fmla="*/ 44 w 64"/>
                <a:gd name="T47" fmla="*/ 3 h 31"/>
                <a:gd name="T48" fmla="*/ 40 w 64"/>
                <a:gd name="T49" fmla="*/ 3 h 31"/>
                <a:gd name="T50" fmla="*/ 37 w 64"/>
                <a:gd name="T51" fmla="*/ 5 h 31"/>
                <a:gd name="T52" fmla="*/ 33 w 64"/>
                <a:gd name="T53" fmla="*/ 7 h 31"/>
                <a:gd name="T54" fmla="*/ 29 w 64"/>
                <a:gd name="T55" fmla="*/ 11 h 31"/>
                <a:gd name="T56" fmla="*/ 35 w 64"/>
                <a:gd name="T57" fmla="*/ 9 h 31"/>
                <a:gd name="T58" fmla="*/ 31 w 64"/>
                <a:gd name="T59" fmla="*/ 9 h 31"/>
                <a:gd name="T60" fmla="*/ 27 w 64"/>
                <a:gd name="T61" fmla="*/ 9 h 31"/>
                <a:gd name="T62" fmla="*/ 24 w 64"/>
                <a:gd name="T63" fmla="*/ 7 h 31"/>
                <a:gd name="T64" fmla="*/ 18 w 64"/>
                <a:gd name="T65" fmla="*/ 5 h 31"/>
                <a:gd name="T66" fmla="*/ 15 w 64"/>
                <a:gd name="T67" fmla="*/ 3 h 31"/>
                <a:gd name="T68" fmla="*/ 11 w 64"/>
                <a:gd name="T69" fmla="*/ 3 h 31"/>
                <a:gd name="T70" fmla="*/ 7 w 64"/>
                <a:gd name="T71" fmla="*/ 3 h 31"/>
                <a:gd name="T72" fmla="*/ 3 w 64"/>
                <a:gd name="T73" fmla="*/ 5 h 31"/>
                <a:gd name="T74" fmla="*/ 0 w 64"/>
                <a:gd name="T75" fmla="*/ 9 h 31"/>
                <a:gd name="T76" fmla="*/ 0 w 64"/>
                <a:gd name="T77" fmla="*/ 13 h 31"/>
                <a:gd name="T78" fmla="*/ 0 w 64"/>
                <a:gd name="T79" fmla="*/ 18 h 31"/>
                <a:gd name="T80" fmla="*/ 2 w 64"/>
                <a:gd name="T81" fmla="*/ 22 h 31"/>
                <a:gd name="T82" fmla="*/ 5 w 64"/>
                <a:gd name="T83" fmla="*/ 24 h 31"/>
                <a:gd name="T84" fmla="*/ 5 w 64"/>
                <a:gd name="T85" fmla="*/ 2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4" h="31">
                  <a:moveTo>
                    <a:pt x="5" y="24"/>
                  </a:moveTo>
                  <a:lnTo>
                    <a:pt x="11" y="27"/>
                  </a:lnTo>
                  <a:lnTo>
                    <a:pt x="18" y="29"/>
                  </a:lnTo>
                  <a:lnTo>
                    <a:pt x="26" y="31"/>
                  </a:lnTo>
                  <a:lnTo>
                    <a:pt x="33" y="31"/>
                  </a:lnTo>
                  <a:lnTo>
                    <a:pt x="35" y="31"/>
                  </a:lnTo>
                  <a:lnTo>
                    <a:pt x="37" y="31"/>
                  </a:lnTo>
                  <a:lnTo>
                    <a:pt x="39" y="31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2" y="29"/>
                  </a:lnTo>
                  <a:lnTo>
                    <a:pt x="46" y="27"/>
                  </a:lnTo>
                  <a:lnTo>
                    <a:pt x="52" y="26"/>
                  </a:lnTo>
                  <a:lnTo>
                    <a:pt x="55" y="24"/>
                  </a:lnTo>
                  <a:lnTo>
                    <a:pt x="59" y="22"/>
                  </a:lnTo>
                  <a:lnTo>
                    <a:pt x="63" y="18"/>
                  </a:lnTo>
                  <a:lnTo>
                    <a:pt x="64" y="14"/>
                  </a:lnTo>
                  <a:lnTo>
                    <a:pt x="64" y="11"/>
                  </a:lnTo>
                  <a:lnTo>
                    <a:pt x="63" y="7"/>
                  </a:lnTo>
                  <a:lnTo>
                    <a:pt x="61" y="3"/>
                  </a:lnTo>
                  <a:lnTo>
                    <a:pt x="57" y="1"/>
                  </a:lnTo>
                  <a:lnTo>
                    <a:pt x="52" y="0"/>
                  </a:lnTo>
                  <a:lnTo>
                    <a:pt x="48" y="1"/>
                  </a:lnTo>
                  <a:lnTo>
                    <a:pt x="44" y="3"/>
                  </a:lnTo>
                  <a:lnTo>
                    <a:pt x="40" y="3"/>
                  </a:lnTo>
                  <a:lnTo>
                    <a:pt x="37" y="5"/>
                  </a:lnTo>
                  <a:lnTo>
                    <a:pt x="33" y="7"/>
                  </a:lnTo>
                  <a:lnTo>
                    <a:pt x="29" y="11"/>
                  </a:lnTo>
                  <a:lnTo>
                    <a:pt x="35" y="9"/>
                  </a:lnTo>
                  <a:lnTo>
                    <a:pt x="31" y="9"/>
                  </a:lnTo>
                  <a:lnTo>
                    <a:pt x="27" y="9"/>
                  </a:lnTo>
                  <a:lnTo>
                    <a:pt x="24" y="7"/>
                  </a:lnTo>
                  <a:lnTo>
                    <a:pt x="18" y="5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3"/>
                  </a:lnTo>
                  <a:lnTo>
                    <a:pt x="3" y="5"/>
                  </a:lnTo>
                  <a:lnTo>
                    <a:pt x="0" y="9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2" y="22"/>
                  </a:lnTo>
                  <a:lnTo>
                    <a:pt x="5" y="24"/>
                  </a:lnTo>
                  <a:lnTo>
                    <a:pt x="5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3" name="Group 102"/>
          <p:cNvGrpSpPr>
            <a:grpSpLocks noChangeAspect="1"/>
          </p:cNvGrpSpPr>
          <p:nvPr/>
        </p:nvGrpSpPr>
        <p:grpSpPr bwMode="auto">
          <a:xfrm>
            <a:off x="271477" y="5410015"/>
            <a:ext cx="2489874" cy="1146175"/>
            <a:chOff x="113" y="3539"/>
            <a:chExt cx="1144" cy="542"/>
          </a:xfrm>
        </p:grpSpPr>
        <p:sp>
          <p:nvSpPr>
            <p:cNvPr id="2085" name="Freeform 103"/>
            <p:cNvSpPr>
              <a:spLocks/>
            </p:cNvSpPr>
            <p:nvPr/>
          </p:nvSpPr>
          <p:spPr bwMode="auto">
            <a:xfrm>
              <a:off x="209" y="3601"/>
              <a:ext cx="268" cy="472"/>
            </a:xfrm>
            <a:custGeom>
              <a:avLst/>
              <a:gdLst>
                <a:gd name="T0" fmla="*/ 230 w 268"/>
                <a:gd name="T1" fmla="*/ 170 h 472"/>
                <a:gd name="T2" fmla="*/ 198 w 268"/>
                <a:gd name="T3" fmla="*/ 212 h 472"/>
                <a:gd name="T4" fmla="*/ 166 w 268"/>
                <a:gd name="T5" fmla="*/ 246 h 472"/>
                <a:gd name="T6" fmla="*/ 130 w 268"/>
                <a:gd name="T7" fmla="*/ 274 h 472"/>
                <a:gd name="T8" fmla="*/ 98 w 268"/>
                <a:gd name="T9" fmla="*/ 292 h 472"/>
                <a:gd name="T10" fmla="*/ 70 w 268"/>
                <a:gd name="T11" fmla="*/ 312 h 472"/>
                <a:gd name="T12" fmla="*/ 50 w 268"/>
                <a:gd name="T13" fmla="*/ 336 h 472"/>
                <a:gd name="T14" fmla="*/ 38 w 268"/>
                <a:gd name="T15" fmla="*/ 366 h 472"/>
                <a:gd name="T16" fmla="*/ 36 w 268"/>
                <a:gd name="T17" fmla="*/ 384 h 472"/>
                <a:gd name="T18" fmla="*/ 36 w 268"/>
                <a:gd name="T19" fmla="*/ 410 h 472"/>
                <a:gd name="T20" fmla="*/ 42 w 268"/>
                <a:gd name="T21" fmla="*/ 432 h 472"/>
                <a:gd name="T22" fmla="*/ 44 w 268"/>
                <a:gd name="T23" fmla="*/ 436 h 472"/>
                <a:gd name="T24" fmla="*/ 52 w 268"/>
                <a:gd name="T25" fmla="*/ 446 h 472"/>
                <a:gd name="T26" fmla="*/ 58 w 268"/>
                <a:gd name="T27" fmla="*/ 464 h 472"/>
                <a:gd name="T28" fmla="*/ 56 w 268"/>
                <a:gd name="T29" fmla="*/ 470 h 472"/>
                <a:gd name="T30" fmla="*/ 40 w 268"/>
                <a:gd name="T31" fmla="*/ 470 h 472"/>
                <a:gd name="T32" fmla="*/ 24 w 268"/>
                <a:gd name="T33" fmla="*/ 466 h 472"/>
                <a:gd name="T34" fmla="*/ 12 w 268"/>
                <a:gd name="T35" fmla="*/ 454 h 472"/>
                <a:gd name="T36" fmla="*/ 6 w 268"/>
                <a:gd name="T37" fmla="*/ 426 h 472"/>
                <a:gd name="T38" fmla="*/ 2 w 268"/>
                <a:gd name="T39" fmla="*/ 414 h 472"/>
                <a:gd name="T40" fmla="*/ 0 w 268"/>
                <a:gd name="T41" fmla="*/ 396 h 472"/>
                <a:gd name="T42" fmla="*/ 2 w 268"/>
                <a:gd name="T43" fmla="*/ 388 h 472"/>
                <a:gd name="T44" fmla="*/ 20 w 268"/>
                <a:gd name="T45" fmla="*/ 324 h 472"/>
                <a:gd name="T46" fmla="*/ 24 w 268"/>
                <a:gd name="T47" fmla="*/ 304 h 472"/>
                <a:gd name="T48" fmla="*/ 30 w 268"/>
                <a:gd name="T49" fmla="*/ 292 h 472"/>
                <a:gd name="T50" fmla="*/ 40 w 268"/>
                <a:gd name="T51" fmla="*/ 280 h 472"/>
                <a:gd name="T52" fmla="*/ 76 w 268"/>
                <a:gd name="T53" fmla="*/ 256 h 472"/>
                <a:gd name="T54" fmla="*/ 94 w 268"/>
                <a:gd name="T55" fmla="*/ 240 h 472"/>
                <a:gd name="T56" fmla="*/ 106 w 268"/>
                <a:gd name="T57" fmla="*/ 220 h 472"/>
                <a:gd name="T58" fmla="*/ 128 w 268"/>
                <a:gd name="T59" fmla="*/ 166 h 472"/>
                <a:gd name="T60" fmla="*/ 132 w 268"/>
                <a:gd name="T61" fmla="*/ 146 h 472"/>
                <a:gd name="T62" fmla="*/ 140 w 268"/>
                <a:gd name="T63" fmla="*/ 102 h 472"/>
                <a:gd name="T64" fmla="*/ 150 w 268"/>
                <a:gd name="T65" fmla="*/ 66 h 472"/>
                <a:gd name="T66" fmla="*/ 162 w 268"/>
                <a:gd name="T67" fmla="*/ 44 h 472"/>
                <a:gd name="T68" fmla="*/ 180 w 268"/>
                <a:gd name="T69" fmla="*/ 24 h 472"/>
                <a:gd name="T70" fmla="*/ 206 w 268"/>
                <a:gd name="T71" fmla="*/ 8 h 472"/>
                <a:gd name="T72" fmla="*/ 224 w 268"/>
                <a:gd name="T73" fmla="*/ 2 h 472"/>
                <a:gd name="T74" fmla="*/ 246 w 268"/>
                <a:gd name="T75" fmla="*/ 0 h 472"/>
                <a:gd name="T76" fmla="*/ 256 w 268"/>
                <a:gd name="T77" fmla="*/ 4 h 472"/>
                <a:gd name="T78" fmla="*/ 264 w 268"/>
                <a:gd name="T79" fmla="*/ 18 h 472"/>
                <a:gd name="T80" fmla="*/ 268 w 268"/>
                <a:gd name="T81" fmla="*/ 44 h 472"/>
                <a:gd name="T82" fmla="*/ 262 w 268"/>
                <a:gd name="T83" fmla="*/ 76 h 472"/>
                <a:gd name="T84" fmla="*/ 242 w 268"/>
                <a:gd name="T85" fmla="*/ 140 h 472"/>
                <a:gd name="T86" fmla="*/ 230 w 268"/>
                <a:gd name="T87" fmla="*/ 170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68" h="472">
                  <a:moveTo>
                    <a:pt x="230" y="170"/>
                  </a:moveTo>
                  <a:lnTo>
                    <a:pt x="230" y="170"/>
                  </a:lnTo>
                  <a:lnTo>
                    <a:pt x="220" y="182"/>
                  </a:lnTo>
                  <a:lnTo>
                    <a:pt x="198" y="212"/>
                  </a:lnTo>
                  <a:lnTo>
                    <a:pt x="182" y="230"/>
                  </a:lnTo>
                  <a:lnTo>
                    <a:pt x="166" y="246"/>
                  </a:lnTo>
                  <a:lnTo>
                    <a:pt x="148" y="262"/>
                  </a:lnTo>
                  <a:lnTo>
                    <a:pt x="130" y="274"/>
                  </a:lnTo>
                  <a:lnTo>
                    <a:pt x="130" y="274"/>
                  </a:lnTo>
                  <a:lnTo>
                    <a:pt x="98" y="292"/>
                  </a:lnTo>
                  <a:lnTo>
                    <a:pt x="82" y="300"/>
                  </a:lnTo>
                  <a:lnTo>
                    <a:pt x="70" y="312"/>
                  </a:lnTo>
                  <a:lnTo>
                    <a:pt x="58" y="322"/>
                  </a:lnTo>
                  <a:lnTo>
                    <a:pt x="50" y="336"/>
                  </a:lnTo>
                  <a:lnTo>
                    <a:pt x="42" y="350"/>
                  </a:lnTo>
                  <a:lnTo>
                    <a:pt x="38" y="366"/>
                  </a:lnTo>
                  <a:lnTo>
                    <a:pt x="38" y="366"/>
                  </a:lnTo>
                  <a:lnTo>
                    <a:pt x="36" y="384"/>
                  </a:lnTo>
                  <a:lnTo>
                    <a:pt x="34" y="398"/>
                  </a:lnTo>
                  <a:lnTo>
                    <a:pt x="36" y="410"/>
                  </a:lnTo>
                  <a:lnTo>
                    <a:pt x="38" y="420"/>
                  </a:lnTo>
                  <a:lnTo>
                    <a:pt x="42" y="432"/>
                  </a:lnTo>
                  <a:lnTo>
                    <a:pt x="44" y="436"/>
                  </a:lnTo>
                  <a:lnTo>
                    <a:pt x="44" y="436"/>
                  </a:lnTo>
                  <a:lnTo>
                    <a:pt x="46" y="438"/>
                  </a:lnTo>
                  <a:lnTo>
                    <a:pt x="52" y="446"/>
                  </a:lnTo>
                  <a:lnTo>
                    <a:pt x="56" y="456"/>
                  </a:lnTo>
                  <a:lnTo>
                    <a:pt x="58" y="464"/>
                  </a:lnTo>
                  <a:lnTo>
                    <a:pt x="56" y="470"/>
                  </a:lnTo>
                  <a:lnTo>
                    <a:pt x="56" y="470"/>
                  </a:lnTo>
                  <a:lnTo>
                    <a:pt x="52" y="472"/>
                  </a:lnTo>
                  <a:lnTo>
                    <a:pt x="40" y="470"/>
                  </a:lnTo>
                  <a:lnTo>
                    <a:pt x="32" y="468"/>
                  </a:lnTo>
                  <a:lnTo>
                    <a:pt x="24" y="466"/>
                  </a:lnTo>
                  <a:lnTo>
                    <a:pt x="18" y="460"/>
                  </a:lnTo>
                  <a:lnTo>
                    <a:pt x="12" y="454"/>
                  </a:lnTo>
                  <a:lnTo>
                    <a:pt x="6" y="426"/>
                  </a:lnTo>
                  <a:lnTo>
                    <a:pt x="6" y="426"/>
                  </a:lnTo>
                  <a:lnTo>
                    <a:pt x="4" y="422"/>
                  </a:lnTo>
                  <a:lnTo>
                    <a:pt x="2" y="414"/>
                  </a:lnTo>
                  <a:lnTo>
                    <a:pt x="0" y="402"/>
                  </a:lnTo>
                  <a:lnTo>
                    <a:pt x="0" y="396"/>
                  </a:lnTo>
                  <a:lnTo>
                    <a:pt x="2" y="388"/>
                  </a:lnTo>
                  <a:lnTo>
                    <a:pt x="2" y="388"/>
                  </a:lnTo>
                  <a:lnTo>
                    <a:pt x="14" y="346"/>
                  </a:lnTo>
                  <a:lnTo>
                    <a:pt x="20" y="324"/>
                  </a:lnTo>
                  <a:lnTo>
                    <a:pt x="24" y="304"/>
                  </a:lnTo>
                  <a:lnTo>
                    <a:pt x="24" y="304"/>
                  </a:lnTo>
                  <a:lnTo>
                    <a:pt x="26" y="298"/>
                  </a:lnTo>
                  <a:lnTo>
                    <a:pt x="30" y="292"/>
                  </a:lnTo>
                  <a:lnTo>
                    <a:pt x="34" y="286"/>
                  </a:lnTo>
                  <a:lnTo>
                    <a:pt x="40" y="280"/>
                  </a:lnTo>
                  <a:lnTo>
                    <a:pt x="76" y="256"/>
                  </a:lnTo>
                  <a:lnTo>
                    <a:pt x="76" y="256"/>
                  </a:lnTo>
                  <a:lnTo>
                    <a:pt x="86" y="248"/>
                  </a:lnTo>
                  <a:lnTo>
                    <a:pt x="94" y="240"/>
                  </a:lnTo>
                  <a:lnTo>
                    <a:pt x="100" y="230"/>
                  </a:lnTo>
                  <a:lnTo>
                    <a:pt x="106" y="220"/>
                  </a:lnTo>
                  <a:lnTo>
                    <a:pt x="116" y="196"/>
                  </a:lnTo>
                  <a:lnTo>
                    <a:pt x="128" y="166"/>
                  </a:lnTo>
                  <a:lnTo>
                    <a:pt x="128" y="166"/>
                  </a:lnTo>
                  <a:lnTo>
                    <a:pt x="132" y="146"/>
                  </a:lnTo>
                  <a:lnTo>
                    <a:pt x="136" y="126"/>
                  </a:lnTo>
                  <a:lnTo>
                    <a:pt x="140" y="102"/>
                  </a:lnTo>
                  <a:lnTo>
                    <a:pt x="146" y="78"/>
                  </a:lnTo>
                  <a:lnTo>
                    <a:pt x="150" y="66"/>
                  </a:lnTo>
                  <a:lnTo>
                    <a:pt x="154" y="54"/>
                  </a:lnTo>
                  <a:lnTo>
                    <a:pt x="162" y="44"/>
                  </a:lnTo>
                  <a:lnTo>
                    <a:pt x="170" y="34"/>
                  </a:lnTo>
                  <a:lnTo>
                    <a:pt x="180" y="24"/>
                  </a:lnTo>
                  <a:lnTo>
                    <a:pt x="192" y="16"/>
                  </a:lnTo>
                  <a:lnTo>
                    <a:pt x="206" y="8"/>
                  </a:lnTo>
                  <a:lnTo>
                    <a:pt x="224" y="2"/>
                  </a:lnTo>
                  <a:lnTo>
                    <a:pt x="224" y="2"/>
                  </a:lnTo>
                  <a:lnTo>
                    <a:pt x="240" y="0"/>
                  </a:lnTo>
                  <a:lnTo>
                    <a:pt x="246" y="0"/>
                  </a:lnTo>
                  <a:lnTo>
                    <a:pt x="252" y="2"/>
                  </a:lnTo>
                  <a:lnTo>
                    <a:pt x="256" y="4"/>
                  </a:lnTo>
                  <a:lnTo>
                    <a:pt x="260" y="8"/>
                  </a:lnTo>
                  <a:lnTo>
                    <a:pt x="264" y="18"/>
                  </a:lnTo>
                  <a:lnTo>
                    <a:pt x="268" y="30"/>
                  </a:lnTo>
                  <a:lnTo>
                    <a:pt x="268" y="44"/>
                  </a:lnTo>
                  <a:lnTo>
                    <a:pt x="266" y="58"/>
                  </a:lnTo>
                  <a:lnTo>
                    <a:pt x="262" y="76"/>
                  </a:lnTo>
                  <a:lnTo>
                    <a:pt x="252" y="110"/>
                  </a:lnTo>
                  <a:lnTo>
                    <a:pt x="242" y="140"/>
                  </a:lnTo>
                  <a:lnTo>
                    <a:pt x="230" y="170"/>
                  </a:lnTo>
                  <a:lnTo>
                    <a:pt x="230" y="170"/>
                  </a:lnTo>
                  <a:close/>
                </a:path>
              </a:pathLst>
            </a:custGeom>
            <a:solidFill>
              <a:srgbClr val="DCD9D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6" name="Freeform 104"/>
            <p:cNvSpPr>
              <a:spLocks/>
            </p:cNvSpPr>
            <p:nvPr/>
          </p:nvSpPr>
          <p:spPr bwMode="auto">
            <a:xfrm>
              <a:off x="787" y="3703"/>
              <a:ext cx="190" cy="378"/>
            </a:xfrm>
            <a:custGeom>
              <a:avLst/>
              <a:gdLst>
                <a:gd name="T0" fmla="*/ 98 w 190"/>
                <a:gd name="T1" fmla="*/ 8 h 378"/>
                <a:gd name="T2" fmla="*/ 98 w 190"/>
                <a:gd name="T3" fmla="*/ 8 h 378"/>
                <a:gd name="T4" fmla="*/ 94 w 190"/>
                <a:gd name="T5" fmla="*/ 14 h 378"/>
                <a:gd name="T6" fmla="*/ 84 w 190"/>
                <a:gd name="T7" fmla="*/ 28 h 378"/>
                <a:gd name="T8" fmla="*/ 80 w 190"/>
                <a:gd name="T9" fmla="*/ 40 h 378"/>
                <a:gd name="T10" fmla="*/ 76 w 190"/>
                <a:gd name="T11" fmla="*/ 54 h 378"/>
                <a:gd name="T12" fmla="*/ 74 w 190"/>
                <a:gd name="T13" fmla="*/ 68 h 378"/>
                <a:gd name="T14" fmla="*/ 74 w 190"/>
                <a:gd name="T15" fmla="*/ 86 h 378"/>
                <a:gd name="T16" fmla="*/ 74 w 190"/>
                <a:gd name="T17" fmla="*/ 86 h 378"/>
                <a:gd name="T18" fmla="*/ 78 w 190"/>
                <a:gd name="T19" fmla="*/ 128 h 378"/>
                <a:gd name="T20" fmla="*/ 86 w 190"/>
                <a:gd name="T21" fmla="*/ 180 h 378"/>
                <a:gd name="T22" fmla="*/ 94 w 190"/>
                <a:gd name="T23" fmla="*/ 228 h 378"/>
                <a:gd name="T24" fmla="*/ 100 w 190"/>
                <a:gd name="T25" fmla="*/ 248 h 378"/>
                <a:gd name="T26" fmla="*/ 104 w 190"/>
                <a:gd name="T27" fmla="*/ 262 h 378"/>
                <a:gd name="T28" fmla="*/ 104 w 190"/>
                <a:gd name="T29" fmla="*/ 262 h 378"/>
                <a:gd name="T30" fmla="*/ 114 w 190"/>
                <a:gd name="T31" fmla="*/ 288 h 378"/>
                <a:gd name="T32" fmla="*/ 120 w 190"/>
                <a:gd name="T33" fmla="*/ 312 h 378"/>
                <a:gd name="T34" fmla="*/ 126 w 190"/>
                <a:gd name="T35" fmla="*/ 324 h 378"/>
                <a:gd name="T36" fmla="*/ 134 w 190"/>
                <a:gd name="T37" fmla="*/ 332 h 378"/>
                <a:gd name="T38" fmla="*/ 142 w 190"/>
                <a:gd name="T39" fmla="*/ 340 h 378"/>
                <a:gd name="T40" fmla="*/ 154 w 190"/>
                <a:gd name="T41" fmla="*/ 346 h 378"/>
                <a:gd name="T42" fmla="*/ 154 w 190"/>
                <a:gd name="T43" fmla="*/ 346 h 378"/>
                <a:gd name="T44" fmla="*/ 174 w 190"/>
                <a:gd name="T45" fmla="*/ 352 h 378"/>
                <a:gd name="T46" fmla="*/ 186 w 190"/>
                <a:gd name="T47" fmla="*/ 360 h 378"/>
                <a:gd name="T48" fmla="*/ 190 w 190"/>
                <a:gd name="T49" fmla="*/ 366 h 378"/>
                <a:gd name="T50" fmla="*/ 190 w 190"/>
                <a:gd name="T51" fmla="*/ 374 h 378"/>
                <a:gd name="T52" fmla="*/ 190 w 190"/>
                <a:gd name="T53" fmla="*/ 374 h 378"/>
                <a:gd name="T54" fmla="*/ 184 w 190"/>
                <a:gd name="T55" fmla="*/ 376 h 378"/>
                <a:gd name="T56" fmla="*/ 168 w 190"/>
                <a:gd name="T57" fmla="*/ 378 h 378"/>
                <a:gd name="T58" fmla="*/ 158 w 190"/>
                <a:gd name="T59" fmla="*/ 378 h 378"/>
                <a:gd name="T60" fmla="*/ 148 w 190"/>
                <a:gd name="T61" fmla="*/ 378 h 378"/>
                <a:gd name="T62" fmla="*/ 140 w 190"/>
                <a:gd name="T63" fmla="*/ 374 h 378"/>
                <a:gd name="T64" fmla="*/ 132 w 190"/>
                <a:gd name="T65" fmla="*/ 368 h 378"/>
                <a:gd name="T66" fmla="*/ 132 w 190"/>
                <a:gd name="T67" fmla="*/ 368 h 378"/>
                <a:gd name="T68" fmla="*/ 114 w 190"/>
                <a:gd name="T69" fmla="*/ 352 h 378"/>
                <a:gd name="T70" fmla="*/ 102 w 190"/>
                <a:gd name="T71" fmla="*/ 340 h 378"/>
                <a:gd name="T72" fmla="*/ 102 w 190"/>
                <a:gd name="T73" fmla="*/ 340 h 378"/>
                <a:gd name="T74" fmla="*/ 96 w 190"/>
                <a:gd name="T75" fmla="*/ 334 h 378"/>
                <a:gd name="T76" fmla="*/ 90 w 190"/>
                <a:gd name="T77" fmla="*/ 326 h 378"/>
                <a:gd name="T78" fmla="*/ 82 w 190"/>
                <a:gd name="T79" fmla="*/ 312 h 378"/>
                <a:gd name="T80" fmla="*/ 72 w 190"/>
                <a:gd name="T81" fmla="*/ 286 h 378"/>
                <a:gd name="T82" fmla="*/ 72 w 190"/>
                <a:gd name="T83" fmla="*/ 286 h 378"/>
                <a:gd name="T84" fmla="*/ 46 w 190"/>
                <a:gd name="T85" fmla="*/ 210 h 378"/>
                <a:gd name="T86" fmla="*/ 30 w 190"/>
                <a:gd name="T87" fmla="*/ 164 h 378"/>
                <a:gd name="T88" fmla="*/ 14 w 190"/>
                <a:gd name="T89" fmla="*/ 130 h 378"/>
                <a:gd name="T90" fmla="*/ 14 w 190"/>
                <a:gd name="T91" fmla="*/ 130 h 378"/>
                <a:gd name="T92" fmla="*/ 6 w 190"/>
                <a:gd name="T93" fmla="*/ 114 h 378"/>
                <a:gd name="T94" fmla="*/ 2 w 190"/>
                <a:gd name="T95" fmla="*/ 100 h 378"/>
                <a:gd name="T96" fmla="*/ 0 w 190"/>
                <a:gd name="T97" fmla="*/ 82 h 378"/>
                <a:gd name="T98" fmla="*/ 2 w 190"/>
                <a:gd name="T99" fmla="*/ 66 h 378"/>
                <a:gd name="T100" fmla="*/ 6 w 190"/>
                <a:gd name="T101" fmla="*/ 50 h 378"/>
                <a:gd name="T102" fmla="*/ 12 w 190"/>
                <a:gd name="T103" fmla="*/ 36 h 378"/>
                <a:gd name="T104" fmla="*/ 22 w 190"/>
                <a:gd name="T105" fmla="*/ 22 h 378"/>
                <a:gd name="T106" fmla="*/ 36 w 190"/>
                <a:gd name="T107" fmla="*/ 12 h 378"/>
                <a:gd name="T108" fmla="*/ 36 w 190"/>
                <a:gd name="T109" fmla="*/ 12 h 378"/>
                <a:gd name="T110" fmla="*/ 50 w 190"/>
                <a:gd name="T111" fmla="*/ 4 h 378"/>
                <a:gd name="T112" fmla="*/ 64 w 190"/>
                <a:gd name="T113" fmla="*/ 0 h 378"/>
                <a:gd name="T114" fmla="*/ 74 w 190"/>
                <a:gd name="T115" fmla="*/ 0 h 378"/>
                <a:gd name="T116" fmla="*/ 82 w 190"/>
                <a:gd name="T117" fmla="*/ 0 h 378"/>
                <a:gd name="T118" fmla="*/ 90 w 190"/>
                <a:gd name="T119" fmla="*/ 2 h 378"/>
                <a:gd name="T120" fmla="*/ 94 w 190"/>
                <a:gd name="T121" fmla="*/ 4 h 378"/>
                <a:gd name="T122" fmla="*/ 98 w 190"/>
                <a:gd name="T123" fmla="*/ 8 h 378"/>
                <a:gd name="T124" fmla="*/ 98 w 190"/>
                <a:gd name="T125" fmla="*/ 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0" h="378">
                  <a:moveTo>
                    <a:pt x="98" y="8"/>
                  </a:moveTo>
                  <a:lnTo>
                    <a:pt x="98" y="8"/>
                  </a:lnTo>
                  <a:lnTo>
                    <a:pt x="94" y="14"/>
                  </a:lnTo>
                  <a:lnTo>
                    <a:pt x="84" y="28"/>
                  </a:lnTo>
                  <a:lnTo>
                    <a:pt x="80" y="40"/>
                  </a:lnTo>
                  <a:lnTo>
                    <a:pt x="76" y="54"/>
                  </a:lnTo>
                  <a:lnTo>
                    <a:pt x="74" y="68"/>
                  </a:lnTo>
                  <a:lnTo>
                    <a:pt x="74" y="86"/>
                  </a:lnTo>
                  <a:lnTo>
                    <a:pt x="74" y="86"/>
                  </a:lnTo>
                  <a:lnTo>
                    <a:pt x="78" y="128"/>
                  </a:lnTo>
                  <a:lnTo>
                    <a:pt x="86" y="180"/>
                  </a:lnTo>
                  <a:lnTo>
                    <a:pt x="94" y="228"/>
                  </a:lnTo>
                  <a:lnTo>
                    <a:pt x="100" y="248"/>
                  </a:lnTo>
                  <a:lnTo>
                    <a:pt x="104" y="262"/>
                  </a:lnTo>
                  <a:lnTo>
                    <a:pt x="104" y="262"/>
                  </a:lnTo>
                  <a:lnTo>
                    <a:pt x="114" y="288"/>
                  </a:lnTo>
                  <a:lnTo>
                    <a:pt x="120" y="312"/>
                  </a:lnTo>
                  <a:lnTo>
                    <a:pt x="126" y="324"/>
                  </a:lnTo>
                  <a:lnTo>
                    <a:pt x="134" y="332"/>
                  </a:lnTo>
                  <a:lnTo>
                    <a:pt x="142" y="340"/>
                  </a:lnTo>
                  <a:lnTo>
                    <a:pt x="154" y="346"/>
                  </a:lnTo>
                  <a:lnTo>
                    <a:pt x="154" y="346"/>
                  </a:lnTo>
                  <a:lnTo>
                    <a:pt x="174" y="352"/>
                  </a:lnTo>
                  <a:lnTo>
                    <a:pt x="186" y="360"/>
                  </a:lnTo>
                  <a:lnTo>
                    <a:pt x="190" y="366"/>
                  </a:lnTo>
                  <a:lnTo>
                    <a:pt x="190" y="374"/>
                  </a:lnTo>
                  <a:lnTo>
                    <a:pt x="190" y="374"/>
                  </a:lnTo>
                  <a:lnTo>
                    <a:pt x="184" y="376"/>
                  </a:lnTo>
                  <a:lnTo>
                    <a:pt x="168" y="378"/>
                  </a:lnTo>
                  <a:lnTo>
                    <a:pt x="158" y="378"/>
                  </a:lnTo>
                  <a:lnTo>
                    <a:pt x="148" y="378"/>
                  </a:lnTo>
                  <a:lnTo>
                    <a:pt x="140" y="374"/>
                  </a:lnTo>
                  <a:lnTo>
                    <a:pt x="132" y="368"/>
                  </a:lnTo>
                  <a:lnTo>
                    <a:pt x="132" y="368"/>
                  </a:lnTo>
                  <a:lnTo>
                    <a:pt x="114" y="352"/>
                  </a:lnTo>
                  <a:lnTo>
                    <a:pt x="102" y="340"/>
                  </a:lnTo>
                  <a:lnTo>
                    <a:pt x="102" y="340"/>
                  </a:lnTo>
                  <a:lnTo>
                    <a:pt x="96" y="334"/>
                  </a:lnTo>
                  <a:lnTo>
                    <a:pt x="90" y="326"/>
                  </a:lnTo>
                  <a:lnTo>
                    <a:pt x="82" y="312"/>
                  </a:lnTo>
                  <a:lnTo>
                    <a:pt x="72" y="286"/>
                  </a:lnTo>
                  <a:lnTo>
                    <a:pt x="72" y="286"/>
                  </a:lnTo>
                  <a:lnTo>
                    <a:pt x="46" y="210"/>
                  </a:lnTo>
                  <a:lnTo>
                    <a:pt x="30" y="164"/>
                  </a:lnTo>
                  <a:lnTo>
                    <a:pt x="14" y="130"/>
                  </a:lnTo>
                  <a:lnTo>
                    <a:pt x="14" y="130"/>
                  </a:lnTo>
                  <a:lnTo>
                    <a:pt x="6" y="114"/>
                  </a:lnTo>
                  <a:lnTo>
                    <a:pt x="2" y="100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6" y="50"/>
                  </a:lnTo>
                  <a:lnTo>
                    <a:pt x="12" y="36"/>
                  </a:lnTo>
                  <a:lnTo>
                    <a:pt x="22" y="2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50" y="4"/>
                  </a:lnTo>
                  <a:lnTo>
                    <a:pt x="64" y="0"/>
                  </a:lnTo>
                  <a:lnTo>
                    <a:pt x="74" y="0"/>
                  </a:lnTo>
                  <a:lnTo>
                    <a:pt x="82" y="0"/>
                  </a:lnTo>
                  <a:lnTo>
                    <a:pt x="90" y="2"/>
                  </a:lnTo>
                  <a:lnTo>
                    <a:pt x="94" y="4"/>
                  </a:lnTo>
                  <a:lnTo>
                    <a:pt x="98" y="8"/>
                  </a:lnTo>
                  <a:lnTo>
                    <a:pt x="98" y="8"/>
                  </a:lnTo>
                  <a:close/>
                </a:path>
              </a:pathLst>
            </a:custGeom>
            <a:solidFill>
              <a:srgbClr val="DCD9D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7" name="Freeform 105"/>
            <p:cNvSpPr>
              <a:spLocks/>
            </p:cNvSpPr>
            <p:nvPr/>
          </p:nvSpPr>
          <p:spPr bwMode="auto">
            <a:xfrm>
              <a:off x="369" y="3571"/>
              <a:ext cx="602" cy="260"/>
            </a:xfrm>
            <a:custGeom>
              <a:avLst/>
              <a:gdLst>
                <a:gd name="T0" fmla="*/ 578 w 602"/>
                <a:gd name="T1" fmla="*/ 18 h 260"/>
                <a:gd name="T2" fmla="*/ 562 w 602"/>
                <a:gd name="T3" fmla="*/ 8 h 260"/>
                <a:gd name="T4" fmla="*/ 526 w 602"/>
                <a:gd name="T5" fmla="*/ 0 h 260"/>
                <a:gd name="T6" fmla="*/ 464 w 602"/>
                <a:gd name="T7" fmla="*/ 4 h 260"/>
                <a:gd name="T8" fmla="*/ 420 w 602"/>
                <a:gd name="T9" fmla="*/ 14 h 260"/>
                <a:gd name="T10" fmla="*/ 364 w 602"/>
                <a:gd name="T11" fmla="*/ 22 h 260"/>
                <a:gd name="T12" fmla="*/ 310 w 602"/>
                <a:gd name="T13" fmla="*/ 22 h 260"/>
                <a:gd name="T14" fmla="*/ 210 w 602"/>
                <a:gd name="T15" fmla="*/ 10 h 260"/>
                <a:gd name="T16" fmla="*/ 176 w 602"/>
                <a:gd name="T17" fmla="*/ 8 h 260"/>
                <a:gd name="T18" fmla="*/ 120 w 602"/>
                <a:gd name="T19" fmla="*/ 4 h 260"/>
                <a:gd name="T20" fmla="*/ 76 w 602"/>
                <a:gd name="T21" fmla="*/ 10 h 260"/>
                <a:gd name="T22" fmla="*/ 38 w 602"/>
                <a:gd name="T23" fmla="*/ 28 h 260"/>
                <a:gd name="T24" fmla="*/ 22 w 602"/>
                <a:gd name="T25" fmla="*/ 42 h 260"/>
                <a:gd name="T26" fmla="*/ 8 w 602"/>
                <a:gd name="T27" fmla="*/ 58 h 260"/>
                <a:gd name="T28" fmla="*/ 2 w 602"/>
                <a:gd name="T29" fmla="*/ 74 h 260"/>
                <a:gd name="T30" fmla="*/ 0 w 602"/>
                <a:gd name="T31" fmla="*/ 92 h 260"/>
                <a:gd name="T32" fmla="*/ 10 w 602"/>
                <a:gd name="T33" fmla="*/ 132 h 260"/>
                <a:gd name="T34" fmla="*/ 38 w 602"/>
                <a:gd name="T35" fmla="*/ 174 h 260"/>
                <a:gd name="T36" fmla="*/ 58 w 602"/>
                <a:gd name="T37" fmla="*/ 196 h 260"/>
                <a:gd name="T38" fmla="*/ 90 w 602"/>
                <a:gd name="T39" fmla="*/ 226 h 260"/>
                <a:gd name="T40" fmla="*/ 110 w 602"/>
                <a:gd name="T41" fmla="*/ 234 h 260"/>
                <a:gd name="T42" fmla="*/ 128 w 602"/>
                <a:gd name="T43" fmla="*/ 228 h 260"/>
                <a:gd name="T44" fmla="*/ 150 w 602"/>
                <a:gd name="T45" fmla="*/ 210 h 260"/>
                <a:gd name="T46" fmla="*/ 164 w 602"/>
                <a:gd name="T47" fmla="*/ 202 h 260"/>
                <a:gd name="T48" fmla="*/ 200 w 602"/>
                <a:gd name="T49" fmla="*/ 198 h 260"/>
                <a:gd name="T50" fmla="*/ 242 w 602"/>
                <a:gd name="T51" fmla="*/ 204 h 260"/>
                <a:gd name="T52" fmla="*/ 280 w 602"/>
                <a:gd name="T53" fmla="*/ 216 h 260"/>
                <a:gd name="T54" fmla="*/ 298 w 602"/>
                <a:gd name="T55" fmla="*/ 224 h 260"/>
                <a:gd name="T56" fmla="*/ 334 w 602"/>
                <a:gd name="T57" fmla="*/ 242 h 260"/>
                <a:gd name="T58" fmla="*/ 382 w 602"/>
                <a:gd name="T59" fmla="*/ 256 h 260"/>
                <a:gd name="T60" fmla="*/ 426 w 602"/>
                <a:gd name="T61" fmla="*/ 260 h 260"/>
                <a:gd name="T62" fmla="*/ 458 w 602"/>
                <a:gd name="T63" fmla="*/ 256 h 260"/>
                <a:gd name="T64" fmla="*/ 494 w 602"/>
                <a:gd name="T65" fmla="*/ 248 h 260"/>
                <a:gd name="T66" fmla="*/ 512 w 602"/>
                <a:gd name="T67" fmla="*/ 240 h 260"/>
                <a:gd name="T68" fmla="*/ 562 w 602"/>
                <a:gd name="T69" fmla="*/ 208 h 260"/>
                <a:gd name="T70" fmla="*/ 580 w 602"/>
                <a:gd name="T71" fmla="*/ 192 h 260"/>
                <a:gd name="T72" fmla="*/ 598 w 602"/>
                <a:gd name="T73" fmla="*/ 152 h 260"/>
                <a:gd name="T74" fmla="*/ 602 w 602"/>
                <a:gd name="T75" fmla="*/ 108 h 260"/>
                <a:gd name="T76" fmla="*/ 602 w 602"/>
                <a:gd name="T77" fmla="*/ 84 h 260"/>
                <a:gd name="T78" fmla="*/ 598 w 602"/>
                <a:gd name="T79" fmla="*/ 28 h 260"/>
                <a:gd name="T80" fmla="*/ 592 w 602"/>
                <a:gd name="T81" fmla="*/ 20 h 260"/>
                <a:gd name="T82" fmla="*/ 578 w 602"/>
                <a:gd name="T83" fmla="*/ 18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02" h="260">
                  <a:moveTo>
                    <a:pt x="578" y="18"/>
                  </a:moveTo>
                  <a:lnTo>
                    <a:pt x="578" y="18"/>
                  </a:lnTo>
                  <a:lnTo>
                    <a:pt x="572" y="14"/>
                  </a:lnTo>
                  <a:lnTo>
                    <a:pt x="562" y="8"/>
                  </a:lnTo>
                  <a:lnTo>
                    <a:pt x="546" y="4"/>
                  </a:lnTo>
                  <a:lnTo>
                    <a:pt x="526" y="0"/>
                  </a:lnTo>
                  <a:lnTo>
                    <a:pt x="498" y="0"/>
                  </a:lnTo>
                  <a:lnTo>
                    <a:pt x="464" y="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392" y="20"/>
                  </a:lnTo>
                  <a:lnTo>
                    <a:pt x="364" y="22"/>
                  </a:lnTo>
                  <a:lnTo>
                    <a:pt x="336" y="24"/>
                  </a:lnTo>
                  <a:lnTo>
                    <a:pt x="310" y="22"/>
                  </a:lnTo>
                  <a:lnTo>
                    <a:pt x="258" y="18"/>
                  </a:lnTo>
                  <a:lnTo>
                    <a:pt x="210" y="10"/>
                  </a:lnTo>
                  <a:lnTo>
                    <a:pt x="210" y="10"/>
                  </a:lnTo>
                  <a:lnTo>
                    <a:pt x="176" y="8"/>
                  </a:lnTo>
                  <a:lnTo>
                    <a:pt x="146" y="4"/>
                  </a:lnTo>
                  <a:lnTo>
                    <a:pt x="120" y="4"/>
                  </a:lnTo>
                  <a:lnTo>
                    <a:pt x="96" y="6"/>
                  </a:lnTo>
                  <a:lnTo>
                    <a:pt x="76" y="10"/>
                  </a:lnTo>
                  <a:lnTo>
                    <a:pt x="56" y="18"/>
                  </a:lnTo>
                  <a:lnTo>
                    <a:pt x="38" y="28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14" y="50"/>
                  </a:lnTo>
                  <a:lnTo>
                    <a:pt x="8" y="58"/>
                  </a:lnTo>
                  <a:lnTo>
                    <a:pt x="4" y="66"/>
                  </a:lnTo>
                  <a:lnTo>
                    <a:pt x="2" y="74"/>
                  </a:lnTo>
                  <a:lnTo>
                    <a:pt x="0" y="84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10" y="132"/>
                  </a:lnTo>
                  <a:lnTo>
                    <a:pt x="22" y="152"/>
                  </a:lnTo>
                  <a:lnTo>
                    <a:pt x="38" y="174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76" y="214"/>
                  </a:lnTo>
                  <a:lnTo>
                    <a:pt x="90" y="226"/>
                  </a:lnTo>
                  <a:lnTo>
                    <a:pt x="102" y="234"/>
                  </a:lnTo>
                  <a:lnTo>
                    <a:pt x="110" y="234"/>
                  </a:lnTo>
                  <a:lnTo>
                    <a:pt x="120" y="232"/>
                  </a:lnTo>
                  <a:lnTo>
                    <a:pt x="128" y="228"/>
                  </a:lnTo>
                  <a:lnTo>
                    <a:pt x="150" y="210"/>
                  </a:lnTo>
                  <a:lnTo>
                    <a:pt x="150" y="210"/>
                  </a:lnTo>
                  <a:lnTo>
                    <a:pt x="156" y="206"/>
                  </a:lnTo>
                  <a:lnTo>
                    <a:pt x="164" y="202"/>
                  </a:lnTo>
                  <a:lnTo>
                    <a:pt x="182" y="198"/>
                  </a:lnTo>
                  <a:lnTo>
                    <a:pt x="200" y="198"/>
                  </a:lnTo>
                  <a:lnTo>
                    <a:pt x="220" y="200"/>
                  </a:lnTo>
                  <a:lnTo>
                    <a:pt x="242" y="204"/>
                  </a:lnTo>
                  <a:lnTo>
                    <a:pt x="262" y="210"/>
                  </a:lnTo>
                  <a:lnTo>
                    <a:pt x="280" y="216"/>
                  </a:lnTo>
                  <a:lnTo>
                    <a:pt x="298" y="224"/>
                  </a:lnTo>
                  <a:lnTo>
                    <a:pt x="298" y="224"/>
                  </a:lnTo>
                  <a:lnTo>
                    <a:pt x="314" y="234"/>
                  </a:lnTo>
                  <a:lnTo>
                    <a:pt x="334" y="242"/>
                  </a:lnTo>
                  <a:lnTo>
                    <a:pt x="356" y="250"/>
                  </a:lnTo>
                  <a:lnTo>
                    <a:pt x="382" y="256"/>
                  </a:lnTo>
                  <a:lnTo>
                    <a:pt x="410" y="260"/>
                  </a:lnTo>
                  <a:lnTo>
                    <a:pt x="426" y="260"/>
                  </a:lnTo>
                  <a:lnTo>
                    <a:pt x="442" y="260"/>
                  </a:lnTo>
                  <a:lnTo>
                    <a:pt x="458" y="256"/>
                  </a:lnTo>
                  <a:lnTo>
                    <a:pt x="476" y="252"/>
                  </a:lnTo>
                  <a:lnTo>
                    <a:pt x="494" y="248"/>
                  </a:lnTo>
                  <a:lnTo>
                    <a:pt x="512" y="240"/>
                  </a:lnTo>
                  <a:lnTo>
                    <a:pt x="512" y="240"/>
                  </a:lnTo>
                  <a:lnTo>
                    <a:pt x="540" y="224"/>
                  </a:lnTo>
                  <a:lnTo>
                    <a:pt x="562" y="208"/>
                  </a:lnTo>
                  <a:lnTo>
                    <a:pt x="572" y="200"/>
                  </a:lnTo>
                  <a:lnTo>
                    <a:pt x="580" y="192"/>
                  </a:lnTo>
                  <a:lnTo>
                    <a:pt x="590" y="172"/>
                  </a:lnTo>
                  <a:lnTo>
                    <a:pt x="598" y="152"/>
                  </a:lnTo>
                  <a:lnTo>
                    <a:pt x="602" y="130"/>
                  </a:lnTo>
                  <a:lnTo>
                    <a:pt x="602" y="108"/>
                  </a:lnTo>
                  <a:lnTo>
                    <a:pt x="602" y="84"/>
                  </a:lnTo>
                  <a:lnTo>
                    <a:pt x="602" y="84"/>
                  </a:lnTo>
                  <a:lnTo>
                    <a:pt x="600" y="46"/>
                  </a:lnTo>
                  <a:lnTo>
                    <a:pt x="598" y="28"/>
                  </a:lnTo>
                  <a:lnTo>
                    <a:pt x="596" y="24"/>
                  </a:lnTo>
                  <a:lnTo>
                    <a:pt x="592" y="20"/>
                  </a:lnTo>
                  <a:lnTo>
                    <a:pt x="578" y="18"/>
                  </a:lnTo>
                  <a:lnTo>
                    <a:pt x="578" y="1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8" name="Freeform 106"/>
            <p:cNvSpPr>
              <a:spLocks/>
            </p:cNvSpPr>
            <p:nvPr/>
          </p:nvSpPr>
          <p:spPr bwMode="auto">
            <a:xfrm>
              <a:off x="345" y="3603"/>
              <a:ext cx="178" cy="476"/>
            </a:xfrm>
            <a:custGeom>
              <a:avLst/>
              <a:gdLst>
                <a:gd name="T0" fmla="*/ 168 w 178"/>
                <a:gd name="T1" fmla="*/ 108 h 476"/>
                <a:gd name="T2" fmla="*/ 176 w 178"/>
                <a:gd name="T3" fmla="*/ 138 h 476"/>
                <a:gd name="T4" fmla="*/ 178 w 178"/>
                <a:gd name="T5" fmla="*/ 182 h 476"/>
                <a:gd name="T6" fmla="*/ 170 w 178"/>
                <a:gd name="T7" fmla="*/ 218 h 476"/>
                <a:gd name="T8" fmla="*/ 158 w 178"/>
                <a:gd name="T9" fmla="*/ 240 h 476"/>
                <a:gd name="T10" fmla="*/ 150 w 178"/>
                <a:gd name="T11" fmla="*/ 250 h 476"/>
                <a:gd name="T12" fmla="*/ 80 w 178"/>
                <a:gd name="T13" fmla="*/ 314 h 476"/>
                <a:gd name="T14" fmla="*/ 60 w 178"/>
                <a:gd name="T15" fmla="*/ 342 h 476"/>
                <a:gd name="T16" fmla="*/ 54 w 178"/>
                <a:gd name="T17" fmla="*/ 362 h 476"/>
                <a:gd name="T18" fmla="*/ 54 w 178"/>
                <a:gd name="T19" fmla="*/ 370 h 476"/>
                <a:gd name="T20" fmla="*/ 62 w 178"/>
                <a:gd name="T21" fmla="*/ 398 h 476"/>
                <a:gd name="T22" fmla="*/ 74 w 178"/>
                <a:gd name="T23" fmla="*/ 422 h 476"/>
                <a:gd name="T24" fmla="*/ 86 w 178"/>
                <a:gd name="T25" fmla="*/ 440 h 476"/>
                <a:gd name="T26" fmla="*/ 100 w 178"/>
                <a:gd name="T27" fmla="*/ 448 h 476"/>
                <a:gd name="T28" fmla="*/ 110 w 178"/>
                <a:gd name="T29" fmla="*/ 450 h 476"/>
                <a:gd name="T30" fmla="*/ 124 w 178"/>
                <a:gd name="T31" fmla="*/ 454 h 476"/>
                <a:gd name="T32" fmla="*/ 134 w 178"/>
                <a:gd name="T33" fmla="*/ 464 h 476"/>
                <a:gd name="T34" fmla="*/ 138 w 178"/>
                <a:gd name="T35" fmla="*/ 470 h 476"/>
                <a:gd name="T36" fmla="*/ 100 w 178"/>
                <a:gd name="T37" fmla="*/ 476 h 476"/>
                <a:gd name="T38" fmla="*/ 84 w 178"/>
                <a:gd name="T39" fmla="*/ 474 h 476"/>
                <a:gd name="T40" fmla="*/ 78 w 178"/>
                <a:gd name="T41" fmla="*/ 470 h 476"/>
                <a:gd name="T42" fmla="*/ 64 w 178"/>
                <a:gd name="T43" fmla="*/ 456 h 476"/>
                <a:gd name="T44" fmla="*/ 58 w 178"/>
                <a:gd name="T45" fmla="*/ 444 h 476"/>
                <a:gd name="T46" fmla="*/ 44 w 178"/>
                <a:gd name="T47" fmla="*/ 430 h 476"/>
                <a:gd name="T48" fmla="*/ 36 w 178"/>
                <a:gd name="T49" fmla="*/ 418 h 476"/>
                <a:gd name="T50" fmla="*/ 20 w 178"/>
                <a:gd name="T51" fmla="*/ 382 h 476"/>
                <a:gd name="T52" fmla="*/ 0 w 178"/>
                <a:gd name="T53" fmla="*/ 342 h 476"/>
                <a:gd name="T54" fmla="*/ 2 w 178"/>
                <a:gd name="T55" fmla="*/ 330 h 476"/>
                <a:gd name="T56" fmla="*/ 16 w 178"/>
                <a:gd name="T57" fmla="*/ 308 h 476"/>
                <a:gd name="T58" fmla="*/ 30 w 178"/>
                <a:gd name="T59" fmla="*/ 292 h 476"/>
                <a:gd name="T60" fmla="*/ 50 w 178"/>
                <a:gd name="T61" fmla="*/ 266 h 476"/>
                <a:gd name="T62" fmla="*/ 58 w 178"/>
                <a:gd name="T63" fmla="*/ 240 h 476"/>
                <a:gd name="T64" fmla="*/ 60 w 178"/>
                <a:gd name="T65" fmla="*/ 220 h 476"/>
                <a:gd name="T66" fmla="*/ 56 w 178"/>
                <a:gd name="T67" fmla="*/ 198 h 476"/>
                <a:gd name="T68" fmla="*/ 52 w 178"/>
                <a:gd name="T69" fmla="*/ 186 h 476"/>
                <a:gd name="T70" fmla="*/ 32 w 178"/>
                <a:gd name="T71" fmla="*/ 130 h 476"/>
                <a:gd name="T72" fmla="*/ 22 w 178"/>
                <a:gd name="T73" fmla="*/ 86 h 476"/>
                <a:gd name="T74" fmla="*/ 24 w 178"/>
                <a:gd name="T75" fmla="*/ 58 h 476"/>
                <a:gd name="T76" fmla="*/ 30 w 178"/>
                <a:gd name="T77" fmla="*/ 34 h 476"/>
                <a:gd name="T78" fmla="*/ 46 w 178"/>
                <a:gd name="T79" fmla="*/ 16 h 476"/>
                <a:gd name="T80" fmla="*/ 70 w 178"/>
                <a:gd name="T81" fmla="*/ 4 h 476"/>
                <a:gd name="T82" fmla="*/ 88 w 178"/>
                <a:gd name="T83" fmla="*/ 0 h 476"/>
                <a:gd name="T84" fmla="*/ 116 w 178"/>
                <a:gd name="T85" fmla="*/ 2 h 476"/>
                <a:gd name="T86" fmla="*/ 138 w 178"/>
                <a:gd name="T87" fmla="*/ 14 h 476"/>
                <a:gd name="T88" fmla="*/ 152 w 178"/>
                <a:gd name="T89" fmla="*/ 30 h 476"/>
                <a:gd name="T90" fmla="*/ 162 w 178"/>
                <a:gd name="T91" fmla="*/ 50 h 476"/>
                <a:gd name="T92" fmla="*/ 168 w 178"/>
                <a:gd name="T93" fmla="*/ 90 h 476"/>
                <a:gd name="T94" fmla="*/ 168 w 178"/>
                <a:gd name="T95" fmla="*/ 108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78" h="476">
                  <a:moveTo>
                    <a:pt x="168" y="108"/>
                  </a:moveTo>
                  <a:lnTo>
                    <a:pt x="168" y="108"/>
                  </a:lnTo>
                  <a:lnTo>
                    <a:pt x="172" y="122"/>
                  </a:lnTo>
                  <a:lnTo>
                    <a:pt x="176" y="138"/>
                  </a:lnTo>
                  <a:lnTo>
                    <a:pt x="178" y="160"/>
                  </a:lnTo>
                  <a:lnTo>
                    <a:pt x="178" y="182"/>
                  </a:lnTo>
                  <a:lnTo>
                    <a:pt x="174" y="206"/>
                  </a:lnTo>
                  <a:lnTo>
                    <a:pt x="170" y="218"/>
                  </a:lnTo>
                  <a:lnTo>
                    <a:pt x="166" y="230"/>
                  </a:lnTo>
                  <a:lnTo>
                    <a:pt x="158" y="240"/>
                  </a:lnTo>
                  <a:lnTo>
                    <a:pt x="150" y="250"/>
                  </a:lnTo>
                  <a:lnTo>
                    <a:pt x="150" y="250"/>
                  </a:lnTo>
                  <a:lnTo>
                    <a:pt x="112" y="286"/>
                  </a:lnTo>
                  <a:lnTo>
                    <a:pt x="80" y="314"/>
                  </a:lnTo>
                  <a:lnTo>
                    <a:pt x="68" y="328"/>
                  </a:lnTo>
                  <a:lnTo>
                    <a:pt x="60" y="342"/>
                  </a:lnTo>
                  <a:lnTo>
                    <a:pt x="54" y="356"/>
                  </a:lnTo>
                  <a:lnTo>
                    <a:pt x="54" y="362"/>
                  </a:lnTo>
                  <a:lnTo>
                    <a:pt x="54" y="370"/>
                  </a:lnTo>
                  <a:lnTo>
                    <a:pt x="54" y="370"/>
                  </a:lnTo>
                  <a:lnTo>
                    <a:pt x="58" y="384"/>
                  </a:lnTo>
                  <a:lnTo>
                    <a:pt x="62" y="398"/>
                  </a:lnTo>
                  <a:lnTo>
                    <a:pt x="68" y="410"/>
                  </a:lnTo>
                  <a:lnTo>
                    <a:pt x="74" y="422"/>
                  </a:lnTo>
                  <a:lnTo>
                    <a:pt x="80" y="432"/>
                  </a:lnTo>
                  <a:lnTo>
                    <a:pt x="86" y="440"/>
                  </a:lnTo>
                  <a:lnTo>
                    <a:pt x="94" y="446"/>
                  </a:lnTo>
                  <a:lnTo>
                    <a:pt x="100" y="448"/>
                  </a:lnTo>
                  <a:lnTo>
                    <a:pt x="100" y="448"/>
                  </a:lnTo>
                  <a:lnTo>
                    <a:pt x="110" y="450"/>
                  </a:lnTo>
                  <a:lnTo>
                    <a:pt x="120" y="452"/>
                  </a:lnTo>
                  <a:lnTo>
                    <a:pt x="124" y="454"/>
                  </a:lnTo>
                  <a:lnTo>
                    <a:pt x="130" y="458"/>
                  </a:lnTo>
                  <a:lnTo>
                    <a:pt x="134" y="464"/>
                  </a:lnTo>
                  <a:lnTo>
                    <a:pt x="138" y="470"/>
                  </a:lnTo>
                  <a:lnTo>
                    <a:pt x="138" y="470"/>
                  </a:lnTo>
                  <a:lnTo>
                    <a:pt x="118" y="474"/>
                  </a:lnTo>
                  <a:lnTo>
                    <a:pt x="100" y="476"/>
                  </a:lnTo>
                  <a:lnTo>
                    <a:pt x="92" y="476"/>
                  </a:lnTo>
                  <a:lnTo>
                    <a:pt x="84" y="474"/>
                  </a:lnTo>
                  <a:lnTo>
                    <a:pt x="84" y="474"/>
                  </a:lnTo>
                  <a:lnTo>
                    <a:pt x="78" y="470"/>
                  </a:lnTo>
                  <a:lnTo>
                    <a:pt x="72" y="466"/>
                  </a:lnTo>
                  <a:lnTo>
                    <a:pt x="64" y="456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0" y="438"/>
                  </a:lnTo>
                  <a:lnTo>
                    <a:pt x="44" y="430"/>
                  </a:lnTo>
                  <a:lnTo>
                    <a:pt x="36" y="418"/>
                  </a:lnTo>
                  <a:lnTo>
                    <a:pt x="36" y="418"/>
                  </a:lnTo>
                  <a:lnTo>
                    <a:pt x="28" y="404"/>
                  </a:lnTo>
                  <a:lnTo>
                    <a:pt x="20" y="382"/>
                  </a:lnTo>
                  <a:lnTo>
                    <a:pt x="10" y="360"/>
                  </a:lnTo>
                  <a:lnTo>
                    <a:pt x="0" y="342"/>
                  </a:lnTo>
                  <a:lnTo>
                    <a:pt x="0" y="342"/>
                  </a:lnTo>
                  <a:lnTo>
                    <a:pt x="2" y="330"/>
                  </a:lnTo>
                  <a:lnTo>
                    <a:pt x="8" y="320"/>
                  </a:lnTo>
                  <a:lnTo>
                    <a:pt x="16" y="308"/>
                  </a:lnTo>
                  <a:lnTo>
                    <a:pt x="16" y="308"/>
                  </a:lnTo>
                  <a:lnTo>
                    <a:pt x="30" y="292"/>
                  </a:lnTo>
                  <a:lnTo>
                    <a:pt x="40" y="280"/>
                  </a:lnTo>
                  <a:lnTo>
                    <a:pt x="50" y="266"/>
                  </a:lnTo>
                  <a:lnTo>
                    <a:pt x="56" y="250"/>
                  </a:lnTo>
                  <a:lnTo>
                    <a:pt x="58" y="240"/>
                  </a:lnTo>
                  <a:lnTo>
                    <a:pt x="60" y="230"/>
                  </a:lnTo>
                  <a:lnTo>
                    <a:pt x="60" y="220"/>
                  </a:lnTo>
                  <a:lnTo>
                    <a:pt x="58" y="210"/>
                  </a:lnTo>
                  <a:lnTo>
                    <a:pt x="56" y="198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40" y="158"/>
                  </a:lnTo>
                  <a:lnTo>
                    <a:pt x="32" y="130"/>
                  </a:lnTo>
                  <a:lnTo>
                    <a:pt x="24" y="100"/>
                  </a:lnTo>
                  <a:lnTo>
                    <a:pt x="22" y="86"/>
                  </a:lnTo>
                  <a:lnTo>
                    <a:pt x="22" y="72"/>
                  </a:lnTo>
                  <a:lnTo>
                    <a:pt x="24" y="58"/>
                  </a:lnTo>
                  <a:lnTo>
                    <a:pt x="26" y="46"/>
                  </a:lnTo>
                  <a:lnTo>
                    <a:pt x="30" y="34"/>
                  </a:lnTo>
                  <a:lnTo>
                    <a:pt x="38" y="24"/>
                  </a:lnTo>
                  <a:lnTo>
                    <a:pt x="46" y="16"/>
                  </a:lnTo>
                  <a:lnTo>
                    <a:pt x="58" y="8"/>
                  </a:lnTo>
                  <a:lnTo>
                    <a:pt x="70" y="4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104" y="0"/>
                  </a:lnTo>
                  <a:lnTo>
                    <a:pt x="116" y="2"/>
                  </a:lnTo>
                  <a:lnTo>
                    <a:pt x="128" y="6"/>
                  </a:lnTo>
                  <a:lnTo>
                    <a:pt x="138" y="14"/>
                  </a:lnTo>
                  <a:lnTo>
                    <a:pt x="146" y="22"/>
                  </a:lnTo>
                  <a:lnTo>
                    <a:pt x="152" y="30"/>
                  </a:lnTo>
                  <a:lnTo>
                    <a:pt x="158" y="40"/>
                  </a:lnTo>
                  <a:lnTo>
                    <a:pt x="162" y="50"/>
                  </a:lnTo>
                  <a:lnTo>
                    <a:pt x="166" y="72"/>
                  </a:lnTo>
                  <a:lnTo>
                    <a:pt x="168" y="90"/>
                  </a:lnTo>
                  <a:lnTo>
                    <a:pt x="168" y="108"/>
                  </a:lnTo>
                  <a:lnTo>
                    <a:pt x="168" y="10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9" name="Freeform 107"/>
            <p:cNvSpPr>
              <a:spLocks/>
            </p:cNvSpPr>
            <p:nvPr/>
          </p:nvSpPr>
          <p:spPr bwMode="auto">
            <a:xfrm>
              <a:off x="787" y="3669"/>
              <a:ext cx="166" cy="278"/>
            </a:xfrm>
            <a:custGeom>
              <a:avLst/>
              <a:gdLst>
                <a:gd name="T0" fmla="*/ 130 w 166"/>
                <a:gd name="T1" fmla="*/ 0 h 278"/>
                <a:gd name="T2" fmla="*/ 130 w 166"/>
                <a:gd name="T3" fmla="*/ 0 h 278"/>
                <a:gd name="T4" fmla="*/ 140 w 166"/>
                <a:gd name="T5" fmla="*/ 24 h 278"/>
                <a:gd name="T6" fmla="*/ 146 w 166"/>
                <a:gd name="T7" fmla="*/ 44 h 278"/>
                <a:gd name="T8" fmla="*/ 148 w 166"/>
                <a:gd name="T9" fmla="*/ 54 h 278"/>
                <a:gd name="T10" fmla="*/ 148 w 166"/>
                <a:gd name="T11" fmla="*/ 62 h 278"/>
                <a:gd name="T12" fmla="*/ 148 w 166"/>
                <a:gd name="T13" fmla="*/ 62 h 278"/>
                <a:gd name="T14" fmla="*/ 144 w 166"/>
                <a:gd name="T15" fmla="*/ 70 h 278"/>
                <a:gd name="T16" fmla="*/ 138 w 166"/>
                <a:gd name="T17" fmla="*/ 80 h 278"/>
                <a:gd name="T18" fmla="*/ 118 w 166"/>
                <a:gd name="T19" fmla="*/ 102 h 278"/>
                <a:gd name="T20" fmla="*/ 92 w 166"/>
                <a:gd name="T21" fmla="*/ 132 h 278"/>
                <a:gd name="T22" fmla="*/ 92 w 166"/>
                <a:gd name="T23" fmla="*/ 132 h 278"/>
                <a:gd name="T24" fmla="*/ 106 w 166"/>
                <a:gd name="T25" fmla="*/ 142 h 278"/>
                <a:gd name="T26" fmla="*/ 120 w 166"/>
                <a:gd name="T27" fmla="*/ 152 h 278"/>
                <a:gd name="T28" fmla="*/ 136 w 166"/>
                <a:gd name="T29" fmla="*/ 162 h 278"/>
                <a:gd name="T30" fmla="*/ 136 w 166"/>
                <a:gd name="T31" fmla="*/ 162 h 278"/>
                <a:gd name="T32" fmla="*/ 150 w 166"/>
                <a:gd name="T33" fmla="*/ 172 h 278"/>
                <a:gd name="T34" fmla="*/ 158 w 166"/>
                <a:gd name="T35" fmla="*/ 180 h 278"/>
                <a:gd name="T36" fmla="*/ 164 w 166"/>
                <a:gd name="T37" fmla="*/ 190 h 278"/>
                <a:gd name="T38" fmla="*/ 166 w 166"/>
                <a:gd name="T39" fmla="*/ 198 h 278"/>
                <a:gd name="T40" fmla="*/ 166 w 166"/>
                <a:gd name="T41" fmla="*/ 198 h 278"/>
                <a:gd name="T42" fmla="*/ 162 w 166"/>
                <a:gd name="T43" fmla="*/ 208 h 278"/>
                <a:gd name="T44" fmla="*/ 156 w 166"/>
                <a:gd name="T45" fmla="*/ 220 h 278"/>
                <a:gd name="T46" fmla="*/ 138 w 166"/>
                <a:gd name="T47" fmla="*/ 244 h 278"/>
                <a:gd name="T48" fmla="*/ 138 w 166"/>
                <a:gd name="T49" fmla="*/ 244 h 278"/>
                <a:gd name="T50" fmla="*/ 132 w 166"/>
                <a:gd name="T51" fmla="*/ 256 h 278"/>
                <a:gd name="T52" fmla="*/ 126 w 166"/>
                <a:gd name="T53" fmla="*/ 264 h 278"/>
                <a:gd name="T54" fmla="*/ 120 w 166"/>
                <a:gd name="T55" fmla="*/ 270 h 278"/>
                <a:gd name="T56" fmla="*/ 110 w 166"/>
                <a:gd name="T57" fmla="*/ 274 h 278"/>
                <a:gd name="T58" fmla="*/ 110 w 166"/>
                <a:gd name="T59" fmla="*/ 274 h 278"/>
                <a:gd name="T60" fmla="*/ 98 w 166"/>
                <a:gd name="T61" fmla="*/ 278 h 278"/>
                <a:gd name="T62" fmla="*/ 88 w 166"/>
                <a:gd name="T63" fmla="*/ 278 h 278"/>
                <a:gd name="T64" fmla="*/ 80 w 166"/>
                <a:gd name="T65" fmla="*/ 278 h 278"/>
                <a:gd name="T66" fmla="*/ 80 w 166"/>
                <a:gd name="T67" fmla="*/ 278 h 278"/>
                <a:gd name="T68" fmla="*/ 84 w 166"/>
                <a:gd name="T69" fmla="*/ 264 h 278"/>
                <a:gd name="T70" fmla="*/ 90 w 166"/>
                <a:gd name="T71" fmla="*/ 252 h 278"/>
                <a:gd name="T72" fmla="*/ 96 w 166"/>
                <a:gd name="T73" fmla="*/ 242 h 278"/>
                <a:gd name="T74" fmla="*/ 96 w 166"/>
                <a:gd name="T75" fmla="*/ 242 h 278"/>
                <a:gd name="T76" fmla="*/ 104 w 166"/>
                <a:gd name="T77" fmla="*/ 232 h 278"/>
                <a:gd name="T78" fmla="*/ 114 w 166"/>
                <a:gd name="T79" fmla="*/ 226 h 278"/>
                <a:gd name="T80" fmla="*/ 122 w 166"/>
                <a:gd name="T81" fmla="*/ 220 h 278"/>
                <a:gd name="T82" fmla="*/ 124 w 166"/>
                <a:gd name="T83" fmla="*/ 216 h 278"/>
                <a:gd name="T84" fmla="*/ 126 w 166"/>
                <a:gd name="T85" fmla="*/ 212 h 278"/>
                <a:gd name="T86" fmla="*/ 126 w 166"/>
                <a:gd name="T87" fmla="*/ 212 h 278"/>
                <a:gd name="T88" fmla="*/ 124 w 166"/>
                <a:gd name="T89" fmla="*/ 208 h 278"/>
                <a:gd name="T90" fmla="*/ 116 w 166"/>
                <a:gd name="T91" fmla="*/ 202 h 278"/>
                <a:gd name="T92" fmla="*/ 88 w 166"/>
                <a:gd name="T93" fmla="*/ 188 h 278"/>
                <a:gd name="T94" fmla="*/ 56 w 166"/>
                <a:gd name="T95" fmla="*/ 174 h 278"/>
                <a:gd name="T96" fmla="*/ 28 w 166"/>
                <a:gd name="T97" fmla="*/ 164 h 278"/>
                <a:gd name="T98" fmla="*/ 28 w 166"/>
                <a:gd name="T99" fmla="*/ 164 h 278"/>
                <a:gd name="T100" fmla="*/ 10 w 166"/>
                <a:gd name="T101" fmla="*/ 156 h 278"/>
                <a:gd name="T102" fmla="*/ 6 w 166"/>
                <a:gd name="T103" fmla="*/ 154 h 278"/>
                <a:gd name="T104" fmla="*/ 2 w 166"/>
                <a:gd name="T105" fmla="*/ 150 h 278"/>
                <a:gd name="T106" fmla="*/ 0 w 166"/>
                <a:gd name="T107" fmla="*/ 144 h 278"/>
                <a:gd name="T108" fmla="*/ 0 w 166"/>
                <a:gd name="T109" fmla="*/ 138 h 278"/>
                <a:gd name="T110" fmla="*/ 4 w 166"/>
                <a:gd name="T111" fmla="*/ 124 h 278"/>
                <a:gd name="T112" fmla="*/ 4 w 166"/>
                <a:gd name="T113" fmla="*/ 124 h 278"/>
                <a:gd name="T114" fmla="*/ 28 w 166"/>
                <a:gd name="T115" fmla="*/ 42 h 278"/>
                <a:gd name="T116" fmla="*/ 130 w 166"/>
                <a:gd name="T117" fmla="*/ 0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66" h="278">
                  <a:moveTo>
                    <a:pt x="130" y="0"/>
                  </a:moveTo>
                  <a:lnTo>
                    <a:pt x="130" y="0"/>
                  </a:lnTo>
                  <a:lnTo>
                    <a:pt x="140" y="24"/>
                  </a:lnTo>
                  <a:lnTo>
                    <a:pt x="146" y="44"/>
                  </a:lnTo>
                  <a:lnTo>
                    <a:pt x="148" y="54"/>
                  </a:lnTo>
                  <a:lnTo>
                    <a:pt x="148" y="62"/>
                  </a:lnTo>
                  <a:lnTo>
                    <a:pt x="148" y="62"/>
                  </a:lnTo>
                  <a:lnTo>
                    <a:pt x="144" y="70"/>
                  </a:lnTo>
                  <a:lnTo>
                    <a:pt x="138" y="80"/>
                  </a:lnTo>
                  <a:lnTo>
                    <a:pt x="118" y="102"/>
                  </a:lnTo>
                  <a:lnTo>
                    <a:pt x="92" y="132"/>
                  </a:lnTo>
                  <a:lnTo>
                    <a:pt x="92" y="132"/>
                  </a:lnTo>
                  <a:lnTo>
                    <a:pt x="106" y="142"/>
                  </a:lnTo>
                  <a:lnTo>
                    <a:pt x="120" y="152"/>
                  </a:lnTo>
                  <a:lnTo>
                    <a:pt x="136" y="162"/>
                  </a:lnTo>
                  <a:lnTo>
                    <a:pt x="136" y="162"/>
                  </a:lnTo>
                  <a:lnTo>
                    <a:pt x="150" y="172"/>
                  </a:lnTo>
                  <a:lnTo>
                    <a:pt x="158" y="180"/>
                  </a:lnTo>
                  <a:lnTo>
                    <a:pt x="164" y="190"/>
                  </a:lnTo>
                  <a:lnTo>
                    <a:pt x="166" y="198"/>
                  </a:lnTo>
                  <a:lnTo>
                    <a:pt x="166" y="198"/>
                  </a:lnTo>
                  <a:lnTo>
                    <a:pt x="162" y="208"/>
                  </a:lnTo>
                  <a:lnTo>
                    <a:pt x="156" y="220"/>
                  </a:lnTo>
                  <a:lnTo>
                    <a:pt x="138" y="244"/>
                  </a:lnTo>
                  <a:lnTo>
                    <a:pt x="138" y="244"/>
                  </a:lnTo>
                  <a:lnTo>
                    <a:pt x="132" y="256"/>
                  </a:lnTo>
                  <a:lnTo>
                    <a:pt x="126" y="264"/>
                  </a:lnTo>
                  <a:lnTo>
                    <a:pt x="120" y="270"/>
                  </a:lnTo>
                  <a:lnTo>
                    <a:pt x="110" y="274"/>
                  </a:lnTo>
                  <a:lnTo>
                    <a:pt x="110" y="274"/>
                  </a:lnTo>
                  <a:lnTo>
                    <a:pt x="98" y="278"/>
                  </a:lnTo>
                  <a:lnTo>
                    <a:pt x="88" y="278"/>
                  </a:lnTo>
                  <a:lnTo>
                    <a:pt x="80" y="278"/>
                  </a:lnTo>
                  <a:lnTo>
                    <a:pt x="80" y="278"/>
                  </a:lnTo>
                  <a:lnTo>
                    <a:pt x="84" y="264"/>
                  </a:lnTo>
                  <a:lnTo>
                    <a:pt x="90" y="252"/>
                  </a:lnTo>
                  <a:lnTo>
                    <a:pt x="96" y="242"/>
                  </a:lnTo>
                  <a:lnTo>
                    <a:pt x="96" y="242"/>
                  </a:lnTo>
                  <a:lnTo>
                    <a:pt x="104" y="232"/>
                  </a:lnTo>
                  <a:lnTo>
                    <a:pt x="114" y="226"/>
                  </a:lnTo>
                  <a:lnTo>
                    <a:pt x="122" y="220"/>
                  </a:lnTo>
                  <a:lnTo>
                    <a:pt x="124" y="216"/>
                  </a:lnTo>
                  <a:lnTo>
                    <a:pt x="126" y="212"/>
                  </a:lnTo>
                  <a:lnTo>
                    <a:pt x="126" y="212"/>
                  </a:lnTo>
                  <a:lnTo>
                    <a:pt x="124" y="208"/>
                  </a:lnTo>
                  <a:lnTo>
                    <a:pt x="116" y="202"/>
                  </a:lnTo>
                  <a:lnTo>
                    <a:pt x="88" y="188"/>
                  </a:lnTo>
                  <a:lnTo>
                    <a:pt x="56" y="174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10" y="156"/>
                  </a:lnTo>
                  <a:lnTo>
                    <a:pt x="6" y="154"/>
                  </a:lnTo>
                  <a:lnTo>
                    <a:pt x="2" y="150"/>
                  </a:lnTo>
                  <a:lnTo>
                    <a:pt x="0" y="144"/>
                  </a:lnTo>
                  <a:lnTo>
                    <a:pt x="0" y="138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8" y="42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0" name="Freeform 108"/>
            <p:cNvSpPr>
              <a:spLocks/>
            </p:cNvSpPr>
            <p:nvPr/>
          </p:nvSpPr>
          <p:spPr bwMode="auto">
            <a:xfrm>
              <a:off x="851" y="3539"/>
              <a:ext cx="404" cy="224"/>
            </a:xfrm>
            <a:custGeom>
              <a:avLst/>
              <a:gdLst>
                <a:gd name="T0" fmla="*/ 2 w 404"/>
                <a:gd name="T1" fmla="*/ 40 h 224"/>
                <a:gd name="T2" fmla="*/ 2 w 404"/>
                <a:gd name="T3" fmla="*/ 40 h 224"/>
                <a:gd name="T4" fmla="*/ 18 w 404"/>
                <a:gd name="T5" fmla="*/ 40 h 224"/>
                <a:gd name="T6" fmla="*/ 34 w 404"/>
                <a:gd name="T7" fmla="*/ 42 h 224"/>
                <a:gd name="T8" fmla="*/ 56 w 404"/>
                <a:gd name="T9" fmla="*/ 42 h 224"/>
                <a:gd name="T10" fmla="*/ 82 w 404"/>
                <a:gd name="T11" fmla="*/ 40 h 224"/>
                <a:gd name="T12" fmla="*/ 110 w 404"/>
                <a:gd name="T13" fmla="*/ 34 h 224"/>
                <a:gd name="T14" fmla="*/ 138 w 404"/>
                <a:gd name="T15" fmla="*/ 24 h 224"/>
                <a:gd name="T16" fmla="*/ 152 w 404"/>
                <a:gd name="T17" fmla="*/ 16 h 224"/>
                <a:gd name="T18" fmla="*/ 166 w 404"/>
                <a:gd name="T19" fmla="*/ 8 h 224"/>
                <a:gd name="T20" fmla="*/ 166 w 404"/>
                <a:gd name="T21" fmla="*/ 8 h 224"/>
                <a:gd name="T22" fmla="*/ 178 w 404"/>
                <a:gd name="T23" fmla="*/ 4 h 224"/>
                <a:gd name="T24" fmla="*/ 194 w 404"/>
                <a:gd name="T25" fmla="*/ 0 h 224"/>
                <a:gd name="T26" fmla="*/ 216 w 404"/>
                <a:gd name="T27" fmla="*/ 0 h 224"/>
                <a:gd name="T28" fmla="*/ 240 w 404"/>
                <a:gd name="T29" fmla="*/ 0 h 224"/>
                <a:gd name="T30" fmla="*/ 262 w 404"/>
                <a:gd name="T31" fmla="*/ 4 h 224"/>
                <a:gd name="T32" fmla="*/ 274 w 404"/>
                <a:gd name="T33" fmla="*/ 8 h 224"/>
                <a:gd name="T34" fmla="*/ 284 w 404"/>
                <a:gd name="T35" fmla="*/ 12 h 224"/>
                <a:gd name="T36" fmla="*/ 292 w 404"/>
                <a:gd name="T37" fmla="*/ 18 h 224"/>
                <a:gd name="T38" fmla="*/ 300 w 404"/>
                <a:gd name="T39" fmla="*/ 24 h 224"/>
                <a:gd name="T40" fmla="*/ 306 w 404"/>
                <a:gd name="T41" fmla="*/ 32 h 224"/>
                <a:gd name="T42" fmla="*/ 310 w 404"/>
                <a:gd name="T43" fmla="*/ 42 h 224"/>
                <a:gd name="T44" fmla="*/ 310 w 404"/>
                <a:gd name="T45" fmla="*/ 42 h 224"/>
                <a:gd name="T46" fmla="*/ 346 w 404"/>
                <a:gd name="T47" fmla="*/ 50 h 224"/>
                <a:gd name="T48" fmla="*/ 376 w 404"/>
                <a:gd name="T49" fmla="*/ 58 h 224"/>
                <a:gd name="T50" fmla="*/ 404 w 404"/>
                <a:gd name="T51" fmla="*/ 64 h 224"/>
                <a:gd name="T52" fmla="*/ 404 w 404"/>
                <a:gd name="T53" fmla="*/ 64 h 224"/>
                <a:gd name="T54" fmla="*/ 402 w 404"/>
                <a:gd name="T55" fmla="*/ 72 h 224"/>
                <a:gd name="T56" fmla="*/ 398 w 404"/>
                <a:gd name="T57" fmla="*/ 94 h 224"/>
                <a:gd name="T58" fmla="*/ 394 w 404"/>
                <a:gd name="T59" fmla="*/ 106 h 224"/>
                <a:gd name="T60" fmla="*/ 388 w 404"/>
                <a:gd name="T61" fmla="*/ 118 h 224"/>
                <a:gd name="T62" fmla="*/ 380 w 404"/>
                <a:gd name="T63" fmla="*/ 128 h 224"/>
                <a:gd name="T64" fmla="*/ 374 w 404"/>
                <a:gd name="T65" fmla="*/ 132 h 224"/>
                <a:gd name="T66" fmla="*/ 368 w 404"/>
                <a:gd name="T67" fmla="*/ 134 h 224"/>
                <a:gd name="T68" fmla="*/ 368 w 404"/>
                <a:gd name="T69" fmla="*/ 134 h 224"/>
                <a:gd name="T70" fmla="*/ 324 w 404"/>
                <a:gd name="T71" fmla="*/ 152 h 224"/>
                <a:gd name="T72" fmla="*/ 316 w 404"/>
                <a:gd name="T73" fmla="*/ 154 h 224"/>
                <a:gd name="T74" fmla="*/ 308 w 404"/>
                <a:gd name="T75" fmla="*/ 156 h 224"/>
                <a:gd name="T76" fmla="*/ 302 w 404"/>
                <a:gd name="T77" fmla="*/ 154 h 224"/>
                <a:gd name="T78" fmla="*/ 294 w 404"/>
                <a:gd name="T79" fmla="*/ 152 h 224"/>
                <a:gd name="T80" fmla="*/ 294 w 404"/>
                <a:gd name="T81" fmla="*/ 152 h 224"/>
                <a:gd name="T82" fmla="*/ 286 w 404"/>
                <a:gd name="T83" fmla="*/ 148 h 224"/>
                <a:gd name="T84" fmla="*/ 274 w 404"/>
                <a:gd name="T85" fmla="*/ 146 h 224"/>
                <a:gd name="T86" fmla="*/ 246 w 404"/>
                <a:gd name="T87" fmla="*/ 144 h 224"/>
                <a:gd name="T88" fmla="*/ 216 w 404"/>
                <a:gd name="T89" fmla="*/ 146 h 224"/>
                <a:gd name="T90" fmla="*/ 202 w 404"/>
                <a:gd name="T91" fmla="*/ 148 h 224"/>
                <a:gd name="T92" fmla="*/ 188 w 404"/>
                <a:gd name="T93" fmla="*/ 150 h 224"/>
                <a:gd name="T94" fmla="*/ 188 w 404"/>
                <a:gd name="T95" fmla="*/ 150 h 224"/>
                <a:gd name="T96" fmla="*/ 154 w 404"/>
                <a:gd name="T97" fmla="*/ 166 h 224"/>
                <a:gd name="T98" fmla="*/ 106 w 404"/>
                <a:gd name="T99" fmla="*/ 190 h 224"/>
                <a:gd name="T100" fmla="*/ 58 w 404"/>
                <a:gd name="T101" fmla="*/ 212 h 224"/>
                <a:gd name="T102" fmla="*/ 38 w 404"/>
                <a:gd name="T103" fmla="*/ 220 h 224"/>
                <a:gd name="T104" fmla="*/ 22 w 404"/>
                <a:gd name="T105" fmla="*/ 224 h 224"/>
                <a:gd name="T106" fmla="*/ 22 w 404"/>
                <a:gd name="T107" fmla="*/ 224 h 224"/>
                <a:gd name="T108" fmla="*/ 16 w 404"/>
                <a:gd name="T109" fmla="*/ 222 h 224"/>
                <a:gd name="T110" fmla="*/ 12 w 404"/>
                <a:gd name="T111" fmla="*/ 216 h 224"/>
                <a:gd name="T112" fmla="*/ 8 w 404"/>
                <a:gd name="T113" fmla="*/ 208 h 224"/>
                <a:gd name="T114" fmla="*/ 6 w 404"/>
                <a:gd name="T115" fmla="*/ 196 h 224"/>
                <a:gd name="T116" fmla="*/ 2 w 404"/>
                <a:gd name="T117" fmla="*/ 168 h 224"/>
                <a:gd name="T118" fmla="*/ 0 w 404"/>
                <a:gd name="T119" fmla="*/ 134 h 224"/>
                <a:gd name="T120" fmla="*/ 0 w 404"/>
                <a:gd name="T121" fmla="*/ 68 h 224"/>
                <a:gd name="T122" fmla="*/ 2 w 404"/>
                <a:gd name="T123" fmla="*/ 40 h 224"/>
                <a:gd name="T124" fmla="*/ 2 w 404"/>
                <a:gd name="T125" fmla="*/ 40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04" h="224">
                  <a:moveTo>
                    <a:pt x="2" y="40"/>
                  </a:moveTo>
                  <a:lnTo>
                    <a:pt x="2" y="40"/>
                  </a:lnTo>
                  <a:lnTo>
                    <a:pt x="18" y="40"/>
                  </a:lnTo>
                  <a:lnTo>
                    <a:pt x="34" y="42"/>
                  </a:lnTo>
                  <a:lnTo>
                    <a:pt x="56" y="42"/>
                  </a:lnTo>
                  <a:lnTo>
                    <a:pt x="82" y="40"/>
                  </a:lnTo>
                  <a:lnTo>
                    <a:pt x="110" y="34"/>
                  </a:lnTo>
                  <a:lnTo>
                    <a:pt x="138" y="24"/>
                  </a:lnTo>
                  <a:lnTo>
                    <a:pt x="152" y="16"/>
                  </a:lnTo>
                  <a:lnTo>
                    <a:pt x="166" y="8"/>
                  </a:lnTo>
                  <a:lnTo>
                    <a:pt x="166" y="8"/>
                  </a:lnTo>
                  <a:lnTo>
                    <a:pt x="178" y="4"/>
                  </a:lnTo>
                  <a:lnTo>
                    <a:pt x="194" y="0"/>
                  </a:lnTo>
                  <a:lnTo>
                    <a:pt x="216" y="0"/>
                  </a:lnTo>
                  <a:lnTo>
                    <a:pt x="240" y="0"/>
                  </a:lnTo>
                  <a:lnTo>
                    <a:pt x="262" y="4"/>
                  </a:lnTo>
                  <a:lnTo>
                    <a:pt x="274" y="8"/>
                  </a:lnTo>
                  <a:lnTo>
                    <a:pt x="284" y="12"/>
                  </a:lnTo>
                  <a:lnTo>
                    <a:pt x="292" y="18"/>
                  </a:lnTo>
                  <a:lnTo>
                    <a:pt x="300" y="24"/>
                  </a:lnTo>
                  <a:lnTo>
                    <a:pt x="306" y="32"/>
                  </a:lnTo>
                  <a:lnTo>
                    <a:pt x="310" y="42"/>
                  </a:lnTo>
                  <a:lnTo>
                    <a:pt x="310" y="42"/>
                  </a:lnTo>
                  <a:lnTo>
                    <a:pt x="346" y="50"/>
                  </a:lnTo>
                  <a:lnTo>
                    <a:pt x="376" y="58"/>
                  </a:lnTo>
                  <a:lnTo>
                    <a:pt x="404" y="64"/>
                  </a:lnTo>
                  <a:lnTo>
                    <a:pt x="404" y="64"/>
                  </a:lnTo>
                  <a:lnTo>
                    <a:pt x="402" y="72"/>
                  </a:lnTo>
                  <a:lnTo>
                    <a:pt x="398" y="94"/>
                  </a:lnTo>
                  <a:lnTo>
                    <a:pt x="394" y="106"/>
                  </a:lnTo>
                  <a:lnTo>
                    <a:pt x="388" y="118"/>
                  </a:lnTo>
                  <a:lnTo>
                    <a:pt x="380" y="128"/>
                  </a:lnTo>
                  <a:lnTo>
                    <a:pt x="374" y="132"/>
                  </a:lnTo>
                  <a:lnTo>
                    <a:pt x="368" y="134"/>
                  </a:lnTo>
                  <a:lnTo>
                    <a:pt x="368" y="134"/>
                  </a:lnTo>
                  <a:lnTo>
                    <a:pt x="324" y="152"/>
                  </a:lnTo>
                  <a:lnTo>
                    <a:pt x="316" y="154"/>
                  </a:lnTo>
                  <a:lnTo>
                    <a:pt x="308" y="156"/>
                  </a:lnTo>
                  <a:lnTo>
                    <a:pt x="302" y="154"/>
                  </a:lnTo>
                  <a:lnTo>
                    <a:pt x="294" y="152"/>
                  </a:lnTo>
                  <a:lnTo>
                    <a:pt x="294" y="152"/>
                  </a:lnTo>
                  <a:lnTo>
                    <a:pt x="286" y="148"/>
                  </a:lnTo>
                  <a:lnTo>
                    <a:pt x="274" y="146"/>
                  </a:lnTo>
                  <a:lnTo>
                    <a:pt x="246" y="144"/>
                  </a:lnTo>
                  <a:lnTo>
                    <a:pt x="216" y="146"/>
                  </a:lnTo>
                  <a:lnTo>
                    <a:pt x="202" y="148"/>
                  </a:lnTo>
                  <a:lnTo>
                    <a:pt x="188" y="150"/>
                  </a:lnTo>
                  <a:lnTo>
                    <a:pt x="188" y="150"/>
                  </a:lnTo>
                  <a:lnTo>
                    <a:pt x="154" y="166"/>
                  </a:lnTo>
                  <a:lnTo>
                    <a:pt x="106" y="190"/>
                  </a:lnTo>
                  <a:lnTo>
                    <a:pt x="58" y="212"/>
                  </a:lnTo>
                  <a:lnTo>
                    <a:pt x="38" y="220"/>
                  </a:lnTo>
                  <a:lnTo>
                    <a:pt x="22" y="224"/>
                  </a:lnTo>
                  <a:lnTo>
                    <a:pt x="22" y="224"/>
                  </a:lnTo>
                  <a:lnTo>
                    <a:pt x="16" y="222"/>
                  </a:lnTo>
                  <a:lnTo>
                    <a:pt x="12" y="216"/>
                  </a:lnTo>
                  <a:lnTo>
                    <a:pt x="8" y="208"/>
                  </a:lnTo>
                  <a:lnTo>
                    <a:pt x="6" y="196"/>
                  </a:lnTo>
                  <a:lnTo>
                    <a:pt x="2" y="168"/>
                  </a:lnTo>
                  <a:lnTo>
                    <a:pt x="0" y="134"/>
                  </a:lnTo>
                  <a:lnTo>
                    <a:pt x="0" y="68"/>
                  </a:lnTo>
                  <a:lnTo>
                    <a:pt x="2" y="40"/>
                  </a:lnTo>
                  <a:lnTo>
                    <a:pt x="2" y="40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1" name="Freeform 109"/>
            <p:cNvSpPr>
              <a:spLocks/>
            </p:cNvSpPr>
            <p:nvPr/>
          </p:nvSpPr>
          <p:spPr bwMode="auto">
            <a:xfrm>
              <a:off x="113" y="3597"/>
              <a:ext cx="316" cy="46"/>
            </a:xfrm>
            <a:custGeom>
              <a:avLst/>
              <a:gdLst>
                <a:gd name="T0" fmla="*/ 316 w 316"/>
                <a:gd name="T1" fmla="*/ 8 h 46"/>
                <a:gd name="T2" fmla="*/ 316 w 316"/>
                <a:gd name="T3" fmla="*/ 8 h 46"/>
                <a:gd name="T4" fmla="*/ 308 w 316"/>
                <a:gd name="T5" fmla="*/ 6 h 46"/>
                <a:gd name="T6" fmla="*/ 280 w 316"/>
                <a:gd name="T7" fmla="*/ 2 h 46"/>
                <a:gd name="T8" fmla="*/ 262 w 316"/>
                <a:gd name="T9" fmla="*/ 0 h 46"/>
                <a:gd name="T10" fmla="*/ 242 w 316"/>
                <a:gd name="T11" fmla="*/ 0 h 46"/>
                <a:gd name="T12" fmla="*/ 218 w 316"/>
                <a:gd name="T13" fmla="*/ 0 h 46"/>
                <a:gd name="T14" fmla="*/ 194 w 316"/>
                <a:gd name="T15" fmla="*/ 4 h 46"/>
                <a:gd name="T16" fmla="*/ 194 w 316"/>
                <a:gd name="T17" fmla="*/ 4 h 46"/>
                <a:gd name="T18" fmla="*/ 136 w 316"/>
                <a:gd name="T19" fmla="*/ 10 h 46"/>
                <a:gd name="T20" fmla="*/ 76 w 316"/>
                <a:gd name="T21" fmla="*/ 14 h 46"/>
                <a:gd name="T22" fmla="*/ 50 w 316"/>
                <a:gd name="T23" fmla="*/ 12 h 46"/>
                <a:gd name="T24" fmla="*/ 26 w 316"/>
                <a:gd name="T25" fmla="*/ 12 h 46"/>
                <a:gd name="T26" fmla="*/ 10 w 316"/>
                <a:gd name="T27" fmla="*/ 8 h 46"/>
                <a:gd name="T28" fmla="*/ 4 w 316"/>
                <a:gd name="T29" fmla="*/ 6 h 46"/>
                <a:gd name="T30" fmla="*/ 0 w 316"/>
                <a:gd name="T31" fmla="*/ 4 h 46"/>
                <a:gd name="T32" fmla="*/ 0 w 316"/>
                <a:gd name="T33" fmla="*/ 4 h 46"/>
                <a:gd name="T34" fmla="*/ 0 w 316"/>
                <a:gd name="T35" fmla="*/ 6 h 46"/>
                <a:gd name="T36" fmla="*/ 2 w 316"/>
                <a:gd name="T37" fmla="*/ 10 h 46"/>
                <a:gd name="T38" fmla="*/ 8 w 316"/>
                <a:gd name="T39" fmla="*/ 16 h 46"/>
                <a:gd name="T40" fmla="*/ 20 w 316"/>
                <a:gd name="T41" fmla="*/ 24 h 46"/>
                <a:gd name="T42" fmla="*/ 36 w 316"/>
                <a:gd name="T43" fmla="*/ 30 h 46"/>
                <a:gd name="T44" fmla="*/ 62 w 316"/>
                <a:gd name="T45" fmla="*/ 34 h 46"/>
                <a:gd name="T46" fmla="*/ 96 w 316"/>
                <a:gd name="T47" fmla="*/ 36 h 46"/>
                <a:gd name="T48" fmla="*/ 142 w 316"/>
                <a:gd name="T49" fmla="*/ 32 h 46"/>
                <a:gd name="T50" fmla="*/ 142 w 316"/>
                <a:gd name="T51" fmla="*/ 32 h 46"/>
                <a:gd name="T52" fmla="*/ 174 w 316"/>
                <a:gd name="T53" fmla="*/ 30 h 46"/>
                <a:gd name="T54" fmla="*/ 200 w 316"/>
                <a:gd name="T55" fmla="*/ 30 h 46"/>
                <a:gd name="T56" fmla="*/ 226 w 316"/>
                <a:gd name="T57" fmla="*/ 30 h 46"/>
                <a:gd name="T58" fmla="*/ 246 w 316"/>
                <a:gd name="T59" fmla="*/ 30 h 46"/>
                <a:gd name="T60" fmla="*/ 264 w 316"/>
                <a:gd name="T61" fmla="*/ 34 h 46"/>
                <a:gd name="T62" fmla="*/ 278 w 316"/>
                <a:gd name="T63" fmla="*/ 36 h 46"/>
                <a:gd name="T64" fmla="*/ 290 w 316"/>
                <a:gd name="T65" fmla="*/ 40 h 46"/>
                <a:gd name="T66" fmla="*/ 296 w 316"/>
                <a:gd name="T67" fmla="*/ 44 h 46"/>
                <a:gd name="T68" fmla="*/ 296 w 316"/>
                <a:gd name="T69" fmla="*/ 44 h 46"/>
                <a:gd name="T70" fmla="*/ 302 w 316"/>
                <a:gd name="T71" fmla="*/ 46 h 46"/>
                <a:gd name="T72" fmla="*/ 306 w 316"/>
                <a:gd name="T73" fmla="*/ 42 h 46"/>
                <a:gd name="T74" fmla="*/ 308 w 316"/>
                <a:gd name="T75" fmla="*/ 38 h 46"/>
                <a:gd name="T76" fmla="*/ 312 w 316"/>
                <a:gd name="T77" fmla="*/ 30 h 46"/>
                <a:gd name="T78" fmla="*/ 316 w 316"/>
                <a:gd name="T79" fmla="*/ 14 h 46"/>
                <a:gd name="T80" fmla="*/ 316 w 316"/>
                <a:gd name="T81" fmla="*/ 8 h 46"/>
                <a:gd name="T82" fmla="*/ 316 w 316"/>
                <a:gd name="T83" fmla="*/ 8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16" h="46">
                  <a:moveTo>
                    <a:pt x="316" y="8"/>
                  </a:moveTo>
                  <a:lnTo>
                    <a:pt x="316" y="8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62" y="0"/>
                  </a:lnTo>
                  <a:lnTo>
                    <a:pt x="242" y="0"/>
                  </a:lnTo>
                  <a:lnTo>
                    <a:pt x="218" y="0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36" y="10"/>
                  </a:lnTo>
                  <a:lnTo>
                    <a:pt x="76" y="14"/>
                  </a:lnTo>
                  <a:lnTo>
                    <a:pt x="50" y="12"/>
                  </a:lnTo>
                  <a:lnTo>
                    <a:pt x="26" y="12"/>
                  </a:lnTo>
                  <a:lnTo>
                    <a:pt x="10" y="8"/>
                  </a:lnTo>
                  <a:lnTo>
                    <a:pt x="4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10"/>
                  </a:lnTo>
                  <a:lnTo>
                    <a:pt x="8" y="16"/>
                  </a:lnTo>
                  <a:lnTo>
                    <a:pt x="20" y="24"/>
                  </a:lnTo>
                  <a:lnTo>
                    <a:pt x="36" y="30"/>
                  </a:lnTo>
                  <a:lnTo>
                    <a:pt x="62" y="34"/>
                  </a:lnTo>
                  <a:lnTo>
                    <a:pt x="96" y="36"/>
                  </a:lnTo>
                  <a:lnTo>
                    <a:pt x="142" y="32"/>
                  </a:lnTo>
                  <a:lnTo>
                    <a:pt x="142" y="32"/>
                  </a:lnTo>
                  <a:lnTo>
                    <a:pt x="174" y="30"/>
                  </a:lnTo>
                  <a:lnTo>
                    <a:pt x="200" y="30"/>
                  </a:lnTo>
                  <a:lnTo>
                    <a:pt x="226" y="30"/>
                  </a:lnTo>
                  <a:lnTo>
                    <a:pt x="246" y="30"/>
                  </a:lnTo>
                  <a:lnTo>
                    <a:pt x="264" y="34"/>
                  </a:lnTo>
                  <a:lnTo>
                    <a:pt x="278" y="36"/>
                  </a:lnTo>
                  <a:lnTo>
                    <a:pt x="290" y="40"/>
                  </a:lnTo>
                  <a:lnTo>
                    <a:pt x="296" y="44"/>
                  </a:lnTo>
                  <a:lnTo>
                    <a:pt x="296" y="44"/>
                  </a:lnTo>
                  <a:lnTo>
                    <a:pt x="302" y="46"/>
                  </a:lnTo>
                  <a:lnTo>
                    <a:pt x="306" y="42"/>
                  </a:lnTo>
                  <a:lnTo>
                    <a:pt x="308" y="38"/>
                  </a:lnTo>
                  <a:lnTo>
                    <a:pt x="312" y="30"/>
                  </a:lnTo>
                  <a:lnTo>
                    <a:pt x="316" y="14"/>
                  </a:lnTo>
                  <a:lnTo>
                    <a:pt x="316" y="8"/>
                  </a:lnTo>
                  <a:lnTo>
                    <a:pt x="316" y="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2" name="Freeform 110"/>
            <p:cNvSpPr>
              <a:spLocks/>
            </p:cNvSpPr>
            <p:nvPr/>
          </p:nvSpPr>
          <p:spPr bwMode="auto">
            <a:xfrm>
              <a:off x="975" y="3543"/>
              <a:ext cx="230" cy="172"/>
            </a:xfrm>
            <a:custGeom>
              <a:avLst/>
              <a:gdLst>
                <a:gd name="T0" fmla="*/ 2 w 230"/>
                <a:gd name="T1" fmla="*/ 108 h 172"/>
                <a:gd name="T2" fmla="*/ 2 w 230"/>
                <a:gd name="T3" fmla="*/ 108 h 172"/>
                <a:gd name="T4" fmla="*/ 6 w 230"/>
                <a:gd name="T5" fmla="*/ 94 h 172"/>
                <a:gd name="T6" fmla="*/ 12 w 230"/>
                <a:gd name="T7" fmla="*/ 80 h 172"/>
                <a:gd name="T8" fmla="*/ 18 w 230"/>
                <a:gd name="T9" fmla="*/ 66 h 172"/>
                <a:gd name="T10" fmla="*/ 24 w 230"/>
                <a:gd name="T11" fmla="*/ 54 h 172"/>
                <a:gd name="T12" fmla="*/ 34 w 230"/>
                <a:gd name="T13" fmla="*/ 42 h 172"/>
                <a:gd name="T14" fmla="*/ 42 w 230"/>
                <a:gd name="T15" fmla="*/ 32 h 172"/>
                <a:gd name="T16" fmla="*/ 52 w 230"/>
                <a:gd name="T17" fmla="*/ 22 h 172"/>
                <a:gd name="T18" fmla="*/ 64 w 230"/>
                <a:gd name="T19" fmla="*/ 14 h 172"/>
                <a:gd name="T20" fmla="*/ 64 w 230"/>
                <a:gd name="T21" fmla="*/ 14 h 172"/>
                <a:gd name="T22" fmla="*/ 76 w 230"/>
                <a:gd name="T23" fmla="*/ 8 h 172"/>
                <a:gd name="T24" fmla="*/ 88 w 230"/>
                <a:gd name="T25" fmla="*/ 4 h 172"/>
                <a:gd name="T26" fmla="*/ 102 w 230"/>
                <a:gd name="T27" fmla="*/ 0 h 172"/>
                <a:gd name="T28" fmla="*/ 114 w 230"/>
                <a:gd name="T29" fmla="*/ 0 h 172"/>
                <a:gd name="T30" fmla="*/ 126 w 230"/>
                <a:gd name="T31" fmla="*/ 2 h 172"/>
                <a:gd name="T32" fmla="*/ 138 w 230"/>
                <a:gd name="T33" fmla="*/ 6 h 172"/>
                <a:gd name="T34" fmla="*/ 150 w 230"/>
                <a:gd name="T35" fmla="*/ 14 h 172"/>
                <a:gd name="T36" fmla="*/ 162 w 230"/>
                <a:gd name="T37" fmla="*/ 22 h 172"/>
                <a:gd name="T38" fmla="*/ 162 w 230"/>
                <a:gd name="T39" fmla="*/ 22 h 172"/>
                <a:gd name="T40" fmla="*/ 172 w 230"/>
                <a:gd name="T41" fmla="*/ 34 h 172"/>
                <a:gd name="T42" fmla="*/ 172 w 230"/>
                <a:gd name="T43" fmla="*/ 34 h 172"/>
                <a:gd name="T44" fmla="*/ 176 w 230"/>
                <a:gd name="T45" fmla="*/ 42 h 172"/>
                <a:gd name="T46" fmla="*/ 176 w 230"/>
                <a:gd name="T47" fmla="*/ 50 h 172"/>
                <a:gd name="T48" fmla="*/ 176 w 230"/>
                <a:gd name="T49" fmla="*/ 66 h 172"/>
                <a:gd name="T50" fmla="*/ 176 w 230"/>
                <a:gd name="T51" fmla="*/ 66 h 172"/>
                <a:gd name="T52" fmla="*/ 178 w 230"/>
                <a:gd name="T53" fmla="*/ 74 h 172"/>
                <a:gd name="T54" fmla="*/ 180 w 230"/>
                <a:gd name="T55" fmla="*/ 82 h 172"/>
                <a:gd name="T56" fmla="*/ 182 w 230"/>
                <a:gd name="T57" fmla="*/ 88 h 172"/>
                <a:gd name="T58" fmla="*/ 188 w 230"/>
                <a:gd name="T59" fmla="*/ 94 h 172"/>
                <a:gd name="T60" fmla="*/ 188 w 230"/>
                <a:gd name="T61" fmla="*/ 94 h 172"/>
                <a:gd name="T62" fmla="*/ 214 w 230"/>
                <a:gd name="T63" fmla="*/ 120 h 172"/>
                <a:gd name="T64" fmla="*/ 214 w 230"/>
                <a:gd name="T65" fmla="*/ 120 h 172"/>
                <a:gd name="T66" fmla="*/ 222 w 230"/>
                <a:gd name="T67" fmla="*/ 128 h 172"/>
                <a:gd name="T68" fmla="*/ 230 w 230"/>
                <a:gd name="T69" fmla="*/ 136 h 172"/>
                <a:gd name="T70" fmla="*/ 230 w 230"/>
                <a:gd name="T71" fmla="*/ 136 h 172"/>
                <a:gd name="T72" fmla="*/ 210 w 230"/>
                <a:gd name="T73" fmla="*/ 144 h 172"/>
                <a:gd name="T74" fmla="*/ 196 w 230"/>
                <a:gd name="T75" fmla="*/ 150 h 172"/>
                <a:gd name="T76" fmla="*/ 182 w 230"/>
                <a:gd name="T77" fmla="*/ 152 h 172"/>
                <a:gd name="T78" fmla="*/ 176 w 230"/>
                <a:gd name="T79" fmla="*/ 150 h 172"/>
                <a:gd name="T80" fmla="*/ 170 w 230"/>
                <a:gd name="T81" fmla="*/ 148 h 172"/>
                <a:gd name="T82" fmla="*/ 170 w 230"/>
                <a:gd name="T83" fmla="*/ 148 h 172"/>
                <a:gd name="T84" fmla="*/ 162 w 230"/>
                <a:gd name="T85" fmla="*/ 144 h 172"/>
                <a:gd name="T86" fmla="*/ 150 w 230"/>
                <a:gd name="T87" fmla="*/ 142 h 172"/>
                <a:gd name="T88" fmla="*/ 122 w 230"/>
                <a:gd name="T89" fmla="*/ 140 h 172"/>
                <a:gd name="T90" fmla="*/ 92 w 230"/>
                <a:gd name="T91" fmla="*/ 142 h 172"/>
                <a:gd name="T92" fmla="*/ 78 w 230"/>
                <a:gd name="T93" fmla="*/ 144 h 172"/>
                <a:gd name="T94" fmla="*/ 64 w 230"/>
                <a:gd name="T95" fmla="*/ 146 h 172"/>
                <a:gd name="T96" fmla="*/ 64 w 230"/>
                <a:gd name="T97" fmla="*/ 146 h 172"/>
                <a:gd name="T98" fmla="*/ 42 w 230"/>
                <a:gd name="T99" fmla="*/ 156 h 172"/>
                <a:gd name="T100" fmla="*/ 10 w 230"/>
                <a:gd name="T101" fmla="*/ 172 h 172"/>
                <a:gd name="T102" fmla="*/ 10 w 230"/>
                <a:gd name="T103" fmla="*/ 172 h 172"/>
                <a:gd name="T104" fmla="*/ 6 w 230"/>
                <a:gd name="T105" fmla="*/ 158 h 172"/>
                <a:gd name="T106" fmla="*/ 2 w 230"/>
                <a:gd name="T107" fmla="*/ 142 h 172"/>
                <a:gd name="T108" fmla="*/ 0 w 230"/>
                <a:gd name="T109" fmla="*/ 126 h 172"/>
                <a:gd name="T110" fmla="*/ 2 w 230"/>
                <a:gd name="T111" fmla="*/ 108 h 172"/>
                <a:gd name="T112" fmla="*/ 2 w 230"/>
                <a:gd name="T113" fmla="*/ 108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0" h="172">
                  <a:moveTo>
                    <a:pt x="2" y="108"/>
                  </a:moveTo>
                  <a:lnTo>
                    <a:pt x="2" y="108"/>
                  </a:lnTo>
                  <a:lnTo>
                    <a:pt x="6" y="94"/>
                  </a:lnTo>
                  <a:lnTo>
                    <a:pt x="12" y="80"/>
                  </a:lnTo>
                  <a:lnTo>
                    <a:pt x="18" y="66"/>
                  </a:lnTo>
                  <a:lnTo>
                    <a:pt x="24" y="54"/>
                  </a:lnTo>
                  <a:lnTo>
                    <a:pt x="34" y="42"/>
                  </a:lnTo>
                  <a:lnTo>
                    <a:pt x="42" y="32"/>
                  </a:lnTo>
                  <a:lnTo>
                    <a:pt x="52" y="22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76" y="8"/>
                  </a:lnTo>
                  <a:lnTo>
                    <a:pt x="88" y="4"/>
                  </a:lnTo>
                  <a:lnTo>
                    <a:pt x="102" y="0"/>
                  </a:lnTo>
                  <a:lnTo>
                    <a:pt x="114" y="0"/>
                  </a:lnTo>
                  <a:lnTo>
                    <a:pt x="126" y="2"/>
                  </a:lnTo>
                  <a:lnTo>
                    <a:pt x="138" y="6"/>
                  </a:lnTo>
                  <a:lnTo>
                    <a:pt x="150" y="14"/>
                  </a:lnTo>
                  <a:lnTo>
                    <a:pt x="162" y="22"/>
                  </a:lnTo>
                  <a:lnTo>
                    <a:pt x="162" y="22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6" y="42"/>
                  </a:lnTo>
                  <a:lnTo>
                    <a:pt x="176" y="50"/>
                  </a:lnTo>
                  <a:lnTo>
                    <a:pt x="176" y="66"/>
                  </a:lnTo>
                  <a:lnTo>
                    <a:pt x="176" y="66"/>
                  </a:lnTo>
                  <a:lnTo>
                    <a:pt x="178" y="74"/>
                  </a:lnTo>
                  <a:lnTo>
                    <a:pt x="180" y="82"/>
                  </a:lnTo>
                  <a:lnTo>
                    <a:pt x="182" y="88"/>
                  </a:lnTo>
                  <a:lnTo>
                    <a:pt x="188" y="94"/>
                  </a:lnTo>
                  <a:lnTo>
                    <a:pt x="188" y="94"/>
                  </a:lnTo>
                  <a:lnTo>
                    <a:pt x="214" y="120"/>
                  </a:lnTo>
                  <a:lnTo>
                    <a:pt x="214" y="120"/>
                  </a:lnTo>
                  <a:lnTo>
                    <a:pt x="222" y="128"/>
                  </a:lnTo>
                  <a:lnTo>
                    <a:pt x="230" y="136"/>
                  </a:lnTo>
                  <a:lnTo>
                    <a:pt x="230" y="136"/>
                  </a:lnTo>
                  <a:lnTo>
                    <a:pt x="210" y="144"/>
                  </a:lnTo>
                  <a:lnTo>
                    <a:pt x="196" y="150"/>
                  </a:lnTo>
                  <a:lnTo>
                    <a:pt x="182" y="152"/>
                  </a:lnTo>
                  <a:lnTo>
                    <a:pt x="176" y="150"/>
                  </a:lnTo>
                  <a:lnTo>
                    <a:pt x="170" y="148"/>
                  </a:lnTo>
                  <a:lnTo>
                    <a:pt x="170" y="148"/>
                  </a:lnTo>
                  <a:lnTo>
                    <a:pt x="162" y="144"/>
                  </a:lnTo>
                  <a:lnTo>
                    <a:pt x="150" y="142"/>
                  </a:lnTo>
                  <a:lnTo>
                    <a:pt x="122" y="140"/>
                  </a:lnTo>
                  <a:lnTo>
                    <a:pt x="92" y="142"/>
                  </a:lnTo>
                  <a:lnTo>
                    <a:pt x="78" y="144"/>
                  </a:lnTo>
                  <a:lnTo>
                    <a:pt x="64" y="146"/>
                  </a:lnTo>
                  <a:lnTo>
                    <a:pt x="64" y="146"/>
                  </a:lnTo>
                  <a:lnTo>
                    <a:pt x="42" y="156"/>
                  </a:lnTo>
                  <a:lnTo>
                    <a:pt x="10" y="172"/>
                  </a:lnTo>
                  <a:lnTo>
                    <a:pt x="10" y="172"/>
                  </a:lnTo>
                  <a:lnTo>
                    <a:pt x="6" y="158"/>
                  </a:lnTo>
                  <a:lnTo>
                    <a:pt x="2" y="142"/>
                  </a:lnTo>
                  <a:lnTo>
                    <a:pt x="0" y="126"/>
                  </a:lnTo>
                  <a:lnTo>
                    <a:pt x="2" y="108"/>
                  </a:lnTo>
                  <a:lnTo>
                    <a:pt x="2" y="108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3" name="Freeform 111"/>
            <p:cNvSpPr>
              <a:spLocks/>
            </p:cNvSpPr>
            <p:nvPr/>
          </p:nvSpPr>
          <p:spPr bwMode="auto">
            <a:xfrm>
              <a:off x="1023" y="3563"/>
              <a:ext cx="82" cy="190"/>
            </a:xfrm>
            <a:custGeom>
              <a:avLst/>
              <a:gdLst>
                <a:gd name="T0" fmla="*/ 64 w 82"/>
                <a:gd name="T1" fmla="*/ 12 h 190"/>
                <a:gd name="T2" fmla="*/ 64 w 82"/>
                <a:gd name="T3" fmla="*/ 12 h 190"/>
                <a:gd name="T4" fmla="*/ 70 w 82"/>
                <a:gd name="T5" fmla="*/ 36 h 190"/>
                <a:gd name="T6" fmla="*/ 76 w 82"/>
                <a:gd name="T7" fmla="*/ 62 h 190"/>
                <a:gd name="T8" fmla="*/ 80 w 82"/>
                <a:gd name="T9" fmla="*/ 92 h 190"/>
                <a:gd name="T10" fmla="*/ 82 w 82"/>
                <a:gd name="T11" fmla="*/ 124 h 190"/>
                <a:gd name="T12" fmla="*/ 80 w 82"/>
                <a:gd name="T13" fmla="*/ 138 h 190"/>
                <a:gd name="T14" fmla="*/ 78 w 82"/>
                <a:gd name="T15" fmla="*/ 152 h 190"/>
                <a:gd name="T16" fmla="*/ 74 w 82"/>
                <a:gd name="T17" fmla="*/ 164 h 190"/>
                <a:gd name="T18" fmla="*/ 68 w 82"/>
                <a:gd name="T19" fmla="*/ 174 h 190"/>
                <a:gd name="T20" fmla="*/ 60 w 82"/>
                <a:gd name="T21" fmla="*/ 182 h 190"/>
                <a:gd name="T22" fmla="*/ 50 w 82"/>
                <a:gd name="T23" fmla="*/ 188 h 190"/>
                <a:gd name="T24" fmla="*/ 50 w 82"/>
                <a:gd name="T25" fmla="*/ 188 h 190"/>
                <a:gd name="T26" fmla="*/ 38 w 82"/>
                <a:gd name="T27" fmla="*/ 190 h 190"/>
                <a:gd name="T28" fmla="*/ 30 w 82"/>
                <a:gd name="T29" fmla="*/ 190 h 190"/>
                <a:gd name="T30" fmla="*/ 22 w 82"/>
                <a:gd name="T31" fmla="*/ 186 h 190"/>
                <a:gd name="T32" fmla="*/ 16 w 82"/>
                <a:gd name="T33" fmla="*/ 178 h 190"/>
                <a:gd name="T34" fmla="*/ 10 w 82"/>
                <a:gd name="T35" fmla="*/ 170 h 190"/>
                <a:gd name="T36" fmla="*/ 6 w 82"/>
                <a:gd name="T37" fmla="*/ 158 h 190"/>
                <a:gd name="T38" fmla="*/ 4 w 82"/>
                <a:gd name="T39" fmla="*/ 146 h 190"/>
                <a:gd name="T40" fmla="*/ 2 w 82"/>
                <a:gd name="T41" fmla="*/ 132 h 190"/>
                <a:gd name="T42" fmla="*/ 0 w 82"/>
                <a:gd name="T43" fmla="*/ 104 h 190"/>
                <a:gd name="T44" fmla="*/ 2 w 82"/>
                <a:gd name="T45" fmla="*/ 74 h 190"/>
                <a:gd name="T46" fmla="*/ 6 w 82"/>
                <a:gd name="T47" fmla="*/ 46 h 190"/>
                <a:gd name="T48" fmla="*/ 14 w 82"/>
                <a:gd name="T49" fmla="*/ 26 h 190"/>
                <a:gd name="T50" fmla="*/ 14 w 82"/>
                <a:gd name="T51" fmla="*/ 26 h 190"/>
                <a:gd name="T52" fmla="*/ 20 w 82"/>
                <a:gd name="T53" fmla="*/ 10 h 190"/>
                <a:gd name="T54" fmla="*/ 28 w 82"/>
                <a:gd name="T55" fmla="*/ 2 h 190"/>
                <a:gd name="T56" fmla="*/ 38 w 82"/>
                <a:gd name="T57" fmla="*/ 0 h 190"/>
                <a:gd name="T58" fmla="*/ 46 w 82"/>
                <a:gd name="T59" fmla="*/ 0 h 190"/>
                <a:gd name="T60" fmla="*/ 52 w 82"/>
                <a:gd name="T61" fmla="*/ 4 h 190"/>
                <a:gd name="T62" fmla="*/ 58 w 82"/>
                <a:gd name="T63" fmla="*/ 8 h 190"/>
                <a:gd name="T64" fmla="*/ 64 w 82"/>
                <a:gd name="T65" fmla="*/ 12 h 190"/>
                <a:gd name="T66" fmla="*/ 64 w 82"/>
                <a:gd name="T67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2" h="190">
                  <a:moveTo>
                    <a:pt x="64" y="12"/>
                  </a:moveTo>
                  <a:lnTo>
                    <a:pt x="64" y="12"/>
                  </a:lnTo>
                  <a:lnTo>
                    <a:pt x="70" y="36"/>
                  </a:lnTo>
                  <a:lnTo>
                    <a:pt x="76" y="62"/>
                  </a:lnTo>
                  <a:lnTo>
                    <a:pt x="80" y="92"/>
                  </a:lnTo>
                  <a:lnTo>
                    <a:pt x="82" y="124"/>
                  </a:lnTo>
                  <a:lnTo>
                    <a:pt x="80" y="138"/>
                  </a:lnTo>
                  <a:lnTo>
                    <a:pt x="78" y="152"/>
                  </a:lnTo>
                  <a:lnTo>
                    <a:pt x="74" y="164"/>
                  </a:lnTo>
                  <a:lnTo>
                    <a:pt x="68" y="174"/>
                  </a:lnTo>
                  <a:lnTo>
                    <a:pt x="60" y="182"/>
                  </a:lnTo>
                  <a:lnTo>
                    <a:pt x="50" y="188"/>
                  </a:lnTo>
                  <a:lnTo>
                    <a:pt x="50" y="188"/>
                  </a:lnTo>
                  <a:lnTo>
                    <a:pt x="38" y="190"/>
                  </a:lnTo>
                  <a:lnTo>
                    <a:pt x="30" y="190"/>
                  </a:lnTo>
                  <a:lnTo>
                    <a:pt x="22" y="186"/>
                  </a:lnTo>
                  <a:lnTo>
                    <a:pt x="16" y="178"/>
                  </a:lnTo>
                  <a:lnTo>
                    <a:pt x="10" y="170"/>
                  </a:lnTo>
                  <a:lnTo>
                    <a:pt x="6" y="158"/>
                  </a:lnTo>
                  <a:lnTo>
                    <a:pt x="4" y="146"/>
                  </a:lnTo>
                  <a:lnTo>
                    <a:pt x="2" y="132"/>
                  </a:lnTo>
                  <a:lnTo>
                    <a:pt x="0" y="104"/>
                  </a:lnTo>
                  <a:lnTo>
                    <a:pt x="2" y="74"/>
                  </a:lnTo>
                  <a:lnTo>
                    <a:pt x="6" y="46"/>
                  </a:lnTo>
                  <a:lnTo>
                    <a:pt x="14" y="26"/>
                  </a:lnTo>
                  <a:lnTo>
                    <a:pt x="14" y="26"/>
                  </a:lnTo>
                  <a:lnTo>
                    <a:pt x="20" y="10"/>
                  </a:lnTo>
                  <a:lnTo>
                    <a:pt x="28" y="2"/>
                  </a:lnTo>
                  <a:lnTo>
                    <a:pt x="38" y="0"/>
                  </a:lnTo>
                  <a:lnTo>
                    <a:pt x="46" y="0"/>
                  </a:lnTo>
                  <a:lnTo>
                    <a:pt x="52" y="4"/>
                  </a:lnTo>
                  <a:lnTo>
                    <a:pt x="58" y="8"/>
                  </a:lnTo>
                  <a:lnTo>
                    <a:pt x="64" y="12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9A5F4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4" name="Freeform 112"/>
            <p:cNvSpPr>
              <a:spLocks/>
            </p:cNvSpPr>
            <p:nvPr/>
          </p:nvSpPr>
          <p:spPr bwMode="auto">
            <a:xfrm>
              <a:off x="929" y="3567"/>
              <a:ext cx="66" cy="166"/>
            </a:xfrm>
            <a:custGeom>
              <a:avLst/>
              <a:gdLst>
                <a:gd name="T0" fmla="*/ 18 w 66"/>
                <a:gd name="T1" fmla="*/ 0 h 166"/>
                <a:gd name="T2" fmla="*/ 18 w 66"/>
                <a:gd name="T3" fmla="*/ 0 h 166"/>
                <a:gd name="T4" fmla="*/ 18 w 66"/>
                <a:gd name="T5" fmla="*/ 12 h 166"/>
                <a:gd name="T6" fmla="*/ 18 w 66"/>
                <a:gd name="T7" fmla="*/ 28 h 166"/>
                <a:gd name="T8" fmla="*/ 20 w 66"/>
                <a:gd name="T9" fmla="*/ 48 h 166"/>
                <a:gd name="T10" fmla="*/ 26 w 66"/>
                <a:gd name="T11" fmla="*/ 70 h 166"/>
                <a:gd name="T12" fmla="*/ 34 w 66"/>
                <a:gd name="T13" fmla="*/ 98 h 166"/>
                <a:gd name="T14" fmla="*/ 46 w 66"/>
                <a:gd name="T15" fmla="*/ 124 h 166"/>
                <a:gd name="T16" fmla="*/ 56 w 66"/>
                <a:gd name="T17" fmla="*/ 140 h 166"/>
                <a:gd name="T18" fmla="*/ 66 w 66"/>
                <a:gd name="T19" fmla="*/ 154 h 166"/>
                <a:gd name="T20" fmla="*/ 44 w 66"/>
                <a:gd name="T21" fmla="*/ 166 h 166"/>
                <a:gd name="T22" fmla="*/ 44 w 66"/>
                <a:gd name="T23" fmla="*/ 166 h 166"/>
                <a:gd name="T24" fmla="*/ 36 w 66"/>
                <a:gd name="T25" fmla="*/ 152 h 166"/>
                <a:gd name="T26" fmla="*/ 28 w 66"/>
                <a:gd name="T27" fmla="*/ 138 h 166"/>
                <a:gd name="T28" fmla="*/ 20 w 66"/>
                <a:gd name="T29" fmla="*/ 118 h 166"/>
                <a:gd name="T30" fmla="*/ 12 w 66"/>
                <a:gd name="T31" fmla="*/ 94 h 166"/>
                <a:gd name="T32" fmla="*/ 4 w 66"/>
                <a:gd name="T33" fmla="*/ 66 h 166"/>
                <a:gd name="T34" fmla="*/ 0 w 66"/>
                <a:gd name="T35" fmla="*/ 36 h 166"/>
                <a:gd name="T36" fmla="*/ 0 w 66"/>
                <a:gd name="T37" fmla="*/ 20 h 166"/>
                <a:gd name="T38" fmla="*/ 0 w 66"/>
                <a:gd name="T39" fmla="*/ 4 h 166"/>
                <a:gd name="T40" fmla="*/ 18 w 66"/>
                <a:gd name="T4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6" h="166">
                  <a:moveTo>
                    <a:pt x="18" y="0"/>
                  </a:moveTo>
                  <a:lnTo>
                    <a:pt x="18" y="0"/>
                  </a:lnTo>
                  <a:lnTo>
                    <a:pt x="18" y="12"/>
                  </a:lnTo>
                  <a:lnTo>
                    <a:pt x="18" y="28"/>
                  </a:lnTo>
                  <a:lnTo>
                    <a:pt x="20" y="48"/>
                  </a:lnTo>
                  <a:lnTo>
                    <a:pt x="26" y="70"/>
                  </a:lnTo>
                  <a:lnTo>
                    <a:pt x="34" y="98"/>
                  </a:lnTo>
                  <a:lnTo>
                    <a:pt x="46" y="124"/>
                  </a:lnTo>
                  <a:lnTo>
                    <a:pt x="56" y="140"/>
                  </a:lnTo>
                  <a:lnTo>
                    <a:pt x="66" y="154"/>
                  </a:lnTo>
                  <a:lnTo>
                    <a:pt x="44" y="166"/>
                  </a:lnTo>
                  <a:lnTo>
                    <a:pt x="44" y="166"/>
                  </a:lnTo>
                  <a:lnTo>
                    <a:pt x="36" y="152"/>
                  </a:lnTo>
                  <a:lnTo>
                    <a:pt x="28" y="138"/>
                  </a:lnTo>
                  <a:lnTo>
                    <a:pt x="20" y="118"/>
                  </a:lnTo>
                  <a:lnTo>
                    <a:pt x="12" y="94"/>
                  </a:lnTo>
                  <a:lnTo>
                    <a:pt x="4" y="66"/>
                  </a:lnTo>
                  <a:lnTo>
                    <a:pt x="0" y="36"/>
                  </a:lnTo>
                  <a:lnTo>
                    <a:pt x="0" y="20"/>
                  </a:lnTo>
                  <a:lnTo>
                    <a:pt x="0" y="4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AE393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5" name="Freeform 113"/>
            <p:cNvSpPr>
              <a:spLocks/>
            </p:cNvSpPr>
            <p:nvPr/>
          </p:nvSpPr>
          <p:spPr bwMode="auto">
            <a:xfrm>
              <a:off x="883" y="3675"/>
              <a:ext cx="74" cy="134"/>
            </a:xfrm>
            <a:custGeom>
              <a:avLst/>
              <a:gdLst>
                <a:gd name="T0" fmla="*/ 48 w 74"/>
                <a:gd name="T1" fmla="*/ 0 h 134"/>
                <a:gd name="T2" fmla="*/ 48 w 74"/>
                <a:gd name="T3" fmla="*/ 0 h 134"/>
                <a:gd name="T4" fmla="*/ 52 w 74"/>
                <a:gd name="T5" fmla="*/ 8 h 134"/>
                <a:gd name="T6" fmla="*/ 60 w 74"/>
                <a:gd name="T7" fmla="*/ 22 h 134"/>
                <a:gd name="T8" fmla="*/ 64 w 74"/>
                <a:gd name="T9" fmla="*/ 32 h 134"/>
                <a:gd name="T10" fmla="*/ 66 w 74"/>
                <a:gd name="T11" fmla="*/ 42 h 134"/>
                <a:gd name="T12" fmla="*/ 66 w 74"/>
                <a:gd name="T13" fmla="*/ 50 h 134"/>
                <a:gd name="T14" fmla="*/ 62 w 74"/>
                <a:gd name="T15" fmla="*/ 56 h 134"/>
                <a:gd name="T16" fmla="*/ 62 w 74"/>
                <a:gd name="T17" fmla="*/ 56 h 134"/>
                <a:gd name="T18" fmla="*/ 46 w 74"/>
                <a:gd name="T19" fmla="*/ 70 h 134"/>
                <a:gd name="T20" fmla="*/ 20 w 74"/>
                <a:gd name="T21" fmla="*/ 92 h 134"/>
                <a:gd name="T22" fmla="*/ 10 w 74"/>
                <a:gd name="T23" fmla="*/ 104 h 134"/>
                <a:gd name="T24" fmla="*/ 2 w 74"/>
                <a:gd name="T25" fmla="*/ 114 h 134"/>
                <a:gd name="T26" fmla="*/ 0 w 74"/>
                <a:gd name="T27" fmla="*/ 120 h 134"/>
                <a:gd name="T28" fmla="*/ 0 w 74"/>
                <a:gd name="T29" fmla="*/ 124 h 134"/>
                <a:gd name="T30" fmla="*/ 0 w 74"/>
                <a:gd name="T31" fmla="*/ 130 h 134"/>
                <a:gd name="T32" fmla="*/ 2 w 74"/>
                <a:gd name="T33" fmla="*/ 134 h 134"/>
                <a:gd name="T34" fmla="*/ 2 w 74"/>
                <a:gd name="T35" fmla="*/ 134 h 134"/>
                <a:gd name="T36" fmla="*/ 4 w 74"/>
                <a:gd name="T37" fmla="*/ 130 h 134"/>
                <a:gd name="T38" fmla="*/ 8 w 74"/>
                <a:gd name="T39" fmla="*/ 120 h 134"/>
                <a:gd name="T40" fmla="*/ 18 w 74"/>
                <a:gd name="T41" fmla="*/ 108 h 134"/>
                <a:gd name="T42" fmla="*/ 26 w 74"/>
                <a:gd name="T43" fmla="*/ 100 h 134"/>
                <a:gd name="T44" fmla="*/ 34 w 74"/>
                <a:gd name="T45" fmla="*/ 94 h 134"/>
                <a:gd name="T46" fmla="*/ 34 w 74"/>
                <a:gd name="T47" fmla="*/ 94 h 134"/>
                <a:gd name="T48" fmla="*/ 56 w 74"/>
                <a:gd name="T49" fmla="*/ 78 h 134"/>
                <a:gd name="T50" fmla="*/ 64 w 74"/>
                <a:gd name="T51" fmla="*/ 70 h 134"/>
                <a:gd name="T52" fmla="*/ 70 w 74"/>
                <a:gd name="T53" fmla="*/ 60 h 134"/>
                <a:gd name="T54" fmla="*/ 72 w 74"/>
                <a:gd name="T55" fmla="*/ 54 h 134"/>
                <a:gd name="T56" fmla="*/ 74 w 74"/>
                <a:gd name="T57" fmla="*/ 48 h 134"/>
                <a:gd name="T58" fmla="*/ 74 w 74"/>
                <a:gd name="T59" fmla="*/ 42 h 134"/>
                <a:gd name="T60" fmla="*/ 72 w 74"/>
                <a:gd name="T61" fmla="*/ 34 h 134"/>
                <a:gd name="T62" fmla="*/ 68 w 74"/>
                <a:gd name="T63" fmla="*/ 28 h 134"/>
                <a:gd name="T64" fmla="*/ 64 w 74"/>
                <a:gd name="T65" fmla="*/ 20 h 134"/>
                <a:gd name="T66" fmla="*/ 48 w 74"/>
                <a:gd name="T67" fmla="*/ 0 h 134"/>
                <a:gd name="T68" fmla="*/ 48 w 74"/>
                <a:gd name="T69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134">
                  <a:moveTo>
                    <a:pt x="48" y="0"/>
                  </a:moveTo>
                  <a:lnTo>
                    <a:pt x="48" y="0"/>
                  </a:lnTo>
                  <a:lnTo>
                    <a:pt x="52" y="8"/>
                  </a:lnTo>
                  <a:lnTo>
                    <a:pt x="60" y="22"/>
                  </a:lnTo>
                  <a:lnTo>
                    <a:pt x="64" y="32"/>
                  </a:lnTo>
                  <a:lnTo>
                    <a:pt x="66" y="42"/>
                  </a:lnTo>
                  <a:lnTo>
                    <a:pt x="66" y="50"/>
                  </a:lnTo>
                  <a:lnTo>
                    <a:pt x="62" y="56"/>
                  </a:lnTo>
                  <a:lnTo>
                    <a:pt x="62" y="56"/>
                  </a:lnTo>
                  <a:lnTo>
                    <a:pt x="46" y="70"/>
                  </a:lnTo>
                  <a:lnTo>
                    <a:pt x="20" y="92"/>
                  </a:lnTo>
                  <a:lnTo>
                    <a:pt x="10" y="104"/>
                  </a:lnTo>
                  <a:lnTo>
                    <a:pt x="2" y="114"/>
                  </a:lnTo>
                  <a:lnTo>
                    <a:pt x="0" y="120"/>
                  </a:lnTo>
                  <a:lnTo>
                    <a:pt x="0" y="124"/>
                  </a:lnTo>
                  <a:lnTo>
                    <a:pt x="0" y="130"/>
                  </a:lnTo>
                  <a:lnTo>
                    <a:pt x="2" y="134"/>
                  </a:lnTo>
                  <a:lnTo>
                    <a:pt x="2" y="134"/>
                  </a:lnTo>
                  <a:lnTo>
                    <a:pt x="4" y="130"/>
                  </a:lnTo>
                  <a:lnTo>
                    <a:pt x="8" y="120"/>
                  </a:lnTo>
                  <a:lnTo>
                    <a:pt x="18" y="108"/>
                  </a:lnTo>
                  <a:lnTo>
                    <a:pt x="26" y="100"/>
                  </a:lnTo>
                  <a:lnTo>
                    <a:pt x="34" y="94"/>
                  </a:lnTo>
                  <a:lnTo>
                    <a:pt x="34" y="94"/>
                  </a:lnTo>
                  <a:lnTo>
                    <a:pt x="56" y="78"/>
                  </a:lnTo>
                  <a:lnTo>
                    <a:pt x="64" y="70"/>
                  </a:lnTo>
                  <a:lnTo>
                    <a:pt x="70" y="60"/>
                  </a:lnTo>
                  <a:lnTo>
                    <a:pt x="72" y="54"/>
                  </a:lnTo>
                  <a:lnTo>
                    <a:pt x="74" y="48"/>
                  </a:lnTo>
                  <a:lnTo>
                    <a:pt x="74" y="42"/>
                  </a:lnTo>
                  <a:lnTo>
                    <a:pt x="72" y="34"/>
                  </a:lnTo>
                  <a:lnTo>
                    <a:pt x="68" y="28"/>
                  </a:lnTo>
                  <a:lnTo>
                    <a:pt x="64" y="20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6" name="Freeform 114"/>
            <p:cNvSpPr>
              <a:spLocks/>
            </p:cNvSpPr>
            <p:nvPr/>
          </p:nvSpPr>
          <p:spPr bwMode="auto">
            <a:xfrm>
              <a:off x="789" y="3697"/>
              <a:ext cx="50" cy="114"/>
            </a:xfrm>
            <a:custGeom>
              <a:avLst/>
              <a:gdLst>
                <a:gd name="T0" fmla="*/ 32 w 50"/>
                <a:gd name="T1" fmla="*/ 0 h 114"/>
                <a:gd name="T2" fmla="*/ 32 w 50"/>
                <a:gd name="T3" fmla="*/ 0 h 114"/>
                <a:gd name="T4" fmla="*/ 34 w 50"/>
                <a:gd name="T5" fmla="*/ 2 h 114"/>
                <a:gd name="T6" fmla="*/ 38 w 50"/>
                <a:gd name="T7" fmla="*/ 10 h 114"/>
                <a:gd name="T8" fmla="*/ 40 w 50"/>
                <a:gd name="T9" fmla="*/ 14 h 114"/>
                <a:gd name="T10" fmla="*/ 40 w 50"/>
                <a:gd name="T11" fmla="*/ 20 h 114"/>
                <a:gd name="T12" fmla="*/ 40 w 50"/>
                <a:gd name="T13" fmla="*/ 26 h 114"/>
                <a:gd name="T14" fmla="*/ 34 w 50"/>
                <a:gd name="T15" fmla="*/ 34 h 114"/>
                <a:gd name="T16" fmla="*/ 34 w 50"/>
                <a:gd name="T17" fmla="*/ 34 h 114"/>
                <a:gd name="T18" fmla="*/ 24 w 50"/>
                <a:gd name="T19" fmla="*/ 54 h 114"/>
                <a:gd name="T20" fmla="*/ 12 w 50"/>
                <a:gd name="T21" fmla="*/ 76 h 114"/>
                <a:gd name="T22" fmla="*/ 4 w 50"/>
                <a:gd name="T23" fmla="*/ 98 h 114"/>
                <a:gd name="T24" fmla="*/ 0 w 50"/>
                <a:gd name="T25" fmla="*/ 114 h 114"/>
                <a:gd name="T26" fmla="*/ 0 w 50"/>
                <a:gd name="T27" fmla="*/ 114 h 114"/>
                <a:gd name="T28" fmla="*/ 12 w 50"/>
                <a:gd name="T29" fmla="*/ 90 h 114"/>
                <a:gd name="T30" fmla="*/ 24 w 50"/>
                <a:gd name="T31" fmla="*/ 70 h 114"/>
                <a:gd name="T32" fmla="*/ 36 w 50"/>
                <a:gd name="T33" fmla="*/ 52 h 114"/>
                <a:gd name="T34" fmla="*/ 36 w 50"/>
                <a:gd name="T35" fmla="*/ 52 h 114"/>
                <a:gd name="T36" fmla="*/ 42 w 50"/>
                <a:gd name="T37" fmla="*/ 44 h 114"/>
                <a:gd name="T38" fmla="*/ 46 w 50"/>
                <a:gd name="T39" fmla="*/ 36 h 114"/>
                <a:gd name="T40" fmla="*/ 48 w 50"/>
                <a:gd name="T41" fmla="*/ 28 h 114"/>
                <a:gd name="T42" fmla="*/ 50 w 50"/>
                <a:gd name="T43" fmla="*/ 20 h 114"/>
                <a:gd name="T44" fmla="*/ 48 w 50"/>
                <a:gd name="T45" fmla="*/ 12 h 114"/>
                <a:gd name="T46" fmla="*/ 46 w 50"/>
                <a:gd name="T47" fmla="*/ 6 h 114"/>
                <a:gd name="T48" fmla="*/ 40 w 50"/>
                <a:gd name="T49" fmla="*/ 2 h 114"/>
                <a:gd name="T50" fmla="*/ 32 w 50"/>
                <a:gd name="T51" fmla="*/ 0 h 114"/>
                <a:gd name="T52" fmla="*/ 32 w 50"/>
                <a:gd name="T53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114">
                  <a:moveTo>
                    <a:pt x="32" y="0"/>
                  </a:moveTo>
                  <a:lnTo>
                    <a:pt x="32" y="0"/>
                  </a:lnTo>
                  <a:lnTo>
                    <a:pt x="34" y="2"/>
                  </a:lnTo>
                  <a:lnTo>
                    <a:pt x="38" y="10"/>
                  </a:lnTo>
                  <a:lnTo>
                    <a:pt x="40" y="14"/>
                  </a:lnTo>
                  <a:lnTo>
                    <a:pt x="40" y="20"/>
                  </a:lnTo>
                  <a:lnTo>
                    <a:pt x="40" y="2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4" y="54"/>
                  </a:lnTo>
                  <a:lnTo>
                    <a:pt x="12" y="76"/>
                  </a:lnTo>
                  <a:lnTo>
                    <a:pt x="4" y="98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2" y="90"/>
                  </a:lnTo>
                  <a:lnTo>
                    <a:pt x="24" y="7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42" y="44"/>
                  </a:lnTo>
                  <a:lnTo>
                    <a:pt x="46" y="36"/>
                  </a:lnTo>
                  <a:lnTo>
                    <a:pt x="48" y="28"/>
                  </a:lnTo>
                  <a:lnTo>
                    <a:pt x="50" y="20"/>
                  </a:lnTo>
                  <a:lnTo>
                    <a:pt x="48" y="12"/>
                  </a:lnTo>
                  <a:lnTo>
                    <a:pt x="46" y="6"/>
                  </a:lnTo>
                  <a:lnTo>
                    <a:pt x="40" y="2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7" name="Freeform 115"/>
            <p:cNvSpPr>
              <a:spLocks/>
            </p:cNvSpPr>
            <p:nvPr/>
          </p:nvSpPr>
          <p:spPr bwMode="auto">
            <a:xfrm>
              <a:off x="939" y="4061"/>
              <a:ext cx="26" cy="20"/>
            </a:xfrm>
            <a:custGeom>
              <a:avLst/>
              <a:gdLst>
                <a:gd name="T0" fmla="*/ 0 w 26"/>
                <a:gd name="T1" fmla="*/ 0 h 20"/>
                <a:gd name="T2" fmla="*/ 0 w 26"/>
                <a:gd name="T3" fmla="*/ 0 h 20"/>
                <a:gd name="T4" fmla="*/ 4 w 26"/>
                <a:gd name="T5" fmla="*/ 0 h 20"/>
                <a:gd name="T6" fmla="*/ 12 w 26"/>
                <a:gd name="T7" fmla="*/ 2 h 20"/>
                <a:gd name="T8" fmla="*/ 16 w 26"/>
                <a:gd name="T9" fmla="*/ 4 h 20"/>
                <a:gd name="T10" fmla="*/ 20 w 26"/>
                <a:gd name="T11" fmla="*/ 8 h 20"/>
                <a:gd name="T12" fmla="*/ 24 w 26"/>
                <a:gd name="T13" fmla="*/ 12 h 20"/>
                <a:gd name="T14" fmla="*/ 26 w 26"/>
                <a:gd name="T15" fmla="*/ 20 h 20"/>
                <a:gd name="T16" fmla="*/ 26 w 26"/>
                <a:gd name="T17" fmla="*/ 20 h 20"/>
                <a:gd name="T18" fmla="*/ 26 w 26"/>
                <a:gd name="T19" fmla="*/ 16 h 20"/>
                <a:gd name="T20" fmla="*/ 24 w 26"/>
                <a:gd name="T21" fmla="*/ 8 h 20"/>
                <a:gd name="T22" fmla="*/ 22 w 26"/>
                <a:gd name="T23" fmla="*/ 4 h 20"/>
                <a:gd name="T24" fmla="*/ 18 w 26"/>
                <a:gd name="T25" fmla="*/ 0 h 20"/>
                <a:gd name="T26" fmla="*/ 10 w 26"/>
                <a:gd name="T27" fmla="*/ 0 h 20"/>
                <a:gd name="T28" fmla="*/ 0 w 26"/>
                <a:gd name="T29" fmla="*/ 0 h 20"/>
                <a:gd name="T30" fmla="*/ 0 w 26"/>
                <a:gd name="T31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6" h="20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20" y="8"/>
                  </a:lnTo>
                  <a:lnTo>
                    <a:pt x="24" y="1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16"/>
                  </a:lnTo>
                  <a:lnTo>
                    <a:pt x="24" y="8"/>
                  </a:lnTo>
                  <a:lnTo>
                    <a:pt x="22" y="4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8" name="Freeform 116"/>
            <p:cNvSpPr>
              <a:spLocks/>
            </p:cNvSpPr>
            <p:nvPr/>
          </p:nvSpPr>
          <p:spPr bwMode="auto">
            <a:xfrm>
              <a:off x="439" y="4057"/>
              <a:ext cx="30" cy="22"/>
            </a:xfrm>
            <a:custGeom>
              <a:avLst/>
              <a:gdLst>
                <a:gd name="T0" fmla="*/ 0 w 30"/>
                <a:gd name="T1" fmla="*/ 0 h 22"/>
                <a:gd name="T2" fmla="*/ 0 w 30"/>
                <a:gd name="T3" fmla="*/ 0 h 22"/>
                <a:gd name="T4" fmla="*/ 4 w 30"/>
                <a:gd name="T5" fmla="*/ 0 h 22"/>
                <a:gd name="T6" fmla="*/ 12 w 30"/>
                <a:gd name="T7" fmla="*/ 0 h 22"/>
                <a:gd name="T8" fmla="*/ 18 w 30"/>
                <a:gd name="T9" fmla="*/ 2 h 22"/>
                <a:gd name="T10" fmla="*/ 22 w 30"/>
                <a:gd name="T11" fmla="*/ 6 h 22"/>
                <a:gd name="T12" fmla="*/ 28 w 30"/>
                <a:gd name="T13" fmla="*/ 12 h 22"/>
                <a:gd name="T14" fmla="*/ 30 w 30"/>
                <a:gd name="T15" fmla="*/ 22 h 22"/>
                <a:gd name="T16" fmla="*/ 30 w 30"/>
                <a:gd name="T17" fmla="*/ 22 h 22"/>
                <a:gd name="T18" fmla="*/ 28 w 30"/>
                <a:gd name="T19" fmla="*/ 18 h 22"/>
                <a:gd name="T20" fmla="*/ 22 w 30"/>
                <a:gd name="T21" fmla="*/ 12 h 22"/>
                <a:gd name="T22" fmla="*/ 12 w 30"/>
                <a:gd name="T23" fmla="*/ 4 h 22"/>
                <a:gd name="T24" fmla="*/ 6 w 30"/>
                <a:gd name="T25" fmla="*/ 2 h 22"/>
                <a:gd name="T26" fmla="*/ 0 w 30"/>
                <a:gd name="T27" fmla="*/ 0 h 22"/>
                <a:gd name="T28" fmla="*/ 0 w 30"/>
                <a:gd name="T2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0" h="22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12" y="0"/>
                  </a:lnTo>
                  <a:lnTo>
                    <a:pt x="18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8" y="18"/>
                  </a:lnTo>
                  <a:lnTo>
                    <a:pt x="22" y="12"/>
                  </a:lnTo>
                  <a:lnTo>
                    <a:pt x="12" y="4"/>
                  </a:lnTo>
                  <a:lnTo>
                    <a:pt x="6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9" name="Freeform 117"/>
            <p:cNvSpPr>
              <a:spLocks/>
            </p:cNvSpPr>
            <p:nvPr/>
          </p:nvSpPr>
          <p:spPr bwMode="auto">
            <a:xfrm>
              <a:off x="237" y="4033"/>
              <a:ext cx="16" cy="36"/>
            </a:xfrm>
            <a:custGeom>
              <a:avLst/>
              <a:gdLst>
                <a:gd name="T0" fmla="*/ 0 w 16"/>
                <a:gd name="T1" fmla="*/ 0 h 36"/>
                <a:gd name="T2" fmla="*/ 0 w 16"/>
                <a:gd name="T3" fmla="*/ 0 h 36"/>
                <a:gd name="T4" fmla="*/ 2 w 16"/>
                <a:gd name="T5" fmla="*/ 2 h 36"/>
                <a:gd name="T6" fmla="*/ 10 w 16"/>
                <a:gd name="T7" fmla="*/ 8 h 36"/>
                <a:gd name="T8" fmla="*/ 14 w 16"/>
                <a:gd name="T9" fmla="*/ 14 h 36"/>
                <a:gd name="T10" fmla="*/ 16 w 16"/>
                <a:gd name="T11" fmla="*/ 20 h 36"/>
                <a:gd name="T12" fmla="*/ 16 w 16"/>
                <a:gd name="T13" fmla="*/ 28 h 36"/>
                <a:gd name="T14" fmla="*/ 14 w 16"/>
                <a:gd name="T15" fmla="*/ 36 h 36"/>
                <a:gd name="T16" fmla="*/ 14 w 16"/>
                <a:gd name="T17" fmla="*/ 36 h 36"/>
                <a:gd name="T18" fmla="*/ 12 w 16"/>
                <a:gd name="T19" fmla="*/ 22 h 36"/>
                <a:gd name="T20" fmla="*/ 6 w 16"/>
                <a:gd name="T21" fmla="*/ 10 h 36"/>
                <a:gd name="T22" fmla="*/ 0 w 16"/>
                <a:gd name="T23" fmla="*/ 0 h 36"/>
                <a:gd name="T24" fmla="*/ 0 w 16"/>
                <a:gd name="T2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" h="36">
                  <a:moveTo>
                    <a:pt x="0" y="0"/>
                  </a:moveTo>
                  <a:lnTo>
                    <a:pt x="0" y="0"/>
                  </a:lnTo>
                  <a:lnTo>
                    <a:pt x="2" y="2"/>
                  </a:lnTo>
                  <a:lnTo>
                    <a:pt x="10" y="8"/>
                  </a:lnTo>
                  <a:lnTo>
                    <a:pt x="14" y="14"/>
                  </a:lnTo>
                  <a:lnTo>
                    <a:pt x="16" y="20"/>
                  </a:lnTo>
                  <a:lnTo>
                    <a:pt x="16" y="28"/>
                  </a:lnTo>
                  <a:lnTo>
                    <a:pt x="14" y="36"/>
                  </a:lnTo>
                  <a:lnTo>
                    <a:pt x="14" y="36"/>
                  </a:lnTo>
                  <a:lnTo>
                    <a:pt x="12" y="22"/>
                  </a:lnTo>
                  <a:lnTo>
                    <a:pt x="6" y="1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0" name="Freeform 118"/>
            <p:cNvSpPr>
              <a:spLocks/>
            </p:cNvSpPr>
            <p:nvPr/>
          </p:nvSpPr>
          <p:spPr bwMode="auto">
            <a:xfrm>
              <a:off x="1235" y="3601"/>
              <a:ext cx="22" cy="28"/>
            </a:xfrm>
            <a:custGeom>
              <a:avLst/>
              <a:gdLst>
                <a:gd name="T0" fmla="*/ 16 w 22"/>
                <a:gd name="T1" fmla="*/ 28 h 28"/>
                <a:gd name="T2" fmla="*/ 16 w 22"/>
                <a:gd name="T3" fmla="*/ 28 h 28"/>
                <a:gd name="T4" fmla="*/ 12 w 22"/>
                <a:gd name="T5" fmla="*/ 24 h 28"/>
                <a:gd name="T6" fmla="*/ 4 w 22"/>
                <a:gd name="T7" fmla="*/ 16 h 28"/>
                <a:gd name="T8" fmla="*/ 0 w 22"/>
                <a:gd name="T9" fmla="*/ 12 h 28"/>
                <a:gd name="T10" fmla="*/ 0 w 22"/>
                <a:gd name="T11" fmla="*/ 8 h 28"/>
                <a:gd name="T12" fmla="*/ 0 w 22"/>
                <a:gd name="T13" fmla="*/ 4 h 28"/>
                <a:gd name="T14" fmla="*/ 4 w 22"/>
                <a:gd name="T15" fmla="*/ 0 h 28"/>
                <a:gd name="T16" fmla="*/ 4 w 22"/>
                <a:gd name="T17" fmla="*/ 0 h 28"/>
                <a:gd name="T18" fmla="*/ 10 w 22"/>
                <a:gd name="T19" fmla="*/ 0 h 28"/>
                <a:gd name="T20" fmla="*/ 16 w 22"/>
                <a:gd name="T21" fmla="*/ 0 h 28"/>
                <a:gd name="T22" fmla="*/ 20 w 22"/>
                <a:gd name="T23" fmla="*/ 2 h 28"/>
                <a:gd name="T24" fmla="*/ 22 w 22"/>
                <a:gd name="T25" fmla="*/ 4 h 28"/>
                <a:gd name="T26" fmla="*/ 22 w 22"/>
                <a:gd name="T27" fmla="*/ 10 h 28"/>
                <a:gd name="T28" fmla="*/ 22 w 22"/>
                <a:gd name="T29" fmla="*/ 14 h 28"/>
                <a:gd name="T30" fmla="*/ 20 w 22"/>
                <a:gd name="T31" fmla="*/ 22 h 28"/>
                <a:gd name="T32" fmla="*/ 16 w 22"/>
                <a:gd name="T33" fmla="*/ 28 h 28"/>
                <a:gd name="T34" fmla="*/ 16 w 22"/>
                <a:gd name="T3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" h="28">
                  <a:moveTo>
                    <a:pt x="16" y="28"/>
                  </a:moveTo>
                  <a:lnTo>
                    <a:pt x="16" y="28"/>
                  </a:lnTo>
                  <a:lnTo>
                    <a:pt x="12" y="24"/>
                  </a:lnTo>
                  <a:lnTo>
                    <a:pt x="4" y="16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0" y="2"/>
                  </a:lnTo>
                  <a:lnTo>
                    <a:pt x="22" y="4"/>
                  </a:lnTo>
                  <a:lnTo>
                    <a:pt x="22" y="1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6" y="28"/>
                  </a:lnTo>
                  <a:lnTo>
                    <a:pt x="16" y="28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1" name="Freeform 119"/>
            <p:cNvSpPr>
              <a:spLocks/>
            </p:cNvSpPr>
            <p:nvPr/>
          </p:nvSpPr>
          <p:spPr bwMode="auto">
            <a:xfrm>
              <a:off x="1159" y="3675"/>
              <a:ext cx="50" cy="12"/>
            </a:xfrm>
            <a:custGeom>
              <a:avLst/>
              <a:gdLst>
                <a:gd name="T0" fmla="*/ 50 w 50"/>
                <a:gd name="T1" fmla="*/ 0 h 12"/>
                <a:gd name="T2" fmla="*/ 50 w 50"/>
                <a:gd name="T3" fmla="*/ 0 h 12"/>
                <a:gd name="T4" fmla="*/ 24 w 50"/>
                <a:gd name="T5" fmla="*/ 4 h 12"/>
                <a:gd name="T6" fmla="*/ 6 w 50"/>
                <a:gd name="T7" fmla="*/ 6 h 12"/>
                <a:gd name="T8" fmla="*/ 0 w 50"/>
                <a:gd name="T9" fmla="*/ 8 h 12"/>
                <a:gd name="T10" fmla="*/ 0 w 50"/>
                <a:gd name="T11" fmla="*/ 10 h 12"/>
                <a:gd name="T12" fmla="*/ 0 w 50"/>
                <a:gd name="T13" fmla="*/ 12 h 12"/>
                <a:gd name="T14" fmla="*/ 0 w 50"/>
                <a:gd name="T15" fmla="*/ 12 h 12"/>
                <a:gd name="T16" fmla="*/ 4 w 50"/>
                <a:gd name="T17" fmla="*/ 12 h 12"/>
                <a:gd name="T18" fmla="*/ 10 w 50"/>
                <a:gd name="T19" fmla="*/ 12 h 12"/>
                <a:gd name="T20" fmla="*/ 28 w 50"/>
                <a:gd name="T21" fmla="*/ 8 h 12"/>
                <a:gd name="T22" fmla="*/ 50 w 50"/>
                <a:gd name="T23" fmla="*/ 0 h 12"/>
                <a:gd name="T24" fmla="*/ 50 w 50"/>
                <a:gd name="T2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" h="12">
                  <a:moveTo>
                    <a:pt x="50" y="0"/>
                  </a:moveTo>
                  <a:lnTo>
                    <a:pt x="50" y="0"/>
                  </a:lnTo>
                  <a:lnTo>
                    <a:pt x="24" y="4"/>
                  </a:lnTo>
                  <a:lnTo>
                    <a:pt x="6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10" y="12"/>
                  </a:lnTo>
                  <a:lnTo>
                    <a:pt x="28" y="8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2" name="Freeform 120"/>
            <p:cNvSpPr>
              <a:spLocks/>
            </p:cNvSpPr>
            <p:nvPr/>
          </p:nvSpPr>
          <p:spPr bwMode="auto">
            <a:xfrm>
              <a:off x="1109" y="3585"/>
              <a:ext cx="38" cy="20"/>
            </a:xfrm>
            <a:custGeom>
              <a:avLst/>
              <a:gdLst>
                <a:gd name="T0" fmla="*/ 38 w 38"/>
                <a:gd name="T1" fmla="*/ 0 h 20"/>
                <a:gd name="T2" fmla="*/ 38 w 38"/>
                <a:gd name="T3" fmla="*/ 0 h 20"/>
                <a:gd name="T4" fmla="*/ 36 w 38"/>
                <a:gd name="T5" fmla="*/ 6 h 20"/>
                <a:gd name="T6" fmla="*/ 34 w 38"/>
                <a:gd name="T7" fmla="*/ 12 h 20"/>
                <a:gd name="T8" fmla="*/ 30 w 38"/>
                <a:gd name="T9" fmla="*/ 16 h 20"/>
                <a:gd name="T10" fmla="*/ 26 w 38"/>
                <a:gd name="T11" fmla="*/ 20 h 20"/>
                <a:gd name="T12" fmla="*/ 18 w 38"/>
                <a:gd name="T13" fmla="*/ 18 h 20"/>
                <a:gd name="T14" fmla="*/ 10 w 38"/>
                <a:gd name="T15" fmla="*/ 12 h 20"/>
                <a:gd name="T16" fmla="*/ 0 w 38"/>
                <a:gd name="T17" fmla="*/ 0 h 20"/>
                <a:gd name="T18" fmla="*/ 0 w 38"/>
                <a:gd name="T19" fmla="*/ 0 h 20"/>
                <a:gd name="T20" fmla="*/ 4 w 38"/>
                <a:gd name="T21" fmla="*/ 4 h 20"/>
                <a:gd name="T22" fmla="*/ 14 w 38"/>
                <a:gd name="T23" fmla="*/ 10 h 20"/>
                <a:gd name="T24" fmla="*/ 20 w 38"/>
                <a:gd name="T25" fmla="*/ 10 h 20"/>
                <a:gd name="T26" fmla="*/ 26 w 38"/>
                <a:gd name="T27" fmla="*/ 10 h 20"/>
                <a:gd name="T28" fmla="*/ 32 w 38"/>
                <a:gd name="T29" fmla="*/ 8 h 20"/>
                <a:gd name="T30" fmla="*/ 38 w 38"/>
                <a:gd name="T31" fmla="*/ 0 h 20"/>
                <a:gd name="T32" fmla="*/ 38 w 38"/>
                <a:gd name="T33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20">
                  <a:moveTo>
                    <a:pt x="38" y="0"/>
                  </a:moveTo>
                  <a:lnTo>
                    <a:pt x="38" y="0"/>
                  </a:lnTo>
                  <a:lnTo>
                    <a:pt x="36" y="6"/>
                  </a:lnTo>
                  <a:lnTo>
                    <a:pt x="34" y="12"/>
                  </a:lnTo>
                  <a:lnTo>
                    <a:pt x="30" y="16"/>
                  </a:lnTo>
                  <a:lnTo>
                    <a:pt x="26" y="20"/>
                  </a:lnTo>
                  <a:lnTo>
                    <a:pt x="18" y="18"/>
                  </a:lnTo>
                  <a:lnTo>
                    <a:pt x="10" y="1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4"/>
                  </a:lnTo>
                  <a:lnTo>
                    <a:pt x="14" y="10"/>
                  </a:lnTo>
                  <a:lnTo>
                    <a:pt x="20" y="10"/>
                  </a:lnTo>
                  <a:lnTo>
                    <a:pt x="26" y="10"/>
                  </a:lnTo>
                  <a:lnTo>
                    <a:pt x="32" y="8"/>
                  </a:lnTo>
                  <a:lnTo>
                    <a:pt x="38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3" name="Freeform 121"/>
            <p:cNvSpPr>
              <a:spLocks/>
            </p:cNvSpPr>
            <p:nvPr/>
          </p:nvSpPr>
          <p:spPr bwMode="auto">
            <a:xfrm>
              <a:off x="1221" y="3625"/>
              <a:ext cx="4" cy="6"/>
            </a:xfrm>
            <a:custGeom>
              <a:avLst/>
              <a:gdLst>
                <a:gd name="T0" fmla="*/ 0 w 4"/>
                <a:gd name="T1" fmla="*/ 2 h 6"/>
                <a:gd name="T2" fmla="*/ 0 w 4"/>
                <a:gd name="T3" fmla="*/ 2 h 6"/>
                <a:gd name="T4" fmla="*/ 0 w 4"/>
                <a:gd name="T5" fmla="*/ 4 h 6"/>
                <a:gd name="T6" fmla="*/ 2 w 4"/>
                <a:gd name="T7" fmla="*/ 6 h 6"/>
                <a:gd name="T8" fmla="*/ 2 w 4"/>
                <a:gd name="T9" fmla="*/ 6 h 6"/>
                <a:gd name="T10" fmla="*/ 4 w 4"/>
                <a:gd name="T11" fmla="*/ 4 h 6"/>
                <a:gd name="T12" fmla="*/ 4 w 4"/>
                <a:gd name="T13" fmla="*/ 2 h 6"/>
                <a:gd name="T14" fmla="*/ 4 w 4"/>
                <a:gd name="T15" fmla="*/ 2 h 6"/>
                <a:gd name="T16" fmla="*/ 4 w 4"/>
                <a:gd name="T17" fmla="*/ 0 h 6"/>
                <a:gd name="T18" fmla="*/ 2 w 4"/>
                <a:gd name="T19" fmla="*/ 0 h 6"/>
                <a:gd name="T20" fmla="*/ 2 w 4"/>
                <a:gd name="T21" fmla="*/ 0 h 6"/>
                <a:gd name="T22" fmla="*/ 0 w 4"/>
                <a:gd name="T23" fmla="*/ 0 h 6"/>
                <a:gd name="T24" fmla="*/ 0 w 4"/>
                <a:gd name="T25" fmla="*/ 2 h 6"/>
                <a:gd name="T26" fmla="*/ 0 w 4"/>
                <a:gd name="T2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6">
                  <a:moveTo>
                    <a:pt x="0" y="2"/>
                  </a:moveTo>
                  <a:lnTo>
                    <a:pt x="0" y="2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4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4" name="Freeform 122"/>
            <p:cNvSpPr>
              <a:spLocks/>
            </p:cNvSpPr>
            <p:nvPr/>
          </p:nvSpPr>
          <p:spPr bwMode="auto">
            <a:xfrm>
              <a:off x="1197" y="3629"/>
              <a:ext cx="6" cy="6"/>
            </a:xfrm>
            <a:custGeom>
              <a:avLst/>
              <a:gdLst>
                <a:gd name="T0" fmla="*/ 0 w 6"/>
                <a:gd name="T1" fmla="*/ 4 h 6"/>
                <a:gd name="T2" fmla="*/ 0 w 6"/>
                <a:gd name="T3" fmla="*/ 4 h 6"/>
                <a:gd name="T4" fmla="*/ 2 w 6"/>
                <a:gd name="T5" fmla="*/ 6 h 6"/>
                <a:gd name="T6" fmla="*/ 4 w 6"/>
                <a:gd name="T7" fmla="*/ 6 h 6"/>
                <a:gd name="T8" fmla="*/ 4 w 6"/>
                <a:gd name="T9" fmla="*/ 6 h 6"/>
                <a:gd name="T10" fmla="*/ 4 w 6"/>
                <a:gd name="T11" fmla="*/ 6 h 6"/>
                <a:gd name="T12" fmla="*/ 6 w 6"/>
                <a:gd name="T13" fmla="*/ 4 h 6"/>
                <a:gd name="T14" fmla="*/ 6 w 6"/>
                <a:gd name="T15" fmla="*/ 4 h 6"/>
                <a:gd name="T16" fmla="*/ 4 w 6"/>
                <a:gd name="T17" fmla="*/ 2 h 6"/>
                <a:gd name="T18" fmla="*/ 4 w 6"/>
                <a:gd name="T19" fmla="*/ 0 h 6"/>
                <a:gd name="T20" fmla="*/ 4 w 6"/>
                <a:gd name="T21" fmla="*/ 0 h 6"/>
                <a:gd name="T22" fmla="*/ 2 w 6"/>
                <a:gd name="T23" fmla="*/ 2 h 6"/>
                <a:gd name="T24" fmla="*/ 0 w 6"/>
                <a:gd name="T25" fmla="*/ 4 h 6"/>
                <a:gd name="T26" fmla="*/ 0 w 6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5" name="Freeform 123"/>
            <p:cNvSpPr>
              <a:spLocks/>
            </p:cNvSpPr>
            <p:nvPr/>
          </p:nvSpPr>
          <p:spPr bwMode="auto">
            <a:xfrm>
              <a:off x="1211" y="3643"/>
              <a:ext cx="6" cy="6"/>
            </a:xfrm>
            <a:custGeom>
              <a:avLst/>
              <a:gdLst>
                <a:gd name="T0" fmla="*/ 0 w 6"/>
                <a:gd name="T1" fmla="*/ 4 h 6"/>
                <a:gd name="T2" fmla="*/ 0 w 6"/>
                <a:gd name="T3" fmla="*/ 4 h 6"/>
                <a:gd name="T4" fmla="*/ 2 w 6"/>
                <a:gd name="T5" fmla="*/ 6 h 6"/>
                <a:gd name="T6" fmla="*/ 4 w 6"/>
                <a:gd name="T7" fmla="*/ 6 h 6"/>
                <a:gd name="T8" fmla="*/ 4 w 6"/>
                <a:gd name="T9" fmla="*/ 6 h 6"/>
                <a:gd name="T10" fmla="*/ 4 w 6"/>
                <a:gd name="T11" fmla="*/ 6 h 6"/>
                <a:gd name="T12" fmla="*/ 6 w 6"/>
                <a:gd name="T13" fmla="*/ 4 h 6"/>
                <a:gd name="T14" fmla="*/ 6 w 6"/>
                <a:gd name="T15" fmla="*/ 4 h 6"/>
                <a:gd name="T16" fmla="*/ 4 w 6"/>
                <a:gd name="T17" fmla="*/ 2 h 6"/>
                <a:gd name="T18" fmla="*/ 4 w 6"/>
                <a:gd name="T19" fmla="*/ 0 h 6"/>
                <a:gd name="T20" fmla="*/ 4 w 6"/>
                <a:gd name="T21" fmla="*/ 0 h 6"/>
                <a:gd name="T22" fmla="*/ 2 w 6"/>
                <a:gd name="T23" fmla="*/ 2 h 6"/>
                <a:gd name="T24" fmla="*/ 0 w 6"/>
                <a:gd name="T25" fmla="*/ 4 h 6"/>
                <a:gd name="T26" fmla="*/ 0 w 6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6" name="Freeform 124"/>
            <p:cNvSpPr>
              <a:spLocks/>
            </p:cNvSpPr>
            <p:nvPr/>
          </p:nvSpPr>
          <p:spPr bwMode="auto">
            <a:xfrm>
              <a:off x="1233" y="3635"/>
              <a:ext cx="4" cy="6"/>
            </a:xfrm>
            <a:custGeom>
              <a:avLst/>
              <a:gdLst>
                <a:gd name="T0" fmla="*/ 0 w 4"/>
                <a:gd name="T1" fmla="*/ 4 h 6"/>
                <a:gd name="T2" fmla="*/ 0 w 4"/>
                <a:gd name="T3" fmla="*/ 4 h 6"/>
                <a:gd name="T4" fmla="*/ 0 w 4"/>
                <a:gd name="T5" fmla="*/ 6 h 6"/>
                <a:gd name="T6" fmla="*/ 2 w 4"/>
                <a:gd name="T7" fmla="*/ 6 h 6"/>
                <a:gd name="T8" fmla="*/ 2 w 4"/>
                <a:gd name="T9" fmla="*/ 6 h 6"/>
                <a:gd name="T10" fmla="*/ 4 w 4"/>
                <a:gd name="T11" fmla="*/ 6 h 6"/>
                <a:gd name="T12" fmla="*/ 4 w 4"/>
                <a:gd name="T13" fmla="*/ 4 h 6"/>
                <a:gd name="T14" fmla="*/ 4 w 4"/>
                <a:gd name="T15" fmla="*/ 4 h 6"/>
                <a:gd name="T16" fmla="*/ 4 w 4"/>
                <a:gd name="T17" fmla="*/ 2 h 6"/>
                <a:gd name="T18" fmla="*/ 2 w 4"/>
                <a:gd name="T19" fmla="*/ 0 h 6"/>
                <a:gd name="T20" fmla="*/ 2 w 4"/>
                <a:gd name="T21" fmla="*/ 0 h 6"/>
                <a:gd name="T22" fmla="*/ 0 w 4"/>
                <a:gd name="T23" fmla="*/ 2 h 6"/>
                <a:gd name="T24" fmla="*/ 0 w 4"/>
                <a:gd name="T25" fmla="*/ 4 h 6"/>
                <a:gd name="T26" fmla="*/ 0 w 4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6">
                  <a:moveTo>
                    <a:pt x="0" y="4"/>
                  </a:moveTo>
                  <a:lnTo>
                    <a:pt x="0" y="4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7" name="Freeform 125"/>
            <p:cNvSpPr>
              <a:spLocks/>
            </p:cNvSpPr>
            <p:nvPr/>
          </p:nvSpPr>
          <p:spPr bwMode="auto">
            <a:xfrm>
              <a:off x="869" y="3923"/>
              <a:ext cx="34" cy="18"/>
            </a:xfrm>
            <a:custGeom>
              <a:avLst/>
              <a:gdLst>
                <a:gd name="T0" fmla="*/ 34 w 34"/>
                <a:gd name="T1" fmla="*/ 0 h 18"/>
                <a:gd name="T2" fmla="*/ 34 w 34"/>
                <a:gd name="T3" fmla="*/ 0 h 18"/>
                <a:gd name="T4" fmla="*/ 32 w 34"/>
                <a:gd name="T5" fmla="*/ 4 h 18"/>
                <a:gd name="T6" fmla="*/ 28 w 34"/>
                <a:gd name="T7" fmla="*/ 12 h 18"/>
                <a:gd name="T8" fmla="*/ 24 w 34"/>
                <a:gd name="T9" fmla="*/ 14 h 18"/>
                <a:gd name="T10" fmla="*/ 18 w 34"/>
                <a:gd name="T11" fmla="*/ 18 h 18"/>
                <a:gd name="T12" fmla="*/ 10 w 34"/>
                <a:gd name="T13" fmla="*/ 18 h 18"/>
                <a:gd name="T14" fmla="*/ 0 w 34"/>
                <a:gd name="T15" fmla="*/ 18 h 18"/>
                <a:gd name="T16" fmla="*/ 0 w 34"/>
                <a:gd name="T17" fmla="*/ 18 h 18"/>
                <a:gd name="T18" fmla="*/ 4 w 34"/>
                <a:gd name="T19" fmla="*/ 16 h 18"/>
                <a:gd name="T20" fmla="*/ 14 w 34"/>
                <a:gd name="T21" fmla="*/ 16 h 18"/>
                <a:gd name="T22" fmla="*/ 24 w 34"/>
                <a:gd name="T23" fmla="*/ 10 h 18"/>
                <a:gd name="T24" fmla="*/ 30 w 34"/>
                <a:gd name="T25" fmla="*/ 6 h 18"/>
                <a:gd name="T26" fmla="*/ 34 w 34"/>
                <a:gd name="T27" fmla="*/ 0 h 18"/>
                <a:gd name="T28" fmla="*/ 34 w 34"/>
                <a:gd name="T2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4" h="18">
                  <a:moveTo>
                    <a:pt x="34" y="0"/>
                  </a:moveTo>
                  <a:lnTo>
                    <a:pt x="34" y="0"/>
                  </a:lnTo>
                  <a:lnTo>
                    <a:pt x="32" y="4"/>
                  </a:lnTo>
                  <a:lnTo>
                    <a:pt x="28" y="12"/>
                  </a:lnTo>
                  <a:lnTo>
                    <a:pt x="24" y="14"/>
                  </a:lnTo>
                  <a:lnTo>
                    <a:pt x="18" y="18"/>
                  </a:lnTo>
                  <a:lnTo>
                    <a:pt x="1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16"/>
                  </a:lnTo>
                  <a:lnTo>
                    <a:pt x="14" y="16"/>
                  </a:lnTo>
                  <a:lnTo>
                    <a:pt x="24" y="10"/>
                  </a:lnTo>
                  <a:lnTo>
                    <a:pt x="30" y="6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8" name="Freeform 126"/>
            <p:cNvSpPr>
              <a:spLocks/>
            </p:cNvSpPr>
            <p:nvPr/>
          </p:nvSpPr>
          <p:spPr bwMode="auto">
            <a:xfrm>
              <a:off x="473" y="3689"/>
              <a:ext cx="70" cy="184"/>
            </a:xfrm>
            <a:custGeom>
              <a:avLst/>
              <a:gdLst>
                <a:gd name="T0" fmla="*/ 70 w 70"/>
                <a:gd name="T1" fmla="*/ 0 h 184"/>
                <a:gd name="T2" fmla="*/ 70 w 70"/>
                <a:gd name="T3" fmla="*/ 0 h 184"/>
                <a:gd name="T4" fmla="*/ 68 w 70"/>
                <a:gd name="T5" fmla="*/ 2 h 184"/>
                <a:gd name="T6" fmla="*/ 62 w 70"/>
                <a:gd name="T7" fmla="*/ 12 h 184"/>
                <a:gd name="T8" fmla="*/ 56 w 70"/>
                <a:gd name="T9" fmla="*/ 28 h 184"/>
                <a:gd name="T10" fmla="*/ 54 w 70"/>
                <a:gd name="T11" fmla="*/ 38 h 184"/>
                <a:gd name="T12" fmla="*/ 54 w 70"/>
                <a:gd name="T13" fmla="*/ 48 h 184"/>
                <a:gd name="T14" fmla="*/ 54 w 70"/>
                <a:gd name="T15" fmla="*/ 48 h 184"/>
                <a:gd name="T16" fmla="*/ 54 w 70"/>
                <a:gd name="T17" fmla="*/ 76 h 184"/>
                <a:gd name="T18" fmla="*/ 54 w 70"/>
                <a:gd name="T19" fmla="*/ 92 h 184"/>
                <a:gd name="T20" fmla="*/ 52 w 70"/>
                <a:gd name="T21" fmla="*/ 110 h 184"/>
                <a:gd name="T22" fmla="*/ 46 w 70"/>
                <a:gd name="T23" fmla="*/ 128 h 184"/>
                <a:gd name="T24" fmla="*/ 36 w 70"/>
                <a:gd name="T25" fmla="*/ 146 h 184"/>
                <a:gd name="T26" fmla="*/ 22 w 70"/>
                <a:gd name="T27" fmla="*/ 166 h 184"/>
                <a:gd name="T28" fmla="*/ 12 w 70"/>
                <a:gd name="T29" fmla="*/ 176 h 184"/>
                <a:gd name="T30" fmla="*/ 0 w 70"/>
                <a:gd name="T31" fmla="*/ 184 h 184"/>
                <a:gd name="T32" fmla="*/ 0 w 70"/>
                <a:gd name="T33" fmla="*/ 184 h 184"/>
                <a:gd name="T34" fmla="*/ 8 w 70"/>
                <a:gd name="T35" fmla="*/ 178 h 184"/>
                <a:gd name="T36" fmla="*/ 22 w 70"/>
                <a:gd name="T37" fmla="*/ 160 h 184"/>
                <a:gd name="T38" fmla="*/ 30 w 70"/>
                <a:gd name="T39" fmla="*/ 148 h 184"/>
                <a:gd name="T40" fmla="*/ 38 w 70"/>
                <a:gd name="T41" fmla="*/ 132 h 184"/>
                <a:gd name="T42" fmla="*/ 42 w 70"/>
                <a:gd name="T43" fmla="*/ 114 h 184"/>
                <a:gd name="T44" fmla="*/ 46 w 70"/>
                <a:gd name="T45" fmla="*/ 94 h 184"/>
                <a:gd name="T46" fmla="*/ 46 w 70"/>
                <a:gd name="T47" fmla="*/ 94 h 184"/>
                <a:gd name="T48" fmla="*/ 48 w 70"/>
                <a:gd name="T49" fmla="*/ 58 h 184"/>
                <a:gd name="T50" fmla="*/ 48 w 70"/>
                <a:gd name="T51" fmla="*/ 34 h 184"/>
                <a:gd name="T52" fmla="*/ 50 w 70"/>
                <a:gd name="T53" fmla="*/ 24 h 184"/>
                <a:gd name="T54" fmla="*/ 52 w 70"/>
                <a:gd name="T55" fmla="*/ 16 h 184"/>
                <a:gd name="T56" fmla="*/ 60 w 70"/>
                <a:gd name="T57" fmla="*/ 8 h 184"/>
                <a:gd name="T58" fmla="*/ 70 w 70"/>
                <a:gd name="T59" fmla="*/ 0 h 184"/>
                <a:gd name="T60" fmla="*/ 70 w 70"/>
                <a:gd name="T61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0" h="184">
                  <a:moveTo>
                    <a:pt x="70" y="0"/>
                  </a:moveTo>
                  <a:lnTo>
                    <a:pt x="70" y="0"/>
                  </a:lnTo>
                  <a:lnTo>
                    <a:pt x="68" y="2"/>
                  </a:lnTo>
                  <a:lnTo>
                    <a:pt x="62" y="12"/>
                  </a:lnTo>
                  <a:lnTo>
                    <a:pt x="56" y="28"/>
                  </a:lnTo>
                  <a:lnTo>
                    <a:pt x="54" y="38"/>
                  </a:lnTo>
                  <a:lnTo>
                    <a:pt x="54" y="48"/>
                  </a:lnTo>
                  <a:lnTo>
                    <a:pt x="54" y="48"/>
                  </a:lnTo>
                  <a:lnTo>
                    <a:pt x="54" y="76"/>
                  </a:lnTo>
                  <a:lnTo>
                    <a:pt x="54" y="92"/>
                  </a:lnTo>
                  <a:lnTo>
                    <a:pt x="52" y="110"/>
                  </a:lnTo>
                  <a:lnTo>
                    <a:pt x="46" y="128"/>
                  </a:lnTo>
                  <a:lnTo>
                    <a:pt x="36" y="146"/>
                  </a:lnTo>
                  <a:lnTo>
                    <a:pt x="22" y="166"/>
                  </a:lnTo>
                  <a:lnTo>
                    <a:pt x="12" y="176"/>
                  </a:lnTo>
                  <a:lnTo>
                    <a:pt x="0" y="184"/>
                  </a:lnTo>
                  <a:lnTo>
                    <a:pt x="0" y="184"/>
                  </a:lnTo>
                  <a:lnTo>
                    <a:pt x="8" y="178"/>
                  </a:lnTo>
                  <a:lnTo>
                    <a:pt x="22" y="160"/>
                  </a:lnTo>
                  <a:lnTo>
                    <a:pt x="30" y="148"/>
                  </a:lnTo>
                  <a:lnTo>
                    <a:pt x="38" y="132"/>
                  </a:lnTo>
                  <a:lnTo>
                    <a:pt x="42" y="114"/>
                  </a:lnTo>
                  <a:lnTo>
                    <a:pt x="46" y="94"/>
                  </a:lnTo>
                  <a:lnTo>
                    <a:pt x="46" y="94"/>
                  </a:lnTo>
                  <a:lnTo>
                    <a:pt x="48" y="58"/>
                  </a:lnTo>
                  <a:lnTo>
                    <a:pt x="48" y="34"/>
                  </a:lnTo>
                  <a:lnTo>
                    <a:pt x="50" y="24"/>
                  </a:lnTo>
                  <a:lnTo>
                    <a:pt x="52" y="16"/>
                  </a:lnTo>
                  <a:lnTo>
                    <a:pt x="60" y="8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9" name="Freeform 127"/>
            <p:cNvSpPr>
              <a:spLocks/>
            </p:cNvSpPr>
            <p:nvPr/>
          </p:nvSpPr>
          <p:spPr bwMode="auto">
            <a:xfrm>
              <a:off x="307" y="3581"/>
              <a:ext cx="144" cy="108"/>
            </a:xfrm>
            <a:custGeom>
              <a:avLst/>
              <a:gdLst>
                <a:gd name="T0" fmla="*/ 144 w 144"/>
                <a:gd name="T1" fmla="*/ 0 h 108"/>
                <a:gd name="T2" fmla="*/ 144 w 144"/>
                <a:gd name="T3" fmla="*/ 0 h 108"/>
                <a:gd name="T4" fmla="*/ 140 w 144"/>
                <a:gd name="T5" fmla="*/ 16 h 108"/>
                <a:gd name="T6" fmla="*/ 136 w 144"/>
                <a:gd name="T7" fmla="*/ 34 h 108"/>
                <a:gd name="T8" fmla="*/ 128 w 144"/>
                <a:gd name="T9" fmla="*/ 54 h 108"/>
                <a:gd name="T10" fmla="*/ 116 w 144"/>
                <a:gd name="T11" fmla="*/ 74 h 108"/>
                <a:gd name="T12" fmla="*/ 110 w 144"/>
                <a:gd name="T13" fmla="*/ 84 h 108"/>
                <a:gd name="T14" fmla="*/ 102 w 144"/>
                <a:gd name="T15" fmla="*/ 92 h 108"/>
                <a:gd name="T16" fmla="*/ 92 w 144"/>
                <a:gd name="T17" fmla="*/ 98 h 108"/>
                <a:gd name="T18" fmla="*/ 82 w 144"/>
                <a:gd name="T19" fmla="*/ 104 h 108"/>
                <a:gd name="T20" fmla="*/ 72 w 144"/>
                <a:gd name="T21" fmla="*/ 108 h 108"/>
                <a:gd name="T22" fmla="*/ 60 w 144"/>
                <a:gd name="T23" fmla="*/ 108 h 108"/>
                <a:gd name="T24" fmla="*/ 60 w 144"/>
                <a:gd name="T25" fmla="*/ 108 h 108"/>
                <a:gd name="T26" fmla="*/ 58 w 144"/>
                <a:gd name="T27" fmla="*/ 104 h 108"/>
                <a:gd name="T28" fmla="*/ 58 w 144"/>
                <a:gd name="T29" fmla="*/ 90 h 108"/>
                <a:gd name="T30" fmla="*/ 62 w 144"/>
                <a:gd name="T31" fmla="*/ 70 h 108"/>
                <a:gd name="T32" fmla="*/ 64 w 144"/>
                <a:gd name="T33" fmla="*/ 60 h 108"/>
                <a:gd name="T34" fmla="*/ 68 w 144"/>
                <a:gd name="T35" fmla="*/ 50 h 108"/>
                <a:gd name="T36" fmla="*/ 68 w 144"/>
                <a:gd name="T37" fmla="*/ 50 h 108"/>
                <a:gd name="T38" fmla="*/ 42 w 144"/>
                <a:gd name="T39" fmla="*/ 46 h 108"/>
                <a:gd name="T40" fmla="*/ 20 w 144"/>
                <a:gd name="T41" fmla="*/ 46 h 108"/>
                <a:gd name="T42" fmla="*/ 2 w 144"/>
                <a:gd name="T43" fmla="*/ 46 h 108"/>
                <a:gd name="T44" fmla="*/ 0 w 144"/>
                <a:gd name="T45" fmla="*/ 20 h 108"/>
                <a:gd name="T46" fmla="*/ 0 w 144"/>
                <a:gd name="T47" fmla="*/ 20 h 108"/>
                <a:gd name="T48" fmla="*/ 10 w 144"/>
                <a:gd name="T49" fmla="*/ 18 h 108"/>
                <a:gd name="T50" fmla="*/ 34 w 144"/>
                <a:gd name="T51" fmla="*/ 14 h 108"/>
                <a:gd name="T52" fmla="*/ 64 w 144"/>
                <a:gd name="T53" fmla="*/ 12 h 108"/>
                <a:gd name="T54" fmla="*/ 80 w 144"/>
                <a:gd name="T55" fmla="*/ 12 h 108"/>
                <a:gd name="T56" fmla="*/ 94 w 144"/>
                <a:gd name="T57" fmla="*/ 14 h 108"/>
                <a:gd name="T58" fmla="*/ 94 w 144"/>
                <a:gd name="T59" fmla="*/ 14 h 108"/>
                <a:gd name="T60" fmla="*/ 112 w 144"/>
                <a:gd name="T61" fmla="*/ 8 h 108"/>
                <a:gd name="T62" fmla="*/ 128 w 144"/>
                <a:gd name="T63" fmla="*/ 2 h 108"/>
                <a:gd name="T64" fmla="*/ 144 w 144"/>
                <a:gd name="T65" fmla="*/ 0 h 108"/>
                <a:gd name="T66" fmla="*/ 144 w 144"/>
                <a:gd name="T67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4" h="108">
                  <a:moveTo>
                    <a:pt x="144" y="0"/>
                  </a:moveTo>
                  <a:lnTo>
                    <a:pt x="144" y="0"/>
                  </a:lnTo>
                  <a:lnTo>
                    <a:pt x="140" y="16"/>
                  </a:lnTo>
                  <a:lnTo>
                    <a:pt x="136" y="34"/>
                  </a:lnTo>
                  <a:lnTo>
                    <a:pt x="128" y="54"/>
                  </a:lnTo>
                  <a:lnTo>
                    <a:pt x="116" y="74"/>
                  </a:lnTo>
                  <a:lnTo>
                    <a:pt x="110" y="84"/>
                  </a:lnTo>
                  <a:lnTo>
                    <a:pt x="102" y="92"/>
                  </a:lnTo>
                  <a:lnTo>
                    <a:pt x="92" y="98"/>
                  </a:lnTo>
                  <a:lnTo>
                    <a:pt x="82" y="104"/>
                  </a:lnTo>
                  <a:lnTo>
                    <a:pt x="72" y="108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58" y="104"/>
                  </a:lnTo>
                  <a:lnTo>
                    <a:pt x="58" y="90"/>
                  </a:lnTo>
                  <a:lnTo>
                    <a:pt x="62" y="70"/>
                  </a:lnTo>
                  <a:lnTo>
                    <a:pt x="64" y="6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42" y="46"/>
                  </a:lnTo>
                  <a:lnTo>
                    <a:pt x="20" y="46"/>
                  </a:lnTo>
                  <a:lnTo>
                    <a:pt x="2" y="4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0" y="18"/>
                  </a:lnTo>
                  <a:lnTo>
                    <a:pt x="34" y="14"/>
                  </a:lnTo>
                  <a:lnTo>
                    <a:pt x="64" y="12"/>
                  </a:lnTo>
                  <a:lnTo>
                    <a:pt x="80" y="12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112" y="8"/>
                  </a:lnTo>
                  <a:lnTo>
                    <a:pt x="128" y="2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0" name="Freeform 128"/>
            <p:cNvSpPr>
              <a:spLocks/>
            </p:cNvSpPr>
            <p:nvPr/>
          </p:nvSpPr>
          <p:spPr bwMode="auto">
            <a:xfrm>
              <a:off x="689" y="3587"/>
              <a:ext cx="94" cy="40"/>
            </a:xfrm>
            <a:custGeom>
              <a:avLst/>
              <a:gdLst>
                <a:gd name="T0" fmla="*/ 92 w 94"/>
                <a:gd name="T1" fmla="*/ 0 h 40"/>
                <a:gd name="T2" fmla="*/ 92 w 94"/>
                <a:gd name="T3" fmla="*/ 0 h 40"/>
                <a:gd name="T4" fmla="*/ 94 w 94"/>
                <a:gd name="T5" fmla="*/ 4 h 40"/>
                <a:gd name="T6" fmla="*/ 90 w 94"/>
                <a:gd name="T7" fmla="*/ 16 h 40"/>
                <a:gd name="T8" fmla="*/ 88 w 94"/>
                <a:gd name="T9" fmla="*/ 22 h 40"/>
                <a:gd name="T10" fmla="*/ 82 w 94"/>
                <a:gd name="T11" fmla="*/ 28 h 40"/>
                <a:gd name="T12" fmla="*/ 74 w 94"/>
                <a:gd name="T13" fmla="*/ 34 h 40"/>
                <a:gd name="T14" fmla="*/ 64 w 94"/>
                <a:gd name="T15" fmla="*/ 40 h 40"/>
                <a:gd name="T16" fmla="*/ 64 w 94"/>
                <a:gd name="T17" fmla="*/ 40 h 40"/>
                <a:gd name="T18" fmla="*/ 52 w 94"/>
                <a:gd name="T19" fmla="*/ 40 h 40"/>
                <a:gd name="T20" fmla="*/ 40 w 94"/>
                <a:gd name="T21" fmla="*/ 38 h 40"/>
                <a:gd name="T22" fmla="*/ 30 w 94"/>
                <a:gd name="T23" fmla="*/ 34 h 40"/>
                <a:gd name="T24" fmla="*/ 20 w 94"/>
                <a:gd name="T25" fmla="*/ 26 h 40"/>
                <a:gd name="T26" fmla="*/ 6 w 94"/>
                <a:gd name="T27" fmla="*/ 14 h 40"/>
                <a:gd name="T28" fmla="*/ 0 w 94"/>
                <a:gd name="T29" fmla="*/ 8 h 40"/>
                <a:gd name="T30" fmla="*/ 0 w 94"/>
                <a:gd name="T31" fmla="*/ 8 h 40"/>
                <a:gd name="T32" fmla="*/ 36 w 94"/>
                <a:gd name="T33" fmla="*/ 6 h 40"/>
                <a:gd name="T34" fmla="*/ 68 w 94"/>
                <a:gd name="T35" fmla="*/ 4 h 40"/>
                <a:gd name="T36" fmla="*/ 82 w 94"/>
                <a:gd name="T37" fmla="*/ 2 h 40"/>
                <a:gd name="T38" fmla="*/ 92 w 94"/>
                <a:gd name="T39" fmla="*/ 0 h 40"/>
                <a:gd name="T40" fmla="*/ 92 w 94"/>
                <a:gd name="T41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4" h="40">
                  <a:moveTo>
                    <a:pt x="92" y="0"/>
                  </a:moveTo>
                  <a:lnTo>
                    <a:pt x="92" y="0"/>
                  </a:lnTo>
                  <a:lnTo>
                    <a:pt x="94" y="4"/>
                  </a:lnTo>
                  <a:lnTo>
                    <a:pt x="90" y="16"/>
                  </a:lnTo>
                  <a:lnTo>
                    <a:pt x="88" y="22"/>
                  </a:lnTo>
                  <a:lnTo>
                    <a:pt x="82" y="28"/>
                  </a:lnTo>
                  <a:lnTo>
                    <a:pt x="74" y="34"/>
                  </a:lnTo>
                  <a:lnTo>
                    <a:pt x="64" y="40"/>
                  </a:lnTo>
                  <a:lnTo>
                    <a:pt x="64" y="40"/>
                  </a:lnTo>
                  <a:lnTo>
                    <a:pt x="52" y="40"/>
                  </a:lnTo>
                  <a:lnTo>
                    <a:pt x="40" y="38"/>
                  </a:lnTo>
                  <a:lnTo>
                    <a:pt x="30" y="34"/>
                  </a:lnTo>
                  <a:lnTo>
                    <a:pt x="20" y="26"/>
                  </a:lnTo>
                  <a:lnTo>
                    <a:pt x="6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36" y="6"/>
                  </a:lnTo>
                  <a:lnTo>
                    <a:pt x="68" y="4"/>
                  </a:lnTo>
                  <a:lnTo>
                    <a:pt x="82" y="2"/>
                  </a:lnTo>
                  <a:lnTo>
                    <a:pt x="92" y="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1" name="Freeform 129"/>
            <p:cNvSpPr>
              <a:spLocks/>
            </p:cNvSpPr>
            <p:nvPr/>
          </p:nvSpPr>
          <p:spPr bwMode="auto">
            <a:xfrm>
              <a:off x="645" y="3635"/>
              <a:ext cx="48" cy="32"/>
            </a:xfrm>
            <a:custGeom>
              <a:avLst/>
              <a:gdLst>
                <a:gd name="T0" fmla="*/ 28 w 48"/>
                <a:gd name="T1" fmla="*/ 4 h 32"/>
                <a:gd name="T2" fmla="*/ 28 w 48"/>
                <a:gd name="T3" fmla="*/ 4 h 32"/>
                <a:gd name="T4" fmla="*/ 40 w 48"/>
                <a:gd name="T5" fmla="*/ 12 h 32"/>
                <a:gd name="T6" fmla="*/ 46 w 48"/>
                <a:gd name="T7" fmla="*/ 18 h 32"/>
                <a:gd name="T8" fmla="*/ 48 w 48"/>
                <a:gd name="T9" fmla="*/ 22 h 32"/>
                <a:gd name="T10" fmla="*/ 46 w 48"/>
                <a:gd name="T11" fmla="*/ 26 h 32"/>
                <a:gd name="T12" fmla="*/ 46 w 48"/>
                <a:gd name="T13" fmla="*/ 26 h 32"/>
                <a:gd name="T14" fmla="*/ 44 w 48"/>
                <a:gd name="T15" fmla="*/ 30 h 32"/>
                <a:gd name="T16" fmla="*/ 38 w 48"/>
                <a:gd name="T17" fmla="*/ 32 h 32"/>
                <a:gd name="T18" fmla="*/ 24 w 48"/>
                <a:gd name="T19" fmla="*/ 32 h 32"/>
                <a:gd name="T20" fmla="*/ 10 w 48"/>
                <a:gd name="T21" fmla="*/ 30 h 32"/>
                <a:gd name="T22" fmla="*/ 6 w 48"/>
                <a:gd name="T23" fmla="*/ 28 h 32"/>
                <a:gd name="T24" fmla="*/ 2 w 48"/>
                <a:gd name="T25" fmla="*/ 24 h 32"/>
                <a:gd name="T26" fmla="*/ 2 w 48"/>
                <a:gd name="T27" fmla="*/ 24 h 32"/>
                <a:gd name="T28" fmla="*/ 0 w 48"/>
                <a:gd name="T29" fmla="*/ 20 h 32"/>
                <a:gd name="T30" fmla="*/ 0 w 48"/>
                <a:gd name="T31" fmla="*/ 14 h 32"/>
                <a:gd name="T32" fmla="*/ 2 w 48"/>
                <a:gd name="T33" fmla="*/ 10 h 32"/>
                <a:gd name="T34" fmla="*/ 4 w 48"/>
                <a:gd name="T35" fmla="*/ 6 h 32"/>
                <a:gd name="T36" fmla="*/ 8 w 48"/>
                <a:gd name="T37" fmla="*/ 2 h 32"/>
                <a:gd name="T38" fmla="*/ 14 w 48"/>
                <a:gd name="T39" fmla="*/ 0 h 32"/>
                <a:gd name="T40" fmla="*/ 20 w 48"/>
                <a:gd name="T41" fmla="*/ 0 h 32"/>
                <a:gd name="T42" fmla="*/ 28 w 48"/>
                <a:gd name="T43" fmla="*/ 4 h 32"/>
                <a:gd name="T44" fmla="*/ 28 w 48"/>
                <a:gd name="T45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8" h="32">
                  <a:moveTo>
                    <a:pt x="28" y="4"/>
                  </a:moveTo>
                  <a:lnTo>
                    <a:pt x="28" y="4"/>
                  </a:lnTo>
                  <a:lnTo>
                    <a:pt x="40" y="12"/>
                  </a:lnTo>
                  <a:lnTo>
                    <a:pt x="46" y="18"/>
                  </a:lnTo>
                  <a:lnTo>
                    <a:pt x="48" y="22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4" y="30"/>
                  </a:lnTo>
                  <a:lnTo>
                    <a:pt x="38" y="32"/>
                  </a:lnTo>
                  <a:lnTo>
                    <a:pt x="24" y="32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0" y="20"/>
                  </a:lnTo>
                  <a:lnTo>
                    <a:pt x="0" y="14"/>
                  </a:lnTo>
                  <a:lnTo>
                    <a:pt x="2" y="10"/>
                  </a:lnTo>
                  <a:lnTo>
                    <a:pt x="4" y="6"/>
                  </a:lnTo>
                  <a:lnTo>
                    <a:pt x="8" y="2"/>
                  </a:lnTo>
                  <a:lnTo>
                    <a:pt x="14" y="0"/>
                  </a:lnTo>
                  <a:lnTo>
                    <a:pt x="20" y="0"/>
                  </a:lnTo>
                  <a:lnTo>
                    <a:pt x="28" y="4"/>
                  </a:lnTo>
                  <a:lnTo>
                    <a:pt x="28" y="4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8846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adoslav.pekny\AppData\Local\Microsoft\Windows\Temporary Internet Files\Content.IE5\V4V2WZE6\MP900227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78" y="1350240"/>
            <a:ext cx="6909392" cy="387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41484"/>
            <a:ext cx="8768554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Především pro užitek – pro maso, kůži, vejce, vlnu, mléko.</a:t>
            </a:r>
          </a:p>
          <a:p>
            <a:r>
              <a:rPr lang="cs-CZ" sz="2800" b="1" dirty="0" smtClean="0"/>
              <a:t>                          Ale také pro potěchu a radost.</a:t>
            </a:r>
            <a:endParaRPr lang="cs-CZ" sz="2800" b="1" dirty="0"/>
          </a:p>
        </p:txBody>
      </p:sp>
      <p:grpSp>
        <p:nvGrpSpPr>
          <p:cNvPr id="3" name="Group 6"/>
          <p:cNvGrpSpPr>
            <a:grpSpLocks noChangeAspect="1"/>
          </p:cNvGrpSpPr>
          <p:nvPr/>
        </p:nvGrpSpPr>
        <p:grpSpPr bwMode="auto">
          <a:xfrm>
            <a:off x="4572000" y="4106863"/>
            <a:ext cx="4392613" cy="2546350"/>
            <a:chOff x="2880" y="2587"/>
            <a:chExt cx="2767" cy="1604"/>
          </a:xfrm>
        </p:grpSpPr>
        <p:sp>
          <p:nvSpPr>
            <p:cNvPr id="4" name="AutoShape 5"/>
            <p:cNvSpPr>
              <a:spLocks noChangeAspect="1" noChangeArrowheads="1" noTextEdit="1"/>
            </p:cNvSpPr>
            <p:nvPr/>
          </p:nvSpPr>
          <p:spPr bwMode="auto">
            <a:xfrm>
              <a:off x="3742" y="2587"/>
              <a:ext cx="1905" cy="1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4668" y="3599"/>
              <a:ext cx="939" cy="211"/>
            </a:xfrm>
            <a:custGeom>
              <a:avLst/>
              <a:gdLst>
                <a:gd name="T0" fmla="*/ 0 w 1879"/>
                <a:gd name="T1" fmla="*/ 284 h 421"/>
                <a:gd name="T2" fmla="*/ 2 w 1879"/>
                <a:gd name="T3" fmla="*/ 284 h 421"/>
                <a:gd name="T4" fmla="*/ 10 w 1879"/>
                <a:gd name="T5" fmla="*/ 284 h 421"/>
                <a:gd name="T6" fmla="*/ 21 w 1879"/>
                <a:gd name="T7" fmla="*/ 284 h 421"/>
                <a:gd name="T8" fmla="*/ 35 w 1879"/>
                <a:gd name="T9" fmla="*/ 283 h 421"/>
                <a:gd name="T10" fmla="*/ 56 w 1879"/>
                <a:gd name="T11" fmla="*/ 281 h 421"/>
                <a:gd name="T12" fmla="*/ 82 w 1879"/>
                <a:gd name="T13" fmla="*/ 277 h 421"/>
                <a:gd name="T14" fmla="*/ 111 w 1879"/>
                <a:gd name="T15" fmla="*/ 273 h 421"/>
                <a:gd name="T16" fmla="*/ 146 w 1879"/>
                <a:gd name="T17" fmla="*/ 266 h 421"/>
                <a:gd name="T18" fmla="*/ 185 w 1879"/>
                <a:gd name="T19" fmla="*/ 257 h 421"/>
                <a:gd name="T20" fmla="*/ 231 w 1879"/>
                <a:gd name="T21" fmla="*/ 246 h 421"/>
                <a:gd name="T22" fmla="*/ 281 w 1879"/>
                <a:gd name="T23" fmla="*/ 231 h 421"/>
                <a:gd name="T24" fmla="*/ 337 w 1879"/>
                <a:gd name="T25" fmla="*/ 212 h 421"/>
                <a:gd name="T26" fmla="*/ 398 w 1879"/>
                <a:gd name="T27" fmla="*/ 192 h 421"/>
                <a:gd name="T28" fmla="*/ 466 w 1879"/>
                <a:gd name="T29" fmla="*/ 166 h 421"/>
                <a:gd name="T30" fmla="*/ 538 w 1879"/>
                <a:gd name="T31" fmla="*/ 136 h 421"/>
                <a:gd name="T32" fmla="*/ 616 w 1879"/>
                <a:gd name="T33" fmla="*/ 103 h 421"/>
                <a:gd name="T34" fmla="*/ 697 w 1879"/>
                <a:gd name="T35" fmla="*/ 70 h 421"/>
                <a:gd name="T36" fmla="*/ 780 w 1879"/>
                <a:gd name="T37" fmla="*/ 44 h 421"/>
                <a:gd name="T38" fmla="*/ 862 w 1879"/>
                <a:gd name="T39" fmla="*/ 26 h 421"/>
                <a:gd name="T40" fmla="*/ 945 w 1879"/>
                <a:gd name="T41" fmla="*/ 13 h 421"/>
                <a:gd name="T42" fmla="*/ 1026 w 1879"/>
                <a:gd name="T43" fmla="*/ 3 h 421"/>
                <a:gd name="T44" fmla="*/ 1106 w 1879"/>
                <a:gd name="T45" fmla="*/ 0 h 421"/>
                <a:gd name="T46" fmla="*/ 1183 w 1879"/>
                <a:gd name="T47" fmla="*/ 1 h 421"/>
                <a:gd name="T48" fmla="*/ 1257 w 1879"/>
                <a:gd name="T49" fmla="*/ 5 h 421"/>
                <a:gd name="T50" fmla="*/ 1329 w 1879"/>
                <a:gd name="T51" fmla="*/ 14 h 421"/>
                <a:gd name="T52" fmla="*/ 1396 w 1879"/>
                <a:gd name="T53" fmla="*/ 26 h 421"/>
                <a:gd name="T54" fmla="*/ 1459 w 1879"/>
                <a:gd name="T55" fmla="*/ 37 h 421"/>
                <a:gd name="T56" fmla="*/ 1518 w 1879"/>
                <a:gd name="T57" fmla="*/ 51 h 421"/>
                <a:gd name="T58" fmla="*/ 1570 w 1879"/>
                <a:gd name="T59" fmla="*/ 66 h 421"/>
                <a:gd name="T60" fmla="*/ 1616 w 1879"/>
                <a:gd name="T61" fmla="*/ 83 h 421"/>
                <a:gd name="T62" fmla="*/ 1655 w 1879"/>
                <a:gd name="T63" fmla="*/ 99 h 421"/>
                <a:gd name="T64" fmla="*/ 1686 w 1879"/>
                <a:gd name="T65" fmla="*/ 114 h 421"/>
                <a:gd name="T66" fmla="*/ 1736 w 1879"/>
                <a:gd name="T67" fmla="*/ 148 h 421"/>
                <a:gd name="T68" fmla="*/ 1779 w 1879"/>
                <a:gd name="T69" fmla="*/ 183 h 421"/>
                <a:gd name="T70" fmla="*/ 1812 w 1879"/>
                <a:gd name="T71" fmla="*/ 222 h 421"/>
                <a:gd name="T72" fmla="*/ 1838 w 1879"/>
                <a:gd name="T73" fmla="*/ 259 h 421"/>
                <a:gd name="T74" fmla="*/ 1856 w 1879"/>
                <a:gd name="T75" fmla="*/ 290 h 421"/>
                <a:gd name="T76" fmla="*/ 1869 w 1879"/>
                <a:gd name="T77" fmla="*/ 318 h 421"/>
                <a:gd name="T78" fmla="*/ 1877 w 1879"/>
                <a:gd name="T79" fmla="*/ 334 h 421"/>
                <a:gd name="T80" fmla="*/ 1879 w 1879"/>
                <a:gd name="T81" fmla="*/ 342 h 421"/>
                <a:gd name="T82" fmla="*/ 364 w 1879"/>
                <a:gd name="T83" fmla="*/ 421 h 421"/>
                <a:gd name="T84" fmla="*/ 0 w 1879"/>
                <a:gd name="T85" fmla="*/ 284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79" h="421">
                  <a:moveTo>
                    <a:pt x="0" y="284"/>
                  </a:moveTo>
                  <a:lnTo>
                    <a:pt x="2" y="284"/>
                  </a:lnTo>
                  <a:lnTo>
                    <a:pt x="10" y="284"/>
                  </a:lnTo>
                  <a:lnTo>
                    <a:pt x="21" y="284"/>
                  </a:lnTo>
                  <a:lnTo>
                    <a:pt x="35" y="283"/>
                  </a:lnTo>
                  <a:lnTo>
                    <a:pt x="56" y="281"/>
                  </a:lnTo>
                  <a:lnTo>
                    <a:pt x="82" y="277"/>
                  </a:lnTo>
                  <a:lnTo>
                    <a:pt x="111" y="273"/>
                  </a:lnTo>
                  <a:lnTo>
                    <a:pt x="146" y="266"/>
                  </a:lnTo>
                  <a:lnTo>
                    <a:pt x="185" y="257"/>
                  </a:lnTo>
                  <a:lnTo>
                    <a:pt x="231" y="246"/>
                  </a:lnTo>
                  <a:lnTo>
                    <a:pt x="281" y="231"/>
                  </a:lnTo>
                  <a:lnTo>
                    <a:pt x="337" y="212"/>
                  </a:lnTo>
                  <a:lnTo>
                    <a:pt x="398" y="192"/>
                  </a:lnTo>
                  <a:lnTo>
                    <a:pt x="466" y="166"/>
                  </a:lnTo>
                  <a:lnTo>
                    <a:pt x="538" y="136"/>
                  </a:lnTo>
                  <a:lnTo>
                    <a:pt x="616" y="103"/>
                  </a:lnTo>
                  <a:lnTo>
                    <a:pt x="697" y="70"/>
                  </a:lnTo>
                  <a:lnTo>
                    <a:pt x="780" y="44"/>
                  </a:lnTo>
                  <a:lnTo>
                    <a:pt x="862" y="26"/>
                  </a:lnTo>
                  <a:lnTo>
                    <a:pt x="945" y="13"/>
                  </a:lnTo>
                  <a:lnTo>
                    <a:pt x="1026" y="3"/>
                  </a:lnTo>
                  <a:lnTo>
                    <a:pt x="1106" y="0"/>
                  </a:lnTo>
                  <a:lnTo>
                    <a:pt x="1183" y="1"/>
                  </a:lnTo>
                  <a:lnTo>
                    <a:pt x="1257" y="5"/>
                  </a:lnTo>
                  <a:lnTo>
                    <a:pt x="1329" y="14"/>
                  </a:lnTo>
                  <a:lnTo>
                    <a:pt x="1396" y="26"/>
                  </a:lnTo>
                  <a:lnTo>
                    <a:pt x="1459" y="37"/>
                  </a:lnTo>
                  <a:lnTo>
                    <a:pt x="1518" y="51"/>
                  </a:lnTo>
                  <a:lnTo>
                    <a:pt x="1570" y="66"/>
                  </a:lnTo>
                  <a:lnTo>
                    <a:pt x="1616" y="83"/>
                  </a:lnTo>
                  <a:lnTo>
                    <a:pt x="1655" y="99"/>
                  </a:lnTo>
                  <a:lnTo>
                    <a:pt x="1686" y="114"/>
                  </a:lnTo>
                  <a:lnTo>
                    <a:pt x="1736" y="148"/>
                  </a:lnTo>
                  <a:lnTo>
                    <a:pt x="1779" y="183"/>
                  </a:lnTo>
                  <a:lnTo>
                    <a:pt x="1812" y="222"/>
                  </a:lnTo>
                  <a:lnTo>
                    <a:pt x="1838" y="259"/>
                  </a:lnTo>
                  <a:lnTo>
                    <a:pt x="1856" y="290"/>
                  </a:lnTo>
                  <a:lnTo>
                    <a:pt x="1869" y="318"/>
                  </a:lnTo>
                  <a:lnTo>
                    <a:pt x="1877" y="334"/>
                  </a:lnTo>
                  <a:lnTo>
                    <a:pt x="1879" y="342"/>
                  </a:lnTo>
                  <a:lnTo>
                    <a:pt x="364" y="421"/>
                  </a:lnTo>
                  <a:lnTo>
                    <a:pt x="0" y="284"/>
                  </a:lnTo>
                  <a:close/>
                </a:path>
              </a:pathLst>
            </a:custGeom>
            <a:solidFill>
              <a:srgbClr val="4FB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3776" y="3612"/>
              <a:ext cx="1547" cy="221"/>
            </a:xfrm>
            <a:custGeom>
              <a:avLst/>
              <a:gdLst>
                <a:gd name="T0" fmla="*/ 4 w 3093"/>
                <a:gd name="T1" fmla="*/ 323 h 441"/>
                <a:gd name="T2" fmla="*/ 28 w 3093"/>
                <a:gd name="T3" fmla="*/ 301 h 441"/>
                <a:gd name="T4" fmla="*/ 76 w 3093"/>
                <a:gd name="T5" fmla="*/ 260 h 441"/>
                <a:gd name="T6" fmla="*/ 154 w 3093"/>
                <a:gd name="T7" fmla="*/ 208 h 441"/>
                <a:gd name="T8" fmla="*/ 257 w 3093"/>
                <a:gd name="T9" fmla="*/ 151 h 441"/>
                <a:gd name="T10" fmla="*/ 392 w 3093"/>
                <a:gd name="T11" fmla="*/ 98 h 441"/>
                <a:gd name="T12" fmla="*/ 557 w 3093"/>
                <a:gd name="T13" fmla="*/ 51 h 441"/>
                <a:gd name="T14" fmla="*/ 755 w 3093"/>
                <a:gd name="T15" fmla="*/ 18 h 441"/>
                <a:gd name="T16" fmla="*/ 923 w 3093"/>
                <a:gd name="T17" fmla="*/ 5 h 441"/>
                <a:gd name="T18" fmla="*/ 1032 w 3093"/>
                <a:gd name="T19" fmla="*/ 1 h 441"/>
                <a:gd name="T20" fmla="*/ 1137 w 3093"/>
                <a:gd name="T21" fmla="*/ 0 h 441"/>
                <a:gd name="T22" fmla="*/ 1237 w 3093"/>
                <a:gd name="T23" fmla="*/ 1 h 441"/>
                <a:gd name="T24" fmla="*/ 1333 w 3093"/>
                <a:gd name="T25" fmla="*/ 3 h 441"/>
                <a:gd name="T26" fmla="*/ 1424 w 3093"/>
                <a:gd name="T27" fmla="*/ 7 h 441"/>
                <a:gd name="T28" fmla="*/ 1513 w 3093"/>
                <a:gd name="T29" fmla="*/ 12 h 441"/>
                <a:gd name="T30" fmla="*/ 1599 w 3093"/>
                <a:gd name="T31" fmla="*/ 18 h 441"/>
                <a:gd name="T32" fmla="*/ 1683 w 3093"/>
                <a:gd name="T33" fmla="*/ 25 h 441"/>
                <a:gd name="T34" fmla="*/ 1762 w 3093"/>
                <a:gd name="T35" fmla="*/ 35 h 441"/>
                <a:gd name="T36" fmla="*/ 1842 w 3093"/>
                <a:gd name="T37" fmla="*/ 42 h 441"/>
                <a:gd name="T38" fmla="*/ 1919 w 3093"/>
                <a:gd name="T39" fmla="*/ 51 h 441"/>
                <a:gd name="T40" fmla="*/ 1997 w 3093"/>
                <a:gd name="T41" fmla="*/ 61 h 441"/>
                <a:gd name="T42" fmla="*/ 2073 w 3093"/>
                <a:gd name="T43" fmla="*/ 70 h 441"/>
                <a:gd name="T44" fmla="*/ 2148 w 3093"/>
                <a:gd name="T45" fmla="*/ 77 h 441"/>
                <a:gd name="T46" fmla="*/ 2224 w 3093"/>
                <a:gd name="T47" fmla="*/ 85 h 441"/>
                <a:gd name="T48" fmla="*/ 2341 w 3093"/>
                <a:gd name="T49" fmla="*/ 96 h 441"/>
                <a:gd name="T50" fmla="*/ 2492 w 3093"/>
                <a:gd name="T51" fmla="*/ 114 h 441"/>
                <a:gd name="T52" fmla="*/ 2638 w 3093"/>
                <a:gd name="T53" fmla="*/ 135 h 441"/>
                <a:gd name="T54" fmla="*/ 2771 w 3093"/>
                <a:gd name="T55" fmla="*/ 159 h 441"/>
                <a:gd name="T56" fmla="*/ 2888 w 3093"/>
                <a:gd name="T57" fmla="*/ 181 h 441"/>
                <a:gd name="T58" fmla="*/ 2984 w 3093"/>
                <a:gd name="T59" fmla="*/ 199 h 441"/>
                <a:gd name="T60" fmla="*/ 3052 w 3093"/>
                <a:gd name="T61" fmla="*/ 216 h 441"/>
                <a:gd name="T62" fmla="*/ 3088 w 3093"/>
                <a:gd name="T63" fmla="*/ 223 h 441"/>
                <a:gd name="T64" fmla="*/ 3025 w 3093"/>
                <a:gd name="T65" fmla="*/ 441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93" h="441">
                  <a:moveTo>
                    <a:pt x="0" y="327"/>
                  </a:moveTo>
                  <a:lnTo>
                    <a:pt x="4" y="323"/>
                  </a:lnTo>
                  <a:lnTo>
                    <a:pt x="11" y="314"/>
                  </a:lnTo>
                  <a:lnTo>
                    <a:pt x="28" y="301"/>
                  </a:lnTo>
                  <a:lnTo>
                    <a:pt x="48" y="282"/>
                  </a:lnTo>
                  <a:lnTo>
                    <a:pt x="76" y="260"/>
                  </a:lnTo>
                  <a:lnTo>
                    <a:pt x="111" y="234"/>
                  </a:lnTo>
                  <a:lnTo>
                    <a:pt x="154" y="208"/>
                  </a:lnTo>
                  <a:lnTo>
                    <a:pt x="202" y="181"/>
                  </a:lnTo>
                  <a:lnTo>
                    <a:pt x="257" y="151"/>
                  </a:lnTo>
                  <a:lnTo>
                    <a:pt x="322" y="123"/>
                  </a:lnTo>
                  <a:lnTo>
                    <a:pt x="392" y="98"/>
                  </a:lnTo>
                  <a:lnTo>
                    <a:pt x="470" y="72"/>
                  </a:lnTo>
                  <a:lnTo>
                    <a:pt x="557" y="51"/>
                  </a:lnTo>
                  <a:lnTo>
                    <a:pt x="651" y="33"/>
                  </a:lnTo>
                  <a:lnTo>
                    <a:pt x="755" y="18"/>
                  </a:lnTo>
                  <a:lnTo>
                    <a:pt x="866" y="9"/>
                  </a:lnTo>
                  <a:lnTo>
                    <a:pt x="923" y="5"/>
                  </a:lnTo>
                  <a:lnTo>
                    <a:pt x="978" y="3"/>
                  </a:lnTo>
                  <a:lnTo>
                    <a:pt x="1032" y="1"/>
                  </a:lnTo>
                  <a:lnTo>
                    <a:pt x="1086" y="1"/>
                  </a:lnTo>
                  <a:lnTo>
                    <a:pt x="1137" y="0"/>
                  </a:lnTo>
                  <a:lnTo>
                    <a:pt x="1187" y="0"/>
                  </a:lnTo>
                  <a:lnTo>
                    <a:pt x="1237" y="1"/>
                  </a:lnTo>
                  <a:lnTo>
                    <a:pt x="1285" y="1"/>
                  </a:lnTo>
                  <a:lnTo>
                    <a:pt x="1333" y="3"/>
                  </a:lnTo>
                  <a:lnTo>
                    <a:pt x="1379" y="5"/>
                  </a:lnTo>
                  <a:lnTo>
                    <a:pt x="1424" y="7"/>
                  </a:lnTo>
                  <a:lnTo>
                    <a:pt x="1470" y="9"/>
                  </a:lnTo>
                  <a:lnTo>
                    <a:pt x="1513" y="12"/>
                  </a:lnTo>
                  <a:lnTo>
                    <a:pt x="1557" y="14"/>
                  </a:lnTo>
                  <a:lnTo>
                    <a:pt x="1599" y="18"/>
                  </a:lnTo>
                  <a:lnTo>
                    <a:pt x="1640" y="22"/>
                  </a:lnTo>
                  <a:lnTo>
                    <a:pt x="1683" y="25"/>
                  </a:lnTo>
                  <a:lnTo>
                    <a:pt x="1723" y="29"/>
                  </a:lnTo>
                  <a:lnTo>
                    <a:pt x="1762" y="35"/>
                  </a:lnTo>
                  <a:lnTo>
                    <a:pt x="1803" y="38"/>
                  </a:lnTo>
                  <a:lnTo>
                    <a:pt x="1842" y="42"/>
                  </a:lnTo>
                  <a:lnTo>
                    <a:pt x="1880" y="48"/>
                  </a:lnTo>
                  <a:lnTo>
                    <a:pt x="1919" y="51"/>
                  </a:lnTo>
                  <a:lnTo>
                    <a:pt x="1958" y="57"/>
                  </a:lnTo>
                  <a:lnTo>
                    <a:pt x="1997" y="61"/>
                  </a:lnTo>
                  <a:lnTo>
                    <a:pt x="2034" y="64"/>
                  </a:lnTo>
                  <a:lnTo>
                    <a:pt x="2073" y="70"/>
                  </a:lnTo>
                  <a:lnTo>
                    <a:pt x="2110" y="73"/>
                  </a:lnTo>
                  <a:lnTo>
                    <a:pt x="2148" y="77"/>
                  </a:lnTo>
                  <a:lnTo>
                    <a:pt x="2187" y="81"/>
                  </a:lnTo>
                  <a:lnTo>
                    <a:pt x="2224" y="85"/>
                  </a:lnTo>
                  <a:lnTo>
                    <a:pt x="2263" y="88"/>
                  </a:lnTo>
                  <a:lnTo>
                    <a:pt x="2341" y="96"/>
                  </a:lnTo>
                  <a:lnTo>
                    <a:pt x="2417" y="103"/>
                  </a:lnTo>
                  <a:lnTo>
                    <a:pt x="2492" y="114"/>
                  </a:lnTo>
                  <a:lnTo>
                    <a:pt x="2566" y="123"/>
                  </a:lnTo>
                  <a:lnTo>
                    <a:pt x="2638" y="135"/>
                  </a:lnTo>
                  <a:lnTo>
                    <a:pt x="2707" y="146"/>
                  </a:lnTo>
                  <a:lnTo>
                    <a:pt x="2771" y="159"/>
                  </a:lnTo>
                  <a:lnTo>
                    <a:pt x="2832" y="170"/>
                  </a:lnTo>
                  <a:lnTo>
                    <a:pt x="2888" y="181"/>
                  </a:lnTo>
                  <a:lnTo>
                    <a:pt x="2938" y="190"/>
                  </a:lnTo>
                  <a:lnTo>
                    <a:pt x="2984" y="199"/>
                  </a:lnTo>
                  <a:lnTo>
                    <a:pt x="3021" y="208"/>
                  </a:lnTo>
                  <a:lnTo>
                    <a:pt x="3052" y="216"/>
                  </a:lnTo>
                  <a:lnTo>
                    <a:pt x="3075" y="221"/>
                  </a:lnTo>
                  <a:lnTo>
                    <a:pt x="3088" y="223"/>
                  </a:lnTo>
                  <a:lnTo>
                    <a:pt x="3093" y="225"/>
                  </a:lnTo>
                  <a:lnTo>
                    <a:pt x="3025" y="441"/>
                  </a:lnTo>
                  <a:lnTo>
                    <a:pt x="0" y="327"/>
                  </a:lnTo>
                  <a:close/>
                </a:path>
              </a:pathLst>
            </a:custGeom>
            <a:solidFill>
              <a:srgbClr val="5EE5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9"/>
            <p:cNvSpPr>
              <a:spLocks/>
            </p:cNvSpPr>
            <p:nvPr/>
          </p:nvSpPr>
          <p:spPr bwMode="auto">
            <a:xfrm>
              <a:off x="2880" y="3706"/>
              <a:ext cx="2736" cy="442"/>
            </a:xfrm>
            <a:custGeom>
              <a:avLst/>
              <a:gdLst>
                <a:gd name="T0" fmla="*/ 6 w 3740"/>
                <a:gd name="T1" fmla="*/ 235 h 886"/>
                <a:gd name="T2" fmla="*/ 52 w 3740"/>
                <a:gd name="T3" fmla="*/ 163 h 886"/>
                <a:gd name="T4" fmla="*/ 145 w 3740"/>
                <a:gd name="T5" fmla="*/ 100 h 886"/>
                <a:gd name="T6" fmla="*/ 296 w 3740"/>
                <a:gd name="T7" fmla="*/ 50 h 886"/>
                <a:gd name="T8" fmla="*/ 509 w 3740"/>
                <a:gd name="T9" fmla="*/ 17 h 886"/>
                <a:gd name="T10" fmla="*/ 781 w 3740"/>
                <a:gd name="T11" fmla="*/ 2 h 886"/>
                <a:gd name="T12" fmla="*/ 1021 w 3740"/>
                <a:gd name="T13" fmla="*/ 2 h 886"/>
                <a:gd name="T14" fmla="*/ 1217 w 3740"/>
                <a:gd name="T15" fmla="*/ 13 h 886"/>
                <a:gd name="T16" fmla="*/ 1381 w 3740"/>
                <a:gd name="T17" fmla="*/ 32 h 886"/>
                <a:gd name="T18" fmla="*/ 1527 w 3740"/>
                <a:gd name="T19" fmla="*/ 52 h 886"/>
                <a:gd name="T20" fmla="*/ 1666 w 3740"/>
                <a:gd name="T21" fmla="*/ 72 h 886"/>
                <a:gd name="T22" fmla="*/ 1790 w 3740"/>
                <a:gd name="T23" fmla="*/ 89 h 886"/>
                <a:gd name="T24" fmla="*/ 1886 w 3740"/>
                <a:gd name="T25" fmla="*/ 98 h 886"/>
                <a:gd name="T26" fmla="*/ 1954 w 3740"/>
                <a:gd name="T27" fmla="*/ 104 h 886"/>
                <a:gd name="T28" fmla="*/ 1997 w 3740"/>
                <a:gd name="T29" fmla="*/ 108 h 886"/>
                <a:gd name="T30" fmla="*/ 2015 w 3740"/>
                <a:gd name="T31" fmla="*/ 108 h 886"/>
                <a:gd name="T32" fmla="*/ 2047 w 3740"/>
                <a:gd name="T33" fmla="*/ 108 h 886"/>
                <a:gd name="T34" fmla="*/ 2180 w 3740"/>
                <a:gd name="T35" fmla="*/ 108 h 886"/>
                <a:gd name="T36" fmla="*/ 2385 w 3740"/>
                <a:gd name="T37" fmla="*/ 106 h 886"/>
                <a:gd name="T38" fmla="*/ 2624 w 3740"/>
                <a:gd name="T39" fmla="*/ 104 h 886"/>
                <a:gd name="T40" fmla="*/ 2855 w 3740"/>
                <a:gd name="T41" fmla="*/ 98 h 886"/>
                <a:gd name="T42" fmla="*/ 3043 w 3740"/>
                <a:gd name="T43" fmla="*/ 91 h 886"/>
                <a:gd name="T44" fmla="*/ 3241 w 3740"/>
                <a:gd name="T45" fmla="*/ 59 h 886"/>
                <a:gd name="T46" fmla="*/ 3439 w 3740"/>
                <a:gd name="T47" fmla="*/ 24 h 886"/>
                <a:gd name="T48" fmla="*/ 3609 w 3740"/>
                <a:gd name="T49" fmla="*/ 17 h 886"/>
                <a:gd name="T50" fmla="*/ 3716 w 3740"/>
                <a:gd name="T51" fmla="*/ 65 h 886"/>
                <a:gd name="T52" fmla="*/ 3735 w 3740"/>
                <a:gd name="T53" fmla="*/ 198 h 886"/>
                <a:gd name="T54" fmla="*/ 3683 w 3740"/>
                <a:gd name="T55" fmla="*/ 383 h 886"/>
                <a:gd name="T56" fmla="*/ 3596 w 3740"/>
                <a:gd name="T57" fmla="*/ 536 h 886"/>
                <a:gd name="T58" fmla="*/ 3441 w 3740"/>
                <a:gd name="T59" fmla="*/ 659 h 886"/>
                <a:gd name="T60" fmla="*/ 3193 w 3740"/>
                <a:gd name="T61" fmla="*/ 758 h 886"/>
                <a:gd name="T62" fmla="*/ 2821 w 3740"/>
                <a:gd name="T63" fmla="*/ 836 h 886"/>
                <a:gd name="T64" fmla="*/ 2503 w 3740"/>
                <a:gd name="T65" fmla="*/ 875 h 886"/>
                <a:gd name="T66" fmla="*/ 2263 w 3740"/>
                <a:gd name="T67" fmla="*/ 886 h 886"/>
                <a:gd name="T68" fmla="*/ 2030 w 3740"/>
                <a:gd name="T69" fmla="*/ 882 h 886"/>
                <a:gd name="T70" fmla="*/ 1803 w 3740"/>
                <a:gd name="T71" fmla="*/ 866 h 886"/>
                <a:gd name="T72" fmla="*/ 1587 w 3740"/>
                <a:gd name="T73" fmla="*/ 842 h 886"/>
                <a:gd name="T74" fmla="*/ 1381 w 3740"/>
                <a:gd name="T75" fmla="*/ 812 h 886"/>
                <a:gd name="T76" fmla="*/ 1187 w 3740"/>
                <a:gd name="T77" fmla="*/ 779 h 886"/>
                <a:gd name="T78" fmla="*/ 1008 w 3740"/>
                <a:gd name="T79" fmla="*/ 745 h 886"/>
                <a:gd name="T80" fmla="*/ 842 w 3740"/>
                <a:gd name="T81" fmla="*/ 714 h 886"/>
                <a:gd name="T82" fmla="*/ 694 w 3740"/>
                <a:gd name="T83" fmla="*/ 690 h 886"/>
                <a:gd name="T84" fmla="*/ 562 w 3740"/>
                <a:gd name="T85" fmla="*/ 675 h 886"/>
                <a:gd name="T86" fmla="*/ 420 w 3740"/>
                <a:gd name="T87" fmla="*/ 647 h 886"/>
                <a:gd name="T88" fmla="*/ 280 w 3740"/>
                <a:gd name="T89" fmla="*/ 590 h 886"/>
                <a:gd name="T90" fmla="*/ 156 w 3740"/>
                <a:gd name="T91" fmla="*/ 511 h 886"/>
                <a:gd name="T92" fmla="*/ 58 w 3740"/>
                <a:gd name="T93" fmla="*/ 418 h 886"/>
                <a:gd name="T94" fmla="*/ 6 w 3740"/>
                <a:gd name="T95" fmla="*/ 318 h 8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40" h="886">
                  <a:moveTo>
                    <a:pt x="0" y="285"/>
                  </a:moveTo>
                  <a:lnTo>
                    <a:pt x="0" y="259"/>
                  </a:lnTo>
                  <a:lnTo>
                    <a:pt x="6" y="235"/>
                  </a:lnTo>
                  <a:lnTo>
                    <a:pt x="17" y="209"/>
                  </a:lnTo>
                  <a:lnTo>
                    <a:pt x="32" y="187"/>
                  </a:lnTo>
                  <a:lnTo>
                    <a:pt x="52" y="163"/>
                  </a:lnTo>
                  <a:lnTo>
                    <a:pt x="76" y="141"/>
                  </a:lnTo>
                  <a:lnTo>
                    <a:pt x="108" y="120"/>
                  </a:lnTo>
                  <a:lnTo>
                    <a:pt x="145" y="100"/>
                  </a:lnTo>
                  <a:lnTo>
                    <a:pt x="189" y="82"/>
                  </a:lnTo>
                  <a:lnTo>
                    <a:pt x="239" y="65"/>
                  </a:lnTo>
                  <a:lnTo>
                    <a:pt x="296" y="50"/>
                  </a:lnTo>
                  <a:lnTo>
                    <a:pt x="359" y="37"/>
                  </a:lnTo>
                  <a:lnTo>
                    <a:pt x="429" y="26"/>
                  </a:lnTo>
                  <a:lnTo>
                    <a:pt x="509" y="17"/>
                  </a:lnTo>
                  <a:lnTo>
                    <a:pt x="594" y="10"/>
                  </a:lnTo>
                  <a:lnTo>
                    <a:pt x="688" y="4"/>
                  </a:lnTo>
                  <a:lnTo>
                    <a:pt x="781" y="2"/>
                  </a:lnTo>
                  <a:lnTo>
                    <a:pt x="866" y="0"/>
                  </a:lnTo>
                  <a:lnTo>
                    <a:pt x="947" y="0"/>
                  </a:lnTo>
                  <a:lnTo>
                    <a:pt x="1021" y="2"/>
                  </a:lnTo>
                  <a:lnTo>
                    <a:pt x="1091" y="6"/>
                  </a:lnTo>
                  <a:lnTo>
                    <a:pt x="1156" y="10"/>
                  </a:lnTo>
                  <a:lnTo>
                    <a:pt x="1217" y="13"/>
                  </a:lnTo>
                  <a:lnTo>
                    <a:pt x="1274" y="19"/>
                  </a:lnTo>
                  <a:lnTo>
                    <a:pt x="1330" y="24"/>
                  </a:lnTo>
                  <a:lnTo>
                    <a:pt x="1381" y="32"/>
                  </a:lnTo>
                  <a:lnTo>
                    <a:pt x="1431" y="37"/>
                  </a:lnTo>
                  <a:lnTo>
                    <a:pt x="1479" y="45"/>
                  </a:lnTo>
                  <a:lnTo>
                    <a:pt x="1527" y="52"/>
                  </a:lnTo>
                  <a:lnTo>
                    <a:pt x="1574" y="59"/>
                  </a:lnTo>
                  <a:lnTo>
                    <a:pt x="1620" y="67"/>
                  </a:lnTo>
                  <a:lnTo>
                    <a:pt x="1666" y="72"/>
                  </a:lnTo>
                  <a:lnTo>
                    <a:pt x="1710" y="78"/>
                  </a:lnTo>
                  <a:lnTo>
                    <a:pt x="1753" y="83"/>
                  </a:lnTo>
                  <a:lnTo>
                    <a:pt x="1790" y="89"/>
                  </a:lnTo>
                  <a:lnTo>
                    <a:pt x="1825" y="93"/>
                  </a:lnTo>
                  <a:lnTo>
                    <a:pt x="1856" y="96"/>
                  </a:lnTo>
                  <a:lnTo>
                    <a:pt x="1886" y="98"/>
                  </a:lnTo>
                  <a:lnTo>
                    <a:pt x="1912" y="102"/>
                  </a:lnTo>
                  <a:lnTo>
                    <a:pt x="1934" y="104"/>
                  </a:lnTo>
                  <a:lnTo>
                    <a:pt x="1954" y="104"/>
                  </a:lnTo>
                  <a:lnTo>
                    <a:pt x="1971" y="106"/>
                  </a:lnTo>
                  <a:lnTo>
                    <a:pt x="1986" y="106"/>
                  </a:lnTo>
                  <a:lnTo>
                    <a:pt x="1997" y="108"/>
                  </a:lnTo>
                  <a:lnTo>
                    <a:pt x="2006" y="108"/>
                  </a:lnTo>
                  <a:lnTo>
                    <a:pt x="2012" y="108"/>
                  </a:lnTo>
                  <a:lnTo>
                    <a:pt x="2015" y="108"/>
                  </a:lnTo>
                  <a:lnTo>
                    <a:pt x="2017" y="108"/>
                  </a:lnTo>
                  <a:lnTo>
                    <a:pt x="2025" y="108"/>
                  </a:lnTo>
                  <a:lnTo>
                    <a:pt x="2047" y="108"/>
                  </a:lnTo>
                  <a:lnTo>
                    <a:pt x="2080" y="108"/>
                  </a:lnTo>
                  <a:lnTo>
                    <a:pt x="2124" y="108"/>
                  </a:lnTo>
                  <a:lnTo>
                    <a:pt x="2180" y="108"/>
                  </a:lnTo>
                  <a:lnTo>
                    <a:pt x="2243" y="108"/>
                  </a:lnTo>
                  <a:lnTo>
                    <a:pt x="2311" y="106"/>
                  </a:lnTo>
                  <a:lnTo>
                    <a:pt x="2385" y="106"/>
                  </a:lnTo>
                  <a:lnTo>
                    <a:pt x="2463" y="106"/>
                  </a:lnTo>
                  <a:lnTo>
                    <a:pt x="2544" y="104"/>
                  </a:lnTo>
                  <a:lnTo>
                    <a:pt x="2624" y="104"/>
                  </a:lnTo>
                  <a:lnTo>
                    <a:pt x="2703" y="102"/>
                  </a:lnTo>
                  <a:lnTo>
                    <a:pt x="2781" y="100"/>
                  </a:lnTo>
                  <a:lnTo>
                    <a:pt x="2855" y="98"/>
                  </a:lnTo>
                  <a:lnTo>
                    <a:pt x="2923" y="96"/>
                  </a:lnTo>
                  <a:lnTo>
                    <a:pt x="2984" y="95"/>
                  </a:lnTo>
                  <a:lnTo>
                    <a:pt x="3043" y="91"/>
                  </a:lnTo>
                  <a:lnTo>
                    <a:pt x="3108" y="82"/>
                  </a:lnTo>
                  <a:lnTo>
                    <a:pt x="3173" y="72"/>
                  </a:lnTo>
                  <a:lnTo>
                    <a:pt x="3241" y="59"/>
                  </a:lnTo>
                  <a:lnTo>
                    <a:pt x="3308" y="47"/>
                  </a:lnTo>
                  <a:lnTo>
                    <a:pt x="3374" y="35"/>
                  </a:lnTo>
                  <a:lnTo>
                    <a:pt x="3439" y="24"/>
                  </a:lnTo>
                  <a:lnTo>
                    <a:pt x="3500" y="19"/>
                  </a:lnTo>
                  <a:lnTo>
                    <a:pt x="3557" y="15"/>
                  </a:lnTo>
                  <a:lnTo>
                    <a:pt x="3609" y="17"/>
                  </a:lnTo>
                  <a:lnTo>
                    <a:pt x="3653" y="24"/>
                  </a:lnTo>
                  <a:lnTo>
                    <a:pt x="3690" y="41"/>
                  </a:lnTo>
                  <a:lnTo>
                    <a:pt x="3716" y="65"/>
                  </a:lnTo>
                  <a:lnTo>
                    <a:pt x="3735" y="98"/>
                  </a:lnTo>
                  <a:lnTo>
                    <a:pt x="3740" y="143"/>
                  </a:lnTo>
                  <a:lnTo>
                    <a:pt x="3735" y="198"/>
                  </a:lnTo>
                  <a:lnTo>
                    <a:pt x="3720" y="265"/>
                  </a:lnTo>
                  <a:lnTo>
                    <a:pt x="3703" y="326"/>
                  </a:lnTo>
                  <a:lnTo>
                    <a:pt x="3683" y="383"/>
                  </a:lnTo>
                  <a:lnTo>
                    <a:pt x="3659" y="438"/>
                  </a:lnTo>
                  <a:lnTo>
                    <a:pt x="3631" y="488"/>
                  </a:lnTo>
                  <a:lnTo>
                    <a:pt x="3596" y="536"/>
                  </a:lnTo>
                  <a:lnTo>
                    <a:pt x="3552" y="581"/>
                  </a:lnTo>
                  <a:lnTo>
                    <a:pt x="3502" y="622"/>
                  </a:lnTo>
                  <a:lnTo>
                    <a:pt x="3441" y="659"/>
                  </a:lnTo>
                  <a:lnTo>
                    <a:pt x="3370" y="694"/>
                  </a:lnTo>
                  <a:lnTo>
                    <a:pt x="3287" y="727"/>
                  </a:lnTo>
                  <a:lnTo>
                    <a:pt x="3193" y="758"/>
                  </a:lnTo>
                  <a:lnTo>
                    <a:pt x="3084" y="786"/>
                  </a:lnTo>
                  <a:lnTo>
                    <a:pt x="2960" y="812"/>
                  </a:lnTo>
                  <a:lnTo>
                    <a:pt x="2821" y="836"/>
                  </a:lnTo>
                  <a:lnTo>
                    <a:pt x="2666" y="858"/>
                  </a:lnTo>
                  <a:lnTo>
                    <a:pt x="2585" y="867"/>
                  </a:lnTo>
                  <a:lnTo>
                    <a:pt x="2503" y="875"/>
                  </a:lnTo>
                  <a:lnTo>
                    <a:pt x="2422" y="880"/>
                  </a:lnTo>
                  <a:lnTo>
                    <a:pt x="2343" y="884"/>
                  </a:lnTo>
                  <a:lnTo>
                    <a:pt x="2263" y="886"/>
                  </a:lnTo>
                  <a:lnTo>
                    <a:pt x="2184" y="886"/>
                  </a:lnTo>
                  <a:lnTo>
                    <a:pt x="2106" y="884"/>
                  </a:lnTo>
                  <a:lnTo>
                    <a:pt x="2030" y="882"/>
                  </a:lnTo>
                  <a:lnTo>
                    <a:pt x="1953" y="879"/>
                  </a:lnTo>
                  <a:lnTo>
                    <a:pt x="1879" y="873"/>
                  </a:lnTo>
                  <a:lnTo>
                    <a:pt x="1803" y="866"/>
                  </a:lnTo>
                  <a:lnTo>
                    <a:pt x="1731" y="858"/>
                  </a:lnTo>
                  <a:lnTo>
                    <a:pt x="1659" y="851"/>
                  </a:lnTo>
                  <a:lnTo>
                    <a:pt x="1587" y="842"/>
                  </a:lnTo>
                  <a:lnTo>
                    <a:pt x="1516" y="832"/>
                  </a:lnTo>
                  <a:lnTo>
                    <a:pt x="1448" y="821"/>
                  </a:lnTo>
                  <a:lnTo>
                    <a:pt x="1381" y="812"/>
                  </a:lnTo>
                  <a:lnTo>
                    <a:pt x="1315" y="801"/>
                  </a:lnTo>
                  <a:lnTo>
                    <a:pt x="1250" y="790"/>
                  </a:lnTo>
                  <a:lnTo>
                    <a:pt x="1187" y="779"/>
                  </a:lnTo>
                  <a:lnTo>
                    <a:pt x="1126" y="768"/>
                  </a:lnTo>
                  <a:lnTo>
                    <a:pt x="1065" y="757"/>
                  </a:lnTo>
                  <a:lnTo>
                    <a:pt x="1008" y="745"/>
                  </a:lnTo>
                  <a:lnTo>
                    <a:pt x="951" y="734"/>
                  </a:lnTo>
                  <a:lnTo>
                    <a:pt x="895" y="725"/>
                  </a:lnTo>
                  <a:lnTo>
                    <a:pt x="842" y="714"/>
                  </a:lnTo>
                  <a:lnTo>
                    <a:pt x="792" y="707"/>
                  </a:lnTo>
                  <a:lnTo>
                    <a:pt x="742" y="697"/>
                  </a:lnTo>
                  <a:lnTo>
                    <a:pt x="694" y="690"/>
                  </a:lnTo>
                  <a:lnTo>
                    <a:pt x="647" y="684"/>
                  </a:lnTo>
                  <a:lnTo>
                    <a:pt x="605" y="679"/>
                  </a:lnTo>
                  <a:lnTo>
                    <a:pt x="562" y="675"/>
                  </a:lnTo>
                  <a:lnTo>
                    <a:pt x="516" y="670"/>
                  </a:lnTo>
                  <a:lnTo>
                    <a:pt x="468" y="660"/>
                  </a:lnTo>
                  <a:lnTo>
                    <a:pt x="420" y="647"/>
                  </a:lnTo>
                  <a:lnTo>
                    <a:pt x="374" y="631"/>
                  </a:lnTo>
                  <a:lnTo>
                    <a:pt x="326" y="612"/>
                  </a:lnTo>
                  <a:lnTo>
                    <a:pt x="280" y="590"/>
                  </a:lnTo>
                  <a:lnTo>
                    <a:pt x="235" y="566"/>
                  </a:lnTo>
                  <a:lnTo>
                    <a:pt x="194" y="538"/>
                  </a:lnTo>
                  <a:lnTo>
                    <a:pt x="156" y="511"/>
                  </a:lnTo>
                  <a:lnTo>
                    <a:pt x="119" y="481"/>
                  </a:lnTo>
                  <a:lnTo>
                    <a:pt x="87" y="450"/>
                  </a:lnTo>
                  <a:lnTo>
                    <a:pt x="58" y="418"/>
                  </a:lnTo>
                  <a:lnTo>
                    <a:pt x="36" y="385"/>
                  </a:lnTo>
                  <a:lnTo>
                    <a:pt x="17" y="352"/>
                  </a:lnTo>
                  <a:lnTo>
                    <a:pt x="6" y="318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C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5165" y="3976"/>
              <a:ext cx="85" cy="49"/>
            </a:xfrm>
            <a:custGeom>
              <a:avLst/>
              <a:gdLst>
                <a:gd name="T0" fmla="*/ 2 w 172"/>
                <a:gd name="T1" fmla="*/ 43 h 98"/>
                <a:gd name="T2" fmla="*/ 7 w 172"/>
                <a:gd name="T3" fmla="*/ 69 h 98"/>
                <a:gd name="T4" fmla="*/ 28 w 172"/>
                <a:gd name="T5" fmla="*/ 94 h 98"/>
                <a:gd name="T6" fmla="*/ 50 w 172"/>
                <a:gd name="T7" fmla="*/ 94 h 98"/>
                <a:gd name="T8" fmla="*/ 81 w 172"/>
                <a:gd name="T9" fmla="*/ 98 h 98"/>
                <a:gd name="T10" fmla="*/ 109 w 172"/>
                <a:gd name="T11" fmla="*/ 93 h 98"/>
                <a:gd name="T12" fmla="*/ 142 w 172"/>
                <a:gd name="T13" fmla="*/ 85 h 98"/>
                <a:gd name="T14" fmla="*/ 153 w 172"/>
                <a:gd name="T15" fmla="*/ 78 h 98"/>
                <a:gd name="T16" fmla="*/ 166 w 172"/>
                <a:gd name="T17" fmla="*/ 58 h 98"/>
                <a:gd name="T18" fmla="*/ 172 w 172"/>
                <a:gd name="T19" fmla="*/ 28 h 98"/>
                <a:gd name="T20" fmla="*/ 168 w 172"/>
                <a:gd name="T21" fmla="*/ 0 h 98"/>
                <a:gd name="T22" fmla="*/ 153 w 172"/>
                <a:gd name="T23" fmla="*/ 13 h 98"/>
                <a:gd name="T24" fmla="*/ 146 w 172"/>
                <a:gd name="T25" fmla="*/ 17 h 98"/>
                <a:gd name="T26" fmla="*/ 142 w 172"/>
                <a:gd name="T27" fmla="*/ 22 h 98"/>
                <a:gd name="T28" fmla="*/ 122 w 172"/>
                <a:gd name="T29" fmla="*/ 22 h 98"/>
                <a:gd name="T30" fmla="*/ 94 w 172"/>
                <a:gd name="T31" fmla="*/ 24 h 98"/>
                <a:gd name="T32" fmla="*/ 63 w 172"/>
                <a:gd name="T33" fmla="*/ 22 h 98"/>
                <a:gd name="T34" fmla="*/ 44 w 172"/>
                <a:gd name="T35" fmla="*/ 26 h 98"/>
                <a:gd name="T36" fmla="*/ 24 w 172"/>
                <a:gd name="T37" fmla="*/ 32 h 98"/>
                <a:gd name="T38" fmla="*/ 0 w 172"/>
                <a:gd name="T39" fmla="*/ 37 h 98"/>
                <a:gd name="T40" fmla="*/ 2 w 172"/>
                <a:gd name="T41" fmla="*/ 43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2" h="98">
                  <a:moveTo>
                    <a:pt x="2" y="43"/>
                  </a:moveTo>
                  <a:lnTo>
                    <a:pt x="7" y="69"/>
                  </a:lnTo>
                  <a:lnTo>
                    <a:pt x="28" y="94"/>
                  </a:lnTo>
                  <a:lnTo>
                    <a:pt x="50" y="94"/>
                  </a:lnTo>
                  <a:lnTo>
                    <a:pt x="81" y="98"/>
                  </a:lnTo>
                  <a:lnTo>
                    <a:pt x="109" y="93"/>
                  </a:lnTo>
                  <a:lnTo>
                    <a:pt x="142" y="85"/>
                  </a:lnTo>
                  <a:lnTo>
                    <a:pt x="153" y="78"/>
                  </a:lnTo>
                  <a:lnTo>
                    <a:pt x="166" y="58"/>
                  </a:lnTo>
                  <a:lnTo>
                    <a:pt x="172" y="28"/>
                  </a:lnTo>
                  <a:lnTo>
                    <a:pt x="168" y="0"/>
                  </a:lnTo>
                  <a:lnTo>
                    <a:pt x="153" y="13"/>
                  </a:lnTo>
                  <a:lnTo>
                    <a:pt x="146" y="17"/>
                  </a:lnTo>
                  <a:lnTo>
                    <a:pt x="142" y="22"/>
                  </a:lnTo>
                  <a:lnTo>
                    <a:pt x="122" y="22"/>
                  </a:lnTo>
                  <a:lnTo>
                    <a:pt x="94" y="24"/>
                  </a:lnTo>
                  <a:lnTo>
                    <a:pt x="63" y="22"/>
                  </a:lnTo>
                  <a:lnTo>
                    <a:pt x="44" y="26"/>
                  </a:lnTo>
                  <a:lnTo>
                    <a:pt x="24" y="32"/>
                  </a:lnTo>
                  <a:lnTo>
                    <a:pt x="0" y="37"/>
                  </a:lnTo>
                  <a:lnTo>
                    <a:pt x="2" y="43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5000" y="4035"/>
              <a:ext cx="119" cy="57"/>
            </a:xfrm>
            <a:custGeom>
              <a:avLst/>
              <a:gdLst>
                <a:gd name="T0" fmla="*/ 128 w 238"/>
                <a:gd name="T1" fmla="*/ 9 h 114"/>
                <a:gd name="T2" fmla="*/ 81 w 238"/>
                <a:gd name="T3" fmla="*/ 0 h 114"/>
                <a:gd name="T4" fmla="*/ 44 w 238"/>
                <a:gd name="T5" fmla="*/ 27 h 114"/>
                <a:gd name="T6" fmla="*/ 0 w 238"/>
                <a:gd name="T7" fmla="*/ 86 h 114"/>
                <a:gd name="T8" fmla="*/ 18 w 238"/>
                <a:gd name="T9" fmla="*/ 105 h 114"/>
                <a:gd name="T10" fmla="*/ 61 w 238"/>
                <a:gd name="T11" fmla="*/ 114 h 114"/>
                <a:gd name="T12" fmla="*/ 111 w 238"/>
                <a:gd name="T13" fmla="*/ 114 h 114"/>
                <a:gd name="T14" fmla="*/ 174 w 238"/>
                <a:gd name="T15" fmla="*/ 112 h 114"/>
                <a:gd name="T16" fmla="*/ 209 w 238"/>
                <a:gd name="T17" fmla="*/ 101 h 114"/>
                <a:gd name="T18" fmla="*/ 237 w 238"/>
                <a:gd name="T19" fmla="*/ 83 h 114"/>
                <a:gd name="T20" fmla="*/ 229 w 238"/>
                <a:gd name="T21" fmla="*/ 64 h 114"/>
                <a:gd name="T22" fmla="*/ 220 w 238"/>
                <a:gd name="T23" fmla="*/ 49 h 114"/>
                <a:gd name="T24" fmla="*/ 235 w 238"/>
                <a:gd name="T25" fmla="*/ 40 h 114"/>
                <a:gd name="T26" fmla="*/ 238 w 238"/>
                <a:gd name="T27" fmla="*/ 18 h 114"/>
                <a:gd name="T28" fmla="*/ 235 w 238"/>
                <a:gd name="T29" fmla="*/ 9 h 114"/>
                <a:gd name="T30" fmla="*/ 213 w 238"/>
                <a:gd name="T31" fmla="*/ 20 h 114"/>
                <a:gd name="T32" fmla="*/ 192 w 238"/>
                <a:gd name="T33" fmla="*/ 22 h 114"/>
                <a:gd name="T34" fmla="*/ 164 w 238"/>
                <a:gd name="T35" fmla="*/ 18 h 114"/>
                <a:gd name="T36" fmla="*/ 128 w 238"/>
                <a:gd name="T37" fmla="*/ 9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8" h="114">
                  <a:moveTo>
                    <a:pt x="128" y="9"/>
                  </a:moveTo>
                  <a:lnTo>
                    <a:pt x="81" y="0"/>
                  </a:lnTo>
                  <a:lnTo>
                    <a:pt x="44" y="27"/>
                  </a:lnTo>
                  <a:lnTo>
                    <a:pt x="0" y="86"/>
                  </a:lnTo>
                  <a:lnTo>
                    <a:pt x="18" y="105"/>
                  </a:lnTo>
                  <a:lnTo>
                    <a:pt x="61" y="114"/>
                  </a:lnTo>
                  <a:lnTo>
                    <a:pt x="111" y="114"/>
                  </a:lnTo>
                  <a:lnTo>
                    <a:pt x="174" y="112"/>
                  </a:lnTo>
                  <a:lnTo>
                    <a:pt x="209" y="101"/>
                  </a:lnTo>
                  <a:lnTo>
                    <a:pt x="237" y="83"/>
                  </a:lnTo>
                  <a:lnTo>
                    <a:pt x="229" y="64"/>
                  </a:lnTo>
                  <a:lnTo>
                    <a:pt x="220" y="49"/>
                  </a:lnTo>
                  <a:lnTo>
                    <a:pt x="235" y="40"/>
                  </a:lnTo>
                  <a:lnTo>
                    <a:pt x="238" y="18"/>
                  </a:lnTo>
                  <a:lnTo>
                    <a:pt x="235" y="9"/>
                  </a:lnTo>
                  <a:lnTo>
                    <a:pt x="213" y="20"/>
                  </a:lnTo>
                  <a:lnTo>
                    <a:pt x="192" y="22"/>
                  </a:lnTo>
                  <a:lnTo>
                    <a:pt x="164" y="18"/>
                  </a:lnTo>
                  <a:lnTo>
                    <a:pt x="128" y="9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4690" y="2782"/>
              <a:ext cx="759" cy="1023"/>
            </a:xfrm>
            <a:custGeom>
              <a:avLst/>
              <a:gdLst>
                <a:gd name="T0" fmla="*/ 623 w 1517"/>
                <a:gd name="T1" fmla="*/ 50 h 2045"/>
                <a:gd name="T2" fmla="*/ 576 w 1517"/>
                <a:gd name="T3" fmla="*/ 70 h 2045"/>
                <a:gd name="T4" fmla="*/ 506 w 1517"/>
                <a:gd name="T5" fmla="*/ 93 h 2045"/>
                <a:gd name="T6" fmla="*/ 458 w 1517"/>
                <a:gd name="T7" fmla="*/ 122 h 2045"/>
                <a:gd name="T8" fmla="*/ 421 w 1517"/>
                <a:gd name="T9" fmla="*/ 209 h 2045"/>
                <a:gd name="T10" fmla="*/ 388 w 1517"/>
                <a:gd name="T11" fmla="*/ 276 h 2045"/>
                <a:gd name="T12" fmla="*/ 347 w 1517"/>
                <a:gd name="T13" fmla="*/ 324 h 2045"/>
                <a:gd name="T14" fmla="*/ 307 w 1517"/>
                <a:gd name="T15" fmla="*/ 383 h 2045"/>
                <a:gd name="T16" fmla="*/ 249 w 1517"/>
                <a:gd name="T17" fmla="*/ 494 h 2045"/>
                <a:gd name="T18" fmla="*/ 210 w 1517"/>
                <a:gd name="T19" fmla="*/ 551 h 2045"/>
                <a:gd name="T20" fmla="*/ 159 w 1517"/>
                <a:gd name="T21" fmla="*/ 634 h 2045"/>
                <a:gd name="T22" fmla="*/ 135 w 1517"/>
                <a:gd name="T23" fmla="*/ 649 h 2045"/>
                <a:gd name="T24" fmla="*/ 98 w 1517"/>
                <a:gd name="T25" fmla="*/ 671 h 2045"/>
                <a:gd name="T26" fmla="*/ 74 w 1517"/>
                <a:gd name="T27" fmla="*/ 723 h 2045"/>
                <a:gd name="T28" fmla="*/ 33 w 1517"/>
                <a:gd name="T29" fmla="*/ 740 h 2045"/>
                <a:gd name="T30" fmla="*/ 9 w 1517"/>
                <a:gd name="T31" fmla="*/ 767 h 2045"/>
                <a:gd name="T32" fmla="*/ 90 w 1517"/>
                <a:gd name="T33" fmla="*/ 928 h 2045"/>
                <a:gd name="T34" fmla="*/ 297 w 1517"/>
                <a:gd name="T35" fmla="*/ 788 h 2045"/>
                <a:gd name="T36" fmla="*/ 510 w 1517"/>
                <a:gd name="T37" fmla="*/ 640 h 2045"/>
                <a:gd name="T38" fmla="*/ 515 w 1517"/>
                <a:gd name="T39" fmla="*/ 1037 h 2045"/>
                <a:gd name="T40" fmla="*/ 523 w 1517"/>
                <a:gd name="T41" fmla="*/ 1267 h 2045"/>
                <a:gd name="T42" fmla="*/ 565 w 1517"/>
                <a:gd name="T43" fmla="*/ 1518 h 2045"/>
                <a:gd name="T44" fmla="*/ 562 w 1517"/>
                <a:gd name="T45" fmla="*/ 1784 h 2045"/>
                <a:gd name="T46" fmla="*/ 558 w 1517"/>
                <a:gd name="T47" fmla="*/ 1999 h 2045"/>
                <a:gd name="T48" fmla="*/ 593 w 1517"/>
                <a:gd name="T49" fmla="*/ 2003 h 2045"/>
                <a:gd name="T50" fmla="*/ 674 w 1517"/>
                <a:gd name="T51" fmla="*/ 2019 h 2045"/>
                <a:gd name="T52" fmla="*/ 758 w 1517"/>
                <a:gd name="T53" fmla="*/ 2040 h 2045"/>
                <a:gd name="T54" fmla="*/ 813 w 1517"/>
                <a:gd name="T55" fmla="*/ 2040 h 2045"/>
                <a:gd name="T56" fmla="*/ 835 w 1517"/>
                <a:gd name="T57" fmla="*/ 2010 h 2045"/>
                <a:gd name="T58" fmla="*/ 931 w 1517"/>
                <a:gd name="T59" fmla="*/ 1966 h 2045"/>
                <a:gd name="T60" fmla="*/ 948 w 1517"/>
                <a:gd name="T61" fmla="*/ 2040 h 2045"/>
                <a:gd name="T62" fmla="*/ 1011 w 1517"/>
                <a:gd name="T63" fmla="*/ 2001 h 2045"/>
                <a:gd name="T64" fmla="*/ 1100 w 1517"/>
                <a:gd name="T65" fmla="*/ 1923 h 2045"/>
                <a:gd name="T66" fmla="*/ 1185 w 1517"/>
                <a:gd name="T67" fmla="*/ 1849 h 2045"/>
                <a:gd name="T68" fmla="*/ 1231 w 1517"/>
                <a:gd name="T69" fmla="*/ 1808 h 2045"/>
                <a:gd name="T70" fmla="*/ 1266 w 1517"/>
                <a:gd name="T71" fmla="*/ 1803 h 2045"/>
                <a:gd name="T72" fmla="*/ 1370 w 1517"/>
                <a:gd name="T73" fmla="*/ 1770 h 2045"/>
                <a:gd name="T74" fmla="*/ 1447 w 1517"/>
                <a:gd name="T75" fmla="*/ 1710 h 2045"/>
                <a:gd name="T76" fmla="*/ 1490 w 1517"/>
                <a:gd name="T77" fmla="*/ 1661 h 2045"/>
                <a:gd name="T78" fmla="*/ 1516 w 1517"/>
                <a:gd name="T79" fmla="*/ 1607 h 2045"/>
                <a:gd name="T80" fmla="*/ 1492 w 1517"/>
                <a:gd name="T81" fmla="*/ 1574 h 2045"/>
                <a:gd name="T82" fmla="*/ 1442 w 1517"/>
                <a:gd name="T83" fmla="*/ 1522 h 2045"/>
                <a:gd name="T84" fmla="*/ 1384 w 1517"/>
                <a:gd name="T85" fmla="*/ 1437 h 2045"/>
                <a:gd name="T86" fmla="*/ 1349 w 1517"/>
                <a:gd name="T87" fmla="*/ 1317 h 2045"/>
                <a:gd name="T88" fmla="*/ 1323 w 1517"/>
                <a:gd name="T89" fmla="*/ 1200 h 2045"/>
                <a:gd name="T90" fmla="*/ 1284 w 1517"/>
                <a:gd name="T91" fmla="*/ 1091 h 2045"/>
                <a:gd name="T92" fmla="*/ 1277 w 1517"/>
                <a:gd name="T93" fmla="*/ 1041 h 2045"/>
                <a:gd name="T94" fmla="*/ 1310 w 1517"/>
                <a:gd name="T95" fmla="*/ 904 h 2045"/>
                <a:gd name="T96" fmla="*/ 1290 w 1517"/>
                <a:gd name="T97" fmla="*/ 660 h 2045"/>
                <a:gd name="T98" fmla="*/ 1236 w 1517"/>
                <a:gd name="T99" fmla="*/ 531 h 2045"/>
                <a:gd name="T100" fmla="*/ 1177 w 1517"/>
                <a:gd name="T101" fmla="*/ 405 h 2045"/>
                <a:gd name="T102" fmla="*/ 1114 w 1517"/>
                <a:gd name="T103" fmla="*/ 224 h 2045"/>
                <a:gd name="T104" fmla="*/ 1059 w 1517"/>
                <a:gd name="T105" fmla="*/ 104 h 2045"/>
                <a:gd name="T106" fmla="*/ 987 w 1517"/>
                <a:gd name="T107" fmla="*/ 65 h 2045"/>
                <a:gd name="T108" fmla="*/ 922 w 1517"/>
                <a:gd name="T109" fmla="*/ 54 h 2045"/>
                <a:gd name="T110" fmla="*/ 857 w 1517"/>
                <a:gd name="T111" fmla="*/ 28 h 2045"/>
                <a:gd name="T112" fmla="*/ 634 w 1517"/>
                <a:gd name="T113" fmla="*/ 46 h 20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17" h="2045">
                  <a:moveTo>
                    <a:pt x="634" y="46"/>
                  </a:moveTo>
                  <a:lnTo>
                    <a:pt x="632" y="46"/>
                  </a:lnTo>
                  <a:lnTo>
                    <a:pt x="630" y="48"/>
                  </a:lnTo>
                  <a:lnTo>
                    <a:pt x="623" y="50"/>
                  </a:lnTo>
                  <a:lnTo>
                    <a:pt x="615" y="54"/>
                  </a:lnTo>
                  <a:lnTo>
                    <a:pt x="606" y="59"/>
                  </a:lnTo>
                  <a:lnTo>
                    <a:pt x="593" y="65"/>
                  </a:lnTo>
                  <a:lnTo>
                    <a:pt x="576" y="70"/>
                  </a:lnTo>
                  <a:lnTo>
                    <a:pt x="560" y="78"/>
                  </a:lnTo>
                  <a:lnTo>
                    <a:pt x="541" y="83"/>
                  </a:lnTo>
                  <a:lnTo>
                    <a:pt x="523" y="89"/>
                  </a:lnTo>
                  <a:lnTo>
                    <a:pt x="506" y="93"/>
                  </a:lnTo>
                  <a:lnTo>
                    <a:pt x="491" y="98"/>
                  </a:lnTo>
                  <a:lnTo>
                    <a:pt x="478" y="104"/>
                  </a:lnTo>
                  <a:lnTo>
                    <a:pt x="467" y="113"/>
                  </a:lnTo>
                  <a:lnTo>
                    <a:pt x="458" y="122"/>
                  </a:lnTo>
                  <a:lnTo>
                    <a:pt x="451" y="137"/>
                  </a:lnTo>
                  <a:lnTo>
                    <a:pt x="438" y="167"/>
                  </a:lnTo>
                  <a:lnTo>
                    <a:pt x="429" y="192"/>
                  </a:lnTo>
                  <a:lnTo>
                    <a:pt x="421" y="209"/>
                  </a:lnTo>
                  <a:lnTo>
                    <a:pt x="417" y="215"/>
                  </a:lnTo>
                  <a:lnTo>
                    <a:pt x="414" y="224"/>
                  </a:lnTo>
                  <a:lnTo>
                    <a:pt x="403" y="248"/>
                  </a:lnTo>
                  <a:lnTo>
                    <a:pt x="388" y="276"/>
                  </a:lnTo>
                  <a:lnTo>
                    <a:pt x="371" y="300"/>
                  </a:lnTo>
                  <a:lnTo>
                    <a:pt x="364" y="309"/>
                  </a:lnTo>
                  <a:lnTo>
                    <a:pt x="355" y="316"/>
                  </a:lnTo>
                  <a:lnTo>
                    <a:pt x="347" y="324"/>
                  </a:lnTo>
                  <a:lnTo>
                    <a:pt x="338" y="333"/>
                  </a:lnTo>
                  <a:lnTo>
                    <a:pt x="329" y="344"/>
                  </a:lnTo>
                  <a:lnTo>
                    <a:pt x="318" y="361"/>
                  </a:lnTo>
                  <a:lnTo>
                    <a:pt x="307" y="383"/>
                  </a:lnTo>
                  <a:lnTo>
                    <a:pt x="292" y="411"/>
                  </a:lnTo>
                  <a:lnTo>
                    <a:pt x="277" y="442"/>
                  </a:lnTo>
                  <a:lnTo>
                    <a:pt x="262" y="468"/>
                  </a:lnTo>
                  <a:lnTo>
                    <a:pt x="249" y="494"/>
                  </a:lnTo>
                  <a:lnTo>
                    <a:pt x="236" y="514"/>
                  </a:lnTo>
                  <a:lnTo>
                    <a:pt x="225" y="531"/>
                  </a:lnTo>
                  <a:lnTo>
                    <a:pt x="216" y="542"/>
                  </a:lnTo>
                  <a:lnTo>
                    <a:pt x="210" y="551"/>
                  </a:lnTo>
                  <a:lnTo>
                    <a:pt x="209" y="553"/>
                  </a:lnTo>
                  <a:lnTo>
                    <a:pt x="190" y="581"/>
                  </a:lnTo>
                  <a:lnTo>
                    <a:pt x="181" y="616"/>
                  </a:lnTo>
                  <a:lnTo>
                    <a:pt x="159" y="634"/>
                  </a:lnTo>
                  <a:lnTo>
                    <a:pt x="159" y="634"/>
                  </a:lnTo>
                  <a:lnTo>
                    <a:pt x="155" y="638"/>
                  </a:lnTo>
                  <a:lnTo>
                    <a:pt x="148" y="642"/>
                  </a:lnTo>
                  <a:lnTo>
                    <a:pt x="135" y="649"/>
                  </a:lnTo>
                  <a:lnTo>
                    <a:pt x="122" y="657"/>
                  </a:lnTo>
                  <a:lnTo>
                    <a:pt x="109" y="664"/>
                  </a:lnTo>
                  <a:lnTo>
                    <a:pt x="101" y="669"/>
                  </a:lnTo>
                  <a:lnTo>
                    <a:pt x="98" y="671"/>
                  </a:lnTo>
                  <a:lnTo>
                    <a:pt x="92" y="718"/>
                  </a:lnTo>
                  <a:lnTo>
                    <a:pt x="90" y="718"/>
                  </a:lnTo>
                  <a:lnTo>
                    <a:pt x="83" y="719"/>
                  </a:lnTo>
                  <a:lnTo>
                    <a:pt x="74" y="723"/>
                  </a:lnTo>
                  <a:lnTo>
                    <a:pt x="63" y="727"/>
                  </a:lnTo>
                  <a:lnTo>
                    <a:pt x="51" y="730"/>
                  </a:lnTo>
                  <a:lnTo>
                    <a:pt x="42" y="736"/>
                  </a:lnTo>
                  <a:lnTo>
                    <a:pt x="33" y="740"/>
                  </a:lnTo>
                  <a:lnTo>
                    <a:pt x="27" y="745"/>
                  </a:lnTo>
                  <a:lnTo>
                    <a:pt x="20" y="755"/>
                  </a:lnTo>
                  <a:lnTo>
                    <a:pt x="14" y="762"/>
                  </a:lnTo>
                  <a:lnTo>
                    <a:pt x="9" y="767"/>
                  </a:lnTo>
                  <a:lnTo>
                    <a:pt x="7" y="769"/>
                  </a:lnTo>
                  <a:lnTo>
                    <a:pt x="0" y="792"/>
                  </a:lnTo>
                  <a:lnTo>
                    <a:pt x="48" y="914"/>
                  </a:lnTo>
                  <a:lnTo>
                    <a:pt x="90" y="928"/>
                  </a:lnTo>
                  <a:lnTo>
                    <a:pt x="107" y="928"/>
                  </a:lnTo>
                  <a:lnTo>
                    <a:pt x="222" y="828"/>
                  </a:lnTo>
                  <a:lnTo>
                    <a:pt x="260" y="817"/>
                  </a:lnTo>
                  <a:lnTo>
                    <a:pt x="297" y="788"/>
                  </a:lnTo>
                  <a:lnTo>
                    <a:pt x="471" y="586"/>
                  </a:lnTo>
                  <a:lnTo>
                    <a:pt x="497" y="597"/>
                  </a:lnTo>
                  <a:lnTo>
                    <a:pt x="512" y="601"/>
                  </a:lnTo>
                  <a:lnTo>
                    <a:pt x="510" y="640"/>
                  </a:lnTo>
                  <a:lnTo>
                    <a:pt x="510" y="734"/>
                  </a:lnTo>
                  <a:lnTo>
                    <a:pt x="508" y="851"/>
                  </a:lnTo>
                  <a:lnTo>
                    <a:pt x="512" y="954"/>
                  </a:lnTo>
                  <a:lnTo>
                    <a:pt x="515" y="1037"/>
                  </a:lnTo>
                  <a:lnTo>
                    <a:pt x="517" y="1113"/>
                  </a:lnTo>
                  <a:lnTo>
                    <a:pt x="519" y="1176"/>
                  </a:lnTo>
                  <a:lnTo>
                    <a:pt x="519" y="1222"/>
                  </a:lnTo>
                  <a:lnTo>
                    <a:pt x="523" y="1267"/>
                  </a:lnTo>
                  <a:lnTo>
                    <a:pt x="534" y="1326"/>
                  </a:lnTo>
                  <a:lnTo>
                    <a:pt x="547" y="1392"/>
                  </a:lnTo>
                  <a:lnTo>
                    <a:pt x="560" y="1461"/>
                  </a:lnTo>
                  <a:lnTo>
                    <a:pt x="565" y="1518"/>
                  </a:lnTo>
                  <a:lnTo>
                    <a:pt x="564" y="1566"/>
                  </a:lnTo>
                  <a:lnTo>
                    <a:pt x="560" y="1618"/>
                  </a:lnTo>
                  <a:lnTo>
                    <a:pt x="560" y="1688"/>
                  </a:lnTo>
                  <a:lnTo>
                    <a:pt x="562" y="1784"/>
                  </a:lnTo>
                  <a:lnTo>
                    <a:pt x="560" y="1886"/>
                  </a:lnTo>
                  <a:lnTo>
                    <a:pt x="558" y="1966"/>
                  </a:lnTo>
                  <a:lnTo>
                    <a:pt x="556" y="1999"/>
                  </a:lnTo>
                  <a:lnTo>
                    <a:pt x="558" y="1999"/>
                  </a:lnTo>
                  <a:lnTo>
                    <a:pt x="562" y="1999"/>
                  </a:lnTo>
                  <a:lnTo>
                    <a:pt x="569" y="1999"/>
                  </a:lnTo>
                  <a:lnTo>
                    <a:pt x="580" y="2001"/>
                  </a:lnTo>
                  <a:lnTo>
                    <a:pt x="593" y="2003"/>
                  </a:lnTo>
                  <a:lnTo>
                    <a:pt x="610" y="2004"/>
                  </a:lnTo>
                  <a:lnTo>
                    <a:pt x="628" y="2008"/>
                  </a:lnTo>
                  <a:lnTo>
                    <a:pt x="650" y="2014"/>
                  </a:lnTo>
                  <a:lnTo>
                    <a:pt x="674" y="2019"/>
                  </a:lnTo>
                  <a:lnTo>
                    <a:pt x="697" y="2025"/>
                  </a:lnTo>
                  <a:lnTo>
                    <a:pt x="719" y="2030"/>
                  </a:lnTo>
                  <a:lnTo>
                    <a:pt x="739" y="2036"/>
                  </a:lnTo>
                  <a:lnTo>
                    <a:pt x="758" y="2040"/>
                  </a:lnTo>
                  <a:lnTo>
                    <a:pt x="774" y="2041"/>
                  </a:lnTo>
                  <a:lnTo>
                    <a:pt x="789" y="2041"/>
                  </a:lnTo>
                  <a:lnTo>
                    <a:pt x="798" y="2041"/>
                  </a:lnTo>
                  <a:lnTo>
                    <a:pt x="813" y="2040"/>
                  </a:lnTo>
                  <a:lnTo>
                    <a:pt x="826" y="2036"/>
                  </a:lnTo>
                  <a:lnTo>
                    <a:pt x="833" y="2032"/>
                  </a:lnTo>
                  <a:lnTo>
                    <a:pt x="835" y="2030"/>
                  </a:lnTo>
                  <a:lnTo>
                    <a:pt x="835" y="2010"/>
                  </a:lnTo>
                  <a:lnTo>
                    <a:pt x="826" y="1988"/>
                  </a:lnTo>
                  <a:lnTo>
                    <a:pt x="835" y="1966"/>
                  </a:lnTo>
                  <a:lnTo>
                    <a:pt x="918" y="1966"/>
                  </a:lnTo>
                  <a:lnTo>
                    <a:pt x="931" y="1966"/>
                  </a:lnTo>
                  <a:lnTo>
                    <a:pt x="930" y="2045"/>
                  </a:lnTo>
                  <a:lnTo>
                    <a:pt x="931" y="2045"/>
                  </a:lnTo>
                  <a:lnTo>
                    <a:pt x="939" y="2043"/>
                  </a:lnTo>
                  <a:lnTo>
                    <a:pt x="948" y="2040"/>
                  </a:lnTo>
                  <a:lnTo>
                    <a:pt x="961" y="2034"/>
                  </a:lnTo>
                  <a:lnTo>
                    <a:pt x="976" y="2025"/>
                  </a:lnTo>
                  <a:lnTo>
                    <a:pt x="992" y="2016"/>
                  </a:lnTo>
                  <a:lnTo>
                    <a:pt x="1011" y="2001"/>
                  </a:lnTo>
                  <a:lnTo>
                    <a:pt x="1031" y="1984"/>
                  </a:lnTo>
                  <a:lnTo>
                    <a:pt x="1053" y="1966"/>
                  </a:lnTo>
                  <a:lnTo>
                    <a:pt x="1076" y="1945"/>
                  </a:lnTo>
                  <a:lnTo>
                    <a:pt x="1100" y="1923"/>
                  </a:lnTo>
                  <a:lnTo>
                    <a:pt x="1124" y="1903"/>
                  </a:lnTo>
                  <a:lnTo>
                    <a:pt x="1146" y="1882"/>
                  </a:lnTo>
                  <a:lnTo>
                    <a:pt x="1168" y="1866"/>
                  </a:lnTo>
                  <a:lnTo>
                    <a:pt x="1185" y="1849"/>
                  </a:lnTo>
                  <a:lnTo>
                    <a:pt x="1199" y="1836"/>
                  </a:lnTo>
                  <a:lnTo>
                    <a:pt x="1218" y="1820"/>
                  </a:lnTo>
                  <a:lnTo>
                    <a:pt x="1227" y="1812"/>
                  </a:lnTo>
                  <a:lnTo>
                    <a:pt x="1231" y="1808"/>
                  </a:lnTo>
                  <a:lnTo>
                    <a:pt x="1231" y="1808"/>
                  </a:lnTo>
                  <a:lnTo>
                    <a:pt x="1235" y="1808"/>
                  </a:lnTo>
                  <a:lnTo>
                    <a:pt x="1247" y="1807"/>
                  </a:lnTo>
                  <a:lnTo>
                    <a:pt x="1266" y="1803"/>
                  </a:lnTo>
                  <a:lnTo>
                    <a:pt x="1290" y="1797"/>
                  </a:lnTo>
                  <a:lnTo>
                    <a:pt x="1316" y="1790"/>
                  </a:lnTo>
                  <a:lnTo>
                    <a:pt x="1342" y="1781"/>
                  </a:lnTo>
                  <a:lnTo>
                    <a:pt x="1370" y="1770"/>
                  </a:lnTo>
                  <a:lnTo>
                    <a:pt x="1394" y="1755"/>
                  </a:lnTo>
                  <a:lnTo>
                    <a:pt x="1414" y="1740"/>
                  </a:lnTo>
                  <a:lnTo>
                    <a:pt x="1432" y="1725"/>
                  </a:lnTo>
                  <a:lnTo>
                    <a:pt x="1447" y="1710"/>
                  </a:lnTo>
                  <a:lnTo>
                    <a:pt x="1462" y="1698"/>
                  </a:lnTo>
                  <a:lnTo>
                    <a:pt x="1473" y="1685"/>
                  </a:lnTo>
                  <a:lnTo>
                    <a:pt x="1482" y="1672"/>
                  </a:lnTo>
                  <a:lnTo>
                    <a:pt x="1490" y="1661"/>
                  </a:lnTo>
                  <a:lnTo>
                    <a:pt x="1495" y="1651"/>
                  </a:lnTo>
                  <a:lnTo>
                    <a:pt x="1504" y="1633"/>
                  </a:lnTo>
                  <a:lnTo>
                    <a:pt x="1512" y="1618"/>
                  </a:lnTo>
                  <a:lnTo>
                    <a:pt x="1516" y="1607"/>
                  </a:lnTo>
                  <a:lnTo>
                    <a:pt x="1517" y="1603"/>
                  </a:lnTo>
                  <a:lnTo>
                    <a:pt x="1510" y="1587"/>
                  </a:lnTo>
                  <a:lnTo>
                    <a:pt x="1495" y="1575"/>
                  </a:lnTo>
                  <a:lnTo>
                    <a:pt x="1492" y="1574"/>
                  </a:lnTo>
                  <a:lnTo>
                    <a:pt x="1484" y="1566"/>
                  </a:lnTo>
                  <a:lnTo>
                    <a:pt x="1471" y="1555"/>
                  </a:lnTo>
                  <a:lnTo>
                    <a:pt x="1456" y="1540"/>
                  </a:lnTo>
                  <a:lnTo>
                    <a:pt x="1442" y="1522"/>
                  </a:lnTo>
                  <a:lnTo>
                    <a:pt x="1425" y="1503"/>
                  </a:lnTo>
                  <a:lnTo>
                    <a:pt x="1408" y="1483"/>
                  </a:lnTo>
                  <a:lnTo>
                    <a:pt x="1395" y="1461"/>
                  </a:lnTo>
                  <a:lnTo>
                    <a:pt x="1384" y="1437"/>
                  </a:lnTo>
                  <a:lnTo>
                    <a:pt x="1373" y="1409"/>
                  </a:lnTo>
                  <a:lnTo>
                    <a:pt x="1366" y="1379"/>
                  </a:lnTo>
                  <a:lnTo>
                    <a:pt x="1357" y="1348"/>
                  </a:lnTo>
                  <a:lnTo>
                    <a:pt x="1349" y="1317"/>
                  </a:lnTo>
                  <a:lnTo>
                    <a:pt x="1342" y="1285"/>
                  </a:lnTo>
                  <a:lnTo>
                    <a:pt x="1336" y="1256"/>
                  </a:lnTo>
                  <a:lnTo>
                    <a:pt x="1331" y="1228"/>
                  </a:lnTo>
                  <a:lnTo>
                    <a:pt x="1323" y="1200"/>
                  </a:lnTo>
                  <a:lnTo>
                    <a:pt x="1314" y="1172"/>
                  </a:lnTo>
                  <a:lnTo>
                    <a:pt x="1305" y="1143"/>
                  </a:lnTo>
                  <a:lnTo>
                    <a:pt x="1296" y="1115"/>
                  </a:lnTo>
                  <a:lnTo>
                    <a:pt x="1284" y="1091"/>
                  </a:lnTo>
                  <a:lnTo>
                    <a:pt x="1277" y="1071"/>
                  </a:lnTo>
                  <a:lnTo>
                    <a:pt x="1272" y="1060"/>
                  </a:lnTo>
                  <a:lnTo>
                    <a:pt x="1270" y="1054"/>
                  </a:lnTo>
                  <a:lnTo>
                    <a:pt x="1277" y="1041"/>
                  </a:lnTo>
                  <a:lnTo>
                    <a:pt x="1310" y="1054"/>
                  </a:lnTo>
                  <a:lnTo>
                    <a:pt x="1310" y="1034"/>
                  </a:lnTo>
                  <a:lnTo>
                    <a:pt x="1310" y="978"/>
                  </a:lnTo>
                  <a:lnTo>
                    <a:pt x="1310" y="904"/>
                  </a:lnTo>
                  <a:lnTo>
                    <a:pt x="1305" y="823"/>
                  </a:lnTo>
                  <a:lnTo>
                    <a:pt x="1301" y="755"/>
                  </a:lnTo>
                  <a:lnTo>
                    <a:pt x="1297" y="705"/>
                  </a:lnTo>
                  <a:lnTo>
                    <a:pt x="1290" y="660"/>
                  </a:lnTo>
                  <a:lnTo>
                    <a:pt x="1273" y="610"/>
                  </a:lnTo>
                  <a:lnTo>
                    <a:pt x="1262" y="583"/>
                  </a:lnTo>
                  <a:lnTo>
                    <a:pt x="1249" y="557"/>
                  </a:lnTo>
                  <a:lnTo>
                    <a:pt x="1236" y="531"/>
                  </a:lnTo>
                  <a:lnTo>
                    <a:pt x="1223" y="505"/>
                  </a:lnTo>
                  <a:lnTo>
                    <a:pt x="1209" y="477"/>
                  </a:lnTo>
                  <a:lnTo>
                    <a:pt x="1194" y="444"/>
                  </a:lnTo>
                  <a:lnTo>
                    <a:pt x="1177" y="405"/>
                  </a:lnTo>
                  <a:lnTo>
                    <a:pt x="1159" y="359"/>
                  </a:lnTo>
                  <a:lnTo>
                    <a:pt x="1142" y="311"/>
                  </a:lnTo>
                  <a:lnTo>
                    <a:pt x="1127" y="265"/>
                  </a:lnTo>
                  <a:lnTo>
                    <a:pt x="1114" y="224"/>
                  </a:lnTo>
                  <a:lnTo>
                    <a:pt x="1101" y="187"/>
                  </a:lnTo>
                  <a:lnTo>
                    <a:pt x="1089" y="154"/>
                  </a:lnTo>
                  <a:lnTo>
                    <a:pt x="1076" y="126"/>
                  </a:lnTo>
                  <a:lnTo>
                    <a:pt x="1059" y="104"/>
                  </a:lnTo>
                  <a:lnTo>
                    <a:pt x="1040" y="89"/>
                  </a:lnTo>
                  <a:lnTo>
                    <a:pt x="1022" y="78"/>
                  </a:lnTo>
                  <a:lnTo>
                    <a:pt x="1003" y="70"/>
                  </a:lnTo>
                  <a:lnTo>
                    <a:pt x="987" y="65"/>
                  </a:lnTo>
                  <a:lnTo>
                    <a:pt x="970" y="63"/>
                  </a:lnTo>
                  <a:lnTo>
                    <a:pt x="954" y="59"/>
                  </a:lnTo>
                  <a:lnTo>
                    <a:pt x="939" y="57"/>
                  </a:lnTo>
                  <a:lnTo>
                    <a:pt x="922" y="54"/>
                  </a:lnTo>
                  <a:lnTo>
                    <a:pt x="906" y="48"/>
                  </a:lnTo>
                  <a:lnTo>
                    <a:pt x="880" y="37"/>
                  </a:lnTo>
                  <a:lnTo>
                    <a:pt x="865" y="32"/>
                  </a:lnTo>
                  <a:lnTo>
                    <a:pt x="857" y="28"/>
                  </a:lnTo>
                  <a:lnTo>
                    <a:pt x="856" y="26"/>
                  </a:lnTo>
                  <a:lnTo>
                    <a:pt x="844" y="22"/>
                  </a:lnTo>
                  <a:lnTo>
                    <a:pt x="819" y="0"/>
                  </a:lnTo>
                  <a:lnTo>
                    <a:pt x="634" y="46"/>
                  </a:lnTo>
                  <a:close/>
                </a:path>
              </a:pathLst>
            </a:custGeom>
            <a:solidFill>
              <a:srgbClr val="725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4780" y="2782"/>
              <a:ext cx="324" cy="1021"/>
            </a:xfrm>
            <a:custGeom>
              <a:avLst/>
              <a:gdLst>
                <a:gd name="T0" fmla="*/ 451 w 649"/>
                <a:gd name="T1" fmla="*/ 48 h 2041"/>
                <a:gd name="T2" fmla="*/ 414 w 649"/>
                <a:gd name="T3" fmla="*/ 65 h 2041"/>
                <a:gd name="T4" fmla="*/ 344 w 649"/>
                <a:gd name="T5" fmla="*/ 89 h 2041"/>
                <a:gd name="T6" fmla="*/ 288 w 649"/>
                <a:gd name="T7" fmla="*/ 113 h 2041"/>
                <a:gd name="T8" fmla="*/ 261 w 649"/>
                <a:gd name="T9" fmla="*/ 167 h 2041"/>
                <a:gd name="T10" fmla="*/ 255 w 649"/>
                <a:gd name="T11" fmla="*/ 205 h 2041"/>
                <a:gd name="T12" fmla="*/ 299 w 649"/>
                <a:gd name="T13" fmla="*/ 250 h 2041"/>
                <a:gd name="T14" fmla="*/ 279 w 649"/>
                <a:gd name="T15" fmla="*/ 303 h 2041"/>
                <a:gd name="T16" fmla="*/ 242 w 649"/>
                <a:gd name="T17" fmla="*/ 340 h 2041"/>
                <a:gd name="T18" fmla="*/ 224 w 649"/>
                <a:gd name="T19" fmla="*/ 405 h 2041"/>
                <a:gd name="T20" fmla="*/ 214 w 649"/>
                <a:gd name="T21" fmla="*/ 492 h 2041"/>
                <a:gd name="T22" fmla="*/ 172 w 649"/>
                <a:gd name="T23" fmla="*/ 536 h 2041"/>
                <a:gd name="T24" fmla="*/ 142 w 649"/>
                <a:gd name="T25" fmla="*/ 586 h 2041"/>
                <a:gd name="T26" fmla="*/ 129 w 649"/>
                <a:gd name="T27" fmla="*/ 632 h 2041"/>
                <a:gd name="T28" fmla="*/ 85 w 649"/>
                <a:gd name="T29" fmla="*/ 647 h 2041"/>
                <a:gd name="T30" fmla="*/ 63 w 649"/>
                <a:gd name="T31" fmla="*/ 697 h 2041"/>
                <a:gd name="T32" fmla="*/ 46 w 649"/>
                <a:gd name="T33" fmla="*/ 749 h 2041"/>
                <a:gd name="T34" fmla="*/ 31 w 649"/>
                <a:gd name="T35" fmla="*/ 764 h 2041"/>
                <a:gd name="T36" fmla="*/ 20 w 649"/>
                <a:gd name="T37" fmla="*/ 779 h 2041"/>
                <a:gd name="T38" fmla="*/ 22 w 649"/>
                <a:gd name="T39" fmla="*/ 810 h 2041"/>
                <a:gd name="T40" fmla="*/ 11 w 649"/>
                <a:gd name="T41" fmla="*/ 853 h 2041"/>
                <a:gd name="T42" fmla="*/ 81 w 649"/>
                <a:gd name="T43" fmla="*/ 817 h 2041"/>
                <a:gd name="T44" fmla="*/ 333 w 649"/>
                <a:gd name="T45" fmla="*/ 601 h 2041"/>
                <a:gd name="T46" fmla="*/ 333 w 649"/>
                <a:gd name="T47" fmla="*/ 954 h 2041"/>
                <a:gd name="T48" fmla="*/ 340 w 649"/>
                <a:gd name="T49" fmla="*/ 1222 h 2041"/>
                <a:gd name="T50" fmla="*/ 381 w 649"/>
                <a:gd name="T51" fmla="*/ 1461 h 2041"/>
                <a:gd name="T52" fmla="*/ 381 w 649"/>
                <a:gd name="T53" fmla="*/ 1688 h 2041"/>
                <a:gd name="T54" fmla="*/ 377 w 649"/>
                <a:gd name="T55" fmla="*/ 1999 h 2041"/>
                <a:gd name="T56" fmla="*/ 401 w 649"/>
                <a:gd name="T57" fmla="*/ 2001 h 2041"/>
                <a:gd name="T58" fmla="*/ 471 w 649"/>
                <a:gd name="T59" fmla="*/ 2014 h 2041"/>
                <a:gd name="T60" fmla="*/ 560 w 649"/>
                <a:gd name="T61" fmla="*/ 2036 h 2041"/>
                <a:gd name="T62" fmla="*/ 619 w 649"/>
                <a:gd name="T63" fmla="*/ 2041 h 2041"/>
                <a:gd name="T64" fmla="*/ 643 w 649"/>
                <a:gd name="T65" fmla="*/ 2036 h 2041"/>
                <a:gd name="T66" fmla="*/ 638 w 649"/>
                <a:gd name="T67" fmla="*/ 2014 h 2041"/>
                <a:gd name="T68" fmla="*/ 619 w 649"/>
                <a:gd name="T69" fmla="*/ 1971 h 2041"/>
                <a:gd name="T70" fmla="*/ 577 w 649"/>
                <a:gd name="T71" fmla="*/ 1962 h 2041"/>
                <a:gd name="T72" fmla="*/ 577 w 649"/>
                <a:gd name="T73" fmla="*/ 1718 h 2041"/>
                <a:gd name="T74" fmla="*/ 525 w 649"/>
                <a:gd name="T75" fmla="*/ 1779 h 2041"/>
                <a:gd name="T76" fmla="*/ 501 w 649"/>
                <a:gd name="T77" fmla="*/ 1620 h 2041"/>
                <a:gd name="T78" fmla="*/ 420 w 649"/>
                <a:gd name="T79" fmla="*/ 1409 h 2041"/>
                <a:gd name="T80" fmla="*/ 410 w 649"/>
                <a:gd name="T81" fmla="*/ 1187 h 2041"/>
                <a:gd name="T82" fmla="*/ 457 w 649"/>
                <a:gd name="T83" fmla="*/ 1322 h 2041"/>
                <a:gd name="T84" fmla="*/ 512 w 649"/>
                <a:gd name="T85" fmla="*/ 1453 h 2041"/>
                <a:gd name="T86" fmla="*/ 468 w 649"/>
                <a:gd name="T87" fmla="*/ 1269 h 2041"/>
                <a:gd name="T88" fmla="*/ 433 w 649"/>
                <a:gd name="T89" fmla="*/ 1084 h 2041"/>
                <a:gd name="T90" fmla="*/ 433 w 649"/>
                <a:gd name="T91" fmla="*/ 779 h 2041"/>
                <a:gd name="T92" fmla="*/ 484 w 649"/>
                <a:gd name="T93" fmla="*/ 915 h 2041"/>
                <a:gd name="T94" fmla="*/ 540 w 649"/>
                <a:gd name="T95" fmla="*/ 1045 h 2041"/>
                <a:gd name="T96" fmla="*/ 540 w 649"/>
                <a:gd name="T97" fmla="*/ 962 h 2041"/>
                <a:gd name="T98" fmla="*/ 471 w 649"/>
                <a:gd name="T99" fmla="*/ 730 h 2041"/>
                <a:gd name="T100" fmla="*/ 403 w 649"/>
                <a:gd name="T101" fmla="*/ 498 h 2041"/>
                <a:gd name="T102" fmla="*/ 381 w 649"/>
                <a:gd name="T103" fmla="*/ 211 h 2041"/>
                <a:gd name="T104" fmla="*/ 405 w 649"/>
                <a:gd name="T105" fmla="*/ 204 h 2041"/>
                <a:gd name="T106" fmla="*/ 442 w 649"/>
                <a:gd name="T107" fmla="*/ 202 h 2041"/>
                <a:gd name="T108" fmla="*/ 488 w 649"/>
                <a:gd name="T109" fmla="*/ 139 h 2041"/>
                <a:gd name="T110" fmla="*/ 540 w 649"/>
                <a:gd name="T111" fmla="*/ 96 h 2041"/>
                <a:gd name="T112" fmla="*/ 588 w 649"/>
                <a:gd name="T113" fmla="*/ 72 h 2041"/>
                <a:gd name="T114" fmla="*/ 623 w 649"/>
                <a:gd name="T115" fmla="*/ 43 h 2041"/>
                <a:gd name="T116" fmla="*/ 649 w 649"/>
                <a:gd name="T117" fmla="*/ 9 h 20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49" h="2041">
                  <a:moveTo>
                    <a:pt x="640" y="0"/>
                  </a:moveTo>
                  <a:lnTo>
                    <a:pt x="455" y="46"/>
                  </a:lnTo>
                  <a:lnTo>
                    <a:pt x="453" y="46"/>
                  </a:lnTo>
                  <a:lnTo>
                    <a:pt x="451" y="48"/>
                  </a:lnTo>
                  <a:lnTo>
                    <a:pt x="444" y="50"/>
                  </a:lnTo>
                  <a:lnTo>
                    <a:pt x="436" y="54"/>
                  </a:lnTo>
                  <a:lnTo>
                    <a:pt x="427" y="59"/>
                  </a:lnTo>
                  <a:lnTo>
                    <a:pt x="414" y="65"/>
                  </a:lnTo>
                  <a:lnTo>
                    <a:pt x="397" y="70"/>
                  </a:lnTo>
                  <a:lnTo>
                    <a:pt x="381" y="78"/>
                  </a:lnTo>
                  <a:lnTo>
                    <a:pt x="362" y="83"/>
                  </a:lnTo>
                  <a:lnTo>
                    <a:pt x="344" y="89"/>
                  </a:lnTo>
                  <a:lnTo>
                    <a:pt x="327" y="93"/>
                  </a:lnTo>
                  <a:lnTo>
                    <a:pt x="312" y="98"/>
                  </a:lnTo>
                  <a:lnTo>
                    <a:pt x="299" y="104"/>
                  </a:lnTo>
                  <a:lnTo>
                    <a:pt x="288" y="113"/>
                  </a:lnTo>
                  <a:lnTo>
                    <a:pt x="279" y="122"/>
                  </a:lnTo>
                  <a:lnTo>
                    <a:pt x="272" y="137"/>
                  </a:lnTo>
                  <a:lnTo>
                    <a:pt x="266" y="152"/>
                  </a:lnTo>
                  <a:lnTo>
                    <a:pt x="261" y="167"/>
                  </a:lnTo>
                  <a:lnTo>
                    <a:pt x="255" y="179"/>
                  </a:lnTo>
                  <a:lnTo>
                    <a:pt x="250" y="191"/>
                  </a:lnTo>
                  <a:lnTo>
                    <a:pt x="251" y="198"/>
                  </a:lnTo>
                  <a:lnTo>
                    <a:pt x="255" y="205"/>
                  </a:lnTo>
                  <a:lnTo>
                    <a:pt x="261" y="213"/>
                  </a:lnTo>
                  <a:lnTo>
                    <a:pt x="266" y="218"/>
                  </a:lnTo>
                  <a:lnTo>
                    <a:pt x="283" y="233"/>
                  </a:lnTo>
                  <a:lnTo>
                    <a:pt x="299" y="250"/>
                  </a:lnTo>
                  <a:lnTo>
                    <a:pt x="305" y="266"/>
                  </a:lnTo>
                  <a:lnTo>
                    <a:pt x="298" y="287"/>
                  </a:lnTo>
                  <a:lnTo>
                    <a:pt x="288" y="296"/>
                  </a:lnTo>
                  <a:lnTo>
                    <a:pt x="279" y="303"/>
                  </a:lnTo>
                  <a:lnTo>
                    <a:pt x="270" y="313"/>
                  </a:lnTo>
                  <a:lnTo>
                    <a:pt x="261" y="322"/>
                  </a:lnTo>
                  <a:lnTo>
                    <a:pt x="251" y="331"/>
                  </a:lnTo>
                  <a:lnTo>
                    <a:pt x="242" y="340"/>
                  </a:lnTo>
                  <a:lnTo>
                    <a:pt x="235" y="351"/>
                  </a:lnTo>
                  <a:lnTo>
                    <a:pt x="229" y="363"/>
                  </a:lnTo>
                  <a:lnTo>
                    <a:pt x="220" y="381"/>
                  </a:lnTo>
                  <a:lnTo>
                    <a:pt x="224" y="405"/>
                  </a:lnTo>
                  <a:lnTo>
                    <a:pt x="229" y="433"/>
                  </a:lnTo>
                  <a:lnTo>
                    <a:pt x="229" y="461"/>
                  </a:lnTo>
                  <a:lnTo>
                    <a:pt x="222" y="477"/>
                  </a:lnTo>
                  <a:lnTo>
                    <a:pt x="214" y="492"/>
                  </a:lnTo>
                  <a:lnTo>
                    <a:pt x="205" y="505"/>
                  </a:lnTo>
                  <a:lnTo>
                    <a:pt x="196" y="516"/>
                  </a:lnTo>
                  <a:lnTo>
                    <a:pt x="185" y="527"/>
                  </a:lnTo>
                  <a:lnTo>
                    <a:pt x="172" y="536"/>
                  </a:lnTo>
                  <a:lnTo>
                    <a:pt x="159" y="547"/>
                  </a:lnTo>
                  <a:lnTo>
                    <a:pt x="146" y="559"/>
                  </a:lnTo>
                  <a:lnTo>
                    <a:pt x="142" y="571"/>
                  </a:lnTo>
                  <a:lnTo>
                    <a:pt x="142" y="586"/>
                  </a:lnTo>
                  <a:lnTo>
                    <a:pt x="144" y="599"/>
                  </a:lnTo>
                  <a:lnTo>
                    <a:pt x="146" y="612"/>
                  </a:lnTo>
                  <a:lnTo>
                    <a:pt x="139" y="625"/>
                  </a:lnTo>
                  <a:lnTo>
                    <a:pt x="129" y="632"/>
                  </a:lnTo>
                  <a:lnTo>
                    <a:pt x="118" y="638"/>
                  </a:lnTo>
                  <a:lnTo>
                    <a:pt x="107" y="640"/>
                  </a:lnTo>
                  <a:lnTo>
                    <a:pt x="96" y="644"/>
                  </a:lnTo>
                  <a:lnTo>
                    <a:pt x="85" y="647"/>
                  </a:lnTo>
                  <a:lnTo>
                    <a:pt x="76" y="651"/>
                  </a:lnTo>
                  <a:lnTo>
                    <a:pt x="68" y="658"/>
                  </a:lnTo>
                  <a:lnTo>
                    <a:pt x="63" y="675"/>
                  </a:lnTo>
                  <a:lnTo>
                    <a:pt x="63" y="697"/>
                  </a:lnTo>
                  <a:lnTo>
                    <a:pt x="63" y="725"/>
                  </a:lnTo>
                  <a:lnTo>
                    <a:pt x="61" y="749"/>
                  </a:lnTo>
                  <a:lnTo>
                    <a:pt x="54" y="749"/>
                  </a:lnTo>
                  <a:lnTo>
                    <a:pt x="46" y="749"/>
                  </a:lnTo>
                  <a:lnTo>
                    <a:pt x="39" y="749"/>
                  </a:lnTo>
                  <a:lnTo>
                    <a:pt x="31" y="749"/>
                  </a:lnTo>
                  <a:lnTo>
                    <a:pt x="31" y="756"/>
                  </a:lnTo>
                  <a:lnTo>
                    <a:pt x="31" y="764"/>
                  </a:lnTo>
                  <a:lnTo>
                    <a:pt x="31" y="771"/>
                  </a:lnTo>
                  <a:lnTo>
                    <a:pt x="31" y="779"/>
                  </a:lnTo>
                  <a:lnTo>
                    <a:pt x="26" y="779"/>
                  </a:lnTo>
                  <a:lnTo>
                    <a:pt x="20" y="779"/>
                  </a:lnTo>
                  <a:lnTo>
                    <a:pt x="15" y="779"/>
                  </a:lnTo>
                  <a:lnTo>
                    <a:pt x="9" y="779"/>
                  </a:lnTo>
                  <a:lnTo>
                    <a:pt x="17" y="795"/>
                  </a:lnTo>
                  <a:lnTo>
                    <a:pt x="22" y="810"/>
                  </a:lnTo>
                  <a:lnTo>
                    <a:pt x="26" y="825"/>
                  </a:lnTo>
                  <a:lnTo>
                    <a:pt x="24" y="840"/>
                  </a:lnTo>
                  <a:lnTo>
                    <a:pt x="17" y="847"/>
                  </a:lnTo>
                  <a:lnTo>
                    <a:pt x="11" y="853"/>
                  </a:lnTo>
                  <a:lnTo>
                    <a:pt x="6" y="858"/>
                  </a:lnTo>
                  <a:lnTo>
                    <a:pt x="0" y="865"/>
                  </a:lnTo>
                  <a:lnTo>
                    <a:pt x="43" y="828"/>
                  </a:lnTo>
                  <a:lnTo>
                    <a:pt x="81" y="817"/>
                  </a:lnTo>
                  <a:lnTo>
                    <a:pt x="118" y="788"/>
                  </a:lnTo>
                  <a:lnTo>
                    <a:pt x="292" y="586"/>
                  </a:lnTo>
                  <a:lnTo>
                    <a:pt x="318" y="597"/>
                  </a:lnTo>
                  <a:lnTo>
                    <a:pt x="333" y="601"/>
                  </a:lnTo>
                  <a:lnTo>
                    <a:pt x="331" y="640"/>
                  </a:lnTo>
                  <a:lnTo>
                    <a:pt x="331" y="734"/>
                  </a:lnTo>
                  <a:lnTo>
                    <a:pt x="329" y="851"/>
                  </a:lnTo>
                  <a:lnTo>
                    <a:pt x="333" y="954"/>
                  </a:lnTo>
                  <a:lnTo>
                    <a:pt x="336" y="1037"/>
                  </a:lnTo>
                  <a:lnTo>
                    <a:pt x="338" y="1113"/>
                  </a:lnTo>
                  <a:lnTo>
                    <a:pt x="340" y="1176"/>
                  </a:lnTo>
                  <a:lnTo>
                    <a:pt x="340" y="1222"/>
                  </a:lnTo>
                  <a:lnTo>
                    <a:pt x="344" y="1267"/>
                  </a:lnTo>
                  <a:lnTo>
                    <a:pt x="355" y="1326"/>
                  </a:lnTo>
                  <a:lnTo>
                    <a:pt x="368" y="1392"/>
                  </a:lnTo>
                  <a:lnTo>
                    <a:pt x="381" y="1461"/>
                  </a:lnTo>
                  <a:lnTo>
                    <a:pt x="386" y="1518"/>
                  </a:lnTo>
                  <a:lnTo>
                    <a:pt x="385" y="1566"/>
                  </a:lnTo>
                  <a:lnTo>
                    <a:pt x="381" y="1618"/>
                  </a:lnTo>
                  <a:lnTo>
                    <a:pt x="381" y="1688"/>
                  </a:lnTo>
                  <a:lnTo>
                    <a:pt x="383" y="1784"/>
                  </a:lnTo>
                  <a:lnTo>
                    <a:pt x="381" y="1886"/>
                  </a:lnTo>
                  <a:lnTo>
                    <a:pt x="379" y="1966"/>
                  </a:lnTo>
                  <a:lnTo>
                    <a:pt x="377" y="1999"/>
                  </a:lnTo>
                  <a:lnTo>
                    <a:pt x="379" y="1999"/>
                  </a:lnTo>
                  <a:lnTo>
                    <a:pt x="383" y="1999"/>
                  </a:lnTo>
                  <a:lnTo>
                    <a:pt x="390" y="1999"/>
                  </a:lnTo>
                  <a:lnTo>
                    <a:pt x="401" y="2001"/>
                  </a:lnTo>
                  <a:lnTo>
                    <a:pt x="414" y="2003"/>
                  </a:lnTo>
                  <a:lnTo>
                    <a:pt x="431" y="2004"/>
                  </a:lnTo>
                  <a:lnTo>
                    <a:pt x="449" y="2008"/>
                  </a:lnTo>
                  <a:lnTo>
                    <a:pt x="471" y="2014"/>
                  </a:lnTo>
                  <a:lnTo>
                    <a:pt x="495" y="2019"/>
                  </a:lnTo>
                  <a:lnTo>
                    <a:pt x="518" y="2025"/>
                  </a:lnTo>
                  <a:lnTo>
                    <a:pt x="540" y="2030"/>
                  </a:lnTo>
                  <a:lnTo>
                    <a:pt x="560" y="2036"/>
                  </a:lnTo>
                  <a:lnTo>
                    <a:pt x="579" y="2040"/>
                  </a:lnTo>
                  <a:lnTo>
                    <a:pt x="595" y="2041"/>
                  </a:lnTo>
                  <a:lnTo>
                    <a:pt x="610" y="2041"/>
                  </a:lnTo>
                  <a:lnTo>
                    <a:pt x="619" y="2041"/>
                  </a:lnTo>
                  <a:lnTo>
                    <a:pt x="627" y="2041"/>
                  </a:lnTo>
                  <a:lnTo>
                    <a:pt x="634" y="2040"/>
                  </a:lnTo>
                  <a:lnTo>
                    <a:pt x="640" y="2038"/>
                  </a:lnTo>
                  <a:lnTo>
                    <a:pt x="643" y="2036"/>
                  </a:lnTo>
                  <a:lnTo>
                    <a:pt x="641" y="2030"/>
                  </a:lnTo>
                  <a:lnTo>
                    <a:pt x="641" y="2025"/>
                  </a:lnTo>
                  <a:lnTo>
                    <a:pt x="640" y="2019"/>
                  </a:lnTo>
                  <a:lnTo>
                    <a:pt x="638" y="2014"/>
                  </a:lnTo>
                  <a:lnTo>
                    <a:pt x="632" y="2003"/>
                  </a:lnTo>
                  <a:lnTo>
                    <a:pt x="629" y="1992"/>
                  </a:lnTo>
                  <a:lnTo>
                    <a:pt x="625" y="1980"/>
                  </a:lnTo>
                  <a:lnTo>
                    <a:pt x="619" y="1971"/>
                  </a:lnTo>
                  <a:lnTo>
                    <a:pt x="612" y="1964"/>
                  </a:lnTo>
                  <a:lnTo>
                    <a:pt x="604" y="1958"/>
                  </a:lnTo>
                  <a:lnTo>
                    <a:pt x="592" y="1958"/>
                  </a:lnTo>
                  <a:lnTo>
                    <a:pt x="577" y="1962"/>
                  </a:lnTo>
                  <a:lnTo>
                    <a:pt x="577" y="1899"/>
                  </a:lnTo>
                  <a:lnTo>
                    <a:pt x="577" y="1840"/>
                  </a:lnTo>
                  <a:lnTo>
                    <a:pt x="577" y="1779"/>
                  </a:lnTo>
                  <a:lnTo>
                    <a:pt x="577" y="1718"/>
                  </a:lnTo>
                  <a:lnTo>
                    <a:pt x="566" y="1746"/>
                  </a:lnTo>
                  <a:lnTo>
                    <a:pt x="555" y="1771"/>
                  </a:lnTo>
                  <a:lnTo>
                    <a:pt x="540" y="1786"/>
                  </a:lnTo>
                  <a:lnTo>
                    <a:pt x="525" y="1779"/>
                  </a:lnTo>
                  <a:lnTo>
                    <a:pt x="514" y="1746"/>
                  </a:lnTo>
                  <a:lnTo>
                    <a:pt x="510" y="1705"/>
                  </a:lnTo>
                  <a:lnTo>
                    <a:pt x="508" y="1662"/>
                  </a:lnTo>
                  <a:lnTo>
                    <a:pt x="501" y="1620"/>
                  </a:lnTo>
                  <a:lnTo>
                    <a:pt x="471" y="1555"/>
                  </a:lnTo>
                  <a:lnTo>
                    <a:pt x="447" y="1502"/>
                  </a:lnTo>
                  <a:lnTo>
                    <a:pt x="431" y="1453"/>
                  </a:lnTo>
                  <a:lnTo>
                    <a:pt x="420" y="1409"/>
                  </a:lnTo>
                  <a:lnTo>
                    <a:pt x="412" y="1365"/>
                  </a:lnTo>
                  <a:lnTo>
                    <a:pt x="409" y="1315"/>
                  </a:lnTo>
                  <a:lnTo>
                    <a:pt x="409" y="1257"/>
                  </a:lnTo>
                  <a:lnTo>
                    <a:pt x="410" y="1187"/>
                  </a:lnTo>
                  <a:lnTo>
                    <a:pt x="416" y="1215"/>
                  </a:lnTo>
                  <a:lnTo>
                    <a:pt x="425" y="1248"/>
                  </a:lnTo>
                  <a:lnTo>
                    <a:pt x="440" y="1285"/>
                  </a:lnTo>
                  <a:lnTo>
                    <a:pt x="457" y="1322"/>
                  </a:lnTo>
                  <a:lnTo>
                    <a:pt x="473" y="1359"/>
                  </a:lnTo>
                  <a:lnTo>
                    <a:pt x="488" y="1394"/>
                  </a:lnTo>
                  <a:lnTo>
                    <a:pt x="503" y="1428"/>
                  </a:lnTo>
                  <a:lnTo>
                    <a:pt x="512" y="1453"/>
                  </a:lnTo>
                  <a:lnTo>
                    <a:pt x="505" y="1426"/>
                  </a:lnTo>
                  <a:lnTo>
                    <a:pt x="494" y="1383"/>
                  </a:lnTo>
                  <a:lnTo>
                    <a:pt x="481" y="1328"/>
                  </a:lnTo>
                  <a:lnTo>
                    <a:pt x="468" y="1269"/>
                  </a:lnTo>
                  <a:lnTo>
                    <a:pt x="455" y="1209"/>
                  </a:lnTo>
                  <a:lnTo>
                    <a:pt x="444" y="1154"/>
                  </a:lnTo>
                  <a:lnTo>
                    <a:pt x="436" y="1111"/>
                  </a:lnTo>
                  <a:lnTo>
                    <a:pt x="433" y="1084"/>
                  </a:lnTo>
                  <a:lnTo>
                    <a:pt x="427" y="1008"/>
                  </a:lnTo>
                  <a:lnTo>
                    <a:pt x="421" y="930"/>
                  </a:lnTo>
                  <a:lnTo>
                    <a:pt x="421" y="854"/>
                  </a:lnTo>
                  <a:lnTo>
                    <a:pt x="433" y="779"/>
                  </a:lnTo>
                  <a:lnTo>
                    <a:pt x="442" y="816"/>
                  </a:lnTo>
                  <a:lnTo>
                    <a:pt x="453" y="849"/>
                  </a:lnTo>
                  <a:lnTo>
                    <a:pt x="468" y="882"/>
                  </a:lnTo>
                  <a:lnTo>
                    <a:pt x="484" y="915"/>
                  </a:lnTo>
                  <a:lnTo>
                    <a:pt x="501" y="947"/>
                  </a:lnTo>
                  <a:lnTo>
                    <a:pt x="516" y="978"/>
                  </a:lnTo>
                  <a:lnTo>
                    <a:pt x="529" y="1012"/>
                  </a:lnTo>
                  <a:lnTo>
                    <a:pt x="540" y="1045"/>
                  </a:lnTo>
                  <a:lnTo>
                    <a:pt x="542" y="1023"/>
                  </a:lnTo>
                  <a:lnTo>
                    <a:pt x="543" y="1002"/>
                  </a:lnTo>
                  <a:lnTo>
                    <a:pt x="543" y="984"/>
                  </a:lnTo>
                  <a:lnTo>
                    <a:pt x="540" y="962"/>
                  </a:lnTo>
                  <a:lnTo>
                    <a:pt x="523" y="902"/>
                  </a:lnTo>
                  <a:lnTo>
                    <a:pt x="505" y="845"/>
                  </a:lnTo>
                  <a:lnTo>
                    <a:pt x="488" y="788"/>
                  </a:lnTo>
                  <a:lnTo>
                    <a:pt x="471" y="730"/>
                  </a:lnTo>
                  <a:lnTo>
                    <a:pt x="455" y="673"/>
                  </a:lnTo>
                  <a:lnTo>
                    <a:pt x="438" y="616"/>
                  </a:lnTo>
                  <a:lnTo>
                    <a:pt x="420" y="557"/>
                  </a:lnTo>
                  <a:lnTo>
                    <a:pt x="403" y="498"/>
                  </a:lnTo>
                  <a:lnTo>
                    <a:pt x="386" y="425"/>
                  </a:lnTo>
                  <a:lnTo>
                    <a:pt x="381" y="353"/>
                  </a:lnTo>
                  <a:lnTo>
                    <a:pt x="381" y="283"/>
                  </a:lnTo>
                  <a:lnTo>
                    <a:pt x="381" y="211"/>
                  </a:lnTo>
                  <a:lnTo>
                    <a:pt x="383" y="205"/>
                  </a:lnTo>
                  <a:lnTo>
                    <a:pt x="388" y="204"/>
                  </a:lnTo>
                  <a:lnTo>
                    <a:pt x="396" y="204"/>
                  </a:lnTo>
                  <a:lnTo>
                    <a:pt x="405" y="204"/>
                  </a:lnTo>
                  <a:lnTo>
                    <a:pt x="416" y="204"/>
                  </a:lnTo>
                  <a:lnTo>
                    <a:pt x="425" y="205"/>
                  </a:lnTo>
                  <a:lnTo>
                    <a:pt x="434" y="204"/>
                  </a:lnTo>
                  <a:lnTo>
                    <a:pt x="442" y="202"/>
                  </a:lnTo>
                  <a:lnTo>
                    <a:pt x="453" y="185"/>
                  </a:lnTo>
                  <a:lnTo>
                    <a:pt x="464" y="168"/>
                  </a:lnTo>
                  <a:lnTo>
                    <a:pt x="477" y="154"/>
                  </a:lnTo>
                  <a:lnTo>
                    <a:pt x="488" y="139"/>
                  </a:lnTo>
                  <a:lnTo>
                    <a:pt x="501" y="126"/>
                  </a:lnTo>
                  <a:lnTo>
                    <a:pt x="514" y="115"/>
                  </a:lnTo>
                  <a:lnTo>
                    <a:pt x="527" y="104"/>
                  </a:lnTo>
                  <a:lnTo>
                    <a:pt x="540" y="96"/>
                  </a:lnTo>
                  <a:lnTo>
                    <a:pt x="551" y="91"/>
                  </a:lnTo>
                  <a:lnTo>
                    <a:pt x="564" y="85"/>
                  </a:lnTo>
                  <a:lnTo>
                    <a:pt x="575" y="80"/>
                  </a:lnTo>
                  <a:lnTo>
                    <a:pt x="588" y="72"/>
                  </a:lnTo>
                  <a:lnTo>
                    <a:pt x="597" y="67"/>
                  </a:lnTo>
                  <a:lnTo>
                    <a:pt x="608" y="59"/>
                  </a:lnTo>
                  <a:lnTo>
                    <a:pt x="616" y="52"/>
                  </a:lnTo>
                  <a:lnTo>
                    <a:pt x="623" y="43"/>
                  </a:lnTo>
                  <a:lnTo>
                    <a:pt x="629" y="33"/>
                  </a:lnTo>
                  <a:lnTo>
                    <a:pt x="636" y="24"/>
                  </a:lnTo>
                  <a:lnTo>
                    <a:pt x="641" y="17"/>
                  </a:lnTo>
                  <a:lnTo>
                    <a:pt x="649" y="9"/>
                  </a:lnTo>
                  <a:lnTo>
                    <a:pt x="640" y="0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5036" y="2789"/>
              <a:ext cx="130" cy="184"/>
            </a:xfrm>
            <a:custGeom>
              <a:avLst/>
              <a:gdLst>
                <a:gd name="T0" fmla="*/ 9 w 261"/>
                <a:gd name="T1" fmla="*/ 115 h 370"/>
                <a:gd name="T2" fmla="*/ 6 w 261"/>
                <a:gd name="T3" fmla="*/ 122 h 370"/>
                <a:gd name="T4" fmla="*/ 0 w 261"/>
                <a:gd name="T5" fmla="*/ 144 h 370"/>
                <a:gd name="T6" fmla="*/ 2 w 261"/>
                <a:gd name="T7" fmla="*/ 178 h 370"/>
                <a:gd name="T8" fmla="*/ 20 w 261"/>
                <a:gd name="T9" fmla="*/ 224 h 370"/>
                <a:gd name="T10" fmla="*/ 44 w 261"/>
                <a:gd name="T11" fmla="*/ 270 h 370"/>
                <a:gd name="T12" fmla="*/ 61 w 261"/>
                <a:gd name="T13" fmla="*/ 303 h 370"/>
                <a:gd name="T14" fmla="*/ 70 w 261"/>
                <a:gd name="T15" fmla="*/ 326 h 370"/>
                <a:gd name="T16" fmla="*/ 74 w 261"/>
                <a:gd name="T17" fmla="*/ 333 h 370"/>
                <a:gd name="T18" fmla="*/ 74 w 261"/>
                <a:gd name="T19" fmla="*/ 370 h 370"/>
                <a:gd name="T20" fmla="*/ 78 w 261"/>
                <a:gd name="T21" fmla="*/ 364 h 370"/>
                <a:gd name="T22" fmla="*/ 85 w 261"/>
                <a:gd name="T23" fmla="*/ 351 h 370"/>
                <a:gd name="T24" fmla="*/ 96 w 261"/>
                <a:gd name="T25" fmla="*/ 333 h 370"/>
                <a:gd name="T26" fmla="*/ 109 w 261"/>
                <a:gd name="T27" fmla="*/ 316 h 370"/>
                <a:gd name="T28" fmla="*/ 124 w 261"/>
                <a:gd name="T29" fmla="*/ 298 h 370"/>
                <a:gd name="T30" fmla="*/ 137 w 261"/>
                <a:gd name="T31" fmla="*/ 277 h 370"/>
                <a:gd name="T32" fmla="*/ 148 w 261"/>
                <a:gd name="T33" fmla="*/ 253 h 370"/>
                <a:gd name="T34" fmla="*/ 150 w 261"/>
                <a:gd name="T35" fmla="*/ 229 h 370"/>
                <a:gd name="T36" fmla="*/ 146 w 261"/>
                <a:gd name="T37" fmla="*/ 207 h 370"/>
                <a:gd name="T38" fmla="*/ 139 w 261"/>
                <a:gd name="T39" fmla="*/ 189 h 370"/>
                <a:gd name="T40" fmla="*/ 133 w 261"/>
                <a:gd name="T41" fmla="*/ 176 h 370"/>
                <a:gd name="T42" fmla="*/ 131 w 261"/>
                <a:gd name="T43" fmla="*/ 172 h 370"/>
                <a:gd name="T44" fmla="*/ 137 w 261"/>
                <a:gd name="T45" fmla="*/ 148 h 370"/>
                <a:gd name="T46" fmla="*/ 150 w 261"/>
                <a:gd name="T47" fmla="*/ 131 h 370"/>
                <a:gd name="T48" fmla="*/ 233 w 261"/>
                <a:gd name="T49" fmla="*/ 94 h 370"/>
                <a:gd name="T50" fmla="*/ 251 w 261"/>
                <a:gd name="T51" fmla="*/ 65 h 370"/>
                <a:gd name="T52" fmla="*/ 261 w 261"/>
                <a:gd name="T53" fmla="*/ 50 h 370"/>
                <a:gd name="T54" fmla="*/ 211 w 261"/>
                <a:gd name="T55" fmla="*/ 32 h 370"/>
                <a:gd name="T56" fmla="*/ 155 w 261"/>
                <a:gd name="T57" fmla="*/ 2 h 370"/>
                <a:gd name="T58" fmla="*/ 148 w 261"/>
                <a:gd name="T59" fmla="*/ 4 h 370"/>
                <a:gd name="T60" fmla="*/ 137 w 261"/>
                <a:gd name="T61" fmla="*/ 0 h 370"/>
                <a:gd name="T62" fmla="*/ 9 w 261"/>
                <a:gd name="T63" fmla="*/ 115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61" h="370">
                  <a:moveTo>
                    <a:pt x="9" y="115"/>
                  </a:moveTo>
                  <a:lnTo>
                    <a:pt x="6" y="122"/>
                  </a:lnTo>
                  <a:lnTo>
                    <a:pt x="0" y="144"/>
                  </a:lnTo>
                  <a:lnTo>
                    <a:pt x="2" y="178"/>
                  </a:lnTo>
                  <a:lnTo>
                    <a:pt x="20" y="224"/>
                  </a:lnTo>
                  <a:lnTo>
                    <a:pt x="44" y="270"/>
                  </a:lnTo>
                  <a:lnTo>
                    <a:pt x="61" y="303"/>
                  </a:lnTo>
                  <a:lnTo>
                    <a:pt x="70" y="326"/>
                  </a:lnTo>
                  <a:lnTo>
                    <a:pt x="74" y="333"/>
                  </a:lnTo>
                  <a:lnTo>
                    <a:pt x="74" y="370"/>
                  </a:lnTo>
                  <a:lnTo>
                    <a:pt x="78" y="364"/>
                  </a:lnTo>
                  <a:lnTo>
                    <a:pt x="85" y="351"/>
                  </a:lnTo>
                  <a:lnTo>
                    <a:pt x="96" y="333"/>
                  </a:lnTo>
                  <a:lnTo>
                    <a:pt x="109" y="316"/>
                  </a:lnTo>
                  <a:lnTo>
                    <a:pt x="124" y="298"/>
                  </a:lnTo>
                  <a:lnTo>
                    <a:pt x="137" y="277"/>
                  </a:lnTo>
                  <a:lnTo>
                    <a:pt x="148" y="253"/>
                  </a:lnTo>
                  <a:lnTo>
                    <a:pt x="150" y="229"/>
                  </a:lnTo>
                  <a:lnTo>
                    <a:pt x="146" y="207"/>
                  </a:lnTo>
                  <a:lnTo>
                    <a:pt x="139" y="189"/>
                  </a:lnTo>
                  <a:lnTo>
                    <a:pt x="133" y="176"/>
                  </a:lnTo>
                  <a:lnTo>
                    <a:pt x="131" y="172"/>
                  </a:lnTo>
                  <a:lnTo>
                    <a:pt x="137" y="148"/>
                  </a:lnTo>
                  <a:lnTo>
                    <a:pt x="150" y="131"/>
                  </a:lnTo>
                  <a:lnTo>
                    <a:pt x="233" y="94"/>
                  </a:lnTo>
                  <a:lnTo>
                    <a:pt x="251" y="65"/>
                  </a:lnTo>
                  <a:lnTo>
                    <a:pt x="261" y="50"/>
                  </a:lnTo>
                  <a:lnTo>
                    <a:pt x="211" y="32"/>
                  </a:lnTo>
                  <a:lnTo>
                    <a:pt x="155" y="2"/>
                  </a:lnTo>
                  <a:lnTo>
                    <a:pt x="148" y="4"/>
                  </a:lnTo>
                  <a:lnTo>
                    <a:pt x="137" y="0"/>
                  </a:lnTo>
                  <a:lnTo>
                    <a:pt x="9" y="115"/>
                  </a:lnTo>
                  <a:close/>
                </a:path>
              </a:pathLst>
            </a:custGeom>
            <a:solidFill>
              <a:srgbClr val="0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4981" y="2718"/>
              <a:ext cx="135" cy="148"/>
            </a:xfrm>
            <a:custGeom>
              <a:avLst/>
              <a:gdLst>
                <a:gd name="T0" fmla="*/ 0 w 270"/>
                <a:gd name="T1" fmla="*/ 79 h 295"/>
                <a:gd name="T2" fmla="*/ 2 w 270"/>
                <a:gd name="T3" fmla="*/ 88 h 295"/>
                <a:gd name="T4" fmla="*/ 7 w 270"/>
                <a:gd name="T5" fmla="*/ 114 h 295"/>
                <a:gd name="T6" fmla="*/ 24 w 270"/>
                <a:gd name="T7" fmla="*/ 147 h 295"/>
                <a:gd name="T8" fmla="*/ 54 w 270"/>
                <a:gd name="T9" fmla="*/ 184 h 295"/>
                <a:gd name="T10" fmla="*/ 70 w 270"/>
                <a:gd name="T11" fmla="*/ 201 h 295"/>
                <a:gd name="T12" fmla="*/ 85 w 270"/>
                <a:gd name="T13" fmla="*/ 212 h 295"/>
                <a:gd name="T14" fmla="*/ 96 w 270"/>
                <a:gd name="T15" fmla="*/ 221 h 295"/>
                <a:gd name="T16" fmla="*/ 104 w 270"/>
                <a:gd name="T17" fmla="*/ 229 h 295"/>
                <a:gd name="T18" fmla="*/ 109 w 270"/>
                <a:gd name="T19" fmla="*/ 233 h 295"/>
                <a:gd name="T20" fmla="*/ 113 w 270"/>
                <a:gd name="T21" fmla="*/ 234 h 295"/>
                <a:gd name="T22" fmla="*/ 115 w 270"/>
                <a:gd name="T23" fmla="*/ 236 h 295"/>
                <a:gd name="T24" fmla="*/ 115 w 270"/>
                <a:gd name="T25" fmla="*/ 236 h 295"/>
                <a:gd name="T26" fmla="*/ 128 w 270"/>
                <a:gd name="T27" fmla="*/ 264 h 295"/>
                <a:gd name="T28" fmla="*/ 165 w 270"/>
                <a:gd name="T29" fmla="*/ 295 h 295"/>
                <a:gd name="T30" fmla="*/ 205 w 270"/>
                <a:gd name="T31" fmla="*/ 258 h 295"/>
                <a:gd name="T32" fmla="*/ 209 w 270"/>
                <a:gd name="T33" fmla="*/ 253 h 295"/>
                <a:gd name="T34" fmla="*/ 218 w 270"/>
                <a:gd name="T35" fmla="*/ 240 h 295"/>
                <a:gd name="T36" fmla="*/ 227 w 270"/>
                <a:gd name="T37" fmla="*/ 223 h 295"/>
                <a:gd name="T38" fmla="*/ 237 w 270"/>
                <a:gd name="T39" fmla="*/ 205 h 295"/>
                <a:gd name="T40" fmla="*/ 240 w 270"/>
                <a:gd name="T41" fmla="*/ 186 h 295"/>
                <a:gd name="T42" fmla="*/ 244 w 270"/>
                <a:gd name="T43" fmla="*/ 172 h 295"/>
                <a:gd name="T44" fmla="*/ 244 w 270"/>
                <a:gd name="T45" fmla="*/ 160 h 295"/>
                <a:gd name="T46" fmla="*/ 244 w 270"/>
                <a:gd name="T47" fmla="*/ 157 h 295"/>
                <a:gd name="T48" fmla="*/ 231 w 270"/>
                <a:gd name="T49" fmla="*/ 99 h 295"/>
                <a:gd name="T50" fmla="*/ 242 w 270"/>
                <a:gd name="T51" fmla="*/ 64 h 295"/>
                <a:gd name="T52" fmla="*/ 270 w 270"/>
                <a:gd name="T53" fmla="*/ 48 h 295"/>
                <a:gd name="T54" fmla="*/ 270 w 270"/>
                <a:gd name="T55" fmla="*/ 0 h 295"/>
                <a:gd name="T56" fmla="*/ 266 w 270"/>
                <a:gd name="T57" fmla="*/ 1 h 295"/>
                <a:gd name="T58" fmla="*/ 255 w 270"/>
                <a:gd name="T59" fmla="*/ 7 h 295"/>
                <a:gd name="T60" fmla="*/ 238 w 270"/>
                <a:gd name="T61" fmla="*/ 14 h 295"/>
                <a:gd name="T62" fmla="*/ 216 w 270"/>
                <a:gd name="T63" fmla="*/ 24 h 295"/>
                <a:gd name="T64" fmla="*/ 190 w 270"/>
                <a:gd name="T65" fmla="*/ 35 h 295"/>
                <a:gd name="T66" fmla="*/ 161 w 270"/>
                <a:gd name="T67" fmla="*/ 44 h 295"/>
                <a:gd name="T68" fmla="*/ 126 w 270"/>
                <a:gd name="T69" fmla="*/ 53 h 295"/>
                <a:gd name="T70" fmla="*/ 91 w 270"/>
                <a:gd name="T71" fmla="*/ 59 h 295"/>
                <a:gd name="T72" fmla="*/ 59 w 270"/>
                <a:gd name="T73" fmla="*/ 64 h 295"/>
                <a:gd name="T74" fmla="*/ 35 w 270"/>
                <a:gd name="T75" fmla="*/ 68 h 295"/>
                <a:gd name="T76" fmla="*/ 20 w 270"/>
                <a:gd name="T77" fmla="*/ 72 h 295"/>
                <a:gd name="T78" fmla="*/ 9 w 270"/>
                <a:gd name="T79" fmla="*/ 74 h 295"/>
                <a:gd name="T80" fmla="*/ 4 w 270"/>
                <a:gd name="T81" fmla="*/ 77 h 295"/>
                <a:gd name="T82" fmla="*/ 0 w 270"/>
                <a:gd name="T83" fmla="*/ 77 h 295"/>
                <a:gd name="T84" fmla="*/ 0 w 270"/>
                <a:gd name="T85" fmla="*/ 79 h 295"/>
                <a:gd name="T86" fmla="*/ 0 w 270"/>
                <a:gd name="T87" fmla="*/ 79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70" h="295">
                  <a:moveTo>
                    <a:pt x="0" y="79"/>
                  </a:moveTo>
                  <a:lnTo>
                    <a:pt x="2" y="88"/>
                  </a:lnTo>
                  <a:lnTo>
                    <a:pt x="7" y="114"/>
                  </a:lnTo>
                  <a:lnTo>
                    <a:pt x="24" y="147"/>
                  </a:lnTo>
                  <a:lnTo>
                    <a:pt x="54" y="184"/>
                  </a:lnTo>
                  <a:lnTo>
                    <a:pt x="70" y="201"/>
                  </a:lnTo>
                  <a:lnTo>
                    <a:pt x="85" y="212"/>
                  </a:lnTo>
                  <a:lnTo>
                    <a:pt x="96" y="221"/>
                  </a:lnTo>
                  <a:lnTo>
                    <a:pt x="104" y="229"/>
                  </a:lnTo>
                  <a:lnTo>
                    <a:pt x="109" y="233"/>
                  </a:lnTo>
                  <a:lnTo>
                    <a:pt x="113" y="234"/>
                  </a:lnTo>
                  <a:lnTo>
                    <a:pt x="115" y="236"/>
                  </a:lnTo>
                  <a:lnTo>
                    <a:pt x="115" y="236"/>
                  </a:lnTo>
                  <a:lnTo>
                    <a:pt x="128" y="264"/>
                  </a:lnTo>
                  <a:lnTo>
                    <a:pt x="165" y="295"/>
                  </a:lnTo>
                  <a:lnTo>
                    <a:pt x="205" y="258"/>
                  </a:lnTo>
                  <a:lnTo>
                    <a:pt x="209" y="253"/>
                  </a:lnTo>
                  <a:lnTo>
                    <a:pt x="218" y="240"/>
                  </a:lnTo>
                  <a:lnTo>
                    <a:pt x="227" y="223"/>
                  </a:lnTo>
                  <a:lnTo>
                    <a:pt x="237" y="205"/>
                  </a:lnTo>
                  <a:lnTo>
                    <a:pt x="240" y="186"/>
                  </a:lnTo>
                  <a:lnTo>
                    <a:pt x="244" y="172"/>
                  </a:lnTo>
                  <a:lnTo>
                    <a:pt x="244" y="160"/>
                  </a:lnTo>
                  <a:lnTo>
                    <a:pt x="244" y="157"/>
                  </a:lnTo>
                  <a:lnTo>
                    <a:pt x="231" y="99"/>
                  </a:lnTo>
                  <a:lnTo>
                    <a:pt x="242" y="64"/>
                  </a:lnTo>
                  <a:lnTo>
                    <a:pt x="270" y="48"/>
                  </a:lnTo>
                  <a:lnTo>
                    <a:pt x="270" y="0"/>
                  </a:lnTo>
                  <a:lnTo>
                    <a:pt x="266" y="1"/>
                  </a:lnTo>
                  <a:lnTo>
                    <a:pt x="255" y="7"/>
                  </a:lnTo>
                  <a:lnTo>
                    <a:pt x="238" y="14"/>
                  </a:lnTo>
                  <a:lnTo>
                    <a:pt x="216" y="24"/>
                  </a:lnTo>
                  <a:lnTo>
                    <a:pt x="190" y="35"/>
                  </a:lnTo>
                  <a:lnTo>
                    <a:pt x="161" y="44"/>
                  </a:lnTo>
                  <a:lnTo>
                    <a:pt x="126" y="53"/>
                  </a:lnTo>
                  <a:lnTo>
                    <a:pt x="91" y="59"/>
                  </a:lnTo>
                  <a:lnTo>
                    <a:pt x="59" y="64"/>
                  </a:lnTo>
                  <a:lnTo>
                    <a:pt x="35" y="68"/>
                  </a:lnTo>
                  <a:lnTo>
                    <a:pt x="20" y="72"/>
                  </a:lnTo>
                  <a:lnTo>
                    <a:pt x="9" y="74"/>
                  </a:lnTo>
                  <a:lnTo>
                    <a:pt x="4" y="77"/>
                  </a:lnTo>
                  <a:lnTo>
                    <a:pt x="0" y="77"/>
                  </a:lnTo>
                  <a:lnTo>
                    <a:pt x="0" y="79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4981" y="2713"/>
              <a:ext cx="135" cy="68"/>
            </a:xfrm>
            <a:custGeom>
              <a:avLst/>
              <a:gdLst>
                <a:gd name="T0" fmla="*/ 270 w 270"/>
                <a:gd name="T1" fmla="*/ 43 h 137"/>
                <a:gd name="T2" fmla="*/ 268 w 270"/>
                <a:gd name="T3" fmla="*/ 43 h 137"/>
                <a:gd name="T4" fmla="*/ 266 w 270"/>
                <a:gd name="T5" fmla="*/ 41 h 137"/>
                <a:gd name="T6" fmla="*/ 261 w 270"/>
                <a:gd name="T7" fmla="*/ 43 h 137"/>
                <a:gd name="T8" fmla="*/ 255 w 270"/>
                <a:gd name="T9" fmla="*/ 45 h 137"/>
                <a:gd name="T10" fmla="*/ 250 w 270"/>
                <a:gd name="T11" fmla="*/ 49 h 137"/>
                <a:gd name="T12" fmla="*/ 246 w 270"/>
                <a:gd name="T13" fmla="*/ 54 h 137"/>
                <a:gd name="T14" fmla="*/ 242 w 270"/>
                <a:gd name="T15" fmla="*/ 56 h 137"/>
                <a:gd name="T16" fmla="*/ 242 w 270"/>
                <a:gd name="T17" fmla="*/ 58 h 137"/>
                <a:gd name="T18" fmla="*/ 239 w 270"/>
                <a:gd name="T19" fmla="*/ 82 h 137"/>
                <a:gd name="T20" fmla="*/ 237 w 270"/>
                <a:gd name="T21" fmla="*/ 84 h 137"/>
                <a:gd name="T22" fmla="*/ 233 w 270"/>
                <a:gd name="T23" fmla="*/ 87 h 137"/>
                <a:gd name="T24" fmla="*/ 224 w 270"/>
                <a:gd name="T25" fmla="*/ 91 h 137"/>
                <a:gd name="T26" fmla="*/ 215 w 270"/>
                <a:gd name="T27" fmla="*/ 97 h 137"/>
                <a:gd name="T28" fmla="*/ 203 w 270"/>
                <a:gd name="T29" fmla="*/ 102 h 137"/>
                <a:gd name="T30" fmla="*/ 189 w 270"/>
                <a:gd name="T31" fmla="*/ 108 h 137"/>
                <a:gd name="T32" fmla="*/ 174 w 270"/>
                <a:gd name="T33" fmla="*/ 113 h 137"/>
                <a:gd name="T34" fmla="*/ 159 w 270"/>
                <a:gd name="T35" fmla="*/ 115 h 137"/>
                <a:gd name="T36" fmla="*/ 144 w 270"/>
                <a:gd name="T37" fmla="*/ 117 h 137"/>
                <a:gd name="T38" fmla="*/ 133 w 270"/>
                <a:gd name="T39" fmla="*/ 117 h 137"/>
                <a:gd name="T40" fmla="*/ 122 w 270"/>
                <a:gd name="T41" fmla="*/ 117 h 137"/>
                <a:gd name="T42" fmla="*/ 113 w 270"/>
                <a:gd name="T43" fmla="*/ 115 h 137"/>
                <a:gd name="T44" fmla="*/ 107 w 270"/>
                <a:gd name="T45" fmla="*/ 115 h 137"/>
                <a:gd name="T46" fmla="*/ 102 w 270"/>
                <a:gd name="T47" fmla="*/ 113 h 137"/>
                <a:gd name="T48" fmla="*/ 100 w 270"/>
                <a:gd name="T49" fmla="*/ 113 h 137"/>
                <a:gd name="T50" fmla="*/ 98 w 270"/>
                <a:gd name="T51" fmla="*/ 113 h 137"/>
                <a:gd name="T52" fmla="*/ 98 w 270"/>
                <a:gd name="T53" fmla="*/ 137 h 137"/>
                <a:gd name="T54" fmla="*/ 94 w 270"/>
                <a:gd name="T55" fmla="*/ 137 h 137"/>
                <a:gd name="T56" fmla="*/ 83 w 270"/>
                <a:gd name="T57" fmla="*/ 137 h 137"/>
                <a:gd name="T58" fmla="*/ 70 w 270"/>
                <a:gd name="T59" fmla="*/ 137 h 137"/>
                <a:gd name="T60" fmla="*/ 56 w 270"/>
                <a:gd name="T61" fmla="*/ 135 h 137"/>
                <a:gd name="T62" fmla="*/ 43 w 270"/>
                <a:gd name="T63" fmla="*/ 134 h 137"/>
                <a:gd name="T64" fmla="*/ 30 w 270"/>
                <a:gd name="T65" fmla="*/ 132 h 137"/>
                <a:gd name="T66" fmla="*/ 22 w 270"/>
                <a:gd name="T67" fmla="*/ 130 h 137"/>
                <a:gd name="T68" fmla="*/ 19 w 270"/>
                <a:gd name="T69" fmla="*/ 130 h 137"/>
                <a:gd name="T70" fmla="*/ 0 w 270"/>
                <a:gd name="T71" fmla="*/ 86 h 137"/>
                <a:gd name="T72" fmla="*/ 4 w 270"/>
                <a:gd name="T73" fmla="*/ 86 h 137"/>
                <a:gd name="T74" fmla="*/ 13 w 270"/>
                <a:gd name="T75" fmla="*/ 86 h 137"/>
                <a:gd name="T76" fmla="*/ 28 w 270"/>
                <a:gd name="T77" fmla="*/ 84 h 137"/>
                <a:gd name="T78" fmla="*/ 48 w 270"/>
                <a:gd name="T79" fmla="*/ 82 h 137"/>
                <a:gd name="T80" fmla="*/ 70 w 270"/>
                <a:gd name="T81" fmla="*/ 80 h 137"/>
                <a:gd name="T82" fmla="*/ 96 w 270"/>
                <a:gd name="T83" fmla="*/ 74 h 137"/>
                <a:gd name="T84" fmla="*/ 126 w 270"/>
                <a:gd name="T85" fmla="*/ 67 h 137"/>
                <a:gd name="T86" fmla="*/ 155 w 270"/>
                <a:gd name="T87" fmla="*/ 56 h 137"/>
                <a:gd name="T88" fmla="*/ 183 w 270"/>
                <a:gd name="T89" fmla="*/ 45 h 137"/>
                <a:gd name="T90" fmla="*/ 207 w 270"/>
                <a:gd name="T91" fmla="*/ 34 h 137"/>
                <a:gd name="T92" fmla="*/ 228 w 270"/>
                <a:gd name="T93" fmla="*/ 24 h 137"/>
                <a:gd name="T94" fmla="*/ 244 w 270"/>
                <a:gd name="T95" fmla="*/ 17 h 137"/>
                <a:gd name="T96" fmla="*/ 255 w 270"/>
                <a:gd name="T97" fmla="*/ 10 h 137"/>
                <a:gd name="T98" fmla="*/ 264 w 270"/>
                <a:gd name="T99" fmla="*/ 4 h 137"/>
                <a:gd name="T100" fmla="*/ 268 w 270"/>
                <a:gd name="T101" fmla="*/ 2 h 137"/>
                <a:gd name="T102" fmla="*/ 270 w 270"/>
                <a:gd name="T103" fmla="*/ 0 h 137"/>
                <a:gd name="T104" fmla="*/ 270 w 270"/>
                <a:gd name="T105" fmla="*/ 43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70" h="137">
                  <a:moveTo>
                    <a:pt x="270" y="43"/>
                  </a:moveTo>
                  <a:lnTo>
                    <a:pt x="268" y="43"/>
                  </a:lnTo>
                  <a:lnTo>
                    <a:pt x="266" y="41"/>
                  </a:lnTo>
                  <a:lnTo>
                    <a:pt x="261" y="43"/>
                  </a:lnTo>
                  <a:lnTo>
                    <a:pt x="255" y="45"/>
                  </a:lnTo>
                  <a:lnTo>
                    <a:pt x="250" y="49"/>
                  </a:lnTo>
                  <a:lnTo>
                    <a:pt x="246" y="54"/>
                  </a:lnTo>
                  <a:lnTo>
                    <a:pt x="242" y="56"/>
                  </a:lnTo>
                  <a:lnTo>
                    <a:pt x="242" y="58"/>
                  </a:lnTo>
                  <a:lnTo>
                    <a:pt x="239" y="82"/>
                  </a:lnTo>
                  <a:lnTo>
                    <a:pt x="237" y="84"/>
                  </a:lnTo>
                  <a:lnTo>
                    <a:pt x="233" y="87"/>
                  </a:lnTo>
                  <a:lnTo>
                    <a:pt x="224" y="91"/>
                  </a:lnTo>
                  <a:lnTo>
                    <a:pt x="215" y="97"/>
                  </a:lnTo>
                  <a:lnTo>
                    <a:pt x="203" y="102"/>
                  </a:lnTo>
                  <a:lnTo>
                    <a:pt x="189" y="108"/>
                  </a:lnTo>
                  <a:lnTo>
                    <a:pt x="174" y="113"/>
                  </a:lnTo>
                  <a:lnTo>
                    <a:pt x="159" y="115"/>
                  </a:lnTo>
                  <a:lnTo>
                    <a:pt x="144" y="117"/>
                  </a:lnTo>
                  <a:lnTo>
                    <a:pt x="133" y="117"/>
                  </a:lnTo>
                  <a:lnTo>
                    <a:pt x="122" y="117"/>
                  </a:lnTo>
                  <a:lnTo>
                    <a:pt x="113" y="115"/>
                  </a:lnTo>
                  <a:lnTo>
                    <a:pt x="107" y="115"/>
                  </a:lnTo>
                  <a:lnTo>
                    <a:pt x="102" y="113"/>
                  </a:lnTo>
                  <a:lnTo>
                    <a:pt x="100" y="113"/>
                  </a:lnTo>
                  <a:lnTo>
                    <a:pt x="98" y="113"/>
                  </a:lnTo>
                  <a:lnTo>
                    <a:pt x="98" y="137"/>
                  </a:lnTo>
                  <a:lnTo>
                    <a:pt x="94" y="137"/>
                  </a:lnTo>
                  <a:lnTo>
                    <a:pt x="83" y="137"/>
                  </a:lnTo>
                  <a:lnTo>
                    <a:pt x="70" y="137"/>
                  </a:lnTo>
                  <a:lnTo>
                    <a:pt x="56" y="135"/>
                  </a:lnTo>
                  <a:lnTo>
                    <a:pt x="43" y="134"/>
                  </a:lnTo>
                  <a:lnTo>
                    <a:pt x="30" y="132"/>
                  </a:lnTo>
                  <a:lnTo>
                    <a:pt x="22" y="130"/>
                  </a:lnTo>
                  <a:lnTo>
                    <a:pt x="19" y="130"/>
                  </a:lnTo>
                  <a:lnTo>
                    <a:pt x="0" y="86"/>
                  </a:lnTo>
                  <a:lnTo>
                    <a:pt x="4" y="86"/>
                  </a:lnTo>
                  <a:lnTo>
                    <a:pt x="13" y="86"/>
                  </a:lnTo>
                  <a:lnTo>
                    <a:pt x="28" y="84"/>
                  </a:lnTo>
                  <a:lnTo>
                    <a:pt x="48" y="82"/>
                  </a:lnTo>
                  <a:lnTo>
                    <a:pt x="70" y="80"/>
                  </a:lnTo>
                  <a:lnTo>
                    <a:pt x="96" y="74"/>
                  </a:lnTo>
                  <a:lnTo>
                    <a:pt x="126" y="67"/>
                  </a:lnTo>
                  <a:lnTo>
                    <a:pt x="155" y="56"/>
                  </a:lnTo>
                  <a:lnTo>
                    <a:pt x="183" y="45"/>
                  </a:lnTo>
                  <a:lnTo>
                    <a:pt x="207" y="34"/>
                  </a:lnTo>
                  <a:lnTo>
                    <a:pt x="228" y="24"/>
                  </a:lnTo>
                  <a:lnTo>
                    <a:pt x="244" y="17"/>
                  </a:lnTo>
                  <a:lnTo>
                    <a:pt x="255" y="10"/>
                  </a:lnTo>
                  <a:lnTo>
                    <a:pt x="264" y="4"/>
                  </a:lnTo>
                  <a:lnTo>
                    <a:pt x="268" y="2"/>
                  </a:lnTo>
                  <a:lnTo>
                    <a:pt x="270" y="0"/>
                  </a:lnTo>
                  <a:lnTo>
                    <a:pt x="270" y="43"/>
                  </a:lnTo>
                  <a:close/>
                </a:path>
              </a:pathLst>
            </a:custGeom>
            <a:solidFill>
              <a:srgbClr val="C191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4992" y="3765"/>
              <a:ext cx="160" cy="284"/>
            </a:xfrm>
            <a:custGeom>
              <a:avLst/>
              <a:gdLst>
                <a:gd name="T0" fmla="*/ 263 w 322"/>
                <a:gd name="T1" fmla="*/ 92 h 567"/>
                <a:gd name="T2" fmla="*/ 128 w 322"/>
                <a:gd name="T3" fmla="*/ 66 h 567"/>
                <a:gd name="T4" fmla="*/ 0 w 322"/>
                <a:gd name="T5" fmla="*/ 37 h 567"/>
                <a:gd name="T6" fmla="*/ 2 w 322"/>
                <a:gd name="T7" fmla="*/ 51 h 567"/>
                <a:gd name="T8" fmla="*/ 6 w 322"/>
                <a:gd name="T9" fmla="*/ 88 h 567"/>
                <a:gd name="T10" fmla="*/ 10 w 322"/>
                <a:gd name="T11" fmla="*/ 138 h 567"/>
                <a:gd name="T12" fmla="*/ 17 w 322"/>
                <a:gd name="T13" fmla="*/ 192 h 567"/>
                <a:gd name="T14" fmla="*/ 23 w 322"/>
                <a:gd name="T15" fmla="*/ 242 h 567"/>
                <a:gd name="T16" fmla="*/ 24 w 322"/>
                <a:gd name="T17" fmla="*/ 286 h 567"/>
                <a:gd name="T18" fmla="*/ 26 w 322"/>
                <a:gd name="T19" fmla="*/ 318 h 567"/>
                <a:gd name="T20" fmla="*/ 26 w 322"/>
                <a:gd name="T21" fmla="*/ 329 h 567"/>
                <a:gd name="T22" fmla="*/ 32 w 322"/>
                <a:gd name="T23" fmla="*/ 332 h 567"/>
                <a:gd name="T24" fmla="*/ 47 w 322"/>
                <a:gd name="T25" fmla="*/ 344 h 567"/>
                <a:gd name="T26" fmla="*/ 63 w 322"/>
                <a:gd name="T27" fmla="*/ 368 h 567"/>
                <a:gd name="T28" fmla="*/ 74 w 322"/>
                <a:gd name="T29" fmla="*/ 406 h 567"/>
                <a:gd name="T30" fmla="*/ 78 w 322"/>
                <a:gd name="T31" fmla="*/ 453 h 567"/>
                <a:gd name="T32" fmla="*/ 82 w 322"/>
                <a:gd name="T33" fmla="*/ 491 h 567"/>
                <a:gd name="T34" fmla="*/ 82 w 322"/>
                <a:gd name="T35" fmla="*/ 519 h 567"/>
                <a:gd name="T36" fmla="*/ 82 w 322"/>
                <a:gd name="T37" fmla="*/ 530 h 567"/>
                <a:gd name="T38" fmla="*/ 119 w 322"/>
                <a:gd name="T39" fmla="*/ 545 h 567"/>
                <a:gd name="T40" fmla="*/ 218 w 322"/>
                <a:gd name="T41" fmla="*/ 567 h 567"/>
                <a:gd name="T42" fmla="*/ 250 w 322"/>
                <a:gd name="T43" fmla="*/ 556 h 567"/>
                <a:gd name="T44" fmla="*/ 267 w 322"/>
                <a:gd name="T45" fmla="*/ 538 h 567"/>
                <a:gd name="T46" fmla="*/ 267 w 322"/>
                <a:gd name="T47" fmla="*/ 521 h 567"/>
                <a:gd name="T48" fmla="*/ 265 w 322"/>
                <a:gd name="T49" fmla="*/ 477 h 567"/>
                <a:gd name="T50" fmla="*/ 267 w 322"/>
                <a:gd name="T51" fmla="*/ 417 h 567"/>
                <a:gd name="T52" fmla="*/ 274 w 322"/>
                <a:gd name="T53" fmla="*/ 355 h 567"/>
                <a:gd name="T54" fmla="*/ 283 w 322"/>
                <a:gd name="T55" fmla="*/ 299 h 567"/>
                <a:gd name="T56" fmla="*/ 291 w 322"/>
                <a:gd name="T57" fmla="*/ 255 h 567"/>
                <a:gd name="T58" fmla="*/ 294 w 322"/>
                <a:gd name="T59" fmla="*/ 225 h 567"/>
                <a:gd name="T60" fmla="*/ 296 w 322"/>
                <a:gd name="T61" fmla="*/ 210 h 567"/>
                <a:gd name="T62" fmla="*/ 296 w 322"/>
                <a:gd name="T63" fmla="*/ 194 h 567"/>
                <a:gd name="T64" fmla="*/ 300 w 322"/>
                <a:gd name="T65" fmla="*/ 166 h 567"/>
                <a:gd name="T66" fmla="*/ 302 w 322"/>
                <a:gd name="T67" fmla="*/ 140 h 567"/>
                <a:gd name="T68" fmla="*/ 302 w 322"/>
                <a:gd name="T69" fmla="*/ 129 h 567"/>
                <a:gd name="T70" fmla="*/ 316 w 322"/>
                <a:gd name="T71" fmla="*/ 62 h 567"/>
                <a:gd name="T72" fmla="*/ 322 w 322"/>
                <a:gd name="T73" fmla="*/ 0 h 567"/>
                <a:gd name="T74" fmla="*/ 230 w 322"/>
                <a:gd name="T75" fmla="*/ 1 h 567"/>
                <a:gd name="T76" fmla="*/ 263 w 322"/>
                <a:gd name="T77" fmla="*/ 92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567">
                  <a:moveTo>
                    <a:pt x="263" y="92"/>
                  </a:moveTo>
                  <a:lnTo>
                    <a:pt x="128" y="66"/>
                  </a:lnTo>
                  <a:lnTo>
                    <a:pt x="0" y="37"/>
                  </a:lnTo>
                  <a:lnTo>
                    <a:pt x="2" y="51"/>
                  </a:lnTo>
                  <a:lnTo>
                    <a:pt x="6" y="88"/>
                  </a:lnTo>
                  <a:lnTo>
                    <a:pt x="10" y="138"/>
                  </a:lnTo>
                  <a:lnTo>
                    <a:pt x="17" y="192"/>
                  </a:lnTo>
                  <a:lnTo>
                    <a:pt x="23" y="242"/>
                  </a:lnTo>
                  <a:lnTo>
                    <a:pt x="24" y="286"/>
                  </a:lnTo>
                  <a:lnTo>
                    <a:pt x="26" y="318"/>
                  </a:lnTo>
                  <a:lnTo>
                    <a:pt x="26" y="329"/>
                  </a:lnTo>
                  <a:lnTo>
                    <a:pt x="32" y="332"/>
                  </a:lnTo>
                  <a:lnTo>
                    <a:pt x="47" y="344"/>
                  </a:lnTo>
                  <a:lnTo>
                    <a:pt x="63" y="368"/>
                  </a:lnTo>
                  <a:lnTo>
                    <a:pt x="74" y="406"/>
                  </a:lnTo>
                  <a:lnTo>
                    <a:pt x="78" y="453"/>
                  </a:lnTo>
                  <a:lnTo>
                    <a:pt x="82" y="491"/>
                  </a:lnTo>
                  <a:lnTo>
                    <a:pt x="82" y="519"/>
                  </a:lnTo>
                  <a:lnTo>
                    <a:pt x="82" y="530"/>
                  </a:lnTo>
                  <a:lnTo>
                    <a:pt x="119" y="545"/>
                  </a:lnTo>
                  <a:lnTo>
                    <a:pt x="218" y="567"/>
                  </a:lnTo>
                  <a:lnTo>
                    <a:pt x="250" y="556"/>
                  </a:lnTo>
                  <a:lnTo>
                    <a:pt x="267" y="538"/>
                  </a:lnTo>
                  <a:lnTo>
                    <a:pt x="267" y="521"/>
                  </a:lnTo>
                  <a:lnTo>
                    <a:pt x="265" y="477"/>
                  </a:lnTo>
                  <a:lnTo>
                    <a:pt x="267" y="417"/>
                  </a:lnTo>
                  <a:lnTo>
                    <a:pt x="274" y="355"/>
                  </a:lnTo>
                  <a:lnTo>
                    <a:pt x="283" y="299"/>
                  </a:lnTo>
                  <a:lnTo>
                    <a:pt x="291" y="255"/>
                  </a:lnTo>
                  <a:lnTo>
                    <a:pt x="294" y="225"/>
                  </a:lnTo>
                  <a:lnTo>
                    <a:pt x="296" y="210"/>
                  </a:lnTo>
                  <a:lnTo>
                    <a:pt x="296" y="194"/>
                  </a:lnTo>
                  <a:lnTo>
                    <a:pt x="300" y="166"/>
                  </a:lnTo>
                  <a:lnTo>
                    <a:pt x="302" y="140"/>
                  </a:lnTo>
                  <a:lnTo>
                    <a:pt x="302" y="129"/>
                  </a:lnTo>
                  <a:lnTo>
                    <a:pt x="316" y="62"/>
                  </a:lnTo>
                  <a:lnTo>
                    <a:pt x="322" y="0"/>
                  </a:lnTo>
                  <a:lnTo>
                    <a:pt x="230" y="1"/>
                  </a:lnTo>
                  <a:lnTo>
                    <a:pt x="263" y="92"/>
                  </a:lnTo>
                  <a:close/>
                </a:path>
              </a:pathLst>
            </a:custGeom>
            <a:solidFill>
              <a:srgbClr val="593D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4992" y="3765"/>
              <a:ext cx="160" cy="169"/>
            </a:xfrm>
            <a:custGeom>
              <a:avLst/>
              <a:gdLst>
                <a:gd name="T0" fmla="*/ 316 w 322"/>
                <a:gd name="T1" fmla="*/ 62 h 338"/>
                <a:gd name="T2" fmla="*/ 322 w 322"/>
                <a:gd name="T3" fmla="*/ 0 h 338"/>
                <a:gd name="T4" fmla="*/ 230 w 322"/>
                <a:gd name="T5" fmla="*/ 1 h 338"/>
                <a:gd name="T6" fmla="*/ 224 w 322"/>
                <a:gd name="T7" fmla="*/ 22 h 338"/>
                <a:gd name="T8" fmla="*/ 237 w 322"/>
                <a:gd name="T9" fmla="*/ 46 h 338"/>
                <a:gd name="T10" fmla="*/ 224 w 322"/>
                <a:gd name="T11" fmla="*/ 77 h 338"/>
                <a:gd name="T12" fmla="*/ 93 w 322"/>
                <a:gd name="T13" fmla="*/ 64 h 338"/>
                <a:gd name="T14" fmla="*/ 0 w 322"/>
                <a:gd name="T15" fmla="*/ 37 h 338"/>
                <a:gd name="T16" fmla="*/ 2 w 322"/>
                <a:gd name="T17" fmla="*/ 51 h 338"/>
                <a:gd name="T18" fmla="*/ 6 w 322"/>
                <a:gd name="T19" fmla="*/ 88 h 338"/>
                <a:gd name="T20" fmla="*/ 10 w 322"/>
                <a:gd name="T21" fmla="*/ 138 h 338"/>
                <a:gd name="T22" fmla="*/ 17 w 322"/>
                <a:gd name="T23" fmla="*/ 192 h 338"/>
                <a:gd name="T24" fmla="*/ 23 w 322"/>
                <a:gd name="T25" fmla="*/ 242 h 338"/>
                <a:gd name="T26" fmla="*/ 24 w 322"/>
                <a:gd name="T27" fmla="*/ 286 h 338"/>
                <a:gd name="T28" fmla="*/ 26 w 322"/>
                <a:gd name="T29" fmla="*/ 318 h 338"/>
                <a:gd name="T30" fmla="*/ 26 w 322"/>
                <a:gd name="T31" fmla="*/ 329 h 338"/>
                <a:gd name="T32" fmla="*/ 28 w 322"/>
                <a:gd name="T33" fmla="*/ 329 h 338"/>
                <a:gd name="T34" fmla="*/ 30 w 322"/>
                <a:gd name="T35" fmla="*/ 331 h 338"/>
                <a:gd name="T36" fmla="*/ 34 w 322"/>
                <a:gd name="T37" fmla="*/ 334 h 338"/>
                <a:gd name="T38" fmla="*/ 39 w 322"/>
                <a:gd name="T39" fmla="*/ 338 h 338"/>
                <a:gd name="T40" fmla="*/ 37 w 322"/>
                <a:gd name="T41" fmla="*/ 299 h 338"/>
                <a:gd name="T42" fmla="*/ 35 w 322"/>
                <a:gd name="T43" fmla="*/ 260 h 338"/>
                <a:gd name="T44" fmla="*/ 37 w 322"/>
                <a:gd name="T45" fmla="*/ 221 h 338"/>
                <a:gd name="T46" fmla="*/ 45 w 322"/>
                <a:gd name="T47" fmla="*/ 186 h 338"/>
                <a:gd name="T48" fmla="*/ 56 w 322"/>
                <a:gd name="T49" fmla="*/ 157 h 338"/>
                <a:gd name="T50" fmla="*/ 76 w 322"/>
                <a:gd name="T51" fmla="*/ 133 h 338"/>
                <a:gd name="T52" fmla="*/ 104 w 322"/>
                <a:gd name="T53" fmla="*/ 118 h 338"/>
                <a:gd name="T54" fmla="*/ 145 w 322"/>
                <a:gd name="T55" fmla="*/ 112 h 338"/>
                <a:gd name="T56" fmla="*/ 143 w 322"/>
                <a:gd name="T57" fmla="*/ 135 h 338"/>
                <a:gd name="T58" fmla="*/ 148 w 322"/>
                <a:gd name="T59" fmla="*/ 157 h 338"/>
                <a:gd name="T60" fmla="*/ 159 w 322"/>
                <a:gd name="T61" fmla="*/ 177 h 338"/>
                <a:gd name="T62" fmla="*/ 174 w 322"/>
                <a:gd name="T63" fmla="*/ 192 h 338"/>
                <a:gd name="T64" fmla="*/ 183 w 322"/>
                <a:gd name="T65" fmla="*/ 196 h 338"/>
                <a:gd name="T66" fmla="*/ 196 w 322"/>
                <a:gd name="T67" fmla="*/ 196 h 338"/>
                <a:gd name="T68" fmla="*/ 209 w 322"/>
                <a:gd name="T69" fmla="*/ 196 h 338"/>
                <a:gd name="T70" fmla="*/ 218 w 322"/>
                <a:gd name="T71" fmla="*/ 192 h 338"/>
                <a:gd name="T72" fmla="*/ 226 w 322"/>
                <a:gd name="T73" fmla="*/ 183 h 338"/>
                <a:gd name="T74" fmla="*/ 235 w 322"/>
                <a:gd name="T75" fmla="*/ 175 h 338"/>
                <a:gd name="T76" fmla="*/ 244 w 322"/>
                <a:gd name="T77" fmla="*/ 170 h 338"/>
                <a:gd name="T78" fmla="*/ 254 w 322"/>
                <a:gd name="T79" fmla="*/ 164 h 338"/>
                <a:gd name="T80" fmla="*/ 263 w 322"/>
                <a:gd name="T81" fmla="*/ 160 h 338"/>
                <a:gd name="T82" fmla="*/ 272 w 322"/>
                <a:gd name="T83" fmla="*/ 155 h 338"/>
                <a:gd name="T84" fmla="*/ 279 w 322"/>
                <a:gd name="T85" fmla="*/ 149 h 338"/>
                <a:gd name="T86" fmla="*/ 287 w 322"/>
                <a:gd name="T87" fmla="*/ 142 h 338"/>
                <a:gd name="T88" fmla="*/ 292 w 322"/>
                <a:gd name="T89" fmla="*/ 133 h 338"/>
                <a:gd name="T90" fmla="*/ 296 w 322"/>
                <a:gd name="T91" fmla="*/ 125 h 338"/>
                <a:gd name="T92" fmla="*/ 302 w 322"/>
                <a:gd name="T93" fmla="*/ 116 h 338"/>
                <a:gd name="T94" fmla="*/ 305 w 322"/>
                <a:gd name="T95" fmla="*/ 107 h 338"/>
                <a:gd name="T96" fmla="*/ 316 w 322"/>
                <a:gd name="T97" fmla="*/ 62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22" h="338">
                  <a:moveTo>
                    <a:pt x="316" y="62"/>
                  </a:moveTo>
                  <a:lnTo>
                    <a:pt x="322" y="0"/>
                  </a:lnTo>
                  <a:lnTo>
                    <a:pt x="230" y="1"/>
                  </a:lnTo>
                  <a:lnTo>
                    <a:pt x="224" y="22"/>
                  </a:lnTo>
                  <a:lnTo>
                    <a:pt x="237" y="46"/>
                  </a:lnTo>
                  <a:lnTo>
                    <a:pt x="224" y="77"/>
                  </a:lnTo>
                  <a:lnTo>
                    <a:pt x="93" y="64"/>
                  </a:lnTo>
                  <a:lnTo>
                    <a:pt x="0" y="37"/>
                  </a:lnTo>
                  <a:lnTo>
                    <a:pt x="2" y="51"/>
                  </a:lnTo>
                  <a:lnTo>
                    <a:pt x="6" y="88"/>
                  </a:lnTo>
                  <a:lnTo>
                    <a:pt x="10" y="138"/>
                  </a:lnTo>
                  <a:lnTo>
                    <a:pt x="17" y="192"/>
                  </a:lnTo>
                  <a:lnTo>
                    <a:pt x="23" y="242"/>
                  </a:lnTo>
                  <a:lnTo>
                    <a:pt x="24" y="286"/>
                  </a:lnTo>
                  <a:lnTo>
                    <a:pt x="26" y="318"/>
                  </a:lnTo>
                  <a:lnTo>
                    <a:pt x="26" y="329"/>
                  </a:lnTo>
                  <a:lnTo>
                    <a:pt x="28" y="329"/>
                  </a:lnTo>
                  <a:lnTo>
                    <a:pt x="30" y="331"/>
                  </a:lnTo>
                  <a:lnTo>
                    <a:pt x="34" y="334"/>
                  </a:lnTo>
                  <a:lnTo>
                    <a:pt x="39" y="338"/>
                  </a:lnTo>
                  <a:lnTo>
                    <a:pt x="37" y="299"/>
                  </a:lnTo>
                  <a:lnTo>
                    <a:pt x="35" y="260"/>
                  </a:lnTo>
                  <a:lnTo>
                    <a:pt x="37" y="221"/>
                  </a:lnTo>
                  <a:lnTo>
                    <a:pt x="45" y="186"/>
                  </a:lnTo>
                  <a:lnTo>
                    <a:pt x="56" y="157"/>
                  </a:lnTo>
                  <a:lnTo>
                    <a:pt x="76" y="133"/>
                  </a:lnTo>
                  <a:lnTo>
                    <a:pt x="104" y="118"/>
                  </a:lnTo>
                  <a:lnTo>
                    <a:pt x="145" y="112"/>
                  </a:lnTo>
                  <a:lnTo>
                    <a:pt x="143" y="135"/>
                  </a:lnTo>
                  <a:lnTo>
                    <a:pt x="148" y="157"/>
                  </a:lnTo>
                  <a:lnTo>
                    <a:pt x="159" y="177"/>
                  </a:lnTo>
                  <a:lnTo>
                    <a:pt x="174" y="192"/>
                  </a:lnTo>
                  <a:lnTo>
                    <a:pt x="183" y="196"/>
                  </a:lnTo>
                  <a:lnTo>
                    <a:pt x="196" y="196"/>
                  </a:lnTo>
                  <a:lnTo>
                    <a:pt x="209" y="196"/>
                  </a:lnTo>
                  <a:lnTo>
                    <a:pt x="218" y="192"/>
                  </a:lnTo>
                  <a:lnTo>
                    <a:pt x="226" y="183"/>
                  </a:lnTo>
                  <a:lnTo>
                    <a:pt x="235" y="175"/>
                  </a:lnTo>
                  <a:lnTo>
                    <a:pt x="244" y="170"/>
                  </a:lnTo>
                  <a:lnTo>
                    <a:pt x="254" y="164"/>
                  </a:lnTo>
                  <a:lnTo>
                    <a:pt x="263" y="160"/>
                  </a:lnTo>
                  <a:lnTo>
                    <a:pt x="272" y="155"/>
                  </a:lnTo>
                  <a:lnTo>
                    <a:pt x="279" y="149"/>
                  </a:lnTo>
                  <a:lnTo>
                    <a:pt x="287" y="142"/>
                  </a:lnTo>
                  <a:lnTo>
                    <a:pt x="292" y="133"/>
                  </a:lnTo>
                  <a:lnTo>
                    <a:pt x="296" y="125"/>
                  </a:lnTo>
                  <a:lnTo>
                    <a:pt x="302" y="116"/>
                  </a:lnTo>
                  <a:lnTo>
                    <a:pt x="305" y="107"/>
                  </a:lnTo>
                  <a:lnTo>
                    <a:pt x="316" y="62"/>
                  </a:lnTo>
                  <a:close/>
                </a:path>
              </a:pathLst>
            </a:custGeom>
            <a:solidFill>
              <a:srgbClr val="664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5251" y="3406"/>
              <a:ext cx="135" cy="327"/>
            </a:xfrm>
            <a:custGeom>
              <a:avLst/>
              <a:gdLst>
                <a:gd name="T0" fmla="*/ 251 w 270"/>
                <a:gd name="T1" fmla="*/ 496 h 655"/>
                <a:gd name="T2" fmla="*/ 253 w 270"/>
                <a:gd name="T3" fmla="*/ 496 h 655"/>
                <a:gd name="T4" fmla="*/ 259 w 270"/>
                <a:gd name="T5" fmla="*/ 494 h 655"/>
                <a:gd name="T6" fmla="*/ 266 w 270"/>
                <a:gd name="T7" fmla="*/ 490 h 655"/>
                <a:gd name="T8" fmla="*/ 270 w 270"/>
                <a:gd name="T9" fmla="*/ 481 h 655"/>
                <a:gd name="T10" fmla="*/ 270 w 270"/>
                <a:gd name="T11" fmla="*/ 466 h 655"/>
                <a:gd name="T12" fmla="*/ 262 w 270"/>
                <a:gd name="T13" fmla="*/ 442 h 655"/>
                <a:gd name="T14" fmla="*/ 246 w 270"/>
                <a:gd name="T15" fmla="*/ 409 h 655"/>
                <a:gd name="T16" fmla="*/ 216 w 270"/>
                <a:gd name="T17" fmla="*/ 364 h 655"/>
                <a:gd name="T18" fmla="*/ 185 w 270"/>
                <a:gd name="T19" fmla="*/ 313 h 655"/>
                <a:gd name="T20" fmla="*/ 164 w 270"/>
                <a:gd name="T21" fmla="*/ 261 h 655"/>
                <a:gd name="T22" fmla="*/ 150 w 270"/>
                <a:gd name="T23" fmla="*/ 213 h 655"/>
                <a:gd name="T24" fmla="*/ 144 w 270"/>
                <a:gd name="T25" fmla="*/ 168 h 655"/>
                <a:gd name="T26" fmla="*/ 140 w 270"/>
                <a:gd name="T27" fmla="*/ 130 h 655"/>
                <a:gd name="T28" fmla="*/ 140 w 270"/>
                <a:gd name="T29" fmla="*/ 100 h 655"/>
                <a:gd name="T30" fmla="*/ 142 w 270"/>
                <a:gd name="T31" fmla="*/ 82 h 655"/>
                <a:gd name="T32" fmla="*/ 142 w 270"/>
                <a:gd name="T33" fmla="*/ 74 h 655"/>
                <a:gd name="T34" fmla="*/ 125 w 270"/>
                <a:gd name="T35" fmla="*/ 0 h 655"/>
                <a:gd name="T36" fmla="*/ 68 w 270"/>
                <a:gd name="T37" fmla="*/ 17 h 655"/>
                <a:gd name="T38" fmla="*/ 63 w 270"/>
                <a:gd name="T39" fmla="*/ 466 h 655"/>
                <a:gd name="T40" fmla="*/ 57 w 270"/>
                <a:gd name="T41" fmla="*/ 472 h 655"/>
                <a:gd name="T42" fmla="*/ 44 w 270"/>
                <a:gd name="T43" fmla="*/ 486 h 655"/>
                <a:gd name="T44" fmla="*/ 29 w 270"/>
                <a:gd name="T45" fmla="*/ 507 h 655"/>
                <a:gd name="T46" fmla="*/ 24 w 270"/>
                <a:gd name="T47" fmla="*/ 529 h 655"/>
                <a:gd name="T48" fmla="*/ 24 w 270"/>
                <a:gd name="T49" fmla="*/ 553 h 655"/>
                <a:gd name="T50" fmla="*/ 22 w 270"/>
                <a:gd name="T51" fmla="*/ 579 h 655"/>
                <a:gd name="T52" fmla="*/ 18 w 270"/>
                <a:gd name="T53" fmla="*/ 599 h 655"/>
                <a:gd name="T54" fmla="*/ 18 w 270"/>
                <a:gd name="T55" fmla="*/ 609 h 655"/>
                <a:gd name="T56" fmla="*/ 0 w 270"/>
                <a:gd name="T57" fmla="*/ 655 h 655"/>
                <a:gd name="T58" fmla="*/ 3 w 270"/>
                <a:gd name="T59" fmla="*/ 651 h 655"/>
                <a:gd name="T60" fmla="*/ 13 w 270"/>
                <a:gd name="T61" fmla="*/ 644 h 655"/>
                <a:gd name="T62" fmla="*/ 26 w 270"/>
                <a:gd name="T63" fmla="*/ 631 h 655"/>
                <a:gd name="T64" fmla="*/ 42 w 270"/>
                <a:gd name="T65" fmla="*/ 614 h 655"/>
                <a:gd name="T66" fmla="*/ 61 w 270"/>
                <a:gd name="T67" fmla="*/ 597 h 655"/>
                <a:gd name="T68" fmla="*/ 81 w 270"/>
                <a:gd name="T69" fmla="*/ 583 h 655"/>
                <a:gd name="T70" fmla="*/ 101 w 270"/>
                <a:gd name="T71" fmla="*/ 568 h 655"/>
                <a:gd name="T72" fmla="*/ 120 w 270"/>
                <a:gd name="T73" fmla="*/ 557 h 655"/>
                <a:gd name="T74" fmla="*/ 138 w 270"/>
                <a:gd name="T75" fmla="*/ 548 h 655"/>
                <a:gd name="T76" fmla="*/ 161 w 270"/>
                <a:gd name="T77" fmla="*/ 538 h 655"/>
                <a:gd name="T78" fmla="*/ 181 w 270"/>
                <a:gd name="T79" fmla="*/ 527 h 655"/>
                <a:gd name="T80" fmla="*/ 203 w 270"/>
                <a:gd name="T81" fmla="*/ 518 h 655"/>
                <a:gd name="T82" fmla="*/ 222 w 270"/>
                <a:gd name="T83" fmla="*/ 509 h 655"/>
                <a:gd name="T84" fmla="*/ 236 w 270"/>
                <a:gd name="T85" fmla="*/ 501 h 655"/>
                <a:gd name="T86" fmla="*/ 248 w 270"/>
                <a:gd name="T87" fmla="*/ 498 h 655"/>
                <a:gd name="T88" fmla="*/ 251 w 270"/>
                <a:gd name="T89" fmla="*/ 496 h 6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70" h="655">
                  <a:moveTo>
                    <a:pt x="251" y="496"/>
                  </a:moveTo>
                  <a:lnTo>
                    <a:pt x="253" y="496"/>
                  </a:lnTo>
                  <a:lnTo>
                    <a:pt x="259" y="494"/>
                  </a:lnTo>
                  <a:lnTo>
                    <a:pt x="266" y="490"/>
                  </a:lnTo>
                  <a:lnTo>
                    <a:pt x="270" y="481"/>
                  </a:lnTo>
                  <a:lnTo>
                    <a:pt x="270" y="466"/>
                  </a:lnTo>
                  <a:lnTo>
                    <a:pt x="262" y="442"/>
                  </a:lnTo>
                  <a:lnTo>
                    <a:pt x="246" y="409"/>
                  </a:lnTo>
                  <a:lnTo>
                    <a:pt x="216" y="364"/>
                  </a:lnTo>
                  <a:lnTo>
                    <a:pt x="185" y="313"/>
                  </a:lnTo>
                  <a:lnTo>
                    <a:pt x="164" y="261"/>
                  </a:lnTo>
                  <a:lnTo>
                    <a:pt x="150" y="213"/>
                  </a:lnTo>
                  <a:lnTo>
                    <a:pt x="144" y="168"/>
                  </a:lnTo>
                  <a:lnTo>
                    <a:pt x="140" y="130"/>
                  </a:lnTo>
                  <a:lnTo>
                    <a:pt x="140" y="100"/>
                  </a:lnTo>
                  <a:lnTo>
                    <a:pt x="142" y="82"/>
                  </a:lnTo>
                  <a:lnTo>
                    <a:pt x="142" y="74"/>
                  </a:lnTo>
                  <a:lnTo>
                    <a:pt x="125" y="0"/>
                  </a:lnTo>
                  <a:lnTo>
                    <a:pt x="68" y="17"/>
                  </a:lnTo>
                  <a:lnTo>
                    <a:pt x="63" y="466"/>
                  </a:lnTo>
                  <a:lnTo>
                    <a:pt x="57" y="472"/>
                  </a:lnTo>
                  <a:lnTo>
                    <a:pt x="44" y="486"/>
                  </a:lnTo>
                  <a:lnTo>
                    <a:pt x="29" y="507"/>
                  </a:lnTo>
                  <a:lnTo>
                    <a:pt x="24" y="529"/>
                  </a:lnTo>
                  <a:lnTo>
                    <a:pt x="24" y="553"/>
                  </a:lnTo>
                  <a:lnTo>
                    <a:pt x="22" y="579"/>
                  </a:lnTo>
                  <a:lnTo>
                    <a:pt x="18" y="599"/>
                  </a:lnTo>
                  <a:lnTo>
                    <a:pt x="18" y="609"/>
                  </a:lnTo>
                  <a:lnTo>
                    <a:pt x="0" y="655"/>
                  </a:lnTo>
                  <a:lnTo>
                    <a:pt x="3" y="651"/>
                  </a:lnTo>
                  <a:lnTo>
                    <a:pt x="13" y="644"/>
                  </a:lnTo>
                  <a:lnTo>
                    <a:pt x="26" y="631"/>
                  </a:lnTo>
                  <a:lnTo>
                    <a:pt x="42" y="614"/>
                  </a:lnTo>
                  <a:lnTo>
                    <a:pt x="61" y="597"/>
                  </a:lnTo>
                  <a:lnTo>
                    <a:pt x="81" y="583"/>
                  </a:lnTo>
                  <a:lnTo>
                    <a:pt x="101" y="568"/>
                  </a:lnTo>
                  <a:lnTo>
                    <a:pt x="120" y="557"/>
                  </a:lnTo>
                  <a:lnTo>
                    <a:pt x="138" y="548"/>
                  </a:lnTo>
                  <a:lnTo>
                    <a:pt x="161" y="538"/>
                  </a:lnTo>
                  <a:lnTo>
                    <a:pt x="181" y="527"/>
                  </a:lnTo>
                  <a:lnTo>
                    <a:pt x="203" y="518"/>
                  </a:lnTo>
                  <a:lnTo>
                    <a:pt x="222" y="509"/>
                  </a:lnTo>
                  <a:lnTo>
                    <a:pt x="236" y="501"/>
                  </a:lnTo>
                  <a:lnTo>
                    <a:pt x="248" y="498"/>
                  </a:lnTo>
                  <a:lnTo>
                    <a:pt x="251" y="496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5191" y="3043"/>
              <a:ext cx="76" cy="395"/>
            </a:xfrm>
            <a:custGeom>
              <a:avLst/>
              <a:gdLst>
                <a:gd name="T0" fmla="*/ 149 w 151"/>
                <a:gd name="T1" fmla="*/ 323 h 789"/>
                <a:gd name="T2" fmla="*/ 151 w 151"/>
                <a:gd name="T3" fmla="*/ 238 h 789"/>
                <a:gd name="T4" fmla="*/ 144 w 151"/>
                <a:gd name="T5" fmla="*/ 160 h 789"/>
                <a:gd name="T6" fmla="*/ 129 w 151"/>
                <a:gd name="T7" fmla="*/ 83 h 789"/>
                <a:gd name="T8" fmla="*/ 114 w 151"/>
                <a:gd name="T9" fmla="*/ 0 h 789"/>
                <a:gd name="T10" fmla="*/ 103 w 151"/>
                <a:gd name="T11" fmla="*/ 59 h 789"/>
                <a:gd name="T12" fmla="*/ 103 w 151"/>
                <a:gd name="T13" fmla="*/ 118 h 789"/>
                <a:gd name="T14" fmla="*/ 105 w 151"/>
                <a:gd name="T15" fmla="*/ 179 h 789"/>
                <a:gd name="T16" fmla="*/ 103 w 151"/>
                <a:gd name="T17" fmla="*/ 238 h 789"/>
                <a:gd name="T18" fmla="*/ 101 w 151"/>
                <a:gd name="T19" fmla="*/ 238 h 789"/>
                <a:gd name="T20" fmla="*/ 98 w 151"/>
                <a:gd name="T21" fmla="*/ 238 h 789"/>
                <a:gd name="T22" fmla="*/ 92 w 151"/>
                <a:gd name="T23" fmla="*/ 238 h 789"/>
                <a:gd name="T24" fmla="*/ 87 w 151"/>
                <a:gd name="T25" fmla="*/ 238 h 789"/>
                <a:gd name="T26" fmla="*/ 68 w 151"/>
                <a:gd name="T27" fmla="*/ 201 h 789"/>
                <a:gd name="T28" fmla="*/ 64 w 151"/>
                <a:gd name="T29" fmla="*/ 160 h 789"/>
                <a:gd name="T30" fmla="*/ 64 w 151"/>
                <a:gd name="T31" fmla="*/ 120 h 789"/>
                <a:gd name="T32" fmla="*/ 59 w 151"/>
                <a:gd name="T33" fmla="*/ 79 h 789"/>
                <a:gd name="T34" fmla="*/ 61 w 151"/>
                <a:gd name="T35" fmla="*/ 151 h 789"/>
                <a:gd name="T36" fmla="*/ 59 w 151"/>
                <a:gd name="T37" fmla="*/ 221 h 789"/>
                <a:gd name="T38" fmla="*/ 55 w 151"/>
                <a:gd name="T39" fmla="*/ 292 h 789"/>
                <a:gd name="T40" fmla="*/ 53 w 151"/>
                <a:gd name="T41" fmla="*/ 364 h 789"/>
                <a:gd name="T42" fmla="*/ 51 w 151"/>
                <a:gd name="T43" fmla="*/ 345 h 789"/>
                <a:gd name="T44" fmla="*/ 46 w 151"/>
                <a:gd name="T45" fmla="*/ 329 h 789"/>
                <a:gd name="T46" fmla="*/ 38 w 151"/>
                <a:gd name="T47" fmla="*/ 312 h 789"/>
                <a:gd name="T48" fmla="*/ 29 w 151"/>
                <a:gd name="T49" fmla="*/ 295 h 789"/>
                <a:gd name="T50" fmla="*/ 27 w 151"/>
                <a:gd name="T51" fmla="*/ 281 h 789"/>
                <a:gd name="T52" fmla="*/ 24 w 151"/>
                <a:gd name="T53" fmla="*/ 266 h 789"/>
                <a:gd name="T54" fmla="*/ 16 w 151"/>
                <a:gd name="T55" fmla="*/ 251 h 789"/>
                <a:gd name="T56" fmla="*/ 1 w 151"/>
                <a:gd name="T57" fmla="*/ 244 h 789"/>
                <a:gd name="T58" fmla="*/ 1 w 151"/>
                <a:gd name="T59" fmla="*/ 266 h 789"/>
                <a:gd name="T60" fmla="*/ 0 w 151"/>
                <a:gd name="T61" fmla="*/ 286 h 789"/>
                <a:gd name="T62" fmla="*/ 0 w 151"/>
                <a:gd name="T63" fmla="*/ 308 h 789"/>
                <a:gd name="T64" fmla="*/ 1 w 151"/>
                <a:gd name="T65" fmla="*/ 329 h 789"/>
                <a:gd name="T66" fmla="*/ 22 w 151"/>
                <a:gd name="T67" fmla="*/ 421 h 789"/>
                <a:gd name="T68" fmla="*/ 35 w 151"/>
                <a:gd name="T69" fmla="*/ 514 h 789"/>
                <a:gd name="T70" fmla="*/ 42 w 151"/>
                <a:gd name="T71" fmla="*/ 606 h 789"/>
                <a:gd name="T72" fmla="*/ 46 w 151"/>
                <a:gd name="T73" fmla="*/ 697 h 789"/>
                <a:gd name="T74" fmla="*/ 46 w 151"/>
                <a:gd name="T75" fmla="*/ 724 h 789"/>
                <a:gd name="T76" fmla="*/ 46 w 151"/>
                <a:gd name="T77" fmla="*/ 758 h 789"/>
                <a:gd name="T78" fmla="*/ 53 w 151"/>
                <a:gd name="T79" fmla="*/ 784 h 789"/>
                <a:gd name="T80" fmla="*/ 70 w 151"/>
                <a:gd name="T81" fmla="*/ 789 h 789"/>
                <a:gd name="T82" fmla="*/ 90 w 151"/>
                <a:gd name="T83" fmla="*/ 776 h 789"/>
                <a:gd name="T84" fmla="*/ 103 w 151"/>
                <a:gd name="T85" fmla="*/ 756 h 789"/>
                <a:gd name="T86" fmla="*/ 112 w 151"/>
                <a:gd name="T87" fmla="*/ 732 h 789"/>
                <a:gd name="T88" fmla="*/ 116 w 151"/>
                <a:gd name="T89" fmla="*/ 706 h 789"/>
                <a:gd name="T90" fmla="*/ 118 w 151"/>
                <a:gd name="T91" fmla="*/ 684 h 789"/>
                <a:gd name="T92" fmla="*/ 118 w 151"/>
                <a:gd name="T93" fmla="*/ 663 h 789"/>
                <a:gd name="T94" fmla="*/ 118 w 151"/>
                <a:gd name="T95" fmla="*/ 650 h 789"/>
                <a:gd name="T96" fmla="*/ 120 w 151"/>
                <a:gd name="T97" fmla="*/ 647 h 789"/>
                <a:gd name="T98" fmla="*/ 107 w 151"/>
                <a:gd name="T99" fmla="*/ 582 h 789"/>
                <a:gd name="T100" fmla="*/ 101 w 151"/>
                <a:gd name="T101" fmla="*/ 532 h 789"/>
                <a:gd name="T102" fmla="*/ 103 w 151"/>
                <a:gd name="T103" fmla="*/ 493 h 789"/>
                <a:gd name="T104" fmla="*/ 111 w 151"/>
                <a:gd name="T105" fmla="*/ 460 h 789"/>
                <a:gd name="T106" fmla="*/ 120 w 151"/>
                <a:gd name="T107" fmla="*/ 430 h 789"/>
                <a:gd name="T108" fmla="*/ 131 w 151"/>
                <a:gd name="T109" fmla="*/ 401 h 789"/>
                <a:gd name="T110" fmla="*/ 142 w 151"/>
                <a:gd name="T111" fmla="*/ 366 h 789"/>
                <a:gd name="T112" fmla="*/ 149 w 151"/>
                <a:gd name="T113" fmla="*/ 323 h 7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1" h="789">
                  <a:moveTo>
                    <a:pt x="149" y="323"/>
                  </a:moveTo>
                  <a:lnTo>
                    <a:pt x="151" y="238"/>
                  </a:lnTo>
                  <a:lnTo>
                    <a:pt x="144" y="160"/>
                  </a:lnTo>
                  <a:lnTo>
                    <a:pt x="129" y="83"/>
                  </a:lnTo>
                  <a:lnTo>
                    <a:pt x="114" y="0"/>
                  </a:lnTo>
                  <a:lnTo>
                    <a:pt x="103" y="59"/>
                  </a:lnTo>
                  <a:lnTo>
                    <a:pt x="103" y="118"/>
                  </a:lnTo>
                  <a:lnTo>
                    <a:pt x="105" y="179"/>
                  </a:lnTo>
                  <a:lnTo>
                    <a:pt x="103" y="238"/>
                  </a:lnTo>
                  <a:lnTo>
                    <a:pt x="101" y="238"/>
                  </a:lnTo>
                  <a:lnTo>
                    <a:pt x="98" y="238"/>
                  </a:lnTo>
                  <a:lnTo>
                    <a:pt x="92" y="238"/>
                  </a:lnTo>
                  <a:lnTo>
                    <a:pt x="87" y="238"/>
                  </a:lnTo>
                  <a:lnTo>
                    <a:pt x="68" y="201"/>
                  </a:lnTo>
                  <a:lnTo>
                    <a:pt x="64" y="160"/>
                  </a:lnTo>
                  <a:lnTo>
                    <a:pt x="64" y="120"/>
                  </a:lnTo>
                  <a:lnTo>
                    <a:pt x="59" y="79"/>
                  </a:lnTo>
                  <a:lnTo>
                    <a:pt x="61" y="151"/>
                  </a:lnTo>
                  <a:lnTo>
                    <a:pt x="59" y="221"/>
                  </a:lnTo>
                  <a:lnTo>
                    <a:pt x="55" y="292"/>
                  </a:lnTo>
                  <a:lnTo>
                    <a:pt x="53" y="364"/>
                  </a:lnTo>
                  <a:lnTo>
                    <a:pt x="51" y="345"/>
                  </a:lnTo>
                  <a:lnTo>
                    <a:pt x="46" y="329"/>
                  </a:lnTo>
                  <a:lnTo>
                    <a:pt x="38" y="312"/>
                  </a:lnTo>
                  <a:lnTo>
                    <a:pt x="29" y="295"/>
                  </a:lnTo>
                  <a:lnTo>
                    <a:pt x="27" y="281"/>
                  </a:lnTo>
                  <a:lnTo>
                    <a:pt x="24" y="266"/>
                  </a:lnTo>
                  <a:lnTo>
                    <a:pt x="16" y="251"/>
                  </a:lnTo>
                  <a:lnTo>
                    <a:pt x="1" y="244"/>
                  </a:lnTo>
                  <a:lnTo>
                    <a:pt x="1" y="266"/>
                  </a:lnTo>
                  <a:lnTo>
                    <a:pt x="0" y="286"/>
                  </a:lnTo>
                  <a:lnTo>
                    <a:pt x="0" y="308"/>
                  </a:lnTo>
                  <a:lnTo>
                    <a:pt x="1" y="329"/>
                  </a:lnTo>
                  <a:lnTo>
                    <a:pt x="22" y="421"/>
                  </a:lnTo>
                  <a:lnTo>
                    <a:pt x="35" y="514"/>
                  </a:lnTo>
                  <a:lnTo>
                    <a:pt x="42" y="606"/>
                  </a:lnTo>
                  <a:lnTo>
                    <a:pt x="46" y="697"/>
                  </a:lnTo>
                  <a:lnTo>
                    <a:pt x="46" y="724"/>
                  </a:lnTo>
                  <a:lnTo>
                    <a:pt x="46" y="758"/>
                  </a:lnTo>
                  <a:lnTo>
                    <a:pt x="53" y="784"/>
                  </a:lnTo>
                  <a:lnTo>
                    <a:pt x="70" y="789"/>
                  </a:lnTo>
                  <a:lnTo>
                    <a:pt x="90" y="776"/>
                  </a:lnTo>
                  <a:lnTo>
                    <a:pt x="103" y="756"/>
                  </a:lnTo>
                  <a:lnTo>
                    <a:pt x="112" y="732"/>
                  </a:lnTo>
                  <a:lnTo>
                    <a:pt x="116" y="706"/>
                  </a:lnTo>
                  <a:lnTo>
                    <a:pt x="118" y="684"/>
                  </a:lnTo>
                  <a:lnTo>
                    <a:pt x="118" y="663"/>
                  </a:lnTo>
                  <a:lnTo>
                    <a:pt x="118" y="650"/>
                  </a:lnTo>
                  <a:lnTo>
                    <a:pt x="120" y="647"/>
                  </a:lnTo>
                  <a:lnTo>
                    <a:pt x="107" y="582"/>
                  </a:lnTo>
                  <a:lnTo>
                    <a:pt x="101" y="532"/>
                  </a:lnTo>
                  <a:lnTo>
                    <a:pt x="103" y="493"/>
                  </a:lnTo>
                  <a:lnTo>
                    <a:pt x="111" y="460"/>
                  </a:lnTo>
                  <a:lnTo>
                    <a:pt x="120" y="430"/>
                  </a:lnTo>
                  <a:lnTo>
                    <a:pt x="131" y="401"/>
                  </a:lnTo>
                  <a:lnTo>
                    <a:pt x="142" y="366"/>
                  </a:lnTo>
                  <a:lnTo>
                    <a:pt x="149" y="323"/>
                  </a:lnTo>
                  <a:close/>
                </a:path>
              </a:pathLst>
            </a:custGeom>
            <a:solidFill>
              <a:srgbClr val="59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4575" y="3252"/>
              <a:ext cx="115" cy="782"/>
            </a:xfrm>
            <a:custGeom>
              <a:avLst/>
              <a:gdLst>
                <a:gd name="T0" fmla="*/ 229 w 231"/>
                <a:gd name="T1" fmla="*/ 0 h 1565"/>
                <a:gd name="T2" fmla="*/ 231 w 231"/>
                <a:gd name="T3" fmla="*/ 28 h 1565"/>
                <a:gd name="T4" fmla="*/ 231 w 231"/>
                <a:gd name="T5" fmla="*/ 102 h 1565"/>
                <a:gd name="T6" fmla="*/ 221 w 231"/>
                <a:gd name="T7" fmla="*/ 215 h 1565"/>
                <a:gd name="T8" fmla="*/ 196 w 231"/>
                <a:gd name="T9" fmla="*/ 354 h 1565"/>
                <a:gd name="T10" fmla="*/ 179 w 231"/>
                <a:gd name="T11" fmla="*/ 424 h 1565"/>
                <a:gd name="T12" fmla="*/ 166 w 231"/>
                <a:gd name="T13" fmla="*/ 483 h 1565"/>
                <a:gd name="T14" fmla="*/ 157 w 231"/>
                <a:gd name="T15" fmla="*/ 533 h 1565"/>
                <a:gd name="T16" fmla="*/ 149 w 231"/>
                <a:gd name="T17" fmla="*/ 577 h 1565"/>
                <a:gd name="T18" fmla="*/ 146 w 231"/>
                <a:gd name="T19" fmla="*/ 618 h 1565"/>
                <a:gd name="T20" fmla="*/ 142 w 231"/>
                <a:gd name="T21" fmla="*/ 655 h 1565"/>
                <a:gd name="T22" fmla="*/ 140 w 231"/>
                <a:gd name="T23" fmla="*/ 692 h 1565"/>
                <a:gd name="T24" fmla="*/ 140 w 231"/>
                <a:gd name="T25" fmla="*/ 731 h 1565"/>
                <a:gd name="T26" fmla="*/ 138 w 231"/>
                <a:gd name="T27" fmla="*/ 805 h 1565"/>
                <a:gd name="T28" fmla="*/ 131 w 231"/>
                <a:gd name="T29" fmla="*/ 875 h 1565"/>
                <a:gd name="T30" fmla="*/ 120 w 231"/>
                <a:gd name="T31" fmla="*/ 951 h 1565"/>
                <a:gd name="T32" fmla="*/ 101 w 231"/>
                <a:gd name="T33" fmla="*/ 1045 h 1565"/>
                <a:gd name="T34" fmla="*/ 85 w 231"/>
                <a:gd name="T35" fmla="*/ 1141 h 1565"/>
                <a:gd name="T36" fmla="*/ 70 w 231"/>
                <a:gd name="T37" fmla="*/ 1221 h 1565"/>
                <a:gd name="T38" fmla="*/ 61 w 231"/>
                <a:gd name="T39" fmla="*/ 1285 h 1565"/>
                <a:gd name="T40" fmla="*/ 53 w 231"/>
                <a:gd name="T41" fmla="*/ 1341 h 1565"/>
                <a:gd name="T42" fmla="*/ 50 w 231"/>
                <a:gd name="T43" fmla="*/ 1406 h 1565"/>
                <a:gd name="T44" fmla="*/ 50 w 231"/>
                <a:gd name="T45" fmla="*/ 1478 h 1565"/>
                <a:gd name="T46" fmla="*/ 51 w 231"/>
                <a:gd name="T47" fmla="*/ 1539 h 1565"/>
                <a:gd name="T48" fmla="*/ 53 w 231"/>
                <a:gd name="T49" fmla="*/ 1565 h 1565"/>
                <a:gd name="T50" fmla="*/ 3 w 231"/>
                <a:gd name="T51" fmla="*/ 1557 h 1565"/>
                <a:gd name="T52" fmla="*/ 1 w 231"/>
                <a:gd name="T53" fmla="*/ 1531 h 1565"/>
                <a:gd name="T54" fmla="*/ 1 w 231"/>
                <a:gd name="T55" fmla="*/ 1470 h 1565"/>
                <a:gd name="T56" fmla="*/ 0 w 231"/>
                <a:gd name="T57" fmla="*/ 1398 h 1565"/>
                <a:gd name="T58" fmla="*/ 3 w 231"/>
                <a:gd name="T59" fmla="*/ 1334 h 1565"/>
                <a:gd name="T60" fmla="*/ 11 w 231"/>
                <a:gd name="T61" fmla="*/ 1278 h 1565"/>
                <a:gd name="T62" fmla="*/ 20 w 231"/>
                <a:gd name="T63" fmla="*/ 1213 h 1565"/>
                <a:gd name="T64" fmla="*/ 35 w 231"/>
                <a:gd name="T65" fmla="*/ 1134 h 1565"/>
                <a:gd name="T66" fmla="*/ 53 w 231"/>
                <a:gd name="T67" fmla="*/ 1038 h 1565"/>
                <a:gd name="T68" fmla="*/ 70 w 231"/>
                <a:gd name="T69" fmla="*/ 943 h 1565"/>
                <a:gd name="T70" fmla="*/ 81 w 231"/>
                <a:gd name="T71" fmla="*/ 868 h 1565"/>
                <a:gd name="T72" fmla="*/ 88 w 231"/>
                <a:gd name="T73" fmla="*/ 795 h 1565"/>
                <a:gd name="T74" fmla="*/ 90 w 231"/>
                <a:gd name="T75" fmla="*/ 722 h 1565"/>
                <a:gd name="T76" fmla="*/ 90 w 231"/>
                <a:gd name="T77" fmla="*/ 683 h 1565"/>
                <a:gd name="T78" fmla="*/ 92 w 231"/>
                <a:gd name="T79" fmla="*/ 648 h 1565"/>
                <a:gd name="T80" fmla="*/ 96 w 231"/>
                <a:gd name="T81" fmla="*/ 609 h 1565"/>
                <a:gd name="T82" fmla="*/ 99 w 231"/>
                <a:gd name="T83" fmla="*/ 570 h 1565"/>
                <a:gd name="T84" fmla="*/ 107 w 231"/>
                <a:gd name="T85" fmla="*/ 526 h 1565"/>
                <a:gd name="T86" fmla="*/ 118 w 231"/>
                <a:gd name="T87" fmla="*/ 476 h 1565"/>
                <a:gd name="T88" fmla="*/ 131 w 231"/>
                <a:gd name="T89" fmla="*/ 416 h 1565"/>
                <a:gd name="T90" fmla="*/ 147 w 231"/>
                <a:gd name="T91" fmla="*/ 346 h 1565"/>
                <a:gd name="T92" fmla="*/ 173 w 231"/>
                <a:gd name="T93" fmla="*/ 213 h 1565"/>
                <a:gd name="T94" fmla="*/ 181 w 231"/>
                <a:gd name="T95" fmla="*/ 113 h 1565"/>
                <a:gd name="T96" fmla="*/ 181 w 231"/>
                <a:gd name="T97" fmla="*/ 52 h 1565"/>
                <a:gd name="T98" fmla="*/ 179 w 231"/>
                <a:gd name="T99" fmla="*/ 30 h 1565"/>
                <a:gd name="T100" fmla="*/ 229 w 231"/>
                <a:gd name="T101" fmla="*/ 0 h 1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1" h="1565">
                  <a:moveTo>
                    <a:pt x="229" y="0"/>
                  </a:moveTo>
                  <a:lnTo>
                    <a:pt x="231" y="28"/>
                  </a:lnTo>
                  <a:lnTo>
                    <a:pt x="231" y="102"/>
                  </a:lnTo>
                  <a:lnTo>
                    <a:pt x="221" y="215"/>
                  </a:lnTo>
                  <a:lnTo>
                    <a:pt x="196" y="354"/>
                  </a:lnTo>
                  <a:lnTo>
                    <a:pt x="179" y="424"/>
                  </a:lnTo>
                  <a:lnTo>
                    <a:pt x="166" y="483"/>
                  </a:lnTo>
                  <a:lnTo>
                    <a:pt x="157" y="533"/>
                  </a:lnTo>
                  <a:lnTo>
                    <a:pt x="149" y="577"/>
                  </a:lnTo>
                  <a:lnTo>
                    <a:pt x="146" y="618"/>
                  </a:lnTo>
                  <a:lnTo>
                    <a:pt x="142" y="655"/>
                  </a:lnTo>
                  <a:lnTo>
                    <a:pt x="140" y="692"/>
                  </a:lnTo>
                  <a:lnTo>
                    <a:pt x="140" y="731"/>
                  </a:lnTo>
                  <a:lnTo>
                    <a:pt x="138" y="805"/>
                  </a:lnTo>
                  <a:lnTo>
                    <a:pt x="131" y="875"/>
                  </a:lnTo>
                  <a:lnTo>
                    <a:pt x="120" y="951"/>
                  </a:lnTo>
                  <a:lnTo>
                    <a:pt x="101" y="1045"/>
                  </a:lnTo>
                  <a:lnTo>
                    <a:pt x="85" y="1141"/>
                  </a:lnTo>
                  <a:lnTo>
                    <a:pt x="70" y="1221"/>
                  </a:lnTo>
                  <a:lnTo>
                    <a:pt x="61" y="1285"/>
                  </a:lnTo>
                  <a:lnTo>
                    <a:pt x="53" y="1341"/>
                  </a:lnTo>
                  <a:lnTo>
                    <a:pt x="50" y="1406"/>
                  </a:lnTo>
                  <a:lnTo>
                    <a:pt x="50" y="1478"/>
                  </a:lnTo>
                  <a:lnTo>
                    <a:pt x="51" y="1539"/>
                  </a:lnTo>
                  <a:lnTo>
                    <a:pt x="53" y="1565"/>
                  </a:lnTo>
                  <a:lnTo>
                    <a:pt x="3" y="1557"/>
                  </a:lnTo>
                  <a:lnTo>
                    <a:pt x="1" y="1531"/>
                  </a:lnTo>
                  <a:lnTo>
                    <a:pt x="1" y="1470"/>
                  </a:lnTo>
                  <a:lnTo>
                    <a:pt x="0" y="1398"/>
                  </a:lnTo>
                  <a:lnTo>
                    <a:pt x="3" y="1334"/>
                  </a:lnTo>
                  <a:lnTo>
                    <a:pt x="11" y="1278"/>
                  </a:lnTo>
                  <a:lnTo>
                    <a:pt x="20" y="1213"/>
                  </a:lnTo>
                  <a:lnTo>
                    <a:pt x="35" y="1134"/>
                  </a:lnTo>
                  <a:lnTo>
                    <a:pt x="53" y="1038"/>
                  </a:lnTo>
                  <a:lnTo>
                    <a:pt x="70" y="943"/>
                  </a:lnTo>
                  <a:lnTo>
                    <a:pt x="81" y="868"/>
                  </a:lnTo>
                  <a:lnTo>
                    <a:pt x="88" y="795"/>
                  </a:lnTo>
                  <a:lnTo>
                    <a:pt x="90" y="722"/>
                  </a:lnTo>
                  <a:lnTo>
                    <a:pt x="90" y="683"/>
                  </a:lnTo>
                  <a:lnTo>
                    <a:pt x="92" y="648"/>
                  </a:lnTo>
                  <a:lnTo>
                    <a:pt x="96" y="609"/>
                  </a:lnTo>
                  <a:lnTo>
                    <a:pt x="99" y="570"/>
                  </a:lnTo>
                  <a:lnTo>
                    <a:pt x="107" y="526"/>
                  </a:lnTo>
                  <a:lnTo>
                    <a:pt x="118" y="476"/>
                  </a:lnTo>
                  <a:lnTo>
                    <a:pt x="131" y="416"/>
                  </a:lnTo>
                  <a:lnTo>
                    <a:pt x="147" y="346"/>
                  </a:lnTo>
                  <a:lnTo>
                    <a:pt x="173" y="213"/>
                  </a:lnTo>
                  <a:lnTo>
                    <a:pt x="181" y="113"/>
                  </a:lnTo>
                  <a:lnTo>
                    <a:pt x="181" y="52"/>
                  </a:lnTo>
                  <a:lnTo>
                    <a:pt x="179" y="30"/>
                  </a:lnTo>
                  <a:lnTo>
                    <a:pt x="229" y="0"/>
                  </a:ln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5147" y="3732"/>
              <a:ext cx="115" cy="265"/>
            </a:xfrm>
            <a:custGeom>
              <a:avLst/>
              <a:gdLst>
                <a:gd name="T0" fmla="*/ 28 w 229"/>
                <a:gd name="T1" fmla="*/ 146 h 531"/>
                <a:gd name="T2" fmla="*/ 26 w 229"/>
                <a:gd name="T3" fmla="*/ 166 h 531"/>
                <a:gd name="T4" fmla="*/ 22 w 229"/>
                <a:gd name="T5" fmla="*/ 213 h 531"/>
                <a:gd name="T6" fmla="*/ 20 w 229"/>
                <a:gd name="T7" fmla="*/ 266 h 531"/>
                <a:gd name="T8" fmla="*/ 22 w 229"/>
                <a:gd name="T9" fmla="*/ 301 h 531"/>
                <a:gd name="T10" fmla="*/ 22 w 229"/>
                <a:gd name="T11" fmla="*/ 329 h 531"/>
                <a:gd name="T12" fmla="*/ 20 w 229"/>
                <a:gd name="T13" fmla="*/ 359 h 531"/>
                <a:gd name="T14" fmla="*/ 15 w 229"/>
                <a:gd name="T15" fmla="*/ 385 h 531"/>
                <a:gd name="T16" fmla="*/ 13 w 229"/>
                <a:gd name="T17" fmla="*/ 396 h 531"/>
                <a:gd name="T18" fmla="*/ 0 w 229"/>
                <a:gd name="T19" fmla="*/ 442 h 531"/>
                <a:gd name="T20" fmla="*/ 22 w 229"/>
                <a:gd name="T21" fmla="*/ 501 h 531"/>
                <a:gd name="T22" fmla="*/ 22 w 229"/>
                <a:gd name="T23" fmla="*/ 523 h 531"/>
                <a:gd name="T24" fmla="*/ 37 w 229"/>
                <a:gd name="T25" fmla="*/ 531 h 531"/>
                <a:gd name="T26" fmla="*/ 39 w 229"/>
                <a:gd name="T27" fmla="*/ 531 h 531"/>
                <a:gd name="T28" fmla="*/ 42 w 229"/>
                <a:gd name="T29" fmla="*/ 527 h 531"/>
                <a:gd name="T30" fmla="*/ 48 w 229"/>
                <a:gd name="T31" fmla="*/ 525 h 531"/>
                <a:gd name="T32" fmla="*/ 57 w 229"/>
                <a:gd name="T33" fmla="*/ 521 h 531"/>
                <a:gd name="T34" fmla="*/ 66 w 229"/>
                <a:gd name="T35" fmla="*/ 518 h 531"/>
                <a:gd name="T36" fmla="*/ 78 w 229"/>
                <a:gd name="T37" fmla="*/ 516 h 531"/>
                <a:gd name="T38" fmla="*/ 89 w 229"/>
                <a:gd name="T39" fmla="*/ 512 h 531"/>
                <a:gd name="T40" fmla="*/ 102 w 229"/>
                <a:gd name="T41" fmla="*/ 512 h 531"/>
                <a:gd name="T42" fmla="*/ 115 w 229"/>
                <a:gd name="T43" fmla="*/ 512 h 531"/>
                <a:gd name="T44" fmla="*/ 127 w 229"/>
                <a:gd name="T45" fmla="*/ 510 h 531"/>
                <a:gd name="T46" fmla="*/ 142 w 229"/>
                <a:gd name="T47" fmla="*/ 510 h 531"/>
                <a:gd name="T48" fmla="*/ 153 w 229"/>
                <a:gd name="T49" fmla="*/ 509 h 531"/>
                <a:gd name="T50" fmla="*/ 164 w 229"/>
                <a:gd name="T51" fmla="*/ 507 h 531"/>
                <a:gd name="T52" fmla="*/ 174 w 229"/>
                <a:gd name="T53" fmla="*/ 507 h 531"/>
                <a:gd name="T54" fmla="*/ 179 w 229"/>
                <a:gd name="T55" fmla="*/ 505 h 531"/>
                <a:gd name="T56" fmla="*/ 181 w 229"/>
                <a:gd name="T57" fmla="*/ 505 h 531"/>
                <a:gd name="T58" fmla="*/ 185 w 229"/>
                <a:gd name="T59" fmla="*/ 501 h 531"/>
                <a:gd name="T60" fmla="*/ 192 w 229"/>
                <a:gd name="T61" fmla="*/ 494 h 531"/>
                <a:gd name="T62" fmla="*/ 201 w 229"/>
                <a:gd name="T63" fmla="*/ 486 h 531"/>
                <a:gd name="T64" fmla="*/ 207 w 229"/>
                <a:gd name="T65" fmla="*/ 479 h 531"/>
                <a:gd name="T66" fmla="*/ 212 w 229"/>
                <a:gd name="T67" fmla="*/ 466 h 531"/>
                <a:gd name="T68" fmla="*/ 220 w 229"/>
                <a:gd name="T69" fmla="*/ 448 h 531"/>
                <a:gd name="T70" fmla="*/ 225 w 229"/>
                <a:gd name="T71" fmla="*/ 429 h 531"/>
                <a:gd name="T72" fmla="*/ 227 w 229"/>
                <a:gd name="T73" fmla="*/ 422 h 531"/>
                <a:gd name="T74" fmla="*/ 229 w 229"/>
                <a:gd name="T75" fmla="*/ 407 h 531"/>
                <a:gd name="T76" fmla="*/ 201 w 229"/>
                <a:gd name="T77" fmla="*/ 396 h 531"/>
                <a:gd name="T78" fmla="*/ 216 w 229"/>
                <a:gd name="T79" fmla="*/ 364 h 531"/>
                <a:gd name="T80" fmla="*/ 216 w 229"/>
                <a:gd name="T81" fmla="*/ 353 h 531"/>
                <a:gd name="T82" fmla="*/ 220 w 229"/>
                <a:gd name="T83" fmla="*/ 322 h 531"/>
                <a:gd name="T84" fmla="*/ 222 w 229"/>
                <a:gd name="T85" fmla="*/ 279 h 531"/>
                <a:gd name="T86" fmla="*/ 222 w 229"/>
                <a:gd name="T87" fmla="*/ 231 h 531"/>
                <a:gd name="T88" fmla="*/ 220 w 229"/>
                <a:gd name="T89" fmla="*/ 178 h 531"/>
                <a:gd name="T90" fmla="*/ 216 w 229"/>
                <a:gd name="T91" fmla="*/ 124 h 531"/>
                <a:gd name="T92" fmla="*/ 211 w 229"/>
                <a:gd name="T93" fmla="*/ 83 h 531"/>
                <a:gd name="T94" fmla="*/ 209 w 229"/>
                <a:gd name="T95" fmla="*/ 67 h 531"/>
                <a:gd name="T96" fmla="*/ 218 w 229"/>
                <a:gd name="T97" fmla="*/ 0 h 531"/>
                <a:gd name="T98" fmla="*/ 28 w 229"/>
                <a:gd name="T99" fmla="*/ 146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9" h="531">
                  <a:moveTo>
                    <a:pt x="28" y="146"/>
                  </a:moveTo>
                  <a:lnTo>
                    <a:pt x="26" y="166"/>
                  </a:lnTo>
                  <a:lnTo>
                    <a:pt x="22" y="213"/>
                  </a:lnTo>
                  <a:lnTo>
                    <a:pt x="20" y="266"/>
                  </a:lnTo>
                  <a:lnTo>
                    <a:pt x="22" y="301"/>
                  </a:lnTo>
                  <a:lnTo>
                    <a:pt x="22" y="329"/>
                  </a:lnTo>
                  <a:lnTo>
                    <a:pt x="20" y="359"/>
                  </a:lnTo>
                  <a:lnTo>
                    <a:pt x="15" y="385"/>
                  </a:lnTo>
                  <a:lnTo>
                    <a:pt x="13" y="396"/>
                  </a:lnTo>
                  <a:lnTo>
                    <a:pt x="0" y="442"/>
                  </a:lnTo>
                  <a:lnTo>
                    <a:pt x="22" y="501"/>
                  </a:lnTo>
                  <a:lnTo>
                    <a:pt x="22" y="523"/>
                  </a:lnTo>
                  <a:lnTo>
                    <a:pt x="37" y="531"/>
                  </a:lnTo>
                  <a:lnTo>
                    <a:pt x="39" y="531"/>
                  </a:lnTo>
                  <a:lnTo>
                    <a:pt x="42" y="527"/>
                  </a:lnTo>
                  <a:lnTo>
                    <a:pt x="48" y="525"/>
                  </a:lnTo>
                  <a:lnTo>
                    <a:pt x="57" y="521"/>
                  </a:lnTo>
                  <a:lnTo>
                    <a:pt x="66" y="518"/>
                  </a:lnTo>
                  <a:lnTo>
                    <a:pt x="78" y="516"/>
                  </a:lnTo>
                  <a:lnTo>
                    <a:pt x="89" y="512"/>
                  </a:lnTo>
                  <a:lnTo>
                    <a:pt x="102" y="512"/>
                  </a:lnTo>
                  <a:lnTo>
                    <a:pt x="115" y="512"/>
                  </a:lnTo>
                  <a:lnTo>
                    <a:pt x="127" y="510"/>
                  </a:lnTo>
                  <a:lnTo>
                    <a:pt x="142" y="510"/>
                  </a:lnTo>
                  <a:lnTo>
                    <a:pt x="153" y="509"/>
                  </a:lnTo>
                  <a:lnTo>
                    <a:pt x="164" y="507"/>
                  </a:lnTo>
                  <a:lnTo>
                    <a:pt x="174" y="507"/>
                  </a:lnTo>
                  <a:lnTo>
                    <a:pt x="179" y="505"/>
                  </a:lnTo>
                  <a:lnTo>
                    <a:pt x="181" y="505"/>
                  </a:lnTo>
                  <a:lnTo>
                    <a:pt x="185" y="501"/>
                  </a:lnTo>
                  <a:lnTo>
                    <a:pt x="192" y="494"/>
                  </a:lnTo>
                  <a:lnTo>
                    <a:pt x="201" y="486"/>
                  </a:lnTo>
                  <a:lnTo>
                    <a:pt x="207" y="479"/>
                  </a:lnTo>
                  <a:lnTo>
                    <a:pt x="212" y="466"/>
                  </a:lnTo>
                  <a:lnTo>
                    <a:pt x="220" y="448"/>
                  </a:lnTo>
                  <a:lnTo>
                    <a:pt x="225" y="429"/>
                  </a:lnTo>
                  <a:lnTo>
                    <a:pt x="227" y="422"/>
                  </a:lnTo>
                  <a:lnTo>
                    <a:pt x="229" y="407"/>
                  </a:lnTo>
                  <a:lnTo>
                    <a:pt x="201" y="396"/>
                  </a:lnTo>
                  <a:lnTo>
                    <a:pt x="216" y="364"/>
                  </a:lnTo>
                  <a:lnTo>
                    <a:pt x="216" y="353"/>
                  </a:lnTo>
                  <a:lnTo>
                    <a:pt x="220" y="322"/>
                  </a:lnTo>
                  <a:lnTo>
                    <a:pt x="222" y="279"/>
                  </a:lnTo>
                  <a:lnTo>
                    <a:pt x="222" y="231"/>
                  </a:lnTo>
                  <a:lnTo>
                    <a:pt x="220" y="178"/>
                  </a:lnTo>
                  <a:lnTo>
                    <a:pt x="216" y="124"/>
                  </a:lnTo>
                  <a:lnTo>
                    <a:pt x="211" y="83"/>
                  </a:lnTo>
                  <a:lnTo>
                    <a:pt x="209" y="67"/>
                  </a:lnTo>
                  <a:lnTo>
                    <a:pt x="218" y="0"/>
                  </a:lnTo>
                  <a:lnTo>
                    <a:pt x="28" y="146"/>
                  </a:lnTo>
                  <a:close/>
                </a:path>
              </a:pathLst>
            </a:custGeom>
            <a:solidFill>
              <a:srgbClr val="593D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5249" y="3299"/>
              <a:ext cx="78" cy="126"/>
            </a:xfrm>
            <a:custGeom>
              <a:avLst/>
              <a:gdLst>
                <a:gd name="T0" fmla="*/ 9 w 157"/>
                <a:gd name="T1" fmla="*/ 0 h 251"/>
                <a:gd name="T2" fmla="*/ 8 w 157"/>
                <a:gd name="T3" fmla="*/ 7 h 251"/>
                <a:gd name="T4" fmla="*/ 6 w 157"/>
                <a:gd name="T5" fmla="*/ 26 h 251"/>
                <a:gd name="T6" fmla="*/ 2 w 157"/>
                <a:gd name="T7" fmla="*/ 50 h 251"/>
                <a:gd name="T8" fmla="*/ 0 w 157"/>
                <a:gd name="T9" fmla="*/ 74 h 251"/>
                <a:gd name="T10" fmla="*/ 0 w 157"/>
                <a:gd name="T11" fmla="*/ 90 h 251"/>
                <a:gd name="T12" fmla="*/ 4 w 157"/>
                <a:gd name="T13" fmla="*/ 103 h 251"/>
                <a:gd name="T14" fmla="*/ 6 w 157"/>
                <a:gd name="T15" fmla="*/ 109 h 251"/>
                <a:gd name="T16" fmla="*/ 6 w 157"/>
                <a:gd name="T17" fmla="*/ 111 h 251"/>
                <a:gd name="T18" fmla="*/ 19 w 157"/>
                <a:gd name="T19" fmla="*/ 140 h 251"/>
                <a:gd name="T20" fmla="*/ 32 w 157"/>
                <a:gd name="T21" fmla="*/ 142 h 251"/>
                <a:gd name="T22" fmla="*/ 41 w 157"/>
                <a:gd name="T23" fmla="*/ 162 h 251"/>
                <a:gd name="T24" fmla="*/ 43 w 157"/>
                <a:gd name="T25" fmla="*/ 236 h 251"/>
                <a:gd name="T26" fmla="*/ 56 w 157"/>
                <a:gd name="T27" fmla="*/ 251 h 251"/>
                <a:gd name="T28" fmla="*/ 80 w 157"/>
                <a:gd name="T29" fmla="*/ 236 h 251"/>
                <a:gd name="T30" fmla="*/ 98 w 157"/>
                <a:gd name="T31" fmla="*/ 240 h 251"/>
                <a:gd name="T32" fmla="*/ 111 w 157"/>
                <a:gd name="T33" fmla="*/ 231 h 251"/>
                <a:gd name="T34" fmla="*/ 124 w 157"/>
                <a:gd name="T35" fmla="*/ 231 h 251"/>
                <a:gd name="T36" fmla="*/ 128 w 157"/>
                <a:gd name="T37" fmla="*/ 227 h 251"/>
                <a:gd name="T38" fmla="*/ 139 w 157"/>
                <a:gd name="T39" fmla="*/ 212 h 251"/>
                <a:gd name="T40" fmla="*/ 148 w 157"/>
                <a:gd name="T41" fmla="*/ 186 h 251"/>
                <a:gd name="T42" fmla="*/ 154 w 157"/>
                <a:gd name="T43" fmla="*/ 148 h 251"/>
                <a:gd name="T44" fmla="*/ 156 w 157"/>
                <a:gd name="T45" fmla="*/ 101 h 251"/>
                <a:gd name="T46" fmla="*/ 157 w 157"/>
                <a:gd name="T47" fmla="*/ 57 h 251"/>
                <a:gd name="T48" fmla="*/ 157 w 157"/>
                <a:gd name="T49" fmla="*/ 24 h 251"/>
                <a:gd name="T50" fmla="*/ 157 w 157"/>
                <a:gd name="T51" fmla="*/ 11 h 251"/>
                <a:gd name="T52" fmla="*/ 156 w 157"/>
                <a:gd name="T53" fmla="*/ 11 h 251"/>
                <a:gd name="T54" fmla="*/ 146 w 157"/>
                <a:gd name="T55" fmla="*/ 9 h 251"/>
                <a:gd name="T56" fmla="*/ 135 w 157"/>
                <a:gd name="T57" fmla="*/ 7 h 251"/>
                <a:gd name="T58" fmla="*/ 122 w 157"/>
                <a:gd name="T59" fmla="*/ 5 h 251"/>
                <a:gd name="T60" fmla="*/ 107 w 157"/>
                <a:gd name="T61" fmla="*/ 5 h 251"/>
                <a:gd name="T62" fmla="*/ 91 w 157"/>
                <a:gd name="T63" fmla="*/ 3 h 251"/>
                <a:gd name="T64" fmla="*/ 76 w 157"/>
                <a:gd name="T65" fmla="*/ 2 h 251"/>
                <a:gd name="T66" fmla="*/ 63 w 157"/>
                <a:gd name="T67" fmla="*/ 2 h 251"/>
                <a:gd name="T68" fmla="*/ 41 w 157"/>
                <a:gd name="T69" fmla="*/ 2 h 251"/>
                <a:gd name="T70" fmla="*/ 24 w 157"/>
                <a:gd name="T71" fmla="*/ 0 h 251"/>
                <a:gd name="T72" fmla="*/ 13 w 157"/>
                <a:gd name="T73" fmla="*/ 0 h 251"/>
                <a:gd name="T74" fmla="*/ 9 w 157"/>
                <a:gd name="T75" fmla="*/ 0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7" h="251">
                  <a:moveTo>
                    <a:pt x="9" y="0"/>
                  </a:moveTo>
                  <a:lnTo>
                    <a:pt x="8" y="7"/>
                  </a:lnTo>
                  <a:lnTo>
                    <a:pt x="6" y="26"/>
                  </a:lnTo>
                  <a:lnTo>
                    <a:pt x="2" y="50"/>
                  </a:lnTo>
                  <a:lnTo>
                    <a:pt x="0" y="74"/>
                  </a:lnTo>
                  <a:lnTo>
                    <a:pt x="0" y="90"/>
                  </a:lnTo>
                  <a:lnTo>
                    <a:pt x="4" y="103"/>
                  </a:lnTo>
                  <a:lnTo>
                    <a:pt x="6" y="109"/>
                  </a:lnTo>
                  <a:lnTo>
                    <a:pt x="6" y="111"/>
                  </a:lnTo>
                  <a:lnTo>
                    <a:pt x="19" y="140"/>
                  </a:lnTo>
                  <a:lnTo>
                    <a:pt x="32" y="142"/>
                  </a:lnTo>
                  <a:lnTo>
                    <a:pt x="41" y="162"/>
                  </a:lnTo>
                  <a:lnTo>
                    <a:pt x="43" y="236"/>
                  </a:lnTo>
                  <a:lnTo>
                    <a:pt x="56" y="251"/>
                  </a:lnTo>
                  <a:lnTo>
                    <a:pt x="80" y="236"/>
                  </a:lnTo>
                  <a:lnTo>
                    <a:pt x="98" y="240"/>
                  </a:lnTo>
                  <a:lnTo>
                    <a:pt x="111" y="231"/>
                  </a:lnTo>
                  <a:lnTo>
                    <a:pt x="124" y="231"/>
                  </a:lnTo>
                  <a:lnTo>
                    <a:pt x="128" y="227"/>
                  </a:lnTo>
                  <a:lnTo>
                    <a:pt x="139" y="212"/>
                  </a:lnTo>
                  <a:lnTo>
                    <a:pt x="148" y="186"/>
                  </a:lnTo>
                  <a:lnTo>
                    <a:pt x="154" y="148"/>
                  </a:lnTo>
                  <a:lnTo>
                    <a:pt x="156" y="101"/>
                  </a:lnTo>
                  <a:lnTo>
                    <a:pt x="157" y="57"/>
                  </a:lnTo>
                  <a:lnTo>
                    <a:pt x="157" y="24"/>
                  </a:lnTo>
                  <a:lnTo>
                    <a:pt x="157" y="11"/>
                  </a:lnTo>
                  <a:lnTo>
                    <a:pt x="156" y="11"/>
                  </a:lnTo>
                  <a:lnTo>
                    <a:pt x="146" y="9"/>
                  </a:lnTo>
                  <a:lnTo>
                    <a:pt x="135" y="7"/>
                  </a:lnTo>
                  <a:lnTo>
                    <a:pt x="122" y="5"/>
                  </a:lnTo>
                  <a:lnTo>
                    <a:pt x="107" y="5"/>
                  </a:lnTo>
                  <a:lnTo>
                    <a:pt x="91" y="3"/>
                  </a:lnTo>
                  <a:lnTo>
                    <a:pt x="76" y="2"/>
                  </a:lnTo>
                  <a:lnTo>
                    <a:pt x="63" y="2"/>
                  </a:lnTo>
                  <a:lnTo>
                    <a:pt x="41" y="2"/>
                  </a:lnTo>
                  <a:lnTo>
                    <a:pt x="24" y="0"/>
                  </a:lnTo>
                  <a:lnTo>
                    <a:pt x="13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4654" y="3165"/>
              <a:ext cx="73" cy="107"/>
            </a:xfrm>
            <a:custGeom>
              <a:avLst/>
              <a:gdLst>
                <a:gd name="T0" fmla="*/ 105 w 146"/>
                <a:gd name="T1" fmla="*/ 0 h 214"/>
                <a:gd name="T2" fmla="*/ 103 w 146"/>
                <a:gd name="T3" fmla="*/ 1 h 214"/>
                <a:gd name="T4" fmla="*/ 99 w 146"/>
                <a:gd name="T5" fmla="*/ 5 h 214"/>
                <a:gd name="T6" fmla="*/ 92 w 146"/>
                <a:gd name="T7" fmla="*/ 11 h 214"/>
                <a:gd name="T8" fmla="*/ 85 w 146"/>
                <a:gd name="T9" fmla="*/ 18 h 214"/>
                <a:gd name="T10" fmla="*/ 75 w 146"/>
                <a:gd name="T11" fmla="*/ 26 h 214"/>
                <a:gd name="T12" fmla="*/ 64 w 146"/>
                <a:gd name="T13" fmla="*/ 33 h 214"/>
                <a:gd name="T14" fmla="*/ 51 w 146"/>
                <a:gd name="T15" fmla="*/ 40 h 214"/>
                <a:gd name="T16" fmla="*/ 40 w 146"/>
                <a:gd name="T17" fmla="*/ 48 h 214"/>
                <a:gd name="T18" fmla="*/ 22 w 146"/>
                <a:gd name="T19" fmla="*/ 59 h 214"/>
                <a:gd name="T20" fmla="*/ 13 w 146"/>
                <a:gd name="T21" fmla="*/ 64 h 214"/>
                <a:gd name="T22" fmla="*/ 9 w 146"/>
                <a:gd name="T23" fmla="*/ 68 h 214"/>
                <a:gd name="T24" fmla="*/ 7 w 146"/>
                <a:gd name="T25" fmla="*/ 68 h 214"/>
                <a:gd name="T26" fmla="*/ 0 w 146"/>
                <a:gd name="T27" fmla="*/ 172 h 214"/>
                <a:gd name="T28" fmla="*/ 22 w 146"/>
                <a:gd name="T29" fmla="*/ 214 h 214"/>
                <a:gd name="T30" fmla="*/ 31 w 146"/>
                <a:gd name="T31" fmla="*/ 209 h 214"/>
                <a:gd name="T32" fmla="*/ 48 w 146"/>
                <a:gd name="T33" fmla="*/ 179 h 214"/>
                <a:gd name="T34" fmla="*/ 62 w 146"/>
                <a:gd name="T35" fmla="*/ 177 h 214"/>
                <a:gd name="T36" fmla="*/ 66 w 146"/>
                <a:gd name="T37" fmla="*/ 170 h 214"/>
                <a:gd name="T38" fmla="*/ 75 w 146"/>
                <a:gd name="T39" fmla="*/ 153 h 214"/>
                <a:gd name="T40" fmla="*/ 88 w 146"/>
                <a:gd name="T41" fmla="*/ 136 h 214"/>
                <a:gd name="T42" fmla="*/ 99 w 146"/>
                <a:gd name="T43" fmla="*/ 125 h 214"/>
                <a:gd name="T44" fmla="*/ 111 w 146"/>
                <a:gd name="T45" fmla="*/ 120 h 214"/>
                <a:gd name="T46" fmla="*/ 122 w 146"/>
                <a:gd name="T47" fmla="*/ 111 h 214"/>
                <a:gd name="T48" fmla="*/ 129 w 146"/>
                <a:gd name="T49" fmla="*/ 103 h 214"/>
                <a:gd name="T50" fmla="*/ 133 w 146"/>
                <a:gd name="T51" fmla="*/ 99 h 214"/>
                <a:gd name="T52" fmla="*/ 146 w 146"/>
                <a:gd name="T53" fmla="*/ 74 h 214"/>
                <a:gd name="T54" fmla="*/ 133 w 146"/>
                <a:gd name="T55" fmla="*/ 42 h 214"/>
                <a:gd name="T56" fmla="*/ 136 w 146"/>
                <a:gd name="T57" fmla="*/ 16 h 214"/>
                <a:gd name="T58" fmla="*/ 133 w 146"/>
                <a:gd name="T59" fmla="*/ 9 h 214"/>
                <a:gd name="T60" fmla="*/ 105 w 146"/>
                <a:gd name="T61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46" h="214">
                  <a:moveTo>
                    <a:pt x="105" y="0"/>
                  </a:moveTo>
                  <a:lnTo>
                    <a:pt x="103" y="1"/>
                  </a:lnTo>
                  <a:lnTo>
                    <a:pt x="99" y="5"/>
                  </a:lnTo>
                  <a:lnTo>
                    <a:pt x="92" y="11"/>
                  </a:lnTo>
                  <a:lnTo>
                    <a:pt x="85" y="18"/>
                  </a:lnTo>
                  <a:lnTo>
                    <a:pt x="75" y="26"/>
                  </a:lnTo>
                  <a:lnTo>
                    <a:pt x="64" y="33"/>
                  </a:lnTo>
                  <a:lnTo>
                    <a:pt x="51" y="40"/>
                  </a:lnTo>
                  <a:lnTo>
                    <a:pt x="40" y="48"/>
                  </a:lnTo>
                  <a:lnTo>
                    <a:pt x="22" y="59"/>
                  </a:lnTo>
                  <a:lnTo>
                    <a:pt x="13" y="64"/>
                  </a:lnTo>
                  <a:lnTo>
                    <a:pt x="9" y="68"/>
                  </a:lnTo>
                  <a:lnTo>
                    <a:pt x="7" y="68"/>
                  </a:lnTo>
                  <a:lnTo>
                    <a:pt x="0" y="172"/>
                  </a:lnTo>
                  <a:lnTo>
                    <a:pt x="22" y="214"/>
                  </a:lnTo>
                  <a:lnTo>
                    <a:pt x="31" y="209"/>
                  </a:lnTo>
                  <a:lnTo>
                    <a:pt x="48" y="179"/>
                  </a:lnTo>
                  <a:lnTo>
                    <a:pt x="62" y="177"/>
                  </a:lnTo>
                  <a:lnTo>
                    <a:pt x="66" y="170"/>
                  </a:lnTo>
                  <a:lnTo>
                    <a:pt x="75" y="153"/>
                  </a:lnTo>
                  <a:lnTo>
                    <a:pt x="88" y="136"/>
                  </a:lnTo>
                  <a:lnTo>
                    <a:pt x="99" y="125"/>
                  </a:lnTo>
                  <a:lnTo>
                    <a:pt x="111" y="120"/>
                  </a:lnTo>
                  <a:lnTo>
                    <a:pt x="122" y="111"/>
                  </a:lnTo>
                  <a:lnTo>
                    <a:pt x="129" y="103"/>
                  </a:lnTo>
                  <a:lnTo>
                    <a:pt x="133" y="99"/>
                  </a:lnTo>
                  <a:lnTo>
                    <a:pt x="146" y="74"/>
                  </a:lnTo>
                  <a:lnTo>
                    <a:pt x="133" y="42"/>
                  </a:lnTo>
                  <a:lnTo>
                    <a:pt x="136" y="16"/>
                  </a:lnTo>
                  <a:lnTo>
                    <a:pt x="133" y="9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D6C1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6"/>
            <p:cNvSpPr>
              <a:spLocks/>
            </p:cNvSpPr>
            <p:nvPr/>
          </p:nvSpPr>
          <p:spPr bwMode="auto">
            <a:xfrm>
              <a:off x="4916" y="2596"/>
              <a:ext cx="245" cy="159"/>
            </a:xfrm>
            <a:custGeom>
              <a:avLst/>
              <a:gdLst>
                <a:gd name="T0" fmla="*/ 0 w 490"/>
                <a:gd name="T1" fmla="*/ 296 h 319"/>
                <a:gd name="T2" fmla="*/ 2 w 490"/>
                <a:gd name="T3" fmla="*/ 294 h 319"/>
                <a:gd name="T4" fmla="*/ 7 w 490"/>
                <a:gd name="T5" fmla="*/ 287 h 319"/>
                <a:gd name="T6" fmla="*/ 20 w 490"/>
                <a:gd name="T7" fmla="*/ 276 h 319"/>
                <a:gd name="T8" fmla="*/ 46 w 490"/>
                <a:gd name="T9" fmla="*/ 261 h 319"/>
                <a:gd name="T10" fmla="*/ 72 w 490"/>
                <a:gd name="T11" fmla="*/ 248 h 319"/>
                <a:gd name="T12" fmla="*/ 88 w 490"/>
                <a:gd name="T13" fmla="*/ 237 h 319"/>
                <a:gd name="T14" fmla="*/ 96 w 490"/>
                <a:gd name="T15" fmla="*/ 232 h 319"/>
                <a:gd name="T16" fmla="*/ 98 w 490"/>
                <a:gd name="T17" fmla="*/ 230 h 319"/>
                <a:gd name="T18" fmla="*/ 98 w 490"/>
                <a:gd name="T19" fmla="*/ 213 h 319"/>
                <a:gd name="T20" fmla="*/ 100 w 490"/>
                <a:gd name="T21" fmla="*/ 174 h 319"/>
                <a:gd name="T22" fmla="*/ 105 w 490"/>
                <a:gd name="T23" fmla="*/ 124 h 319"/>
                <a:gd name="T24" fmla="*/ 120 w 490"/>
                <a:gd name="T25" fmla="*/ 80 h 319"/>
                <a:gd name="T26" fmla="*/ 138 w 490"/>
                <a:gd name="T27" fmla="*/ 45 h 319"/>
                <a:gd name="T28" fmla="*/ 157 w 490"/>
                <a:gd name="T29" fmla="*/ 21 h 319"/>
                <a:gd name="T30" fmla="*/ 168 w 490"/>
                <a:gd name="T31" fmla="*/ 6 h 319"/>
                <a:gd name="T32" fmla="*/ 174 w 490"/>
                <a:gd name="T33" fmla="*/ 0 h 319"/>
                <a:gd name="T34" fmla="*/ 316 w 490"/>
                <a:gd name="T35" fmla="*/ 25 h 319"/>
                <a:gd name="T36" fmla="*/ 318 w 490"/>
                <a:gd name="T37" fmla="*/ 28 h 319"/>
                <a:gd name="T38" fmla="*/ 321 w 490"/>
                <a:gd name="T39" fmla="*/ 39 h 319"/>
                <a:gd name="T40" fmla="*/ 331 w 490"/>
                <a:gd name="T41" fmla="*/ 56 h 319"/>
                <a:gd name="T42" fmla="*/ 347 w 490"/>
                <a:gd name="T43" fmla="*/ 74 h 319"/>
                <a:gd name="T44" fmla="*/ 366 w 490"/>
                <a:gd name="T45" fmla="*/ 97 h 319"/>
                <a:gd name="T46" fmla="*/ 381 w 490"/>
                <a:gd name="T47" fmla="*/ 124 h 319"/>
                <a:gd name="T48" fmla="*/ 392 w 490"/>
                <a:gd name="T49" fmla="*/ 147 h 319"/>
                <a:gd name="T50" fmla="*/ 395 w 490"/>
                <a:gd name="T51" fmla="*/ 156 h 319"/>
                <a:gd name="T52" fmla="*/ 455 w 490"/>
                <a:gd name="T53" fmla="*/ 167 h 319"/>
                <a:gd name="T54" fmla="*/ 490 w 490"/>
                <a:gd name="T55" fmla="*/ 172 h 319"/>
                <a:gd name="T56" fmla="*/ 484 w 490"/>
                <a:gd name="T57" fmla="*/ 182 h 319"/>
                <a:gd name="T58" fmla="*/ 484 w 490"/>
                <a:gd name="T59" fmla="*/ 182 h 319"/>
                <a:gd name="T60" fmla="*/ 482 w 490"/>
                <a:gd name="T61" fmla="*/ 182 h 319"/>
                <a:gd name="T62" fmla="*/ 479 w 490"/>
                <a:gd name="T63" fmla="*/ 184 h 319"/>
                <a:gd name="T64" fmla="*/ 473 w 490"/>
                <a:gd name="T65" fmla="*/ 185 h 319"/>
                <a:gd name="T66" fmla="*/ 464 w 490"/>
                <a:gd name="T67" fmla="*/ 191 h 319"/>
                <a:gd name="T68" fmla="*/ 453 w 490"/>
                <a:gd name="T69" fmla="*/ 198 h 319"/>
                <a:gd name="T70" fmla="*/ 436 w 490"/>
                <a:gd name="T71" fmla="*/ 209 h 319"/>
                <a:gd name="T72" fmla="*/ 418 w 490"/>
                <a:gd name="T73" fmla="*/ 224 h 319"/>
                <a:gd name="T74" fmla="*/ 397 w 490"/>
                <a:gd name="T75" fmla="*/ 241 h 319"/>
                <a:gd name="T76" fmla="*/ 377 w 490"/>
                <a:gd name="T77" fmla="*/ 256 h 319"/>
                <a:gd name="T78" fmla="*/ 357 w 490"/>
                <a:gd name="T79" fmla="*/ 270 h 319"/>
                <a:gd name="T80" fmla="*/ 332 w 490"/>
                <a:gd name="T81" fmla="*/ 283 h 319"/>
                <a:gd name="T82" fmla="*/ 303 w 490"/>
                <a:gd name="T83" fmla="*/ 293 h 319"/>
                <a:gd name="T84" fmla="*/ 270 w 490"/>
                <a:gd name="T85" fmla="*/ 302 h 319"/>
                <a:gd name="T86" fmla="*/ 227 w 490"/>
                <a:gd name="T87" fmla="*/ 309 h 319"/>
                <a:gd name="T88" fmla="*/ 177 w 490"/>
                <a:gd name="T89" fmla="*/ 315 h 319"/>
                <a:gd name="T90" fmla="*/ 127 w 490"/>
                <a:gd name="T91" fmla="*/ 319 h 319"/>
                <a:gd name="T92" fmla="*/ 87 w 490"/>
                <a:gd name="T93" fmla="*/ 317 h 319"/>
                <a:gd name="T94" fmla="*/ 55 w 490"/>
                <a:gd name="T95" fmla="*/ 315 h 319"/>
                <a:gd name="T96" fmla="*/ 33 w 490"/>
                <a:gd name="T97" fmla="*/ 311 h 319"/>
                <a:gd name="T98" fmla="*/ 16 w 490"/>
                <a:gd name="T99" fmla="*/ 306 h 319"/>
                <a:gd name="T100" fmla="*/ 7 w 490"/>
                <a:gd name="T101" fmla="*/ 302 h 319"/>
                <a:gd name="T102" fmla="*/ 2 w 490"/>
                <a:gd name="T103" fmla="*/ 298 h 319"/>
                <a:gd name="T104" fmla="*/ 0 w 490"/>
                <a:gd name="T105" fmla="*/ 29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90" h="319">
                  <a:moveTo>
                    <a:pt x="0" y="296"/>
                  </a:moveTo>
                  <a:lnTo>
                    <a:pt x="2" y="294"/>
                  </a:lnTo>
                  <a:lnTo>
                    <a:pt x="7" y="287"/>
                  </a:lnTo>
                  <a:lnTo>
                    <a:pt x="20" y="276"/>
                  </a:lnTo>
                  <a:lnTo>
                    <a:pt x="46" y="261"/>
                  </a:lnTo>
                  <a:lnTo>
                    <a:pt x="72" y="248"/>
                  </a:lnTo>
                  <a:lnTo>
                    <a:pt x="88" y="237"/>
                  </a:lnTo>
                  <a:lnTo>
                    <a:pt x="96" y="232"/>
                  </a:lnTo>
                  <a:lnTo>
                    <a:pt x="98" y="230"/>
                  </a:lnTo>
                  <a:lnTo>
                    <a:pt x="98" y="213"/>
                  </a:lnTo>
                  <a:lnTo>
                    <a:pt x="100" y="174"/>
                  </a:lnTo>
                  <a:lnTo>
                    <a:pt x="105" y="124"/>
                  </a:lnTo>
                  <a:lnTo>
                    <a:pt x="120" y="80"/>
                  </a:lnTo>
                  <a:lnTo>
                    <a:pt x="138" y="45"/>
                  </a:lnTo>
                  <a:lnTo>
                    <a:pt x="157" y="21"/>
                  </a:lnTo>
                  <a:lnTo>
                    <a:pt x="168" y="6"/>
                  </a:lnTo>
                  <a:lnTo>
                    <a:pt x="174" y="0"/>
                  </a:lnTo>
                  <a:lnTo>
                    <a:pt x="316" y="25"/>
                  </a:lnTo>
                  <a:lnTo>
                    <a:pt x="318" y="28"/>
                  </a:lnTo>
                  <a:lnTo>
                    <a:pt x="321" y="39"/>
                  </a:lnTo>
                  <a:lnTo>
                    <a:pt x="331" y="56"/>
                  </a:lnTo>
                  <a:lnTo>
                    <a:pt x="347" y="74"/>
                  </a:lnTo>
                  <a:lnTo>
                    <a:pt x="366" y="97"/>
                  </a:lnTo>
                  <a:lnTo>
                    <a:pt x="381" y="124"/>
                  </a:lnTo>
                  <a:lnTo>
                    <a:pt x="392" y="147"/>
                  </a:lnTo>
                  <a:lnTo>
                    <a:pt x="395" y="156"/>
                  </a:lnTo>
                  <a:lnTo>
                    <a:pt x="455" y="167"/>
                  </a:lnTo>
                  <a:lnTo>
                    <a:pt x="490" y="172"/>
                  </a:lnTo>
                  <a:lnTo>
                    <a:pt x="484" y="182"/>
                  </a:lnTo>
                  <a:lnTo>
                    <a:pt x="484" y="182"/>
                  </a:lnTo>
                  <a:lnTo>
                    <a:pt x="482" y="182"/>
                  </a:lnTo>
                  <a:lnTo>
                    <a:pt x="479" y="184"/>
                  </a:lnTo>
                  <a:lnTo>
                    <a:pt x="473" y="185"/>
                  </a:lnTo>
                  <a:lnTo>
                    <a:pt x="464" y="191"/>
                  </a:lnTo>
                  <a:lnTo>
                    <a:pt x="453" y="198"/>
                  </a:lnTo>
                  <a:lnTo>
                    <a:pt x="436" y="209"/>
                  </a:lnTo>
                  <a:lnTo>
                    <a:pt x="418" y="224"/>
                  </a:lnTo>
                  <a:lnTo>
                    <a:pt x="397" y="241"/>
                  </a:lnTo>
                  <a:lnTo>
                    <a:pt x="377" y="256"/>
                  </a:lnTo>
                  <a:lnTo>
                    <a:pt x="357" y="270"/>
                  </a:lnTo>
                  <a:lnTo>
                    <a:pt x="332" y="283"/>
                  </a:lnTo>
                  <a:lnTo>
                    <a:pt x="303" y="293"/>
                  </a:lnTo>
                  <a:lnTo>
                    <a:pt x="270" y="302"/>
                  </a:lnTo>
                  <a:lnTo>
                    <a:pt x="227" y="309"/>
                  </a:lnTo>
                  <a:lnTo>
                    <a:pt x="177" y="315"/>
                  </a:lnTo>
                  <a:lnTo>
                    <a:pt x="127" y="319"/>
                  </a:lnTo>
                  <a:lnTo>
                    <a:pt x="87" y="317"/>
                  </a:lnTo>
                  <a:lnTo>
                    <a:pt x="55" y="315"/>
                  </a:lnTo>
                  <a:lnTo>
                    <a:pt x="33" y="311"/>
                  </a:lnTo>
                  <a:lnTo>
                    <a:pt x="16" y="306"/>
                  </a:lnTo>
                  <a:lnTo>
                    <a:pt x="7" y="302"/>
                  </a:lnTo>
                  <a:lnTo>
                    <a:pt x="2" y="298"/>
                  </a:lnTo>
                  <a:lnTo>
                    <a:pt x="0" y="296"/>
                  </a:lnTo>
                  <a:close/>
                </a:path>
              </a:pathLst>
            </a:custGeom>
            <a:solidFill>
              <a:srgbClr val="8787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3990" y="3255"/>
              <a:ext cx="461" cy="402"/>
            </a:xfrm>
            <a:custGeom>
              <a:avLst/>
              <a:gdLst>
                <a:gd name="T0" fmla="*/ 211 w 923"/>
                <a:gd name="T1" fmla="*/ 33 h 802"/>
                <a:gd name="T2" fmla="*/ 167 w 923"/>
                <a:gd name="T3" fmla="*/ 44 h 802"/>
                <a:gd name="T4" fmla="*/ 137 w 923"/>
                <a:gd name="T5" fmla="*/ 55 h 802"/>
                <a:gd name="T6" fmla="*/ 113 w 923"/>
                <a:gd name="T7" fmla="*/ 77 h 802"/>
                <a:gd name="T8" fmla="*/ 85 w 923"/>
                <a:gd name="T9" fmla="*/ 116 h 802"/>
                <a:gd name="T10" fmla="*/ 50 w 923"/>
                <a:gd name="T11" fmla="*/ 172 h 802"/>
                <a:gd name="T12" fmla="*/ 19 w 923"/>
                <a:gd name="T13" fmla="*/ 236 h 802"/>
                <a:gd name="T14" fmla="*/ 0 w 923"/>
                <a:gd name="T15" fmla="*/ 307 h 802"/>
                <a:gd name="T16" fmla="*/ 15 w 923"/>
                <a:gd name="T17" fmla="*/ 408 h 802"/>
                <a:gd name="T18" fmla="*/ 45 w 923"/>
                <a:gd name="T19" fmla="*/ 494 h 802"/>
                <a:gd name="T20" fmla="*/ 50 w 923"/>
                <a:gd name="T21" fmla="*/ 521 h 802"/>
                <a:gd name="T22" fmla="*/ 54 w 923"/>
                <a:gd name="T23" fmla="*/ 606 h 802"/>
                <a:gd name="T24" fmla="*/ 76 w 923"/>
                <a:gd name="T25" fmla="*/ 682 h 802"/>
                <a:gd name="T26" fmla="*/ 95 w 923"/>
                <a:gd name="T27" fmla="*/ 726 h 802"/>
                <a:gd name="T28" fmla="*/ 111 w 923"/>
                <a:gd name="T29" fmla="*/ 760 h 802"/>
                <a:gd name="T30" fmla="*/ 121 w 923"/>
                <a:gd name="T31" fmla="*/ 780 h 802"/>
                <a:gd name="T32" fmla="*/ 146 w 923"/>
                <a:gd name="T33" fmla="*/ 771 h 802"/>
                <a:gd name="T34" fmla="*/ 152 w 923"/>
                <a:gd name="T35" fmla="*/ 738 h 802"/>
                <a:gd name="T36" fmla="*/ 158 w 923"/>
                <a:gd name="T37" fmla="*/ 684 h 802"/>
                <a:gd name="T38" fmla="*/ 156 w 923"/>
                <a:gd name="T39" fmla="*/ 641 h 802"/>
                <a:gd name="T40" fmla="*/ 154 w 923"/>
                <a:gd name="T41" fmla="*/ 619 h 802"/>
                <a:gd name="T42" fmla="*/ 291 w 923"/>
                <a:gd name="T43" fmla="*/ 741 h 802"/>
                <a:gd name="T44" fmla="*/ 294 w 923"/>
                <a:gd name="T45" fmla="*/ 758 h 802"/>
                <a:gd name="T46" fmla="*/ 309 w 923"/>
                <a:gd name="T47" fmla="*/ 782 h 802"/>
                <a:gd name="T48" fmla="*/ 337 w 923"/>
                <a:gd name="T49" fmla="*/ 795 h 802"/>
                <a:gd name="T50" fmla="*/ 352 w 923"/>
                <a:gd name="T51" fmla="*/ 802 h 802"/>
                <a:gd name="T52" fmla="*/ 400 w 923"/>
                <a:gd name="T53" fmla="*/ 782 h 802"/>
                <a:gd name="T54" fmla="*/ 424 w 923"/>
                <a:gd name="T55" fmla="*/ 677 h 802"/>
                <a:gd name="T56" fmla="*/ 474 w 923"/>
                <a:gd name="T57" fmla="*/ 689 h 802"/>
                <a:gd name="T58" fmla="*/ 470 w 923"/>
                <a:gd name="T59" fmla="*/ 739 h 802"/>
                <a:gd name="T60" fmla="*/ 481 w 923"/>
                <a:gd name="T61" fmla="*/ 773 h 802"/>
                <a:gd name="T62" fmla="*/ 509 w 923"/>
                <a:gd name="T63" fmla="*/ 791 h 802"/>
                <a:gd name="T64" fmla="*/ 533 w 923"/>
                <a:gd name="T65" fmla="*/ 775 h 802"/>
                <a:gd name="T66" fmla="*/ 583 w 923"/>
                <a:gd name="T67" fmla="*/ 714 h 802"/>
                <a:gd name="T68" fmla="*/ 635 w 923"/>
                <a:gd name="T69" fmla="*/ 726 h 802"/>
                <a:gd name="T70" fmla="*/ 775 w 923"/>
                <a:gd name="T71" fmla="*/ 752 h 802"/>
                <a:gd name="T72" fmla="*/ 827 w 923"/>
                <a:gd name="T73" fmla="*/ 728 h 802"/>
                <a:gd name="T74" fmla="*/ 849 w 923"/>
                <a:gd name="T75" fmla="*/ 667 h 802"/>
                <a:gd name="T76" fmla="*/ 858 w 923"/>
                <a:gd name="T77" fmla="*/ 591 h 802"/>
                <a:gd name="T78" fmla="*/ 860 w 923"/>
                <a:gd name="T79" fmla="*/ 551 h 802"/>
                <a:gd name="T80" fmla="*/ 856 w 923"/>
                <a:gd name="T81" fmla="*/ 532 h 802"/>
                <a:gd name="T82" fmla="*/ 923 w 923"/>
                <a:gd name="T83" fmla="*/ 506 h 802"/>
                <a:gd name="T84" fmla="*/ 818 w 923"/>
                <a:gd name="T85" fmla="*/ 479 h 802"/>
                <a:gd name="T86" fmla="*/ 742 w 923"/>
                <a:gd name="T87" fmla="*/ 359 h 802"/>
                <a:gd name="T88" fmla="*/ 734 w 923"/>
                <a:gd name="T89" fmla="*/ 334 h 802"/>
                <a:gd name="T90" fmla="*/ 714 w 923"/>
                <a:gd name="T91" fmla="*/ 279 h 802"/>
                <a:gd name="T92" fmla="*/ 692 w 923"/>
                <a:gd name="T93" fmla="*/ 214 h 802"/>
                <a:gd name="T94" fmla="*/ 673 w 923"/>
                <a:gd name="T95" fmla="*/ 159 h 802"/>
                <a:gd name="T96" fmla="*/ 653 w 923"/>
                <a:gd name="T97" fmla="*/ 107 h 802"/>
                <a:gd name="T98" fmla="*/ 647 w 923"/>
                <a:gd name="T99" fmla="*/ 98 h 802"/>
                <a:gd name="T100" fmla="*/ 625 w 923"/>
                <a:gd name="T101" fmla="*/ 81 h 802"/>
                <a:gd name="T102" fmla="*/ 568 w 923"/>
                <a:gd name="T103" fmla="*/ 46 h 802"/>
                <a:gd name="T104" fmla="*/ 492 w 923"/>
                <a:gd name="T105" fmla="*/ 13 h 802"/>
                <a:gd name="T106" fmla="*/ 411 w 923"/>
                <a:gd name="T107" fmla="*/ 0 h 802"/>
                <a:gd name="T108" fmla="*/ 341 w 923"/>
                <a:gd name="T109" fmla="*/ 7 h 802"/>
                <a:gd name="T110" fmla="*/ 287 w 923"/>
                <a:gd name="T111" fmla="*/ 15 h 802"/>
                <a:gd name="T112" fmla="*/ 254 w 923"/>
                <a:gd name="T113" fmla="*/ 22 h 802"/>
                <a:gd name="T114" fmla="*/ 241 w 923"/>
                <a:gd name="T115" fmla="*/ 26 h 8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23" h="802">
                  <a:moveTo>
                    <a:pt x="241" y="26"/>
                  </a:moveTo>
                  <a:lnTo>
                    <a:pt x="211" y="33"/>
                  </a:lnTo>
                  <a:lnTo>
                    <a:pt x="187" y="40"/>
                  </a:lnTo>
                  <a:lnTo>
                    <a:pt x="167" y="44"/>
                  </a:lnTo>
                  <a:lnTo>
                    <a:pt x="152" y="50"/>
                  </a:lnTo>
                  <a:lnTo>
                    <a:pt x="137" y="55"/>
                  </a:lnTo>
                  <a:lnTo>
                    <a:pt x="124" y="65"/>
                  </a:lnTo>
                  <a:lnTo>
                    <a:pt x="113" y="77"/>
                  </a:lnTo>
                  <a:lnTo>
                    <a:pt x="100" y="94"/>
                  </a:lnTo>
                  <a:lnTo>
                    <a:pt x="85" y="116"/>
                  </a:lnTo>
                  <a:lnTo>
                    <a:pt x="69" y="142"/>
                  </a:lnTo>
                  <a:lnTo>
                    <a:pt x="50" y="172"/>
                  </a:lnTo>
                  <a:lnTo>
                    <a:pt x="34" y="203"/>
                  </a:lnTo>
                  <a:lnTo>
                    <a:pt x="19" y="236"/>
                  </a:lnTo>
                  <a:lnTo>
                    <a:pt x="6" y="272"/>
                  </a:lnTo>
                  <a:lnTo>
                    <a:pt x="0" y="307"/>
                  </a:lnTo>
                  <a:lnTo>
                    <a:pt x="2" y="342"/>
                  </a:lnTo>
                  <a:lnTo>
                    <a:pt x="15" y="408"/>
                  </a:lnTo>
                  <a:lnTo>
                    <a:pt x="32" y="460"/>
                  </a:lnTo>
                  <a:lnTo>
                    <a:pt x="45" y="494"/>
                  </a:lnTo>
                  <a:lnTo>
                    <a:pt x="50" y="506"/>
                  </a:lnTo>
                  <a:lnTo>
                    <a:pt x="50" y="521"/>
                  </a:lnTo>
                  <a:lnTo>
                    <a:pt x="50" y="558"/>
                  </a:lnTo>
                  <a:lnTo>
                    <a:pt x="54" y="606"/>
                  </a:lnTo>
                  <a:lnTo>
                    <a:pt x="67" y="658"/>
                  </a:lnTo>
                  <a:lnTo>
                    <a:pt x="76" y="682"/>
                  </a:lnTo>
                  <a:lnTo>
                    <a:pt x="85" y="704"/>
                  </a:lnTo>
                  <a:lnTo>
                    <a:pt x="95" y="726"/>
                  </a:lnTo>
                  <a:lnTo>
                    <a:pt x="104" y="745"/>
                  </a:lnTo>
                  <a:lnTo>
                    <a:pt x="111" y="760"/>
                  </a:lnTo>
                  <a:lnTo>
                    <a:pt x="117" y="771"/>
                  </a:lnTo>
                  <a:lnTo>
                    <a:pt x="121" y="780"/>
                  </a:lnTo>
                  <a:lnTo>
                    <a:pt x="122" y="782"/>
                  </a:lnTo>
                  <a:lnTo>
                    <a:pt x="146" y="771"/>
                  </a:lnTo>
                  <a:lnTo>
                    <a:pt x="148" y="762"/>
                  </a:lnTo>
                  <a:lnTo>
                    <a:pt x="152" y="738"/>
                  </a:lnTo>
                  <a:lnTo>
                    <a:pt x="156" y="708"/>
                  </a:lnTo>
                  <a:lnTo>
                    <a:pt x="158" y="684"/>
                  </a:lnTo>
                  <a:lnTo>
                    <a:pt x="158" y="664"/>
                  </a:lnTo>
                  <a:lnTo>
                    <a:pt x="156" y="641"/>
                  </a:lnTo>
                  <a:lnTo>
                    <a:pt x="154" y="625"/>
                  </a:lnTo>
                  <a:lnTo>
                    <a:pt x="154" y="619"/>
                  </a:lnTo>
                  <a:lnTo>
                    <a:pt x="252" y="658"/>
                  </a:lnTo>
                  <a:lnTo>
                    <a:pt x="291" y="741"/>
                  </a:lnTo>
                  <a:lnTo>
                    <a:pt x="291" y="747"/>
                  </a:lnTo>
                  <a:lnTo>
                    <a:pt x="294" y="758"/>
                  </a:lnTo>
                  <a:lnTo>
                    <a:pt x="300" y="773"/>
                  </a:lnTo>
                  <a:lnTo>
                    <a:pt x="309" y="782"/>
                  </a:lnTo>
                  <a:lnTo>
                    <a:pt x="322" y="789"/>
                  </a:lnTo>
                  <a:lnTo>
                    <a:pt x="337" y="795"/>
                  </a:lnTo>
                  <a:lnTo>
                    <a:pt x="348" y="800"/>
                  </a:lnTo>
                  <a:lnTo>
                    <a:pt x="352" y="802"/>
                  </a:lnTo>
                  <a:lnTo>
                    <a:pt x="385" y="782"/>
                  </a:lnTo>
                  <a:lnTo>
                    <a:pt x="400" y="782"/>
                  </a:lnTo>
                  <a:lnTo>
                    <a:pt x="415" y="767"/>
                  </a:lnTo>
                  <a:lnTo>
                    <a:pt x="424" y="677"/>
                  </a:lnTo>
                  <a:lnTo>
                    <a:pt x="476" y="680"/>
                  </a:lnTo>
                  <a:lnTo>
                    <a:pt x="474" y="689"/>
                  </a:lnTo>
                  <a:lnTo>
                    <a:pt x="472" y="714"/>
                  </a:lnTo>
                  <a:lnTo>
                    <a:pt x="470" y="739"/>
                  </a:lnTo>
                  <a:lnTo>
                    <a:pt x="472" y="760"/>
                  </a:lnTo>
                  <a:lnTo>
                    <a:pt x="481" y="773"/>
                  </a:lnTo>
                  <a:lnTo>
                    <a:pt x="496" y="784"/>
                  </a:lnTo>
                  <a:lnTo>
                    <a:pt x="509" y="791"/>
                  </a:lnTo>
                  <a:lnTo>
                    <a:pt x="514" y="795"/>
                  </a:lnTo>
                  <a:lnTo>
                    <a:pt x="533" y="775"/>
                  </a:lnTo>
                  <a:lnTo>
                    <a:pt x="551" y="745"/>
                  </a:lnTo>
                  <a:lnTo>
                    <a:pt x="583" y="714"/>
                  </a:lnTo>
                  <a:lnTo>
                    <a:pt x="598" y="680"/>
                  </a:lnTo>
                  <a:lnTo>
                    <a:pt x="635" y="726"/>
                  </a:lnTo>
                  <a:lnTo>
                    <a:pt x="659" y="775"/>
                  </a:lnTo>
                  <a:lnTo>
                    <a:pt x="775" y="752"/>
                  </a:lnTo>
                  <a:lnTo>
                    <a:pt x="821" y="738"/>
                  </a:lnTo>
                  <a:lnTo>
                    <a:pt x="827" y="728"/>
                  </a:lnTo>
                  <a:lnTo>
                    <a:pt x="836" y="704"/>
                  </a:lnTo>
                  <a:lnTo>
                    <a:pt x="849" y="667"/>
                  </a:lnTo>
                  <a:lnTo>
                    <a:pt x="856" y="627"/>
                  </a:lnTo>
                  <a:lnTo>
                    <a:pt x="858" y="591"/>
                  </a:lnTo>
                  <a:lnTo>
                    <a:pt x="860" y="566"/>
                  </a:lnTo>
                  <a:lnTo>
                    <a:pt x="860" y="551"/>
                  </a:lnTo>
                  <a:lnTo>
                    <a:pt x="860" y="547"/>
                  </a:lnTo>
                  <a:lnTo>
                    <a:pt x="856" y="532"/>
                  </a:lnTo>
                  <a:lnTo>
                    <a:pt x="912" y="521"/>
                  </a:lnTo>
                  <a:lnTo>
                    <a:pt x="923" y="506"/>
                  </a:lnTo>
                  <a:lnTo>
                    <a:pt x="875" y="482"/>
                  </a:lnTo>
                  <a:lnTo>
                    <a:pt x="818" y="479"/>
                  </a:lnTo>
                  <a:lnTo>
                    <a:pt x="768" y="410"/>
                  </a:lnTo>
                  <a:lnTo>
                    <a:pt x="742" y="359"/>
                  </a:lnTo>
                  <a:lnTo>
                    <a:pt x="740" y="353"/>
                  </a:lnTo>
                  <a:lnTo>
                    <a:pt x="734" y="334"/>
                  </a:lnTo>
                  <a:lnTo>
                    <a:pt x="725" y="310"/>
                  </a:lnTo>
                  <a:lnTo>
                    <a:pt x="714" y="279"/>
                  </a:lnTo>
                  <a:lnTo>
                    <a:pt x="703" y="246"/>
                  </a:lnTo>
                  <a:lnTo>
                    <a:pt x="692" y="214"/>
                  </a:lnTo>
                  <a:lnTo>
                    <a:pt x="681" y="183"/>
                  </a:lnTo>
                  <a:lnTo>
                    <a:pt x="673" y="159"/>
                  </a:lnTo>
                  <a:lnTo>
                    <a:pt x="662" y="126"/>
                  </a:lnTo>
                  <a:lnTo>
                    <a:pt x="653" y="107"/>
                  </a:lnTo>
                  <a:lnTo>
                    <a:pt x="649" y="100"/>
                  </a:lnTo>
                  <a:lnTo>
                    <a:pt x="647" y="98"/>
                  </a:lnTo>
                  <a:lnTo>
                    <a:pt x="642" y="94"/>
                  </a:lnTo>
                  <a:lnTo>
                    <a:pt x="625" y="81"/>
                  </a:lnTo>
                  <a:lnTo>
                    <a:pt x="599" y="65"/>
                  </a:lnTo>
                  <a:lnTo>
                    <a:pt x="568" y="46"/>
                  </a:lnTo>
                  <a:lnTo>
                    <a:pt x="531" y="28"/>
                  </a:lnTo>
                  <a:lnTo>
                    <a:pt x="492" y="13"/>
                  </a:lnTo>
                  <a:lnTo>
                    <a:pt x="451" y="2"/>
                  </a:lnTo>
                  <a:lnTo>
                    <a:pt x="411" y="0"/>
                  </a:lnTo>
                  <a:lnTo>
                    <a:pt x="374" y="4"/>
                  </a:lnTo>
                  <a:lnTo>
                    <a:pt x="341" y="7"/>
                  </a:lnTo>
                  <a:lnTo>
                    <a:pt x="313" y="11"/>
                  </a:lnTo>
                  <a:lnTo>
                    <a:pt x="287" y="15"/>
                  </a:lnTo>
                  <a:lnTo>
                    <a:pt x="268" y="20"/>
                  </a:lnTo>
                  <a:lnTo>
                    <a:pt x="254" y="22"/>
                  </a:lnTo>
                  <a:lnTo>
                    <a:pt x="244" y="26"/>
                  </a:lnTo>
                  <a:lnTo>
                    <a:pt x="241" y="26"/>
                  </a:lnTo>
                  <a:close/>
                </a:path>
              </a:pathLst>
            </a:custGeom>
            <a:solidFill>
              <a:srgbClr val="E2E2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3990" y="3284"/>
              <a:ext cx="386" cy="373"/>
            </a:xfrm>
            <a:custGeom>
              <a:avLst/>
              <a:gdLst>
                <a:gd name="T0" fmla="*/ 699 w 773"/>
                <a:gd name="T1" fmla="*/ 640 h 745"/>
                <a:gd name="T2" fmla="*/ 686 w 773"/>
                <a:gd name="T3" fmla="*/ 601 h 745"/>
                <a:gd name="T4" fmla="*/ 657 w 773"/>
                <a:gd name="T5" fmla="*/ 603 h 745"/>
                <a:gd name="T6" fmla="*/ 631 w 773"/>
                <a:gd name="T7" fmla="*/ 597 h 745"/>
                <a:gd name="T8" fmla="*/ 622 w 773"/>
                <a:gd name="T9" fmla="*/ 536 h 745"/>
                <a:gd name="T10" fmla="*/ 646 w 773"/>
                <a:gd name="T11" fmla="*/ 494 h 745"/>
                <a:gd name="T12" fmla="*/ 622 w 773"/>
                <a:gd name="T13" fmla="*/ 492 h 745"/>
                <a:gd name="T14" fmla="*/ 598 w 773"/>
                <a:gd name="T15" fmla="*/ 488 h 745"/>
                <a:gd name="T16" fmla="*/ 566 w 773"/>
                <a:gd name="T17" fmla="*/ 485 h 745"/>
                <a:gd name="T18" fmla="*/ 531 w 773"/>
                <a:gd name="T19" fmla="*/ 496 h 745"/>
                <a:gd name="T20" fmla="*/ 503 w 773"/>
                <a:gd name="T21" fmla="*/ 518 h 745"/>
                <a:gd name="T22" fmla="*/ 474 w 773"/>
                <a:gd name="T23" fmla="*/ 546 h 745"/>
                <a:gd name="T24" fmla="*/ 463 w 773"/>
                <a:gd name="T25" fmla="*/ 568 h 745"/>
                <a:gd name="T26" fmla="*/ 453 w 773"/>
                <a:gd name="T27" fmla="*/ 577 h 745"/>
                <a:gd name="T28" fmla="*/ 442 w 773"/>
                <a:gd name="T29" fmla="*/ 577 h 745"/>
                <a:gd name="T30" fmla="*/ 442 w 773"/>
                <a:gd name="T31" fmla="*/ 549 h 745"/>
                <a:gd name="T32" fmla="*/ 422 w 773"/>
                <a:gd name="T33" fmla="*/ 536 h 745"/>
                <a:gd name="T34" fmla="*/ 400 w 773"/>
                <a:gd name="T35" fmla="*/ 531 h 745"/>
                <a:gd name="T36" fmla="*/ 396 w 773"/>
                <a:gd name="T37" fmla="*/ 514 h 745"/>
                <a:gd name="T38" fmla="*/ 385 w 773"/>
                <a:gd name="T39" fmla="*/ 514 h 745"/>
                <a:gd name="T40" fmla="*/ 376 w 773"/>
                <a:gd name="T41" fmla="*/ 544 h 745"/>
                <a:gd name="T42" fmla="*/ 348 w 773"/>
                <a:gd name="T43" fmla="*/ 549 h 745"/>
                <a:gd name="T44" fmla="*/ 313 w 773"/>
                <a:gd name="T45" fmla="*/ 486 h 745"/>
                <a:gd name="T46" fmla="*/ 311 w 773"/>
                <a:gd name="T47" fmla="*/ 411 h 745"/>
                <a:gd name="T48" fmla="*/ 302 w 773"/>
                <a:gd name="T49" fmla="*/ 364 h 745"/>
                <a:gd name="T50" fmla="*/ 287 w 773"/>
                <a:gd name="T51" fmla="*/ 324 h 745"/>
                <a:gd name="T52" fmla="*/ 287 w 773"/>
                <a:gd name="T53" fmla="*/ 255 h 745"/>
                <a:gd name="T54" fmla="*/ 243 w 773"/>
                <a:gd name="T55" fmla="*/ 331 h 745"/>
                <a:gd name="T56" fmla="*/ 226 w 773"/>
                <a:gd name="T57" fmla="*/ 357 h 745"/>
                <a:gd name="T58" fmla="*/ 206 w 773"/>
                <a:gd name="T59" fmla="*/ 351 h 745"/>
                <a:gd name="T60" fmla="*/ 183 w 773"/>
                <a:gd name="T61" fmla="*/ 346 h 745"/>
                <a:gd name="T62" fmla="*/ 121 w 773"/>
                <a:gd name="T63" fmla="*/ 303 h 745"/>
                <a:gd name="T64" fmla="*/ 100 w 773"/>
                <a:gd name="T65" fmla="*/ 228 h 745"/>
                <a:gd name="T66" fmla="*/ 117 w 773"/>
                <a:gd name="T67" fmla="*/ 137 h 745"/>
                <a:gd name="T68" fmla="*/ 132 w 773"/>
                <a:gd name="T69" fmla="*/ 19 h 745"/>
                <a:gd name="T70" fmla="*/ 134 w 773"/>
                <a:gd name="T71" fmla="*/ 4 h 745"/>
                <a:gd name="T72" fmla="*/ 119 w 773"/>
                <a:gd name="T73" fmla="*/ 15 h 745"/>
                <a:gd name="T74" fmla="*/ 85 w 773"/>
                <a:gd name="T75" fmla="*/ 59 h 745"/>
                <a:gd name="T76" fmla="*/ 34 w 773"/>
                <a:gd name="T77" fmla="*/ 146 h 745"/>
                <a:gd name="T78" fmla="*/ 0 w 773"/>
                <a:gd name="T79" fmla="*/ 250 h 745"/>
                <a:gd name="T80" fmla="*/ 32 w 773"/>
                <a:gd name="T81" fmla="*/ 403 h 745"/>
                <a:gd name="T82" fmla="*/ 50 w 773"/>
                <a:gd name="T83" fmla="*/ 464 h 745"/>
                <a:gd name="T84" fmla="*/ 67 w 773"/>
                <a:gd name="T85" fmla="*/ 601 h 745"/>
                <a:gd name="T86" fmla="*/ 95 w 773"/>
                <a:gd name="T87" fmla="*/ 669 h 745"/>
                <a:gd name="T88" fmla="*/ 117 w 773"/>
                <a:gd name="T89" fmla="*/ 714 h 745"/>
                <a:gd name="T90" fmla="*/ 146 w 773"/>
                <a:gd name="T91" fmla="*/ 714 h 745"/>
                <a:gd name="T92" fmla="*/ 156 w 773"/>
                <a:gd name="T93" fmla="*/ 651 h 745"/>
                <a:gd name="T94" fmla="*/ 156 w 773"/>
                <a:gd name="T95" fmla="*/ 584 h 745"/>
                <a:gd name="T96" fmla="*/ 252 w 773"/>
                <a:gd name="T97" fmla="*/ 601 h 745"/>
                <a:gd name="T98" fmla="*/ 294 w 773"/>
                <a:gd name="T99" fmla="*/ 701 h 745"/>
                <a:gd name="T100" fmla="*/ 322 w 773"/>
                <a:gd name="T101" fmla="*/ 732 h 745"/>
                <a:gd name="T102" fmla="*/ 352 w 773"/>
                <a:gd name="T103" fmla="*/ 745 h 745"/>
                <a:gd name="T104" fmla="*/ 415 w 773"/>
                <a:gd name="T105" fmla="*/ 710 h 745"/>
                <a:gd name="T106" fmla="*/ 474 w 773"/>
                <a:gd name="T107" fmla="*/ 632 h 745"/>
                <a:gd name="T108" fmla="*/ 472 w 773"/>
                <a:gd name="T109" fmla="*/ 703 h 745"/>
                <a:gd name="T110" fmla="*/ 509 w 773"/>
                <a:gd name="T111" fmla="*/ 734 h 745"/>
                <a:gd name="T112" fmla="*/ 551 w 773"/>
                <a:gd name="T113" fmla="*/ 688 h 745"/>
                <a:gd name="T114" fmla="*/ 635 w 773"/>
                <a:gd name="T115" fmla="*/ 669 h 745"/>
                <a:gd name="T116" fmla="*/ 764 w 773"/>
                <a:gd name="T117" fmla="*/ 686 h 745"/>
                <a:gd name="T118" fmla="*/ 727 w 773"/>
                <a:gd name="T119" fmla="*/ 662 h 7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73" h="745">
                  <a:moveTo>
                    <a:pt x="727" y="662"/>
                  </a:moveTo>
                  <a:lnTo>
                    <a:pt x="710" y="655"/>
                  </a:lnTo>
                  <a:lnTo>
                    <a:pt x="699" y="640"/>
                  </a:lnTo>
                  <a:lnTo>
                    <a:pt x="696" y="621"/>
                  </a:lnTo>
                  <a:lnTo>
                    <a:pt x="696" y="601"/>
                  </a:lnTo>
                  <a:lnTo>
                    <a:pt x="686" y="601"/>
                  </a:lnTo>
                  <a:lnTo>
                    <a:pt x="677" y="601"/>
                  </a:lnTo>
                  <a:lnTo>
                    <a:pt x="666" y="601"/>
                  </a:lnTo>
                  <a:lnTo>
                    <a:pt x="657" y="603"/>
                  </a:lnTo>
                  <a:lnTo>
                    <a:pt x="646" y="603"/>
                  </a:lnTo>
                  <a:lnTo>
                    <a:pt x="638" y="601"/>
                  </a:lnTo>
                  <a:lnTo>
                    <a:pt x="631" y="597"/>
                  </a:lnTo>
                  <a:lnTo>
                    <a:pt x="627" y="590"/>
                  </a:lnTo>
                  <a:lnTo>
                    <a:pt x="622" y="562"/>
                  </a:lnTo>
                  <a:lnTo>
                    <a:pt x="622" y="536"/>
                  </a:lnTo>
                  <a:lnTo>
                    <a:pt x="633" y="512"/>
                  </a:lnTo>
                  <a:lnTo>
                    <a:pt x="655" y="494"/>
                  </a:lnTo>
                  <a:lnTo>
                    <a:pt x="646" y="494"/>
                  </a:lnTo>
                  <a:lnTo>
                    <a:pt x="638" y="494"/>
                  </a:lnTo>
                  <a:lnTo>
                    <a:pt x="629" y="494"/>
                  </a:lnTo>
                  <a:lnTo>
                    <a:pt x="622" y="492"/>
                  </a:lnTo>
                  <a:lnTo>
                    <a:pt x="614" y="492"/>
                  </a:lnTo>
                  <a:lnTo>
                    <a:pt x="607" y="490"/>
                  </a:lnTo>
                  <a:lnTo>
                    <a:pt x="598" y="488"/>
                  </a:lnTo>
                  <a:lnTo>
                    <a:pt x="590" y="486"/>
                  </a:lnTo>
                  <a:lnTo>
                    <a:pt x="579" y="485"/>
                  </a:lnTo>
                  <a:lnTo>
                    <a:pt x="566" y="485"/>
                  </a:lnTo>
                  <a:lnTo>
                    <a:pt x="551" y="486"/>
                  </a:lnTo>
                  <a:lnTo>
                    <a:pt x="540" y="490"/>
                  </a:lnTo>
                  <a:lnTo>
                    <a:pt x="531" y="496"/>
                  </a:lnTo>
                  <a:lnTo>
                    <a:pt x="522" y="501"/>
                  </a:lnTo>
                  <a:lnTo>
                    <a:pt x="512" y="509"/>
                  </a:lnTo>
                  <a:lnTo>
                    <a:pt x="503" y="518"/>
                  </a:lnTo>
                  <a:lnTo>
                    <a:pt x="494" y="527"/>
                  </a:lnTo>
                  <a:lnTo>
                    <a:pt x="485" y="536"/>
                  </a:lnTo>
                  <a:lnTo>
                    <a:pt x="474" y="546"/>
                  </a:lnTo>
                  <a:lnTo>
                    <a:pt x="464" y="555"/>
                  </a:lnTo>
                  <a:lnTo>
                    <a:pt x="463" y="560"/>
                  </a:lnTo>
                  <a:lnTo>
                    <a:pt x="463" y="568"/>
                  </a:lnTo>
                  <a:lnTo>
                    <a:pt x="461" y="573"/>
                  </a:lnTo>
                  <a:lnTo>
                    <a:pt x="457" y="577"/>
                  </a:lnTo>
                  <a:lnTo>
                    <a:pt x="453" y="577"/>
                  </a:lnTo>
                  <a:lnTo>
                    <a:pt x="450" y="577"/>
                  </a:lnTo>
                  <a:lnTo>
                    <a:pt x="446" y="577"/>
                  </a:lnTo>
                  <a:lnTo>
                    <a:pt x="442" y="577"/>
                  </a:lnTo>
                  <a:lnTo>
                    <a:pt x="440" y="568"/>
                  </a:lnTo>
                  <a:lnTo>
                    <a:pt x="442" y="557"/>
                  </a:lnTo>
                  <a:lnTo>
                    <a:pt x="442" y="549"/>
                  </a:lnTo>
                  <a:lnTo>
                    <a:pt x="439" y="544"/>
                  </a:lnTo>
                  <a:lnTo>
                    <a:pt x="431" y="538"/>
                  </a:lnTo>
                  <a:lnTo>
                    <a:pt x="422" y="536"/>
                  </a:lnTo>
                  <a:lnTo>
                    <a:pt x="411" y="536"/>
                  </a:lnTo>
                  <a:lnTo>
                    <a:pt x="400" y="536"/>
                  </a:lnTo>
                  <a:lnTo>
                    <a:pt x="400" y="531"/>
                  </a:lnTo>
                  <a:lnTo>
                    <a:pt x="402" y="523"/>
                  </a:lnTo>
                  <a:lnTo>
                    <a:pt x="400" y="518"/>
                  </a:lnTo>
                  <a:lnTo>
                    <a:pt x="396" y="514"/>
                  </a:lnTo>
                  <a:lnTo>
                    <a:pt x="392" y="514"/>
                  </a:lnTo>
                  <a:lnTo>
                    <a:pt x="389" y="514"/>
                  </a:lnTo>
                  <a:lnTo>
                    <a:pt x="385" y="514"/>
                  </a:lnTo>
                  <a:lnTo>
                    <a:pt x="381" y="514"/>
                  </a:lnTo>
                  <a:lnTo>
                    <a:pt x="376" y="527"/>
                  </a:lnTo>
                  <a:lnTo>
                    <a:pt x="376" y="544"/>
                  </a:lnTo>
                  <a:lnTo>
                    <a:pt x="374" y="555"/>
                  </a:lnTo>
                  <a:lnTo>
                    <a:pt x="366" y="559"/>
                  </a:lnTo>
                  <a:lnTo>
                    <a:pt x="348" y="549"/>
                  </a:lnTo>
                  <a:lnTo>
                    <a:pt x="331" y="531"/>
                  </a:lnTo>
                  <a:lnTo>
                    <a:pt x="320" y="510"/>
                  </a:lnTo>
                  <a:lnTo>
                    <a:pt x="313" y="486"/>
                  </a:lnTo>
                  <a:lnTo>
                    <a:pt x="309" y="461"/>
                  </a:lnTo>
                  <a:lnTo>
                    <a:pt x="309" y="435"/>
                  </a:lnTo>
                  <a:lnTo>
                    <a:pt x="311" y="411"/>
                  </a:lnTo>
                  <a:lnTo>
                    <a:pt x="309" y="385"/>
                  </a:lnTo>
                  <a:lnTo>
                    <a:pt x="305" y="374"/>
                  </a:lnTo>
                  <a:lnTo>
                    <a:pt x="302" y="364"/>
                  </a:lnTo>
                  <a:lnTo>
                    <a:pt x="298" y="355"/>
                  </a:lnTo>
                  <a:lnTo>
                    <a:pt x="294" y="346"/>
                  </a:lnTo>
                  <a:lnTo>
                    <a:pt x="287" y="324"/>
                  </a:lnTo>
                  <a:lnTo>
                    <a:pt x="287" y="300"/>
                  </a:lnTo>
                  <a:lnTo>
                    <a:pt x="287" y="277"/>
                  </a:lnTo>
                  <a:lnTo>
                    <a:pt x="287" y="255"/>
                  </a:lnTo>
                  <a:lnTo>
                    <a:pt x="263" y="272"/>
                  </a:lnTo>
                  <a:lnTo>
                    <a:pt x="250" y="300"/>
                  </a:lnTo>
                  <a:lnTo>
                    <a:pt x="243" y="331"/>
                  </a:lnTo>
                  <a:lnTo>
                    <a:pt x="241" y="361"/>
                  </a:lnTo>
                  <a:lnTo>
                    <a:pt x="233" y="359"/>
                  </a:lnTo>
                  <a:lnTo>
                    <a:pt x="226" y="357"/>
                  </a:lnTo>
                  <a:lnTo>
                    <a:pt x="220" y="355"/>
                  </a:lnTo>
                  <a:lnTo>
                    <a:pt x="213" y="353"/>
                  </a:lnTo>
                  <a:lnTo>
                    <a:pt x="206" y="351"/>
                  </a:lnTo>
                  <a:lnTo>
                    <a:pt x="198" y="350"/>
                  </a:lnTo>
                  <a:lnTo>
                    <a:pt x="191" y="348"/>
                  </a:lnTo>
                  <a:lnTo>
                    <a:pt x="183" y="346"/>
                  </a:lnTo>
                  <a:lnTo>
                    <a:pt x="158" y="337"/>
                  </a:lnTo>
                  <a:lnTo>
                    <a:pt x="137" y="322"/>
                  </a:lnTo>
                  <a:lnTo>
                    <a:pt x="121" y="303"/>
                  </a:lnTo>
                  <a:lnTo>
                    <a:pt x="109" y="279"/>
                  </a:lnTo>
                  <a:lnTo>
                    <a:pt x="104" y="253"/>
                  </a:lnTo>
                  <a:lnTo>
                    <a:pt x="100" y="228"/>
                  </a:lnTo>
                  <a:lnTo>
                    <a:pt x="102" y="202"/>
                  </a:lnTo>
                  <a:lnTo>
                    <a:pt x="108" y="176"/>
                  </a:lnTo>
                  <a:lnTo>
                    <a:pt x="117" y="137"/>
                  </a:lnTo>
                  <a:lnTo>
                    <a:pt x="126" y="96"/>
                  </a:lnTo>
                  <a:lnTo>
                    <a:pt x="130" y="57"/>
                  </a:lnTo>
                  <a:lnTo>
                    <a:pt x="132" y="19"/>
                  </a:lnTo>
                  <a:lnTo>
                    <a:pt x="132" y="13"/>
                  </a:lnTo>
                  <a:lnTo>
                    <a:pt x="134" y="9"/>
                  </a:lnTo>
                  <a:lnTo>
                    <a:pt x="134" y="4"/>
                  </a:lnTo>
                  <a:lnTo>
                    <a:pt x="135" y="0"/>
                  </a:lnTo>
                  <a:lnTo>
                    <a:pt x="126" y="6"/>
                  </a:lnTo>
                  <a:lnTo>
                    <a:pt x="119" y="15"/>
                  </a:lnTo>
                  <a:lnTo>
                    <a:pt x="109" y="24"/>
                  </a:lnTo>
                  <a:lnTo>
                    <a:pt x="100" y="37"/>
                  </a:lnTo>
                  <a:lnTo>
                    <a:pt x="85" y="59"/>
                  </a:lnTo>
                  <a:lnTo>
                    <a:pt x="69" y="85"/>
                  </a:lnTo>
                  <a:lnTo>
                    <a:pt x="50" y="115"/>
                  </a:lnTo>
                  <a:lnTo>
                    <a:pt x="34" y="146"/>
                  </a:lnTo>
                  <a:lnTo>
                    <a:pt x="19" y="179"/>
                  </a:lnTo>
                  <a:lnTo>
                    <a:pt x="6" y="215"/>
                  </a:lnTo>
                  <a:lnTo>
                    <a:pt x="0" y="250"/>
                  </a:lnTo>
                  <a:lnTo>
                    <a:pt x="2" y="285"/>
                  </a:lnTo>
                  <a:lnTo>
                    <a:pt x="15" y="351"/>
                  </a:lnTo>
                  <a:lnTo>
                    <a:pt x="32" y="403"/>
                  </a:lnTo>
                  <a:lnTo>
                    <a:pt x="45" y="437"/>
                  </a:lnTo>
                  <a:lnTo>
                    <a:pt x="50" y="449"/>
                  </a:lnTo>
                  <a:lnTo>
                    <a:pt x="50" y="464"/>
                  </a:lnTo>
                  <a:lnTo>
                    <a:pt x="50" y="501"/>
                  </a:lnTo>
                  <a:lnTo>
                    <a:pt x="54" y="549"/>
                  </a:lnTo>
                  <a:lnTo>
                    <a:pt x="67" y="601"/>
                  </a:lnTo>
                  <a:lnTo>
                    <a:pt x="76" y="625"/>
                  </a:lnTo>
                  <a:lnTo>
                    <a:pt x="85" y="647"/>
                  </a:lnTo>
                  <a:lnTo>
                    <a:pt x="95" y="669"/>
                  </a:lnTo>
                  <a:lnTo>
                    <a:pt x="104" y="688"/>
                  </a:lnTo>
                  <a:lnTo>
                    <a:pt x="111" y="703"/>
                  </a:lnTo>
                  <a:lnTo>
                    <a:pt x="117" y="714"/>
                  </a:lnTo>
                  <a:lnTo>
                    <a:pt x="121" y="723"/>
                  </a:lnTo>
                  <a:lnTo>
                    <a:pt x="122" y="725"/>
                  </a:lnTo>
                  <a:lnTo>
                    <a:pt x="146" y="714"/>
                  </a:lnTo>
                  <a:lnTo>
                    <a:pt x="148" y="705"/>
                  </a:lnTo>
                  <a:lnTo>
                    <a:pt x="152" y="681"/>
                  </a:lnTo>
                  <a:lnTo>
                    <a:pt x="156" y="651"/>
                  </a:lnTo>
                  <a:lnTo>
                    <a:pt x="158" y="627"/>
                  </a:lnTo>
                  <a:lnTo>
                    <a:pt x="158" y="607"/>
                  </a:lnTo>
                  <a:lnTo>
                    <a:pt x="156" y="584"/>
                  </a:lnTo>
                  <a:lnTo>
                    <a:pt x="154" y="568"/>
                  </a:lnTo>
                  <a:lnTo>
                    <a:pt x="154" y="562"/>
                  </a:lnTo>
                  <a:lnTo>
                    <a:pt x="252" y="601"/>
                  </a:lnTo>
                  <a:lnTo>
                    <a:pt x="291" y="684"/>
                  </a:lnTo>
                  <a:lnTo>
                    <a:pt x="291" y="690"/>
                  </a:lnTo>
                  <a:lnTo>
                    <a:pt x="294" y="701"/>
                  </a:lnTo>
                  <a:lnTo>
                    <a:pt x="300" y="716"/>
                  </a:lnTo>
                  <a:lnTo>
                    <a:pt x="309" y="725"/>
                  </a:lnTo>
                  <a:lnTo>
                    <a:pt x="322" y="732"/>
                  </a:lnTo>
                  <a:lnTo>
                    <a:pt x="337" y="738"/>
                  </a:lnTo>
                  <a:lnTo>
                    <a:pt x="348" y="743"/>
                  </a:lnTo>
                  <a:lnTo>
                    <a:pt x="352" y="745"/>
                  </a:lnTo>
                  <a:lnTo>
                    <a:pt x="385" y="725"/>
                  </a:lnTo>
                  <a:lnTo>
                    <a:pt x="400" y="725"/>
                  </a:lnTo>
                  <a:lnTo>
                    <a:pt x="415" y="710"/>
                  </a:lnTo>
                  <a:lnTo>
                    <a:pt x="424" y="620"/>
                  </a:lnTo>
                  <a:lnTo>
                    <a:pt x="476" y="623"/>
                  </a:lnTo>
                  <a:lnTo>
                    <a:pt x="474" y="632"/>
                  </a:lnTo>
                  <a:lnTo>
                    <a:pt x="472" y="657"/>
                  </a:lnTo>
                  <a:lnTo>
                    <a:pt x="470" y="682"/>
                  </a:lnTo>
                  <a:lnTo>
                    <a:pt x="472" y="703"/>
                  </a:lnTo>
                  <a:lnTo>
                    <a:pt x="481" y="716"/>
                  </a:lnTo>
                  <a:lnTo>
                    <a:pt x="496" y="727"/>
                  </a:lnTo>
                  <a:lnTo>
                    <a:pt x="509" y="734"/>
                  </a:lnTo>
                  <a:lnTo>
                    <a:pt x="514" y="738"/>
                  </a:lnTo>
                  <a:lnTo>
                    <a:pt x="533" y="718"/>
                  </a:lnTo>
                  <a:lnTo>
                    <a:pt x="551" y="688"/>
                  </a:lnTo>
                  <a:lnTo>
                    <a:pt x="583" y="657"/>
                  </a:lnTo>
                  <a:lnTo>
                    <a:pt x="598" y="623"/>
                  </a:lnTo>
                  <a:lnTo>
                    <a:pt x="635" y="669"/>
                  </a:lnTo>
                  <a:lnTo>
                    <a:pt x="659" y="718"/>
                  </a:lnTo>
                  <a:lnTo>
                    <a:pt x="773" y="695"/>
                  </a:lnTo>
                  <a:lnTo>
                    <a:pt x="764" y="686"/>
                  </a:lnTo>
                  <a:lnTo>
                    <a:pt x="753" y="675"/>
                  </a:lnTo>
                  <a:lnTo>
                    <a:pt x="742" y="668"/>
                  </a:lnTo>
                  <a:lnTo>
                    <a:pt x="727" y="662"/>
                  </a:lnTo>
                  <a:close/>
                </a:path>
              </a:pathLst>
            </a:custGeom>
            <a:solidFill>
              <a:srgbClr val="F2ED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4573" y="3268"/>
              <a:ext cx="97" cy="766"/>
            </a:xfrm>
            <a:custGeom>
              <a:avLst/>
              <a:gdLst>
                <a:gd name="T0" fmla="*/ 177 w 194"/>
                <a:gd name="T1" fmla="*/ 72 h 1531"/>
                <a:gd name="T2" fmla="*/ 166 w 194"/>
                <a:gd name="T3" fmla="*/ 196 h 1531"/>
                <a:gd name="T4" fmla="*/ 144 w 194"/>
                <a:gd name="T5" fmla="*/ 318 h 1531"/>
                <a:gd name="T6" fmla="*/ 116 w 194"/>
                <a:gd name="T7" fmla="*/ 442 h 1531"/>
                <a:gd name="T8" fmla="*/ 92 w 194"/>
                <a:gd name="T9" fmla="*/ 577 h 1531"/>
                <a:gd name="T10" fmla="*/ 89 w 194"/>
                <a:gd name="T11" fmla="*/ 717 h 1531"/>
                <a:gd name="T12" fmla="*/ 79 w 194"/>
                <a:gd name="T13" fmla="*/ 847 h 1531"/>
                <a:gd name="T14" fmla="*/ 61 w 194"/>
                <a:gd name="T15" fmla="*/ 961 h 1531"/>
                <a:gd name="T16" fmla="*/ 39 w 194"/>
                <a:gd name="T17" fmla="*/ 1076 h 1531"/>
                <a:gd name="T18" fmla="*/ 17 w 194"/>
                <a:gd name="T19" fmla="*/ 1190 h 1531"/>
                <a:gd name="T20" fmla="*/ 2 w 194"/>
                <a:gd name="T21" fmla="*/ 1318 h 1531"/>
                <a:gd name="T22" fmla="*/ 2 w 194"/>
                <a:gd name="T23" fmla="*/ 1455 h 1531"/>
                <a:gd name="T24" fmla="*/ 2 w 194"/>
                <a:gd name="T25" fmla="*/ 1527 h 1531"/>
                <a:gd name="T26" fmla="*/ 7 w 194"/>
                <a:gd name="T27" fmla="*/ 1531 h 1531"/>
                <a:gd name="T28" fmla="*/ 13 w 194"/>
                <a:gd name="T29" fmla="*/ 1531 h 1531"/>
                <a:gd name="T30" fmla="*/ 18 w 194"/>
                <a:gd name="T31" fmla="*/ 1527 h 1531"/>
                <a:gd name="T32" fmla="*/ 18 w 194"/>
                <a:gd name="T33" fmla="*/ 1442 h 1531"/>
                <a:gd name="T34" fmla="*/ 20 w 194"/>
                <a:gd name="T35" fmla="*/ 1279 h 1531"/>
                <a:gd name="T36" fmla="*/ 44 w 194"/>
                <a:gd name="T37" fmla="*/ 1129 h 1531"/>
                <a:gd name="T38" fmla="*/ 70 w 194"/>
                <a:gd name="T39" fmla="*/ 1000 h 1531"/>
                <a:gd name="T40" fmla="*/ 89 w 194"/>
                <a:gd name="T41" fmla="*/ 896 h 1531"/>
                <a:gd name="T42" fmla="*/ 98 w 194"/>
                <a:gd name="T43" fmla="*/ 824 h 1531"/>
                <a:gd name="T44" fmla="*/ 103 w 194"/>
                <a:gd name="T45" fmla="*/ 717 h 1531"/>
                <a:gd name="T46" fmla="*/ 107 w 194"/>
                <a:gd name="T47" fmla="*/ 578 h 1531"/>
                <a:gd name="T48" fmla="*/ 133 w 194"/>
                <a:gd name="T49" fmla="*/ 443 h 1531"/>
                <a:gd name="T50" fmla="*/ 161 w 194"/>
                <a:gd name="T51" fmla="*/ 320 h 1531"/>
                <a:gd name="T52" fmla="*/ 183 w 194"/>
                <a:gd name="T53" fmla="*/ 196 h 1531"/>
                <a:gd name="T54" fmla="*/ 194 w 194"/>
                <a:gd name="T55" fmla="*/ 72 h 1531"/>
                <a:gd name="T56" fmla="*/ 192 w 194"/>
                <a:gd name="T57" fmla="*/ 5 h 1531"/>
                <a:gd name="T58" fmla="*/ 187 w 194"/>
                <a:gd name="T59" fmla="*/ 0 h 1531"/>
                <a:gd name="T60" fmla="*/ 183 w 194"/>
                <a:gd name="T61" fmla="*/ 0 h 1531"/>
                <a:gd name="T62" fmla="*/ 177 w 194"/>
                <a:gd name="T63" fmla="*/ 5 h 1531"/>
                <a:gd name="T64" fmla="*/ 177 w 194"/>
                <a:gd name="T65" fmla="*/ 9 h 1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531">
                  <a:moveTo>
                    <a:pt x="177" y="9"/>
                  </a:moveTo>
                  <a:lnTo>
                    <a:pt x="177" y="72"/>
                  </a:lnTo>
                  <a:lnTo>
                    <a:pt x="174" y="135"/>
                  </a:lnTo>
                  <a:lnTo>
                    <a:pt x="166" y="196"/>
                  </a:lnTo>
                  <a:lnTo>
                    <a:pt x="157" y="257"/>
                  </a:lnTo>
                  <a:lnTo>
                    <a:pt x="144" y="318"/>
                  </a:lnTo>
                  <a:lnTo>
                    <a:pt x="129" y="379"/>
                  </a:lnTo>
                  <a:lnTo>
                    <a:pt x="116" y="442"/>
                  </a:lnTo>
                  <a:lnTo>
                    <a:pt x="102" y="504"/>
                  </a:lnTo>
                  <a:lnTo>
                    <a:pt x="92" y="577"/>
                  </a:lnTo>
                  <a:lnTo>
                    <a:pt x="89" y="647"/>
                  </a:lnTo>
                  <a:lnTo>
                    <a:pt x="89" y="717"/>
                  </a:lnTo>
                  <a:lnTo>
                    <a:pt x="85" y="787"/>
                  </a:lnTo>
                  <a:lnTo>
                    <a:pt x="79" y="847"/>
                  </a:lnTo>
                  <a:lnTo>
                    <a:pt x="70" y="904"/>
                  </a:lnTo>
                  <a:lnTo>
                    <a:pt x="61" y="961"/>
                  </a:lnTo>
                  <a:lnTo>
                    <a:pt x="50" y="1019"/>
                  </a:lnTo>
                  <a:lnTo>
                    <a:pt x="39" y="1076"/>
                  </a:lnTo>
                  <a:lnTo>
                    <a:pt x="26" y="1133"/>
                  </a:lnTo>
                  <a:lnTo>
                    <a:pt x="17" y="1190"/>
                  </a:lnTo>
                  <a:lnTo>
                    <a:pt x="7" y="1250"/>
                  </a:lnTo>
                  <a:lnTo>
                    <a:pt x="2" y="1318"/>
                  </a:lnTo>
                  <a:lnTo>
                    <a:pt x="0" y="1386"/>
                  </a:lnTo>
                  <a:lnTo>
                    <a:pt x="2" y="1455"/>
                  </a:lnTo>
                  <a:lnTo>
                    <a:pt x="2" y="1523"/>
                  </a:lnTo>
                  <a:lnTo>
                    <a:pt x="2" y="1527"/>
                  </a:lnTo>
                  <a:lnTo>
                    <a:pt x="4" y="1529"/>
                  </a:lnTo>
                  <a:lnTo>
                    <a:pt x="7" y="1531"/>
                  </a:lnTo>
                  <a:lnTo>
                    <a:pt x="11" y="1531"/>
                  </a:lnTo>
                  <a:lnTo>
                    <a:pt x="13" y="1531"/>
                  </a:lnTo>
                  <a:lnTo>
                    <a:pt x="17" y="1529"/>
                  </a:lnTo>
                  <a:lnTo>
                    <a:pt x="18" y="1527"/>
                  </a:lnTo>
                  <a:lnTo>
                    <a:pt x="18" y="1523"/>
                  </a:lnTo>
                  <a:lnTo>
                    <a:pt x="18" y="1442"/>
                  </a:lnTo>
                  <a:lnTo>
                    <a:pt x="17" y="1361"/>
                  </a:lnTo>
                  <a:lnTo>
                    <a:pt x="20" y="1279"/>
                  </a:lnTo>
                  <a:lnTo>
                    <a:pt x="31" y="1196"/>
                  </a:lnTo>
                  <a:lnTo>
                    <a:pt x="44" y="1129"/>
                  </a:lnTo>
                  <a:lnTo>
                    <a:pt x="57" y="1065"/>
                  </a:lnTo>
                  <a:lnTo>
                    <a:pt x="70" y="1000"/>
                  </a:lnTo>
                  <a:lnTo>
                    <a:pt x="83" y="933"/>
                  </a:lnTo>
                  <a:lnTo>
                    <a:pt x="89" y="896"/>
                  </a:lnTo>
                  <a:lnTo>
                    <a:pt x="94" y="859"/>
                  </a:lnTo>
                  <a:lnTo>
                    <a:pt x="98" y="824"/>
                  </a:lnTo>
                  <a:lnTo>
                    <a:pt x="102" y="787"/>
                  </a:lnTo>
                  <a:lnTo>
                    <a:pt x="103" y="717"/>
                  </a:lnTo>
                  <a:lnTo>
                    <a:pt x="103" y="647"/>
                  </a:lnTo>
                  <a:lnTo>
                    <a:pt x="107" y="578"/>
                  </a:lnTo>
                  <a:lnTo>
                    <a:pt x="118" y="508"/>
                  </a:lnTo>
                  <a:lnTo>
                    <a:pt x="133" y="443"/>
                  </a:lnTo>
                  <a:lnTo>
                    <a:pt x="146" y="382"/>
                  </a:lnTo>
                  <a:lnTo>
                    <a:pt x="161" y="320"/>
                  </a:lnTo>
                  <a:lnTo>
                    <a:pt x="172" y="259"/>
                  </a:lnTo>
                  <a:lnTo>
                    <a:pt x="183" y="196"/>
                  </a:lnTo>
                  <a:lnTo>
                    <a:pt x="190" y="135"/>
                  </a:lnTo>
                  <a:lnTo>
                    <a:pt x="194" y="72"/>
                  </a:lnTo>
                  <a:lnTo>
                    <a:pt x="192" y="9"/>
                  </a:lnTo>
                  <a:lnTo>
                    <a:pt x="192" y="5"/>
                  </a:lnTo>
                  <a:lnTo>
                    <a:pt x="190" y="2"/>
                  </a:lnTo>
                  <a:lnTo>
                    <a:pt x="187" y="0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79" y="2"/>
                  </a:lnTo>
                  <a:lnTo>
                    <a:pt x="177" y="5"/>
                  </a:lnTo>
                  <a:lnTo>
                    <a:pt x="177" y="9"/>
                  </a:lnTo>
                  <a:lnTo>
                    <a:pt x="177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4594" y="3257"/>
              <a:ext cx="96" cy="777"/>
            </a:xfrm>
            <a:custGeom>
              <a:avLst/>
              <a:gdLst>
                <a:gd name="T0" fmla="*/ 178 w 193"/>
                <a:gd name="T1" fmla="*/ 72 h 1553"/>
                <a:gd name="T2" fmla="*/ 167 w 193"/>
                <a:gd name="T3" fmla="*/ 201 h 1553"/>
                <a:gd name="T4" fmla="*/ 143 w 193"/>
                <a:gd name="T5" fmla="*/ 332 h 1553"/>
                <a:gd name="T6" fmla="*/ 115 w 193"/>
                <a:gd name="T7" fmla="*/ 462 h 1553"/>
                <a:gd name="T8" fmla="*/ 93 w 193"/>
                <a:gd name="T9" fmla="*/ 599 h 1553"/>
                <a:gd name="T10" fmla="*/ 89 w 193"/>
                <a:gd name="T11" fmla="*/ 739 h 1553"/>
                <a:gd name="T12" fmla="*/ 80 w 193"/>
                <a:gd name="T13" fmla="*/ 869 h 1553"/>
                <a:gd name="T14" fmla="*/ 61 w 193"/>
                <a:gd name="T15" fmla="*/ 983 h 1553"/>
                <a:gd name="T16" fmla="*/ 39 w 193"/>
                <a:gd name="T17" fmla="*/ 1098 h 1553"/>
                <a:gd name="T18" fmla="*/ 17 w 193"/>
                <a:gd name="T19" fmla="*/ 1212 h 1553"/>
                <a:gd name="T20" fmla="*/ 2 w 193"/>
                <a:gd name="T21" fmla="*/ 1340 h 1553"/>
                <a:gd name="T22" fmla="*/ 2 w 193"/>
                <a:gd name="T23" fmla="*/ 1477 h 1553"/>
                <a:gd name="T24" fmla="*/ 2 w 193"/>
                <a:gd name="T25" fmla="*/ 1549 h 1553"/>
                <a:gd name="T26" fmla="*/ 8 w 193"/>
                <a:gd name="T27" fmla="*/ 1553 h 1553"/>
                <a:gd name="T28" fmla="*/ 13 w 193"/>
                <a:gd name="T29" fmla="*/ 1553 h 1553"/>
                <a:gd name="T30" fmla="*/ 19 w 193"/>
                <a:gd name="T31" fmla="*/ 1549 h 1553"/>
                <a:gd name="T32" fmla="*/ 19 w 193"/>
                <a:gd name="T33" fmla="*/ 1464 h 1553"/>
                <a:gd name="T34" fmla="*/ 21 w 193"/>
                <a:gd name="T35" fmla="*/ 1301 h 1553"/>
                <a:gd name="T36" fmla="*/ 45 w 193"/>
                <a:gd name="T37" fmla="*/ 1151 h 1553"/>
                <a:gd name="T38" fmla="*/ 71 w 193"/>
                <a:gd name="T39" fmla="*/ 1022 h 1553"/>
                <a:gd name="T40" fmla="*/ 89 w 193"/>
                <a:gd name="T41" fmla="*/ 918 h 1553"/>
                <a:gd name="T42" fmla="*/ 98 w 193"/>
                <a:gd name="T43" fmla="*/ 846 h 1553"/>
                <a:gd name="T44" fmla="*/ 104 w 193"/>
                <a:gd name="T45" fmla="*/ 739 h 1553"/>
                <a:gd name="T46" fmla="*/ 108 w 193"/>
                <a:gd name="T47" fmla="*/ 600 h 1553"/>
                <a:gd name="T48" fmla="*/ 132 w 193"/>
                <a:gd name="T49" fmla="*/ 465 h 1553"/>
                <a:gd name="T50" fmla="*/ 159 w 193"/>
                <a:gd name="T51" fmla="*/ 334 h 1553"/>
                <a:gd name="T52" fmla="*/ 183 w 193"/>
                <a:gd name="T53" fmla="*/ 203 h 1553"/>
                <a:gd name="T54" fmla="*/ 193 w 193"/>
                <a:gd name="T55" fmla="*/ 72 h 1553"/>
                <a:gd name="T56" fmla="*/ 193 w 193"/>
                <a:gd name="T57" fmla="*/ 5 h 1553"/>
                <a:gd name="T58" fmla="*/ 187 w 193"/>
                <a:gd name="T59" fmla="*/ 0 h 1553"/>
                <a:gd name="T60" fmla="*/ 183 w 193"/>
                <a:gd name="T61" fmla="*/ 0 h 1553"/>
                <a:gd name="T62" fmla="*/ 178 w 193"/>
                <a:gd name="T63" fmla="*/ 5 h 1553"/>
                <a:gd name="T64" fmla="*/ 178 w 193"/>
                <a:gd name="T65" fmla="*/ 7 h 1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3" h="1553">
                  <a:moveTo>
                    <a:pt x="178" y="7"/>
                  </a:moveTo>
                  <a:lnTo>
                    <a:pt x="178" y="72"/>
                  </a:lnTo>
                  <a:lnTo>
                    <a:pt x="174" y="136"/>
                  </a:lnTo>
                  <a:lnTo>
                    <a:pt x="167" y="201"/>
                  </a:lnTo>
                  <a:lnTo>
                    <a:pt x="156" y="266"/>
                  </a:lnTo>
                  <a:lnTo>
                    <a:pt x="143" y="332"/>
                  </a:lnTo>
                  <a:lnTo>
                    <a:pt x="130" y="397"/>
                  </a:lnTo>
                  <a:lnTo>
                    <a:pt x="115" y="462"/>
                  </a:lnTo>
                  <a:lnTo>
                    <a:pt x="102" y="526"/>
                  </a:lnTo>
                  <a:lnTo>
                    <a:pt x="93" y="599"/>
                  </a:lnTo>
                  <a:lnTo>
                    <a:pt x="89" y="669"/>
                  </a:lnTo>
                  <a:lnTo>
                    <a:pt x="89" y="739"/>
                  </a:lnTo>
                  <a:lnTo>
                    <a:pt x="85" y="809"/>
                  </a:lnTo>
                  <a:lnTo>
                    <a:pt x="80" y="869"/>
                  </a:lnTo>
                  <a:lnTo>
                    <a:pt x="73" y="926"/>
                  </a:lnTo>
                  <a:lnTo>
                    <a:pt x="61" y="983"/>
                  </a:lnTo>
                  <a:lnTo>
                    <a:pt x="50" y="1041"/>
                  </a:lnTo>
                  <a:lnTo>
                    <a:pt x="39" y="1098"/>
                  </a:lnTo>
                  <a:lnTo>
                    <a:pt x="28" y="1155"/>
                  </a:lnTo>
                  <a:lnTo>
                    <a:pt x="17" y="1212"/>
                  </a:lnTo>
                  <a:lnTo>
                    <a:pt x="8" y="1272"/>
                  </a:lnTo>
                  <a:lnTo>
                    <a:pt x="2" y="1340"/>
                  </a:lnTo>
                  <a:lnTo>
                    <a:pt x="0" y="1408"/>
                  </a:lnTo>
                  <a:lnTo>
                    <a:pt x="2" y="1477"/>
                  </a:lnTo>
                  <a:lnTo>
                    <a:pt x="2" y="1545"/>
                  </a:lnTo>
                  <a:lnTo>
                    <a:pt x="2" y="1549"/>
                  </a:lnTo>
                  <a:lnTo>
                    <a:pt x="4" y="1551"/>
                  </a:lnTo>
                  <a:lnTo>
                    <a:pt x="8" y="1553"/>
                  </a:lnTo>
                  <a:lnTo>
                    <a:pt x="12" y="1553"/>
                  </a:lnTo>
                  <a:lnTo>
                    <a:pt x="13" y="1553"/>
                  </a:lnTo>
                  <a:lnTo>
                    <a:pt x="17" y="1551"/>
                  </a:lnTo>
                  <a:lnTo>
                    <a:pt x="19" y="1549"/>
                  </a:lnTo>
                  <a:lnTo>
                    <a:pt x="19" y="1545"/>
                  </a:lnTo>
                  <a:lnTo>
                    <a:pt x="19" y="1464"/>
                  </a:lnTo>
                  <a:lnTo>
                    <a:pt x="17" y="1383"/>
                  </a:lnTo>
                  <a:lnTo>
                    <a:pt x="21" y="1301"/>
                  </a:lnTo>
                  <a:lnTo>
                    <a:pt x="32" y="1218"/>
                  </a:lnTo>
                  <a:lnTo>
                    <a:pt x="45" y="1151"/>
                  </a:lnTo>
                  <a:lnTo>
                    <a:pt x="58" y="1087"/>
                  </a:lnTo>
                  <a:lnTo>
                    <a:pt x="71" y="1022"/>
                  </a:lnTo>
                  <a:lnTo>
                    <a:pt x="84" y="955"/>
                  </a:lnTo>
                  <a:lnTo>
                    <a:pt x="89" y="918"/>
                  </a:lnTo>
                  <a:lnTo>
                    <a:pt x="95" y="881"/>
                  </a:lnTo>
                  <a:lnTo>
                    <a:pt x="98" y="846"/>
                  </a:lnTo>
                  <a:lnTo>
                    <a:pt x="102" y="809"/>
                  </a:lnTo>
                  <a:lnTo>
                    <a:pt x="104" y="739"/>
                  </a:lnTo>
                  <a:lnTo>
                    <a:pt x="106" y="669"/>
                  </a:lnTo>
                  <a:lnTo>
                    <a:pt x="108" y="600"/>
                  </a:lnTo>
                  <a:lnTo>
                    <a:pt x="119" y="530"/>
                  </a:lnTo>
                  <a:lnTo>
                    <a:pt x="132" y="465"/>
                  </a:lnTo>
                  <a:lnTo>
                    <a:pt x="146" y="401"/>
                  </a:lnTo>
                  <a:lnTo>
                    <a:pt x="159" y="334"/>
                  </a:lnTo>
                  <a:lnTo>
                    <a:pt x="172" y="268"/>
                  </a:lnTo>
                  <a:lnTo>
                    <a:pt x="183" y="203"/>
                  </a:lnTo>
                  <a:lnTo>
                    <a:pt x="191" y="136"/>
                  </a:lnTo>
                  <a:lnTo>
                    <a:pt x="193" y="72"/>
                  </a:lnTo>
                  <a:lnTo>
                    <a:pt x="193" y="7"/>
                  </a:lnTo>
                  <a:lnTo>
                    <a:pt x="193" y="5"/>
                  </a:lnTo>
                  <a:lnTo>
                    <a:pt x="191" y="1"/>
                  </a:lnTo>
                  <a:lnTo>
                    <a:pt x="187" y="0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0" y="1"/>
                  </a:lnTo>
                  <a:lnTo>
                    <a:pt x="178" y="5"/>
                  </a:lnTo>
                  <a:lnTo>
                    <a:pt x="178" y="7"/>
                  </a:lnTo>
                  <a:lnTo>
                    <a:pt x="178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4664" y="3261"/>
              <a:ext cx="21" cy="12"/>
            </a:xfrm>
            <a:custGeom>
              <a:avLst/>
              <a:gdLst>
                <a:gd name="T0" fmla="*/ 35 w 41"/>
                <a:gd name="T1" fmla="*/ 7 h 24"/>
                <a:gd name="T2" fmla="*/ 29 w 41"/>
                <a:gd name="T3" fmla="*/ 7 h 24"/>
                <a:gd name="T4" fmla="*/ 24 w 41"/>
                <a:gd name="T5" fmla="*/ 5 h 24"/>
                <a:gd name="T6" fmla="*/ 17 w 41"/>
                <a:gd name="T7" fmla="*/ 2 h 24"/>
                <a:gd name="T8" fmla="*/ 11 w 41"/>
                <a:gd name="T9" fmla="*/ 0 h 24"/>
                <a:gd name="T10" fmla="*/ 7 w 41"/>
                <a:gd name="T11" fmla="*/ 0 h 24"/>
                <a:gd name="T12" fmla="*/ 5 w 41"/>
                <a:gd name="T13" fmla="*/ 0 h 24"/>
                <a:gd name="T14" fmla="*/ 2 w 41"/>
                <a:gd name="T15" fmla="*/ 2 h 24"/>
                <a:gd name="T16" fmla="*/ 0 w 41"/>
                <a:gd name="T17" fmla="*/ 5 h 24"/>
                <a:gd name="T18" fmla="*/ 0 w 41"/>
                <a:gd name="T19" fmla="*/ 7 h 24"/>
                <a:gd name="T20" fmla="*/ 0 w 41"/>
                <a:gd name="T21" fmla="*/ 11 h 24"/>
                <a:gd name="T22" fmla="*/ 2 w 41"/>
                <a:gd name="T23" fmla="*/ 13 h 24"/>
                <a:gd name="T24" fmla="*/ 5 w 41"/>
                <a:gd name="T25" fmla="*/ 15 h 24"/>
                <a:gd name="T26" fmla="*/ 11 w 41"/>
                <a:gd name="T27" fmla="*/ 18 h 24"/>
                <a:gd name="T28" fmla="*/ 18 w 41"/>
                <a:gd name="T29" fmla="*/ 20 h 24"/>
                <a:gd name="T30" fmla="*/ 24 w 41"/>
                <a:gd name="T31" fmla="*/ 22 h 24"/>
                <a:gd name="T32" fmla="*/ 31 w 41"/>
                <a:gd name="T33" fmla="*/ 24 h 24"/>
                <a:gd name="T34" fmla="*/ 35 w 41"/>
                <a:gd name="T35" fmla="*/ 24 h 24"/>
                <a:gd name="T36" fmla="*/ 39 w 41"/>
                <a:gd name="T37" fmla="*/ 22 h 24"/>
                <a:gd name="T38" fmla="*/ 41 w 41"/>
                <a:gd name="T39" fmla="*/ 20 h 24"/>
                <a:gd name="T40" fmla="*/ 41 w 41"/>
                <a:gd name="T41" fmla="*/ 17 h 24"/>
                <a:gd name="T42" fmla="*/ 41 w 41"/>
                <a:gd name="T43" fmla="*/ 15 h 24"/>
                <a:gd name="T44" fmla="*/ 41 w 41"/>
                <a:gd name="T45" fmla="*/ 11 h 24"/>
                <a:gd name="T46" fmla="*/ 39 w 41"/>
                <a:gd name="T47" fmla="*/ 9 h 24"/>
                <a:gd name="T48" fmla="*/ 35 w 41"/>
                <a:gd name="T49" fmla="*/ 7 h 24"/>
                <a:gd name="T50" fmla="*/ 35 w 41"/>
                <a:gd name="T51" fmla="*/ 7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1" h="24">
                  <a:moveTo>
                    <a:pt x="35" y="7"/>
                  </a:moveTo>
                  <a:lnTo>
                    <a:pt x="29" y="7"/>
                  </a:lnTo>
                  <a:lnTo>
                    <a:pt x="24" y="5"/>
                  </a:lnTo>
                  <a:lnTo>
                    <a:pt x="17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5" y="15"/>
                  </a:lnTo>
                  <a:lnTo>
                    <a:pt x="11" y="18"/>
                  </a:lnTo>
                  <a:lnTo>
                    <a:pt x="18" y="20"/>
                  </a:lnTo>
                  <a:lnTo>
                    <a:pt x="24" y="22"/>
                  </a:lnTo>
                  <a:lnTo>
                    <a:pt x="31" y="24"/>
                  </a:lnTo>
                  <a:lnTo>
                    <a:pt x="35" y="24"/>
                  </a:lnTo>
                  <a:lnTo>
                    <a:pt x="39" y="22"/>
                  </a:lnTo>
                  <a:lnTo>
                    <a:pt x="41" y="20"/>
                  </a:lnTo>
                  <a:lnTo>
                    <a:pt x="41" y="17"/>
                  </a:lnTo>
                  <a:lnTo>
                    <a:pt x="41" y="15"/>
                  </a:lnTo>
                  <a:lnTo>
                    <a:pt x="41" y="11"/>
                  </a:lnTo>
                  <a:lnTo>
                    <a:pt x="39" y="9"/>
                  </a:lnTo>
                  <a:lnTo>
                    <a:pt x="35" y="7"/>
                  </a:lnTo>
                  <a:lnTo>
                    <a:pt x="35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4958" y="2592"/>
              <a:ext cx="158" cy="121"/>
            </a:xfrm>
            <a:custGeom>
              <a:avLst/>
              <a:gdLst>
                <a:gd name="T0" fmla="*/ 20 w 314"/>
                <a:gd name="T1" fmla="*/ 205 h 242"/>
                <a:gd name="T2" fmla="*/ 28 w 314"/>
                <a:gd name="T3" fmla="*/ 141 h 242"/>
                <a:gd name="T4" fmla="*/ 46 w 314"/>
                <a:gd name="T5" fmla="*/ 85 h 242"/>
                <a:gd name="T6" fmla="*/ 74 w 314"/>
                <a:gd name="T7" fmla="*/ 45 h 242"/>
                <a:gd name="T8" fmla="*/ 90 w 314"/>
                <a:gd name="T9" fmla="*/ 15 h 242"/>
                <a:gd name="T10" fmla="*/ 90 w 314"/>
                <a:gd name="T11" fmla="*/ 17 h 242"/>
                <a:gd name="T12" fmla="*/ 125 w 314"/>
                <a:gd name="T13" fmla="*/ 24 h 242"/>
                <a:gd name="T14" fmla="*/ 159 w 314"/>
                <a:gd name="T15" fmla="*/ 30 h 242"/>
                <a:gd name="T16" fmla="*/ 192 w 314"/>
                <a:gd name="T17" fmla="*/ 35 h 242"/>
                <a:gd name="T18" fmla="*/ 225 w 314"/>
                <a:gd name="T19" fmla="*/ 43 h 242"/>
                <a:gd name="T20" fmla="*/ 225 w 314"/>
                <a:gd name="T21" fmla="*/ 39 h 242"/>
                <a:gd name="T22" fmla="*/ 235 w 314"/>
                <a:gd name="T23" fmla="*/ 56 h 242"/>
                <a:gd name="T24" fmla="*/ 249 w 314"/>
                <a:gd name="T25" fmla="*/ 76 h 242"/>
                <a:gd name="T26" fmla="*/ 266 w 314"/>
                <a:gd name="T27" fmla="*/ 96 h 242"/>
                <a:gd name="T28" fmla="*/ 281 w 314"/>
                <a:gd name="T29" fmla="*/ 117 h 242"/>
                <a:gd name="T30" fmla="*/ 292 w 314"/>
                <a:gd name="T31" fmla="*/ 135 h 242"/>
                <a:gd name="T32" fmla="*/ 299 w 314"/>
                <a:gd name="T33" fmla="*/ 152 h 242"/>
                <a:gd name="T34" fmla="*/ 299 w 314"/>
                <a:gd name="T35" fmla="*/ 165 h 242"/>
                <a:gd name="T36" fmla="*/ 305 w 314"/>
                <a:gd name="T37" fmla="*/ 170 h 242"/>
                <a:gd name="T38" fmla="*/ 310 w 314"/>
                <a:gd name="T39" fmla="*/ 170 h 242"/>
                <a:gd name="T40" fmla="*/ 314 w 314"/>
                <a:gd name="T41" fmla="*/ 165 h 242"/>
                <a:gd name="T42" fmla="*/ 312 w 314"/>
                <a:gd name="T43" fmla="*/ 144 h 242"/>
                <a:gd name="T44" fmla="*/ 297 w 314"/>
                <a:gd name="T45" fmla="*/ 113 h 242"/>
                <a:gd name="T46" fmla="*/ 277 w 314"/>
                <a:gd name="T47" fmla="*/ 87 h 242"/>
                <a:gd name="T48" fmla="*/ 255 w 314"/>
                <a:gd name="T49" fmla="*/ 58 h 242"/>
                <a:gd name="T50" fmla="*/ 240 w 314"/>
                <a:gd name="T51" fmla="*/ 32 h 242"/>
                <a:gd name="T52" fmla="*/ 238 w 314"/>
                <a:gd name="T53" fmla="*/ 30 h 242"/>
                <a:gd name="T54" fmla="*/ 235 w 314"/>
                <a:gd name="T55" fmla="*/ 28 h 242"/>
                <a:gd name="T56" fmla="*/ 205 w 314"/>
                <a:gd name="T57" fmla="*/ 22 h 242"/>
                <a:gd name="T58" fmla="*/ 174 w 314"/>
                <a:gd name="T59" fmla="*/ 17 h 242"/>
                <a:gd name="T60" fmla="*/ 142 w 314"/>
                <a:gd name="T61" fmla="*/ 11 h 242"/>
                <a:gd name="T62" fmla="*/ 111 w 314"/>
                <a:gd name="T63" fmla="*/ 4 h 242"/>
                <a:gd name="T64" fmla="*/ 81 w 314"/>
                <a:gd name="T65" fmla="*/ 4 h 242"/>
                <a:gd name="T66" fmla="*/ 79 w 314"/>
                <a:gd name="T67" fmla="*/ 6 h 242"/>
                <a:gd name="T68" fmla="*/ 77 w 314"/>
                <a:gd name="T69" fmla="*/ 8 h 242"/>
                <a:gd name="T70" fmla="*/ 70 w 314"/>
                <a:gd name="T71" fmla="*/ 21 h 242"/>
                <a:gd name="T72" fmla="*/ 39 w 314"/>
                <a:gd name="T73" fmla="*/ 67 h 242"/>
                <a:gd name="T74" fmla="*/ 18 w 314"/>
                <a:gd name="T75" fmla="*/ 120 h 242"/>
                <a:gd name="T76" fmla="*/ 7 w 314"/>
                <a:gd name="T77" fmla="*/ 176 h 242"/>
                <a:gd name="T78" fmla="*/ 0 w 314"/>
                <a:gd name="T79" fmla="*/ 233 h 242"/>
                <a:gd name="T80" fmla="*/ 0 w 314"/>
                <a:gd name="T81" fmla="*/ 239 h 242"/>
                <a:gd name="T82" fmla="*/ 5 w 314"/>
                <a:gd name="T83" fmla="*/ 242 h 242"/>
                <a:gd name="T84" fmla="*/ 11 w 314"/>
                <a:gd name="T85" fmla="*/ 242 h 242"/>
                <a:gd name="T86" fmla="*/ 15 w 314"/>
                <a:gd name="T87" fmla="*/ 237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14" h="242">
                  <a:moveTo>
                    <a:pt x="15" y="237"/>
                  </a:moveTo>
                  <a:lnTo>
                    <a:pt x="20" y="205"/>
                  </a:lnTo>
                  <a:lnTo>
                    <a:pt x="24" y="172"/>
                  </a:lnTo>
                  <a:lnTo>
                    <a:pt x="28" y="141"/>
                  </a:lnTo>
                  <a:lnTo>
                    <a:pt x="35" y="109"/>
                  </a:lnTo>
                  <a:lnTo>
                    <a:pt x="46" y="85"/>
                  </a:lnTo>
                  <a:lnTo>
                    <a:pt x="59" y="65"/>
                  </a:lnTo>
                  <a:lnTo>
                    <a:pt x="74" y="45"/>
                  </a:lnTo>
                  <a:lnTo>
                    <a:pt x="87" y="22"/>
                  </a:lnTo>
                  <a:lnTo>
                    <a:pt x="90" y="15"/>
                  </a:lnTo>
                  <a:lnTo>
                    <a:pt x="87" y="19"/>
                  </a:lnTo>
                  <a:lnTo>
                    <a:pt x="90" y="17"/>
                  </a:lnTo>
                  <a:lnTo>
                    <a:pt x="107" y="21"/>
                  </a:lnTo>
                  <a:lnTo>
                    <a:pt x="125" y="24"/>
                  </a:lnTo>
                  <a:lnTo>
                    <a:pt x="142" y="26"/>
                  </a:lnTo>
                  <a:lnTo>
                    <a:pt x="159" y="30"/>
                  </a:lnTo>
                  <a:lnTo>
                    <a:pt x="175" y="34"/>
                  </a:lnTo>
                  <a:lnTo>
                    <a:pt x="192" y="35"/>
                  </a:lnTo>
                  <a:lnTo>
                    <a:pt x="209" y="39"/>
                  </a:lnTo>
                  <a:lnTo>
                    <a:pt x="225" y="43"/>
                  </a:lnTo>
                  <a:lnTo>
                    <a:pt x="233" y="43"/>
                  </a:lnTo>
                  <a:lnTo>
                    <a:pt x="225" y="39"/>
                  </a:lnTo>
                  <a:lnTo>
                    <a:pt x="229" y="45"/>
                  </a:lnTo>
                  <a:lnTo>
                    <a:pt x="235" y="56"/>
                  </a:lnTo>
                  <a:lnTo>
                    <a:pt x="242" y="67"/>
                  </a:lnTo>
                  <a:lnTo>
                    <a:pt x="249" y="76"/>
                  </a:lnTo>
                  <a:lnTo>
                    <a:pt x="257" y="87"/>
                  </a:lnTo>
                  <a:lnTo>
                    <a:pt x="266" y="96"/>
                  </a:lnTo>
                  <a:lnTo>
                    <a:pt x="273" y="107"/>
                  </a:lnTo>
                  <a:lnTo>
                    <a:pt x="281" y="117"/>
                  </a:lnTo>
                  <a:lnTo>
                    <a:pt x="288" y="128"/>
                  </a:lnTo>
                  <a:lnTo>
                    <a:pt x="292" y="135"/>
                  </a:lnTo>
                  <a:lnTo>
                    <a:pt x="297" y="143"/>
                  </a:lnTo>
                  <a:lnTo>
                    <a:pt x="299" y="152"/>
                  </a:lnTo>
                  <a:lnTo>
                    <a:pt x="299" y="161"/>
                  </a:lnTo>
                  <a:lnTo>
                    <a:pt x="299" y="165"/>
                  </a:lnTo>
                  <a:lnTo>
                    <a:pt x="301" y="169"/>
                  </a:lnTo>
                  <a:lnTo>
                    <a:pt x="305" y="170"/>
                  </a:lnTo>
                  <a:lnTo>
                    <a:pt x="307" y="170"/>
                  </a:lnTo>
                  <a:lnTo>
                    <a:pt x="310" y="170"/>
                  </a:lnTo>
                  <a:lnTo>
                    <a:pt x="312" y="169"/>
                  </a:lnTo>
                  <a:lnTo>
                    <a:pt x="314" y="165"/>
                  </a:lnTo>
                  <a:lnTo>
                    <a:pt x="314" y="161"/>
                  </a:lnTo>
                  <a:lnTo>
                    <a:pt x="312" y="144"/>
                  </a:lnTo>
                  <a:lnTo>
                    <a:pt x="307" y="128"/>
                  </a:lnTo>
                  <a:lnTo>
                    <a:pt x="297" y="113"/>
                  </a:lnTo>
                  <a:lnTo>
                    <a:pt x="288" y="100"/>
                  </a:lnTo>
                  <a:lnTo>
                    <a:pt x="277" y="87"/>
                  </a:lnTo>
                  <a:lnTo>
                    <a:pt x="264" y="72"/>
                  </a:lnTo>
                  <a:lnTo>
                    <a:pt x="255" y="58"/>
                  </a:lnTo>
                  <a:lnTo>
                    <a:pt x="246" y="43"/>
                  </a:lnTo>
                  <a:lnTo>
                    <a:pt x="240" y="32"/>
                  </a:lnTo>
                  <a:lnTo>
                    <a:pt x="240" y="30"/>
                  </a:lnTo>
                  <a:lnTo>
                    <a:pt x="238" y="30"/>
                  </a:lnTo>
                  <a:lnTo>
                    <a:pt x="236" y="28"/>
                  </a:lnTo>
                  <a:lnTo>
                    <a:pt x="235" y="28"/>
                  </a:lnTo>
                  <a:lnTo>
                    <a:pt x="222" y="26"/>
                  </a:lnTo>
                  <a:lnTo>
                    <a:pt x="205" y="22"/>
                  </a:lnTo>
                  <a:lnTo>
                    <a:pt x="190" y="21"/>
                  </a:lnTo>
                  <a:lnTo>
                    <a:pt x="174" y="17"/>
                  </a:lnTo>
                  <a:lnTo>
                    <a:pt x="159" y="13"/>
                  </a:lnTo>
                  <a:lnTo>
                    <a:pt x="142" y="11"/>
                  </a:lnTo>
                  <a:lnTo>
                    <a:pt x="125" y="8"/>
                  </a:lnTo>
                  <a:lnTo>
                    <a:pt x="111" y="4"/>
                  </a:lnTo>
                  <a:lnTo>
                    <a:pt x="94" y="0"/>
                  </a:lnTo>
                  <a:lnTo>
                    <a:pt x="81" y="4"/>
                  </a:lnTo>
                  <a:lnTo>
                    <a:pt x="79" y="4"/>
                  </a:lnTo>
                  <a:lnTo>
                    <a:pt x="79" y="6"/>
                  </a:lnTo>
                  <a:lnTo>
                    <a:pt x="77" y="6"/>
                  </a:lnTo>
                  <a:lnTo>
                    <a:pt x="77" y="8"/>
                  </a:lnTo>
                  <a:lnTo>
                    <a:pt x="70" y="21"/>
                  </a:lnTo>
                  <a:lnTo>
                    <a:pt x="70" y="21"/>
                  </a:lnTo>
                  <a:lnTo>
                    <a:pt x="52" y="43"/>
                  </a:lnTo>
                  <a:lnTo>
                    <a:pt x="39" y="67"/>
                  </a:lnTo>
                  <a:lnTo>
                    <a:pt x="28" y="93"/>
                  </a:lnTo>
                  <a:lnTo>
                    <a:pt x="18" y="120"/>
                  </a:lnTo>
                  <a:lnTo>
                    <a:pt x="13" y="148"/>
                  </a:lnTo>
                  <a:lnTo>
                    <a:pt x="7" y="176"/>
                  </a:lnTo>
                  <a:lnTo>
                    <a:pt x="3" y="205"/>
                  </a:lnTo>
                  <a:lnTo>
                    <a:pt x="0" y="233"/>
                  </a:lnTo>
                  <a:lnTo>
                    <a:pt x="0" y="237"/>
                  </a:lnTo>
                  <a:lnTo>
                    <a:pt x="0" y="239"/>
                  </a:lnTo>
                  <a:lnTo>
                    <a:pt x="3" y="241"/>
                  </a:lnTo>
                  <a:lnTo>
                    <a:pt x="5" y="242"/>
                  </a:lnTo>
                  <a:lnTo>
                    <a:pt x="9" y="242"/>
                  </a:lnTo>
                  <a:lnTo>
                    <a:pt x="11" y="242"/>
                  </a:lnTo>
                  <a:lnTo>
                    <a:pt x="15" y="239"/>
                  </a:lnTo>
                  <a:lnTo>
                    <a:pt x="15" y="237"/>
                  </a:lnTo>
                  <a:lnTo>
                    <a:pt x="15" y="2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4958" y="2691"/>
              <a:ext cx="83" cy="26"/>
            </a:xfrm>
            <a:custGeom>
              <a:avLst/>
              <a:gdLst>
                <a:gd name="T0" fmla="*/ 9 w 164"/>
                <a:gd name="T1" fmla="*/ 54 h 54"/>
                <a:gd name="T2" fmla="*/ 29 w 164"/>
                <a:gd name="T3" fmla="*/ 52 h 54"/>
                <a:gd name="T4" fmla="*/ 48 w 164"/>
                <a:gd name="T5" fmla="*/ 50 h 54"/>
                <a:gd name="T6" fmla="*/ 68 w 164"/>
                <a:gd name="T7" fmla="*/ 48 h 54"/>
                <a:gd name="T8" fmla="*/ 89 w 164"/>
                <a:gd name="T9" fmla="*/ 46 h 54"/>
                <a:gd name="T10" fmla="*/ 107 w 164"/>
                <a:gd name="T11" fmla="*/ 43 h 54"/>
                <a:gd name="T12" fmla="*/ 125 w 164"/>
                <a:gd name="T13" fmla="*/ 37 h 54"/>
                <a:gd name="T14" fmla="*/ 144 w 164"/>
                <a:gd name="T15" fmla="*/ 28 h 54"/>
                <a:gd name="T16" fmla="*/ 161 w 164"/>
                <a:gd name="T17" fmla="*/ 15 h 54"/>
                <a:gd name="T18" fmla="*/ 162 w 164"/>
                <a:gd name="T19" fmla="*/ 13 h 54"/>
                <a:gd name="T20" fmla="*/ 164 w 164"/>
                <a:gd name="T21" fmla="*/ 11 h 54"/>
                <a:gd name="T22" fmla="*/ 164 w 164"/>
                <a:gd name="T23" fmla="*/ 7 h 54"/>
                <a:gd name="T24" fmla="*/ 164 w 164"/>
                <a:gd name="T25" fmla="*/ 4 h 54"/>
                <a:gd name="T26" fmla="*/ 162 w 164"/>
                <a:gd name="T27" fmla="*/ 2 h 54"/>
                <a:gd name="T28" fmla="*/ 159 w 164"/>
                <a:gd name="T29" fmla="*/ 0 h 54"/>
                <a:gd name="T30" fmla="*/ 157 w 164"/>
                <a:gd name="T31" fmla="*/ 0 h 54"/>
                <a:gd name="T32" fmla="*/ 153 w 164"/>
                <a:gd name="T33" fmla="*/ 2 h 54"/>
                <a:gd name="T34" fmla="*/ 137 w 164"/>
                <a:gd name="T35" fmla="*/ 15 h 54"/>
                <a:gd name="T36" fmla="*/ 120 w 164"/>
                <a:gd name="T37" fmla="*/ 22 h 54"/>
                <a:gd name="T38" fmla="*/ 101 w 164"/>
                <a:gd name="T39" fmla="*/ 28 h 54"/>
                <a:gd name="T40" fmla="*/ 83 w 164"/>
                <a:gd name="T41" fmla="*/ 32 h 54"/>
                <a:gd name="T42" fmla="*/ 63 w 164"/>
                <a:gd name="T43" fmla="*/ 33 h 54"/>
                <a:gd name="T44" fmla="*/ 44 w 164"/>
                <a:gd name="T45" fmla="*/ 35 h 54"/>
                <a:gd name="T46" fmla="*/ 24 w 164"/>
                <a:gd name="T47" fmla="*/ 37 h 54"/>
                <a:gd name="T48" fmla="*/ 5 w 164"/>
                <a:gd name="T49" fmla="*/ 39 h 54"/>
                <a:gd name="T50" fmla="*/ 3 w 164"/>
                <a:gd name="T51" fmla="*/ 39 h 54"/>
                <a:gd name="T52" fmla="*/ 0 w 164"/>
                <a:gd name="T53" fmla="*/ 43 h 54"/>
                <a:gd name="T54" fmla="*/ 0 w 164"/>
                <a:gd name="T55" fmla="*/ 44 h 54"/>
                <a:gd name="T56" fmla="*/ 0 w 164"/>
                <a:gd name="T57" fmla="*/ 48 h 54"/>
                <a:gd name="T58" fmla="*/ 2 w 164"/>
                <a:gd name="T59" fmla="*/ 50 h 54"/>
                <a:gd name="T60" fmla="*/ 3 w 164"/>
                <a:gd name="T61" fmla="*/ 54 h 54"/>
                <a:gd name="T62" fmla="*/ 5 w 164"/>
                <a:gd name="T63" fmla="*/ 54 h 54"/>
                <a:gd name="T64" fmla="*/ 9 w 164"/>
                <a:gd name="T65" fmla="*/ 54 h 54"/>
                <a:gd name="T66" fmla="*/ 9 w 164"/>
                <a:gd name="T67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4" h="54">
                  <a:moveTo>
                    <a:pt x="9" y="54"/>
                  </a:moveTo>
                  <a:lnTo>
                    <a:pt x="29" y="52"/>
                  </a:lnTo>
                  <a:lnTo>
                    <a:pt x="48" y="50"/>
                  </a:lnTo>
                  <a:lnTo>
                    <a:pt x="68" y="48"/>
                  </a:lnTo>
                  <a:lnTo>
                    <a:pt x="89" y="46"/>
                  </a:lnTo>
                  <a:lnTo>
                    <a:pt x="107" y="43"/>
                  </a:lnTo>
                  <a:lnTo>
                    <a:pt x="125" y="37"/>
                  </a:lnTo>
                  <a:lnTo>
                    <a:pt x="144" y="28"/>
                  </a:lnTo>
                  <a:lnTo>
                    <a:pt x="161" y="15"/>
                  </a:lnTo>
                  <a:lnTo>
                    <a:pt x="162" y="13"/>
                  </a:lnTo>
                  <a:lnTo>
                    <a:pt x="164" y="11"/>
                  </a:lnTo>
                  <a:lnTo>
                    <a:pt x="164" y="7"/>
                  </a:lnTo>
                  <a:lnTo>
                    <a:pt x="164" y="4"/>
                  </a:lnTo>
                  <a:lnTo>
                    <a:pt x="162" y="2"/>
                  </a:lnTo>
                  <a:lnTo>
                    <a:pt x="159" y="0"/>
                  </a:lnTo>
                  <a:lnTo>
                    <a:pt x="157" y="0"/>
                  </a:lnTo>
                  <a:lnTo>
                    <a:pt x="153" y="2"/>
                  </a:lnTo>
                  <a:lnTo>
                    <a:pt x="137" y="15"/>
                  </a:lnTo>
                  <a:lnTo>
                    <a:pt x="120" y="22"/>
                  </a:lnTo>
                  <a:lnTo>
                    <a:pt x="101" y="28"/>
                  </a:lnTo>
                  <a:lnTo>
                    <a:pt x="83" y="32"/>
                  </a:lnTo>
                  <a:lnTo>
                    <a:pt x="63" y="33"/>
                  </a:lnTo>
                  <a:lnTo>
                    <a:pt x="44" y="35"/>
                  </a:lnTo>
                  <a:lnTo>
                    <a:pt x="24" y="37"/>
                  </a:lnTo>
                  <a:lnTo>
                    <a:pt x="5" y="39"/>
                  </a:lnTo>
                  <a:lnTo>
                    <a:pt x="3" y="39"/>
                  </a:lnTo>
                  <a:lnTo>
                    <a:pt x="0" y="4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2" y="50"/>
                  </a:lnTo>
                  <a:lnTo>
                    <a:pt x="3" y="54"/>
                  </a:lnTo>
                  <a:lnTo>
                    <a:pt x="5" y="54"/>
                  </a:lnTo>
                  <a:lnTo>
                    <a:pt x="9" y="54"/>
                  </a:lnTo>
                  <a:lnTo>
                    <a:pt x="9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4911" y="2672"/>
              <a:ext cx="254" cy="92"/>
            </a:xfrm>
            <a:custGeom>
              <a:avLst/>
              <a:gdLst>
                <a:gd name="T0" fmla="*/ 414 w 508"/>
                <a:gd name="T1" fmla="*/ 17 h 183"/>
                <a:gd name="T2" fmla="*/ 451 w 508"/>
                <a:gd name="T3" fmla="*/ 15 h 183"/>
                <a:gd name="T4" fmla="*/ 488 w 508"/>
                <a:gd name="T5" fmla="*/ 19 h 183"/>
                <a:gd name="T6" fmla="*/ 491 w 508"/>
                <a:gd name="T7" fmla="*/ 22 h 183"/>
                <a:gd name="T8" fmla="*/ 471 w 508"/>
                <a:gd name="T9" fmla="*/ 32 h 183"/>
                <a:gd name="T10" fmla="*/ 417 w 508"/>
                <a:gd name="T11" fmla="*/ 70 h 183"/>
                <a:gd name="T12" fmla="*/ 362 w 508"/>
                <a:gd name="T13" fmla="*/ 107 h 183"/>
                <a:gd name="T14" fmla="*/ 303 w 508"/>
                <a:gd name="T15" fmla="*/ 131 h 183"/>
                <a:gd name="T16" fmla="*/ 244 w 508"/>
                <a:gd name="T17" fmla="*/ 148 h 183"/>
                <a:gd name="T18" fmla="*/ 183 w 508"/>
                <a:gd name="T19" fmla="*/ 161 h 183"/>
                <a:gd name="T20" fmla="*/ 122 w 508"/>
                <a:gd name="T21" fmla="*/ 165 h 183"/>
                <a:gd name="T22" fmla="*/ 61 w 508"/>
                <a:gd name="T23" fmla="*/ 161 h 183"/>
                <a:gd name="T24" fmla="*/ 14 w 508"/>
                <a:gd name="T25" fmla="*/ 148 h 183"/>
                <a:gd name="T26" fmla="*/ 12 w 508"/>
                <a:gd name="T27" fmla="*/ 152 h 183"/>
                <a:gd name="T28" fmla="*/ 42 w 508"/>
                <a:gd name="T29" fmla="*/ 130 h 183"/>
                <a:gd name="T30" fmla="*/ 73 w 508"/>
                <a:gd name="T31" fmla="*/ 111 h 183"/>
                <a:gd name="T32" fmla="*/ 103 w 508"/>
                <a:gd name="T33" fmla="*/ 91 h 183"/>
                <a:gd name="T34" fmla="*/ 107 w 508"/>
                <a:gd name="T35" fmla="*/ 81 h 183"/>
                <a:gd name="T36" fmla="*/ 101 w 508"/>
                <a:gd name="T37" fmla="*/ 76 h 183"/>
                <a:gd name="T38" fmla="*/ 88 w 508"/>
                <a:gd name="T39" fmla="*/ 81 h 183"/>
                <a:gd name="T40" fmla="*/ 62 w 508"/>
                <a:gd name="T41" fmla="*/ 98 h 183"/>
                <a:gd name="T42" fmla="*/ 38 w 508"/>
                <a:gd name="T43" fmla="*/ 113 h 183"/>
                <a:gd name="T44" fmla="*/ 0 w 508"/>
                <a:gd name="T45" fmla="*/ 142 h 183"/>
                <a:gd name="T46" fmla="*/ 0 w 508"/>
                <a:gd name="T47" fmla="*/ 150 h 183"/>
                <a:gd name="T48" fmla="*/ 3 w 508"/>
                <a:gd name="T49" fmla="*/ 159 h 183"/>
                <a:gd name="T50" fmla="*/ 24 w 508"/>
                <a:gd name="T51" fmla="*/ 170 h 183"/>
                <a:gd name="T52" fmla="*/ 64 w 508"/>
                <a:gd name="T53" fmla="*/ 178 h 183"/>
                <a:gd name="T54" fmla="*/ 103 w 508"/>
                <a:gd name="T55" fmla="*/ 183 h 183"/>
                <a:gd name="T56" fmla="*/ 160 w 508"/>
                <a:gd name="T57" fmla="*/ 178 h 183"/>
                <a:gd name="T58" fmla="*/ 251 w 508"/>
                <a:gd name="T59" fmla="*/ 163 h 183"/>
                <a:gd name="T60" fmla="*/ 336 w 508"/>
                <a:gd name="T61" fmla="*/ 137 h 183"/>
                <a:gd name="T62" fmla="*/ 397 w 508"/>
                <a:gd name="T63" fmla="*/ 104 h 183"/>
                <a:gd name="T64" fmla="*/ 443 w 508"/>
                <a:gd name="T65" fmla="*/ 69 h 183"/>
                <a:gd name="T66" fmla="*/ 493 w 508"/>
                <a:gd name="T67" fmla="*/ 39 h 183"/>
                <a:gd name="T68" fmla="*/ 508 w 508"/>
                <a:gd name="T69" fmla="*/ 24 h 183"/>
                <a:gd name="T70" fmla="*/ 508 w 508"/>
                <a:gd name="T71" fmla="*/ 17 h 183"/>
                <a:gd name="T72" fmla="*/ 506 w 508"/>
                <a:gd name="T73" fmla="*/ 9 h 183"/>
                <a:gd name="T74" fmla="*/ 478 w 508"/>
                <a:gd name="T75" fmla="*/ 2 h 183"/>
                <a:gd name="T76" fmla="*/ 441 w 508"/>
                <a:gd name="T77" fmla="*/ 0 h 183"/>
                <a:gd name="T78" fmla="*/ 402 w 508"/>
                <a:gd name="T79" fmla="*/ 0 h 183"/>
                <a:gd name="T80" fmla="*/ 384 w 508"/>
                <a:gd name="T81" fmla="*/ 2 h 183"/>
                <a:gd name="T82" fmla="*/ 382 w 508"/>
                <a:gd name="T83" fmla="*/ 11 h 183"/>
                <a:gd name="T84" fmla="*/ 390 w 508"/>
                <a:gd name="T85" fmla="*/ 1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08" h="183">
                  <a:moveTo>
                    <a:pt x="390" y="17"/>
                  </a:moveTo>
                  <a:lnTo>
                    <a:pt x="402" y="17"/>
                  </a:lnTo>
                  <a:lnTo>
                    <a:pt x="414" y="17"/>
                  </a:lnTo>
                  <a:lnTo>
                    <a:pt x="427" y="17"/>
                  </a:lnTo>
                  <a:lnTo>
                    <a:pt x="439" y="15"/>
                  </a:lnTo>
                  <a:lnTo>
                    <a:pt x="451" y="15"/>
                  </a:lnTo>
                  <a:lnTo>
                    <a:pt x="464" y="17"/>
                  </a:lnTo>
                  <a:lnTo>
                    <a:pt x="475" y="17"/>
                  </a:lnTo>
                  <a:lnTo>
                    <a:pt x="488" y="19"/>
                  </a:lnTo>
                  <a:lnTo>
                    <a:pt x="497" y="24"/>
                  </a:lnTo>
                  <a:lnTo>
                    <a:pt x="491" y="17"/>
                  </a:lnTo>
                  <a:lnTo>
                    <a:pt x="491" y="22"/>
                  </a:lnTo>
                  <a:lnTo>
                    <a:pt x="493" y="17"/>
                  </a:lnTo>
                  <a:lnTo>
                    <a:pt x="491" y="22"/>
                  </a:lnTo>
                  <a:lnTo>
                    <a:pt x="471" y="32"/>
                  </a:lnTo>
                  <a:lnTo>
                    <a:pt x="452" y="44"/>
                  </a:lnTo>
                  <a:lnTo>
                    <a:pt x="434" y="57"/>
                  </a:lnTo>
                  <a:lnTo>
                    <a:pt x="417" y="70"/>
                  </a:lnTo>
                  <a:lnTo>
                    <a:pt x="399" y="83"/>
                  </a:lnTo>
                  <a:lnTo>
                    <a:pt x="380" y="96"/>
                  </a:lnTo>
                  <a:lnTo>
                    <a:pt x="362" y="107"/>
                  </a:lnTo>
                  <a:lnTo>
                    <a:pt x="341" y="117"/>
                  </a:lnTo>
                  <a:lnTo>
                    <a:pt x="323" y="124"/>
                  </a:lnTo>
                  <a:lnTo>
                    <a:pt x="303" y="131"/>
                  </a:lnTo>
                  <a:lnTo>
                    <a:pt x="282" y="137"/>
                  </a:lnTo>
                  <a:lnTo>
                    <a:pt x="264" y="142"/>
                  </a:lnTo>
                  <a:lnTo>
                    <a:pt x="244" y="148"/>
                  </a:lnTo>
                  <a:lnTo>
                    <a:pt x="223" y="154"/>
                  </a:lnTo>
                  <a:lnTo>
                    <a:pt x="203" y="157"/>
                  </a:lnTo>
                  <a:lnTo>
                    <a:pt x="183" y="161"/>
                  </a:lnTo>
                  <a:lnTo>
                    <a:pt x="162" y="163"/>
                  </a:lnTo>
                  <a:lnTo>
                    <a:pt x="142" y="165"/>
                  </a:lnTo>
                  <a:lnTo>
                    <a:pt x="122" y="165"/>
                  </a:lnTo>
                  <a:lnTo>
                    <a:pt x="101" y="165"/>
                  </a:lnTo>
                  <a:lnTo>
                    <a:pt x="81" y="163"/>
                  </a:lnTo>
                  <a:lnTo>
                    <a:pt x="61" y="161"/>
                  </a:lnTo>
                  <a:lnTo>
                    <a:pt x="40" y="157"/>
                  </a:lnTo>
                  <a:lnTo>
                    <a:pt x="20" y="152"/>
                  </a:lnTo>
                  <a:lnTo>
                    <a:pt x="14" y="148"/>
                  </a:lnTo>
                  <a:lnTo>
                    <a:pt x="18" y="152"/>
                  </a:lnTo>
                  <a:lnTo>
                    <a:pt x="14" y="144"/>
                  </a:lnTo>
                  <a:lnTo>
                    <a:pt x="12" y="152"/>
                  </a:lnTo>
                  <a:lnTo>
                    <a:pt x="22" y="142"/>
                  </a:lnTo>
                  <a:lnTo>
                    <a:pt x="31" y="135"/>
                  </a:lnTo>
                  <a:lnTo>
                    <a:pt x="42" y="130"/>
                  </a:lnTo>
                  <a:lnTo>
                    <a:pt x="53" y="124"/>
                  </a:lnTo>
                  <a:lnTo>
                    <a:pt x="62" y="117"/>
                  </a:lnTo>
                  <a:lnTo>
                    <a:pt x="73" y="111"/>
                  </a:lnTo>
                  <a:lnTo>
                    <a:pt x="85" y="105"/>
                  </a:lnTo>
                  <a:lnTo>
                    <a:pt x="94" y="98"/>
                  </a:lnTo>
                  <a:lnTo>
                    <a:pt x="103" y="91"/>
                  </a:lnTo>
                  <a:lnTo>
                    <a:pt x="105" y="87"/>
                  </a:lnTo>
                  <a:lnTo>
                    <a:pt x="107" y="85"/>
                  </a:lnTo>
                  <a:lnTo>
                    <a:pt x="107" y="81"/>
                  </a:lnTo>
                  <a:lnTo>
                    <a:pt x="107" y="80"/>
                  </a:lnTo>
                  <a:lnTo>
                    <a:pt x="105" y="78"/>
                  </a:lnTo>
                  <a:lnTo>
                    <a:pt x="101" y="76"/>
                  </a:lnTo>
                  <a:lnTo>
                    <a:pt x="99" y="76"/>
                  </a:lnTo>
                  <a:lnTo>
                    <a:pt x="96" y="76"/>
                  </a:lnTo>
                  <a:lnTo>
                    <a:pt x="88" y="81"/>
                  </a:lnTo>
                  <a:lnTo>
                    <a:pt x="79" y="87"/>
                  </a:lnTo>
                  <a:lnTo>
                    <a:pt x="72" y="93"/>
                  </a:lnTo>
                  <a:lnTo>
                    <a:pt x="62" y="98"/>
                  </a:lnTo>
                  <a:lnTo>
                    <a:pt x="55" y="104"/>
                  </a:lnTo>
                  <a:lnTo>
                    <a:pt x="46" y="109"/>
                  </a:lnTo>
                  <a:lnTo>
                    <a:pt x="38" y="113"/>
                  </a:lnTo>
                  <a:lnTo>
                    <a:pt x="29" y="118"/>
                  </a:lnTo>
                  <a:lnTo>
                    <a:pt x="1" y="141"/>
                  </a:lnTo>
                  <a:lnTo>
                    <a:pt x="0" y="142"/>
                  </a:lnTo>
                  <a:lnTo>
                    <a:pt x="0" y="144"/>
                  </a:lnTo>
                  <a:lnTo>
                    <a:pt x="0" y="148"/>
                  </a:lnTo>
                  <a:lnTo>
                    <a:pt x="0" y="150"/>
                  </a:lnTo>
                  <a:lnTo>
                    <a:pt x="1" y="157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3" y="159"/>
                  </a:lnTo>
                  <a:lnTo>
                    <a:pt x="5" y="161"/>
                  </a:lnTo>
                  <a:lnTo>
                    <a:pt x="24" y="170"/>
                  </a:lnTo>
                  <a:lnTo>
                    <a:pt x="36" y="172"/>
                  </a:lnTo>
                  <a:lnTo>
                    <a:pt x="51" y="176"/>
                  </a:lnTo>
                  <a:lnTo>
                    <a:pt x="64" y="178"/>
                  </a:lnTo>
                  <a:lnTo>
                    <a:pt x="77" y="179"/>
                  </a:lnTo>
                  <a:lnTo>
                    <a:pt x="90" y="181"/>
                  </a:lnTo>
                  <a:lnTo>
                    <a:pt x="103" y="183"/>
                  </a:lnTo>
                  <a:lnTo>
                    <a:pt x="118" y="183"/>
                  </a:lnTo>
                  <a:lnTo>
                    <a:pt x="131" y="181"/>
                  </a:lnTo>
                  <a:lnTo>
                    <a:pt x="160" y="178"/>
                  </a:lnTo>
                  <a:lnTo>
                    <a:pt x="192" y="174"/>
                  </a:lnTo>
                  <a:lnTo>
                    <a:pt x="221" y="168"/>
                  </a:lnTo>
                  <a:lnTo>
                    <a:pt x="251" y="163"/>
                  </a:lnTo>
                  <a:lnTo>
                    <a:pt x="280" y="155"/>
                  </a:lnTo>
                  <a:lnTo>
                    <a:pt x="308" y="148"/>
                  </a:lnTo>
                  <a:lnTo>
                    <a:pt x="336" y="137"/>
                  </a:lnTo>
                  <a:lnTo>
                    <a:pt x="364" y="124"/>
                  </a:lnTo>
                  <a:lnTo>
                    <a:pt x="380" y="115"/>
                  </a:lnTo>
                  <a:lnTo>
                    <a:pt x="397" y="104"/>
                  </a:lnTo>
                  <a:lnTo>
                    <a:pt x="412" y="93"/>
                  </a:lnTo>
                  <a:lnTo>
                    <a:pt x="428" y="81"/>
                  </a:lnTo>
                  <a:lnTo>
                    <a:pt x="443" y="69"/>
                  </a:lnTo>
                  <a:lnTo>
                    <a:pt x="460" y="57"/>
                  </a:lnTo>
                  <a:lnTo>
                    <a:pt x="476" y="48"/>
                  </a:lnTo>
                  <a:lnTo>
                    <a:pt x="493" y="39"/>
                  </a:lnTo>
                  <a:lnTo>
                    <a:pt x="506" y="28"/>
                  </a:lnTo>
                  <a:lnTo>
                    <a:pt x="508" y="26"/>
                  </a:lnTo>
                  <a:lnTo>
                    <a:pt x="508" y="24"/>
                  </a:lnTo>
                  <a:lnTo>
                    <a:pt x="508" y="24"/>
                  </a:lnTo>
                  <a:lnTo>
                    <a:pt x="508" y="22"/>
                  </a:lnTo>
                  <a:lnTo>
                    <a:pt x="508" y="17"/>
                  </a:lnTo>
                  <a:lnTo>
                    <a:pt x="508" y="15"/>
                  </a:lnTo>
                  <a:lnTo>
                    <a:pt x="506" y="11"/>
                  </a:lnTo>
                  <a:lnTo>
                    <a:pt x="506" y="9"/>
                  </a:lnTo>
                  <a:lnTo>
                    <a:pt x="504" y="9"/>
                  </a:lnTo>
                  <a:lnTo>
                    <a:pt x="491" y="4"/>
                  </a:lnTo>
                  <a:lnTo>
                    <a:pt x="478" y="2"/>
                  </a:lnTo>
                  <a:lnTo>
                    <a:pt x="465" y="2"/>
                  </a:lnTo>
                  <a:lnTo>
                    <a:pt x="452" y="0"/>
                  </a:lnTo>
                  <a:lnTo>
                    <a:pt x="441" y="0"/>
                  </a:lnTo>
                  <a:lnTo>
                    <a:pt x="428" y="0"/>
                  </a:lnTo>
                  <a:lnTo>
                    <a:pt x="415" y="0"/>
                  </a:lnTo>
                  <a:lnTo>
                    <a:pt x="402" y="0"/>
                  </a:lnTo>
                  <a:lnTo>
                    <a:pt x="390" y="0"/>
                  </a:lnTo>
                  <a:lnTo>
                    <a:pt x="388" y="0"/>
                  </a:lnTo>
                  <a:lnTo>
                    <a:pt x="384" y="2"/>
                  </a:lnTo>
                  <a:lnTo>
                    <a:pt x="382" y="6"/>
                  </a:lnTo>
                  <a:lnTo>
                    <a:pt x="382" y="9"/>
                  </a:lnTo>
                  <a:lnTo>
                    <a:pt x="382" y="11"/>
                  </a:lnTo>
                  <a:lnTo>
                    <a:pt x="384" y="15"/>
                  </a:lnTo>
                  <a:lnTo>
                    <a:pt x="388" y="17"/>
                  </a:lnTo>
                  <a:lnTo>
                    <a:pt x="390" y="17"/>
                  </a:lnTo>
                  <a:lnTo>
                    <a:pt x="39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4980" y="2758"/>
              <a:ext cx="116" cy="82"/>
            </a:xfrm>
            <a:custGeom>
              <a:avLst/>
              <a:gdLst>
                <a:gd name="T0" fmla="*/ 0 w 233"/>
                <a:gd name="T1" fmla="*/ 9 h 165"/>
                <a:gd name="T2" fmla="*/ 11 w 233"/>
                <a:gd name="T3" fmla="*/ 37 h 165"/>
                <a:gd name="T4" fmla="*/ 26 w 233"/>
                <a:gd name="T5" fmla="*/ 67 h 165"/>
                <a:gd name="T6" fmla="*/ 43 w 233"/>
                <a:gd name="T7" fmla="*/ 94 h 165"/>
                <a:gd name="T8" fmla="*/ 61 w 233"/>
                <a:gd name="T9" fmla="*/ 118 h 165"/>
                <a:gd name="T10" fmla="*/ 83 w 233"/>
                <a:gd name="T11" fmla="*/ 141 h 165"/>
                <a:gd name="T12" fmla="*/ 109 w 233"/>
                <a:gd name="T13" fmla="*/ 155 h 165"/>
                <a:gd name="T14" fmla="*/ 137 w 233"/>
                <a:gd name="T15" fmla="*/ 165 h 165"/>
                <a:gd name="T16" fmla="*/ 169 w 233"/>
                <a:gd name="T17" fmla="*/ 165 h 165"/>
                <a:gd name="T18" fmla="*/ 174 w 233"/>
                <a:gd name="T19" fmla="*/ 165 h 165"/>
                <a:gd name="T20" fmla="*/ 176 w 233"/>
                <a:gd name="T21" fmla="*/ 165 h 165"/>
                <a:gd name="T22" fmla="*/ 178 w 233"/>
                <a:gd name="T23" fmla="*/ 165 h 165"/>
                <a:gd name="T24" fmla="*/ 178 w 233"/>
                <a:gd name="T25" fmla="*/ 165 h 165"/>
                <a:gd name="T26" fmla="*/ 180 w 233"/>
                <a:gd name="T27" fmla="*/ 165 h 165"/>
                <a:gd name="T28" fmla="*/ 189 w 233"/>
                <a:gd name="T29" fmla="*/ 155 h 165"/>
                <a:gd name="T30" fmla="*/ 196 w 233"/>
                <a:gd name="T31" fmla="*/ 137 h 165"/>
                <a:gd name="T32" fmla="*/ 207 w 233"/>
                <a:gd name="T33" fmla="*/ 120 h 165"/>
                <a:gd name="T34" fmla="*/ 220 w 233"/>
                <a:gd name="T35" fmla="*/ 105 h 165"/>
                <a:gd name="T36" fmla="*/ 231 w 233"/>
                <a:gd name="T37" fmla="*/ 89 h 165"/>
                <a:gd name="T38" fmla="*/ 233 w 233"/>
                <a:gd name="T39" fmla="*/ 85 h 165"/>
                <a:gd name="T40" fmla="*/ 233 w 233"/>
                <a:gd name="T41" fmla="*/ 83 h 165"/>
                <a:gd name="T42" fmla="*/ 231 w 233"/>
                <a:gd name="T43" fmla="*/ 80 h 165"/>
                <a:gd name="T44" fmla="*/ 230 w 233"/>
                <a:gd name="T45" fmla="*/ 78 h 165"/>
                <a:gd name="T46" fmla="*/ 226 w 233"/>
                <a:gd name="T47" fmla="*/ 78 h 165"/>
                <a:gd name="T48" fmla="*/ 224 w 233"/>
                <a:gd name="T49" fmla="*/ 78 h 165"/>
                <a:gd name="T50" fmla="*/ 220 w 233"/>
                <a:gd name="T51" fmla="*/ 80 h 165"/>
                <a:gd name="T52" fmla="*/ 218 w 233"/>
                <a:gd name="T53" fmla="*/ 81 h 165"/>
                <a:gd name="T54" fmla="*/ 207 w 233"/>
                <a:gd name="T55" fmla="*/ 96 h 165"/>
                <a:gd name="T56" fmla="*/ 196 w 233"/>
                <a:gd name="T57" fmla="*/ 109 h 165"/>
                <a:gd name="T58" fmla="*/ 185 w 233"/>
                <a:gd name="T59" fmla="*/ 124 h 165"/>
                <a:gd name="T60" fmla="*/ 178 w 233"/>
                <a:gd name="T61" fmla="*/ 141 h 165"/>
                <a:gd name="T62" fmla="*/ 170 w 233"/>
                <a:gd name="T63" fmla="*/ 152 h 165"/>
                <a:gd name="T64" fmla="*/ 174 w 233"/>
                <a:gd name="T65" fmla="*/ 150 h 165"/>
                <a:gd name="T66" fmla="*/ 161 w 233"/>
                <a:gd name="T67" fmla="*/ 150 h 165"/>
                <a:gd name="T68" fmla="*/ 152 w 233"/>
                <a:gd name="T69" fmla="*/ 150 h 165"/>
                <a:gd name="T70" fmla="*/ 143 w 233"/>
                <a:gd name="T71" fmla="*/ 150 h 165"/>
                <a:gd name="T72" fmla="*/ 135 w 233"/>
                <a:gd name="T73" fmla="*/ 150 h 165"/>
                <a:gd name="T74" fmla="*/ 126 w 233"/>
                <a:gd name="T75" fmla="*/ 148 h 165"/>
                <a:gd name="T76" fmla="*/ 119 w 233"/>
                <a:gd name="T77" fmla="*/ 146 h 165"/>
                <a:gd name="T78" fmla="*/ 111 w 233"/>
                <a:gd name="T79" fmla="*/ 142 h 165"/>
                <a:gd name="T80" fmla="*/ 104 w 233"/>
                <a:gd name="T81" fmla="*/ 137 h 165"/>
                <a:gd name="T82" fmla="*/ 96 w 233"/>
                <a:gd name="T83" fmla="*/ 131 h 165"/>
                <a:gd name="T84" fmla="*/ 83 w 233"/>
                <a:gd name="T85" fmla="*/ 118 h 165"/>
                <a:gd name="T86" fmla="*/ 71 w 233"/>
                <a:gd name="T87" fmla="*/ 104 h 165"/>
                <a:gd name="T88" fmla="*/ 59 w 233"/>
                <a:gd name="T89" fmla="*/ 89 h 165"/>
                <a:gd name="T90" fmla="*/ 48 w 233"/>
                <a:gd name="T91" fmla="*/ 74 h 165"/>
                <a:gd name="T92" fmla="*/ 37 w 233"/>
                <a:gd name="T93" fmla="*/ 57 h 165"/>
                <a:gd name="T94" fmla="*/ 30 w 233"/>
                <a:gd name="T95" fmla="*/ 41 h 165"/>
                <a:gd name="T96" fmla="*/ 21 w 233"/>
                <a:gd name="T97" fmla="*/ 24 h 165"/>
                <a:gd name="T98" fmla="*/ 15 w 233"/>
                <a:gd name="T99" fmla="*/ 6 h 165"/>
                <a:gd name="T100" fmla="*/ 15 w 233"/>
                <a:gd name="T101" fmla="*/ 2 h 165"/>
                <a:gd name="T102" fmla="*/ 11 w 233"/>
                <a:gd name="T103" fmla="*/ 0 h 165"/>
                <a:gd name="T104" fmla="*/ 10 w 233"/>
                <a:gd name="T105" fmla="*/ 0 h 165"/>
                <a:gd name="T106" fmla="*/ 6 w 233"/>
                <a:gd name="T107" fmla="*/ 0 h 165"/>
                <a:gd name="T108" fmla="*/ 4 w 233"/>
                <a:gd name="T109" fmla="*/ 2 h 165"/>
                <a:gd name="T110" fmla="*/ 0 w 233"/>
                <a:gd name="T111" fmla="*/ 4 h 165"/>
                <a:gd name="T112" fmla="*/ 0 w 233"/>
                <a:gd name="T113" fmla="*/ 7 h 165"/>
                <a:gd name="T114" fmla="*/ 0 w 233"/>
                <a:gd name="T115" fmla="*/ 9 h 165"/>
                <a:gd name="T116" fmla="*/ 0 w 233"/>
                <a:gd name="T117" fmla="*/ 9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33" h="165">
                  <a:moveTo>
                    <a:pt x="0" y="9"/>
                  </a:moveTo>
                  <a:lnTo>
                    <a:pt x="11" y="37"/>
                  </a:lnTo>
                  <a:lnTo>
                    <a:pt x="26" y="67"/>
                  </a:lnTo>
                  <a:lnTo>
                    <a:pt x="43" y="94"/>
                  </a:lnTo>
                  <a:lnTo>
                    <a:pt x="61" y="118"/>
                  </a:lnTo>
                  <a:lnTo>
                    <a:pt x="83" y="141"/>
                  </a:lnTo>
                  <a:lnTo>
                    <a:pt x="109" y="155"/>
                  </a:lnTo>
                  <a:lnTo>
                    <a:pt x="137" y="165"/>
                  </a:lnTo>
                  <a:lnTo>
                    <a:pt x="169" y="165"/>
                  </a:lnTo>
                  <a:lnTo>
                    <a:pt x="174" y="165"/>
                  </a:lnTo>
                  <a:lnTo>
                    <a:pt x="176" y="165"/>
                  </a:lnTo>
                  <a:lnTo>
                    <a:pt x="178" y="165"/>
                  </a:lnTo>
                  <a:lnTo>
                    <a:pt x="178" y="165"/>
                  </a:lnTo>
                  <a:lnTo>
                    <a:pt x="180" y="165"/>
                  </a:lnTo>
                  <a:lnTo>
                    <a:pt x="189" y="155"/>
                  </a:lnTo>
                  <a:lnTo>
                    <a:pt x="196" y="137"/>
                  </a:lnTo>
                  <a:lnTo>
                    <a:pt x="207" y="120"/>
                  </a:lnTo>
                  <a:lnTo>
                    <a:pt x="220" y="105"/>
                  </a:lnTo>
                  <a:lnTo>
                    <a:pt x="231" y="89"/>
                  </a:lnTo>
                  <a:lnTo>
                    <a:pt x="233" y="85"/>
                  </a:lnTo>
                  <a:lnTo>
                    <a:pt x="233" y="83"/>
                  </a:lnTo>
                  <a:lnTo>
                    <a:pt x="231" y="80"/>
                  </a:lnTo>
                  <a:lnTo>
                    <a:pt x="230" y="78"/>
                  </a:lnTo>
                  <a:lnTo>
                    <a:pt x="226" y="78"/>
                  </a:lnTo>
                  <a:lnTo>
                    <a:pt x="224" y="78"/>
                  </a:lnTo>
                  <a:lnTo>
                    <a:pt x="220" y="80"/>
                  </a:lnTo>
                  <a:lnTo>
                    <a:pt x="218" y="81"/>
                  </a:lnTo>
                  <a:lnTo>
                    <a:pt x="207" y="96"/>
                  </a:lnTo>
                  <a:lnTo>
                    <a:pt x="196" y="109"/>
                  </a:lnTo>
                  <a:lnTo>
                    <a:pt x="185" y="124"/>
                  </a:lnTo>
                  <a:lnTo>
                    <a:pt x="178" y="141"/>
                  </a:lnTo>
                  <a:lnTo>
                    <a:pt x="170" y="152"/>
                  </a:lnTo>
                  <a:lnTo>
                    <a:pt x="174" y="150"/>
                  </a:lnTo>
                  <a:lnTo>
                    <a:pt x="161" y="150"/>
                  </a:lnTo>
                  <a:lnTo>
                    <a:pt x="152" y="150"/>
                  </a:lnTo>
                  <a:lnTo>
                    <a:pt x="143" y="150"/>
                  </a:lnTo>
                  <a:lnTo>
                    <a:pt x="135" y="150"/>
                  </a:lnTo>
                  <a:lnTo>
                    <a:pt x="126" y="148"/>
                  </a:lnTo>
                  <a:lnTo>
                    <a:pt x="119" y="146"/>
                  </a:lnTo>
                  <a:lnTo>
                    <a:pt x="111" y="142"/>
                  </a:lnTo>
                  <a:lnTo>
                    <a:pt x="104" y="137"/>
                  </a:lnTo>
                  <a:lnTo>
                    <a:pt x="96" y="131"/>
                  </a:lnTo>
                  <a:lnTo>
                    <a:pt x="83" y="118"/>
                  </a:lnTo>
                  <a:lnTo>
                    <a:pt x="71" y="104"/>
                  </a:lnTo>
                  <a:lnTo>
                    <a:pt x="59" y="89"/>
                  </a:lnTo>
                  <a:lnTo>
                    <a:pt x="48" y="74"/>
                  </a:lnTo>
                  <a:lnTo>
                    <a:pt x="37" y="57"/>
                  </a:lnTo>
                  <a:lnTo>
                    <a:pt x="30" y="41"/>
                  </a:lnTo>
                  <a:lnTo>
                    <a:pt x="21" y="24"/>
                  </a:lnTo>
                  <a:lnTo>
                    <a:pt x="15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10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5019" y="2750"/>
              <a:ext cx="14" cy="50"/>
            </a:xfrm>
            <a:custGeom>
              <a:avLst/>
              <a:gdLst>
                <a:gd name="T0" fmla="*/ 0 w 28"/>
                <a:gd name="T1" fmla="*/ 12 h 100"/>
                <a:gd name="T2" fmla="*/ 5 w 28"/>
                <a:gd name="T3" fmla="*/ 32 h 100"/>
                <a:gd name="T4" fmla="*/ 9 w 28"/>
                <a:gd name="T5" fmla="*/ 52 h 100"/>
                <a:gd name="T6" fmla="*/ 11 w 28"/>
                <a:gd name="T7" fmla="*/ 73 h 100"/>
                <a:gd name="T8" fmla="*/ 11 w 28"/>
                <a:gd name="T9" fmla="*/ 93 h 100"/>
                <a:gd name="T10" fmla="*/ 11 w 28"/>
                <a:gd name="T11" fmla="*/ 95 h 100"/>
                <a:gd name="T12" fmla="*/ 13 w 28"/>
                <a:gd name="T13" fmla="*/ 98 h 100"/>
                <a:gd name="T14" fmla="*/ 16 w 28"/>
                <a:gd name="T15" fmla="*/ 100 h 100"/>
                <a:gd name="T16" fmla="*/ 18 w 28"/>
                <a:gd name="T17" fmla="*/ 100 h 100"/>
                <a:gd name="T18" fmla="*/ 22 w 28"/>
                <a:gd name="T19" fmla="*/ 100 h 100"/>
                <a:gd name="T20" fmla="*/ 26 w 28"/>
                <a:gd name="T21" fmla="*/ 98 h 100"/>
                <a:gd name="T22" fmla="*/ 28 w 28"/>
                <a:gd name="T23" fmla="*/ 95 h 100"/>
                <a:gd name="T24" fmla="*/ 28 w 28"/>
                <a:gd name="T25" fmla="*/ 93 h 100"/>
                <a:gd name="T26" fmla="*/ 28 w 28"/>
                <a:gd name="T27" fmla="*/ 71 h 100"/>
                <a:gd name="T28" fmla="*/ 26 w 28"/>
                <a:gd name="T29" fmla="*/ 48 h 100"/>
                <a:gd name="T30" fmla="*/ 22 w 28"/>
                <a:gd name="T31" fmla="*/ 26 h 100"/>
                <a:gd name="T32" fmla="*/ 16 w 28"/>
                <a:gd name="T33" fmla="*/ 6 h 100"/>
                <a:gd name="T34" fmla="*/ 15 w 28"/>
                <a:gd name="T35" fmla="*/ 4 h 100"/>
                <a:gd name="T36" fmla="*/ 13 w 28"/>
                <a:gd name="T37" fmla="*/ 2 h 100"/>
                <a:gd name="T38" fmla="*/ 9 w 28"/>
                <a:gd name="T39" fmla="*/ 0 h 100"/>
                <a:gd name="T40" fmla="*/ 5 w 28"/>
                <a:gd name="T41" fmla="*/ 0 h 100"/>
                <a:gd name="T42" fmla="*/ 3 w 28"/>
                <a:gd name="T43" fmla="*/ 2 h 100"/>
                <a:gd name="T44" fmla="*/ 2 w 28"/>
                <a:gd name="T45" fmla="*/ 4 h 100"/>
                <a:gd name="T46" fmla="*/ 0 w 28"/>
                <a:gd name="T47" fmla="*/ 8 h 100"/>
                <a:gd name="T48" fmla="*/ 0 w 28"/>
                <a:gd name="T49" fmla="*/ 12 h 100"/>
                <a:gd name="T50" fmla="*/ 0 w 28"/>
                <a:gd name="T51" fmla="*/ 1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8" h="100">
                  <a:moveTo>
                    <a:pt x="0" y="12"/>
                  </a:moveTo>
                  <a:lnTo>
                    <a:pt x="5" y="32"/>
                  </a:lnTo>
                  <a:lnTo>
                    <a:pt x="9" y="52"/>
                  </a:lnTo>
                  <a:lnTo>
                    <a:pt x="11" y="73"/>
                  </a:lnTo>
                  <a:lnTo>
                    <a:pt x="11" y="93"/>
                  </a:lnTo>
                  <a:lnTo>
                    <a:pt x="11" y="95"/>
                  </a:lnTo>
                  <a:lnTo>
                    <a:pt x="13" y="98"/>
                  </a:lnTo>
                  <a:lnTo>
                    <a:pt x="16" y="100"/>
                  </a:lnTo>
                  <a:lnTo>
                    <a:pt x="18" y="100"/>
                  </a:lnTo>
                  <a:lnTo>
                    <a:pt x="22" y="100"/>
                  </a:lnTo>
                  <a:lnTo>
                    <a:pt x="26" y="98"/>
                  </a:lnTo>
                  <a:lnTo>
                    <a:pt x="28" y="95"/>
                  </a:lnTo>
                  <a:lnTo>
                    <a:pt x="28" y="93"/>
                  </a:lnTo>
                  <a:lnTo>
                    <a:pt x="28" y="71"/>
                  </a:lnTo>
                  <a:lnTo>
                    <a:pt x="26" y="48"/>
                  </a:lnTo>
                  <a:lnTo>
                    <a:pt x="22" y="26"/>
                  </a:lnTo>
                  <a:lnTo>
                    <a:pt x="16" y="6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9" y="0"/>
                  </a:lnTo>
                  <a:lnTo>
                    <a:pt x="5" y="0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5059" y="2726"/>
              <a:ext cx="48" cy="198"/>
            </a:xfrm>
            <a:custGeom>
              <a:avLst/>
              <a:gdLst>
                <a:gd name="T0" fmla="*/ 74 w 96"/>
                <a:gd name="T1" fmla="*/ 26 h 396"/>
                <a:gd name="T2" fmla="*/ 76 w 96"/>
                <a:gd name="T3" fmla="*/ 60 h 396"/>
                <a:gd name="T4" fmla="*/ 61 w 96"/>
                <a:gd name="T5" fmla="*/ 84 h 396"/>
                <a:gd name="T6" fmla="*/ 61 w 96"/>
                <a:gd name="T7" fmla="*/ 89 h 396"/>
                <a:gd name="T8" fmla="*/ 63 w 96"/>
                <a:gd name="T9" fmla="*/ 93 h 396"/>
                <a:gd name="T10" fmla="*/ 71 w 96"/>
                <a:gd name="T11" fmla="*/ 115 h 396"/>
                <a:gd name="T12" fmla="*/ 78 w 96"/>
                <a:gd name="T13" fmla="*/ 154 h 396"/>
                <a:gd name="T14" fmla="*/ 76 w 96"/>
                <a:gd name="T15" fmla="*/ 189 h 396"/>
                <a:gd name="T16" fmla="*/ 61 w 96"/>
                <a:gd name="T17" fmla="*/ 217 h 396"/>
                <a:gd name="T18" fmla="*/ 41 w 96"/>
                <a:gd name="T19" fmla="*/ 241 h 396"/>
                <a:gd name="T20" fmla="*/ 19 w 96"/>
                <a:gd name="T21" fmla="*/ 267 h 396"/>
                <a:gd name="T22" fmla="*/ 4 w 96"/>
                <a:gd name="T23" fmla="*/ 307 h 396"/>
                <a:gd name="T24" fmla="*/ 0 w 96"/>
                <a:gd name="T25" fmla="*/ 361 h 396"/>
                <a:gd name="T26" fmla="*/ 2 w 96"/>
                <a:gd name="T27" fmla="*/ 392 h 396"/>
                <a:gd name="T28" fmla="*/ 8 w 96"/>
                <a:gd name="T29" fmla="*/ 396 h 396"/>
                <a:gd name="T30" fmla="*/ 11 w 96"/>
                <a:gd name="T31" fmla="*/ 396 h 396"/>
                <a:gd name="T32" fmla="*/ 17 w 96"/>
                <a:gd name="T33" fmla="*/ 392 h 396"/>
                <a:gd name="T34" fmla="*/ 15 w 96"/>
                <a:gd name="T35" fmla="*/ 359 h 396"/>
                <a:gd name="T36" fmla="*/ 21 w 96"/>
                <a:gd name="T37" fmla="*/ 298 h 396"/>
                <a:gd name="T38" fmla="*/ 46 w 96"/>
                <a:gd name="T39" fmla="*/ 261 h 396"/>
                <a:gd name="T40" fmla="*/ 65 w 96"/>
                <a:gd name="T41" fmla="*/ 237 h 396"/>
                <a:gd name="T42" fmla="*/ 82 w 96"/>
                <a:gd name="T43" fmla="*/ 211 h 396"/>
                <a:gd name="T44" fmla="*/ 93 w 96"/>
                <a:gd name="T45" fmla="*/ 185 h 396"/>
                <a:gd name="T46" fmla="*/ 95 w 96"/>
                <a:gd name="T47" fmla="*/ 154 h 396"/>
                <a:gd name="T48" fmla="*/ 87 w 96"/>
                <a:gd name="T49" fmla="*/ 119 h 396"/>
                <a:gd name="T50" fmla="*/ 74 w 96"/>
                <a:gd name="T51" fmla="*/ 82 h 396"/>
                <a:gd name="T52" fmla="*/ 83 w 96"/>
                <a:gd name="T53" fmla="*/ 80 h 396"/>
                <a:gd name="T54" fmla="*/ 93 w 96"/>
                <a:gd name="T55" fmla="*/ 45 h 396"/>
                <a:gd name="T56" fmla="*/ 93 w 96"/>
                <a:gd name="T57" fmla="*/ 8 h 396"/>
                <a:gd name="T58" fmla="*/ 91 w 96"/>
                <a:gd name="T59" fmla="*/ 2 h 396"/>
                <a:gd name="T60" fmla="*/ 83 w 96"/>
                <a:gd name="T61" fmla="*/ 0 h 396"/>
                <a:gd name="T62" fmla="*/ 78 w 96"/>
                <a:gd name="T63" fmla="*/ 2 h 396"/>
                <a:gd name="T64" fmla="*/ 76 w 96"/>
                <a:gd name="T65" fmla="*/ 8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396">
                  <a:moveTo>
                    <a:pt x="76" y="8"/>
                  </a:moveTo>
                  <a:lnTo>
                    <a:pt x="74" y="26"/>
                  </a:lnTo>
                  <a:lnTo>
                    <a:pt x="76" y="43"/>
                  </a:lnTo>
                  <a:lnTo>
                    <a:pt x="76" y="60"/>
                  </a:lnTo>
                  <a:lnTo>
                    <a:pt x="65" y="76"/>
                  </a:lnTo>
                  <a:lnTo>
                    <a:pt x="61" y="84"/>
                  </a:lnTo>
                  <a:lnTo>
                    <a:pt x="61" y="85"/>
                  </a:lnTo>
                  <a:lnTo>
                    <a:pt x="61" y="89"/>
                  </a:lnTo>
                  <a:lnTo>
                    <a:pt x="61" y="91"/>
                  </a:lnTo>
                  <a:lnTo>
                    <a:pt x="63" y="93"/>
                  </a:lnTo>
                  <a:lnTo>
                    <a:pt x="69" y="96"/>
                  </a:lnTo>
                  <a:lnTo>
                    <a:pt x="71" y="115"/>
                  </a:lnTo>
                  <a:lnTo>
                    <a:pt x="74" y="135"/>
                  </a:lnTo>
                  <a:lnTo>
                    <a:pt x="78" y="154"/>
                  </a:lnTo>
                  <a:lnTo>
                    <a:pt x="80" y="172"/>
                  </a:lnTo>
                  <a:lnTo>
                    <a:pt x="76" y="189"/>
                  </a:lnTo>
                  <a:lnTo>
                    <a:pt x="71" y="204"/>
                  </a:lnTo>
                  <a:lnTo>
                    <a:pt x="61" y="217"/>
                  </a:lnTo>
                  <a:lnTo>
                    <a:pt x="52" y="230"/>
                  </a:lnTo>
                  <a:lnTo>
                    <a:pt x="41" y="241"/>
                  </a:lnTo>
                  <a:lnTo>
                    <a:pt x="30" y="254"/>
                  </a:lnTo>
                  <a:lnTo>
                    <a:pt x="19" y="267"/>
                  </a:lnTo>
                  <a:lnTo>
                    <a:pt x="11" y="281"/>
                  </a:lnTo>
                  <a:lnTo>
                    <a:pt x="4" y="307"/>
                  </a:lnTo>
                  <a:lnTo>
                    <a:pt x="0" y="333"/>
                  </a:lnTo>
                  <a:lnTo>
                    <a:pt x="0" y="361"/>
                  </a:lnTo>
                  <a:lnTo>
                    <a:pt x="2" y="389"/>
                  </a:lnTo>
                  <a:lnTo>
                    <a:pt x="2" y="392"/>
                  </a:lnTo>
                  <a:lnTo>
                    <a:pt x="4" y="394"/>
                  </a:lnTo>
                  <a:lnTo>
                    <a:pt x="8" y="396"/>
                  </a:lnTo>
                  <a:lnTo>
                    <a:pt x="10" y="396"/>
                  </a:lnTo>
                  <a:lnTo>
                    <a:pt x="11" y="396"/>
                  </a:lnTo>
                  <a:lnTo>
                    <a:pt x="15" y="394"/>
                  </a:lnTo>
                  <a:lnTo>
                    <a:pt x="17" y="392"/>
                  </a:lnTo>
                  <a:lnTo>
                    <a:pt x="17" y="389"/>
                  </a:lnTo>
                  <a:lnTo>
                    <a:pt x="15" y="359"/>
                  </a:lnTo>
                  <a:lnTo>
                    <a:pt x="15" y="328"/>
                  </a:lnTo>
                  <a:lnTo>
                    <a:pt x="21" y="298"/>
                  </a:lnTo>
                  <a:lnTo>
                    <a:pt x="35" y="272"/>
                  </a:lnTo>
                  <a:lnTo>
                    <a:pt x="46" y="261"/>
                  </a:lnTo>
                  <a:lnTo>
                    <a:pt x="56" y="248"/>
                  </a:lnTo>
                  <a:lnTo>
                    <a:pt x="65" y="237"/>
                  </a:lnTo>
                  <a:lnTo>
                    <a:pt x="74" y="224"/>
                  </a:lnTo>
                  <a:lnTo>
                    <a:pt x="82" y="211"/>
                  </a:lnTo>
                  <a:lnTo>
                    <a:pt x="87" y="198"/>
                  </a:lnTo>
                  <a:lnTo>
                    <a:pt x="93" y="185"/>
                  </a:lnTo>
                  <a:lnTo>
                    <a:pt x="96" y="170"/>
                  </a:lnTo>
                  <a:lnTo>
                    <a:pt x="95" y="154"/>
                  </a:lnTo>
                  <a:lnTo>
                    <a:pt x="91" y="135"/>
                  </a:lnTo>
                  <a:lnTo>
                    <a:pt x="87" y="119"/>
                  </a:lnTo>
                  <a:lnTo>
                    <a:pt x="87" y="102"/>
                  </a:lnTo>
                  <a:lnTo>
                    <a:pt x="74" y="82"/>
                  </a:lnTo>
                  <a:lnTo>
                    <a:pt x="76" y="91"/>
                  </a:lnTo>
                  <a:lnTo>
                    <a:pt x="83" y="80"/>
                  </a:lnTo>
                  <a:lnTo>
                    <a:pt x="91" y="63"/>
                  </a:lnTo>
                  <a:lnTo>
                    <a:pt x="93" y="45"/>
                  </a:lnTo>
                  <a:lnTo>
                    <a:pt x="93" y="26"/>
                  </a:lnTo>
                  <a:lnTo>
                    <a:pt x="93" y="8"/>
                  </a:lnTo>
                  <a:lnTo>
                    <a:pt x="93" y="6"/>
                  </a:lnTo>
                  <a:lnTo>
                    <a:pt x="91" y="2"/>
                  </a:lnTo>
                  <a:lnTo>
                    <a:pt x="87" y="0"/>
                  </a:lnTo>
                  <a:lnTo>
                    <a:pt x="83" y="0"/>
                  </a:lnTo>
                  <a:lnTo>
                    <a:pt x="82" y="0"/>
                  </a:lnTo>
                  <a:lnTo>
                    <a:pt x="78" y="2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5036" y="2831"/>
              <a:ext cx="33" cy="42"/>
            </a:xfrm>
            <a:custGeom>
              <a:avLst/>
              <a:gdLst>
                <a:gd name="T0" fmla="*/ 65 w 67"/>
                <a:gd name="T1" fmla="*/ 70 h 83"/>
                <a:gd name="T2" fmla="*/ 50 w 67"/>
                <a:gd name="T3" fmla="*/ 56 h 83"/>
                <a:gd name="T4" fmla="*/ 33 w 67"/>
                <a:gd name="T5" fmla="*/ 43 h 83"/>
                <a:gd name="T6" fmla="*/ 20 w 67"/>
                <a:gd name="T7" fmla="*/ 26 h 83"/>
                <a:gd name="T8" fmla="*/ 15 w 67"/>
                <a:gd name="T9" fmla="*/ 6 h 83"/>
                <a:gd name="T10" fmla="*/ 15 w 67"/>
                <a:gd name="T11" fmla="*/ 4 h 83"/>
                <a:gd name="T12" fmla="*/ 13 w 67"/>
                <a:gd name="T13" fmla="*/ 0 h 83"/>
                <a:gd name="T14" fmla="*/ 9 w 67"/>
                <a:gd name="T15" fmla="*/ 0 h 83"/>
                <a:gd name="T16" fmla="*/ 6 w 67"/>
                <a:gd name="T17" fmla="*/ 0 h 83"/>
                <a:gd name="T18" fmla="*/ 4 w 67"/>
                <a:gd name="T19" fmla="*/ 0 h 83"/>
                <a:gd name="T20" fmla="*/ 0 w 67"/>
                <a:gd name="T21" fmla="*/ 2 h 83"/>
                <a:gd name="T22" fmla="*/ 0 w 67"/>
                <a:gd name="T23" fmla="*/ 6 h 83"/>
                <a:gd name="T24" fmla="*/ 0 w 67"/>
                <a:gd name="T25" fmla="*/ 9 h 83"/>
                <a:gd name="T26" fmla="*/ 0 w 67"/>
                <a:gd name="T27" fmla="*/ 22 h 83"/>
                <a:gd name="T28" fmla="*/ 4 w 67"/>
                <a:gd name="T29" fmla="*/ 32 h 83"/>
                <a:gd name="T30" fmla="*/ 11 w 67"/>
                <a:gd name="T31" fmla="*/ 43 h 83"/>
                <a:gd name="T32" fmla="*/ 19 w 67"/>
                <a:gd name="T33" fmla="*/ 50 h 83"/>
                <a:gd name="T34" fmla="*/ 26 w 67"/>
                <a:gd name="T35" fmla="*/ 57 h 83"/>
                <a:gd name="T36" fmla="*/ 35 w 67"/>
                <a:gd name="T37" fmla="*/ 67 h 83"/>
                <a:gd name="T38" fmla="*/ 44 w 67"/>
                <a:gd name="T39" fmla="*/ 74 h 83"/>
                <a:gd name="T40" fmla="*/ 54 w 67"/>
                <a:gd name="T41" fmla="*/ 81 h 83"/>
                <a:gd name="T42" fmla="*/ 56 w 67"/>
                <a:gd name="T43" fmla="*/ 83 h 83"/>
                <a:gd name="T44" fmla="*/ 59 w 67"/>
                <a:gd name="T45" fmla="*/ 83 h 83"/>
                <a:gd name="T46" fmla="*/ 61 w 67"/>
                <a:gd name="T47" fmla="*/ 83 h 83"/>
                <a:gd name="T48" fmla="*/ 65 w 67"/>
                <a:gd name="T49" fmla="*/ 81 h 83"/>
                <a:gd name="T50" fmla="*/ 67 w 67"/>
                <a:gd name="T51" fmla="*/ 78 h 83"/>
                <a:gd name="T52" fmla="*/ 67 w 67"/>
                <a:gd name="T53" fmla="*/ 76 h 83"/>
                <a:gd name="T54" fmla="*/ 67 w 67"/>
                <a:gd name="T55" fmla="*/ 72 h 83"/>
                <a:gd name="T56" fmla="*/ 65 w 67"/>
                <a:gd name="T57" fmla="*/ 70 h 83"/>
                <a:gd name="T58" fmla="*/ 65 w 67"/>
                <a:gd name="T59" fmla="*/ 7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7" h="83">
                  <a:moveTo>
                    <a:pt x="65" y="70"/>
                  </a:moveTo>
                  <a:lnTo>
                    <a:pt x="50" y="56"/>
                  </a:lnTo>
                  <a:lnTo>
                    <a:pt x="33" y="43"/>
                  </a:lnTo>
                  <a:lnTo>
                    <a:pt x="20" y="26"/>
                  </a:lnTo>
                  <a:lnTo>
                    <a:pt x="15" y="6"/>
                  </a:lnTo>
                  <a:lnTo>
                    <a:pt x="15" y="4"/>
                  </a:lnTo>
                  <a:lnTo>
                    <a:pt x="13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22"/>
                  </a:lnTo>
                  <a:lnTo>
                    <a:pt x="4" y="32"/>
                  </a:lnTo>
                  <a:lnTo>
                    <a:pt x="11" y="43"/>
                  </a:lnTo>
                  <a:lnTo>
                    <a:pt x="19" y="50"/>
                  </a:lnTo>
                  <a:lnTo>
                    <a:pt x="26" y="57"/>
                  </a:lnTo>
                  <a:lnTo>
                    <a:pt x="35" y="67"/>
                  </a:lnTo>
                  <a:lnTo>
                    <a:pt x="44" y="74"/>
                  </a:lnTo>
                  <a:lnTo>
                    <a:pt x="54" y="81"/>
                  </a:lnTo>
                  <a:lnTo>
                    <a:pt x="56" y="83"/>
                  </a:lnTo>
                  <a:lnTo>
                    <a:pt x="59" y="83"/>
                  </a:lnTo>
                  <a:lnTo>
                    <a:pt x="61" y="83"/>
                  </a:lnTo>
                  <a:lnTo>
                    <a:pt x="65" y="81"/>
                  </a:lnTo>
                  <a:lnTo>
                    <a:pt x="67" y="78"/>
                  </a:lnTo>
                  <a:lnTo>
                    <a:pt x="67" y="76"/>
                  </a:lnTo>
                  <a:lnTo>
                    <a:pt x="67" y="72"/>
                  </a:lnTo>
                  <a:lnTo>
                    <a:pt x="65" y="70"/>
                  </a:lnTo>
                  <a:lnTo>
                    <a:pt x="65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5094" y="2777"/>
              <a:ext cx="27" cy="71"/>
            </a:xfrm>
            <a:custGeom>
              <a:avLst/>
              <a:gdLst>
                <a:gd name="T0" fmla="*/ 3 w 53"/>
                <a:gd name="T1" fmla="*/ 15 h 142"/>
                <a:gd name="T2" fmla="*/ 11 w 53"/>
                <a:gd name="T3" fmla="*/ 19 h 142"/>
                <a:gd name="T4" fmla="*/ 18 w 53"/>
                <a:gd name="T5" fmla="*/ 24 h 142"/>
                <a:gd name="T6" fmla="*/ 24 w 53"/>
                <a:gd name="T7" fmla="*/ 30 h 142"/>
                <a:gd name="T8" fmla="*/ 27 w 53"/>
                <a:gd name="T9" fmla="*/ 37 h 142"/>
                <a:gd name="T10" fmla="*/ 38 w 53"/>
                <a:gd name="T11" fmla="*/ 48 h 142"/>
                <a:gd name="T12" fmla="*/ 36 w 53"/>
                <a:gd name="T13" fmla="*/ 44 h 142"/>
                <a:gd name="T14" fmla="*/ 36 w 53"/>
                <a:gd name="T15" fmla="*/ 50 h 142"/>
                <a:gd name="T16" fmla="*/ 38 w 53"/>
                <a:gd name="T17" fmla="*/ 70 h 142"/>
                <a:gd name="T18" fmla="*/ 36 w 53"/>
                <a:gd name="T19" fmla="*/ 92 h 142"/>
                <a:gd name="T20" fmla="*/ 33 w 53"/>
                <a:gd name="T21" fmla="*/ 113 h 142"/>
                <a:gd name="T22" fmla="*/ 22 w 53"/>
                <a:gd name="T23" fmla="*/ 131 h 142"/>
                <a:gd name="T24" fmla="*/ 22 w 53"/>
                <a:gd name="T25" fmla="*/ 133 h 142"/>
                <a:gd name="T26" fmla="*/ 22 w 53"/>
                <a:gd name="T27" fmla="*/ 137 h 142"/>
                <a:gd name="T28" fmla="*/ 24 w 53"/>
                <a:gd name="T29" fmla="*/ 139 h 142"/>
                <a:gd name="T30" fmla="*/ 25 w 53"/>
                <a:gd name="T31" fmla="*/ 141 h 142"/>
                <a:gd name="T32" fmla="*/ 29 w 53"/>
                <a:gd name="T33" fmla="*/ 142 h 142"/>
                <a:gd name="T34" fmla="*/ 31 w 53"/>
                <a:gd name="T35" fmla="*/ 142 h 142"/>
                <a:gd name="T36" fmla="*/ 35 w 53"/>
                <a:gd name="T37" fmla="*/ 141 h 142"/>
                <a:gd name="T38" fmla="*/ 36 w 53"/>
                <a:gd name="T39" fmla="*/ 139 h 142"/>
                <a:gd name="T40" fmla="*/ 46 w 53"/>
                <a:gd name="T41" fmla="*/ 118 h 142"/>
                <a:gd name="T42" fmla="*/ 51 w 53"/>
                <a:gd name="T43" fmla="*/ 98 h 142"/>
                <a:gd name="T44" fmla="*/ 53 w 53"/>
                <a:gd name="T45" fmla="*/ 78 h 142"/>
                <a:gd name="T46" fmla="*/ 53 w 53"/>
                <a:gd name="T47" fmla="*/ 56 h 142"/>
                <a:gd name="T48" fmla="*/ 53 w 53"/>
                <a:gd name="T49" fmla="*/ 43 h 142"/>
                <a:gd name="T50" fmla="*/ 53 w 53"/>
                <a:gd name="T51" fmla="*/ 41 h 142"/>
                <a:gd name="T52" fmla="*/ 51 w 53"/>
                <a:gd name="T53" fmla="*/ 39 h 142"/>
                <a:gd name="T54" fmla="*/ 51 w 53"/>
                <a:gd name="T55" fmla="*/ 39 h 142"/>
                <a:gd name="T56" fmla="*/ 49 w 53"/>
                <a:gd name="T57" fmla="*/ 37 h 142"/>
                <a:gd name="T58" fmla="*/ 46 w 53"/>
                <a:gd name="T59" fmla="*/ 33 h 142"/>
                <a:gd name="T60" fmla="*/ 46 w 53"/>
                <a:gd name="T61" fmla="*/ 33 h 142"/>
                <a:gd name="T62" fmla="*/ 46 w 53"/>
                <a:gd name="T63" fmla="*/ 33 h 142"/>
                <a:gd name="T64" fmla="*/ 46 w 53"/>
                <a:gd name="T65" fmla="*/ 33 h 142"/>
                <a:gd name="T66" fmla="*/ 46 w 53"/>
                <a:gd name="T67" fmla="*/ 33 h 142"/>
                <a:gd name="T68" fmla="*/ 38 w 53"/>
                <a:gd name="T69" fmla="*/ 24 h 142"/>
                <a:gd name="T70" fmla="*/ 31 w 53"/>
                <a:gd name="T71" fmla="*/ 17 h 142"/>
                <a:gd name="T72" fmla="*/ 22 w 53"/>
                <a:gd name="T73" fmla="*/ 7 h 142"/>
                <a:gd name="T74" fmla="*/ 12 w 53"/>
                <a:gd name="T75" fmla="*/ 2 h 142"/>
                <a:gd name="T76" fmla="*/ 9 w 53"/>
                <a:gd name="T77" fmla="*/ 0 h 142"/>
                <a:gd name="T78" fmla="*/ 7 w 53"/>
                <a:gd name="T79" fmla="*/ 0 h 142"/>
                <a:gd name="T80" fmla="*/ 3 w 53"/>
                <a:gd name="T81" fmla="*/ 2 h 142"/>
                <a:gd name="T82" fmla="*/ 1 w 53"/>
                <a:gd name="T83" fmla="*/ 4 h 142"/>
                <a:gd name="T84" fmla="*/ 0 w 53"/>
                <a:gd name="T85" fmla="*/ 7 h 142"/>
                <a:gd name="T86" fmla="*/ 0 w 53"/>
                <a:gd name="T87" fmla="*/ 9 h 142"/>
                <a:gd name="T88" fmla="*/ 1 w 53"/>
                <a:gd name="T89" fmla="*/ 13 h 142"/>
                <a:gd name="T90" fmla="*/ 3 w 53"/>
                <a:gd name="T91" fmla="*/ 15 h 142"/>
                <a:gd name="T92" fmla="*/ 3 w 53"/>
                <a:gd name="T93" fmla="*/ 1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3" h="142">
                  <a:moveTo>
                    <a:pt x="3" y="15"/>
                  </a:moveTo>
                  <a:lnTo>
                    <a:pt x="11" y="19"/>
                  </a:lnTo>
                  <a:lnTo>
                    <a:pt x="18" y="24"/>
                  </a:lnTo>
                  <a:lnTo>
                    <a:pt x="24" y="30"/>
                  </a:lnTo>
                  <a:lnTo>
                    <a:pt x="27" y="37"/>
                  </a:lnTo>
                  <a:lnTo>
                    <a:pt x="38" y="48"/>
                  </a:lnTo>
                  <a:lnTo>
                    <a:pt x="36" y="44"/>
                  </a:lnTo>
                  <a:lnTo>
                    <a:pt x="36" y="50"/>
                  </a:lnTo>
                  <a:lnTo>
                    <a:pt x="38" y="70"/>
                  </a:lnTo>
                  <a:lnTo>
                    <a:pt x="36" y="92"/>
                  </a:lnTo>
                  <a:lnTo>
                    <a:pt x="33" y="113"/>
                  </a:lnTo>
                  <a:lnTo>
                    <a:pt x="22" y="131"/>
                  </a:lnTo>
                  <a:lnTo>
                    <a:pt x="22" y="133"/>
                  </a:lnTo>
                  <a:lnTo>
                    <a:pt x="22" y="137"/>
                  </a:lnTo>
                  <a:lnTo>
                    <a:pt x="24" y="139"/>
                  </a:lnTo>
                  <a:lnTo>
                    <a:pt x="25" y="141"/>
                  </a:lnTo>
                  <a:lnTo>
                    <a:pt x="29" y="142"/>
                  </a:lnTo>
                  <a:lnTo>
                    <a:pt x="31" y="142"/>
                  </a:lnTo>
                  <a:lnTo>
                    <a:pt x="35" y="141"/>
                  </a:lnTo>
                  <a:lnTo>
                    <a:pt x="36" y="139"/>
                  </a:lnTo>
                  <a:lnTo>
                    <a:pt x="46" y="118"/>
                  </a:lnTo>
                  <a:lnTo>
                    <a:pt x="51" y="98"/>
                  </a:lnTo>
                  <a:lnTo>
                    <a:pt x="53" y="78"/>
                  </a:lnTo>
                  <a:lnTo>
                    <a:pt x="53" y="56"/>
                  </a:lnTo>
                  <a:lnTo>
                    <a:pt x="53" y="43"/>
                  </a:lnTo>
                  <a:lnTo>
                    <a:pt x="53" y="41"/>
                  </a:lnTo>
                  <a:lnTo>
                    <a:pt x="51" y="39"/>
                  </a:lnTo>
                  <a:lnTo>
                    <a:pt x="51" y="39"/>
                  </a:lnTo>
                  <a:lnTo>
                    <a:pt x="49" y="37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46" y="33"/>
                  </a:lnTo>
                  <a:lnTo>
                    <a:pt x="38" y="24"/>
                  </a:lnTo>
                  <a:lnTo>
                    <a:pt x="31" y="17"/>
                  </a:lnTo>
                  <a:lnTo>
                    <a:pt x="22" y="7"/>
                  </a:lnTo>
                  <a:lnTo>
                    <a:pt x="12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1" y="13"/>
                  </a:lnTo>
                  <a:lnTo>
                    <a:pt x="3" y="15"/>
                  </a:lnTo>
                  <a:lnTo>
                    <a:pt x="3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5031" y="2790"/>
              <a:ext cx="137" cy="190"/>
            </a:xfrm>
            <a:custGeom>
              <a:avLst/>
              <a:gdLst>
                <a:gd name="T0" fmla="*/ 194 w 273"/>
                <a:gd name="T1" fmla="*/ 24 h 379"/>
                <a:gd name="T2" fmla="*/ 224 w 273"/>
                <a:gd name="T3" fmla="*/ 37 h 379"/>
                <a:gd name="T4" fmla="*/ 255 w 273"/>
                <a:gd name="T5" fmla="*/ 46 h 379"/>
                <a:gd name="T6" fmla="*/ 257 w 273"/>
                <a:gd name="T7" fmla="*/ 48 h 379"/>
                <a:gd name="T8" fmla="*/ 248 w 273"/>
                <a:gd name="T9" fmla="*/ 72 h 379"/>
                <a:gd name="T10" fmla="*/ 212 w 273"/>
                <a:gd name="T11" fmla="*/ 94 h 379"/>
                <a:gd name="T12" fmla="*/ 168 w 273"/>
                <a:gd name="T13" fmla="*/ 116 h 379"/>
                <a:gd name="T14" fmla="*/ 137 w 273"/>
                <a:gd name="T15" fmla="*/ 151 h 379"/>
                <a:gd name="T16" fmla="*/ 126 w 273"/>
                <a:gd name="T17" fmla="*/ 166 h 379"/>
                <a:gd name="T18" fmla="*/ 129 w 273"/>
                <a:gd name="T19" fmla="*/ 179 h 379"/>
                <a:gd name="T20" fmla="*/ 150 w 273"/>
                <a:gd name="T21" fmla="*/ 248 h 379"/>
                <a:gd name="T22" fmla="*/ 114 w 273"/>
                <a:gd name="T23" fmla="*/ 310 h 379"/>
                <a:gd name="T24" fmla="*/ 79 w 273"/>
                <a:gd name="T25" fmla="*/ 368 h 379"/>
                <a:gd name="T26" fmla="*/ 92 w 273"/>
                <a:gd name="T27" fmla="*/ 340 h 379"/>
                <a:gd name="T28" fmla="*/ 65 w 273"/>
                <a:gd name="T29" fmla="*/ 270 h 379"/>
                <a:gd name="T30" fmla="*/ 26 w 273"/>
                <a:gd name="T31" fmla="*/ 201 h 379"/>
                <a:gd name="T32" fmla="*/ 13 w 273"/>
                <a:gd name="T33" fmla="*/ 151 h 379"/>
                <a:gd name="T34" fmla="*/ 24 w 273"/>
                <a:gd name="T35" fmla="*/ 122 h 379"/>
                <a:gd name="T36" fmla="*/ 20 w 273"/>
                <a:gd name="T37" fmla="*/ 114 h 379"/>
                <a:gd name="T38" fmla="*/ 11 w 273"/>
                <a:gd name="T39" fmla="*/ 116 h 379"/>
                <a:gd name="T40" fmla="*/ 0 w 273"/>
                <a:gd name="T41" fmla="*/ 172 h 379"/>
                <a:gd name="T42" fmla="*/ 33 w 273"/>
                <a:gd name="T43" fmla="*/ 246 h 379"/>
                <a:gd name="T44" fmla="*/ 74 w 273"/>
                <a:gd name="T45" fmla="*/ 320 h 379"/>
                <a:gd name="T46" fmla="*/ 79 w 273"/>
                <a:gd name="T47" fmla="*/ 349 h 379"/>
                <a:gd name="T48" fmla="*/ 79 w 273"/>
                <a:gd name="T49" fmla="*/ 373 h 379"/>
                <a:gd name="T50" fmla="*/ 85 w 273"/>
                <a:gd name="T51" fmla="*/ 379 h 379"/>
                <a:gd name="T52" fmla="*/ 92 w 273"/>
                <a:gd name="T53" fmla="*/ 375 h 379"/>
                <a:gd name="T54" fmla="*/ 101 w 273"/>
                <a:gd name="T55" fmla="*/ 357 h 379"/>
                <a:gd name="T56" fmla="*/ 101 w 273"/>
                <a:gd name="T57" fmla="*/ 358 h 379"/>
                <a:gd name="T58" fmla="*/ 114 w 273"/>
                <a:gd name="T59" fmla="*/ 331 h 379"/>
                <a:gd name="T60" fmla="*/ 146 w 273"/>
                <a:gd name="T61" fmla="*/ 290 h 379"/>
                <a:gd name="T62" fmla="*/ 166 w 273"/>
                <a:gd name="T63" fmla="*/ 238 h 379"/>
                <a:gd name="T64" fmla="*/ 151 w 273"/>
                <a:gd name="T65" fmla="*/ 185 h 379"/>
                <a:gd name="T66" fmla="*/ 151 w 273"/>
                <a:gd name="T67" fmla="*/ 161 h 379"/>
                <a:gd name="T68" fmla="*/ 162 w 273"/>
                <a:gd name="T69" fmla="*/ 142 h 379"/>
                <a:gd name="T70" fmla="*/ 192 w 273"/>
                <a:gd name="T71" fmla="*/ 120 h 379"/>
                <a:gd name="T72" fmla="*/ 235 w 273"/>
                <a:gd name="T73" fmla="*/ 101 h 379"/>
                <a:gd name="T74" fmla="*/ 266 w 273"/>
                <a:gd name="T75" fmla="*/ 66 h 379"/>
                <a:gd name="T76" fmla="*/ 273 w 273"/>
                <a:gd name="T77" fmla="*/ 48 h 379"/>
                <a:gd name="T78" fmla="*/ 273 w 273"/>
                <a:gd name="T79" fmla="*/ 44 h 379"/>
                <a:gd name="T80" fmla="*/ 270 w 273"/>
                <a:gd name="T81" fmla="*/ 37 h 379"/>
                <a:gd name="T82" fmla="*/ 246 w 273"/>
                <a:gd name="T83" fmla="*/ 29 h 379"/>
                <a:gd name="T84" fmla="*/ 218 w 273"/>
                <a:gd name="T85" fmla="*/ 18 h 379"/>
                <a:gd name="T86" fmla="*/ 188 w 273"/>
                <a:gd name="T87" fmla="*/ 3 h 379"/>
                <a:gd name="T88" fmla="*/ 174 w 273"/>
                <a:gd name="T89" fmla="*/ 0 h 379"/>
                <a:gd name="T90" fmla="*/ 170 w 273"/>
                <a:gd name="T91" fmla="*/ 7 h 379"/>
                <a:gd name="T92" fmla="*/ 174 w 273"/>
                <a:gd name="T93" fmla="*/ 15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73" h="379">
                  <a:moveTo>
                    <a:pt x="174" y="15"/>
                  </a:moveTo>
                  <a:lnTo>
                    <a:pt x="185" y="18"/>
                  </a:lnTo>
                  <a:lnTo>
                    <a:pt x="194" y="24"/>
                  </a:lnTo>
                  <a:lnTo>
                    <a:pt x="203" y="28"/>
                  </a:lnTo>
                  <a:lnTo>
                    <a:pt x="214" y="33"/>
                  </a:lnTo>
                  <a:lnTo>
                    <a:pt x="224" y="37"/>
                  </a:lnTo>
                  <a:lnTo>
                    <a:pt x="233" y="42"/>
                  </a:lnTo>
                  <a:lnTo>
                    <a:pt x="244" y="44"/>
                  </a:lnTo>
                  <a:lnTo>
                    <a:pt x="255" y="46"/>
                  </a:lnTo>
                  <a:lnTo>
                    <a:pt x="262" y="52"/>
                  </a:lnTo>
                  <a:lnTo>
                    <a:pt x="260" y="40"/>
                  </a:lnTo>
                  <a:lnTo>
                    <a:pt x="257" y="48"/>
                  </a:lnTo>
                  <a:lnTo>
                    <a:pt x="253" y="55"/>
                  </a:lnTo>
                  <a:lnTo>
                    <a:pt x="251" y="63"/>
                  </a:lnTo>
                  <a:lnTo>
                    <a:pt x="248" y="72"/>
                  </a:lnTo>
                  <a:lnTo>
                    <a:pt x="242" y="77"/>
                  </a:lnTo>
                  <a:lnTo>
                    <a:pt x="229" y="87"/>
                  </a:lnTo>
                  <a:lnTo>
                    <a:pt x="212" y="94"/>
                  </a:lnTo>
                  <a:lnTo>
                    <a:pt x="198" y="101"/>
                  </a:lnTo>
                  <a:lnTo>
                    <a:pt x="183" y="109"/>
                  </a:lnTo>
                  <a:lnTo>
                    <a:pt x="168" y="116"/>
                  </a:lnTo>
                  <a:lnTo>
                    <a:pt x="155" y="126"/>
                  </a:lnTo>
                  <a:lnTo>
                    <a:pt x="146" y="137"/>
                  </a:lnTo>
                  <a:lnTo>
                    <a:pt x="137" y="151"/>
                  </a:lnTo>
                  <a:lnTo>
                    <a:pt x="127" y="162"/>
                  </a:lnTo>
                  <a:lnTo>
                    <a:pt x="126" y="164"/>
                  </a:lnTo>
                  <a:lnTo>
                    <a:pt x="126" y="166"/>
                  </a:lnTo>
                  <a:lnTo>
                    <a:pt x="126" y="168"/>
                  </a:lnTo>
                  <a:lnTo>
                    <a:pt x="126" y="170"/>
                  </a:lnTo>
                  <a:lnTo>
                    <a:pt x="129" y="179"/>
                  </a:lnTo>
                  <a:lnTo>
                    <a:pt x="146" y="203"/>
                  </a:lnTo>
                  <a:lnTo>
                    <a:pt x="151" y="225"/>
                  </a:lnTo>
                  <a:lnTo>
                    <a:pt x="150" y="248"/>
                  </a:lnTo>
                  <a:lnTo>
                    <a:pt x="140" y="268"/>
                  </a:lnTo>
                  <a:lnTo>
                    <a:pt x="127" y="290"/>
                  </a:lnTo>
                  <a:lnTo>
                    <a:pt x="114" y="310"/>
                  </a:lnTo>
                  <a:lnTo>
                    <a:pt x="100" y="331"/>
                  </a:lnTo>
                  <a:lnTo>
                    <a:pt x="87" y="351"/>
                  </a:lnTo>
                  <a:lnTo>
                    <a:pt x="79" y="368"/>
                  </a:lnTo>
                  <a:lnTo>
                    <a:pt x="94" y="370"/>
                  </a:lnTo>
                  <a:lnTo>
                    <a:pt x="94" y="366"/>
                  </a:lnTo>
                  <a:lnTo>
                    <a:pt x="92" y="340"/>
                  </a:lnTo>
                  <a:lnTo>
                    <a:pt x="87" y="316"/>
                  </a:lnTo>
                  <a:lnTo>
                    <a:pt x="76" y="292"/>
                  </a:lnTo>
                  <a:lnTo>
                    <a:pt x="65" y="270"/>
                  </a:lnTo>
                  <a:lnTo>
                    <a:pt x="52" y="248"/>
                  </a:lnTo>
                  <a:lnTo>
                    <a:pt x="39" y="224"/>
                  </a:lnTo>
                  <a:lnTo>
                    <a:pt x="26" y="201"/>
                  </a:lnTo>
                  <a:lnTo>
                    <a:pt x="16" y="177"/>
                  </a:lnTo>
                  <a:lnTo>
                    <a:pt x="13" y="164"/>
                  </a:lnTo>
                  <a:lnTo>
                    <a:pt x="13" y="151"/>
                  </a:lnTo>
                  <a:lnTo>
                    <a:pt x="16" y="137"/>
                  </a:lnTo>
                  <a:lnTo>
                    <a:pt x="24" y="126"/>
                  </a:lnTo>
                  <a:lnTo>
                    <a:pt x="24" y="122"/>
                  </a:lnTo>
                  <a:lnTo>
                    <a:pt x="24" y="120"/>
                  </a:lnTo>
                  <a:lnTo>
                    <a:pt x="22" y="116"/>
                  </a:lnTo>
                  <a:lnTo>
                    <a:pt x="20" y="114"/>
                  </a:lnTo>
                  <a:lnTo>
                    <a:pt x="16" y="114"/>
                  </a:lnTo>
                  <a:lnTo>
                    <a:pt x="15" y="114"/>
                  </a:lnTo>
                  <a:lnTo>
                    <a:pt x="11" y="116"/>
                  </a:lnTo>
                  <a:lnTo>
                    <a:pt x="9" y="118"/>
                  </a:lnTo>
                  <a:lnTo>
                    <a:pt x="0" y="144"/>
                  </a:lnTo>
                  <a:lnTo>
                    <a:pt x="0" y="172"/>
                  </a:lnTo>
                  <a:lnTo>
                    <a:pt x="7" y="196"/>
                  </a:lnTo>
                  <a:lnTo>
                    <a:pt x="18" y="222"/>
                  </a:lnTo>
                  <a:lnTo>
                    <a:pt x="33" y="246"/>
                  </a:lnTo>
                  <a:lnTo>
                    <a:pt x="48" y="272"/>
                  </a:lnTo>
                  <a:lnTo>
                    <a:pt x="63" y="296"/>
                  </a:lnTo>
                  <a:lnTo>
                    <a:pt x="74" y="320"/>
                  </a:lnTo>
                  <a:lnTo>
                    <a:pt x="77" y="329"/>
                  </a:lnTo>
                  <a:lnTo>
                    <a:pt x="79" y="340"/>
                  </a:lnTo>
                  <a:lnTo>
                    <a:pt x="79" y="349"/>
                  </a:lnTo>
                  <a:lnTo>
                    <a:pt x="77" y="360"/>
                  </a:lnTo>
                  <a:lnTo>
                    <a:pt x="79" y="371"/>
                  </a:lnTo>
                  <a:lnTo>
                    <a:pt x="79" y="373"/>
                  </a:lnTo>
                  <a:lnTo>
                    <a:pt x="81" y="375"/>
                  </a:lnTo>
                  <a:lnTo>
                    <a:pt x="83" y="377"/>
                  </a:lnTo>
                  <a:lnTo>
                    <a:pt x="85" y="379"/>
                  </a:lnTo>
                  <a:lnTo>
                    <a:pt x="87" y="379"/>
                  </a:lnTo>
                  <a:lnTo>
                    <a:pt x="90" y="379"/>
                  </a:lnTo>
                  <a:lnTo>
                    <a:pt x="92" y="375"/>
                  </a:lnTo>
                  <a:lnTo>
                    <a:pt x="94" y="373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7"/>
                  </a:lnTo>
                  <a:lnTo>
                    <a:pt x="101" y="358"/>
                  </a:lnTo>
                  <a:lnTo>
                    <a:pt x="105" y="347"/>
                  </a:lnTo>
                  <a:lnTo>
                    <a:pt x="109" y="338"/>
                  </a:lnTo>
                  <a:lnTo>
                    <a:pt x="114" y="331"/>
                  </a:lnTo>
                  <a:lnTo>
                    <a:pt x="122" y="322"/>
                  </a:lnTo>
                  <a:lnTo>
                    <a:pt x="135" y="307"/>
                  </a:lnTo>
                  <a:lnTo>
                    <a:pt x="146" y="290"/>
                  </a:lnTo>
                  <a:lnTo>
                    <a:pt x="157" y="273"/>
                  </a:lnTo>
                  <a:lnTo>
                    <a:pt x="162" y="255"/>
                  </a:lnTo>
                  <a:lnTo>
                    <a:pt x="166" y="238"/>
                  </a:lnTo>
                  <a:lnTo>
                    <a:pt x="166" y="220"/>
                  </a:lnTo>
                  <a:lnTo>
                    <a:pt x="161" y="201"/>
                  </a:lnTo>
                  <a:lnTo>
                    <a:pt x="151" y="185"/>
                  </a:lnTo>
                  <a:lnTo>
                    <a:pt x="142" y="166"/>
                  </a:lnTo>
                  <a:lnTo>
                    <a:pt x="140" y="172"/>
                  </a:lnTo>
                  <a:lnTo>
                    <a:pt x="151" y="161"/>
                  </a:lnTo>
                  <a:lnTo>
                    <a:pt x="155" y="153"/>
                  </a:lnTo>
                  <a:lnTo>
                    <a:pt x="159" y="148"/>
                  </a:lnTo>
                  <a:lnTo>
                    <a:pt x="162" y="142"/>
                  </a:lnTo>
                  <a:lnTo>
                    <a:pt x="166" y="137"/>
                  </a:lnTo>
                  <a:lnTo>
                    <a:pt x="179" y="127"/>
                  </a:lnTo>
                  <a:lnTo>
                    <a:pt x="192" y="120"/>
                  </a:lnTo>
                  <a:lnTo>
                    <a:pt x="207" y="114"/>
                  </a:lnTo>
                  <a:lnTo>
                    <a:pt x="222" y="107"/>
                  </a:lnTo>
                  <a:lnTo>
                    <a:pt x="235" y="101"/>
                  </a:lnTo>
                  <a:lnTo>
                    <a:pt x="248" y="92"/>
                  </a:lnTo>
                  <a:lnTo>
                    <a:pt x="259" y="81"/>
                  </a:lnTo>
                  <a:lnTo>
                    <a:pt x="266" y="66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8"/>
                  </a:lnTo>
                  <a:lnTo>
                    <a:pt x="273" y="46"/>
                  </a:lnTo>
                  <a:lnTo>
                    <a:pt x="273" y="44"/>
                  </a:lnTo>
                  <a:lnTo>
                    <a:pt x="273" y="40"/>
                  </a:lnTo>
                  <a:lnTo>
                    <a:pt x="272" y="39"/>
                  </a:lnTo>
                  <a:lnTo>
                    <a:pt x="270" y="37"/>
                  </a:lnTo>
                  <a:lnTo>
                    <a:pt x="257" y="31"/>
                  </a:lnTo>
                  <a:lnTo>
                    <a:pt x="257" y="31"/>
                  </a:lnTo>
                  <a:lnTo>
                    <a:pt x="246" y="29"/>
                  </a:lnTo>
                  <a:lnTo>
                    <a:pt x="236" y="26"/>
                  </a:lnTo>
                  <a:lnTo>
                    <a:pt x="227" y="22"/>
                  </a:lnTo>
                  <a:lnTo>
                    <a:pt x="218" y="18"/>
                  </a:lnTo>
                  <a:lnTo>
                    <a:pt x="207" y="13"/>
                  </a:lnTo>
                  <a:lnTo>
                    <a:pt x="198" y="9"/>
                  </a:lnTo>
                  <a:lnTo>
                    <a:pt x="188" y="3"/>
                  </a:lnTo>
                  <a:lnTo>
                    <a:pt x="179" y="0"/>
                  </a:lnTo>
                  <a:lnTo>
                    <a:pt x="175" y="0"/>
                  </a:lnTo>
                  <a:lnTo>
                    <a:pt x="174" y="0"/>
                  </a:lnTo>
                  <a:lnTo>
                    <a:pt x="172" y="2"/>
                  </a:lnTo>
                  <a:lnTo>
                    <a:pt x="170" y="3"/>
                  </a:lnTo>
                  <a:lnTo>
                    <a:pt x="170" y="7"/>
                  </a:lnTo>
                  <a:lnTo>
                    <a:pt x="170" y="11"/>
                  </a:lnTo>
                  <a:lnTo>
                    <a:pt x="172" y="13"/>
                  </a:lnTo>
                  <a:lnTo>
                    <a:pt x="174" y="15"/>
                  </a:lnTo>
                  <a:lnTo>
                    <a:pt x="17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5095" y="2718"/>
              <a:ext cx="23" cy="49"/>
            </a:xfrm>
            <a:custGeom>
              <a:avLst/>
              <a:gdLst>
                <a:gd name="T0" fmla="*/ 34 w 47"/>
                <a:gd name="T1" fmla="*/ 5 h 98"/>
                <a:gd name="T2" fmla="*/ 34 w 47"/>
                <a:gd name="T3" fmla="*/ 16 h 98"/>
                <a:gd name="T4" fmla="*/ 34 w 47"/>
                <a:gd name="T5" fmla="*/ 27 h 98"/>
                <a:gd name="T6" fmla="*/ 34 w 47"/>
                <a:gd name="T7" fmla="*/ 38 h 98"/>
                <a:gd name="T8" fmla="*/ 34 w 47"/>
                <a:gd name="T9" fmla="*/ 49 h 98"/>
                <a:gd name="T10" fmla="*/ 34 w 47"/>
                <a:gd name="T11" fmla="*/ 53 h 98"/>
                <a:gd name="T12" fmla="*/ 35 w 47"/>
                <a:gd name="T13" fmla="*/ 49 h 98"/>
                <a:gd name="T14" fmla="*/ 32 w 47"/>
                <a:gd name="T15" fmla="*/ 53 h 98"/>
                <a:gd name="T16" fmla="*/ 23 w 47"/>
                <a:gd name="T17" fmla="*/ 61 h 98"/>
                <a:gd name="T18" fmla="*/ 15 w 47"/>
                <a:gd name="T19" fmla="*/ 68 h 98"/>
                <a:gd name="T20" fmla="*/ 8 w 47"/>
                <a:gd name="T21" fmla="*/ 77 h 98"/>
                <a:gd name="T22" fmla="*/ 2 w 47"/>
                <a:gd name="T23" fmla="*/ 88 h 98"/>
                <a:gd name="T24" fmla="*/ 0 w 47"/>
                <a:gd name="T25" fmla="*/ 90 h 98"/>
                <a:gd name="T26" fmla="*/ 0 w 47"/>
                <a:gd name="T27" fmla="*/ 92 h 98"/>
                <a:gd name="T28" fmla="*/ 2 w 47"/>
                <a:gd name="T29" fmla="*/ 94 h 98"/>
                <a:gd name="T30" fmla="*/ 4 w 47"/>
                <a:gd name="T31" fmla="*/ 96 h 98"/>
                <a:gd name="T32" fmla="*/ 6 w 47"/>
                <a:gd name="T33" fmla="*/ 98 h 98"/>
                <a:gd name="T34" fmla="*/ 8 w 47"/>
                <a:gd name="T35" fmla="*/ 98 h 98"/>
                <a:gd name="T36" fmla="*/ 10 w 47"/>
                <a:gd name="T37" fmla="*/ 96 h 98"/>
                <a:gd name="T38" fmla="*/ 11 w 47"/>
                <a:gd name="T39" fmla="*/ 94 h 98"/>
                <a:gd name="T40" fmla="*/ 15 w 47"/>
                <a:gd name="T41" fmla="*/ 86 h 98"/>
                <a:gd name="T42" fmla="*/ 21 w 47"/>
                <a:gd name="T43" fmla="*/ 79 h 98"/>
                <a:gd name="T44" fmla="*/ 26 w 47"/>
                <a:gd name="T45" fmla="*/ 74 h 98"/>
                <a:gd name="T46" fmla="*/ 34 w 47"/>
                <a:gd name="T47" fmla="*/ 68 h 98"/>
                <a:gd name="T48" fmla="*/ 45 w 47"/>
                <a:gd name="T49" fmla="*/ 59 h 98"/>
                <a:gd name="T50" fmla="*/ 47 w 47"/>
                <a:gd name="T51" fmla="*/ 57 h 98"/>
                <a:gd name="T52" fmla="*/ 47 w 47"/>
                <a:gd name="T53" fmla="*/ 55 h 98"/>
                <a:gd name="T54" fmla="*/ 47 w 47"/>
                <a:gd name="T55" fmla="*/ 55 h 98"/>
                <a:gd name="T56" fmla="*/ 47 w 47"/>
                <a:gd name="T57" fmla="*/ 53 h 98"/>
                <a:gd name="T58" fmla="*/ 47 w 47"/>
                <a:gd name="T59" fmla="*/ 44 h 98"/>
                <a:gd name="T60" fmla="*/ 47 w 47"/>
                <a:gd name="T61" fmla="*/ 35 h 98"/>
                <a:gd name="T62" fmla="*/ 47 w 47"/>
                <a:gd name="T63" fmla="*/ 24 h 98"/>
                <a:gd name="T64" fmla="*/ 47 w 47"/>
                <a:gd name="T65" fmla="*/ 14 h 98"/>
                <a:gd name="T66" fmla="*/ 47 w 47"/>
                <a:gd name="T67" fmla="*/ 5 h 98"/>
                <a:gd name="T68" fmla="*/ 47 w 47"/>
                <a:gd name="T69" fmla="*/ 3 h 98"/>
                <a:gd name="T70" fmla="*/ 45 w 47"/>
                <a:gd name="T71" fmla="*/ 1 h 98"/>
                <a:gd name="T72" fmla="*/ 43 w 47"/>
                <a:gd name="T73" fmla="*/ 0 h 98"/>
                <a:gd name="T74" fmla="*/ 41 w 47"/>
                <a:gd name="T75" fmla="*/ 0 h 98"/>
                <a:gd name="T76" fmla="*/ 39 w 47"/>
                <a:gd name="T77" fmla="*/ 0 h 98"/>
                <a:gd name="T78" fmla="*/ 35 w 47"/>
                <a:gd name="T79" fmla="*/ 1 h 98"/>
                <a:gd name="T80" fmla="*/ 34 w 47"/>
                <a:gd name="T81" fmla="*/ 3 h 98"/>
                <a:gd name="T82" fmla="*/ 34 w 47"/>
                <a:gd name="T83" fmla="*/ 5 h 98"/>
                <a:gd name="T84" fmla="*/ 34 w 47"/>
                <a:gd name="T85" fmla="*/ 5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7" h="98">
                  <a:moveTo>
                    <a:pt x="34" y="5"/>
                  </a:moveTo>
                  <a:lnTo>
                    <a:pt x="34" y="16"/>
                  </a:lnTo>
                  <a:lnTo>
                    <a:pt x="34" y="27"/>
                  </a:lnTo>
                  <a:lnTo>
                    <a:pt x="34" y="38"/>
                  </a:lnTo>
                  <a:lnTo>
                    <a:pt x="34" y="49"/>
                  </a:lnTo>
                  <a:lnTo>
                    <a:pt x="34" y="53"/>
                  </a:lnTo>
                  <a:lnTo>
                    <a:pt x="35" y="49"/>
                  </a:lnTo>
                  <a:lnTo>
                    <a:pt x="32" y="53"/>
                  </a:lnTo>
                  <a:lnTo>
                    <a:pt x="23" y="61"/>
                  </a:lnTo>
                  <a:lnTo>
                    <a:pt x="15" y="68"/>
                  </a:lnTo>
                  <a:lnTo>
                    <a:pt x="8" y="77"/>
                  </a:lnTo>
                  <a:lnTo>
                    <a:pt x="2" y="88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2" y="94"/>
                  </a:lnTo>
                  <a:lnTo>
                    <a:pt x="4" y="96"/>
                  </a:lnTo>
                  <a:lnTo>
                    <a:pt x="6" y="98"/>
                  </a:lnTo>
                  <a:lnTo>
                    <a:pt x="8" y="98"/>
                  </a:lnTo>
                  <a:lnTo>
                    <a:pt x="10" y="96"/>
                  </a:lnTo>
                  <a:lnTo>
                    <a:pt x="11" y="94"/>
                  </a:lnTo>
                  <a:lnTo>
                    <a:pt x="15" y="86"/>
                  </a:lnTo>
                  <a:lnTo>
                    <a:pt x="21" y="79"/>
                  </a:lnTo>
                  <a:lnTo>
                    <a:pt x="26" y="74"/>
                  </a:lnTo>
                  <a:lnTo>
                    <a:pt x="34" y="68"/>
                  </a:lnTo>
                  <a:lnTo>
                    <a:pt x="45" y="59"/>
                  </a:lnTo>
                  <a:lnTo>
                    <a:pt x="47" y="57"/>
                  </a:lnTo>
                  <a:lnTo>
                    <a:pt x="47" y="55"/>
                  </a:lnTo>
                  <a:lnTo>
                    <a:pt x="47" y="55"/>
                  </a:lnTo>
                  <a:lnTo>
                    <a:pt x="47" y="53"/>
                  </a:lnTo>
                  <a:lnTo>
                    <a:pt x="47" y="44"/>
                  </a:lnTo>
                  <a:lnTo>
                    <a:pt x="47" y="35"/>
                  </a:lnTo>
                  <a:lnTo>
                    <a:pt x="47" y="24"/>
                  </a:lnTo>
                  <a:lnTo>
                    <a:pt x="47" y="14"/>
                  </a:lnTo>
                  <a:lnTo>
                    <a:pt x="47" y="5"/>
                  </a:lnTo>
                  <a:lnTo>
                    <a:pt x="47" y="3"/>
                  </a:lnTo>
                  <a:lnTo>
                    <a:pt x="45" y="1"/>
                  </a:lnTo>
                  <a:lnTo>
                    <a:pt x="43" y="0"/>
                  </a:lnTo>
                  <a:lnTo>
                    <a:pt x="41" y="0"/>
                  </a:lnTo>
                  <a:lnTo>
                    <a:pt x="39" y="0"/>
                  </a:lnTo>
                  <a:lnTo>
                    <a:pt x="35" y="1"/>
                  </a:lnTo>
                  <a:lnTo>
                    <a:pt x="34" y="3"/>
                  </a:lnTo>
                  <a:lnTo>
                    <a:pt x="34" y="5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5163" y="2807"/>
              <a:ext cx="188" cy="508"/>
            </a:xfrm>
            <a:custGeom>
              <a:avLst/>
              <a:gdLst>
                <a:gd name="T0" fmla="*/ 24 w 377"/>
                <a:gd name="T1" fmla="*/ 20 h 1015"/>
                <a:gd name="T2" fmla="*/ 50 w 377"/>
                <a:gd name="T3" fmla="*/ 28 h 1015"/>
                <a:gd name="T4" fmla="*/ 74 w 377"/>
                <a:gd name="T5" fmla="*/ 37 h 1015"/>
                <a:gd name="T6" fmla="*/ 91 w 377"/>
                <a:gd name="T7" fmla="*/ 44 h 1015"/>
                <a:gd name="T8" fmla="*/ 119 w 377"/>
                <a:gd name="T9" fmla="*/ 72 h 1015"/>
                <a:gd name="T10" fmla="*/ 137 w 377"/>
                <a:gd name="T11" fmla="*/ 104 h 1015"/>
                <a:gd name="T12" fmla="*/ 154 w 377"/>
                <a:gd name="T13" fmla="*/ 152 h 1015"/>
                <a:gd name="T14" fmla="*/ 176 w 377"/>
                <a:gd name="T15" fmla="*/ 220 h 1015"/>
                <a:gd name="T16" fmla="*/ 200 w 377"/>
                <a:gd name="T17" fmla="*/ 290 h 1015"/>
                <a:gd name="T18" fmla="*/ 233 w 377"/>
                <a:gd name="T19" fmla="*/ 374 h 1015"/>
                <a:gd name="T20" fmla="*/ 274 w 377"/>
                <a:gd name="T21" fmla="*/ 462 h 1015"/>
                <a:gd name="T22" fmla="*/ 315 w 377"/>
                <a:gd name="T23" fmla="*/ 551 h 1015"/>
                <a:gd name="T24" fmla="*/ 346 w 377"/>
                <a:gd name="T25" fmla="*/ 688 h 1015"/>
                <a:gd name="T26" fmla="*/ 357 w 377"/>
                <a:gd name="T27" fmla="*/ 864 h 1015"/>
                <a:gd name="T28" fmla="*/ 361 w 377"/>
                <a:gd name="T29" fmla="*/ 1008 h 1015"/>
                <a:gd name="T30" fmla="*/ 342 w 377"/>
                <a:gd name="T31" fmla="*/ 987 h 1015"/>
                <a:gd name="T32" fmla="*/ 276 w 377"/>
                <a:gd name="T33" fmla="*/ 976 h 1015"/>
                <a:gd name="T34" fmla="*/ 207 w 377"/>
                <a:gd name="T35" fmla="*/ 976 h 1015"/>
                <a:gd name="T36" fmla="*/ 180 w 377"/>
                <a:gd name="T37" fmla="*/ 978 h 1015"/>
                <a:gd name="T38" fmla="*/ 178 w 377"/>
                <a:gd name="T39" fmla="*/ 987 h 1015"/>
                <a:gd name="T40" fmla="*/ 185 w 377"/>
                <a:gd name="T41" fmla="*/ 993 h 1015"/>
                <a:gd name="T42" fmla="*/ 248 w 377"/>
                <a:gd name="T43" fmla="*/ 993 h 1015"/>
                <a:gd name="T44" fmla="*/ 311 w 377"/>
                <a:gd name="T45" fmla="*/ 999 h 1015"/>
                <a:gd name="T46" fmla="*/ 366 w 377"/>
                <a:gd name="T47" fmla="*/ 1015 h 1015"/>
                <a:gd name="T48" fmla="*/ 368 w 377"/>
                <a:gd name="T49" fmla="*/ 1015 h 1015"/>
                <a:gd name="T50" fmla="*/ 376 w 377"/>
                <a:gd name="T51" fmla="*/ 1013 h 1015"/>
                <a:gd name="T52" fmla="*/ 377 w 377"/>
                <a:gd name="T53" fmla="*/ 993 h 1015"/>
                <a:gd name="T54" fmla="*/ 363 w 377"/>
                <a:gd name="T55" fmla="*/ 717 h 1015"/>
                <a:gd name="T56" fmla="*/ 342 w 377"/>
                <a:gd name="T57" fmla="*/ 571 h 1015"/>
                <a:gd name="T58" fmla="*/ 307 w 377"/>
                <a:gd name="T59" fmla="*/ 497 h 1015"/>
                <a:gd name="T60" fmla="*/ 268 w 377"/>
                <a:gd name="T61" fmla="*/ 423 h 1015"/>
                <a:gd name="T62" fmla="*/ 239 w 377"/>
                <a:gd name="T63" fmla="*/ 353 h 1015"/>
                <a:gd name="T64" fmla="*/ 213 w 377"/>
                <a:gd name="T65" fmla="*/ 281 h 1015"/>
                <a:gd name="T66" fmla="*/ 187 w 377"/>
                <a:gd name="T67" fmla="*/ 205 h 1015"/>
                <a:gd name="T68" fmla="*/ 159 w 377"/>
                <a:gd name="T69" fmla="*/ 120 h 1015"/>
                <a:gd name="T70" fmla="*/ 130 w 377"/>
                <a:gd name="T71" fmla="*/ 61 h 1015"/>
                <a:gd name="T72" fmla="*/ 96 w 377"/>
                <a:gd name="T73" fmla="*/ 26 h 1015"/>
                <a:gd name="T74" fmla="*/ 91 w 377"/>
                <a:gd name="T75" fmla="*/ 24 h 1015"/>
                <a:gd name="T76" fmla="*/ 80 w 377"/>
                <a:gd name="T77" fmla="*/ 22 h 1015"/>
                <a:gd name="T78" fmla="*/ 71 w 377"/>
                <a:gd name="T79" fmla="*/ 19 h 1015"/>
                <a:gd name="T80" fmla="*/ 47 w 377"/>
                <a:gd name="T81" fmla="*/ 9 h 1015"/>
                <a:gd name="T82" fmla="*/ 19 w 377"/>
                <a:gd name="T83" fmla="*/ 2 h 1015"/>
                <a:gd name="T84" fmla="*/ 4 w 377"/>
                <a:gd name="T85" fmla="*/ 2 h 1015"/>
                <a:gd name="T86" fmla="*/ 0 w 377"/>
                <a:gd name="T87" fmla="*/ 9 h 1015"/>
                <a:gd name="T88" fmla="*/ 8 w 377"/>
                <a:gd name="T89" fmla="*/ 17 h 10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1015">
                  <a:moveTo>
                    <a:pt x="8" y="17"/>
                  </a:moveTo>
                  <a:lnTo>
                    <a:pt x="17" y="19"/>
                  </a:lnTo>
                  <a:lnTo>
                    <a:pt x="24" y="20"/>
                  </a:lnTo>
                  <a:lnTo>
                    <a:pt x="34" y="22"/>
                  </a:lnTo>
                  <a:lnTo>
                    <a:pt x="41" y="24"/>
                  </a:lnTo>
                  <a:lnTo>
                    <a:pt x="50" y="28"/>
                  </a:lnTo>
                  <a:lnTo>
                    <a:pt x="58" y="31"/>
                  </a:lnTo>
                  <a:lnTo>
                    <a:pt x="67" y="33"/>
                  </a:lnTo>
                  <a:lnTo>
                    <a:pt x="74" y="37"/>
                  </a:lnTo>
                  <a:lnTo>
                    <a:pt x="89" y="41"/>
                  </a:lnTo>
                  <a:lnTo>
                    <a:pt x="85" y="37"/>
                  </a:lnTo>
                  <a:lnTo>
                    <a:pt x="91" y="44"/>
                  </a:lnTo>
                  <a:lnTo>
                    <a:pt x="100" y="54"/>
                  </a:lnTo>
                  <a:lnTo>
                    <a:pt x="109" y="63"/>
                  </a:lnTo>
                  <a:lnTo>
                    <a:pt x="119" y="72"/>
                  </a:lnTo>
                  <a:lnTo>
                    <a:pt x="124" y="83"/>
                  </a:lnTo>
                  <a:lnTo>
                    <a:pt x="132" y="93"/>
                  </a:lnTo>
                  <a:lnTo>
                    <a:pt x="137" y="104"/>
                  </a:lnTo>
                  <a:lnTo>
                    <a:pt x="143" y="117"/>
                  </a:lnTo>
                  <a:lnTo>
                    <a:pt x="146" y="128"/>
                  </a:lnTo>
                  <a:lnTo>
                    <a:pt x="154" y="152"/>
                  </a:lnTo>
                  <a:lnTo>
                    <a:pt x="161" y="174"/>
                  </a:lnTo>
                  <a:lnTo>
                    <a:pt x="169" y="198"/>
                  </a:lnTo>
                  <a:lnTo>
                    <a:pt x="176" y="220"/>
                  </a:lnTo>
                  <a:lnTo>
                    <a:pt x="183" y="244"/>
                  </a:lnTo>
                  <a:lnTo>
                    <a:pt x="193" y="266"/>
                  </a:lnTo>
                  <a:lnTo>
                    <a:pt x="200" y="290"/>
                  </a:lnTo>
                  <a:lnTo>
                    <a:pt x="209" y="313"/>
                  </a:lnTo>
                  <a:lnTo>
                    <a:pt x="222" y="344"/>
                  </a:lnTo>
                  <a:lnTo>
                    <a:pt x="233" y="374"/>
                  </a:lnTo>
                  <a:lnTo>
                    <a:pt x="246" y="403"/>
                  </a:lnTo>
                  <a:lnTo>
                    <a:pt x="259" y="433"/>
                  </a:lnTo>
                  <a:lnTo>
                    <a:pt x="274" y="462"/>
                  </a:lnTo>
                  <a:lnTo>
                    <a:pt x="287" y="492"/>
                  </a:lnTo>
                  <a:lnTo>
                    <a:pt x="302" y="521"/>
                  </a:lnTo>
                  <a:lnTo>
                    <a:pt x="315" y="551"/>
                  </a:lnTo>
                  <a:lnTo>
                    <a:pt x="331" y="595"/>
                  </a:lnTo>
                  <a:lnTo>
                    <a:pt x="340" y="640"/>
                  </a:lnTo>
                  <a:lnTo>
                    <a:pt x="346" y="688"/>
                  </a:lnTo>
                  <a:lnTo>
                    <a:pt x="348" y="736"/>
                  </a:lnTo>
                  <a:lnTo>
                    <a:pt x="353" y="801"/>
                  </a:lnTo>
                  <a:lnTo>
                    <a:pt x="357" y="864"/>
                  </a:lnTo>
                  <a:lnTo>
                    <a:pt x="361" y="928"/>
                  </a:lnTo>
                  <a:lnTo>
                    <a:pt x="361" y="993"/>
                  </a:lnTo>
                  <a:lnTo>
                    <a:pt x="361" y="1008"/>
                  </a:lnTo>
                  <a:lnTo>
                    <a:pt x="374" y="1000"/>
                  </a:lnTo>
                  <a:lnTo>
                    <a:pt x="365" y="995"/>
                  </a:lnTo>
                  <a:lnTo>
                    <a:pt x="342" y="987"/>
                  </a:lnTo>
                  <a:lnTo>
                    <a:pt x="320" y="982"/>
                  </a:lnTo>
                  <a:lnTo>
                    <a:pt x="298" y="978"/>
                  </a:lnTo>
                  <a:lnTo>
                    <a:pt x="276" y="976"/>
                  </a:lnTo>
                  <a:lnTo>
                    <a:pt x="254" y="976"/>
                  </a:lnTo>
                  <a:lnTo>
                    <a:pt x="230" y="976"/>
                  </a:lnTo>
                  <a:lnTo>
                    <a:pt x="207" y="976"/>
                  </a:lnTo>
                  <a:lnTo>
                    <a:pt x="185" y="976"/>
                  </a:lnTo>
                  <a:lnTo>
                    <a:pt x="183" y="976"/>
                  </a:lnTo>
                  <a:lnTo>
                    <a:pt x="180" y="978"/>
                  </a:lnTo>
                  <a:lnTo>
                    <a:pt x="178" y="982"/>
                  </a:lnTo>
                  <a:lnTo>
                    <a:pt x="178" y="984"/>
                  </a:lnTo>
                  <a:lnTo>
                    <a:pt x="178" y="987"/>
                  </a:lnTo>
                  <a:lnTo>
                    <a:pt x="180" y="991"/>
                  </a:lnTo>
                  <a:lnTo>
                    <a:pt x="183" y="993"/>
                  </a:lnTo>
                  <a:lnTo>
                    <a:pt x="185" y="993"/>
                  </a:lnTo>
                  <a:lnTo>
                    <a:pt x="206" y="993"/>
                  </a:lnTo>
                  <a:lnTo>
                    <a:pt x="228" y="993"/>
                  </a:lnTo>
                  <a:lnTo>
                    <a:pt x="248" y="993"/>
                  </a:lnTo>
                  <a:lnTo>
                    <a:pt x="268" y="993"/>
                  </a:lnTo>
                  <a:lnTo>
                    <a:pt x="289" y="995"/>
                  </a:lnTo>
                  <a:lnTo>
                    <a:pt x="311" y="999"/>
                  </a:lnTo>
                  <a:lnTo>
                    <a:pt x="329" y="1002"/>
                  </a:lnTo>
                  <a:lnTo>
                    <a:pt x="350" y="1008"/>
                  </a:lnTo>
                  <a:lnTo>
                    <a:pt x="366" y="1015"/>
                  </a:lnTo>
                  <a:lnTo>
                    <a:pt x="366" y="1015"/>
                  </a:lnTo>
                  <a:lnTo>
                    <a:pt x="368" y="1015"/>
                  </a:lnTo>
                  <a:lnTo>
                    <a:pt x="368" y="1015"/>
                  </a:lnTo>
                  <a:lnTo>
                    <a:pt x="370" y="1015"/>
                  </a:lnTo>
                  <a:lnTo>
                    <a:pt x="372" y="1015"/>
                  </a:lnTo>
                  <a:lnTo>
                    <a:pt x="376" y="1013"/>
                  </a:lnTo>
                  <a:lnTo>
                    <a:pt x="377" y="1010"/>
                  </a:lnTo>
                  <a:lnTo>
                    <a:pt x="377" y="1008"/>
                  </a:lnTo>
                  <a:lnTo>
                    <a:pt x="377" y="993"/>
                  </a:lnTo>
                  <a:lnTo>
                    <a:pt x="377" y="901"/>
                  </a:lnTo>
                  <a:lnTo>
                    <a:pt x="372" y="808"/>
                  </a:lnTo>
                  <a:lnTo>
                    <a:pt x="363" y="717"/>
                  </a:lnTo>
                  <a:lnTo>
                    <a:pt x="353" y="625"/>
                  </a:lnTo>
                  <a:lnTo>
                    <a:pt x="350" y="597"/>
                  </a:lnTo>
                  <a:lnTo>
                    <a:pt x="342" y="571"/>
                  </a:lnTo>
                  <a:lnTo>
                    <a:pt x="331" y="546"/>
                  </a:lnTo>
                  <a:lnTo>
                    <a:pt x="320" y="521"/>
                  </a:lnTo>
                  <a:lnTo>
                    <a:pt x="307" y="497"/>
                  </a:lnTo>
                  <a:lnTo>
                    <a:pt x="294" y="473"/>
                  </a:lnTo>
                  <a:lnTo>
                    <a:pt x="281" y="448"/>
                  </a:lnTo>
                  <a:lnTo>
                    <a:pt x="268" y="423"/>
                  </a:lnTo>
                  <a:lnTo>
                    <a:pt x="259" y="399"/>
                  </a:lnTo>
                  <a:lnTo>
                    <a:pt x="248" y="375"/>
                  </a:lnTo>
                  <a:lnTo>
                    <a:pt x="239" y="353"/>
                  </a:lnTo>
                  <a:lnTo>
                    <a:pt x="231" y="329"/>
                  </a:lnTo>
                  <a:lnTo>
                    <a:pt x="222" y="305"/>
                  </a:lnTo>
                  <a:lnTo>
                    <a:pt x="213" y="281"/>
                  </a:lnTo>
                  <a:lnTo>
                    <a:pt x="206" y="259"/>
                  </a:lnTo>
                  <a:lnTo>
                    <a:pt x="196" y="235"/>
                  </a:lnTo>
                  <a:lnTo>
                    <a:pt x="187" y="205"/>
                  </a:lnTo>
                  <a:lnTo>
                    <a:pt x="178" y="178"/>
                  </a:lnTo>
                  <a:lnTo>
                    <a:pt x="169" y="148"/>
                  </a:lnTo>
                  <a:lnTo>
                    <a:pt x="159" y="120"/>
                  </a:lnTo>
                  <a:lnTo>
                    <a:pt x="152" y="100"/>
                  </a:lnTo>
                  <a:lnTo>
                    <a:pt x="143" y="80"/>
                  </a:lnTo>
                  <a:lnTo>
                    <a:pt x="130" y="61"/>
                  </a:lnTo>
                  <a:lnTo>
                    <a:pt x="113" y="46"/>
                  </a:lnTo>
                  <a:lnTo>
                    <a:pt x="96" y="28"/>
                  </a:lnTo>
                  <a:lnTo>
                    <a:pt x="96" y="26"/>
                  </a:lnTo>
                  <a:lnTo>
                    <a:pt x="95" y="26"/>
                  </a:lnTo>
                  <a:lnTo>
                    <a:pt x="93" y="24"/>
                  </a:lnTo>
                  <a:lnTo>
                    <a:pt x="91" y="24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71" y="19"/>
                  </a:lnTo>
                  <a:lnTo>
                    <a:pt x="63" y="17"/>
                  </a:lnTo>
                  <a:lnTo>
                    <a:pt x="54" y="13"/>
                  </a:lnTo>
                  <a:lnTo>
                    <a:pt x="47" y="9"/>
                  </a:lnTo>
                  <a:lnTo>
                    <a:pt x="37" y="7"/>
                  </a:lnTo>
                  <a:lnTo>
                    <a:pt x="28" y="4"/>
                  </a:lnTo>
                  <a:lnTo>
                    <a:pt x="19" y="2"/>
                  </a:lnTo>
                  <a:lnTo>
                    <a:pt x="10" y="0"/>
                  </a:lnTo>
                  <a:lnTo>
                    <a:pt x="8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2" y="13"/>
                  </a:lnTo>
                  <a:lnTo>
                    <a:pt x="4" y="15"/>
                  </a:lnTo>
                  <a:lnTo>
                    <a:pt x="8" y="17"/>
                  </a:lnTo>
                  <a:lnTo>
                    <a:pt x="8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5241" y="2998"/>
              <a:ext cx="30" cy="342"/>
            </a:xfrm>
            <a:custGeom>
              <a:avLst/>
              <a:gdLst>
                <a:gd name="T0" fmla="*/ 17 w 60"/>
                <a:gd name="T1" fmla="*/ 675 h 682"/>
                <a:gd name="T2" fmla="*/ 15 w 60"/>
                <a:gd name="T3" fmla="*/ 630 h 682"/>
                <a:gd name="T4" fmla="*/ 17 w 60"/>
                <a:gd name="T5" fmla="*/ 584 h 682"/>
                <a:gd name="T6" fmla="*/ 23 w 60"/>
                <a:gd name="T7" fmla="*/ 540 h 682"/>
                <a:gd name="T8" fmla="*/ 36 w 60"/>
                <a:gd name="T9" fmla="*/ 497 h 682"/>
                <a:gd name="T10" fmla="*/ 50 w 60"/>
                <a:gd name="T11" fmla="*/ 453 h 682"/>
                <a:gd name="T12" fmla="*/ 58 w 60"/>
                <a:gd name="T13" fmla="*/ 408 h 682"/>
                <a:gd name="T14" fmla="*/ 60 w 60"/>
                <a:gd name="T15" fmla="*/ 362 h 682"/>
                <a:gd name="T16" fmla="*/ 58 w 60"/>
                <a:gd name="T17" fmla="*/ 318 h 682"/>
                <a:gd name="T18" fmla="*/ 52 w 60"/>
                <a:gd name="T19" fmla="*/ 272 h 682"/>
                <a:gd name="T20" fmla="*/ 45 w 60"/>
                <a:gd name="T21" fmla="*/ 225 h 682"/>
                <a:gd name="T22" fmla="*/ 34 w 60"/>
                <a:gd name="T23" fmla="*/ 181 h 682"/>
                <a:gd name="T24" fmla="*/ 24 w 60"/>
                <a:gd name="T25" fmla="*/ 135 h 682"/>
                <a:gd name="T26" fmla="*/ 23 w 60"/>
                <a:gd name="T27" fmla="*/ 101 h 682"/>
                <a:gd name="T28" fmla="*/ 23 w 60"/>
                <a:gd name="T29" fmla="*/ 70 h 682"/>
                <a:gd name="T30" fmla="*/ 23 w 60"/>
                <a:gd name="T31" fmla="*/ 37 h 682"/>
                <a:gd name="T32" fmla="*/ 17 w 60"/>
                <a:gd name="T33" fmla="*/ 5 h 682"/>
                <a:gd name="T34" fmla="*/ 17 w 60"/>
                <a:gd name="T35" fmla="*/ 2 h 682"/>
                <a:gd name="T36" fmla="*/ 13 w 60"/>
                <a:gd name="T37" fmla="*/ 0 h 682"/>
                <a:gd name="T38" fmla="*/ 12 w 60"/>
                <a:gd name="T39" fmla="*/ 0 h 682"/>
                <a:gd name="T40" fmla="*/ 8 w 60"/>
                <a:gd name="T41" fmla="*/ 0 h 682"/>
                <a:gd name="T42" fmla="*/ 6 w 60"/>
                <a:gd name="T43" fmla="*/ 0 h 682"/>
                <a:gd name="T44" fmla="*/ 2 w 60"/>
                <a:gd name="T45" fmla="*/ 3 h 682"/>
                <a:gd name="T46" fmla="*/ 2 w 60"/>
                <a:gd name="T47" fmla="*/ 5 h 682"/>
                <a:gd name="T48" fmla="*/ 2 w 60"/>
                <a:gd name="T49" fmla="*/ 9 h 682"/>
                <a:gd name="T50" fmla="*/ 6 w 60"/>
                <a:gd name="T51" fmla="*/ 44 h 682"/>
                <a:gd name="T52" fmla="*/ 6 w 60"/>
                <a:gd name="T53" fmla="*/ 77 h 682"/>
                <a:gd name="T54" fmla="*/ 6 w 60"/>
                <a:gd name="T55" fmla="*/ 113 h 682"/>
                <a:gd name="T56" fmla="*/ 10 w 60"/>
                <a:gd name="T57" fmla="*/ 148 h 682"/>
                <a:gd name="T58" fmla="*/ 17 w 60"/>
                <a:gd name="T59" fmla="*/ 185 h 682"/>
                <a:gd name="T60" fmla="*/ 28 w 60"/>
                <a:gd name="T61" fmla="*/ 218 h 682"/>
                <a:gd name="T62" fmla="*/ 37 w 60"/>
                <a:gd name="T63" fmla="*/ 253 h 682"/>
                <a:gd name="T64" fmla="*/ 43 w 60"/>
                <a:gd name="T65" fmla="*/ 288 h 682"/>
                <a:gd name="T66" fmla="*/ 45 w 60"/>
                <a:gd name="T67" fmla="*/ 329 h 682"/>
                <a:gd name="T68" fmla="*/ 47 w 60"/>
                <a:gd name="T69" fmla="*/ 370 h 682"/>
                <a:gd name="T70" fmla="*/ 45 w 60"/>
                <a:gd name="T71" fmla="*/ 412 h 682"/>
                <a:gd name="T72" fmla="*/ 34 w 60"/>
                <a:gd name="T73" fmla="*/ 451 h 682"/>
                <a:gd name="T74" fmla="*/ 15 w 60"/>
                <a:gd name="T75" fmla="*/ 505 h 682"/>
                <a:gd name="T76" fmla="*/ 6 w 60"/>
                <a:gd name="T77" fmla="*/ 560 h 682"/>
                <a:gd name="T78" fmla="*/ 2 w 60"/>
                <a:gd name="T79" fmla="*/ 617 h 682"/>
                <a:gd name="T80" fmla="*/ 0 w 60"/>
                <a:gd name="T81" fmla="*/ 675 h 682"/>
                <a:gd name="T82" fmla="*/ 0 w 60"/>
                <a:gd name="T83" fmla="*/ 677 h 682"/>
                <a:gd name="T84" fmla="*/ 2 w 60"/>
                <a:gd name="T85" fmla="*/ 680 h 682"/>
                <a:gd name="T86" fmla="*/ 6 w 60"/>
                <a:gd name="T87" fmla="*/ 682 h 682"/>
                <a:gd name="T88" fmla="*/ 10 w 60"/>
                <a:gd name="T89" fmla="*/ 682 h 682"/>
                <a:gd name="T90" fmla="*/ 12 w 60"/>
                <a:gd name="T91" fmla="*/ 682 h 682"/>
                <a:gd name="T92" fmla="*/ 15 w 60"/>
                <a:gd name="T93" fmla="*/ 680 h 682"/>
                <a:gd name="T94" fmla="*/ 17 w 60"/>
                <a:gd name="T95" fmla="*/ 677 h 682"/>
                <a:gd name="T96" fmla="*/ 17 w 60"/>
                <a:gd name="T97" fmla="*/ 675 h 682"/>
                <a:gd name="T98" fmla="*/ 17 w 60"/>
                <a:gd name="T99" fmla="*/ 675 h 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0" h="682">
                  <a:moveTo>
                    <a:pt x="17" y="675"/>
                  </a:moveTo>
                  <a:lnTo>
                    <a:pt x="15" y="630"/>
                  </a:lnTo>
                  <a:lnTo>
                    <a:pt x="17" y="584"/>
                  </a:lnTo>
                  <a:lnTo>
                    <a:pt x="23" y="540"/>
                  </a:lnTo>
                  <a:lnTo>
                    <a:pt x="36" y="497"/>
                  </a:lnTo>
                  <a:lnTo>
                    <a:pt x="50" y="453"/>
                  </a:lnTo>
                  <a:lnTo>
                    <a:pt x="58" y="408"/>
                  </a:lnTo>
                  <a:lnTo>
                    <a:pt x="60" y="362"/>
                  </a:lnTo>
                  <a:lnTo>
                    <a:pt x="58" y="318"/>
                  </a:lnTo>
                  <a:lnTo>
                    <a:pt x="52" y="272"/>
                  </a:lnTo>
                  <a:lnTo>
                    <a:pt x="45" y="225"/>
                  </a:lnTo>
                  <a:lnTo>
                    <a:pt x="34" y="181"/>
                  </a:lnTo>
                  <a:lnTo>
                    <a:pt x="24" y="135"/>
                  </a:lnTo>
                  <a:lnTo>
                    <a:pt x="23" y="101"/>
                  </a:lnTo>
                  <a:lnTo>
                    <a:pt x="23" y="70"/>
                  </a:lnTo>
                  <a:lnTo>
                    <a:pt x="23" y="37"/>
                  </a:lnTo>
                  <a:lnTo>
                    <a:pt x="17" y="5"/>
                  </a:lnTo>
                  <a:lnTo>
                    <a:pt x="17" y="2"/>
                  </a:lnTo>
                  <a:lnTo>
                    <a:pt x="13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3"/>
                  </a:lnTo>
                  <a:lnTo>
                    <a:pt x="2" y="5"/>
                  </a:lnTo>
                  <a:lnTo>
                    <a:pt x="2" y="9"/>
                  </a:lnTo>
                  <a:lnTo>
                    <a:pt x="6" y="44"/>
                  </a:lnTo>
                  <a:lnTo>
                    <a:pt x="6" y="77"/>
                  </a:lnTo>
                  <a:lnTo>
                    <a:pt x="6" y="113"/>
                  </a:lnTo>
                  <a:lnTo>
                    <a:pt x="10" y="148"/>
                  </a:lnTo>
                  <a:lnTo>
                    <a:pt x="17" y="185"/>
                  </a:lnTo>
                  <a:lnTo>
                    <a:pt x="28" y="218"/>
                  </a:lnTo>
                  <a:lnTo>
                    <a:pt x="37" y="253"/>
                  </a:lnTo>
                  <a:lnTo>
                    <a:pt x="43" y="288"/>
                  </a:lnTo>
                  <a:lnTo>
                    <a:pt x="45" y="329"/>
                  </a:lnTo>
                  <a:lnTo>
                    <a:pt x="47" y="370"/>
                  </a:lnTo>
                  <a:lnTo>
                    <a:pt x="45" y="412"/>
                  </a:lnTo>
                  <a:lnTo>
                    <a:pt x="34" y="451"/>
                  </a:lnTo>
                  <a:lnTo>
                    <a:pt x="15" y="505"/>
                  </a:lnTo>
                  <a:lnTo>
                    <a:pt x="6" y="560"/>
                  </a:lnTo>
                  <a:lnTo>
                    <a:pt x="2" y="617"/>
                  </a:lnTo>
                  <a:lnTo>
                    <a:pt x="0" y="675"/>
                  </a:lnTo>
                  <a:lnTo>
                    <a:pt x="0" y="677"/>
                  </a:lnTo>
                  <a:lnTo>
                    <a:pt x="2" y="680"/>
                  </a:lnTo>
                  <a:lnTo>
                    <a:pt x="6" y="682"/>
                  </a:lnTo>
                  <a:lnTo>
                    <a:pt x="10" y="682"/>
                  </a:lnTo>
                  <a:lnTo>
                    <a:pt x="12" y="682"/>
                  </a:lnTo>
                  <a:lnTo>
                    <a:pt x="15" y="680"/>
                  </a:lnTo>
                  <a:lnTo>
                    <a:pt x="17" y="677"/>
                  </a:lnTo>
                  <a:lnTo>
                    <a:pt x="17" y="675"/>
                  </a:lnTo>
                  <a:lnTo>
                    <a:pt x="17" y="6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5247" y="3031"/>
              <a:ext cx="13" cy="53"/>
            </a:xfrm>
            <a:custGeom>
              <a:avLst/>
              <a:gdLst>
                <a:gd name="T0" fmla="*/ 16 w 25"/>
                <a:gd name="T1" fmla="*/ 98 h 107"/>
                <a:gd name="T2" fmla="*/ 18 w 25"/>
                <a:gd name="T3" fmla="*/ 75 h 107"/>
                <a:gd name="T4" fmla="*/ 20 w 25"/>
                <a:gd name="T5" fmla="*/ 53 h 107"/>
                <a:gd name="T6" fmla="*/ 22 w 25"/>
                <a:gd name="T7" fmla="*/ 31 h 107"/>
                <a:gd name="T8" fmla="*/ 25 w 25"/>
                <a:gd name="T9" fmla="*/ 9 h 107"/>
                <a:gd name="T10" fmla="*/ 25 w 25"/>
                <a:gd name="T11" fmla="*/ 7 h 107"/>
                <a:gd name="T12" fmla="*/ 25 w 25"/>
                <a:gd name="T13" fmla="*/ 3 h 107"/>
                <a:gd name="T14" fmla="*/ 22 w 25"/>
                <a:gd name="T15" fmla="*/ 1 h 107"/>
                <a:gd name="T16" fmla="*/ 20 w 25"/>
                <a:gd name="T17" fmla="*/ 0 h 107"/>
                <a:gd name="T18" fmla="*/ 18 w 25"/>
                <a:gd name="T19" fmla="*/ 0 h 107"/>
                <a:gd name="T20" fmla="*/ 14 w 25"/>
                <a:gd name="T21" fmla="*/ 0 h 107"/>
                <a:gd name="T22" fmla="*/ 12 w 25"/>
                <a:gd name="T23" fmla="*/ 3 h 107"/>
                <a:gd name="T24" fmla="*/ 11 w 25"/>
                <a:gd name="T25" fmla="*/ 5 h 107"/>
                <a:gd name="T26" fmla="*/ 7 w 25"/>
                <a:gd name="T27" fmla="*/ 29 h 107"/>
                <a:gd name="T28" fmla="*/ 3 w 25"/>
                <a:gd name="T29" fmla="*/ 51 h 107"/>
                <a:gd name="T30" fmla="*/ 1 w 25"/>
                <a:gd name="T31" fmla="*/ 75 h 107"/>
                <a:gd name="T32" fmla="*/ 0 w 25"/>
                <a:gd name="T33" fmla="*/ 98 h 107"/>
                <a:gd name="T34" fmla="*/ 0 w 25"/>
                <a:gd name="T35" fmla="*/ 101 h 107"/>
                <a:gd name="T36" fmla="*/ 1 w 25"/>
                <a:gd name="T37" fmla="*/ 105 h 107"/>
                <a:gd name="T38" fmla="*/ 5 w 25"/>
                <a:gd name="T39" fmla="*/ 107 h 107"/>
                <a:gd name="T40" fmla="*/ 7 w 25"/>
                <a:gd name="T41" fmla="*/ 107 h 107"/>
                <a:gd name="T42" fmla="*/ 11 w 25"/>
                <a:gd name="T43" fmla="*/ 107 h 107"/>
                <a:gd name="T44" fmla="*/ 14 w 25"/>
                <a:gd name="T45" fmla="*/ 105 h 107"/>
                <a:gd name="T46" fmla="*/ 16 w 25"/>
                <a:gd name="T47" fmla="*/ 101 h 107"/>
                <a:gd name="T48" fmla="*/ 16 w 25"/>
                <a:gd name="T49" fmla="*/ 98 h 107"/>
                <a:gd name="T50" fmla="*/ 16 w 25"/>
                <a:gd name="T51" fmla="*/ 98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" h="107">
                  <a:moveTo>
                    <a:pt x="16" y="98"/>
                  </a:moveTo>
                  <a:lnTo>
                    <a:pt x="18" y="75"/>
                  </a:lnTo>
                  <a:lnTo>
                    <a:pt x="20" y="53"/>
                  </a:lnTo>
                  <a:lnTo>
                    <a:pt x="22" y="31"/>
                  </a:lnTo>
                  <a:lnTo>
                    <a:pt x="25" y="9"/>
                  </a:lnTo>
                  <a:lnTo>
                    <a:pt x="25" y="7"/>
                  </a:lnTo>
                  <a:lnTo>
                    <a:pt x="25" y="3"/>
                  </a:lnTo>
                  <a:lnTo>
                    <a:pt x="22" y="1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12" y="3"/>
                  </a:lnTo>
                  <a:lnTo>
                    <a:pt x="11" y="5"/>
                  </a:lnTo>
                  <a:lnTo>
                    <a:pt x="7" y="29"/>
                  </a:lnTo>
                  <a:lnTo>
                    <a:pt x="3" y="51"/>
                  </a:lnTo>
                  <a:lnTo>
                    <a:pt x="1" y="75"/>
                  </a:lnTo>
                  <a:lnTo>
                    <a:pt x="0" y="98"/>
                  </a:lnTo>
                  <a:lnTo>
                    <a:pt x="0" y="101"/>
                  </a:lnTo>
                  <a:lnTo>
                    <a:pt x="1" y="105"/>
                  </a:lnTo>
                  <a:lnTo>
                    <a:pt x="5" y="107"/>
                  </a:lnTo>
                  <a:lnTo>
                    <a:pt x="7" y="107"/>
                  </a:lnTo>
                  <a:lnTo>
                    <a:pt x="11" y="107"/>
                  </a:lnTo>
                  <a:lnTo>
                    <a:pt x="14" y="105"/>
                  </a:lnTo>
                  <a:lnTo>
                    <a:pt x="16" y="101"/>
                  </a:lnTo>
                  <a:lnTo>
                    <a:pt x="16" y="98"/>
                  </a:lnTo>
                  <a:lnTo>
                    <a:pt x="16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5068" y="2965"/>
              <a:ext cx="60" cy="652"/>
            </a:xfrm>
            <a:custGeom>
              <a:avLst/>
              <a:gdLst>
                <a:gd name="T0" fmla="*/ 3 w 118"/>
                <a:gd name="T1" fmla="*/ 9 h 1304"/>
                <a:gd name="T2" fmla="*/ 2 w 118"/>
                <a:gd name="T3" fmla="*/ 93 h 1304"/>
                <a:gd name="T4" fmla="*/ 0 w 118"/>
                <a:gd name="T5" fmla="*/ 176 h 1304"/>
                <a:gd name="T6" fmla="*/ 2 w 118"/>
                <a:gd name="T7" fmla="*/ 259 h 1304"/>
                <a:gd name="T8" fmla="*/ 5 w 118"/>
                <a:gd name="T9" fmla="*/ 342 h 1304"/>
                <a:gd name="T10" fmla="*/ 13 w 118"/>
                <a:gd name="T11" fmla="*/ 426 h 1304"/>
                <a:gd name="T12" fmla="*/ 26 w 118"/>
                <a:gd name="T13" fmla="*/ 507 h 1304"/>
                <a:gd name="T14" fmla="*/ 44 w 118"/>
                <a:gd name="T15" fmla="*/ 588 h 1304"/>
                <a:gd name="T16" fmla="*/ 70 w 118"/>
                <a:gd name="T17" fmla="*/ 668 h 1304"/>
                <a:gd name="T18" fmla="*/ 74 w 118"/>
                <a:gd name="T19" fmla="*/ 740 h 1304"/>
                <a:gd name="T20" fmla="*/ 81 w 118"/>
                <a:gd name="T21" fmla="*/ 812 h 1304"/>
                <a:gd name="T22" fmla="*/ 90 w 118"/>
                <a:gd name="T23" fmla="*/ 884 h 1304"/>
                <a:gd name="T24" fmla="*/ 103 w 118"/>
                <a:gd name="T25" fmla="*/ 954 h 1304"/>
                <a:gd name="T26" fmla="*/ 100 w 118"/>
                <a:gd name="T27" fmla="*/ 1039 h 1304"/>
                <a:gd name="T28" fmla="*/ 100 w 118"/>
                <a:gd name="T29" fmla="*/ 1124 h 1304"/>
                <a:gd name="T30" fmla="*/ 98 w 118"/>
                <a:gd name="T31" fmla="*/ 1209 h 1304"/>
                <a:gd name="T32" fmla="*/ 94 w 118"/>
                <a:gd name="T33" fmla="*/ 1295 h 1304"/>
                <a:gd name="T34" fmla="*/ 94 w 118"/>
                <a:gd name="T35" fmla="*/ 1298 h 1304"/>
                <a:gd name="T36" fmla="*/ 96 w 118"/>
                <a:gd name="T37" fmla="*/ 1302 h 1304"/>
                <a:gd name="T38" fmla="*/ 100 w 118"/>
                <a:gd name="T39" fmla="*/ 1304 h 1304"/>
                <a:gd name="T40" fmla="*/ 101 w 118"/>
                <a:gd name="T41" fmla="*/ 1304 h 1304"/>
                <a:gd name="T42" fmla="*/ 105 w 118"/>
                <a:gd name="T43" fmla="*/ 1304 h 1304"/>
                <a:gd name="T44" fmla="*/ 109 w 118"/>
                <a:gd name="T45" fmla="*/ 1302 h 1304"/>
                <a:gd name="T46" fmla="*/ 111 w 118"/>
                <a:gd name="T47" fmla="*/ 1298 h 1304"/>
                <a:gd name="T48" fmla="*/ 111 w 118"/>
                <a:gd name="T49" fmla="*/ 1296 h 1304"/>
                <a:gd name="T50" fmla="*/ 114 w 118"/>
                <a:gd name="T51" fmla="*/ 1209 h 1304"/>
                <a:gd name="T52" fmla="*/ 114 w 118"/>
                <a:gd name="T53" fmla="*/ 1123 h 1304"/>
                <a:gd name="T54" fmla="*/ 116 w 118"/>
                <a:gd name="T55" fmla="*/ 1038 h 1304"/>
                <a:gd name="T56" fmla="*/ 118 w 118"/>
                <a:gd name="T57" fmla="*/ 951 h 1304"/>
                <a:gd name="T58" fmla="*/ 105 w 118"/>
                <a:gd name="T59" fmla="*/ 880 h 1304"/>
                <a:gd name="T60" fmla="*/ 96 w 118"/>
                <a:gd name="T61" fmla="*/ 808 h 1304"/>
                <a:gd name="T62" fmla="*/ 90 w 118"/>
                <a:gd name="T63" fmla="*/ 736 h 1304"/>
                <a:gd name="T64" fmla="*/ 87 w 118"/>
                <a:gd name="T65" fmla="*/ 664 h 1304"/>
                <a:gd name="T66" fmla="*/ 61 w 118"/>
                <a:gd name="T67" fmla="*/ 585 h 1304"/>
                <a:gd name="T68" fmla="*/ 42 w 118"/>
                <a:gd name="T69" fmla="*/ 505 h 1304"/>
                <a:gd name="T70" fmla="*/ 29 w 118"/>
                <a:gd name="T71" fmla="*/ 424 h 1304"/>
                <a:gd name="T72" fmla="*/ 22 w 118"/>
                <a:gd name="T73" fmla="*/ 340 h 1304"/>
                <a:gd name="T74" fmla="*/ 18 w 118"/>
                <a:gd name="T75" fmla="*/ 259 h 1304"/>
                <a:gd name="T76" fmla="*/ 16 w 118"/>
                <a:gd name="T77" fmla="*/ 176 h 1304"/>
                <a:gd name="T78" fmla="*/ 18 w 118"/>
                <a:gd name="T79" fmla="*/ 93 h 1304"/>
                <a:gd name="T80" fmla="*/ 20 w 118"/>
                <a:gd name="T81" fmla="*/ 9 h 1304"/>
                <a:gd name="T82" fmla="*/ 20 w 118"/>
                <a:gd name="T83" fmla="*/ 6 h 1304"/>
                <a:gd name="T84" fmla="*/ 18 w 118"/>
                <a:gd name="T85" fmla="*/ 2 h 1304"/>
                <a:gd name="T86" fmla="*/ 15 w 118"/>
                <a:gd name="T87" fmla="*/ 0 h 1304"/>
                <a:gd name="T88" fmla="*/ 11 w 118"/>
                <a:gd name="T89" fmla="*/ 0 h 1304"/>
                <a:gd name="T90" fmla="*/ 9 w 118"/>
                <a:gd name="T91" fmla="*/ 0 h 1304"/>
                <a:gd name="T92" fmla="*/ 5 w 118"/>
                <a:gd name="T93" fmla="*/ 2 h 1304"/>
                <a:gd name="T94" fmla="*/ 3 w 118"/>
                <a:gd name="T95" fmla="*/ 6 h 1304"/>
                <a:gd name="T96" fmla="*/ 3 w 118"/>
                <a:gd name="T97" fmla="*/ 9 h 1304"/>
                <a:gd name="T98" fmla="*/ 3 w 118"/>
                <a:gd name="T99" fmla="*/ 9 h 1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8" h="1304">
                  <a:moveTo>
                    <a:pt x="3" y="9"/>
                  </a:moveTo>
                  <a:lnTo>
                    <a:pt x="2" y="93"/>
                  </a:lnTo>
                  <a:lnTo>
                    <a:pt x="0" y="176"/>
                  </a:lnTo>
                  <a:lnTo>
                    <a:pt x="2" y="259"/>
                  </a:lnTo>
                  <a:lnTo>
                    <a:pt x="5" y="342"/>
                  </a:lnTo>
                  <a:lnTo>
                    <a:pt x="13" y="426"/>
                  </a:lnTo>
                  <a:lnTo>
                    <a:pt x="26" y="507"/>
                  </a:lnTo>
                  <a:lnTo>
                    <a:pt x="44" y="588"/>
                  </a:lnTo>
                  <a:lnTo>
                    <a:pt x="70" y="668"/>
                  </a:lnTo>
                  <a:lnTo>
                    <a:pt x="74" y="740"/>
                  </a:lnTo>
                  <a:lnTo>
                    <a:pt x="81" y="812"/>
                  </a:lnTo>
                  <a:lnTo>
                    <a:pt x="90" y="884"/>
                  </a:lnTo>
                  <a:lnTo>
                    <a:pt x="103" y="954"/>
                  </a:lnTo>
                  <a:lnTo>
                    <a:pt x="100" y="1039"/>
                  </a:lnTo>
                  <a:lnTo>
                    <a:pt x="100" y="1124"/>
                  </a:lnTo>
                  <a:lnTo>
                    <a:pt x="98" y="1209"/>
                  </a:lnTo>
                  <a:lnTo>
                    <a:pt x="94" y="1295"/>
                  </a:lnTo>
                  <a:lnTo>
                    <a:pt x="94" y="1298"/>
                  </a:lnTo>
                  <a:lnTo>
                    <a:pt x="96" y="1302"/>
                  </a:lnTo>
                  <a:lnTo>
                    <a:pt x="100" y="1304"/>
                  </a:lnTo>
                  <a:lnTo>
                    <a:pt x="101" y="1304"/>
                  </a:lnTo>
                  <a:lnTo>
                    <a:pt x="105" y="1304"/>
                  </a:lnTo>
                  <a:lnTo>
                    <a:pt x="109" y="1302"/>
                  </a:lnTo>
                  <a:lnTo>
                    <a:pt x="111" y="1298"/>
                  </a:lnTo>
                  <a:lnTo>
                    <a:pt x="111" y="1296"/>
                  </a:lnTo>
                  <a:lnTo>
                    <a:pt x="114" y="1209"/>
                  </a:lnTo>
                  <a:lnTo>
                    <a:pt x="114" y="1123"/>
                  </a:lnTo>
                  <a:lnTo>
                    <a:pt x="116" y="1038"/>
                  </a:lnTo>
                  <a:lnTo>
                    <a:pt x="118" y="951"/>
                  </a:lnTo>
                  <a:lnTo>
                    <a:pt x="105" y="880"/>
                  </a:lnTo>
                  <a:lnTo>
                    <a:pt x="96" y="808"/>
                  </a:lnTo>
                  <a:lnTo>
                    <a:pt x="90" y="736"/>
                  </a:lnTo>
                  <a:lnTo>
                    <a:pt x="87" y="664"/>
                  </a:lnTo>
                  <a:lnTo>
                    <a:pt x="61" y="585"/>
                  </a:lnTo>
                  <a:lnTo>
                    <a:pt x="42" y="505"/>
                  </a:lnTo>
                  <a:lnTo>
                    <a:pt x="29" y="424"/>
                  </a:lnTo>
                  <a:lnTo>
                    <a:pt x="22" y="340"/>
                  </a:lnTo>
                  <a:lnTo>
                    <a:pt x="18" y="259"/>
                  </a:lnTo>
                  <a:lnTo>
                    <a:pt x="16" y="176"/>
                  </a:lnTo>
                  <a:lnTo>
                    <a:pt x="18" y="93"/>
                  </a:lnTo>
                  <a:lnTo>
                    <a:pt x="20" y="9"/>
                  </a:lnTo>
                  <a:lnTo>
                    <a:pt x="20" y="6"/>
                  </a:lnTo>
                  <a:lnTo>
                    <a:pt x="18" y="2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2"/>
                  </a:lnTo>
                  <a:lnTo>
                    <a:pt x="3" y="6"/>
                  </a:lnTo>
                  <a:lnTo>
                    <a:pt x="3" y="9"/>
                  </a:lnTo>
                  <a:lnTo>
                    <a:pt x="3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5104" y="3038"/>
              <a:ext cx="118" cy="274"/>
            </a:xfrm>
            <a:custGeom>
              <a:avLst/>
              <a:gdLst>
                <a:gd name="T0" fmla="*/ 0 w 237"/>
                <a:gd name="T1" fmla="*/ 11 h 548"/>
                <a:gd name="T2" fmla="*/ 18 w 237"/>
                <a:gd name="T3" fmla="*/ 50 h 548"/>
                <a:gd name="T4" fmla="*/ 39 w 237"/>
                <a:gd name="T5" fmla="*/ 87 h 548"/>
                <a:gd name="T6" fmla="*/ 63 w 237"/>
                <a:gd name="T7" fmla="*/ 124 h 548"/>
                <a:gd name="T8" fmla="*/ 87 w 237"/>
                <a:gd name="T9" fmla="*/ 159 h 548"/>
                <a:gd name="T10" fmla="*/ 111 w 237"/>
                <a:gd name="T11" fmla="*/ 196 h 548"/>
                <a:gd name="T12" fmla="*/ 133 w 237"/>
                <a:gd name="T13" fmla="*/ 233 h 548"/>
                <a:gd name="T14" fmla="*/ 153 w 237"/>
                <a:gd name="T15" fmla="*/ 272 h 548"/>
                <a:gd name="T16" fmla="*/ 170 w 237"/>
                <a:gd name="T17" fmla="*/ 313 h 548"/>
                <a:gd name="T18" fmla="*/ 187 w 237"/>
                <a:gd name="T19" fmla="*/ 370 h 548"/>
                <a:gd name="T20" fmla="*/ 200 w 237"/>
                <a:gd name="T21" fmla="*/ 427 h 548"/>
                <a:gd name="T22" fmla="*/ 211 w 237"/>
                <a:gd name="T23" fmla="*/ 485 h 548"/>
                <a:gd name="T24" fmla="*/ 222 w 237"/>
                <a:gd name="T25" fmla="*/ 542 h 548"/>
                <a:gd name="T26" fmla="*/ 224 w 237"/>
                <a:gd name="T27" fmla="*/ 544 h 548"/>
                <a:gd name="T28" fmla="*/ 226 w 237"/>
                <a:gd name="T29" fmla="*/ 546 h 548"/>
                <a:gd name="T30" fmla="*/ 229 w 237"/>
                <a:gd name="T31" fmla="*/ 548 h 548"/>
                <a:gd name="T32" fmla="*/ 231 w 237"/>
                <a:gd name="T33" fmla="*/ 548 h 548"/>
                <a:gd name="T34" fmla="*/ 233 w 237"/>
                <a:gd name="T35" fmla="*/ 546 h 548"/>
                <a:gd name="T36" fmla="*/ 237 w 237"/>
                <a:gd name="T37" fmla="*/ 544 h 548"/>
                <a:gd name="T38" fmla="*/ 237 w 237"/>
                <a:gd name="T39" fmla="*/ 540 h 548"/>
                <a:gd name="T40" fmla="*/ 237 w 237"/>
                <a:gd name="T41" fmla="*/ 538 h 548"/>
                <a:gd name="T42" fmla="*/ 226 w 237"/>
                <a:gd name="T43" fmla="*/ 481 h 548"/>
                <a:gd name="T44" fmla="*/ 214 w 237"/>
                <a:gd name="T45" fmla="*/ 422 h 548"/>
                <a:gd name="T46" fmla="*/ 202 w 237"/>
                <a:gd name="T47" fmla="*/ 365 h 548"/>
                <a:gd name="T48" fmla="*/ 185 w 237"/>
                <a:gd name="T49" fmla="*/ 307 h 548"/>
                <a:gd name="T50" fmla="*/ 172 w 237"/>
                <a:gd name="T51" fmla="*/ 272 h 548"/>
                <a:gd name="T52" fmla="*/ 155 w 237"/>
                <a:gd name="T53" fmla="*/ 241 h 548"/>
                <a:gd name="T54" fmla="*/ 137 w 237"/>
                <a:gd name="T55" fmla="*/ 209 h 548"/>
                <a:gd name="T56" fmla="*/ 118 w 237"/>
                <a:gd name="T57" fmla="*/ 178 h 548"/>
                <a:gd name="T58" fmla="*/ 98 w 237"/>
                <a:gd name="T59" fmla="*/ 148 h 548"/>
                <a:gd name="T60" fmla="*/ 78 w 237"/>
                <a:gd name="T61" fmla="*/ 119 h 548"/>
                <a:gd name="T62" fmla="*/ 57 w 237"/>
                <a:gd name="T63" fmla="*/ 87 h 548"/>
                <a:gd name="T64" fmla="*/ 39 w 237"/>
                <a:gd name="T65" fmla="*/ 56 h 548"/>
                <a:gd name="T66" fmla="*/ 31 w 237"/>
                <a:gd name="T67" fmla="*/ 43 h 548"/>
                <a:gd name="T68" fmla="*/ 26 w 237"/>
                <a:gd name="T69" fmla="*/ 32 h 548"/>
                <a:gd name="T70" fmla="*/ 20 w 237"/>
                <a:gd name="T71" fmla="*/ 19 h 548"/>
                <a:gd name="T72" fmla="*/ 15 w 237"/>
                <a:gd name="T73" fmla="*/ 6 h 548"/>
                <a:gd name="T74" fmla="*/ 15 w 237"/>
                <a:gd name="T75" fmla="*/ 4 h 548"/>
                <a:gd name="T76" fmla="*/ 11 w 237"/>
                <a:gd name="T77" fmla="*/ 0 h 548"/>
                <a:gd name="T78" fmla="*/ 9 w 237"/>
                <a:gd name="T79" fmla="*/ 0 h 548"/>
                <a:gd name="T80" fmla="*/ 6 w 237"/>
                <a:gd name="T81" fmla="*/ 0 h 548"/>
                <a:gd name="T82" fmla="*/ 4 w 237"/>
                <a:gd name="T83" fmla="*/ 2 h 548"/>
                <a:gd name="T84" fmla="*/ 2 w 237"/>
                <a:gd name="T85" fmla="*/ 4 h 548"/>
                <a:gd name="T86" fmla="*/ 0 w 237"/>
                <a:gd name="T87" fmla="*/ 8 h 548"/>
                <a:gd name="T88" fmla="*/ 0 w 237"/>
                <a:gd name="T89" fmla="*/ 11 h 548"/>
                <a:gd name="T90" fmla="*/ 0 w 237"/>
                <a:gd name="T91" fmla="*/ 11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37" h="548">
                  <a:moveTo>
                    <a:pt x="0" y="11"/>
                  </a:moveTo>
                  <a:lnTo>
                    <a:pt x="18" y="50"/>
                  </a:lnTo>
                  <a:lnTo>
                    <a:pt x="39" y="87"/>
                  </a:lnTo>
                  <a:lnTo>
                    <a:pt x="63" y="124"/>
                  </a:lnTo>
                  <a:lnTo>
                    <a:pt x="87" y="159"/>
                  </a:lnTo>
                  <a:lnTo>
                    <a:pt x="111" y="196"/>
                  </a:lnTo>
                  <a:lnTo>
                    <a:pt x="133" y="233"/>
                  </a:lnTo>
                  <a:lnTo>
                    <a:pt x="153" y="272"/>
                  </a:lnTo>
                  <a:lnTo>
                    <a:pt x="170" y="313"/>
                  </a:lnTo>
                  <a:lnTo>
                    <a:pt x="187" y="370"/>
                  </a:lnTo>
                  <a:lnTo>
                    <a:pt x="200" y="427"/>
                  </a:lnTo>
                  <a:lnTo>
                    <a:pt x="211" y="485"/>
                  </a:lnTo>
                  <a:lnTo>
                    <a:pt x="222" y="542"/>
                  </a:lnTo>
                  <a:lnTo>
                    <a:pt x="224" y="544"/>
                  </a:lnTo>
                  <a:lnTo>
                    <a:pt x="226" y="546"/>
                  </a:lnTo>
                  <a:lnTo>
                    <a:pt x="229" y="548"/>
                  </a:lnTo>
                  <a:lnTo>
                    <a:pt x="231" y="548"/>
                  </a:lnTo>
                  <a:lnTo>
                    <a:pt x="233" y="546"/>
                  </a:lnTo>
                  <a:lnTo>
                    <a:pt x="237" y="544"/>
                  </a:lnTo>
                  <a:lnTo>
                    <a:pt x="237" y="540"/>
                  </a:lnTo>
                  <a:lnTo>
                    <a:pt x="237" y="538"/>
                  </a:lnTo>
                  <a:lnTo>
                    <a:pt x="226" y="481"/>
                  </a:lnTo>
                  <a:lnTo>
                    <a:pt x="214" y="422"/>
                  </a:lnTo>
                  <a:lnTo>
                    <a:pt x="202" y="365"/>
                  </a:lnTo>
                  <a:lnTo>
                    <a:pt x="185" y="307"/>
                  </a:lnTo>
                  <a:lnTo>
                    <a:pt x="172" y="272"/>
                  </a:lnTo>
                  <a:lnTo>
                    <a:pt x="155" y="241"/>
                  </a:lnTo>
                  <a:lnTo>
                    <a:pt x="137" y="209"/>
                  </a:lnTo>
                  <a:lnTo>
                    <a:pt x="118" y="178"/>
                  </a:lnTo>
                  <a:lnTo>
                    <a:pt x="98" y="148"/>
                  </a:lnTo>
                  <a:lnTo>
                    <a:pt x="78" y="119"/>
                  </a:lnTo>
                  <a:lnTo>
                    <a:pt x="57" y="87"/>
                  </a:lnTo>
                  <a:lnTo>
                    <a:pt x="39" y="56"/>
                  </a:lnTo>
                  <a:lnTo>
                    <a:pt x="31" y="43"/>
                  </a:lnTo>
                  <a:lnTo>
                    <a:pt x="26" y="32"/>
                  </a:lnTo>
                  <a:lnTo>
                    <a:pt x="20" y="19"/>
                  </a:lnTo>
                  <a:lnTo>
                    <a:pt x="15" y="6"/>
                  </a:lnTo>
                  <a:lnTo>
                    <a:pt x="15" y="4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5136" y="2923"/>
              <a:ext cx="77" cy="357"/>
            </a:xfrm>
            <a:custGeom>
              <a:avLst/>
              <a:gdLst>
                <a:gd name="T0" fmla="*/ 3 w 153"/>
                <a:gd name="T1" fmla="*/ 8 h 716"/>
                <a:gd name="T2" fmla="*/ 0 w 153"/>
                <a:gd name="T3" fmla="*/ 61 h 716"/>
                <a:gd name="T4" fmla="*/ 0 w 153"/>
                <a:gd name="T5" fmla="*/ 115 h 716"/>
                <a:gd name="T6" fmla="*/ 3 w 153"/>
                <a:gd name="T7" fmla="*/ 170 h 716"/>
                <a:gd name="T8" fmla="*/ 15 w 153"/>
                <a:gd name="T9" fmla="*/ 224 h 716"/>
                <a:gd name="T10" fmla="*/ 31 w 153"/>
                <a:gd name="T11" fmla="*/ 285 h 716"/>
                <a:gd name="T12" fmla="*/ 48 w 153"/>
                <a:gd name="T13" fmla="*/ 346 h 716"/>
                <a:gd name="T14" fmla="*/ 66 w 153"/>
                <a:gd name="T15" fmla="*/ 405 h 716"/>
                <a:gd name="T16" fmla="*/ 83 w 153"/>
                <a:gd name="T17" fmla="*/ 466 h 716"/>
                <a:gd name="T18" fmla="*/ 100 w 153"/>
                <a:gd name="T19" fmla="*/ 525 h 716"/>
                <a:gd name="T20" fmla="*/ 114 w 153"/>
                <a:gd name="T21" fmla="*/ 586 h 716"/>
                <a:gd name="T22" fmla="*/ 127 w 153"/>
                <a:gd name="T23" fmla="*/ 647 h 716"/>
                <a:gd name="T24" fmla="*/ 138 w 153"/>
                <a:gd name="T25" fmla="*/ 708 h 716"/>
                <a:gd name="T26" fmla="*/ 140 w 153"/>
                <a:gd name="T27" fmla="*/ 712 h 716"/>
                <a:gd name="T28" fmla="*/ 142 w 153"/>
                <a:gd name="T29" fmla="*/ 714 h 716"/>
                <a:gd name="T30" fmla="*/ 144 w 153"/>
                <a:gd name="T31" fmla="*/ 716 h 716"/>
                <a:gd name="T32" fmla="*/ 148 w 153"/>
                <a:gd name="T33" fmla="*/ 716 h 716"/>
                <a:gd name="T34" fmla="*/ 149 w 153"/>
                <a:gd name="T35" fmla="*/ 714 h 716"/>
                <a:gd name="T36" fmla="*/ 153 w 153"/>
                <a:gd name="T37" fmla="*/ 712 h 716"/>
                <a:gd name="T38" fmla="*/ 153 w 153"/>
                <a:gd name="T39" fmla="*/ 708 h 716"/>
                <a:gd name="T40" fmla="*/ 153 w 153"/>
                <a:gd name="T41" fmla="*/ 706 h 716"/>
                <a:gd name="T42" fmla="*/ 144 w 153"/>
                <a:gd name="T43" fmla="*/ 653 h 716"/>
                <a:gd name="T44" fmla="*/ 135 w 153"/>
                <a:gd name="T45" fmla="*/ 601 h 716"/>
                <a:gd name="T46" fmla="*/ 124 w 153"/>
                <a:gd name="T47" fmla="*/ 547 h 716"/>
                <a:gd name="T48" fmla="*/ 111 w 153"/>
                <a:gd name="T49" fmla="*/ 496 h 716"/>
                <a:gd name="T50" fmla="*/ 94 w 153"/>
                <a:gd name="T51" fmla="*/ 435 h 716"/>
                <a:gd name="T52" fmla="*/ 76 w 153"/>
                <a:gd name="T53" fmla="*/ 374 h 716"/>
                <a:gd name="T54" fmla="*/ 57 w 153"/>
                <a:gd name="T55" fmla="*/ 315 h 716"/>
                <a:gd name="T56" fmla="*/ 40 w 153"/>
                <a:gd name="T57" fmla="*/ 253 h 716"/>
                <a:gd name="T58" fmla="*/ 26 w 153"/>
                <a:gd name="T59" fmla="*/ 194 h 716"/>
                <a:gd name="T60" fmla="*/ 18 w 153"/>
                <a:gd name="T61" fmla="*/ 133 h 716"/>
                <a:gd name="T62" fmla="*/ 15 w 153"/>
                <a:gd name="T63" fmla="*/ 72 h 716"/>
                <a:gd name="T64" fmla="*/ 20 w 153"/>
                <a:gd name="T65" fmla="*/ 9 h 716"/>
                <a:gd name="T66" fmla="*/ 20 w 153"/>
                <a:gd name="T67" fmla="*/ 6 h 716"/>
                <a:gd name="T68" fmla="*/ 18 w 153"/>
                <a:gd name="T69" fmla="*/ 2 h 716"/>
                <a:gd name="T70" fmla="*/ 15 w 153"/>
                <a:gd name="T71" fmla="*/ 0 h 716"/>
                <a:gd name="T72" fmla="*/ 13 w 153"/>
                <a:gd name="T73" fmla="*/ 0 h 716"/>
                <a:gd name="T74" fmla="*/ 9 w 153"/>
                <a:gd name="T75" fmla="*/ 0 h 716"/>
                <a:gd name="T76" fmla="*/ 5 w 153"/>
                <a:gd name="T77" fmla="*/ 2 h 716"/>
                <a:gd name="T78" fmla="*/ 3 w 153"/>
                <a:gd name="T79" fmla="*/ 6 h 716"/>
                <a:gd name="T80" fmla="*/ 3 w 153"/>
                <a:gd name="T81" fmla="*/ 8 h 716"/>
                <a:gd name="T82" fmla="*/ 3 w 153"/>
                <a:gd name="T83" fmla="*/ 8 h 7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3" h="716">
                  <a:moveTo>
                    <a:pt x="3" y="8"/>
                  </a:moveTo>
                  <a:lnTo>
                    <a:pt x="0" y="61"/>
                  </a:lnTo>
                  <a:lnTo>
                    <a:pt x="0" y="115"/>
                  </a:lnTo>
                  <a:lnTo>
                    <a:pt x="3" y="170"/>
                  </a:lnTo>
                  <a:lnTo>
                    <a:pt x="15" y="224"/>
                  </a:lnTo>
                  <a:lnTo>
                    <a:pt x="31" y="285"/>
                  </a:lnTo>
                  <a:lnTo>
                    <a:pt x="48" y="346"/>
                  </a:lnTo>
                  <a:lnTo>
                    <a:pt x="66" y="405"/>
                  </a:lnTo>
                  <a:lnTo>
                    <a:pt x="83" y="466"/>
                  </a:lnTo>
                  <a:lnTo>
                    <a:pt x="100" y="525"/>
                  </a:lnTo>
                  <a:lnTo>
                    <a:pt x="114" y="586"/>
                  </a:lnTo>
                  <a:lnTo>
                    <a:pt x="127" y="647"/>
                  </a:lnTo>
                  <a:lnTo>
                    <a:pt x="138" y="708"/>
                  </a:lnTo>
                  <a:lnTo>
                    <a:pt x="140" y="712"/>
                  </a:lnTo>
                  <a:lnTo>
                    <a:pt x="142" y="714"/>
                  </a:lnTo>
                  <a:lnTo>
                    <a:pt x="144" y="716"/>
                  </a:lnTo>
                  <a:lnTo>
                    <a:pt x="148" y="716"/>
                  </a:lnTo>
                  <a:lnTo>
                    <a:pt x="149" y="714"/>
                  </a:lnTo>
                  <a:lnTo>
                    <a:pt x="153" y="712"/>
                  </a:lnTo>
                  <a:lnTo>
                    <a:pt x="153" y="708"/>
                  </a:lnTo>
                  <a:lnTo>
                    <a:pt x="153" y="706"/>
                  </a:lnTo>
                  <a:lnTo>
                    <a:pt x="144" y="653"/>
                  </a:lnTo>
                  <a:lnTo>
                    <a:pt x="135" y="601"/>
                  </a:lnTo>
                  <a:lnTo>
                    <a:pt x="124" y="547"/>
                  </a:lnTo>
                  <a:lnTo>
                    <a:pt x="111" y="496"/>
                  </a:lnTo>
                  <a:lnTo>
                    <a:pt x="94" y="435"/>
                  </a:lnTo>
                  <a:lnTo>
                    <a:pt x="76" y="374"/>
                  </a:lnTo>
                  <a:lnTo>
                    <a:pt x="57" y="315"/>
                  </a:lnTo>
                  <a:lnTo>
                    <a:pt x="40" y="253"/>
                  </a:lnTo>
                  <a:lnTo>
                    <a:pt x="26" y="194"/>
                  </a:lnTo>
                  <a:lnTo>
                    <a:pt x="18" y="133"/>
                  </a:lnTo>
                  <a:lnTo>
                    <a:pt x="15" y="72"/>
                  </a:lnTo>
                  <a:lnTo>
                    <a:pt x="20" y="9"/>
                  </a:lnTo>
                  <a:lnTo>
                    <a:pt x="20" y="6"/>
                  </a:lnTo>
                  <a:lnTo>
                    <a:pt x="18" y="2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9" y="0"/>
                  </a:lnTo>
                  <a:lnTo>
                    <a:pt x="5" y="2"/>
                  </a:lnTo>
                  <a:lnTo>
                    <a:pt x="3" y="6"/>
                  </a:lnTo>
                  <a:lnTo>
                    <a:pt x="3" y="8"/>
                  </a:lnTo>
                  <a:lnTo>
                    <a:pt x="3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5153" y="2862"/>
              <a:ext cx="27" cy="212"/>
            </a:xfrm>
            <a:custGeom>
              <a:avLst/>
              <a:gdLst>
                <a:gd name="T0" fmla="*/ 0 w 53"/>
                <a:gd name="T1" fmla="*/ 9 h 423"/>
                <a:gd name="T2" fmla="*/ 4 w 53"/>
                <a:gd name="T3" fmla="*/ 22 h 423"/>
                <a:gd name="T4" fmla="*/ 5 w 53"/>
                <a:gd name="T5" fmla="*/ 33 h 423"/>
                <a:gd name="T6" fmla="*/ 9 w 53"/>
                <a:gd name="T7" fmla="*/ 46 h 423"/>
                <a:gd name="T8" fmla="*/ 11 w 53"/>
                <a:gd name="T9" fmla="*/ 59 h 423"/>
                <a:gd name="T10" fmla="*/ 16 w 53"/>
                <a:gd name="T11" fmla="*/ 150 h 423"/>
                <a:gd name="T12" fmla="*/ 15 w 53"/>
                <a:gd name="T13" fmla="*/ 240 h 423"/>
                <a:gd name="T14" fmla="*/ 20 w 53"/>
                <a:gd name="T15" fmla="*/ 331 h 423"/>
                <a:gd name="T16" fmla="*/ 39 w 53"/>
                <a:gd name="T17" fmla="*/ 418 h 423"/>
                <a:gd name="T18" fmla="*/ 41 w 53"/>
                <a:gd name="T19" fmla="*/ 420 h 423"/>
                <a:gd name="T20" fmla="*/ 42 w 53"/>
                <a:gd name="T21" fmla="*/ 423 h 423"/>
                <a:gd name="T22" fmla="*/ 46 w 53"/>
                <a:gd name="T23" fmla="*/ 423 h 423"/>
                <a:gd name="T24" fmla="*/ 50 w 53"/>
                <a:gd name="T25" fmla="*/ 423 h 423"/>
                <a:gd name="T26" fmla="*/ 52 w 53"/>
                <a:gd name="T27" fmla="*/ 422 h 423"/>
                <a:gd name="T28" fmla="*/ 53 w 53"/>
                <a:gd name="T29" fmla="*/ 420 h 423"/>
                <a:gd name="T30" fmla="*/ 53 w 53"/>
                <a:gd name="T31" fmla="*/ 416 h 423"/>
                <a:gd name="T32" fmla="*/ 53 w 53"/>
                <a:gd name="T33" fmla="*/ 412 h 423"/>
                <a:gd name="T34" fmla="*/ 35 w 53"/>
                <a:gd name="T35" fmla="*/ 325 h 423"/>
                <a:gd name="T36" fmla="*/ 31 w 53"/>
                <a:gd name="T37" fmla="*/ 237 h 423"/>
                <a:gd name="T38" fmla="*/ 31 w 53"/>
                <a:gd name="T39" fmla="*/ 148 h 423"/>
                <a:gd name="T40" fmla="*/ 28 w 53"/>
                <a:gd name="T41" fmla="*/ 57 h 423"/>
                <a:gd name="T42" fmla="*/ 26 w 53"/>
                <a:gd name="T43" fmla="*/ 44 h 423"/>
                <a:gd name="T44" fmla="*/ 22 w 53"/>
                <a:gd name="T45" fmla="*/ 31 h 423"/>
                <a:gd name="T46" fmla="*/ 18 w 53"/>
                <a:gd name="T47" fmla="*/ 18 h 423"/>
                <a:gd name="T48" fmla="*/ 15 w 53"/>
                <a:gd name="T49" fmla="*/ 6 h 423"/>
                <a:gd name="T50" fmla="*/ 15 w 53"/>
                <a:gd name="T51" fmla="*/ 2 h 423"/>
                <a:gd name="T52" fmla="*/ 11 w 53"/>
                <a:gd name="T53" fmla="*/ 0 h 423"/>
                <a:gd name="T54" fmla="*/ 9 w 53"/>
                <a:gd name="T55" fmla="*/ 0 h 423"/>
                <a:gd name="T56" fmla="*/ 5 w 53"/>
                <a:gd name="T57" fmla="*/ 0 h 423"/>
                <a:gd name="T58" fmla="*/ 4 w 53"/>
                <a:gd name="T59" fmla="*/ 0 h 423"/>
                <a:gd name="T60" fmla="*/ 0 w 53"/>
                <a:gd name="T61" fmla="*/ 4 h 423"/>
                <a:gd name="T62" fmla="*/ 0 w 53"/>
                <a:gd name="T63" fmla="*/ 6 h 423"/>
                <a:gd name="T64" fmla="*/ 0 w 53"/>
                <a:gd name="T65" fmla="*/ 9 h 423"/>
                <a:gd name="T66" fmla="*/ 0 w 53"/>
                <a:gd name="T67" fmla="*/ 9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3" h="423">
                  <a:moveTo>
                    <a:pt x="0" y="9"/>
                  </a:moveTo>
                  <a:lnTo>
                    <a:pt x="4" y="22"/>
                  </a:lnTo>
                  <a:lnTo>
                    <a:pt x="5" y="33"/>
                  </a:lnTo>
                  <a:lnTo>
                    <a:pt x="9" y="46"/>
                  </a:lnTo>
                  <a:lnTo>
                    <a:pt x="11" y="59"/>
                  </a:lnTo>
                  <a:lnTo>
                    <a:pt x="16" y="150"/>
                  </a:lnTo>
                  <a:lnTo>
                    <a:pt x="15" y="240"/>
                  </a:lnTo>
                  <a:lnTo>
                    <a:pt x="20" y="331"/>
                  </a:lnTo>
                  <a:lnTo>
                    <a:pt x="39" y="418"/>
                  </a:lnTo>
                  <a:lnTo>
                    <a:pt x="41" y="420"/>
                  </a:lnTo>
                  <a:lnTo>
                    <a:pt x="42" y="423"/>
                  </a:lnTo>
                  <a:lnTo>
                    <a:pt x="46" y="423"/>
                  </a:lnTo>
                  <a:lnTo>
                    <a:pt x="50" y="423"/>
                  </a:lnTo>
                  <a:lnTo>
                    <a:pt x="52" y="422"/>
                  </a:lnTo>
                  <a:lnTo>
                    <a:pt x="53" y="420"/>
                  </a:lnTo>
                  <a:lnTo>
                    <a:pt x="53" y="416"/>
                  </a:lnTo>
                  <a:lnTo>
                    <a:pt x="53" y="412"/>
                  </a:lnTo>
                  <a:lnTo>
                    <a:pt x="35" y="325"/>
                  </a:lnTo>
                  <a:lnTo>
                    <a:pt x="31" y="237"/>
                  </a:lnTo>
                  <a:lnTo>
                    <a:pt x="31" y="148"/>
                  </a:lnTo>
                  <a:lnTo>
                    <a:pt x="28" y="57"/>
                  </a:lnTo>
                  <a:lnTo>
                    <a:pt x="26" y="44"/>
                  </a:lnTo>
                  <a:lnTo>
                    <a:pt x="22" y="31"/>
                  </a:lnTo>
                  <a:lnTo>
                    <a:pt x="18" y="18"/>
                  </a:lnTo>
                  <a:lnTo>
                    <a:pt x="15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5166" y="2849"/>
              <a:ext cx="18" cy="54"/>
            </a:xfrm>
            <a:custGeom>
              <a:avLst/>
              <a:gdLst>
                <a:gd name="T0" fmla="*/ 0 w 35"/>
                <a:gd name="T1" fmla="*/ 10 h 109"/>
                <a:gd name="T2" fmla="*/ 5 w 35"/>
                <a:gd name="T3" fmla="*/ 34 h 109"/>
                <a:gd name="T4" fmla="*/ 11 w 35"/>
                <a:gd name="T5" fmla="*/ 56 h 109"/>
                <a:gd name="T6" fmla="*/ 16 w 35"/>
                <a:gd name="T7" fmla="*/ 78 h 109"/>
                <a:gd name="T8" fmla="*/ 20 w 35"/>
                <a:gd name="T9" fmla="*/ 102 h 109"/>
                <a:gd name="T10" fmla="*/ 20 w 35"/>
                <a:gd name="T11" fmla="*/ 104 h 109"/>
                <a:gd name="T12" fmla="*/ 22 w 35"/>
                <a:gd name="T13" fmla="*/ 108 h 109"/>
                <a:gd name="T14" fmla="*/ 26 w 35"/>
                <a:gd name="T15" fmla="*/ 109 h 109"/>
                <a:gd name="T16" fmla="*/ 29 w 35"/>
                <a:gd name="T17" fmla="*/ 109 h 109"/>
                <a:gd name="T18" fmla="*/ 31 w 35"/>
                <a:gd name="T19" fmla="*/ 108 h 109"/>
                <a:gd name="T20" fmla="*/ 35 w 35"/>
                <a:gd name="T21" fmla="*/ 106 h 109"/>
                <a:gd name="T22" fmla="*/ 35 w 35"/>
                <a:gd name="T23" fmla="*/ 102 h 109"/>
                <a:gd name="T24" fmla="*/ 35 w 35"/>
                <a:gd name="T25" fmla="*/ 98 h 109"/>
                <a:gd name="T26" fmla="*/ 31 w 35"/>
                <a:gd name="T27" fmla="*/ 76 h 109"/>
                <a:gd name="T28" fmla="*/ 26 w 35"/>
                <a:gd name="T29" fmla="*/ 52 h 109"/>
                <a:gd name="T30" fmla="*/ 20 w 35"/>
                <a:gd name="T31" fmla="*/ 30 h 109"/>
                <a:gd name="T32" fmla="*/ 16 w 35"/>
                <a:gd name="T33" fmla="*/ 8 h 109"/>
                <a:gd name="T34" fmla="*/ 15 w 35"/>
                <a:gd name="T35" fmla="*/ 4 h 109"/>
                <a:gd name="T36" fmla="*/ 13 w 35"/>
                <a:gd name="T37" fmla="*/ 2 h 109"/>
                <a:gd name="T38" fmla="*/ 9 w 35"/>
                <a:gd name="T39" fmla="*/ 0 h 109"/>
                <a:gd name="T40" fmla="*/ 7 w 35"/>
                <a:gd name="T41" fmla="*/ 0 h 109"/>
                <a:gd name="T42" fmla="*/ 3 w 35"/>
                <a:gd name="T43" fmla="*/ 2 h 109"/>
                <a:gd name="T44" fmla="*/ 2 w 35"/>
                <a:gd name="T45" fmla="*/ 4 h 109"/>
                <a:gd name="T46" fmla="*/ 0 w 35"/>
                <a:gd name="T47" fmla="*/ 8 h 109"/>
                <a:gd name="T48" fmla="*/ 0 w 35"/>
                <a:gd name="T49" fmla="*/ 10 h 109"/>
                <a:gd name="T50" fmla="*/ 0 w 35"/>
                <a:gd name="T51" fmla="*/ 1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5" h="109">
                  <a:moveTo>
                    <a:pt x="0" y="10"/>
                  </a:moveTo>
                  <a:lnTo>
                    <a:pt x="5" y="34"/>
                  </a:lnTo>
                  <a:lnTo>
                    <a:pt x="11" y="56"/>
                  </a:lnTo>
                  <a:lnTo>
                    <a:pt x="16" y="78"/>
                  </a:lnTo>
                  <a:lnTo>
                    <a:pt x="20" y="102"/>
                  </a:lnTo>
                  <a:lnTo>
                    <a:pt x="20" y="104"/>
                  </a:lnTo>
                  <a:lnTo>
                    <a:pt x="22" y="108"/>
                  </a:lnTo>
                  <a:lnTo>
                    <a:pt x="26" y="109"/>
                  </a:lnTo>
                  <a:lnTo>
                    <a:pt x="29" y="109"/>
                  </a:lnTo>
                  <a:lnTo>
                    <a:pt x="31" y="108"/>
                  </a:lnTo>
                  <a:lnTo>
                    <a:pt x="35" y="106"/>
                  </a:lnTo>
                  <a:lnTo>
                    <a:pt x="35" y="102"/>
                  </a:lnTo>
                  <a:lnTo>
                    <a:pt x="35" y="98"/>
                  </a:lnTo>
                  <a:lnTo>
                    <a:pt x="31" y="76"/>
                  </a:lnTo>
                  <a:lnTo>
                    <a:pt x="26" y="52"/>
                  </a:lnTo>
                  <a:lnTo>
                    <a:pt x="20" y="30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5200" y="2935"/>
              <a:ext cx="18" cy="269"/>
            </a:xfrm>
            <a:custGeom>
              <a:avLst/>
              <a:gdLst>
                <a:gd name="T0" fmla="*/ 0 w 37"/>
                <a:gd name="T1" fmla="*/ 8 h 538"/>
                <a:gd name="T2" fmla="*/ 4 w 37"/>
                <a:gd name="T3" fmla="*/ 139 h 538"/>
                <a:gd name="T4" fmla="*/ 2 w 37"/>
                <a:gd name="T5" fmla="*/ 272 h 538"/>
                <a:gd name="T6" fmla="*/ 4 w 37"/>
                <a:gd name="T7" fmla="*/ 403 h 538"/>
                <a:gd name="T8" fmla="*/ 22 w 37"/>
                <a:gd name="T9" fmla="*/ 533 h 538"/>
                <a:gd name="T10" fmla="*/ 24 w 37"/>
                <a:gd name="T11" fmla="*/ 535 h 538"/>
                <a:gd name="T12" fmla="*/ 26 w 37"/>
                <a:gd name="T13" fmla="*/ 538 h 538"/>
                <a:gd name="T14" fmla="*/ 30 w 37"/>
                <a:gd name="T15" fmla="*/ 538 h 538"/>
                <a:gd name="T16" fmla="*/ 32 w 37"/>
                <a:gd name="T17" fmla="*/ 538 h 538"/>
                <a:gd name="T18" fmla="*/ 35 w 37"/>
                <a:gd name="T19" fmla="*/ 536 h 538"/>
                <a:gd name="T20" fmla="*/ 37 w 37"/>
                <a:gd name="T21" fmla="*/ 535 h 538"/>
                <a:gd name="T22" fmla="*/ 37 w 37"/>
                <a:gd name="T23" fmla="*/ 531 h 538"/>
                <a:gd name="T24" fmla="*/ 37 w 37"/>
                <a:gd name="T25" fmla="*/ 529 h 538"/>
                <a:gd name="T26" fmla="*/ 21 w 37"/>
                <a:gd name="T27" fmla="*/ 400 h 538"/>
                <a:gd name="T28" fmla="*/ 19 w 37"/>
                <a:gd name="T29" fmla="*/ 268 h 538"/>
                <a:gd name="T30" fmla="*/ 21 w 37"/>
                <a:gd name="T31" fmla="*/ 137 h 538"/>
                <a:gd name="T32" fmla="*/ 17 w 37"/>
                <a:gd name="T33" fmla="*/ 8 h 538"/>
                <a:gd name="T34" fmla="*/ 17 w 37"/>
                <a:gd name="T35" fmla="*/ 4 h 538"/>
                <a:gd name="T36" fmla="*/ 15 w 37"/>
                <a:gd name="T37" fmla="*/ 0 h 538"/>
                <a:gd name="T38" fmla="*/ 11 w 37"/>
                <a:gd name="T39" fmla="*/ 0 h 538"/>
                <a:gd name="T40" fmla="*/ 8 w 37"/>
                <a:gd name="T41" fmla="*/ 0 h 538"/>
                <a:gd name="T42" fmla="*/ 6 w 37"/>
                <a:gd name="T43" fmla="*/ 0 h 538"/>
                <a:gd name="T44" fmla="*/ 2 w 37"/>
                <a:gd name="T45" fmla="*/ 2 h 538"/>
                <a:gd name="T46" fmla="*/ 0 w 37"/>
                <a:gd name="T47" fmla="*/ 6 h 538"/>
                <a:gd name="T48" fmla="*/ 0 w 37"/>
                <a:gd name="T49" fmla="*/ 8 h 538"/>
                <a:gd name="T50" fmla="*/ 0 w 37"/>
                <a:gd name="T51" fmla="*/ 8 h 5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38">
                  <a:moveTo>
                    <a:pt x="0" y="8"/>
                  </a:moveTo>
                  <a:lnTo>
                    <a:pt x="4" y="139"/>
                  </a:lnTo>
                  <a:lnTo>
                    <a:pt x="2" y="272"/>
                  </a:lnTo>
                  <a:lnTo>
                    <a:pt x="4" y="403"/>
                  </a:lnTo>
                  <a:lnTo>
                    <a:pt x="22" y="533"/>
                  </a:lnTo>
                  <a:lnTo>
                    <a:pt x="24" y="535"/>
                  </a:lnTo>
                  <a:lnTo>
                    <a:pt x="26" y="538"/>
                  </a:lnTo>
                  <a:lnTo>
                    <a:pt x="30" y="538"/>
                  </a:lnTo>
                  <a:lnTo>
                    <a:pt x="32" y="538"/>
                  </a:lnTo>
                  <a:lnTo>
                    <a:pt x="35" y="536"/>
                  </a:lnTo>
                  <a:lnTo>
                    <a:pt x="37" y="535"/>
                  </a:lnTo>
                  <a:lnTo>
                    <a:pt x="37" y="531"/>
                  </a:lnTo>
                  <a:lnTo>
                    <a:pt x="37" y="529"/>
                  </a:lnTo>
                  <a:lnTo>
                    <a:pt x="21" y="400"/>
                  </a:lnTo>
                  <a:lnTo>
                    <a:pt x="19" y="268"/>
                  </a:lnTo>
                  <a:lnTo>
                    <a:pt x="21" y="137"/>
                  </a:lnTo>
                  <a:lnTo>
                    <a:pt x="17" y="8"/>
                  </a:lnTo>
                  <a:lnTo>
                    <a:pt x="17" y="4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1"/>
            <p:cNvSpPr>
              <a:spLocks/>
            </p:cNvSpPr>
            <p:nvPr/>
          </p:nvSpPr>
          <p:spPr bwMode="auto">
            <a:xfrm>
              <a:off x="5215" y="3072"/>
              <a:ext cx="16" cy="78"/>
            </a:xfrm>
            <a:custGeom>
              <a:avLst/>
              <a:gdLst>
                <a:gd name="T0" fmla="*/ 0 w 31"/>
                <a:gd name="T1" fmla="*/ 9 h 155"/>
                <a:gd name="T2" fmla="*/ 3 w 31"/>
                <a:gd name="T3" fmla="*/ 44 h 155"/>
                <a:gd name="T4" fmla="*/ 7 w 31"/>
                <a:gd name="T5" fmla="*/ 77 h 155"/>
                <a:gd name="T6" fmla="*/ 11 w 31"/>
                <a:gd name="T7" fmla="*/ 113 h 155"/>
                <a:gd name="T8" fmla="*/ 14 w 31"/>
                <a:gd name="T9" fmla="*/ 148 h 155"/>
                <a:gd name="T10" fmla="*/ 16 w 31"/>
                <a:gd name="T11" fmla="*/ 149 h 155"/>
                <a:gd name="T12" fmla="*/ 18 w 31"/>
                <a:gd name="T13" fmla="*/ 153 h 155"/>
                <a:gd name="T14" fmla="*/ 22 w 31"/>
                <a:gd name="T15" fmla="*/ 155 h 155"/>
                <a:gd name="T16" fmla="*/ 24 w 31"/>
                <a:gd name="T17" fmla="*/ 155 h 155"/>
                <a:gd name="T18" fmla="*/ 26 w 31"/>
                <a:gd name="T19" fmla="*/ 153 h 155"/>
                <a:gd name="T20" fmla="*/ 29 w 31"/>
                <a:gd name="T21" fmla="*/ 151 h 155"/>
                <a:gd name="T22" fmla="*/ 31 w 31"/>
                <a:gd name="T23" fmla="*/ 148 h 155"/>
                <a:gd name="T24" fmla="*/ 31 w 31"/>
                <a:gd name="T25" fmla="*/ 146 h 155"/>
                <a:gd name="T26" fmla="*/ 27 w 31"/>
                <a:gd name="T27" fmla="*/ 111 h 155"/>
                <a:gd name="T28" fmla="*/ 22 w 31"/>
                <a:gd name="T29" fmla="*/ 76 h 155"/>
                <a:gd name="T30" fmla="*/ 18 w 31"/>
                <a:gd name="T31" fmla="*/ 42 h 155"/>
                <a:gd name="T32" fmla="*/ 16 w 31"/>
                <a:gd name="T33" fmla="*/ 7 h 155"/>
                <a:gd name="T34" fmla="*/ 16 w 31"/>
                <a:gd name="T35" fmla="*/ 3 h 155"/>
                <a:gd name="T36" fmla="*/ 14 w 31"/>
                <a:gd name="T37" fmla="*/ 2 h 155"/>
                <a:gd name="T38" fmla="*/ 11 w 31"/>
                <a:gd name="T39" fmla="*/ 0 h 155"/>
                <a:gd name="T40" fmla="*/ 7 w 31"/>
                <a:gd name="T41" fmla="*/ 0 h 155"/>
                <a:gd name="T42" fmla="*/ 5 w 31"/>
                <a:gd name="T43" fmla="*/ 0 h 155"/>
                <a:gd name="T44" fmla="*/ 2 w 31"/>
                <a:gd name="T45" fmla="*/ 2 h 155"/>
                <a:gd name="T46" fmla="*/ 0 w 31"/>
                <a:gd name="T47" fmla="*/ 5 h 155"/>
                <a:gd name="T48" fmla="*/ 0 w 31"/>
                <a:gd name="T49" fmla="*/ 9 h 155"/>
                <a:gd name="T50" fmla="*/ 0 w 31"/>
                <a:gd name="T51" fmla="*/ 9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1" h="155">
                  <a:moveTo>
                    <a:pt x="0" y="9"/>
                  </a:moveTo>
                  <a:lnTo>
                    <a:pt x="3" y="44"/>
                  </a:lnTo>
                  <a:lnTo>
                    <a:pt x="7" y="77"/>
                  </a:lnTo>
                  <a:lnTo>
                    <a:pt x="11" y="113"/>
                  </a:lnTo>
                  <a:lnTo>
                    <a:pt x="14" y="148"/>
                  </a:lnTo>
                  <a:lnTo>
                    <a:pt x="16" y="149"/>
                  </a:lnTo>
                  <a:lnTo>
                    <a:pt x="18" y="153"/>
                  </a:lnTo>
                  <a:lnTo>
                    <a:pt x="22" y="155"/>
                  </a:lnTo>
                  <a:lnTo>
                    <a:pt x="24" y="155"/>
                  </a:lnTo>
                  <a:lnTo>
                    <a:pt x="26" y="153"/>
                  </a:lnTo>
                  <a:lnTo>
                    <a:pt x="29" y="151"/>
                  </a:lnTo>
                  <a:lnTo>
                    <a:pt x="31" y="148"/>
                  </a:lnTo>
                  <a:lnTo>
                    <a:pt x="31" y="146"/>
                  </a:lnTo>
                  <a:lnTo>
                    <a:pt x="27" y="111"/>
                  </a:lnTo>
                  <a:lnTo>
                    <a:pt x="22" y="76"/>
                  </a:lnTo>
                  <a:lnTo>
                    <a:pt x="18" y="42"/>
                  </a:lnTo>
                  <a:lnTo>
                    <a:pt x="16" y="7"/>
                  </a:lnTo>
                  <a:lnTo>
                    <a:pt x="16" y="3"/>
                  </a:lnTo>
                  <a:lnTo>
                    <a:pt x="14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2"/>
            <p:cNvSpPr>
              <a:spLocks/>
            </p:cNvSpPr>
            <p:nvPr/>
          </p:nvSpPr>
          <p:spPr bwMode="auto">
            <a:xfrm>
              <a:off x="5045" y="2668"/>
              <a:ext cx="61" cy="25"/>
            </a:xfrm>
            <a:custGeom>
              <a:avLst/>
              <a:gdLst>
                <a:gd name="T0" fmla="*/ 110 w 122"/>
                <a:gd name="T1" fmla="*/ 0 h 50"/>
                <a:gd name="T2" fmla="*/ 99 w 122"/>
                <a:gd name="T3" fmla="*/ 5 h 50"/>
                <a:gd name="T4" fmla="*/ 86 w 122"/>
                <a:gd name="T5" fmla="*/ 13 h 50"/>
                <a:gd name="T6" fmla="*/ 73 w 122"/>
                <a:gd name="T7" fmla="*/ 18 h 50"/>
                <a:gd name="T8" fmla="*/ 62 w 122"/>
                <a:gd name="T9" fmla="*/ 24 h 50"/>
                <a:gd name="T10" fmla="*/ 49 w 122"/>
                <a:gd name="T11" fmla="*/ 27 h 50"/>
                <a:gd name="T12" fmla="*/ 37 w 122"/>
                <a:gd name="T13" fmla="*/ 31 h 50"/>
                <a:gd name="T14" fmla="*/ 22 w 122"/>
                <a:gd name="T15" fmla="*/ 35 h 50"/>
                <a:gd name="T16" fmla="*/ 9 w 122"/>
                <a:gd name="T17" fmla="*/ 35 h 50"/>
                <a:gd name="T18" fmla="*/ 5 w 122"/>
                <a:gd name="T19" fmla="*/ 35 h 50"/>
                <a:gd name="T20" fmla="*/ 1 w 122"/>
                <a:gd name="T21" fmla="*/ 37 h 50"/>
                <a:gd name="T22" fmla="*/ 0 w 122"/>
                <a:gd name="T23" fmla="*/ 40 h 50"/>
                <a:gd name="T24" fmla="*/ 0 w 122"/>
                <a:gd name="T25" fmla="*/ 42 h 50"/>
                <a:gd name="T26" fmla="*/ 0 w 122"/>
                <a:gd name="T27" fmla="*/ 46 h 50"/>
                <a:gd name="T28" fmla="*/ 1 w 122"/>
                <a:gd name="T29" fmla="*/ 48 h 50"/>
                <a:gd name="T30" fmla="*/ 5 w 122"/>
                <a:gd name="T31" fmla="*/ 50 h 50"/>
                <a:gd name="T32" fmla="*/ 9 w 122"/>
                <a:gd name="T33" fmla="*/ 50 h 50"/>
                <a:gd name="T34" fmla="*/ 24 w 122"/>
                <a:gd name="T35" fmla="*/ 50 h 50"/>
                <a:gd name="T36" fmla="*/ 38 w 122"/>
                <a:gd name="T37" fmla="*/ 48 h 50"/>
                <a:gd name="T38" fmla="*/ 51 w 122"/>
                <a:gd name="T39" fmla="*/ 44 h 50"/>
                <a:gd name="T40" fmla="*/ 66 w 122"/>
                <a:gd name="T41" fmla="*/ 40 h 50"/>
                <a:gd name="T42" fmla="*/ 79 w 122"/>
                <a:gd name="T43" fmla="*/ 35 h 50"/>
                <a:gd name="T44" fmla="*/ 92 w 122"/>
                <a:gd name="T45" fmla="*/ 27 h 50"/>
                <a:gd name="T46" fmla="*/ 105 w 122"/>
                <a:gd name="T47" fmla="*/ 22 h 50"/>
                <a:gd name="T48" fmla="*/ 118 w 122"/>
                <a:gd name="T49" fmla="*/ 15 h 50"/>
                <a:gd name="T50" fmla="*/ 120 w 122"/>
                <a:gd name="T51" fmla="*/ 13 h 50"/>
                <a:gd name="T52" fmla="*/ 122 w 122"/>
                <a:gd name="T53" fmla="*/ 9 h 50"/>
                <a:gd name="T54" fmla="*/ 122 w 122"/>
                <a:gd name="T55" fmla="*/ 7 h 50"/>
                <a:gd name="T56" fmla="*/ 122 w 122"/>
                <a:gd name="T57" fmla="*/ 3 h 50"/>
                <a:gd name="T58" fmla="*/ 120 w 122"/>
                <a:gd name="T59" fmla="*/ 2 h 50"/>
                <a:gd name="T60" fmla="*/ 116 w 122"/>
                <a:gd name="T61" fmla="*/ 0 h 50"/>
                <a:gd name="T62" fmla="*/ 114 w 122"/>
                <a:gd name="T63" fmla="*/ 0 h 50"/>
                <a:gd name="T64" fmla="*/ 110 w 122"/>
                <a:gd name="T65" fmla="*/ 0 h 50"/>
                <a:gd name="T66" fmla="*/ 110 w 122"/>
                <a:gd name="T6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2" h="50">
                  <a:moveTo>
                    <a:pt x="110" y="0"/>
                  </a:moveTo>
                  <a:lnTo>
                    <a:pt x="99" y="5"/>
                  </a:lnTo>
                  <a:lnTo>
                    <a:pt x="86" y="13"/>
                  </a:lnTo>
                  <a:lnTo>
                    <a:pt x="73" y="18"/>
                  </a:lnTo>
                  <a:lnTo>
                    <a:pt x="62" y="24"/>
                  </a:lnTo>
                  <a:lnTo>
                    <a:pt x="49" y="27"/>
                  </a:lnTo>
                  <a:lnTo>
                    <a:pt x="37" y="31"/>
                  </a:lnTo>
                  <a:lnTo>
                    <a:pt x="22" y="35"/>
                  </a:lnTo>
                  <a:lnTo>
                    <a:pt x="9" y="35"/>
                  </a:lnTo>
                  <a:lnTo>
                    <a:pt x="5" y="35"/>
                  </a:lnTo>
                  <a:lnTo>
                    <a:pt x="1" y="37"/>
                  </a:lnTo>
                  <a:lnTo>
                    <a:pt x="0" y="40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1" y="48"/>
                  </a:lnTo>
                  <a:lnTo>
                    <a:pt x="5" y="50"/>
                  </a:lnTo>
                  <a:lnTo>
                    <a:pt x="9" y="50"/>
                  </a:lnTo>
                  <a:lnTo>
                    <a:pt x="24" y="50"/>
                  </a:lnTo>
                  <a:lnTo>
                    <a:pt x="38" y="48"/>
                  </a:lnTo>
                  <a:lnTo>
                    <a:pt x="51" y="44"/>
                  </a:lnTo>
                  <a:lnTo>
                    <a:pt x="66" y="40"/>
                  </a:lnTo>
                  <a:lnTo>
                    <a:pt x="79" y="35"/>
                  </a:lnTo>
                  <a:lnTo>
                    <a:pt x="92" y="27"/>
                  </a:lnTo>
                  <a:lnTo>
                    <a:pt x="105" y="22"/>
                  </a:lnTo>
                  <a:lnTo>
                    <a:pt x="118" y="15"/>
                  </a:lnTo>
                  <a:lnTo>
                    <a:pt x="120" y="13"/>
                  </a:lnTo>
                  <a:lnTo>
                    <a:pt x="122" y="9"/>
                  </a:lnTo>
                  <a:lnTo>
                    <a:pt x="122" y="7"/>
                  </a:lnTo>
                  <a:lnTo>
                    <a:pt x="122" y="3"/>
                  </a:lnTo>
                  <a:lnTo>
                    <a:pt x="120" y="2"/>
                  </a:lnTo>
                  <a:lnTo>
                    <a:pt x="116" y="0"/>
                  </a:lnTo>
                  <a:lnTo>
                    <a:pt x="114" y="0"/>
                  </a:lnTo>
                  <a:lnTo>
                    <a:pt x="110" y="0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3"/>
            <p:cNvSpPr>
              <a:spLocks/>
            </p:cNvSpPr>
            <p:nvPr/>
          </p:nvSpPr>
          <p:spPr bwMode="auto">
            <a:xfrm>
              <a:off x="4686" y="2802"/>
              <a:ext cx="318" cy="382"/>
            </a:xfrm>
            <a:custGeom>
              <a:avLst/>
              <a:gdLst>
                <a:gd name="T0" fmla="*/ 568 w 636"/>
                <a:gd name="T1" fmla="*/ 28 h 763"/>
                <a:gd name="T2" fmla="*/ 481 w 636"/>
                <a:gd name="T3" fmla="*/ 66 h 763"/>
                <a:gd name="T4" fmla="*/ 429 w 636"/>
                <a:gd name="T5" fmla="*/ 142 h 763"/>
                <a:gd name="T6" fmla="*/ 407 w 636"/>
                <a:gd name="T7" fmla="*/ 203 h 763"/>
                <a:gd name="T8" fmla="*/ 372 w 636"/>
                <a:gd name="T9" fmla="*/ 259 h 763"/>
                <a:gd name="T10" fmla="*/ 337 w 636"/>
                <a:gd name="T11" fmla="*/ 307 h 763"/>
                <a:gd name="T12" fmla="*/ 309 w 636"/>
                <a:gd name="T13" fmla="*/ 347 h 763"/>
                <a:gd name="T14" fmla="*/ 285 w 636"/>
                <a:gd name="T15" fmla="*/ 390 h 763"/>
                <a:gd name="T16" fmla="*/ 256 w 636"/>
                <a:gd name="T17" fmla="*/ 440 h 763"/>
                <a:gd name="T18" fmla="*/ 224 w 636"/>
                <a:gd name="T19" fmla="*/ 493 h 763"/>
                <a:gd name="T20" fmla="*/ 187 w 636"/>
                <a:gd name="T21" fmla="*/ 545 h 763"/>
                <a:gd name="T22" fmla="*/ 182 w 636"/>
                <a:gd name="T23" fmla="*/ 566 h 763"/>
                <a:gd name="T24" fmla="*/ 165 w 636"/>
                <a:gd name="T25" fmla="*/ 588 h 763"/>
                <a:gd name="T26" fmla="*/ 139 w 636"/>
                <a:gd name="T27" fmla="*/ 606 h 763"/>
                <a:gd name="T28" fmla="*/ 111 w 636"/>
                <a:gd name="T29" fmla="*/ 621 h 763"/>
                <a:gd name="T30" fmla="*/ 98 w 636"/>
                <a:gd name="T31" fmla="*/ 636 h 763"/>
                <a:gd name="T32" fmla="*/ 97 w 636"/>
                <a:gd name="T33" fmla="*/ 645 h 763"/>
                <a:gd name="T34" fmla="*/ 97 w 636"/>
                <a:gd name="T35" fmla="*/ 656 h 763"/>
                <a:gd name="T36" fmla="*/ 100 w 636"/>
                <a:gd name="T37" fmla="*/ 667 h 763"/>
                <a:gd name="T38" fmla="*/ 61 w 636"/>
                <a:gd name="T39" fmla="*/ 684 h 763"/>
                <a:gd name="T40" fmla="*/ 17 w 636"/>
                <a:gd name="T41" fmla="*/ 710 h 763"/>
                <a:gd name="T42" fmla="*/ 0 w 636"/>
                <a:gd name="T43" fmla="*/ 754 h 763"/>
                <a:gd name="T44" fmla="*/ 6 w 636"/>
                <a:gd name="T45" fmla="*/ 763 h 763"/>
                <a:gd name="T46" fmla="*/ 13 w 636"/>
                <a:gd name="T47" fmla="*/ 762 h 763"/>
                <a:gd name="T48" fmla="*/ 17 w 636"/>
                <a:gd name="T49" fmla="*/ 741 h 763"/>
                <a:gd name="T50" fmla="*/ 41 w 636"/>
                <a:gd name="T51" fmla="*/ 712 h 763"/>
                <a:gd name="T52" fmla="*/ 80 w 636"/>
                <a:gd name="T53" fmla="*/ 695 h 763"/>
                <a:gd name="T54" fmla="*/ 110 w 636"/>
                <a:gd name="T55" fmla="*/ 680 h 763"/>
                <a:gd name="T56" fmla="*/ 111 w 636"/>
                <a:gd name="T57" fmla="*/ 675 h 763"/>
                <a:gd name="T58" fmla="*/ 111 w 636"/>
                <a:gd name="T59" fmla="*/ 658 h 763"/>
                <a:gd name="T60" fmla="*/ 113 w 636"/>
                <a:gd name="T61" fmla="*/ 641 h 763"/>
                <a:gd name="T62" fmla="*/ 111 w 636"/>
                <a:gd name="T63" fmla="*/ 645 h 763"/>
                <a:gd name="T64" fmla="*/ 115 w 636"/>
                <a:gd name="T65" fmla="*/ 641 h 763"/>
                <a:gd name="T66" fmla="*/ 135 w 636"/>
                <a:gd name="T67" fmla="*/ 627 h 763"/>
                <a:gd name="T68" fmla="*/ 185 w 636"/>
                <a:gd name="T69" fmla="*/ 590 h 763"/>
                <a:gd name="T70" fmla="*/ 196 w 636"/>
                <a:gd name="T71" fmla="*/ 562 h 763"/>
                <a:gd name="T72" fmla="*/ 222 w 636"/>
                <a:gd name="T73" fmla="*/ 527 h 763"/>
                <a:gd name="T74" fmla="*/ 270 w 636"/>
                <a:gd name="T75" fmla="*/ 449 h 763"/>
                <a:gd name="T76" fmla="*/ 322 w 636"/>
                <a:gd name="T77" fmla="*/ 357 h 763"/>
                <a:gd name="T78" fmla="*/ 363 w 636"/>
                <a:gd name="T79" fmla="*/ 298 h 763"/>
                <a:gd name="T80" fmla="*/ 387 w 636"/>
                <a:gd name="T81" fmla="*/ 270 h 763"/>
                <a:gd name="T82" fmla="*/ 420 w 636"/>
                <a:gd name="T83" fmla="*/ 212 h 763"/>
                <a:gd name="T84" fmla="*/ 450 w 636"/>
                <a:gd name="T85" fmla="*/ 137 h 763"/>
                <a:gd name="T86" fmla="*/ 488 w 636"/>
                <a:gd name="T87" fmla="*/ 85 h 763"/>
                <a:gd name="T88" fmla="*/ 551 w 636"/>
                <a:gd name="T89" fmla="*/ 52 h 763"/>
                <a:gd name="T90" fmla="*/ 609 w 636"/>
                <a:gd name="T91" fmla="*/ 29 h 763"/>
                <a:gd name="T92" fmla="*/ 631 w 636"/>
                <a:gd name="T93" fmla="*/ 16 h 763"/>
                <a:gd name="T94" fmla="*/ 636 w 636"/>
                <a:gd name="T95" fmla="*/ 11 h 763"/>
                <a:gd name="T96" fmla="*/ 633 w 636"/>
                <a:gd name="T97" fmla="*/ 2 h 763"/>
                <a:gd name="T98" fmla="*/ 625 w 636"/>
                <a:gd name="T99" fmla="*/ 2 h 7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36" h="763">
                  <a:moveTo>
                    <a:pt x="625" y="2"/>
                  </a:moveTo>
                  <a:lnTo>
                    <a:pt x="598" y="15"/>
                  </a:lnTo>
                  <a:lnTo>
                    <a:pt x="568" y="28"/>
                  </a:lnTo>
                  <a:lnTo>
                    <a:pt x="537" y="39"/>
                  </a:lnTo>
                  <a:lnTo>
                    <a:pt x="509" y="52"/>
                  </a:lnTo>
                  <a:lnTo>
                    <a:pt x="481" y="66"/>
                  </a:lnTo>
                  <a:lnTo>
                    <a:pt x="457" y="87"/>
                  </a:lnTo>
                  <a:lnTo>
                    <a:pt x="440" y="111"/>
                  </a:lnTo>
                  <a:lnTo>
                    <a:pt x="429" y="142"/>
                  </a:lnTo>
                  <a:lnTo>
                    <a:pt x="424" y="164"/>
                  </a:lnTo>
                  <a:lnTo>
                    <a:pt x="416" y="185"/>
                  </a:lnTo>
                  <a:lnTo>
                    <a:pt x="407" y="203"/>
                  </a:lnTo>
                  <a:lnTo>
                    <a:pt x="396" y="222"/>
                  </a:lnTo>
                  <a:lnTo>
                    <a:pt x="385" y="240"/>
                  </a:lnTo>
                  <a:lnTo>
                    <a:pt x="372" y="259"/>
                  </a:lnTo>
                  <a:lnTo>
                    <a:pt x="359" y="275"/>
                  </a:lnTo>
                  <a:lnTo>
                    <a:pt x="346" y="294"/>
                  </a:lnTo>
                  <a:lnTo>
                    <a:pt x="337" y="307"/>
                  </a:lnTo>
                  <a:lnTo>
                    <a:pt x="328" y="322"/>
                  </a:lnTo>
                  <a:lnTo>
                    <a:pt x="318" y="334"/>
                  </a:lnTo>
                  <a:lnTo>
                    <a:pt x="309" y="347"/>
                  </a:lnTo>
                  <a:lnTo>
                    <a:pt x="302" y="362"/>
                  </a:lnTo>
                  <a:lnTo>
                    <a:pt x="294" y="375"/>
                  </a:lnTo>
                  <a:lnTo>
                    <a:pt x="285" y="390"/>
                  </a:lnTo>
                  <a:lnTo>
                    <a:pt x="278" y="403"/>
                  </a:lnTo>
                  <a:lnTo>
                    <a:pt x="267" y="421"/>
                  </a:lnTo>
                  <a:lnTo>
                    <a:pt x="256" y="440"/>
                  </a:lnTo>
                  <a:lnTo>
                    <a:pt x="246" y="458"/>
                  </a:lnTo>
                  <a:lnTo>
                    <a:pt x="235" y="477"/>
                  </a:lnTo>
                  <a:lnTo>
                    <a:pt x="224" y="493"/>
                  </a:lnTo>
                  <a:lnTo>
                    <a:pt x="213" y="512"/>
                  </a:lnTo>
                  <a:lnTo>
                    <a:pt x="200" y="529"/>
                  </a:lnTo>
                  <a:lnTo>
                    <a:pt x="187" y="545"/>
                  </a:lnTo>
                  <a:lnTo>
                    <a:pt x="185" y="551"/>
                  </a:lnTo>
                  <a:lnTo>
                    <a:pt x="183" y="558"/>
                  </a:lnTo>
                  <a:lnTo>
                    <a:pt x="182" y="566"/>
                  </a:lnTo>
                  <a:lnTo>
                    <a:pt x="180" y="571"/>
                  </a:lnTo>
                  <a:lnTo>
                    <a:pt x="172" y="580"/>
                  </a:lnTo>
                  <a:lnTo>
                    <a:pt x="165" y="588"/>
                  </a:lnTo>
                  <a:lnTo>
                    <a:pt x="158" y="593"/>
                  </a:lnTo>
                  <a:lnTo>
                    <a:pt x="148" y="601"/>
                  </a:lnTo>
                  <a:lnTo>
                    <a:pt x="139" y="606"/>
                  </a:lnTo>
                  <a:lnTo>
                    <a:pt x="130" y="612"/>
                  </a:lnTo>
                  <a:lnTo>
                    <a:pt x="121" y="616"/>
                  </a:lnTo>
                  <a:lnTo>
                    <a:pt x="111" y="621"/>
                  </a:lnTo>
                  <a:lnTo>
                    <a:pt x="98" y="634"/>
                  </a:lnTo>
                  <a:lnTo>
                    <a:pt x="98" y="636"/>
                  </a:lnTo>
                  <a:lnTo>
                    <a:pt x="98" y="636"/>
                  </a:lnTo>
                  <a:lnTo>
                    <a:pt x="98" y="636"/>
                  </a:lnTo>
                  <a:lnTo>
                    <a:pt x="98" y="638"/>
                  </a:lnTo>
                  <a:lnTo>
                    <a:pt x="97" y="645"/>
                  </a:lnTo>
                  <a:lnTo>
                    <a:pt x="97" y="649"/>
                  </a:lnTo>
                  <a:lnTo>
                    <a:pt x="97" y="653"/>
                  </a:lnTo>
                  <a:lnTo>
                    <a:pt x="97" y="656"/>
                  </a:lnTo>
                  <a:lnTo>
                    <a:pt x="97" y="660"/>
                  </a:lnTo>
                  <a:lnTo>
                    <a:pt x="97" y="675"/>
                  </a:lnTo>
                  <a:lnTo>
                    <a:pt x="100" y="667"/>
                  </a:lnTo>
                  <a:lnTo>
                    <a:pt x="93" y="673"/>
                  </a:lnTo>
                  <a:lnTo>
                    <a:pt x="78" y="678"/>
                  </a:lnTo>
                  <a:lnTo>
                    <a:pt x="61" y="684"/>
                  </a:lnTo>
                  <a:lnTo>
                    <a:pt x="45" y="691"/>
                  </a:lnTo>
                  <a:lnTo>
                    <a:pt x="30" y="701"/>
                  </a:lnTo>
                  <a:lnTo>
                    <a:pt x="17" y="710"/>
                  </a:lnTo>
                  <a:lnTo>
                    <a:pt x="8" y="723"/>
                  </a:lnTo>
                  <a:lnTo>
                    <a:pt x="0" y="738"/>
                  </a:lnTo>
                  <a:lnTo>
                    <a:pt x="0" y="754"/>
                  </a:lnTo>
                  <a:lnTo>
                    <a:pt x="0" y="758"/>
                  </a:lnTo>
                  <a:lnTo>
                    <a:pt x="2" y="762"/>
                  </a:lnTo>
                  <a:lnTo>
                    <a:pt x="6" y="763"/>
                  </a:lnTo>
                  <a:lnTo>
                    <a:pt x="8" y="763"/>
                  </a:lnTo>
                  <a:lnTo>
                    <a:pt x="10" y="763"/>
                  </a:lnTo>
                  <a:lnTo>
                    <a:pt x="13" y="762"/>
                  </a:lnTo>
                  <a:lnTo>
                    <a:pt x="15" y="758"/>
                  </a:lnTo>
                  <a:lnTo>
                    <a:pt x="15" y="754"/>
                  </a:lnTo>
                  <a:lnTo>
                    <a:pt x="17" y="741"/>
                  </a:lnTo>
                  <a:lnTo>
                    <a:pt x="21" y="730"/>
                  </a:lnTo>
                  <a:lnTo>
                    <a:pt x="30" y="721"/>
                  </a:lnTo>
                  <a:lnTo>
                    <a:pt x="41" y="712"/>
                  </a:lnTo>
                  <a:lnTo>
                    <a:pt x="54" y="706"/>
                  </a:lnTo>
                  <a:lnTo>
                    <a:pt x="67" y="699"/>
                  </a:lnTo>
                  <a:lnTo>
                    <a:pt x="80" y="695"/>
                  </a:lnTo>
                  <a:lnTo>
                    <a:pt x="93" y="689"/>
                  </a:lnTo>
                  <a:lnTo>
                    <a:pt x="108" y="682"/>
                  </a:lnTo>
                  <a:lnTo>
                    <a:pt x="110" y="680"/>
                  </a:lnTo>
                  <a:lnTo>
                    <a:pt x="111" y="678"/>
                  </a:lnTo>
                  <a:lnTo>
                    <a:pt x="111" y="677"/>
                  </a:lnTo>
                  <a:lnTo>
                    <a:pt x="111" y="675"/>
                  </a:lnTo>
                  <a:lnTo>
                    <a:pt x="111" y="660"/>
                  </a:lnTo>
                  <a:lnTo>
                    <a:pt x="111" y="660"/>
                  </a:lnTo>
                  <a:lnTo>
                    <a:pt x="111" y="658"/>
                  </a:lnTo>
                  <a:lnTo>
                    <a:pt x="111" y="653"/>
                  </a:lnTo>
                  <a:lnTo>
                    <a:pt x="113" y="641"/>
                  </a:lnTo>
                  <a:lnTo>
                    <a:pt x="113" y="641"/>
                  </a:lnTo>
                  <a:lnTo>
                    <a:pt x="113" y="641"/>
                  </a:lnTo>
                  <a:lnTo>
                    <a:pt x="113" y="643"/>
                  </a:lnTo>
                  <a:lnTo>
                    <a:pt x="111" y="645"/>
                  </a:lnTo>
                  <a:lnTo>
                    <a:pt x="111" y="645"/>
                  </a:lnTo>
                  <a:lnTo>
                    <a:pt x="113" y="643"/>
                  </a:lnTo>
                  <a:lnTo>
                    <a:pt x="115" y="641"/>
                  </a:lnTo>
                  <a:lnTo>
                    <a:pt x="119" y="636"/>
                  </a:lnTo>
                  <a:lnTo>
                    <a:pt x="124" y="634"/>
                  </a:lnTo>
                  <a:lnTo>
                    <a:pt x="135" y="627"/>
                  </a:lnTo>
                  <a:lnTo>
                    <a:pt x="154" y="616"/>
                  </a:lnTo>
                  <a:lnTo>
                    <a:pt x="172" y="604"/>
                  </a:lnTo>
                  <a:lnTo>
                    <a:pt x="185" y="590"/>
                  </a:lnTo>
                  <a:lnTo>
                    <a:pt x="193" y="579"/>
                  </a:lnTo>
                  <a:lnTo>
                    <a:pt x="196" y="571"/>
                  </a:lnTo>
                  <a:lnTo>
                    <a:pt x="196" y="562"/>
                  </a:lnTo>
                  <a:lnTo>
                    <a:pt x="200" y="556"/>
                  </a:lnTo>
                  <a:lnTo>
                    <a:pt x="209" y="543"/>
                  </a:lnTo>
                  <a:lnTo>
                    <a:pt x="222" y="527"/>
                  </a:lnTo>
                  <a:lnTo>
                    <a:pt x="237" y="505"/>
                  </a:lnTo>
                  <a:lnTo>
                    <a:pt x="254" y="477"/>
                  </a:lnTo>
                  <a:lnTo>
                    <a:pt x="270" y="449"/>
                  </a:lnTo>
                  <a:lnTo>
                    <a:pt x="287" y="418"/>
                  </a:lnTo>
                  <a:lnTo>
                    <a:pt x="302" y="386"/>
                  </a:lnTo>
                  <a:lnTo>
                    <a:pt x="322" y="357"/>
                  </a:lnTo>
                  <a:lnTo>
                    <a:pt x="339" y="331"/>
                  </a:lnTo>
                  <a:lnTo>
                    <a:pt x="352" y="312"/>
                  </a:lnTo>
                  <a:lnTo>
                    <a:pt x="363" y="298"/>
                  </a:lnTo>
                  <a:lnTo>
                    <a:pt x="372" y="285"/>
                  </a:lnTo>
                  <a:lnTo>
                    <a:pt x="379" y="277"/>
                  </a:lnTo>
                  <a:lnTo>
                    <a:pt x="387" y="270"/>
                  </a:lnTo>
                  <a:lnTo>
                    <a:pt x="394" y="264"/>
                  </a:lnTo>
                  <a:lnTo>
                    <a:pt x="405" y="242"/>
                  </a:lnTo>
                  <a:lnTo>
                    <a:pt x="420" y="212"/>
                  </a:lnTo>
                  <a:lnTo>
                    <a:pt x="433" y="181"/>
                  </a:lnTo>
                  <a:lnTo>
                    <a:pt x="442" y="153"/>
                  </a:lnTo>
                  <a:lnTo>
                    <a:pt x="450" y="137"/>
                  </a:lnTo>
                  <a:lnTo>
                    <a:pt x="459" y="118"/>
                  </a:lnTo>
                  <a:lnTo>
                    <a:pt x="472" y="102"/>
                  </a:lnTo>
                  <a:lnTo>
                    <a:pt x="488" y="85"/>
                  </a:lnTo>
                  <a:lnTo>
                    <a:pt x="507" y="72"/>
                  </a:lnTo>
                  <a:lnTo>
                    <a:pt x="527" y="61"/>
                  </a:lnTo>
                  <a:lnTo>
                    <a:pt x="551" y="52"/>
                  </a:lnTo>
                  <a:lnTo>
                    <a:pt x="575" y="46"/>
                  </a:lnTo>
                  <a:lnTo>
                    <a:pt x="594" y="37"/>
                  </a:lnTo>
                  <a:lnTo>
                    <a:pt x="609" y="29"/>
                  </a:lnTo>
                  <a:lnTo>
                    <a:pt x="618" y="22"/>
                  </a:lnTo>
                  <a:lnTo>
                    <a:pt x="625" y="18"/>
                  </a:lnTo>
                  <a:lnTo>
                    <a:pt x="631" y="16"/>
                  </a:lnTo>
                  <a:lnTo>
                    <a:pt x="635" y="15"/>
                  </a:lnTo>
                  <a:lnTo>
                    <a:pt x="636" y="13"/>
                  </a:lnTo>
                  <a:lnTo>
                    <a:pt x="636" y="11"/>
                  </a:lnTo>
                  <a:lnTo>
                    <a:pt x="635" y="7"/>
                  </a:lnTo>
                  <a:lnTo>
                    <a:pt x="635" y="5"/>
                  </a:lnTo>
                  <a:lnTo>
                    <a:pt x="633" y="2"/>
                  </a:lnTo>
                  <a:lnTo>
                    <a:pt x="629" y="0"/>
                  </a:lnTo>
                  <a:lnTo>
                    <a:pt x="627" y="2"/>
                  </a:lnTo>
                  <a:lnTo>
                    <a:pt x="625" y="2"/>
                  </a:lnTo>
                  <a:lnTo>
                    <a:pt x="625" y="2"/>
                  </a:lnTo>
                  <a:lnTo>
                    <a:pt x="625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4"/>
            <p:cNvSpPr>
              <a:spLocks/>
            </p:cNvSpPr>
            <p:nvPr/>
          </p:nvSpPr>
          <p:spPr bwMode="auto">
            <a:xfrm>
              <a:off x="4707" y="3072"/>
              <a:ext cx="240" cy="181"/>
            </a:xfrm>
            <a:custGeom>
              <a:avLst/>
              <a:gdLst>
                <a:gd name="T0" fmla="*/ 17 w 481"/>
                <a:gd name="T1" fmla="*/ 347 h 360"/>
                <a:gd name="T2" fmla="*/ 41 w 481"/>
                <a:gd name="T3" fmla="*/ 357 h 360"/>
                <a:gd name="T4" fmla="*/ 68 w 481"/>
                <a:gd name="T5" fmla="*/ 360 h 360"/>
                <a:gd name="T6" fmla="*/ 72 w 481"/>
                <a:gd name="T7" fmla="*/ 360 h 360"/>
                <a:gd name="T8" fmla="*/ 76 w 481"/>
                <a:gd name="T9" fmla="*/ 358 h 360"/>
                <a:gd name="T10" fmla="*/ 96 w 481"/>
                <a:gd name="T11" fmla="*/ 345 h 360"/>
                <a:gd name="T12" fmla="*/ 124 w 481"/>
                <a:gd name="T13" fmla="*/ 325 h 360"/>
                <a:gd name="T14" fmla="*/ 150 w 481"/>
                <a:gd name="T15" fmla="*/ 301 h 360"/>
                <a:gd name="T16" fmla="*/ 174 w 481"/>
                <a:gd name="T17" fmla="*/ 277 h 360"/>
                <a:gd name="T18" fmla="*/ 190 w 481"/>
                <a:gd name="T19" fmla="*/ 255 h 360"/>
                <a:gd name="T20" fmla="*/ 192 w 481"/>
                <a:gd name="T21" fmla="*/ 257 h 360"/>
                <a:gd name="T22" fmla="*/ 224 w 481"/>
                <a:gd name="T23" fmla="*/ 247 h 360"/>
                <a:gd name="T24" fmla="*/ 250 w 481"/>
                <a:gd name="T25" fmla="*/ 231 h 360"/>
                <a:gd name="T26" fmla="*/ 272 w 481"/>
                <a:gd name="T27" fmla="*/ 211 h 360"/>
                <a:gd name="T28" fmla="*/ 290 w 481"/>
                <a:gd name="T29" fmla="*/ 185 h 360"/>
                <a:gd name="T30" fmla="*/ 325 w 481"/>
                <a:gd name="T31" fmla="*/ 138 h 360"/>
                <a:gd name="T32" fmla="*/ 360 w 481"/>
                <a:gd name="T33" fmla="*/ 98 h 360"/>
                <a:gd name="T34" fmla="*/ 399 w 481"/>
                <a:gd name="T35" fmla="*/ 57 h 360"/>
                <a:gd name="T36" fmla="*/ 436 w 481"/>
                <a:gd name="T37" fmla="*/ 18 h 360"/>
                <a:gd name="T38" fmla="*/ 434 w 481"/>
                <a:gd name="T39" fmla="*/ 16 h 360"/>
                <a:gd name="T40" fmla="*/ 447 w 481"/>
                <a:gd name="T41" fmla="*/ 22 h 360"/>
                <a:gd name="T42" fmla="*/ 464 w 481"/>
                <a:gd name="T43" fmla="*/ 26 h 360"/>
                <a:gd name="T44" fmla="*/ 477 w 481"/>
                <a:gd name="T45" fmla="*/ 20 h 360"/>
                <a:gd name="T46" fmla="*/ 475 w 481"/>
                <a:gd name="T47" fmla="*/ 26 h 360"/>
                <a:gd name="T48" fmla="*/ 475 w 481"/>
                <a:gd name="T49" fmla="*/ 27 h 360"/>
                <a:gd name="T50" fmla="*/ 481 w 481"/>
                <a:gd name="T51" fmla="*/ 22 h 360"/>
                <a:gd name="T52" fmla="*/ 481 w 481"/>
                <a:gd name="T53" fmla="*/ 16 h 360"/>
                <a:gd name="T54" fmla="*/ 475 w 481"/>
                <a:gd name="T55" fmla="*/ 11 h 360"/>
                <a:gd name="T56" fmla="*/ 470 w 481"/>
                <a:gd name="T57" fmla="*/ 11 h 360"/>
                <a:gd name="T58" fmla="*/ 460 w 481"/>
                <a:gd name="T59" fmla="*/ 9 h 360"/>
                <a:gd name="T60" fmla="*/ 440 w 481"/>
                <a:gd name="T61" fmla="*/ 0 h 360"/>
                <a:gd name="T62" fmla="*/ 436 w 481"/>
                <a:gd name="T63" fmla="*/ 0 h 360"/>
                <a:gd name="T64" fmla="*/ 433 w 481"/>
                <a:gd name="T65" fmla="*/ 2 h 360"/>
                <a:gd name="T66" fmla="*/ 416 w 481"/>
                <a:gd name="T67" fmla="*/ 15 h 360"/>
                <a:gd name="T68" fmla="*/ 416 w 481"/>
                <a:gd name="T69" fmla="*/ 15 h 360"/>
                <a:gd name="T70" fmla="*/ 403 w 481"/>
                <a:gd name="T71" fmla="*/ 29 h 360"/>
                <a:gd name="T72" fmla="*/ 377 w 481"/>
                <a:gd name="T73" fmla="*/ 57 h 360"/>
                <a:gd name="T74" fmla="*/ 349 w 481"/>
                <a:gd name="T75" fmla="*/ 83 h 360"/>
                <a:gd name="T76" fmla="*/ 323 w 481"/>
                <a:gd name="T77" fmla="*/ 113 h 360"/>
                <a:gd name="T78" fmla="*/ 299 w 481"/>
                <a:gd name="T79" fmla="*/ 146 h 360"/>
                <a:gd name="T80" fmla="*/ 275 w 481"/>
                <a:gd name="T81" fmla="*/ 181 h 360"/>
                <a:gd name="T82" fmla="*/ 248 w 481"/>
                <a:gd name="T83" fmla="*/ 211 h 360"/>
                <a:gd name="T84" fmla="*/ 213 w 481"/>
                <a:gd name="T85" fmla="*/ 233 h 360"/>
                <a:gd name="T86" fmla="*/ 181 w 481"/>
                <a:gd name="T87" fmla="*/ 244 h 360"/>
                <a:gd name="T88" fmla="*/ 179 w 481"/>
                <a:gd name="T89" fmla="*/ 246 h 360"/>
                <a:gd name="T90" fmla="*/ 176 w 481"/>
                <a:gd name="T91" fmla="*/ 249 h 360"/>
                <a:gd name="T92" fmla="*/ 161 w 481"/>
                <a:gd name="T93" fmla="*/ 270 h 360"/>
                <a:gd name="T94" fmla="*/ 139 w 481"/>
                <a:gd name="T95" fmla="*/ 290 h 360"/>
                <a:gd name="T96" fmla="*/ 118 w 481"/>
                <a:gd name="T97" fmla="*/ 309 h 360"/>
                <a:gd name="T98" fmla="*/ 94 w 481"/>
                <a:gd name="T99" fmla="*/ 327 h 360"/>
                <a:gd name="T100" fmla="*/ 65 w 481"/>
                <a:gd name="T101" fmla="*/ 345 h 360"/>
                <a:gd name="T102" fmla="*/ 55 w 481"/>
                <a:gd name="T103" fmla="*/ 342 h 360"/>
                <a:gd name="T104" fmla="*/ 33 w 481"/>
                <a:gd name="T105" fmla="*/ 336 h 360"/>
                <a:gd name="T106" fmla="*/ 11 w 481"/>
                <a:gd name="T107" fmla="*/ 325 h 360"/>
                <a:gd name="T108" fmla="*/ 6 w 481"/>
                <a:gd name="T109" fmla="*/ 325 h 360"/>
                <a:gd name="T110" fmla="*/ 0 w 481"/>
                <a:gd name="T111" fmla="*/ 329 h 360"/>
                <a:gd name="T112" fmla="*/ 0 w 481"/>
                <a:gd name="T113" fmla="*/ 334 h 360"/>
                <a:gd name="T114" fmla="*/ 4 w 481"/>
                <a:gd name="T115" fmla="*/ 34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81" h="360">
                  <a:moveTo>
                    <a:pt x="4" y="340"/>
                  </a:moveTo>
                  <a:lnTo>
                    <a:pt x="17" y="347"/>
                  </a:lnTo>
                  <a:lnTo>
                    <a:pt x="28" y="351"/>
                  </a:lnTo>
                  <a:lnTo>
                    <a:pt x="41" y="357"/>
                  </a:lnTo>
                  <a:lnTo>
                    <a:pt x="54" y="358"/>
                  </a:lnTo>
                  <a:lnTo>
                    <a:pt x="68" y="360"/>
                  </a:lnTo>
                  <a:lnTo>
                    <a:pt x="70" y="360"/>
                  </a:lnTo>
                  <a:lnTo>
                    <a:pt x="72" y="360"/>
                  </a:lnTo>
                  <a:lnTo>
                    <a:pt x="74" y="360"/>
                  </a:lnTo>
                  <a:lnTo>
                    <a:pt x="76" y="358"/>
                  </a:lnTo>
                  <a:lnTo>
                    <a:pt x="81" y="353"/>
                  </a:lnTo>
                  <a:lnTo>
                    <a:pt x="96" y="345"/>
                  </a:lnTo>
                  <a:lnTo>
                    <a:pt x="111" y="336"/>
                  </a:lnTo>
                  <a:lnTo>
                    <a:pt x="124" y="325"/>
                  </a:lnTo>
                  <a:lnTo>
                    <a:pt x="137" y="314"/>
                  </a:lnTo>
                  <a:lnTo>
                    <a:pt x="150" y="301"/>
                  </a:lnTo>
                  <a:lnTo>
                    <a:pt x="163" y="288"/>
                  </a:lnTo>
                  <a:lnTo>
                    <a:pt x="174" y="277"/>
                  </a:lnTo>
                  <a:lnTo>
                    <a:pt x="187" y="264"/>
                  </a:lnTo>
                  <a:lnTo>
                    <a:pt x="190" y="255"/>
                  </a:lnTo>
                  <a:lnTo>
                    <a:pt x="185" y="260"/>
                  </a:lnTo>
                  <a:lnTo>
                    <a:pt x="192" y="257"/>
                  </a:lnTo>
                  <a:lnTo>
                    <a:pt x="209" y="253"/>
                  </a:lnTo>
                  <a:lnTo>
                    <a:pt x="224" y="247"/>
                  </a:lnTo>
                  <a:lnTo>
                    <a:pt x="237" y="240"/>
                  </a:lnTo>
                  <a:lnTo>
                    <a:pt x="250" y="231"/>
                  </a:lnTo>
                  <a:lnTo>
                    <a:pt x="261" y="222"/>
                  </a:lnTo>
                  <a:lnTo>
                    <a:pt x="272" y="211"/>
                  </a:lnTo>
                  <a:lnTo>
                    <a:pt x="281" y="198"/>
                  </a:lnTo>
                  <a:lnTo>
                    <a:pt x="290" y="185"/>
                  </a:lnTo>
                  <a:lnTo>
                    <a:pt x="307" y="161"/>
                  </a:lnTo>
                  <a:lnTo>
                    <a:pt x="325" y="138"/>
                  </a:lnTo>
                  <a:lnTo>
                    <a:pt x="342" y="118"/>
                  </a:lnTo>
                  <a:lnTo>
                    <a:pt x="360" y="98"/>
                  </a:lnTo>
                  <a:lnTo>
                    <a:pt x="379" y="77"/>
                  </a:lnTo>
                  <a:lnTo>
                    <a:pt x="399" y="57"/>
                  </a:lnTo>
                  <a:lnTo>
                    <a:pt x="418" y="39"/>
                  </a:lnTo>
                  <a:lnTo>
                    <a:pt x="436" y="18"/>
                  </a:lnTo>
                  <a:lnTo>
                    <a:pt x="442" y="15"/>
                  </a:lnTo>
                  <a:lnTo>
                    <a:pt x="434" y="16"/>
                  </a:lnTo>
                  <a:lnTo>
                    <a:pt x="440" y="16"/>
                  </a:lnTo>
                  <a:lnTo>
                    <a:pt x="447" y="22"/>
                  </a:lnTo>
                  <a:lnTo>
                    <a:pt x="455" y="26"/>
                  </a:lnTo>
                  <a:lnTo>
                    <a:pt x="464" y="26"/>
                  </a:lnTo>
                  <a:lnTo>
                    <a:pt x="477" y="18"/>
                  </a:lnTo>
                  <a:lnTo>
                    <a:pt x="477" y="20"/>
                  </a:lnTo>
                  <a:lnTo>
                    <a:pt x="475" y="22"/>
                  </a:lnTo>
                  <a:lnTo>
                    <a:pt x="475" y="26"/>
                  </a:lnTo>
                  <a:lnTo>
                    <a:pt x="473" y="27"/>
                  </a:lnTo>
                  <a:lnTo>
                    <a:pt x="475" y="27"/>
                  </a:lnTo>
                  <a:lnTo>
                    <a:pt x="479" y="26"/>
                  </a:lnTo>
                  <a:lnTo>
                    <a:pt x="481" y="22"/>
                  </a:lnTo>
                  <a:lnTo>
                    <a:pt x="481" y="18"/>
                  </a:lnTo>
                  <a:lnTo>
                    <a:pt x="481" y="16"/>
                  </a:lnTo>
                  <a:lnTo>
                    <a:pt x="479" y="13"/>
                  </a:lnTo>
                  <a:lnTo>
                    <a:pt x="475" y="11"/>
                  </a:lnTo>
                  <a:lnTo>
                    <a:pt x="473" y="11"/>
                  </a:lnTo>
                  <a:lnTo>
                    <a:pt x="470" y="11"/>
                  </a:lnTo>
                  <a:lnTo>
                    <a:pt x="466" y="9"/>
                  </a:lnTo>
                  <a:lnTo>
                    <a:pt x="460" y="9"/>
                  </a:lnTo>
                  <a:lnTo>
                    <a:pt x="457" y="9"/>
                  </a:lnTo>
                  <a:lnTo>
                    <a:pt x="440" y="0"/>
                  </a:lnTo>
                  <a:lnTo>
                    <a:pt x="438" y="0"/>
                  </a:lnTo>
                  <a:lnTo>
                    <a:pt x="436" y="0"/>
                  </a:lnTo>
                  <a:lnTo>
                    <a:pt x="434" y="0"/>
                  </a:lnTo>
                  <a:lnTo>
                    <a:pt x="433" y="2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16" y="15"/>
                  </a:lnTo>
                  <a:lnTo>
                    <a:pt x="403" y="29"/>
                  </a:lnTo>
                  <a:lnTo>
                    <a:pt x="390" y="42"/>
                  </a:lnTo>
                  <a:lnTo>
                    <a:pt x="377" y="57"/>
                  </a:lnTo>
                  <a:lnTo>
                    <a:pt x="364" y="70"/>
                  </a:lnTo>
                  <a:lnTo>
                    <a:pt x="349" y="83"/>
                  </a:lnTo>
                  <a:lnTo>
                    <a:pt x="336" y="98"/>
                  </a:lnTo>
                  <a:lnTo>
                    <a:pt x="323" y="113"/>
                  </a:lnTo>
                  <a:lnTo>
                    <a:pt x="311" y="129"/>
                  </a:lnTo>
                  <a:lnTo>
                    <a:pt x="299" y="146"/>
                  </a:lnTo>
                  <a:lnTo>
                    <a:pt x="288" y="164"/>
                  </a:lnTo>
                  <a:lnTo>
                    <a:pt x="275" y="181"/>
                  </a:lnTo>
                  <a:lnTo>
                    <a:pt x="262" y="196"/>
                  </a:lnTo>
                  <a:lnTo>
                    <a:pt x="248" y="211"/>
                  </a:lnTo>
                  <a:lnTo>
                    <a:pt x="231" y="223"/>
                  </a:lnTo>
                  <a:lnTo>
                    <a:pt x="213" y="233"/>
                  </a:lnTo>
                  <a:lnTo>
                    <a:pt x="192" y="240"/>
                  </a:lnTo>
                  <a:lnTo>
                    <a:pt x="181" y="244"/>
                  </a:lnTo>
                  <a:lnTo>
                    <a:pt x="179" y="246"/>
                  </a:lnTo>
                  <a:lnTo>
                    <a:pt x="179" y="246"/>
                  </a:lnTo>
                  <a:lnTo>
                    <a:pt x="177" y="247"/>
                  </a:lnTo>
                  <a:lnTo>
                    <a:pt x="176" y="249"/>
                  </a:lnTo>
                  <a:lnTo>
                    <a:pt x="170" y="259"/>
                  </a:lnTo>
                  <a:lnTo>
                    <a:pt x="161" y="270"/>
                  </a:lnTo>
                  <a:lnTo>
                    <a:pt x="150" y="279"/>
                  </a:lnTo>
                  <a:lnTo>
                    <a:pt x="139" y="290"/>
                  </a:lnTo>
                  <a:lnTo>
                    <a:pt x="129" y="299"/>
                  </a:lnTo>
                  <a:lnTo>
                    <a:pt x="118" y="309"/>
                  </a:lnTo>
                  <a:lnTo>
                    <a:pt x="107" y="318"/>
                  </a:lnTo>
                  <a:lnTo>
                    <a:pt x="94" y="327"/>
                  </a:lnTo>
                  <a:lnTo>
                    <a:pt x="83" y="336"/>
                  </a:lnTo>
                  <a:lnTo>
                    <a:pt x="65" y="345"/>
                  </a:lnTo>
                  <a:lnTo>
                    <a:pt x="70" y="344"/>
                  </a:lnTo>
                  <a:lnTo>
                    <a:pt x="55" y="342"/>
                  </a:lnTo>
                  <a:lnTo>
                    <a:pt x="44" y="340"/>
                  </a:lnTo>
                  <a:lnTo>
                    <a:pt x="33" y="336"/>
                  </a:lnTo>
                  <a:lnTo>
                    <a:pt x="22" y="331"/>
                  </a:lnTo>
                  <a:lnTo>
                    <a:pt x="11" y="325"/>
                  </a:lnTo>
                  <a:lnTo>
                    <a:pt x="7" y="325"/>
                  </a:lnTo>
                  <a:lnTo>
                    <a:pt x="6" y="325"/>
                  </a:lnTo>
                  <a:lnTo>
                    <a:pt x="2" y="327"/>
                  </a:lnTo>
                  <a:lnTo>
                    <a:pt x="0" y="329"/>
                  </a:lnTo>
                  <a:lnTo>
                    <a:pt x="0" y="333"/>
                  </a:lnTo>
                  <a:lnTo>
                    <a:pt x="0" y="334"/>
                  </a:lnTo>
                  <a:lnTo>
                    <a:pt x="2" y="338"/>
                  </a:lnTo>
                  <a:lnTo>
                    <a:pt x="4" y="340"/>
                  </a:lnTo>
                  <a:lnTo>
                    <a:pt x="4" y="3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4939" y="3014"/>
              <a:ext cx="38" cy="601"/>
            </a:xfrm>
            <a:custGeom>
              <a:avLst/>
              <a:gdLst>
                <a:gd name="T0" fmla="*/ 0 w 76"/>
                <a:gd name="T1" fmla="*/ 9 h 1202"/>
                <a:gd name="T2" fmla="*/ 7 w 76"/>
                <a:gd name="T3" fmla="*/ 156 h 1202"/>
                <a:gd name="T4" fmla="*/ 7 w 76"/>
                <a:gd name="T5" fmla="*/ 300 h 1202"/>
                <a:gd name="T6" fmla="*/ 6 w 76"/>
                <a:gd name="T7" fmla="*/ 446 h 1202"/>
                <a:gd name="T8" fmla="*/ 13 w 76"/>
                <a:gd name="T9" fmla="*/ 592 h 1202"/>
                <a:gd name="T10" fmla="*/ 17 w 76"/>
                <a:gd name="T11" fmla="*/ 670 h 1202"/>
                <a:gd name="T12" fmla="*/ 17 w 76"/>
                <a:gd name="T13" fmla="*/ 745 h 1202"/>
                <a:gd name="T14" fmla="*/ 20 w 76"/>
                <a:gd name="T15" fmla="*/ 823 h 1202"/>
                <a:gd name="T16" fmla="*/ 31 w 76"/>
                <a:gd name="T17" fmla="*/ 901 h 1202"/>
                <a:gd name="T18" fmla="*/ 46 w 76"/>
                <a:gd name="T19" fmla="*/ 975 h 1202"/>
                <a:gd name="T20" fmla="*/ 55 w 76"/>
                <a:gd name="T21" fmla="*/ 1047 h 1202"/>
                <a:gd name="T22" fmla="*/ 59 w 76"/>
                <a:gd name="T23" fmla="*/ 1119 h 1202"/>
                <a:gd name="T24" fmla="*/ 59 w 76"/>
                <a:gd name="T25" fmla="*/ 1193 h 1202"/>
                <a:gd name="T26" fmla="*/ 59 w 76"/>
                <a:gd name="T27" fmla="*/ 1197 h 1202"/>
                <a:gd name="T28" fmla="*/ 61 w 76"/>
                <a:gd name="T29" fmla="*/ 1200 h 1202"/>
                <a:gd name="T30" fmla="*/ 65 w 76"/>
                <a:gd name="T31" fmla="*/ 1202 h 1202"/>
                <a:gd name="T32" fmla="*/ 68 w 76"/>
                <a:gd name="T33" fmla="*/ 1202 h 1202"/>
                <a:gd name="T34" fmla="*/ 70 w 76"/>
                <a:gd name="T35" fmla="*/ 1202 h 1202"/>
                <a:gd name="T36" fmla="*/ 74 w 76"/>
                <a:gd name="T37" fmla="*/ 1200 h 1202"/>
                <a:gd name="T38" fmla="*/ 76 w 76"/>
                <a:gd name="T39" fmla="*/ 1197 h 1202"/>
                <a:gd name="T40" fmla="*/ 76 w 76"/>
                <a:gd name="T41" fmla="*/ 1193 h 1202"/>
                <a:gd name="T42" fmla="*/ 76 w 76"/>
                <a:gd name="T43" fmla="*/ 1147 h 1202"/>
                <a:gd name="T44" fmla="*/ 76 w 76"/>
                <a:gd name="T45" fmla="*/ 1100 h 1202"/>
                <a:gd name="T46" fmla="*/ 74 w 76"/>
                <a:gd name="T47" fmla="*/ 1054 h 1202"/>
                <a:gd name="T48" fmla="*/ 70 w 76"/>
                <a:gd name="T49" fmla="*/ 1008 h 1202"/>
                <a:gd name="T50" fmla="*/ 63 w 76"/>
                <a:gd name="T51" fmla="*/ 969 h 1202"/>
                <a:gd name="T52" fmla="*/ 54 w 76"/>
                <a:gd name="T53" fmla="*/ 930 h 1202"/>
                <a:gd name="T54" fmla="*/ 44 w 76"/>
                <a:gd name="T55" fmla="*/ 893 h 1202"/>
                <a:gd name="T56" fmla="*/ 39 w 76"/>
                <a:gd name="T57" fmla="*/ 854 h 1202"/>
                <a:gd name="T58" fmla="*/ 35 w 76"/>
                <a:gd name="T59" fmla="*/ 784 h 1202"/>
                <a:gd name="T60" fmla="*/ 33 w 76"/>
                <a:gd name="T61" fmla="*/ 714 h 1202"/>
                <a:gd name="T62" fmla="*/ 31 w 76"/>
                <a:gd name="T63" fmla="*/ 644 h 1202"/>
                <a:gd name="T64" fmla="*/ 30 w 76"/>
                <a:gd name="T65" fmla="*/ 573 h 1202"/>
                <a:gd name="T66" fmla="*/ 28 w 76"/>
                <a:gd name="T67" fmla="*/ 560 h 1202"/>
                <a:gd name="T68" fmla="*/ 26 w 76"/>
                <a:gd name="T69" fmla="*/ 546 h 1202"/>
                <a:gd name="T70" fmla="*/ 24 w 76"/>
                <a:gd name="T71" fmla="*/ 533 h 1202"/>
                <a:gd name="T72" fmla="*/ 22 w 76"/>
                <a:gd name="T73" fmla="*/ 520 h 1202"/>
                <a:gd name="T74" fmla="*/ 22 w 76"/>
                <a:gd name="T75" fmla="*/ 392 h 1202"/>
                <a:gd name="T76" fmla="*/ 22 w 76"/>
                <a:gd name="T77" fmla="*/ 265 h 1202"/>
                <a:gd name="T78" fmla="*/ 22 w 76"/>
                <a:gd name="T79" fmla="*/ 137 h 1202"/>
                <a:gd name="T80" fmla="*/ 17 w 76"/>
                <a:gd name="T81" fmla="*/ 8 h 1202"/>
                <a:gd name="T82" fmla="*/ 17 w 76"/>
                <a:gd name="T83" fmla="*/ 6 h 1202"/>
                <a:gd name="T84" fmla="*/ 15 w 76"/>
                <a:gd name="T85" fmla="*/ 2 h 1202"/>
                <a:gd name="T86" fmla="*/ 11 w 76"/>
                <a:gd name="T87" fmla="*/ 0 h 1202"/>
                <a:gd name="T88" fmla="*/ 7 w 76"/>
                <a:gd name="T89" fmla="*/ 0 h 1202"/>
                <a:gd name="T90" fmla="*/ 6 w 76"/>
                <a:gd name="T91" fmla="*/ 2 h 1202"/>
                <a:gd name="T92" fmla="*/ 2 w 76"/>
                <a:gd name="T93" fmla="*/ 4 h 1202"/>
                <a:gd name="T94" fmla="*/ 0 w 76"/>
                <a:gd name="T95" fmla="*/ 8 h 1202"/>
                <a:gd name="T96" fmla="*/ 0 w 76"/>
                <a:gd name="T97" fmla="*/ 9 h 1202"/>
                <a:gd name="T98" fmla="*/ 0 w 76"/>
                <a:gd name="T99" fmla="*/ 9 h 1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6" h="1202">
                  <a:moveTo>
                    <a:pt x="0" y="9"/>
                  </a:moveTo>
                  <a:lnTo>
                    <a:pt x="7" y="156"/>
                  </a:lnTo>
                  <a:lnTo>
                    <a:pt x="7" y="300"/>
                  </a:lnTo>
                  <a:lnTo>
                    <a:pt x="6" y="446"/>
                  </a:lnTo>
                  <a:lnTo>
                    <a:pt x="13" y="592"/>
                  </a:lnTo>
                  <a:lnTo>
                    <a:pt x="17" y="670"/>
                  </a:lnTo>
                  <a:lnTo>
                    <a:pt x="17" y="745"/>
                  </a:lnTo>
                  <a:lnTo>
                    <a:pt x="20" y="823"/>
                  </a:lnTo>
                  <a:lnTo>
                    <a:pt x="31" y="901"/>
                  </a:lnTo>
                  <a:lnTo>
                    <a:pt x="46" y="975"/>
                  </a:lnTo>
                  <a:lnTo>
                    <a:pt x="55" y="1047"/>
                  </a:lnTo>
                  <a:lnTo>
                    <a:pt x="59" y="1119"/>
                  </a:lnTo>
                  <a:lnTo>
                    <a:pt x="59" y="1193"/>
                  </a:lnTo>
                  <a:lnTo>
                    <a:pt x="59" y="1197"/>
                  </a:lnTo>
                  <a:lnTo>
                    <a:pt x="61" y="1200"/>
                  </a:lnTo>
                  <a:lnTo>
                    <a:pt x="65" y="1202"/>
                  </a:lnTo>
                  <a:lnTo>
                    <a:pt x="68" y="1202"/>
                  </a:lnTo>
                  <a:lnTo>
                    <a:pt x="70" y="1202"/>
                  </a:lnTo>
                  <a:lnTo>
                    <a:pt x="74" y="1200"/>
                  </a:lnTo>
                  <a:lnTo>
                    <a:pt x="76" y="1197"/>
                  </a:lnTo>
                  <a:lnTo>
                    <a:pt x="76" y="1193"/>
                  </a:lnTo>
                  <a:lnTo>
                    <a:pt x="76" y="1147"/>
                  </a:lnTo>
                  <a:lnTo>
                    <a:pt x="76" y="1100"/>
                  </a:lnTo>
                  <a:lnTo>
                    <a:pt x="74" y="1054"/>
                  </a:lnTo>
                  <a:lnTo>
                    <a:pt x="70" y="1008"/>
                  </a:lnTo>
                  <a:lnTo>
                    <a:pt x="63" y="969"/>
                  </a:lnTo>
                  <a:lnTo>
                    <a:pt x="54" y="930"/>
                  </a:lnTo>
                  <a:lnTo>
                    <a:pt x="44" y="893"/>
                  </a:lnTo>
                  <a:lnTo>
                    <a:pt x="39" y="854"/>
                  </a:lnTo>
                  <a:lnTo>
                    <a:pt x="35" y="784"/>
                  </a:lnTo>
                  <a:lnTo>
                    <a:pt x="33" y="714"/>
                  </a:lnTo>
                  <a:lnTo>
                    <a:pt x="31" y="644"/>
                  </a:lnTo>
                  <a:lnTo>
                    <a:pt x="30" y="573"/>
                  </a:lnTo>
                  <a:lnTo>
                    <a:pt x="28" y="560"/>
                  </a:lnTo>
                  <a:lnTo>
                    <a:pt x="26" y="546"/>
                  </a:lnTo>
                  <a:lnTo>
                    <a:pt x="24" y="533"/>
                  </a:lnTo>
                  <a:lnTo>
                    <a:pt x="22" y="520"/>
                  </a:lnTo>
                  <a:lnTo>
                    <a:pt x="22" y="392"/>
                  </a:lnTo>
                  <a:lnTo>
                    <a:pt x="22" y="265"/>
                  </a:lnTo>
                  <a:lnTo>
                    <a:pt x="22" y="137"/>
                  </a:lnTo>
                  <a:lnTo>
                    <a:pt x="17" y="8"/>
                  </a:lnTo>
                  <a:lnTo>
                    <a:pt x="17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6"/>
            <p:cNvSpPr>
              <a:spLocks/>
            </p:cNvSpPr>
            <p:nvPr/>
          </p:nvSpPr>
          <p:spPr bwMode="auto">
            <a:xfrm>
              <a:off x="4943" y="2974"/>
              <a:ext cx="69" cy="364"/>
            </a:xfrm>
            <a:custGeom>
              <a:avLst/>
              <a:gdLst>
                <a:gd name="T0" fmla="*/ 0 w 139"/>
                <a:gd name="T1" fmla="*/ 7 h 726"/>
                <a:gd name="T2" fmla="*/ 13 w 139"/>
                <a:gd name="T3" fmla="*/ 63 h 726"/>
                <a:gd name="T4" fmla="*/ 26 w 139"/>
                <a:gd name="T5" fmla="*/ 116 h 726"/>
                <a:gd name="T6" fmla="*/ 37 w 139"/>
                <a:gd name="T7" fmla="*/ 170 h 726"/>
                <a:gd name="T8" fmla="*/ 48 w 139"/>
                <a:gd name="T9" fmla="*/ 225 h 726"/>
                <a:gd name="T10" fmla="*/ 60 w 139"/>
                <a:gd name="T11" fmla="*/ 279 h 726"/>
                <a:gd name="T12" fmla="*/ 69 w 139"/>
                <a:gd name="T13" fmla="*/ 334 h 726"/>
                <a:gd name="T14" fmla="*/ 76 w 139"/>
                <a:gd name="T15" fmla="*/ 390 h 726"/>
                <a:gd name="T16" fmla="*/ 84 w 139"/>
                <a:gd name="T17" fmla="*/ 447 h 726"/>
                <a:gd name="T18" fmla="*/ 91 w 139"/>
                <a:gd name="T19" fmla="*/ 516 h 726"/>
                <a:gd name="T20" fmla="*/ 98 w 139"/>
                <a:gd name="T21" fmla="*/ 586 h 726"/>
                <a:gd name="T22" fmla="*/ 108 w 139"/>
                <a:gd name="T23" fmla="*/ 654 h 726"/>
                <a:gd name="T24" fmla="*/ 122 w 139"/>
                <a:gd name="T25" fmla="*/ 721 h 726"/>
                <a:gd name="T26" fmla="*/ 124 w 139"/>
                <a:gd name="T27" fmla="*/ 723 h 726"/>
                <a:gd name="T28" fmla="*/ 126 w 139"/>
                <a:gd name="T29" fmla="*/ 725 h 726"/>
                <a:gd name="T30" fmla="*/ 130 w 139"/>
                <a:gd name="T31" fmla="*/ 726 h 726"/>
                <a:gd name="T32" fmla="*/ 133 w 139"/>
                <a:gd name="T33" fmla="*/ 726 h 726"/>
                <a:gd name="T34" fmla="*/ 135 w 139"/>
                <a:gd name="T35" fmla="*/ 725 h 726"/>
                <a:gd name="T36" fmla="*/ 137 w 139"/>
                <a:gd name="T37" fmla="*/ 723 h 726"/>
                <a:gd name="T38" fmla="*/ 139 w 139"/>
                <a:gd name="T39" fmla="*/ 719 h 726"/>
                <a:gd name="T40" fmla="*/ 139 w 139"/>
                <a:gd name="T41" fmla="*/ 715 h 726"/>
                <a:gd name="T42" fmla="*/ 124 w 139"/>
                <a:gd name="T43" fmla="*/ 654 h 726"/>
                <a:gd name="T44" fmla="*/ 115 w 139"/>
                <a:gd name="T45" fmla="*/ 593 h 726"/>
                <a:gd name="T46" fmla="*/ 108 w 139"/>
                <a:gd name="T47" fmla="*/ 532 h 726"/>
                <a:gd name="T48" fmla="*/ 102 w 139"/>
                <a:gd name="T49" fmla="*/ 469 h 726"/>
                <a:gd name="T50" fmla="*/ 96 w 139"/>
                <a:gd name="T51" fmla="*/ 410 h 726"/>
                <a:gd name="T52" fmla="*/ 87 w 139"/>
                <a:gd name="T53" fmla="*/ 351 h 726"/>
                <a:gd name="T54" fmla="*/ 78 w 139"/>
                <a:gd name="T55" fmla="*/ 294 h 726"/>
                <a:gd name="T56" fmla="*/ 67 w 139"/>
                <a:gd name="T57" fmla="*/ 235 h 726"/>
                <a:gd name="T58" fmla="*/ 56 w 139"/>
                <a:gd name="T59" fmla="*/ 177 h 726"/>
                <a:gd name="T60" fmla="*/ 43 w 139"/>
                <a:gd name="T61" fmla="*/ 120 h 726"/>
                <a:gd name="T62" fmla="*/ 30 w 139"/>
                <a:gd name="T63" fmla="*/ 63 h 726"/>
                <a:gd name="T64" fmla="*/ 17 w 139"/>
                <a:gd name="T65" fmla="*/ 5 h 726"/>
                <a:gd name="T66" fmla="*/ 17 w 139"/>
                <a:gd name="T67" fmla="*/ 3 h 726"/>
                <a:gd name="T68" fmla="*/ 15 w 139"/>
                <a:gd name="T69" fmla="*/ 0 h 726"/>
                <a:gd name="T70" fmla="*/ 11 w 139"/>
                <a:gd name="T71" fmla="*/ 0 h 726"/>
                <a:gd name="T72" fmla="*/ 8 w 139"/>
                <a:gd name="T73" fmla="*/ 0 h 726"/>
                <a:gd name="T74" fmla="*/ 6 w 139"/>
                <a:gd name="T75" fmla="*/ 0 h 726"/>
                <a:gd name="T76" fmla="*/ 2 w 139"/>
                <a:gd name="T77" fmla="*/ 2 h 726"/>
                <a:gd name="T78" fmla="*/ 0 w 139"/>
                <a:gd name="T79" fmla="*/ 5 h 726"/>
                <a:gd name="T80" fmla="*/ 0 w 139"/>
                <a:gd name="T81" fmla="*/ 7 h 726"/>
                <a:gd name="T82" fmla="*/ 0 w 139"/>
                <a:gd name="T83" fmla="*/ 7 h 7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9" h="726">
                  <a:moveTo>
                    <a:pt x="0" y="7"/>
                  </a:moveTo>
                  <a:lnTo>
                    <a:pt x="13" y="63"/>
                  </a:lnTo>
                  <a:lnTo>
                    <a:pt x="26" y="116"/>
                  </a:lnTo>
                  <a:lnTo>
                    <a:pt x="37" y="170"/>
                  </a:lnTo>
                  <a:lnTo>
                    <a:pt x="48" y="225"/>
                  </a:lnTo>
                  <a:lnTo>
                    <a:pt x="60" y="279"/>
                  </a:lnTo>
                  <a:lnTo>
                    <a:pt x="69" y="334"/>
                  </a:lnTo>
                  <a:lnTo>
                    <a:pt x="76" y="390"/>
                  </a:lnTo>
                  <a:lnTo>
                    <a:pt x="84" y="447"/>
                  </a:lnTo>
                  <a:lnTo>
                    <a:pt x="91" y="516"/>
                  </a:lnTo>
                  <a:lnTo>
                    <a:pt x="98" y="586"/>
                  </a:lnTo>
                  <a:lnTo>
                    <a:pt x="108" y="654"/>
                  </a:lnTo>
                  <a:lnTo>
                    <a:pt x="122" y="721"/>
                  </a:lnTo>
                  <a:lnTo>
                    <a:pt x="124" y="723"/>
                  </a:lnTo>
                  <a:lnTo>
                    <a:pt x="126" y="725"/>
                  </a:lnTo>
                  <a:lnTo>
                    <a:pt x="130" y="726"/>
                  </a:lnTo>
                  <a:lnTo>
                    <a:pt x="133" y="726"/>
                  </a:lnTo>
                  <a:lnTo>
                    <a:pt x="135" y="725"/>
                  </a:lnTo>
                  <a:lnTo>
                    <a:pt x="137" y="723"/>
                  </a:lnTo>
                  <a:lnTo>
                    <a:pt x="139" y="719"/>
                  </a:lnTo>
                  <a:lnTo>
                    <a:pt x="139" y="715"/>
                  </a:lnTo>
                  <a:lnTo>
                    <a:pt x="124" y="654"/>
                  </a:lnTo>
                  <a:lnTo>
                    <a:pt x="115" y="593"/>
                  </a:lnTo>
                  <a:lnTo>
                    <a:pt x="108" y="532"/>
                  </a:lnTo>
                  <a:lnTo>
                    <a:pt x="102" y="469"/>
                  </a:lnTo>
                  <a:lnTo>
                    <a:pt x="96" y="410"/>
                  </a:lnTo>
                  <a:lnTo>
                    <a:pt x="87" y="351"/>
                  </a:lnTo>
                  <a:lnTo>
                    <a:pt x="78" y="294"/>
                  </a:lnTo>
                  <a:lnTo>
                    <a:pt x="67" y="235"/>
                  </a:lnTo>
                  <a:lnTo>
                    <a:pt x="56" y="177"/>
                  </a:lnTo>
                  <a:lnTo>
                    <a:pt x="43" y="120"/>
                  </a:lnTo>
                  <a:lnTo>
                    <a:pt x="30" y="63"/>
                  </a:lnTo>
                  <a:lnTo>
                    <a:pt x="17" y="5"/>
                  </a:lnTo>
                  <a:lnTo>
                    <a:pt x="17" y="3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7"/>
            <p:cNvSpPr>
              <a:spLocks/>
            </p:cNvSpPr>
            <p:nvPr/>
          </p:nvSpPr>
          <p:spPr bwMode="auto">
            <a:xfrm>
              <a:off x="4950" y="2956"/>
              <a:ext cx="58" cy="172"/>
            </a:xfrm>
            <a:custGeom>
              <a:avLst/>
              <a:gdLst>
                <a:gd name="T0" fmla="*/ 0 w 117"/>
                <a:gd name="T1" fmla="*/ 11 h 344"/>
                <a:gd name="T2" fmla="*/ 17 w 117"/>
                <a:gd name="T3" fmla="*/ 52 h 344"/>
                <a:gd name="T4" fmla="*/ 32 w 117"/>
                <a:gd name="T5" fmla="*/ 90 h 344"/>
                <a:gd name="T6" fmla="*/ 45 w 117"/>
                <a:gd name="T7" fmla="*/ 131 h 344"/>
                <a:gd name="T8" fmla="*/ 57 w 117"/>
                <a:gd name="T9" fmla="*/ 172 h 344"/>
                <a:gd name="T10" fmla="*/ 70 w 117"/>
                <a:gd name="T11" fmla="*/ 214 h 344"/>
                <a:gd name="T12" fmla="*/ 81 w 117"/>
                <a:gd name="T13" fmla="*/ 255 h 344"/>
                <a:gd name="T14" fmla="*/ 93 w 117"/>
                <a:gd name="T15" fmla="*/ 297 h 344"/>
                <a:gd name="T16" fmla="*/ 102 w 117"/>
                <a:gd name="T17" fmla="*/ 338 h 344"/>
                <a:gd name="T18" fmla="*/ 104 w 117"/>
                <a:gd name="T19" fmla="*/ 340 h 344"/>
                <a:gd name="T20" fmla="*/ 106 w 117"/>
                <a:gd name="T21" fmla="*/ 344 h 344"/>
                <a:gd name="T22" fmla="*/ 107 w 117"/>
                <a:gd name="T23" fmla="*/ 344 h 344"/>
                <a:gd name="T24" fmla="*/ 111 w 117"/>
                <a:gd name="T25" fmla="*/ 344 h 344"/>
                <a:gd name="T26" fmla="*/ 113 w 117"/>
                <a:gd name="T27" fmla="*/ 342 h 344"/>
                <a:gd name="T28" fmla="*/ 117 w 117"/>
                <a:gd name="T29" fmla="*/ 340 h 344"/>
                <a:gd name="T30" fmla="*/ 117 w 117"/>
                <a:gd name="T31" fmla="*/ 336 h 344"/>
                <a:gd name="T32" fmla="*/ 117 w 117"/>
                <a:gd name="T33" fmla="*/ 334 h 344"/>
                <a:gd name="T34" fmla="*/ 107 w 117"/>
                <a:gd name="T35" fmla="*/ 292 h 344"/>
                <a:gd name="T36" fmla="*/ 96 w 117"/>
                <a:gd name="T37" fmla="*/ 251 h 344"/>
                <a:gd name="T38" fmla="*/ 85 w 117"/>
                <a:gd name="T39" fmla="*/ 209 h 344"/>
                <a:gd name="T40" fmla="*/ 72 w 117"/>
                <a:gd name="T41" fmla="*/ 168 h 344"/>
                <a:gd name="T42" fmla="*/ 61 w 117"/>
                <a:gd name="T43" fmla="*/ 127 h 344"/>
                <a:gd name="T44" fmla="*/ 46 w 117"/>
                <a:gd name="T45" fmla="*/ 87 h 344"/>
                <a:gd name="T46" fmla="*/ 32 w 117"/>
                <a:gd name="T47" fmla="*/ 46 h 344"/>
                <a:gd name="T48" fmla="*/ 17 w 117"/>
                <a:gd name="T49" fmla="*/ 5 h 344"/>
                <a:gd name="T50" fmla="*/ 15 w 117"/>
                <a:gd name="T51" fmla="*/ 2 h 344"/>
                <a:gd name="T52" fmla="*/ 11 w 117"/>
                <a:gd name="T53" fmla="*/ 0 h 344"/>
                <a:gd name="T54" fmla="*/ 9 w 117"/>
                <a:gd name="T55" fmla="*/ 0 h 344"/>
                <a:gd name="T56" fmla="*/ 6 w 117"/>
                <a:gd name="T57" fmla="*/ 0 h 344"/>
                <a:gd name="T58" fmla="*/ 4 w 117"/>
                <a:gd name="T59" fmla="*/ 2 h 344"/>
                <a:gd name="T60" fmla="*/ 0 w 117"/>
                <a:gd name="T61" fmla="*/ 3 h 344"/>
                <a:gd name="T62" fmla="*/ 0 w 117"/>
                <a:gd name="T63" fmla="*/ 7 h 344"/>
                <a:gd name="T64" fmla="*/ 0 w 117"/>
                <a:gd name="T65" fmla="*/ 11 h 344"/>
                <a:gd name="T66" fmla="*/ 0 w 117"/>
                <a:gd name="T67" fmla="*/ 11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7" h="344">
                  <a:moveTo>
                    <a:pt x="0" y="11"/>
                  </a:moveTo>
                  <a:lnTo>
                    <a:pt x="17" y="52"/>
                  </a:lnTo>
                  <a:lnTo>
                    <a:pt x="32" y="90"/>
                  </a:lnTo>
                  <a:lnTo>
                    <a:pt x="45" y="131"/>
                  </a:lnTo>
                  <a:lnTo>
                    <a:pt x="57" y="172"/>
                  </a:lnTo>
                  <a:lnTo>
                    <a:pt x="70" y="214"/>
                  </a:lnTo>
                  <a:lnTo>
                    <a:pt x="81" y="255"/>
                  </a:lnTo>
                  <a:lnTo>
                    <a:pt x="93" y="297"/>
                  </a:lnTo>
                  <a:lnTo>
                    <a:pt x="102" y="338"/>
                  </a:lnTo>
                  <a:lnTo>
                    <a:pt x="104" y="340"/>
                  </a:lnTo>
                  <a:lnTo>
                    <a:pt x="106" y="344"/>
                  </a:lnTo>
                  <a:lnTo>
                    <a:pt x="107" y="344"/>
                  </a:lnTo>
                  <a:lnTo>
                    <a:pt x="111" y="344"/>
                  </a:lnTo>
                  <a:lnTo>
                    <a:pt x="113" y="342"/>
                  </a:lnTo>
                  <a:lnTo>
                    <a:pt x="117" y="340"/>
                  </a:lnTo>
                  <a:lnTo>
                    <a:pt x="117" y="336"/>
                  </a:lnTo>
                  <a:lnTo>
                    <a:pt x="117" y="334"/>
                  </a:lnTo>
                  <a:lnTo>
                    <a:pt x="107" y="292"/>
                  </a:lnTo>
                  <a:lnTo>
                    <a:pt x="96" y="251"/>
                  </a:lnTo>
                  <a:lnTo>
                    <a:pt x="85" y="209"/>
                  </a:lnTo>
                  <a:lnTo>
                    <a:pt x="72" y="168"/>
                  </a:lnTo>
                  <a:lnTo>
                    <a:pt x="61" y="127"/>
                  </a:lnTo>
                  <a:lnTo>
                    <a:pt x="46" y="87"/>
                  </a:lnTo>
                  <a:lnTo>
                    <a:pt x="32" y="46"/>
                  </a:lnTo>
                  <a:lnTo>
                    <a:pt x="17" y="5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8"/>
            <p:cNvSpPr>
              <a:spLocks/>
            </p:cNvSpPr>
            <p:nvPr/>
          </p:nvSpPr>
          <p:spPr bwMode="auto">
            <a:xfrm>
              <a:off x="5012" y="2864"/>
              <a:ext cx="42" cy="114"/>
            </a:xfrm>
            <a:custGeom>
              <a:avLst/>
              <a:gdLst>
                <a:gd name="T0" fmla="*/ 0 w 83"/>
                <a:gd name="T1" fmla="*/ 7 h 227"/>
                <a:gd name="T2" fmla="*/ 0 w 83"/>
                <a:gd name="T3" fmla="*/ 35 h 227"/>
                <a:gd name="T4" fmla="*/ 6 w 83"/>
                <a:gd name="T5" fmla="*/ 64 h 227"/>
                <a:gd name="T6" fmla="*/ 13 w 83"/>
                <a:gd name="T7" fmla="*/ 90 h 227"/>
                <a:gd name="T8" fmla="*/ 24 w 83"/>
                <a:gd name="T9" fmla="*/ 118 h 227"/>
                <a:gd name="T10" fmla="*/ 35 w 83"/>
                <a:gd name="T11" fmla="*/ 144 h 227"/>
                <a:gd name="T12" fmla="*/ 46 w 83"/>
                <a:gd name="T13" fmla="*/ 170 h 227"/>
                <a:gd name="T14" fmla="*/ 57 w 83"/>
                <a:gd name="T15" fmla="*/ 196 h 227"/>
                <a:gd name="T16" fmla="*/ 67 w 83"/>
                <a:gd name="T17" fmla="*/ 223 h 227"/>
                <a:gd name="T18" fmla="*/ 68 w 83"/>
                <a:gd name="T19" fmla="*/ 225 h 227"/>
                <a:gd name="T20" fmla="*/ 72 w 83"/>
                <a:gd name="T21" fmla="*/ 227 h 227"/>
                <a:gd name="T22" fmla="*/ 74 w 83"/>
                <a:gd name="T23" fmla="*/ 227 h 227"/>
                <a:gd name="T24" fmla="*/ 78 w 83"/>
                <a:gd name="T25" fmla="*/ 227 h 227"/>
                <a:gd name="T26" fmla="*/ 79 w 83"/>
                <a:gd name="T27" fmla="*/ 225 h 227"/>
                <a:gd name="T28" fmla="*/ 81 w 83"/>
                <a:gd name="T29" fmla="*/ 223 h 227"/>
                <a:gd name="T30" fmla="*/ 83 w 83"/>
                <a:gd name="T31" fmla="*/ 220 h 227"/>
                <a:gd name="T32" fmla="*/ 83 w 83"/>
                <a:gd name="T33" fmla="*/ 218 h 227"/>
                <a:gd name="T34" fmla="*/ 74 w 83"/>
                <a:gd name="T35" fmla="*/ 192 h 227"/>
                <a:gd name="T36" fmla="*/ 63 w 83"/>
                <a:gd name="T37" fmla="*/ 166 h 227"/>
                <a:gd name="T38" fmla="*/ 52 w 83"/>
                <a:gd name="T39" fmla="*/ 140 h 227"/>
                <a:gd name="T40" fmla="*/ 41 w 83"/>
                <a:gd name="T41" fmla="*/ 114 h 227"/>
                <a:gd name="T42" fmla="*/ 30 w 83"/>
                <a:gd name="T43" fmla="*/ 88 h 227"/>
                <a:gd name="T44" fmla="*/ 22 w 83"/>
                <a:gd name="T45" fmla="*/ 63 h 227"/>
                <a:gd name="T46" fmla="*/ 17 w 83"/>
                <a:gd name="T47" fmla="*/ 35 h 227"/>
                <a:gd name="T48" fmla="*/ 15 w 83"/>
                <a:gd name="T49" fmla="*/ 7 h 227"/>
                <a:gd name="T50" fmla="*/ 15 w 83"/>
                <a:gd name="T51" fmla="*/ 5 h 227"/>
                <a:gd name="T52" fmla="*/ 13 w 83"/>
                <a:gd name="T53" fmla="*/ 2 h 227"/>
                <a:gd name="T54" fmla="*/ 9 w 83"/>
                <a:gd name="T55" fmla="*/ 0 h 227"/>
                <a:gd name="T56" fmla="*/ 7 w 83"/>
                <a:gd name="T57" fmla="*/ 0 h 227"/>
                <a:gd name="T58" fmla="*/ 6 w 83"/>
                <a:gd name="T59" fmla="*/ 0 h 227"/>
                <a:gd name="T60" fmla="*/ 2 w 83"/>
                <a:gd name="T61" fmla="*/ 2 h 227"/>
                <a:gd name="T62" fmla="*/ 0 w 83"/>
                <a:gd name="T63" fmla="*/ 5 h 227"/>
                <a:gd name="T64" fmla="*/ 0 w 83"/>
                <a:gd name="T65" fmla="*/ 7 h 227"/>
                <a:gd name="T66" fmla="*/ 0 w 83"/>
                <a:gd name="T67" fmla="*/ 7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3" h="227">
                  <a:moveTo>
                    <a:pt x="0" y="7"/>
                  </a:moveTo>
                  <a:lnTo>
                    <a:pt x="0" y="35"/>
                  </a:lnTo>
                  <a:lnTo>
                    <a:pt x="6" y="64"/>
                  </a:lnTo>
                  <a:lnTo>
                    <a:pt x="13" y="90"/>
                  </a:lnTo>
                  <a:lnTo>
                    <a:pt x="24" y="118"/>
                  </a:lnTo>
                  <a:lnTo>
                    <a:pt x="35" y="144"/>
                  </a:lnTo>
                  <a:lnTo>
                    <a:pt x="46" y="170"/>
                  </a:lnTo>
                  <a:lnTo>
                    <a:pt x="57" y="196"/>
                  </a:lnTo>
                  <a:lnTo>
                    <a:pt x="67" y="223"/>
                  </a:lnTo>
                  <a:lnTo>
                    <a:pt x="68" y="225"/>
                  </a:lnTo>
                  <a:lnTo>
                    <a:pt x="72" y="227"/>
                  </a:lnTo>
                  <a:lnTo>
                    <a:pt x="74" y="227"/>
                  </a:lnTo>
                  <a:lnTo>
                    <a:pt x="78" y="227"/>
                  </a:lnTo>
                  <a:lnTo>
                    <a:pt x="79" y="225"/>
                  </a:lnTo>
                  <a:lnTo>
                    <a:pt x="81" y="223"/>
                  </a:lnTo>
                  <a:lnTo>
                    <a:pt x="83" y="220"/>
                  </a:lnTo>
                  <a:lnTo>
                    <a:pt x="83" y="218"/>
                  </a:lnTo>
                  <a:lnTo>
                    <a:pt x="74" y="192"/>
                  </a:lnTo>
                  <a:lnTo>
                    <a:pt x="63" y="166"/>
                  </a:lnTo>
                  <a:lnTo>
                    <a:pt x="52" y="140"/>
                  </a:lnTo>
                  <a:lnTo>
                    <a:pt x="41" y="114"/>
                  </a:lnTo>
                  <a:lnTo>
                    <a:pt x="30" y="88"/>
                  </a:lnTo>
                  <a:lnTo>
                    <a:pt x="22" y="63"/>
                  </a:lnTo>
                  <a:lnTo>
                    <a:pt x="17" y="35"/>
                  </a:lnTo>
                  <a:lnTo>
                    <a:pt x="15" y="7"/>
                  </a:lnTo>
                  <a:lnTo>
                    <a:pt x="15" y="5"/>
                  </a:lnTo>
                  <a:lnTo>
                    <a:pt x="13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9"/>
            <p:cNvSpPr>
              <a:spLocks/>
            </p:cNvSpPr>
            <p:nvPr/>
          </p:nvSpPr>
          <p:spPr bwMode="auto">
            <a:xfrm>
              <a:off x="5015" y="2940"/>
              <a:ext cx="16" cy="45"/>
            </a:xfrm>
            <a:custGeom>
              <a:avLst/>
              <a:gdLst>
                <a:gd name="T0" fmla="*/ 0 w 33"/>
                <a:gd name="T1" fmla="*/ 10 h 89"/>
                <a:gd name="T2" fmla="*/ 3 w 33"/>
                <a:gd name="T3" fmla="*/ 28 h 89"/>
                <a:gd name="T4" fmla="*/ 9 w 33"/>
                <a:gd name="T5" fmla="*/ 45 h 89"/>
                <a:gd name="T6" fmla="*/ 12 w 33"/>
                <a:gd name="T7" fmla="*/ 63 h 89"/>
                <a:gd name="T8" fmla="*/ 16 w 33"/>
                <a:gd name="T9" fmla="*/ 82 h 89"/>
                <a:gd name="T10" fmla="*/ 18 w 33"/>
                <a:gd name="T11" fmla="*/ 85 h 89"/>
                <a:gd name="T12" fmla="*/ 20 w 33"/>
                <a:gd name="T13" fmla="*/ 87 h 89"/>
                <a:gd name="T14" fmla="*/ 24 w 33"/>
                <a:gd name="T15" fmla="*/ 89 h 89"/>
                <a:gd name="T16" fmla="*/ 25 w 33"/>
                <a:gd name="T17" fmla="*/ 89 h 89"/>
                <a:gd name="T18" fmla="*/ 29 w 33"/>
                <a:gd name="T19" fmla="*/ 87 h 89"/>
                <a:gd name="T20" fmla="*/ 31 w 33"/>
                <a:gd name="T21" fmla="*/ 85 h 89"/>
                <a:gd name="T22" fmla="*/ 33 w 33"/>
                <a:gd name="T23" fmla="*/ 82 h 89"/>
                <a:gd name="T24" fmla="*/ 33 w 33"/>
                <a:gd name="T25" fmla="*/ 80 h 89"/>
                <a:gd name="T26" fmla="*/ 29 w 33"/>
                <a:gd name="T27" fmla="*/ 61 h 89"/>
                <a:gd name="T28" fmla="*/ 24 w 33"/>
                <a:gd name="T29" fmla="*/ 43 h 89"/>
                <a:gd name="T30" fmla="*/ 20 w 33"/>
                <a:gd name="T31" fmla="*/ 24 h 89"/>
                <a:gd name="T32" fmla="*/ 14 w 33"/>
                <a:gd name="T33" fmla="*/ 6 h 89"/>
                <a:gd name="T34" fmla="*/ 12 w 33"/>
                <a:gd name="T35" fmla="*/ 2 h 89"/>
                <a:gd name="T36" fmla="*/ 11 w 33"/>
                <a:gd name="T37" fmla="*/ 0 h 89"/>
                <a:gd name="T38" fmla="*/ 7 w 33"/>
                <a:gd name="T39" fmla="*/ 0 h 89"/>
                <a:gd name="T40" fmla="*/ 5 w 33"/>
                <a:gd name="T41" fmla="*/ 0 h 89"/>
                <a:gd name="T42" fmla="*/ 1 w 33"/>
                <a:gd name="T43" fmla="*/ 0 h 89"/>
                <a:gd name="T44" fmla="*/ 0 w 33"/>
                <a:gd name="T45" fmla="*/ 4 h 89"/>
                <a:gd name="T46" fmla="*/ 0 w 33"/>
                <a:gd name="T47" fmla="*/ 6 h 89"/>
                <a:gd name="T48" fmla="*/ 0 w 33"/>
                <a:gd name="T49" fmla="*/ 10 h 89"/>
                <a:gd name="T50" fmla="*/ 0 w 33"/>
                <a:gd name="T51" fmla="*/ 1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3" h="89">
                  <a:moveTo>
                    <a:pt x="0" y="10"/>
                  </a:moveTo>
                  <a:lnTo>
                    <a:pt x="3" y="28"/>
                  </a:lnTo>
                  <a:lnTo>
                    <a:pt x="9" y="45"/>
                  </a:lnTo>
                  <a:lnTo>
                    <a:pt x="12" y="63"/>
                  </a:lnTo>
                  <a:lnTo>
                    <a:pt x="16" y="82"/>
                  </a:lnTo>
                  <a:lnTo>
                    <a:pt x="18" y="85"/>
                  </a:lnTo>
                  <a:lnTo>
                    <a:pt x="20" y="87"/>
                  </a:lnTo>
                  <a:lnTo>
                    <a:pt x="24" y="89"/>
                  </a:lnTo>
                  <a:lnTo>
                    <a:pt x="25" y="89"/>
                  </a:lnTo>
                  <a:lnTo>
                    <a:pt x="29" y="87"/>
                  </a:lnTo>
                  <a:lnTo>
                    <a:pt x="31" y="85"/>
                  </a:lnTo>
                  <a:lnTo>
                    <a:pt x="33" y="82"/>
                  </a:lnTo>
                  <a:lnTo>
                    <a:pt x="33" y="80"/>
                  </a:lnTo>
                  <a:lnTo>
                    <a:pt x="29" y="61"/>
                  </a:lnTo>
                  <a:lnTo>
                    <a:pt x="24" y="43"/>
                  </a:lnTo>
                  <a:lnTo>
                    <a:pt x="20" y="24"/>
                  </a:lnTo>
                  <a:lnTo>
                    <a:pt x="14" y="6"/>
                  </a:lnTo>
                  <a:lnTo>
                    <a:pt x="12" y="2"/>
                  </a:lnTo>
                  <a:lnTo>
                    <a:pt x="11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1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0"/>
            <p:cNvSpPr>
              <a:spLocks/>
            </p:cNvSpPr>
            <p:nvPr/>
          </p:nvSpPr>
          <p:spPr bwMode="auto">
            <a:xfrm>
              <a:off x="4759" y="3102"/>
              <a:ext cx="71" cy="43"/>
            </a:xfrm>
            <a:custGeom>
              <a:avLst/>
              <a:gdLst>
                <a:gd name="T0" fmla="*/ 8 w 143"/>
                <a:gd name="T1" fmla="*/ 18 h 87"/>
                <a:gd name="T2" fmla="*/ 23 w 143"/>
                <a:gd name="T3" fmla="*/ 20 h 87"/>
                <a:gd name="T4" fmla="*/ 37 w 143"/>
                <a:gd name="T5" fmla="*/ 24 h 87"/>
                <a:gd name="T6" fmla="*/ 52 w 143"/>
                <a:gd name="T7" fmla="*/ 29 h 87"/>
                <a:gd name="T8" fmla="*/ 65 w 143"/>
                <a:gd name="T9" fmla="*/ 35 h 87"/>
                <a:gd name="T10" fmla="*/ 78 w 143"/>
                <a:gd name="T11" fmla="*/ 42 h 87"/>
                <a:gd name="T12" fmla="*/ 91 w 143"/>
                <a:gd name="T13" fmla="*/ 52 h 87"/>
                <a:gd name="T14" fmla="*/ 102 w 143"/>
                <a:gd name="T15" fmla="*/ 61 h 87"/>
                <a:gd name="T16" fmla="*/ 113 w 143"/>
                <a:gd name="T17" fmla="*/ 72 h 87"/>
                <a:gd name="T18" fmla="*/ 122 w 143"/>
                <a:gd name="T19" fmla="*/ 85 h 87"/>
                <a:gd name="T20" fmla="*/ 124 w 143"/>
                <a:gd name="T21" fmla="*/ 85 h 87"/>
                <a:gd name="T22" fmla="*/ 124 w 143"/>
                <a:gd name="T23" fmla="*/ 85 h 87"/>
                <a:gd name="T24" fmla="*/ 124 w 143"/>
                <a:gd name="T25" fmla="*/ 85 h 87"/>
                <a:gd name="T26" fmla="*/ 124 w 143"/>
                <a:gd name="T27" fmla="*/ 85 h 87"/>
                <a:gd name="T28" fmla="*/ 128 w 143"/>
                <a:gd name="T29" fmla="*/ 87 h 87"/>
                <a:gd name="T30" fmla="*/ 130 w 143"/>
                <a:gd name="T31" fmla="*/ 87 h 87"/>
                <a:gd name="T32" fmla="*/ 134 w 143"/>
                <a:gd name="T33" fmla="*/ 87 h 87"/>
                <a:gd name="T34" fmla="*/ 135 w 143"/>
                <a:gd name="T35" fmla="*/ 85 h 87"/>
                <a:gd name="T36" fmla="*/ 141 w 143"/>
                <a:gd name="T37" fmla="*/ 78 h 87"/>
                <a:gd name="T38" fmla="*/ 141 w 143"/>
                <a:gd name="T39" fmla="*/ 76 h 87"/>
                <a:gd name="T40" fmla="*/ 141 w 143"/>
                <a:gd name="T41" fmla="*/ 76 h 87"/>
                <a:gd name="T42" fmla="*/ 141 w 143"/>
                <a:gd name="T43" fmla="*/ 76 h 87"/>
                <a:gd name="T44" fmla="*/ 143 w 143"/>
                <a:gd name="T45" fmla="*/ 74 h 87"/>
                <a:gd name="T46" fmla="*/ 143 w 143"/>
                <a:gd name="T47" fmla="*/ 66 h 87"/>
                <a:gd name="T48" fmla="*/ 137 w 143"/>
                <a:gd name="T49" fmla="*/ 48 h 87"/>
                <a:gd name="T50" fmla="*/ 128 w 143"/>
                <a:gd name="T51" fmla="*/ 31 h 87"/>
                <a:gd name="T52" fmla="*/ 115 w 143"/>
                <a:gd name="T53" fmla="*/ 17 h 87"/>
                <a:gd name="T54" fmla="*/ 102 w 143"/>
                <a:gd name="T55" fmla="*/ 2 h 87"/>
                <a:gd name="T56" fmla="*/ 98 w 143"/>
                <a:gd name="T57" fmla="*/ 0 h 87"/>
                <a:gd name="T58" fmla="*/ 97 w 143"/>
                <a:gd name="T59" fmla="*/ 0 h 87"/>
                <a:gd name="T60" fmla="*/ 93 w 143"/>
                <a:gd name="T61" fmla="*/ 2 h 87"/>
                <a:gd name="T62" fmla="*/ 91 w 143"/>
                <a:gd name="T63" fmla="*/ 4 h 87"/>
                <a:gd name="T64" fmla="*/ 89 w 143"/>
                <a:gd name="T65" fmla="*/ 5 h 87"/>
                <a:gd name="T66" fmla="*/ 89 w 143"/>
                <a:gd name="T67" fmla="*/ 9 h 87"/>
                <a:gd name="T68" fmla="*/ 89 w 143"/>
                <a:gd name="T69" fmla="*/ 11 h 87"/>
                <a:gd name="T70" fmla="*/ 91 w 143"/>
                <a:gd name="T71" fmla="*/ 15 h 87"/>
                <a:gd name="T72" fmla="*/ 98 w 143"/>
                <a:gd name="T73" fmla="*/ 24 h 87"/>
                <a:gd name="T74" fmla="*/ 108 w 143"/>
                <a:gd name="T75" fmla="*/ 33 h 87"/>
                <a:gd name="T76" fmla="*/ 115 w 143"/>
                <a:gd name="T77" fmla="*/ 42 h 87"/>
                <a:gd name="T78" fmla="*/ 122 w 143"/>
                <a:gd name="T79" fmla="*/ 52 h 87"/>
                <a:gd name="T80" fmla="*/ 126 w 143"/>
                <a:gd name="T81" fmla="*/ 72 h 87"/>
                <a:gd name="T82" fmla="*/ 128 w 143"/>
                <a:gd name="T83" fmla="*/ 68 h 87"/>
                <a:gd name="T84" fmla="*/ 122 w 143"/>
                <a:gd name="T85" fmla="*/ 74 h 87"/>
                <a:gd name="T86" fmla="*/ 135 w 143"/>
                <a:gd name="T87" fmla="*/ 74 h 87"/>
                <a:gd name="T88" fmla="*/ 124 w 143"/>
                <a:gd name="T89" fmla="*/ 61 h 87"/>
                <a:gd name="T90" fmla="*/ 113 w 143"/>
                <a:gd name="T91" fmla="*/ 50 h 87"/>
                <a:gd name="T92" fmla="*/ 100 w 143"/>
                <a:gd name="T93" fmla="*/ 39 h 87"/>
                <a:gd name="T94" fmla="*/ 86 w 143"/>
                <a:gd name="T95" fmla="*/ 28 h 87"/>
                <a:gd name="T96" fmla="*/ 73 w 143"/>
                <a:gd name="T97" fmla="*/ 20 h 87"/>
                <a:gd name="T98" fmla="*/ 56 w 143"/>
                <a:gd name="T99" fmla="*/ 13 h 87"/>
                <a:gd name="T100" fmla="*/ 41 w 143"/>
                <a:gd name="T101" fmla="*/ 7 h 87"/>
                <a:gd name="T102" fmla="*/ 25 w 143"/>
                <a:gd name="T103" fmla="*/ 4 h 87"/>
                <a:gd name="T104" fmla="*/ 8 w 143"/>
                <a:gd name="T105" fmla="*/ 2 h 87"/>
                <a:gd name="T106" fmla="*/ 6 w 143"/>
                <a:gd name="T107" fmla="*/ 2 h 87"/>
                <a:gd name="T108" fmla="*/ 2 w 143"/>
                <a:gd name="T109" fmla="*/ 4 h 87"/>
                <a:gd name="T110" fmla="*/ 0 w 143"/>
                <a:gd name="T111" fmla="*/ 7 h 87"/>
                <a:gd name="T112" fmla="*/ 0 w 143"/>
                <a:gd name="T113" fmla="*/ 9 h 87"/>
                <a:gd name="T114" fmla="*/ 0 w 143"/>
                <a:gd name="T115" fmla="*/ 13 h 87"/>
                <a:gd name="T116" fmla="*/ 2 w 143"/>
                <a:gd name="T117" fmla="*/ 17 h 87"/>
                <a:gd name="T118" fmla="*/ 6 w 143"/>
                <a:gd name="T119" fmla="*/ 18 h 87"/>
                <a:gd name="T120" fmla="*/ 8 w 143"/>
                <a:gd name="T121" fmla="*/ 18 h 87"/>
                <a:gd name="T122" fmla="*/ 8 w 143"/>
                <a:gd name="T123" fmla="*/ 18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3" h="87">
                  <a:moveTo>
                    <a:pt x="8" y="18"/>
                  </a:moveTo>
                  <a:lnTo>
                    <a:pt x="23" y="20"/>
                  </a:lnTo>
                  <a:lnTo>
                    <a:pt x="37" y="24"/>
                  </a:lnTo>
                  <a:lnTo>
                    <a:pt x="52" y="29"/>
                  </a:lnTo>
                  <a:lnTo>
                    <a:pt x="65" y="35"/>
                  </a:lnTo>
                  <a:lnTo>
                    <a:pt x="78" y="42"/>
                  </a:lnTo>
                  <a:lnTo>
                    <a:pt x="91" y="52"/>
                  </a:lnTo>
                  <a:lnTo>
                    <a:pt x="102" y="61"/>
                  </a:lnTo>
                  <a:lnTo>
                    <a:pt x="113" y="72"/>
                  </a:lnTo>
                  <a:lnTo>
                    <a:pt x="122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4" y="85"/>
                  </a:lnTo>
                  <a:lnTo>
                    <a:pt x="128" y="87"/>
                  </a:lnTo>
                  <a:lnTo>
                    <a:pt x="130" y="87"/>
                  </a:lnTo>
                  <a:lnTo>
                    <a:pt x="134" y="87"/>
                  </a:lnTo>
                  <a:lnTo>
                    <a:pt x="135" y="85"/>
                  </a:lnTo>
                  <a:lnTo>
                    <a:pt x="141" y="78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41" y="76"/>
                  </a:lnTo>
                  <a:lnTo>
                    <a:pt x="143" y="74"/>
                  </a:lnTo>
                  <a:lnTo>
                    <a:pt x="143" y="66"/>
                  </a:lnTo>
                  <a:lnTo>
                    <a:pt x="137" y="48"/>
                  </a:lnTo>
                  <a:lnTo>
                    <a:pt x="128" y="31"/>
                  </a:lnTo>
                  <a:lnTo>
                    <a:pt x="115" y="17"/>
                  </a:lnTo>
                  <a:lnTo>
                    <a:pt x="102" y="2"/>
                  </a:lnTo>
                  <a:lnTo>
                    <a:pt x="98" y="0"/>
                  </a:lnTo>
                  <a:lnTo>
                    <a:pt x="97" y="0"/>
                  </a:lnTo>
                  <a:lnTo>
                    <a:pt x="93" y="2"/>
                  </a:lnTo>
                  <a:lnTo>
                    <a:pt x="91" y="4"/>
                  </a:lnTo>
                  <a:lnTo>
                    <a:pt x="89" y="5"/>
                  </a:lnTo>
                  <a:lnTo>
                    <a:pt x="89" y="9"/>
                  </a:lnTo>
                  <a:lnTo>
                    <a:pt x="89" y="11"/>
                  </a:lnTo>
                  <a:lnTo>
                    <a:pt x="91" y="15"/>
                  </a:lnTo>
                  <a:lnTo>
                    <a:pt x="98" y="24"/>
                  </a:lnTo>
                  <a:lnTo>
                    <a:pt x="108" y="33"/>
                  </a:lnTo>
                  <a:lnTo>
                    <a:pt x="115" y="42"/>
                  </a:lnTo>
                  <a:lnTo>
                    <a:pt x="122" y="52"/>
                  </a:lnTo>
                  <a:lnTo>
                    <a:pt x="126" y="72"/>
                  </a:lnTo>
                  <a:lnTo>
                    <a:pt x="128" y="68"/>
                  </a:lnTo>
                  <a:lnTo>
                    <a:pt x="122" y="74"/>
                  </a:lnTo>
                  <a:lnTo>
                    <a:pt x="135" y="74"/>
                  </a:lnTo>
                  <a:lnTo>
                    <a:pt x="124" y="61"/>
                  </a:lnTo>
                  <a:lnTo>
                    <a:pt x="113" y="50"/>
                  </a:lnTo>
                  <a:lnTo>
                    <a:pt x="100" y="39"/>
                  </a:lnTo>
                  <a:lnTo>
                    <a:pt x="86" y="28"/>
                  </a:lnTo>
                  <a:lnTo>
                    <a:pt x="73" y="20"/>
                  </a:lnTo>
                  <a:lnTo>
                    <a:pt x="56" y="13"/>
                  </a:lnTo>
                  <a:lnTo>
                    <a:pt x="41" y="7"/>
                  </a:lnTo>
                  <a:lnTo>
                    <a:pt x="25" y="4"/>
                  </a:lnTo>
                  <a:lnTo>
                    <a:pt x="8" y="2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3"/>
                  </a:lnTo>
                  <a:lnTo>
                    <a:pt x="2" y="17"/>
                  </a:lnTo>
                  <a:lnTo>
                    <a:pt x="6" y="18"/>
                  </a:lnTo>
                  <a:lnTo>
                    <a:pt x="8" y="18"/>
                  </a:lnTo>
                  <a:lnTo>
                    <a:pt x="8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1"/>
            <p:cNvSpPr>
              <a:spLocks/>
            </p:cNvSpPr>
            <p:nvPr/>
          </p:nvSpPr>
          <p:spPr bwMode="auto">
            <a:xfrm>
              <a:off x="4728" y="3140"/>
              <a:ext cx="46" cy="23"/>
            </a:xfrm>
            <a:custGeom>
              <a:avLst/>
              <a:gdLst>
                <a:gd name="T0" fmla="*/ 8 w 91"/>
                <a:gd name="T1" fmla="*/ 16 h 46"/>
                <a:gd name="T2" fmla="*/ 17 w 91"/>
                <a:gd name="T3" fmla="*/ 18 h 46"/>
                <a:gd name="T4" fmla="*/ 26 w 91"/>
                <a:gd name="T5" fmla="*/ 20 h 46"/>
                <a:gd name="T6" fmla="*/ 36 w 91"/>
                <a:gd name="T7" fmla="*/ 24 h 46"/>
                <a:gd name="T8" fmla="*/ 45 w 91"/>
                <a:gd name="T9" fmla="*/ 26 h 46"/>
                <a:gd name="T10" fmla="*/ 52 w 91"/>
                <a:gd name="T11" fmla="*/ 29 h 46"/>
                <a:gd name="T12" fmla="*/ 61 w 91"/>
                <a:gd name="T13" fmla="*/ 35 h 46"/>
                <a:gd name="T14" fmla="*/ 69 w 91"/>
                <a:gd name="T15" fmla="*/ 39 h 46"/>
                <a:gd name="T16" fmla="*/ 78 w 91"/>
                <a:gd name="T17" fmla="*/ 44 h 46"/>
                <a:gd name="T18" fmla="*/ 82 w 91"/>
                <a:gd name="T19" fmla="*/ 46 h 46"/>
                <a:gd name="T20" fmla="*/ 84 w 91"/>
                <a:gd name="T21" fmla="*/ 46 h 46"/>
                <a:gd name="T22" fmla="*/ 87 w 91"/>
                <a:gd name="T23" fmla="*/ 44 h 46"/>
                <a:gd name="T24" fmla="*/ 89 w 91"/>
                <a:gd name="T25" fmla="*/ 42 h 46"/>
                <a:gd name="T26" fmla="*/ 91 w 91"/>
                <a:gd name="T27" fmla="*/ 39 h 46"/>
                <a:gd name="T28" fmla="*/ 91 w 91"/>
                <a:gd name="T29" fmla="*/ 37 h 46"/>
                <a:gd name="T30" fmla="*/ 89 w 91"/>
                <a:gd name="T31" fmla="*/ 33 h 46"/>
                <a:gd name="T32" fmla="*/ 87 w 91"/>
                <a:gd name="T33" fmla="*/ 31 h 46"/>
                <a:gd name="T34" fmla="*/ 78 w 91"/>
                <a:gd name="T35" fmla="*/ 26 h 46"/>
                <a:gd name="T36" fmla="*/ 69 w 91"/>
                <a:gd name="T37" fmla="*/ 20 h 46"/>
                <a:gd name="T38" fmla="*/ 60 w 91"/>
                <a:gd name="T39" fmla="*/ 14 h 46"/>
                <a:gd name="T40" fmla="*/ 50 w 91"/>
                <a:gd name="T41" fmla="*/ 11 h 46"/>
                <a:gd name="T42" fmla="*/ 39 w 91"/>
                <a:gd name="T43" fmla="*/ 7 h 46"/>
                <a:gd name="T44" fmla="*/ 30 w 91"/>
                <a:gd name="T45" fmla="*/ 3 h 46"/>
                <a:gd name="T46" fmla="*/ 19 w 91"/>
                <a:gd name="T47" fmla="*/ 2 h 46"/>
                <a:gd name="T48" fmla="*/ 8 w 91"/>
                <a:gd name="T49" fmla="*/ 0 h 46"/>
                <a:gd name="T50" fmla="*/ 6 w 91"/>
                <a:gd name="T51" fmla="*/ 0 h 46"/>
                <a:gd name="T52" fmla="*/ 2 w 91"/>
                <a:gd name="T53" fmla="*/ 2 h 46"/>
                <a:gd name="T54" fmla="*/ 0 w 91"/>
                <a:gd name="T55" fmla="*/ 5 h 46"/>
                <a:gd name="T56" fmla="*/ 0 w 91"/>
                <a:gd name="T57" fmla="*/ 9 h 46"/>
                <a:gd name="T58" fmla="*/ 0 w 91"/>
                <a:gd name="T59" fmla="*/ 11 h 46"/>
                <a:gd name="T60" fmla="*/ 2 w 91"/>
                <a:gd name="T61" fmla="*/ 14 h 46"/>
                <a:gd name="T62" fmla="*/ 6 w 91"/>
                <a:gd name="T63" fmla="*/ 16 h 46"/>
                <a:gd name="T64" fmla="*/ 8 w 91"/>
                <a:gd name="T65" fmla="*/ 16 h 46"/>
                <a:gd name="T66" fmla="*/ 8 w 91"/>
                <a:gd name="T67" fmla="*/ 1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1" h="46">
                  <a:moveTo>
                    <a:pt x="8" y="16"/>
                  </a:moveTo>
                  <a:lnTo>
                    <a:pt x="17" y="18"/>
                  </a:lnTo>
                  <a:lnTo>
                    <a:pt x="26" y="20"/>
                  </a:lnTo>
                  <a:lnTo>
                    <a:pt x="36" y="24"/>
                  </a:lnTo>
                  <a:lnTo>
                    <a:pt x="45" y="26"/>
                  </a:lnTo>
                  <a:lnTo>
                    <a:pt x="52" y="29"/>
                  </a:lnTo>
                  <a:lnTo>
                    <a:pt x="61" y="35"/>
                  </a:lnTo>
                  <a:lnTo>
                    <a:pt x="69" y="39"/>
                  </a:lnTo>
                  <a:lnTo>
                    <a:pt x="78" y="44"/>
                  </a:lnTo>
                  <a:lnTo>
                    <a:pt x="82" y="46"/>
                  </a:lnTo>
                  <a:lnTo>
                    <a:pt x="84" y="46"/>
                  </a:lnTo>
                  <a:lnTo>
                    <a:pt x="87" y="44"/>
                  </a:lnTo>
                  <a:lnTo>
                    <a:pt x="89" y="42"/>
                  </a:lnTo>
                  <a:lnTo>
                    <a:pt x="91" y="39"/>
                  </a:lnTo>
                  <a:lnTo>
                    <a:pt x="91" y="37"/>
                  </a:lnTo>
                  <a:lnTo>
                    <a:pt x="89" y="33"/>
                  </a:lnTo>
                  <a:lnTo>
                    <a:pt x="87" y="31"/>
                  </a:lnTo>
                  <a:lnTo>
                    <a:pt x="78" y="26"/>
                  </a:lnTo>
                  <a:lnTo>
                    <a:pt x="69" y="20"/>
                  </a:lnTo>
                  <a:lnTo>
                    <a:pt x="60" y="14"/>
                  </a:lnTo>
                  <a:lnTo>
                    <a:pt x="50" y="11"/>
                  </a:lnTo>
                  <a:lnTo>
                    <a:pt x="39" y="7"/>
                  </a:lnTo>
                  <a:lnTo>
                    <a:pt x="30" y="3"/>
                  </a:lnTo>
                  <a:lnTo>
                    <a:pt x="19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4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2"/>
            <p:cNvSpPr>
              <a:spLocks/>
            </p:cNvSpPr>
            <p:nvPr/>
          </p:nvSpPr>
          <p:spPr bwMode="auto">
            <a:xfrm>
              <a:off x="4751" y="3128"/>
              <a:ext cx="24" cy="16"/>
            </a:xfrm>
            <a:custGeom>
              <a:avLst/>
              <a:gdLst>
                <a:gd name="T0" fmla="*/ 3 w 48"/>
                <a:gd name="T1" fmla="*/ 14 h 31"/>
                <a:gd name="T2" fmla="*/ 13 w 48"/>
                <a:gd name="T3" fmla="*/ 18 h 31"/>
                <a:gd name="T4" fmla="*/ 20 w 48"/>
                <a:gd name="T5" fmla="*/ 22 h 31"/>
                <a:gd name="T6" fmla="*/ 29 w 48"/>
                <a:gd name="T7" fmla="*/ 26 h 31"/>
                <a:gd name="T8" fmla="*/ 37 w 48"/>
                <a:gd name="T9" fmla="*/ 31 h 31"/>
                <a:gd name="T10" fmla="*/ 40 w 48"/>
                <a:gd name="T11" fmla="*/ 31 h 31"/>
                <a:gd name="T12" fmla="*/ 42 w 48"/>
                <a:gd name="T13" fmla="*/ 31 h 31"/>
                <a:gd name="T14" fmla="*/ 46 w 48"/>
                <a:gd name="T15" fmla="*/ 29 h 31"/>
                <a:gd name="T16" fmla="*/ 48 w 48"/>
                <a:gd name="T17" fmla="*/ 27 h 31"/>
                <a:gd name="T18" fmla="*/ 48 w 48"/>
                <a:gd name="T19" fmla="*/ 24 h 31"/>
                <a:gd name="T20" fmla="*/ 48 w 48"/>
                <a:gd name="T21" fmla="*/ 22 h 31"/>
                <a:gd name="T22" fmla="*/ 46 w 48"/>
                <a:gd name="T23" fmla="*/ 18 h 31"/>
                <a:gd name="T24" fmla="*/ 44 w 48"/>
                <a:gd name="T25" fmla="*/ 16 h 31"/>
                <a:gd name="T26" fmla="*/ 37 w 48"/>
                <a:gd name="T27" fmla="*/ 11 h 31"/>
                <a:gd name="T28" fmla="*/ 27 w 48"/>
                <a:gd name="T29" fmla="*/ 9 h 31"/>
                <a:gd name="T30" fmla="*/ 20 w 48"/>
                <a:gd name="T31" fmla="*/ 5 h 31"/>
                <a:gd name="T32" fmla="*/ 11 w 48"/>
                <a:gd name="T33" fmla="*/ 2 h 31"/>
                <a:gd name="T34" fmla="*/ 7 w 48"/>
                <a:gd name="T35" fmla="*/ 0 h 31"/>
                <a:gd name="T36" fmla="*/ 5 w 48"/>
                <a:gd name="T37" fmla="*/ 0 h 31"/>
                <a:gd name="T38" fmla="*/ 2 w 48"/>
                <a:gd name="T39" fmla="*/ 2 h 31"/>
                <a:gd name="T40" fmla="*/ 0 w 48"/>
                <a:gd name="T41" fmla="*/ 5 h 31"/>
                <a:gd name="T42" fmla="*/ 0 w 48"/>
                <a:gd name="T43" fmla="*/ 7 h 31"/>
                <a:gd name="T44" fmla="*/ 0 w 48"/>
                <a:gd name="T45" fmla="*/ 11 h 31"/>
                <a:gd name="T46" fmla="*/ 2 w 48"/>
                <a:gd name="T47" fmla="*/ 13 h 31"/>
                <a:gd name="T48" fmla="*/ 3 w 48"/>
                <a:gd name="T49" fmla="*/ 14 h 31"/>
                <a:gd name="T50" fmla="*/ 3 w 48"/>
                <a:gd name="T51" fmla="*/ 1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" h="31">
                  <a:moveTo>
                    <a:pt x="3" y="14"/>
                  </a:moveTo>
                  <a:lnTo>
                    <a:pt x="13" y="18"/>
                  </a:lnTo>
                  <a:lnTo>
                    <a:pt x="20" y="22"/>
                  </a:lnTo>
                  <a:lnTo>
                    <a:pt x="29" y="26"/>
                  </a:lnTo>
                  <a:lnTo>
                    <a:pt x="37" y="31"/>
                  </a:lnTo>
                  <a:lnTo>
                    <a:pt x="40" y="31"/>
                  </a:lnTo>
                  <a:lnTo>
                    <a:pt x="42" y="31"/>
                  </a:lnTo>
                  <a:lnTo>
                    <a:pt x="46" y="29"/>
                  </a:lnTo>
                  <a:lnTo>
                    <a:pt x="48" y="27"/>
                  </a:lnTo>
                  <a:lnTo>
                    <a:pt x="48" y="24"/>
                  </a:lnTo>
                  <a:lnTo>
                    <a:pt x="48" y="22"/>
                  </a:lnTo>
                  <a:lnTo>
                    <a:pt x="46" y="18"/>
                  </a:lnTo>
                  <a:lnTo>
                    <a:pt x="44" y="16"/>
                  </a:lnTo>
                  <a:lnTo>
                    <a:pt x="37" y="11"/>
                  </a:lnTo>
                  <a:lnTo>
                    <a:pt x="27" y="9"/>
                  </a:lnTo>
                  <a:lnTo>
                    <a:pt x="20" y="5"/>
                  </a:lnTo>
                  <a:lnTo>
                    <a:pt x="11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3" y="14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3"/>
            <p:cNvSpPr>
              <a:spLocks/>
            </p:cNvSpPr>
            <p:nvPr/>
          </p:nvSpPr>
          <p:spPr bwMode="auto">
            <a:xfrm>
              <a:off x="5262" y="3127"/>
              <a:ext cx="33" cy="30"/>
            </a:xfrm>
            <a:custGeom>
              <a:avLst/>
              <a:gdLst>
                <a:gd name="T0" fmla="*/ 13 w 65"/>
                <a:gd name="T1" fmla="*/ 59 h 61"/>
                <a:gd name="T2" fmla="*/ 26 w 65"/>
                <a:gd name="T3" fmla="*/ 48 h 61"/>
                <a:gd name="T4" fmla="*/ 37 w 65"/>
                <a:gd name="T5" fmla="*/ 37 h 61"/>
                <a:gd name="T6" fmla="*/ 48 w 65"/>
                <a:gd name="T7" fmla="*/ 26 h 61"/>
                <a:gd name="T8" fmla="*/ 61 w 65"/>
                <a:gd name="T9" fmla="*/ 15 h 61"/>
                <a:gd name="T10" fmla="*/ 63 w 65"/>
                <a:gd name="T11" fmla="*/ 13 h 61"/>
                <a:gd name="T12" fmla="*/ 65 w 65"/>
                <a:gd name="T13" fmla="*/ 9 h 61"/>
                <a:gd name="T14" fmla="*/ 65 w 65"/>
                <a:gd name="T15" fmla="*/ 7 h 61"/>
                <a:gd name="T16" fmla="*/ 63 w 65"/>
                <a:gd name="T17" fmla="*/ 4 h 61"/>
                <a:gd name="T18" fmla="*/ 61 w 65"/>
                <a:gd name="T19" fmla="*/ 2 h 61"/>
                <a:gd name="T20" fmla="*/ 57 w 65"/>
                <a:gd name="T21" fmla="*/ 0 h 61"/>
                <a:gd name="T22" fmla="*/ 55 w 65"/>
                <a:gd name="T23" fmla="*/ 0 h 61"/>
                <a:gd name="T24" fmla="*/ 52 w 65"/>
                <a:gd name="T25" fmla="*/ 2 h 61"/>
                <a:gd name="T26" fmla="*/ 39 w 65"/>
                <a:gd name="T27" fmla="*/ 11 h 61"/>
                <a:gd name="T28" fmla="*/ 28 w 65"/>
                <a:gd name="T29" fmla="*/ 24 h 61"/>
                <a:gd name="T30" fmla="*/ 15 w 65"/>
                <a:gd name="T31" fmla="*/ 37 h 61"/>
                <a:gd name="T32" fmla="*/ 2 w 65"/>
                <a:gd name="T33" fmla="*/ 48 h 61"/>
                <a:gd name="T34" fmla="*/ 0 w 65"/>
                <a:gd name="T35" fmla="*/ 50 h 61"/>
                <a:gd name="T36" fmla="*/ 0 w 65"/>
                <a:gd name="T37" fmla="*/ 53 h 61"/>
                <a:gd name="T38" fmla="*/ 0 w 65"/>
                <a:gd name="T39" fmla="*/ 55 h 61"/>
                <a:gd name="T40" fmla="*/ 2 w 65"/>
                <a:gd name="T41" fmla="*/ 59 h 61"/>
                <a:gd name="T42" fmla="*/ 6 w 65"/>
                <a:gd name="T43" fmla="*/ 61 h 61"/>
                <a:gd name="T44" fmla="*/ 7 w 65"/>
                <a:gd name="T45" fmla="*/ 61 h 61"/>
                <a:gd name="T46" fmla="*/ 11 w 65"/>
                <a:gd name="T47" fmla="*/ 61 h 61"/>
                <a:gd name="T48" fmla="*/ 13 w 65"/>
                <a:gd name="T49" fmla="*/ 59 h 61"/>
                <a:gd name="T50" fmla="*/ 13 w 65"/>
                <a:gd name="T51" fmla="*/ 59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5" h="61">
                  <a:moveTo>
                    <a:pt x="13" y="59"/>
                  </a:moveTo>
                  <a:lnTo>
                    <a:pt x="26" y="48"/>
                  </a:lnTo>
                  <a:lnTo>
                    <a:pt x="37" y="37"/>
                  </a:lnTo>
                  <a:lnTo>
                    <a:pt x="48" y="26"/>
                  </a:lnTo>
                  <a:lnTo>
                    <a:pt x="61" y="15"/>
                  </a:lnTo>
                  <a:lnTo>
                    <a:pt x="63" y="13"/>
                  </a:lnTo>
                  <a:lnTo>
                    <a:pt x="65" y="9"/>
                  </a:lnTo>
                  <a:lnTo>
                    <a:pt x="65" y="7"/>
                  </a:lnTo>
                  <a:lnTo>
                    <a:pt x="63" y="4"/>
                  </a:lnTo>
                  <a:lnTo>
                    <a:pt x="61" y="2"/>
                  </a:lnTo>
                  <a:lnTo>
                    <a:pt x="57" y="0"/>
                  </a:lnTo>
                  <a:lnTo>
                    <a:pt x="55" y="0"/>
                  </a:lnTo>
                  <a:lnTo>
                    <a:pt x="52" y="2"/>
                  </a:lnTo>
                  <a:lnTo>
                    <a:pt x="39" y="11"/>
                  </a:lnTo>
                  <a:lnTo>
                    <a:pt x="28" y="24"/>
                  </a:lnTo>
                  <a:lnTo>
                    <a:pt x="15" y="37"/>
                  </a:lnTo>
                  <a:lnTo>
                    <a:pt x="2" y="48"/>
                  </a:lnTo>
                  <a:lnTo>
                    <a:pt x="0" y="50"/>
                  </a:lnTo>
                  <a:lnTo>
                    <a:pt x="0" y="53"/>
                  </a:lnTo>
                  <a:lnTo>
                    <a:pt x="0" y="55"/>
                  </a:lnTo>
                  <a:lnTo>
                    <a:pt x="2" y="59"/>
                  </a:lnTo>
                  <a:lnTo>
                    <a:pt x="6" y="61"/>
                  </a:lnTo>
                  <a:lnTo>
                    <a:pt x="7" y="61"/>
                  </a:lnTo>
                  <a:lnTo>
                    <a:pt x="11" y="61"/>
                  </a:lnTo>
                  <a:lnTo>
                    <a:pt x="13" y="59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4"/>
            <p:cNvSpPr>
              <a:spLocks/>
            </p:cNvSpPr>
            <p:nvPr/>
          </p:nvSpPr>
          <p:spPr bwMode="auto">
            <a:xfrm>
              <a:off x="5250" y="3239"/>
              <a:ext cx="98" cy="15"/>
            </a:xfrm>
            <a:custGeom>
              <a:avLst/>
              <a:gdLst>
                <a:gd name="T0" fmla="*/ 189 w 194"/>
                <a:gd name="T1" fmla="*/ 14 h 31"/>
                <a:gd name="T2" fmla="*/ 166 w 194"/>
                <a:gd name="T3" fmla="*/ 7 h 31"/>
                <a:gd name="T4" fmla="*/ 144 w 194"/>
                <a:gd name="T5" fmla="*/ 1 h 31"/>
                <a:gd name="T6" fmla="*/ 120 w 194"/>
                <a:gd name="T7" fmla="*/ 0 h 31"/>
                <a:gd name="T8" fmla="*/ 98 w 194"/>
                <a:gd name="T9" fmla="*/ 0 h 31"/>
                <a:gd name="T10" fmla="*/ 74 w 194"/>
                <a:gd name="T11" fmla="*/ 1 h 31"/>
                <a:gd name="T12" fmla="*/ 52 w 194"/>
                <a:gd name="T13" fmla="*/ 5 h 31"/>
                <a:gd name="T14" fmla="*/ 28 w 194"/>
                <a:gd name="T15" fmla="*/ 11 h 31"/>
                <a:gd name="T16" fmla="*/ 5 w 194"/>
                <a:gd name="T17" fmla="*/ 16 h 31"/>
                <a:gd name="T18" fmla="*/ 4 w 194"/>
                <a:gd name="T19" fmla="*/ 18 h 31"/>
                <a:gd name="T20" fmla="*/ 0 w 194"/>
                <a:gd name="T21" fmla="*/ 22 h 31"/>
                <a:gd name="T22" fmla="*/ 0 w 194"/>
                <a:gd name="T23" fmla="*/ 24 h 31"/>
                <a:gd name="T24" fmla="*/ 0 w 194"/>
                <a:gd name="T25" fmla="*/ 27 h 31"/>
                <a:gd name="T26" fmla="*/ 2 w 194"/>
                <a:gd name="T27" fmla="*/ 29 h 31"/>
                <a:gd name="T28" fmla="*/ 5 w 194"/>
                <a:gd name="T29" fmla="*/ 31 h 31"/>
                <a:gd name="T30" fmla="*/ 7 w 194"/>
                <a:gd name="T31" fmla="*/ 31 h 31"/>
                <a:gd name="T32" fmla="*/ 11 w 194"/>
                <a:gd name="T33" fmla="*/ 31 h 31"/>
                <a:gd name="T34" fmla="*/ 31 w 194"/>
                <a:gd name="T35" fmla="*/ 25 h 31"/>
                <a:gd name="T36" fmla="*/ 54 w 194"/>
                <a:gd name="T37" fmla="*/ 22 h 31"/>
                <a:gd name="T38" fmla="*/ 76 w 194"/>
                <a:gd name="T39" fmla="*/ 18 h 31"/>
                <a:gd name="T40" fmla="*/ 98 w 194"/>
                <a:gd name="T41" fmla="*/ 16 h 31"/>
                <a:gd name="T42" fmla="*/ 118 w 194"/>
                <a:gd name="T43" fmla="*/ 14 h 31"/>
                <a:gd name="T44" fmla="*/ 140 w 194"/>
                <a:gd name="T45" fmla="*/ 18 h 31"/>
                <a:gd name="T46" fmla="*/ 163 w 194"/>
                <a:gd name="T47" fmla="*/ 22 h 31"/>
                <a:gd name="T48" fmla="*/ 183 w 194"/>
                <a:gd name="T49" fmla="*/ 29 h 31"/>
                <a:gd name="T50" fmla="*/ 187 w 194"/>
                <a:gd name="T51" fmla="*/ 29 h 31"/>
                <a:gd name="T52" fmla="*/ 189 w 194"/>
                <a:gd name="T53" fmla="*/ 29 h 31"/>
                <a:gd name="T54" fmla="*/ 192 w 194"/>
                <a:gd name="T55" fmla="*/ 27 h 31"/>
                <a:gd name="T56" fmla="*/ 194 w 194"/>
                <a:gd name="T57" fmla="*/ 25 h 31"/>
                <a:gd name="T58" fmla="*/ 194 w 194"/>
                <a:gd name="T59" fmla="*/ 22 h 31"/>
                <a:gd name="T60" fmla="*/ 192 w 194"/>
                <a:gd name="T61" fmla="*/ 20 h 31"/>
                <a:gd name="T62" fmla="*/ 190 w 194"/>
                <a:gd name="T63" fmla="*/ 16 h 31"/>
                <a:gd name="T64" fmla="*/ 189 w 194"/>
                <a:gd name="T65" fmla="*/ 14 h 31"/>
                <a:gd name="T66" fmla="*/ 189 w 194"/>
                <a:gd name="T67" fmla="*/ 1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4" h="31">
                  <a:moveTo>
                    <a:pt x="189" y="14"/>
                  </a:moveTo>
                  <a:lnTo>
                    <a:pt x="166" y="7"/>
                  </a:lnTo>
                  <a:lnTo>
                    <a:pt x="144" y="1"/>
                  </a:lnTo>
                  <a:lnTo>
                    <a:pt x="120" y="0"/>
                  </a:lnTo>
                  <a:lnTo>
                    <a:pt x="98" y="0"/>
                  </a:lnTo>
                  <a:lnTo>
                    <a:pt x="74" y="1"/>
                  </a:lnTo>
                  <a:lnTo>
                    <a:pt x="52" y="5"/>
                  </a:lnTo>
                  <a:lnTo>
                    <a:pt x="28" y="11"/>
                  </a:lnTo>
                  <a:lnTo>
                    <a:pt x="5" y="16"/>
                  </a:lnTo>
                  <a:lnTo>
                    <a:pt x="4" y="18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0" y="27"/>
                  </a:lnTo>
                  <a:lnTo>
                    <a:pt x="2" y="29"/>
                  </a:lnTo>
                  <a:lnTo>
                    <a:pt x="5" y="31"/>
                  </a:lnTo>
                  <a:lnTo>
                    <a:pt x="7" y="31"/>
                  </a:lnTo>
                  <a:lnTo>
                    <a:pt x="11" y="31"/>
                  </a:lnTo>
                  <a:lnTo>
                    <a:pt x="31" y="25"/>
                  </a:lnTo>
                  <a:lnTo>
                    <a:pt x="54" y="22"/>
                  </a:lnTo>
                  <a:lnTo>
                    <a:pt x="76" y="18"/>
                  </a:lnTo>
                  <a:lnTo>
                    <a:pt x="98" y="16"/>
                  </a:lnTo>
                  <a:lnTo>
                    <a:pt x="118" y="14"/>
                  </a:lnTo>
                  <a:lnTo>
                    <a:pt x="140" y="18"/>
                  </a:lnTo>
                  <a:lnTo>
                    <a:pt x="163" y="22"/>
                  </a:lnTo>
                  <a:lnTo>
                    <a:pt x="183" y="29"/>
                  </a:lnTo>
                  <a:lnTo>
                    <a:pt x="187" y="29"/>
                  </a:lnTo>
                  <a:lnTo>
                    <a:pt x="189" y="29"/>
                  </a:lnTo>
                  <a:lnTo>
                    <a:pt x="192" y="27"/>
                  </a:lnTo>
                  <a:lnTo>
                    <a:pt x="194" y="25"/>
                  </a:lnTo>
                  <a:lnTo>
                    <a:pt x="194" y="22"/>
                  </a:lnTo>
                  <a:lnTo>
                    <a:pt x="192" y="20"/>
                  </a:lnTo>
                  <a:lnTo>
                    <a:pt x="190" y="16"/>
                  </a:lnTo>
                  <a:lnTo>
                    <a:pt x="189" y="14"/>
                  </a:lnTo>
                  <a:lnTo>
                    <a:pt x="189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5"/>
            <p:cNvSpPr>
              <a:spLocks/>
            </p:cNvSpPr>
            <p:nvPr/>
          </p:nvSpPr>
          <p:spPr bwMode="auto">
            <a:xfrm>
              <a:off x="5252" y="3172"/>
              <a:ext cx="56" cy="57"/>
            </a:xfrm>
            <a:custGeom>
              <a:avLst/>
              <a:gdLst>
                <a:gd name="T0" fmla="*/ 13 w 111"/>
                <a:gd name="T1" fmla="*/ 111 h 113"/>
                <a:gd name="T2" fmla="*/ 26 w 111"/>
                <a:gd name="T3" fmla="*/ 100 h 113"/>
                <a:gd name="T4" fmla="*/ 38 w 111"/>
                <a:gd name="T5" fmla="*/ 89 h 113"/>
                <a:gd name="T6" fmla="*/ 50 w 111"/>
                <a:gd name="T7" fmla="*/ 76 h 113"/>
                <a:gd name="T8" fmla="*/ 62 w 111"/>
                <a:gd name="T9" fmla="*/ 65 h 113"/>
                <a:gd name="T10" fmla="*/ 74 w 111"/>
                <a:gd name="T11" fmla="*/ 52 h 113"/>
                <a:gd name="T12" fmla="*/ 85 w 111"/>
                <a:gd name="T13" fmla="*/ 39 h 113"/>
                <a:gd name="T14" fmla="*/ 96 w 111"/>
                <a:gd name="T15" fmla="*/ 28 h 113"/>
                <a:gd name="T16" fmla="*/ 107 w 111"/>
                <a:gd name="T17" fmla="*/ 15 h 113"/>
                <a:gd name="T18" fmla="*/ 109 w 111"/>
                <a:gd name="T19" fmla="*/ 12 h 113"/>
                <a:gd name="T20" fmla="*/ 111 w 111"/>
                <a:gd name="T21" fmla="*/ 10 h 113"/>
                <a:gd name="T22" fmla="*/ 109 w 111"/>
                <a:gd name="T23" fmla="*/ 6 h 113"/>
                <a:gd name="T24" fmla="*/ 107 w 111"/>
                <a:gd name="T25" fmla="*/ 4 h 113"/>
                <a:gd name="T26" fmla="*/ 105 w 111"/>
                <a:gd name="T27" fmla="*/ 2 h 113"/>
                <a:gd name="T28" fmla="*/ 101 w 111"/>
                <a:gd name="T29" fmla="*/ 0 h 113"/>
                <a:gd name="T30" fmla="*/ 99 w 111"/>
                <a:gd name="T31" fmla="*/ 2 h 113"/>
                <a:gd name="T32" fmla="*/ 96 w 111"/>
                <a:gd name="T33" fmla="*/ 4 h 113"/>
                <a:gd name="T34" fmla="*/ 85 w 111"/>
                <a:gd name="T35" fmla="*/ 17 h 113"/>
                <a:gd name="T36" fmla="*/ 74 w 111"/>
                <a:gd name="T37" fmla="*/ 28 h 113"/>
                <a:gd name="T38" fmla="*/ 62 w 111"/>
                <a:gd name="T39" fmla="*/ 41 h 113"/>
                <a:gd name="T40" fmla="*/ 51 w 111"/>
                <a:gd name="T41" fmla="*/ 54 h 113"/>
                <a:gd name="T42" fmla="*/ 38 w 111"/>
                <a:gd name="T43" fmla="*/ 65 h 113"/>
                <a:gd name="T44" fmla="*/ 27 w 111"/>
                <a:gd name="T45" fmla="*/ 76 h 113"/>
                <a:gd name="T46" fmla="*/ 14 w 111"/>
                <a:gd name="T47" fmla="*/ 87 h 113"/>
                <a:gd name="T48" fmla="*/ 1 w 111"/>
                <a:gd name="T49" fmla="*/ 98 h 113"/>
                <a:gd name="T50" fmla="*/ 0 w 111"/>
                <a:gd name="T51" fmla="*/ 102 h 113"/>
                <a:gd name="T52" fmla="*/ 0 w 111"/>
                <a:gd name="T53" fmla="*/ 104 h 113"/>
                <a:gd name="T54" fmla="*/ 0 w 111"/>
                <a:gd name="T55" fmla="*/ 108 h 113"/>
                <a:gd name="T56" fmla="*/ 1 w 111"/>
                <a:gd name="T57" fmla="*/ 110 h 113"/>
                <a:gd name="T58" fmla="*/ 5 w 111"/>
                <a:gd name="T59" fmla="*/ 111 h 113"/>
                <a:gd name="T60" fmla="*/ 7 w 111"/>
                <a:gd name="T61" fmla="*/ 113 h 113"/>
                <a:gd name="T62" fmla="*/ 11 w 111"/>
                <a:gd name="T63" fmla="*/ 113 h 113"/>
                <a:gd name="T64" fmla="*/ 13 w 111"/>
                <a:gd name="T65" fmla="*/ 111 h 113"/>
                <a:gd name="T66" fmla="*/ 13 w 111"/>
                <a:gd name="T67" fmla="*/ 11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1" h="113">
                  <a:moveTo>
                    <a:pt x="13" y="111"/>
                  </a:moveTo>
                  <a:lnTo>
                    <a:pt x="26" y="100"/>
                  </a:lnTo>
                  <a:lnTo>
                    <a:pt x="38" y="89"/>
                  </a:lnTo>
                  <a:lnTo>
                    <a:pt x="50" y="76"/>
                  </a:lnTo>
                  <a:lnTo>
                    <a:pt x="62" y="65"/>
                  </a:lnTo>
                  <a:lnTo>
                    <a:pt x="74" y="52"/>
                  </a:lnTo>
                  <a:lnTo>
                    <a:pt x="85" y="39"/>
                  </a:lnTo>
                  <a:lnTo>
                    <a:pt x="96" y="28"/>
                  </a:lnTo>
                  <a:lnTo>
                    <a:pt x="107" y="15"/>
                  </a:lnTo>
                  <a:lnTo>
                    <a:pt x="109" y="12"/>
                  </a:lnTo>
                  <a:lnTo>
                    <a:pt x="111" y="10"/>
                  </a:lnTo>
                  <a:lnTo>
                    <a:pt x="109" y="6"/>
                  </a:lnTo>
                  <a:lnTo>
                    <a:pt x="107" y="4"/>
                  </a:lnTo>
                  <a:lnTo>
                    <a:pt x="105" y="2"/>
                  </a:lnTo>
                  <a:lnTo>
                    <a:pt x="101" y="0"/>
                  </a:lnTo>
                  <a:lnTo>
                    <a:pt x="99" y="2"/>
                  </a:lnTo>
                  <a:lnTo>
                    <a:pt x="96" y="4"/>
                  </a:lnTo>
                  <a:lnTo>
                    <a:pt x="85" y="17"/>
                  </a:lnTo>
                  <a:lnTo>
                    <a:pt x="74" y="28"/>
                  </a:lnTo>
                  <a:lnTo>
                    <a:pt x="62" y="41"/>
                  </a:lnTo>
                  <a:lnTo>
                    <a:pt x="51" y="54"/>
                  </a:lnTo>
                  <a:lnTo>
                    <a:pt x="38" y="65"/>
                  </a:lnTo>
                  <a:lnTo>
                    <a:pt x="27" y="76"/>
                  </a:lnTo>
                  <a:lnTo>
                    <a:pt x="14" y="87"/>
                  </a:lnTo>
                  <a:lnTo>
                    <a:pt x="1" y="98"/>
                  </a:lnTo>
                  <a:lnTo>
                    <a:pt x="0" y="102"/>
                  </a:lnTo>
                  <a:lnTo>
                    <a:pt x="0" y="104"/>
                  </a:lnTo>
                  <a:lnTo>
                    <a:pt x="0" y="108"/>
                  </a:lnTo>
                  <a:lnTo>
                    <a:pt x="1" y="110"/>
                  </a:lnTo>
                  <a:lnTo>
                    <a:pt x="5" y="111"/>
                  </a:lnTo>
                  <a:lnTo>
                    <a:pt x="7" y="113"/>
                  </a:lnTo>
                  <a:lnTo>
                    <a:pt x="11" y="113"/>
                  </a:lnTo>
                  <a:lnTo>
                    <a:pt x="13" y="111"/>
                  </a:lnTo>
                  <a:lnTo>
                    <a:pt x="13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66"/>
            <p:cNvSpPr>
              <a:spLocks/>
            </p:cNvSpPr>
            <p:nvPr/>
          </p:nvSpPr>
          <p:spPr bwMode="auto">
            <a:xfrm>
              <a:off x="5268" y="3199"/>
              <a:ext cx="46" cy="16"/>
            </a:xfrm>
            <a:custGeom>
              <a:avLst/>
              <a:gdLst>
                <a:gd name="T0" fmla="*/ 11 w 92"/>
                <a:gd name="T1" fmla="*/ 31 h 31"/>
                <a:gd name="T2" fmla="*/ 20 w 92"/>
                <a:gd name="T3" fmla="*/ 28 h 31"/>
                <a:gd name="T4" fmla="*/ 30 w 92"/>
                <a:gd name="T5" fmla="*/ 26 h 31"/>
                <a:gd name="T6" fmla="*/ 39 w 92"/>
                <a:gd name="T7" fmla="*/ 24 h 31"/>
                <a:gd name="T8" fmla="*/ 48 w 92"/>
                <a:gd name="T9" fmla="*/ 24 h 31"/>
                <a:gd name="T10" fmla="*/ 57 w 92"/>
                <a:gd name="T11" fmla="*/ 22 h 31"/>
                <a:gd name="T12" fmla="*/ 67 w 92"/>
                <a:gd name="T13" fmla="*/ 20 h 31"/>
                <a:gd name="T14" fmla="*/ 76 w 92"/>
                <a:gd name="T15" fmla="*/ 19 h 31"/>
                <a:gd name="T16" fmla="*/ 85 w 92"/>
                <a:gd name="T17" fmla="*/ 17 h 31"/>
                <a:gd name="T18" fmla="*/ 87 w 92"/>
                <a:gd name="T19" fmla="*/ 15 h 31"/>
                <a:gd name="T20" fmla="*/ 91 w 92"/>
                <a:gd name="T21" fmla="*/ 13 h 31"/>
                <a:gd name="T22" fmla="*/ 92 w 92"/>
                <a:gd name="T23" fmla="*/ 9 h 31"/>
                <a:gd name="T24" fmla="*/ 92 w 92"/>
                <a:gd name="T25" fmla="*/ 7 h 31"/>
                <a:gd name="T26" fmla="*/ 91 w 92"/>
                <a:gd name="T27" fmla="*/ 4 h 31"/>
                <a:gd name="T28" fmla="*/ 89 w 92"/>
                <a:gd name="T29" fmla="*/ 2 h 31"/>
                <a:gd name="T30" fmla="*/ 85 w 92"/>
                <a:gd name="T31" fmla="*/ 0 h 31"/>
                <a:gd name="T32" fmla="*/ 81 w 92"/>
                <a:gd name="T33" fmla="*/ 0 h 31"/>
                <a:gd name="T34" fmla="*/ 72 w 92"/>
                <a:gd name="T35" fmla="*/ 2 h 31"/>
                <a:gd name="T36" fmla="*/ 63 w 92"/>
                <a:gd name="T37" fmla="*/ 4 h 31"/>
                <a:gd name="T38" fmla="*/ 54 w 92"/>
                <a:gd name="T39" fmla="*/ 6 h 31"/>
                <a:gd name="T40" fmla="*/ 44 w 92"/>
                <a:gd name="T41" fmla="*/ 7 h 31"/>
                <a:gd name="T42" fmla="*/ 33 w 92"/>
                <a:gd name="T43" fmla="*/ 9 h 31"/>
                <a:gd name="T44" fmla="*/ 24 w 92"/>
                <a:gd name="T45" fmla="*/ 11 h 31"/>
                <a:gd name="T46" fmla="*/ 15 w 92"/>
                <a:gd name="T47" fmla="*/ 13 h 31"/>
                <a:gd name="T48" fmla="*/ 6 w 92"/>
                <a:gd name="T49" fmla="*/ 17 h 31"/>
                <a:gd name="T50" fmla="*/ 4 w 92"/>
                <a:gd name="T51" fmla="*/ 19 h 31"/>
                <a:gd name="T52" fmla="*/ 2 w 92"/>
                <a:gd name="T53" fmla="*/ 20 h 31"/>
                <a:gd name="T54" fmla="*/ 0 w 92"/>
                <a:gd name="T55" fmla="*/ 24 h 31"/>
                <a:gd name="T56" fmla="*/ 0 w 92"/>
                <a:gd name="T57" fmla="*/ 26 h 31"/>
                <a:gd name="T58" fmla="*/ 2 w 92"/>
                <a:gd name="T59" fmla="*/ 30 h 31"/>
                <a:gd name="T60" fmla="*/ 6 w 92"/>
                <a:gd name="T61" fmla="*/ 31 h 31"/>
                <a:gd name="T62" fmla="*/ 7 w 92"/>
                <a:gd name="T63" fmla="*/ 31 h 31"/>
                <a:gd name="T64" fmla="*/ 11 w 92"/>
                <a:gd name="T65" fmla="*/ 31 h 31"/>
                <a:gd name="T66" fmla="*/ 11 w 92"/>
                <a:gd name="T67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2" h="31">
                  <a:moveTo>
                    <a:pt x="11" y="31"/>
                  </a:moveTo>
                  <a:lnTo>
                    <a:pt x="20" y="28"/>
                  </a:lnTo>
                  <a:lnTo>
                    <a:pt x="30" y="26"/>
                  </a:lnTo>
                  <a:lnTo>
                    <a:pt x="39" y="24"/>
                  </a:lnTo>
                  <a:lnTo>
                    <a:pt x="48" y="24"/>
                  </a:lnTo>
                  <a:lnTo>
                    <a:pt x="57" y="22"/>
                  </a:lnTo>
                  <a:lnTo>
                    <a:pt x="67" y="20"/>
                  </a:lnTo>
                  <a:lnTo>
                    <a:pt x="76" y="19"/>
                  </a:lnTo>
                  <a:lnTo>
                    <a:pt x="85" y="17"/>
                  </a:lnTo>
                  <a:lnTo>
                    <a:pt x="87" y="15"/>
                  </a:lnTo>
                  <a:lnTo>
                    <a:pt x="91" y="13"/>
                  </a:lnTo>
                  <a:lnTo>
                    <a:pt x="92" y="9"/>
                  </a:lnTo>
                  <a:lnTo>
                    <a:pt x="92" y="7"/>
                  </a:lnTo>
                  <a:lnTo>
                    <a:pt x="91" y="4"/>
                  </a:lnTo>
                  <a:lnTo>
                    <a:pt x="89" y="2"/>
                  </a:lnTo>
                  <a:lnTo>
                    <a:pt x="85" y="0"/>
                  </a:lnTo>
                  <a:lnTo>
                    <a:pt x="81" y="0"/>
                  </a:lnTo>
                  <a:lnTo>
                    <a:pt x="72" y="2"/>
                  </a:lnTo>
                  <a:lnTo>
                    <a:pt x="63" y="4"/>
                  </a:lnTo>
                  <a:lnTo>
                    <a:pt x="54" y="6"/>
                  </a:lnTo>
                  <a:lnTo>
                    <a:pt x="44" y="7"/>
                  </a:lnTo>
                  <a:lnTo>
                    <a:pt x="33" y="9"/>
                  </a:lnTo>
                  <a:lnTo>
                    <a:pt x="24" y="11"/>
                  </a:lnTo>
                  <a:lnTo>
                    <a:pt x="15" y="13"/>
                  </a:lnTo>
                  <a:lnTo>
                    <a:pt x="6" y="17"/>
                  </a:lnTo>
                  <a:lnTo>
                    <a:pt x="4" y="19"/>
                  </a:lnTo>
                  <a:lnTo>
                    <a:pt x="2" y="20"/>
                  </a:lnTo>
                  <a:lnTo>
                    <a:pt x="0" y="24"/>
                  </a:lnTo>
                  <a:lnTo>
                    <a:pt x="0" y="26"/>
                  </a:lnTo>
                  <a:lnTo>
                    <a:pt x="2" y="30"/>
                  </a:lnTo>
                  <a:lnTo>
                    <a:pt x="6" y="31"/>
                  </a:lnTo>
                  <a:lnTo>
                    <a:pt x="7" y="31"/>
                  </a:lnTo>
                  <a:lnTo>
                    <a:pt x="11" y="31"/>
                  </a:lnTo>
                  <a:lnTo>
                    <a:pt x="11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67"/>
            <p:cNvSpPr>
              <a:spLocks/>
            </p:cNvSpPr>
            <p:nvPr/>
          </p:nvSpPr>
          <p:spPr bwMode="auto">
            <a:xfrm>
              <a:off x="4966" y="3602"/>
              <a:ext cx="188" cy="205"/>
            </a:xfrm>
            <a:custGeom>
              <a:avLst/>
              <a:gdLst>
                <a:gd name="T0" fmla="*/ 0 w 377"/>
                <a:gd name="T1" fmla="*/ 180 h 411"/>
                <a:gd name="T2" fmla="*/ 3 w 377"/>
                <a:gd name="T3" fmla="*/ 361 h 411"/>
                <a:gd name="T4" fmla="*/ 5 w 377"/>
                <a:gd name="T5" fmla="*/ 364 h 411"/>
                <a:gd name="T6" fmla="*/ 49 w 377"/>
                <a:gd name="T7" fmla="*/ 377 h 411"/>
                <a:gd name="T8" fmla="*/ 142 w 377"/>
                <a:gd name="T9" fmla="*/ 398 h 411"/>
                <a:gd name="T10" fmla="*/ 236 w 377"/>
                <a:gd name="T11" fmla="*/ 411 h 411"/>
                <a:gd name="T12" fmla="*/ 281 w 377"/>
                <a:gd name="T13" fmla="*/ 407 h 411"/>
                <a:gd name="T14" fmla="*/ 282 w 377"/>
                <a:gd name="T15" fmla="*/ 405 h 411"/>
                <a:gd name="T16" fmla="*/ 292 w 377"/>
                <a:gd name="T17" fmla="*/ 394 h 411"/>
                <a:gd name="T18" fmla="*/ 293 w 377"/>
                <a:gd name="T19" fmla="*/ 392 h 411"/>
                <a:gd name="T20" fmla="*/ 293 w 377"/>
                <a:gd name="T21" fmla="*/ 376 h 411"/>
                <a:gd name="T22" fmla="*/ 284 w 377"/>
                <a:gd name="T23" fmla="*/ 357 h 411"/>
                <a:gd name="T24" fmla="*/ 279 w 377"/>
                <a:gd name="T25" fmla="*/ 350 h 411"/>
                <a:gd name="T26" fmla="*/ 275 w 377"/>
                <a:gd name="T27" fmla="*/ 352 h 411"/>
                <a:gd name="T28" fmla="*/ 282 w 377"/>
                <a:gd name="T29" fmla="*/ 348 h 411"/>
                <a:gd name="T30" fmla="*/ 292 w 377"/>
                <a:gd name="T31" fmla="*/ 335 h 411"/>
                <a:gd name="T32" fmla="*/ 288 w 377"/>
                <a:gd name="T33" fmla="*/ 322 h 411"/>
                <a:gd name="T34" fmla="*/ 279 w 377"/>
                <a:gd name="T35" fmla="*/ 327 h 411"/>
                <a:gd name="T36" fmla="*/ 281 w 377"/>
                <a:gd name="T37" fmla="*/ 337 h 411"/>
                <a:gd name="T38" fmla="*/ 290 w 377"/>
                <a:gd name="T39" fmla="*/ 339 h 411"/>
                <a:gd name="T40" fmla="*/ 297 w 377"/>
                <a:gd name="T41" fmla="*/ 333 h 411"/>
                <a:gd name="T42" fmla="*/ 299 w 377"/>
                <a:gd name="T43" fmla="*/ 326 h 411"/>
                <a:gd name="T44" fmla="*/ 292 w 377"/>
                <a:gd name="T45" fmla="*/ 320 h 411"/>
                <a:gd name="T46" fmla="*/ 279 w 377"/>
                <a:gd name="T47" fmla="*/ 320 h 411"/>
                <a:gd name="T48" fmla="*/ 303 w 377"/>
                <a:gd name="T49" fmla="*/ 337 h 411"/>
                <a:gd name="T50" fmla="*/ 332 w 377"/>
                <a:gd name="T51" fmla="*/ 337 h 411"/>
                <a:gd name="T52" fmla="*/ 360 w 377"/>
                <a:gd name="T53" fmla="*/ 337 h 411"/>
                <a:gd name="T54" fmla="*/ 367 w 377"/>
                <a:gd name="T55" fmla="*/ 339 h 411"/>
                <a:gd name="T56" fmla="*/ 369 w 377"/>
                <a:gd name="T57" fmla="*/ 342 h 411"/>
                <a:gd name="T58" fmla="*/ 377 w 377"/>
                <a:gd name="T59" fmla="*/ 337 h 411"/>
                <a:gd name="T60" fmla="*/ 373 w 377"/>
                <a:gd name="T61" fmla="*/ 327 h 411"/>
                <a:gd name="T62" fmla="*/ 356 w 377"/>
                <a:gd name="T63" fmla="*/ 322 h 411"/>
                <a:gd name="T64" fmla="*/ 332 w 377"/>
                <a:gd name="T65" fmla="*/ 320 h 411"/>
                <a:gd name="T66" fmla="*/ 308 w 377"/>
                <a:gd name="T67" fmla="*/ 320 h 411"/>
                <a:gd name="T68" fmla="*/ 273 w 377"/>
                <a:gd name="T69" fmla="*/ 322 h 411"/>
                <a:gd name="T70" fmla="*/ 271 w 377"/>
                <a:gd name="T71" fmla="*/ 331 h 411"/>
                <a:gd name="T72" fmla="*/ 279 w 377"/>
                <a:gd name="T73" fmla="*/ 337 h 411"/>
                <a:gd name="T74" fmla="*/ 292 w 377"/>
                <a:gd name="T75" fmla="*/ 337 h 411"/>
                <a:gd name="T76" fmla="*/ 290 w 377"/>
                <a:gd name="T77" fmla="*/ 339 h 411"/>
                <a:gd name="T78" fmla="*/ 299 w 377"/>
                <a:gd name="T79" fmla="*/ 333 h 411"/>
                <a:gd name="T80" fmla="*/ 299 w 377"/>
                <a:gd name="T81" fmla="*/ 324 h 411"/>
                <a:gd name="T82" fmla="*/ 290 w 377"/>
                <a:gd name="T83" fmla="*/ 320 h 411"/>
                <a:gd name="T84" fmla="*/ 282 w 377"/>
                <a:gd name="T85" fmla="*/ 324 h 411"/>
                <a:gd name="T86" fmla="*/ 269 w 377"/>
                <a:gd name="T87" fmla="*/ 339 h 411"/>
                <a:gd name="T88" fmla="*/ 264 w 377"/>
                <a:gd name="T89" fmla="*/ 340 h 411"/>
                <a:gd name="T90" fmla="*/ 262 w 377"/>
                <a:gd name="T91" fmla="*/ 346 h 411"/>
                <a:gd name="T92" fmla="*/ 262 w 377"/>
                <a:gd name="T93" fmla="*/ 352 h 411"/>
                <a:gd name="T94" fmla="*/ 264 w 377"/>
                <a:gd name="T95" fmla="*/ 359 h 411"/>
                <a:gd name="T96" fmla="*/ 266 w 377"/>
                <a:gd name="T97" fmla="*/ 363 h 411"/>
                <a:gd name="T98" fmla="*/ 275 w 377"/>
                <a:gd name="T99" fmla="*/ 370 h 411"/>
                <a:gd name="T100" fmla="*/ 275 w 377"/>
                <a:gd name="T101" fmla="*/ 370 h 411"/>
                <a:gd name="T102" fmla="*/ 275 w 377"/>
                <a:gd name="T103" fmla="*/ 388 h 411"/>
                <a:gd name="T104" fmla="*/ 273 w 377"/>
                <a:gd name="T105" fmla="*/ 388 h 411"/>
                <a:gd name="T106" fmla="*/ 273 w 377"/>
                <a:gd name="T107" fmla="*/ 392 h 411"/>
                <a:gd name="T108" fmla="*/ 201 w 377"/>
                <a:gd name="T109" fmla="*/ 392 h 411"/>
                <a:gd name="T110" fmla="*/ 116 w 377"/>
                <a:gd name="T111" fmla="*/ 376 h 411"/>
                <a:gd name="T112" fmla="*/ 31 w 377"/>
                <a:gd name="T113" fmla="*/ 357 h 411"/>
                <a:gd name="T114" fmla="*/ 16 w 377"/>
                <a:gd name="T115" fmla="*/ 346 h 411"/>
                <a:gd name="T116" fmla="*/ 16 w 377"/>
                <a:gd name="T117" fmla="*/ 93 h 411"/>
                <a:gd name="T118" fmla="*/ 14 w 377"/>
                <a:gd name="T119" fmla="*/ 2 h 411"/>
                <a:gd name="T120" fmla="*/ 5 w 377"/>
                <a:gd name="T121" fmla="*/ 0 h 411"/>
                <a:gd name="T122" fmla="*/ 0 w 377"/>
                <a:gd name="T123" fmla="*/ 8 h 4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77" h="411">
                  <a:moveTo>
                    <a:pt x="0" y="8"/>
                  </a:moveTo>
                  <a:lnTo>
                    <a:pt x="0" y="93"/>
                  </a:lnTo>
                  <a:lnTo>
                    <a:pt x="0" y="180"/>
                  </a:lnTo>
                  <a:lnTo>
                    <a:pt x="0" y="265"/>
                  </a:lnTo>
                  <a:lnTo>
                    <a:pt x="0" y="352"/>
                  </a:lnTo>
                  <a:lnTo>
                    <a:pt x="3" y="361"/>
                  </a:lnTo>
                  <a:lnTo>
                    <a:pt x="3" y="363"/>
                  </a:lnTo>
                  <a:lnTo>
                    <a:pt x="5" y="363"/>
                  </a:lnTo>
                  <a:lnTo>
                    <a:pt x="5" y="364"/>
                  </a:lnTo>
                  <a:lnTo>
                    <a:pt x="7" y="366"/>
                  </a:lnTo>
                  <a:lnTo>
                    <a:pt x="18" y="372"/>
                  </a:lnTo>
                  <a:lnTo>
                    <a:pt x="49" y="377"/>
                  </a:lnTo>
                  <a:lnTo>
                    <a:pt x="81" y="385"/>
                  </a:lnTo>
                  <a:lnTo>
                    <a:pt x="110" y="390"/>
                  </a:lnTo>
                  <a:lnTo>
                    <a:pt x="142" y="398"/>
                  </a:lnTo>
                  <a:lnTo>
                    <a:pt x="173" y="403"/>
                  </a:lnTo>
                  <a:lnTo>
                    <a:pt x="205" y="409"/>
                  </a:lnTo>
                  <a:lnTo>
                    <a:pt x="236" y="411"/>
                  </a:lnTo>
                  <a:lnTo>
                    <a:pt x="268" y="411"/>
                  </a:lnTo>
                  <a:lnTo>
                    <a:pt x="279" y="407"/>
                  </a:lnTo>
                  <a:lnTo>
                    <a:pt x="281" y="407"/>
                  </a:lnTo>
                  <a:lnTo>
                    <a:pt x="281" y="405"/>
                  </a:lnTo>
                  <a:lnTo>
                    <a:pt x="282" y="405"/>
                  </a:lnTo>
                  <a:lnTo>
                    <a:pt x="282" y="405"/>
                  </a:lnTo>
                  <a:lnTo>
                    <a:pt x="286" y="400"/>
                  </a:lnTo>
                  <a:lnTo>
                    <a:pt x="286" y="400"/>
                  </a:lnTo>
                  <a:lnTo>
                    <a:pt x="292" y="394"/>
                  </a:lnTo>
                  <a:lnTo>
                    <a:pt x="293" y="394"/>
                  </a:lnTo>
                  <a:lnTo>
                    <a:pt x="293" y="392"/>
                  </a:lnTo>
                  <a:lnTo>
                    <a:pt x="293" y="392"/>
                  </a:lnTo>
                  <a:lnTo>
                    <a:pt x="293" y="390"/>
                  </a:lnTo>
                  <a:lnTo>
                    <a:pt x="293" y="383"/>
                  </a:lnTo>
                  <a:lnTo>
                    <a:pt x="293" y="376"/>
                  </a:lnTo>
                  <a:lnTo>
                    <a:pt x="292" y="368"/>
                  </a:lnTo>
                  <a:lnTo>
                    <a:pt x="288" y="363"/>
                  </a:lnTo>
                  <a:lnTo>
                    <a:pt x="284" y="357"/>
                  </a:lnTo>
                  <a:lnTo>
                    <a:pt x="277" y="350"/>
                  </a:lnTo>
                  <a:lnTo>
                    <a:pt x="279" y="355"/>
                  </a:lnTo>
                  <a:lnTo>
                    <a:pt x="279" y="350"/>
                  </a:lnTo>
                  <a:lnTo>
                    <a:pt x="279" y="352"/>
                  </a:lnTo>
                  <a:lnTo>
                    <a:pt x="279" y="346"/>
                  </a:lnTo>
                  <a:lnTo>
                    <a:pt x="275" y="352"/>
                  </a:lnTo>
                  <a:lnTo>
                    <a:pt x="281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82" y="348"/>
                  </a:lnTo>
                  <a:lnTo>
                    <a:pt x="292" y="335"/>
                  </a:lnTo>
                  <a:lnTo>
                    <a:pt x="288" y="339"/>
                  </a:lnTo>
                  <a:lnTo>
                    <a:pt x="293" y="337"/>
                  </a:lnTo>
                  <a:lnTo>
                    <a:pt x="288" y="322"/>
                  </a:lnTo>
                  <a:lnTo>
                    <a:pt x="282" y="324"/>
                  </a:lnTo>
                  <a:lnTo>
                    <a:pt x="281" y="326"/>
                  </a:lnTo>
                  <a:lnTo>
                    <a:pt x="279" y="327"/>
                  </a:lnTo>
                  <a:lnTo>
                    <a:pt x="279" y="331"/>
                  </a:lnTo>
                  <a:lnTo>
                    <a:pt x="279" y="333"/>
                  </a:lnTo>
                  <a:lnTo>
                    <a:pt x="281" y="337"/>
                  </a:lnTo>
                  <a:lnTo>
                    <a:pt x="282" y="339"/>
                  </a:lnTo>
                  <a:lnTo>
                    <a:pt x="286" y="339"/>
                  </a:lnTo>
                  <a:lnTo>
                    <a:pt x="290" y="339"/>
                  </a:lnTo>
                  <a:lnTo>
                    <a:pt x="293" y="337"/>
                  </a:lnTo>
                  <a:lnTo>
                    <a:pt x="295" y="335"/>
                  </a:lnTo>
                  <a:lnTo>
                    <a:pt x="297" y="333"/>
                  </a:lnTo>
                  <a:lnTo>
                    <a:pt x="299" y="331"/>
                  </a:lnTo>
                  <a:lnTo>
                    <a:pt x="299" y="329"/>
                  </a:lnTo>
                  <a:lnTo>
                    <a:pt x="299" y="326"/>
                  </a:lnTo>
                  <a:lnTo>
                    <a:pt x="297" y="322"/>
                  </a:lnTo>
                  <a:lnTo>
                    <a:pt x="293" y="320"/>
                  </a:lnTo>
                  <a:lnTo>
                    <a:pt x="292" y="320"/>
                  </a:lnTo>
                  <a:lnTo>
                    <a:pt x="284" y="320"/>
                  </a:lnTo>
                  <a:lnTo>
                    <a:pt x="284" y="320"/>
                  </a:lnTo>
                  <a:lnTo>
                    <a:pt x="279" y="320"/>
                  </a:lnTo>
                  <a:lnTo>
                    <a:pt x="279" y="337"/>
                  </a:lnTo>
                  <a:lnTo>
                    <a:pt x="293" y="337"/>
                  </a:lnTo>
                  <a:lnTo>
                    <a:pt x="303" y="337"/>
                  </a:lnTo>
                  <a:lnTo>
                    <a:pt x="312" y="337"/>
                  </a:lnTo>
                  <a:lnTo>
                    <a:pt x="321" y="337"/>
                  </a:lnTo>
                  <a:lnTo>
                    <a:pt x="332" y="337"/>
                  </a:lnTo>
                  <a:lnTo>
                    <a:pt x="342" y="337"/>
                  </a:lnTo>
                  <a:lnTo>
                    <a:pt x="351" y="337"/>
                  </a:lnTo>
                  <a:lnTo>
                    <a:pt x="360" y="337"/>
                  </a:lnTo>
                  <a:lnTo>
                    <a:pt x="369" y="337"/>
                  </a:lnTo>
                  <a:lnTo>
                    <a:pt x="367" y="339"/>
                  </a:lnTo>
                  <a:lnTo>
                    <a:pt x="367" y="339"/>
                  </a:lnTo>
                  <a:lnTo>
                    <a:pt x="366" y="340"/>
                  </a:lnTo>
                  <a:lnTo>
                    <a:pt x="366" y="342"/>
                  </a:lnTo>
                  <a:lnTo>
                    <a:pt x="369" y="342"/>
                  </a:lnTo>
                  <a:lnTo>
                    <a:pt x="371" y="340"/>
                  </a:lnTo>
                  <a:lnTo>
                    <a:pt x="375" y="339"/>
                  </a:lnTo>
                  <a:lnTo>
                    <a:pt x="377" y="337"/>
                  </a:lnTo>
                  <a:lnTo>
                    <a:pt x="377" y="333"/>
                  </a:lnTo>
                  <a:lnTo>
                    <a:pt x="375" y="331"/>
                  </a:lnTo>
                  <a:lnTo>
                    <a:pt x="373" y="327"/>
                  </a:lnTo>
                  <a:lnTo>
                    <a:pt x="371" y="327"/>
                  </a:lnTo>
                  <a:lnTo>
                    <a:pt x="364" y="324"/>
                  </a:lnTo>
                  <a:lnTo>
                    <a:pt x="356" y="322"/>
                  </a:lnTo>
                  <a:lnTo>
                    <a:pt x="349" y="320"/>
                  </a:lnTo>
                  <a:lnTo>
                    <a:pt x="340" y="320"/>
                  </a:lnTo>
                  <a:lnTo>
                    <a:pt x="332" y="320"/>
                  </a:lnTo>
                  <a:lnTo>
                    <a:pt x="325" y="320"/>
                  </a:lnTo>
                  <a:lnTo>
                    <a:pt x="316" y="320"/>
                  </a:lnTo>
                  <a:lnTo>
                    <a:pt x="308" y="320"/>
                  </a:lnTo>
                  <a:lnTo>
                    <a:pt x="279" y="320"/>
                  </a:lnTo>
                  <a:lnTo>
                    <a:pt x="275" y="320"/>
                  </a:lnTo>
                  <a:lnTo>
                    <a:pt x="273" y="322"/>
                  </a:lnTo>
                  <a:lnTo>
                    <a:pt x="271" y="326"/>
                  </a:lnTo>
                  <a:lnTo>
                    <a:pt x="271" y="329"/>
                  </a:lnTo>
                  <a:lnTo>
                    <a:pt x="271" y="331"/>
                  </a:lnTo>
                  <a:lnTo>
                    <a:pt x="273" y="335"/>
                  </a:lnTo>
                  <a:lnTo>
                    <a:pt x="275" y="337"/>
                  </a:lnTo>
                  <a:lnTo>
                    <a:pt x="279" y="337"/>
                  </a:lnTo>
                  <a:lnTo>
                    <a:pt x="284" y="337"/>
                  </a:lnTo>
                  <a:lnTo>
                    <a:pt x="284" y="337"/>
                  </a:lnTo>
                  <a:lnTo>
                    <a:pt x="292" y="337"/>
                  </a:lnTo>
                  <a:lnTo>
                    <a:pt x="288" y="322"/>
                  </a:lnTo>
                  <a:lnTo>
                    <a:pt x="282" y="324"/>
                  </a:lnTo>
                  <a:lnTo>
                    <a:pt x="290" y="339"/>
                  </a:lnTo>
                  <a:lnTo>
                    <a:pt x="295" y="337"/>
                  </a:lnTo>
                  <a:lnTo>
                    <a:pt x="297" y="335"/>
                  </a:lnTo>
                  <a:lnTo>
                    <a:pt x="299" y="333"/>
                  </a:lnTo>
                  <a:lnTo>
                    <a:pt x="299" y="329"/>
                  </a:lnTo>
                  <a:lnTo>
                    <a:pt x="299" y="327"/>
                  </a:lnTo>
                  <a:lnTo>
                    <a:pt x="299" y="324"/>
                  </a:lnTo>
                  <a:lnTo>
                    <a:pt x="295" y="322"/>
                  </a:lnTo>
                  <a:lnTo>
                    <a:pt x="293" y="320"/>
                  </a:lnTo>
                  <a:lnTo>
                    <a:pt x="290" y="320"/>
                  </a:lnTo>
                  <a:lnTo>
                    <a:pt x="284" y="322"/>
                  </a:lnTo>
                  <a:lnTo>
                    <a:pt x="282" y="322"/>
                  </a:lnTo>
                  <a:lnTo>
                    <a:pt x="282" y="324"/>
                  </a:lnTo>
                  <a:lnTo>
                    <a:pt x="281" y="326"/>
                  </a:lnTo>
                  <a:lnTo>
                    <a:pt x="279" y="327"/>
                  </a:lnTo>
                  <a:lnTo>
                    <a:pt x="269" y="339"/>
                  </a:lnTo>
                  <a:lnTo>
                    <a:pt x="273" y="335"/>
                  </a:lnTo>
                  <a:lnTo>
                    <a:pt x="266" y="339"/>
                  </a:lnTo>
                  <a:lnTo>
                    <a:pt x="264" y="340"/>
                  </a:lnTo>
                  <a:lnTo>
                    <a:pt x="264" y="342"/>
                  </a:lnTo>
                  <a:lnTo>
                    <a:pt x="262" y="344"/>
                  </a:lnTo>
                  <a:lnTo>
                    <a:pt x="262" y="346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2"/>
                  </a:lnTo>
                  <a:lnTo>
                    <a:pt x="262" y="353"/>
                  </a:lnTo>
                  <a:lnTo>
                    <a:pt x="264" y="359"/>
                  </a:lnTo>
                  <a:lnTo>
                    <a:pt x="264" y="361"/>
                  </a:lnTo>
                  <a:lnTo>
                    <a:pt x="266" y="361"/>
                  </a:lnTo>
                  <a:lnTo>
                    <a:pt x="266" y="363"/>
                  </a:lnTo>
                  <a:lnTo>
                    <a:pt x="268" y="363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5" y="370"/>
                  </a:lnTo>
                  <a:lnTo>
                    <a:pt x="277" y="388"/>
                  </a:lnTo>
                  <a:lnTo>
                    <a:pt x="279" y="383"/>
                  </a:lnTo>
                  <a:lnTo>
                    <a:pt x="275" y="388"/>
                  </a:lnTo>
                  <a:lnTo>
                    <a:pt x="275" y="388"/>
                  </a:lnTo>
                  <a:lnTo>
                    <a:pt x="275" y="388"/>
                  </a:lnTo>
                  <a:lnTo>
                    <a:pt x="273" y="388"/>
                  </a:lnTo>
                  <a:lnTo>
                    <a:pt x="273" y="390"/>
                  </a:lnTo>
                  <a:lnTo>
                    <a:pt x="269" y="396"/>
                  </a:lnTo>
                  <a:lnTo>
                    <a:pt x="273" y="392"/>
                  </a:lnTo>
                  <a:lnTo>
                    <a:pt x="258" y="396"/>
                  </a:lnTo>
                  <a:lnTo>
                    <a:pt x="229" y="394"/>
                  </a:lnTo>
                  <a:lnTo>
                    <a:pt x="201" y="392"/>
                  </a:lnTo>
                  <a:lnTo>
                    <a:pt x="171" y="387"/>
                  </a:lnTo>
                  <a:lnTo>
                    <a:pt x="144" y="381"/>
                  </a:lnTo>
                  <a:lnTo>
                    <a:pt x="116" y="376"/>
                  </a:lnTo>
                  <a:lnTo>
                    <a:pt x="88" y="368"/>
                  </a:lnTo>
                  <a:lnTo>
                    <a:pt x="59" y="363"/>
                  </a:lnTo>
                  <a:lnTo>
                    <a:pt x="31" y="357"/>
                  </a:lnTo>
                  <a:lnTo>
                    <a:pt x="14" y="352"/>
                  </a:lnTo>
                  <a:lnTo>
                    <a:pt x="18" y="357"/>
                  </a:lnTo>
                  <a:lnTo>
                    <a:pt x="16" y="346"/>
                  </a:lnTo>
                  <a:lnTo>
                    <a:pt x="16" y="261"/>
                  </a:lnTo>
                  <a:lnTo>
                    <a:pt x="16" y="176"/>
                  </a:lnTo>
                  <a:lnTo>
                    <a:pt x="16" y="93"/>
                  </a:lnTo>
                  <a:lnTo>
                    <a:pt x="16" y="8"/>
                  </a:lnTo>
                  <a:lnTo>
                    <a:pt x="16" y="6"/>
                  </a:lnTo>
                  <a:lnTo>
                    <a:pt x="14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68"/>
            <p:cNvSpPr>
              <a:spLocks/>
            </p:cNvSpPr>
            <p:nvPr/>
          </p:nvSpPr>
          <p:spPr bwMode="auto">
            <a:xfrm>
              <a:off x="5151" y="3307"/>
              <a:ext cx="304" cy="505"/>
            </a:xfrm>
            <a:custGeom>
              <a:avLst/>
              <a:gdLst>
                <a:gd name="T0" fmla="*/ 11 w 608"/>
                <a:gd name="T1" fmla="*/ 836 h 1010"/>
                <a:gd name="T2" fmla="*/ 0 w 608"/>
                <a:gd name="T3" fmla="*/ 1001 h 1010"/>
                <a:gd name="T4" fmla="*/ 0 w 608"/>
                <a:gd name="T5" fmla="*/ 1003 h 1010"/>
                <a:gd name="T6" fmla="*/ 2 w 608"/>
                <a:gd name="T7" fmla="*/ 1008 h 1010"/>
                <a:gd name="T8" fmla="*/ 19 w 608"/>
                <a:gd name="T9" fmla="*/ 1008 h 1010"/>
                <a:gd name="T10" fmla="*/ 85 w 608"/>
                <a:gd name="T11" fmla="*/ 966 h 1010"/>
                <a:gd name="T12" fmla="*/ 148 w 608"/>
                <a:gd name="T13" fmla="*/ 919 h 1010"/>
                <a:gd name="T14" fmla="*/ 202 w 608"/>
                <a:gd name="T15" fmla="*/ 869 h 1010"/>
                <a:gd name="T16" fmla="*/ 244 w 608"/>
                <a:gd name="T17" fmla="*/ 827 h 1010"/>
                <a:gd name="T18" fmla="*/ 289 w 608"/>
                <a:gd name="T19" fmla="*/ 790 h 1010"/>
                <a:gd name="T20" fmla="*/ 348 w 608"/>
                <a:gd name="T21" fmla="*/ 762 h 1010"/>
                <a:gd name="T22" fmla="*/ 416 w 608"/>
                <a:gd name="T23" fmla="*/ 734 h 1010"/>
                <a:gd name="T24" fmla="*/ 483 w 608"/>
                <a:gd name="T25" fmla="*/ 701 h 1010"/>
                <a:gd name="T26" fmla="*/ 540 w 608"/>
                <a:gd name="T27" fmla="*/ 659 h 1010"/>
                <a:gd name="T28" fmla="*/ 586 w 608"/>
                <a:gd name="T29" fmla="*/ 603 h 1010"/>
                <a:gd name="T30" fmla="*/ 608 w 608"/>
                <a:gd name="T31" fmla="*/ 550 h 1010"/>
                <a:gd name="T32" fmla="*/ 608 w 608"/>
                <a:gd name="T33" fmla="*/ 546 h 1010"/>
                <a:gd name="T34" fmla="*/ 584 w 608"/>
                <a:gd name="T35" fmla="*/ 518 h 1010"/>
                <a:gd name="T36" fmla="*/ 525 w 608"/>
                <a:gd name="T37" fmla="*/ 463 h 1010"/>
                <a:gd name="T38" fmla="*/ 475 w 608"/>
                <a:gd name="T39" fmla="*/ 398 h 1010"/>
                <a:gd name="T40" fmla="*/ 438 w 608"/>
                <a:gd name="T41" fmla="*/ 278 h 1010"/>
                <a:gd name="T42" fmla="*/ 407 w 608"/>
                <a:gd name="T43" fmla="*/ 137 h 1010"/>
                <a:gd name="T44" fmla="*/ 355 w 608"/>
                <a:gd name="T45" fmla="*/ 4 h 1010"/>
                <a:gd name="T46" fmla="*/ 348 w 608"/>
                <a:gd name="T47" fmla="*/ 0 h 1010"/>
                <a:gd name="T48" fmla="*/ 342 w 608"/>
                <a:gd name="T49" fmla="*/ 6 h 1010"/>
                <a:gd name="T50" fmla="*/ 348 w 608"/>
                <a:gd name="T51" fmla="*/ 24 h 1010"/>
                <a:gd name="T52" fmla="*/ 366 w 608"/>
                <a:gd name="T53" fmla="*/ 63 h 1010"/>
                <a:gd name="T54" fmla="*/ 416 w 608"/>
                <a:gd name="T55" fmla="*/ 256 h 1010"/>
                <a:gd name="T56" fmla="*/ 486 w 608"/>
                <a:gd name="T57" fmla="*/ 439 h 1010"/>
                <a:gd name="T58" fmla="*/ 596 w 608"/>
                <a:gd name="T59" fmla="*/ 553 h 1010"/>
                <a:gd name="T60" fmla="*/ 590 w 608"/>
                <a:gd name="T61" fmla="*/ 561 h 1010"/>
                <a:gd name="T62" fmla="*/ 592 w 608"/>
                <a:gd name="T63" fmla="*/ 561 h 1010"/>
                <a:gd name="T64" fmla="*/ 557 w 608"/>
                <a:gd name="T65" fmla="*/ 616 h 1010"/>
                <a:gd name="T66" fmla="*/ 511 w 608"/>
                <a:gd name="T67" fmla="*/ 662 h 1010"/>
                <a:gd name="T68" fmla="*/ 455 w 608"/>
                <a:gd name="T69" fmla="*/ 699 h 1010"/>
                <a:gd name="T70" fmla="*/ 387 w 608"/>
                <a:gd name="T71" fmla="*/ 731 h 1010"/>
                <a:gd name="T72" fmla="*/ 316 w 608"/>
                <a:gd name="T73" fmla="*/ 757 h 1010"/>
                <a:gd name="T74" fmla="*/ 255 w 608"/>
                <a:gd name="T75" fmla="*/ 794 h 1010"/>
                <a:gd name="T76" fmla="*/ 205 w 608"/>
                <a:gd name="T77" fmla="*/ 847 h 1010"/>
                <a:gd name="T78" fmla="*/ 148 w 608"/>
                <a:gd name="T79" fmla="*/ 897 h 1010"/>
                <a:gd name="T80" fmla="*/ 100 w 608"/>
                <a:gd name="T81" fmla="*/ 934 h 1010"/>
                <a:gd name="T82" fmla="*/ 52 w 608"/>
                <a:gd name="T83" fmla="*/ 969 h 1010"/>
                <a:gd name="T84" fmla="*/ 8 w 608"/>
                <a:gd name="T85" fmla="*/ 993 h 1010"/>
                <a:gd name="T86" fmla="*/ 22 w 608"/>
                <a:gd name="T87" fmla="*/ 912 h 1010"/>
                <a:gd name="T88" fmla="*/ 24 w 608"/>
                <a:gd name="T89" fmla="*/ 679 h 1010"/>
                <a:gd name="T90" fmla="*/ 17 w 608"/>
                <a:gd name="T91" fmla="*/ 672 h 1010"/>
                <a:gd name="T92" fmla="*/ 10 w 608"/>
                <a:gd name="T93" fmla="*/ 675 h 1010"/>
                <a:gd name="T94" fmla="*/ 8 w 608"/>
                <a:gd name="T95" fmla="*/ 681 h 10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08" h="1010">
                  <a:moveTo>
                    <a:pt x="8" y="681"/>
                  </a:moveTo>
                  <a:lnTo>
                    <a:pt x="11" y="758"/>
                  </a:lnTo>
                  <a:lnTo>
                    <a:pt x="11" y="836"/>
                  </a:lnTo>
                  <a:lnTo>
                    <a:pt x="8" y="916"/>
                  </a:lnTo>
                  <a:lnTo>
                    <a:pt x="0" y="993"/>
                  </a:lnTo>
                  <a:lnTo>
                    <a:pt x="0" y="1001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3"/>
                  </a:lnTo>
                  <a:lnTo>
                    <a:pt x="0" y="1006"/>
                  </a:lnTo>
                  <a:lnTo>
                    <a:pt x="2" y="1008"/>
                  </a:lnTo>
                  <a:lnTo>
                    <a:pt x="6" y="1010"/>
                  </a:lnTo>
                  <a:lnTo>
                    <a:pt x="10" y="1010"/>
                  </a:lnTo>
                  <a:lnTo>
                    <a:pt x="19" y="1008"/>
                  </a:lnTo>
                  <a:lnTo>
                    <a:pt x="41" y="993"/>
                  </a:lnTo>
                  <a:lnTo>
                    <a:pt x="63" y="978"/>
                  </a:lnTo>
                  <a:lnTo>
                    <a:pt x="85" y="966"/>
                  </a:lnTo>
                  <a:lnTo>
                    <a:pt x="106" y="951"/>
                  </a:lnTo>
                  <a:lnTo>
                    <a:pt x="128" y="936"/>
                  </a:lnTo>
                  <a:lnTo>
                    <a:pt x="148" y="919"/>
                  </a:lnTo>
                  <a:lnTo>
                    <a:pt x="169" y="903"/>
                  </a:lnTo>
                  <a:lnTo>
                    <a:pt x="187" y="884"/>
                  </a:lnTo>
                  <a:lnTo>
                    <a:pt x="202" y="869"/>
                  </a:lnTo>
                  <a:lnTo>
                    <a:pt x="215" y="855"/>
                  </a:lnTo>
                  <a:lnTo>
                    <a:pt x="230" y="842"/>
                  </a:lnTo>
                  <a:lnTo>
                    <a:pt x="244" y="827"/>
                  </a:lnTo>
                  <a:lnTo>
                    <a:pt x="257" y="814"/>
                  </a:lnTo>
                  <a:lnTo>
                    <a:pt x="272" y="801"/>
                  </a:lnTo>
                  <a:lnTo>
                    <a:pt x="289" y="790"/>
                  </a:lnTo>
                  <a:lnTo>
                    <a:pt x="303" y="777"/>
                  </a:lnTo>
                  <a:lnTo>
                    <a:pt x="326" y="770"/>
                  </a:lnTo>
                  <a:lnTo>
                    <a:pt x="348" y="762"/>
                  </a:lnTo>
                  <a:lnTo>
                    <a:pt x="372" y="753"/>
                  </a:lnTo>
                  <a:lnTo>
                    <a:pt x="394" y="744"/>
                  </a:lnTo>
                  <a:lnTo>
                    <a:pt x="416" y="734"/>
                  </a:lnTo>
                  <a:lnTo>
                    <a:pt x="438" y="725"/>
                  </a:lnTo>
                  <a:lnTo>
                    <a:pt x="461" y="714"/>
                  </a:lnTo>
                  <a:lnTo>
                    <a:pt x="483" y="701"/>
                  </a:lnTo>
                  <a:lnTo>
                    <a:pt x="503" y="688"/>
                  </a:lnTo>
                  <a:lnTo>
                    <a:pt x="522" y="673"/>
                  </a:lnTo>
                  <a:lnTo>
                    <a:pt x="540" y="659"/>
                  </a:lnTo>
                  <a:lnTo>
                    <a:pt x="557" y="642"/>
                  </a:lnTo>
                  <a:lnTo>
                    <a:pt x="573" y="623"/>
                  </a:lnTo>
                  <a:lnTo>
                    <a:pt x="586" y="603"/>
                  </a:lnTo>
                  <a:lnTo>
                    <a:pt x="599" y="581"/>
                  </a:lnTo>
                  <a:lnTo>
                    <a:pt x="608" y="559"/>
                  </a:lnTo>
                  <a:lnTo>
                    <a:pt x="608" y="550"/>
                  </a:lnTo>
                  <a:lnTo>
                    <a:pt x="608" y="548"/>
                  </a:lnTo>
                  <a:lnTo>
                    <a:pt x="608" y="546"/>
                  </a:lnTo>
                  <a:lnTo>
                    <a:pt x="608" y="546"/>
                  </a:lnTo>
                  <a:lnTo>
                    <a:pt x="608" y="544"/>
                  </a:lnTo>
                  <a:lnTo>
                    <a:pt x="603" y="538"/>
                  </a:lnTo>
                  <a:lnTo>
                    <a:pt x="584" y="518"/>
                  </a:lnTo>
                  <a:lnTo>
                    <a:pt x="564" y="500"/>
                  </a:lnTo>
                  <a:lnTo>
                    <a:pt x="544" y="481"/>
                  </a:lnTo>
                  <a:lnTo>
                    <a:pt x="525" y="463"/>
                  </a:lnTo>
                  <a:lnTo>
                    <a:pt x="507" y="442"/>
                  </a:lnTo>
                  <a:lnTo>
                    <a:pt x="490" y="420"/>
                  </a:lnTo>
                  <a:lnTo>
                    <a:pt x="475" y="398"/>
                  </a:lnTo>
                  <a:lnTo>
                    <a:pt x="464" y="372"/>
                  </a:lnTo>
                  <a:lnTo>
                    <a:pt x="450" y="326"/>
                  </a:lnTo>
                  <a:lnTo>
                    <a:pt x="438" y="278"/>
                  </a:lnTo>
                  <a:lnTo>
                    <a:pt x="427" y="231"/>
                  </a:lnTo>
                  <a:lnTo>
                    <a:pt x="418" y="183"/>
                  </a:lnTo>
                  <a:lnTo>
                    <a:pt x="407" y="137"/>
                  </a:lnTo>
                  <a:lnTo>
                    <a:pt x="392" y="91"/>
                  </a:lnTo>
                  <a:lnTo>
                    <a:pt x="376" y="47"/>
                  </a:lnTo>
                  <a:lnTo>
                    <a:pt x="355" y="4"/>
                  </a:lnTo>
                  <a:lnTo>
                    <a:pt x="353" y="2"/>
                  </a:lnTo>
                  <a:lnTo>
                    <a:pt x="352" y="0"/>
                  </a:lnTo>
                  <a:lnTo>
                    <a:pt x="348" y="0"/>
                  </a:lnTo>
                  <a:lnTo>
                    <a:pt x="346" y="0"/>
                  </a:lnTo>
                  <a:lnTo>
                    <a:pt x="344" y="2"/>
                  </a:lnTo>
                  <a:lnTo>
                    <a:pt x="342" y="6"/>
                  </a:lnTo>
                  <a:lnTo>
                    <a:pt x="342" y="8"/>
                  </a:lnTo>
                  <a:lnTo>
                    <a:pt x="342" y="11"/>
                  </a:lnTo>
                  <a:lnTo>
                    <a:pt x="348" y="24"/>
                  </a:lnTo>
                  <a:lnTo>
                    <a:pt x="355" y="37"/>
                  </a:lnTo>
                  <a:lnTo>
                    <a:pt x="361" y="50"/>
                  </a:lnTo>
                  <a:lnTo>
                    <a:pt x="366" y="63"/>
                  </a:lnTo>
                  <a:lnTo>
                    <a:pt x="387" y="126"/>
                  </a:lnTo>
                  <a:lnTo>
                    <a:pt x="401" y="191"/>
                  </a:lnTo>
                  <a:lnTo>
                    <a:pt x="416" y="256"/>
                  </a:lnTo>
                  <a:lnTo>
                    <a:pt x="435" y="320"/>
                  </a:lnTo>
                  <a:lnTo>
                    <a:pt x="455" y="381"/>
                  </a:lnTo>
                  <a:lnTo>
                    <a:pt x="486" y="439"/>
                  </a:lnTo>
                  <a:lnTo>
                    <a:pt x="527" y="490"/>
                  </a:lnTo>
                  <a:lnTo>
                    <a:pt x="581" y="533"/>
                  </a:lnTo>
                  <a:lnTo>
                    <a:pt x="596" y="553"/>
                  </a:lnTo>
                  <a:lnTo>
                    <a:pt x="594" y="548"/>
                  </a:lnTo>
                  <a:lnTo>
                    <a:pt x="590" y="561"/>
                  </a:lnTo>
                  <a:lnTo>
                    <a:pt x="590" y="561"/>
                  </a:lnTo>
                  <a:lnTo>
                    <a:pt x="592" y="561"/>
                  </a:lnTo>
                  <a:lnTo>
                    <a:pt x="592" y="561"/>
                  </a:lnTo>
                  <a:lnTo>
                    <a:pt x="592" y="561"/>
                  </a:lnTo>
                  <a:lnTo>
                    <a:pt x="581" y="581"/>
                  </a:lnTo>
                  <a:lnTo>
                    <a:pt x="570" y="599"/>
                  </a:lnTo>
                  <a:lnTo>
                    <a:pt x="557" y="616"/>
                  </a:lnTo>
                  <a:lnTo>
                    <a:pt x="542" y="633"/>
                  </a:lnTo>
                  <a:lnTo>
                    <a:pt x="527" y="648"/>
                  </a:lnTo>
                  <a:lnTo>
                    <a:pt x="511" y="662"/>
                  </a:lnTo>
                  <a:lnTo>
                    <a:pt x="494" y="675"/>
                  </a:lnTo>
                  <a:lnTo>
                    <a:pt x="475" y="686"/>
                  </a:lnTo>
                  <a:lnTo>
                    <a:pt x="455" y="699"/>
                  </a:lnTo>
                  <a:lnTo>
                    <a:pt x="433" y="710"/>
                  </a:lnTo>
                  <a:lnTo>
                    <a:pt x="411" y="721"/>
                  </a:lnTo>
                  <a:lnTo>
                    <a:pt x="387" y="731"/>
                  </a:lnTo>
                  <a:lnTo>
                    <a:pt x="364" y="740"/>
                  </a:lnTo>
                  <a:lnTo>
                    <a:pt x="340" y="747"/>
                  </a:lnTo>
                  <a:lnTo>
                    <a:pt x="316" y="757"/>
                  </a:lnTo>
                  <a:lnTo>
                    <a:pt x="294" y="764"/>
                  </a:lnTo>
                  <a:lnTo>
                    <a:pt x="274" y="779"/>
                  </a:lnTo>
                  <a:lnTo>
                    <a:pt x="255" y="794"/>
                  </a:lnTo>
                  <a:lnTo>
                    <a:pt x="239" y="812"/>
                  </a:lnTo>
                  <a:lnTo>
                    <a:pt x="222" y="829"/>
                  </a:lnTo>
                  <a:lnTo>
                    <a:pt x="205" y="847"/>
                  </a:lnTo>
                  <a:lnTo>
                    <a:pt x="187" y="866"/>
                  </a:lnTo>
                  <a:lnTo>
                    <a:pt x="169" y="882"/>
                  </a:lnTo>
                  <a:lnTo>
                    <a:pt x="148" y="897"/>
                  </a:lnTo>
                  <a:lnTo>
                    <a:pt x="132" y="910"/>
                  </a:lnTo>
                  <a:lnTo>
                    <a:pt x="115" y="921"/>
                  </a:lnTo>
                  <a:lnTo>
                    <a:pt x="100" y="934"/>
                  </a:lnTo>
                  <a:lnTo>
                    <a:pt x="83" y="945"/>
                  </a:lnTo>
                  <a:lnTo>
                    <a:pt x="69" y="958"/>
                  </a:lnTo>
                  <a:lnTo>
                    <a:pt x="52" y="969"/>
                  </a:lnTo>
                  <a:lnTo>
                    <a:pt x="35" y="980"/>
                  </a:lnTo>
                  <a:lnTo>
                    <a:pt x="19" y="990"/>
                  </a:lnTo>
                  <a:lnTo>
                    <a:pt x="8" y="993"/>
                  </a:lnTo>
                  <a:lnTo>
                    <a:pt x="17" y="1003"/>
                  </a:lnTo>
                  <a:lnTo>
                    <a:pt x="17" y="991"/>
                  </a:lnTo>
                  <a:lnTo>
                    <a:pt x="22" y="912"/>
                  </a:lnTo>
                  <a:lnTo>
                    <a:pt x="26" y="834"/>
                  </a:lnTo>
                  <a:lnTo>
                    <a:pt x="28" y="757"/>
                  </a:lnTo>
                  <a:lnTo>
                    <a:pt x="24" y="679"/>
                  </a:lnTo>
                  <a:lnTo>
                    <a:pt x="22" y="677"/>
                  </a:lnTo>
                  <a:lnTo>
                    <a:pt x="21" y="673"/>
                  </a:lnTo>
                  <a:lnTo>
                    <a:pt x="17" y="672"/>
                  </a:lnTo>
                  <a:lnTo>
                    <a:pt x="15" y="672"/>
                  </a:lnTo>
                  <a:lnTo>
                    <a:pt x="13" y="673"/>
                  </a:lnTo>
                  <a:lnTo>
                    <a:pt x="10" y="675"/>
                  </a:lnTo>
                  <a:lnTo>
                    <a:pt x="8" y="679"/>
                  </a:lnTo>
                  <a:lnTo>
                    <a:pt x="8" y="681"/>
                  </a:lnTo>
                  <a:lnTo>
                    <a:pt x="8" y="6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69"/>
            <p:cNvSpPr>
              <a:spLocks/>
            </p:cNvSpPr>
            <p:nvPr/>
          </p:nvSpPr>
          <p:spPr bwMode="auto">
            <a:xfrm>
              <a:off x="5234" y="3426"/>
              <a:ext cx="55" cy="297"/>
            </a:xfrm>
            <a:custGeom>
              <a:avLst/>
              <a:gdLst>
                <a:gd name="T0" fmla="*/ 96 w 111"/>
                <a:gd name="T1" fmla="*/ 9 h 595"/>
                <a:gd name="T2" fmla="*/ 96 w 111"/>
                <a:gd name="T3" fmla="*/ 117 h 595"/>
                <a:gd name="T4" fmla="*/ 96 w 111"/>
                <a:gd name="T5" fmla="*/ 222 h 595"/>
                <a:gd name="T6" fmla="*/ 96 w 111"/>
                <a:gd name="T7" fmla="*/ 329 h 595"/>
                <a:gd name="T8" fmla="*/ 96 w 111"/>
                <a:gd name="T9" fmla="*/ 436 h 595"/>
                <a:gd name="T10" fmla="*/ 81 w 111"/>
                <a:gd name="T11" fmla="*/ 455 h 595"/>
                <a:gd name="T12" fmla="*/ 66 w 111"/>
                <a:gd name="T13" fmla="*/ 472 h 595"/>
                <a:gd name="T14" fmla="*/ 50 w 111"/>
                <a:gd name="T15" fmla="*/ 488 h 595"/>
                <a:gd name="T16" fmla="*/ 35 w 111"/>
                <a:gd name="T17" fmla="*/ 505 h 595"/>
                <a:gd name="T18" fmla="*/ 20 w 111"/>
                <a:gd name="T19" fmla="*/ 523 h 595"/>
                <a:gd name="T20" fmla="*/ 9 w 111"/>
                <a:gd name="T21" fmla="*/ 542 h 595"/>
                <a:gd name="T22" fmla="*/ 2 w 111"/>
                <a:gd name="T23" fmla="*/ 564 h 595"/>
                <a:gd name="T24" fmla="*/ 0 w 111"/>
                <a:gd name="T25" fmla="*/ 586 h 595"/>
                <a:gd name="T26" fmla="*/ 0 w 111"/>
                <a:gd name="T27" fmla="*/ 590 h 595"/>
                <a:gd name="T28" fmla="*/ 2 w 111"/>
                <a:gd name="T29" fmla="*/ 594 h 595"/>
                <a:gd name="T30" fmla="*/ 3 w 111"/>
                <a:gd name="T31" fmla="*/ 595 h 595"/>
                <a:gd name="T32" fmla="*/ 7 w 111"/>
                <a:gd name="T33" fmla="*/ 595 h 595"/>
                <a:gd name="T34" fmla="*/ 9 w 111"/>
                <a:gd name="T35" fmla="*/ 595 h 595"/>
                <a:gd name="T36" fmla="*/ 13 w 111"/>
                <a:gd name="T37" fmla="*/ 594 h 595"/>
                <a:gd name="T38" fmla="*/ 14 w 111"/>
                <a:gd name="T39" fmla="*/ 590 h 595"/>
                <a:gd name="T40" fmla="*/ 14 w 111"/>
                <a:gd name="T41" fmla="*/ 586 h 595"/>
                <a:gd name="T42" fmla="*/ 16 w 111"/>
                <a:gd name="T43" fmla="*/ 564 h 595"/>
                <a:gd name="T44" fmla="*/ 26 w 111"/>
                <a:gd name="T45" fmla="*/ 545 h 595"/>
                <a:gd name="T46" fmla="*/ 37 w 111"/>
                <a:gd name="T47" fmla="*/ 527 h 595"/>
                <a:gd name="T48" fmla="*/ 50 w 111"/>
                <a:gd name="T49" fmla="*/ 510 h 595"/>
                <a:gd name="T50" fmla="*/ 64 w 111"/>
                <a:gd name="T51" fmla="*/ 494 h 595"/>
                <a:gd name="T52" fmla="*/ 81 w 111"/>
                <a:gd name="T53" fmla="*/ 477 h 595"/>
                <a:gd name="T54" fmla="*/ 96 w 111"/>
                <a:gd name="T55" fmla="*/ 460 h 595"/>
                <a:gd name="T56" fmla="*/ 109 w 111"/>
                <a:gd name="T57" fmla="*/ 444 h 595"/>
                <a:gd name="T58" fmla="*/ 111 w 111"/>
                <a:gd name="T59" fmla="*/ 335 h 595"/>
                <a:gd name="T60" fmla="*/ 111 w 111"/>
                <a:gd name="T61" fmla="*/ 226 h 595"/>
                <a:gd name="T62" fmla="*/ 111 w 111"/>
                <a:gd name="T63" fmla="*/ 118 h 595"/>
                <a:gd name="T64" fmla="*/ 111 w 111"/>
                <a:gd name="T65" fmla="*/ 9 h 595"/>
                <a:gd name="T66" fmla="*/ 111 w 111"/>
                <a:gd name="T67" fmla="*/ 6 h 595"/>
                <a:gd name="T68" fmla="*/ 109 w 111"/>
                <a:gd name="T69" fmla="*/ 2 h 595"/>
                <a:gd name="T70" fmla="*/ 105 w 111"/>
                <a:gd name="T71" fmla="*/ 0 h 595"/>
                <a:gd name="T72" fmla="*/ 103 w 111"/>
                <a:gd name="T73" fmla="*/ 0 h 595"/>
                <a:gd name="T74" fmla="*/ 101 w 111"/>
                <a:gd name="T75" fmla="*/ 0 h 595"/>
                <a:gd name="T76" fmla="*/ 98 w 111"/>
                <a:gd name="T77" fmla="*/ 2 h 595"/>
                <a:gd name="T78" fmla="*/ 96 w 111"/>
                <a:gd name="T79" fmla="*/ 6 h 595"/>
                <a:gd name="T80" fmla="*/ 96 w 111"/>
                <a:gd name="T81" fmla="*/ 9 h 595"/>
                <a:gd name="T82" fmla="*/ 96 w 111"/>
                <a:gd name="T83" fmla="*/ 9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1" h="595">
                  <a:moveTo>
                    <a:pt x="96" y="9"/>
                  </a:moveTo>
                  <a:lnTo>
                    <a:pt x="96" y="117"/>
                  </a:lnTo>
                  <a:lnTo>
                    <a:pt x="96" y="222"/>
                  </a:lnTo>
                  <a:lnTo>
                    <a:pt x="96" y="329"/>
                  </a:lnTo>
                  <a:lnTo>
                    <a:pt x="96" y="436"/>
                  </a:lnTo>
                  <a:lnTo>
                    <a:pt x="81" y="455"/>
                  </a:lnTo>
                  <a:lnTo>
                    <a:pt x="66" y="472"/>
                  </a:lnTo>
                  <a:lnTo>
                    <a:pt x="50" y="488"/>
                  </a:lnTo>
                  <a:lnTo>
                    <a:pt x="35" y="505"/>
                  </a:lnTo>
                  <a:lnTo>
                    <a:pt x="20" y="523"/>
                  </a:lnTo>
                  <a:lnTo>
                    <a:pt x="9" y="542"/>
                  </a:lnTo>
                  <a:lnTo>
                    <a:pt x="2" y="564"/>
                  </a:lnTo>
                  <a:lnTo>
                    <a:pt x="0" y="586"/>
                  </a:lnTo>
                  <a:lnTo>
                    <a:pt x="0" y="590"/>
                  </a:lnTo>
                  <a:lnTo>
                    <a:pt x="2" y="594"/>
                  </a:lnTo>
                  <a:lnTo>
                    <a:pt x="3" y="595"/>
                  </a:lnTo>
                  <a:lnTo>
                    <a:pt x="7" y="595"/>
                  </a:lnTo>
                  <a:lnTo>
                    <a:pt x="9" y="595"/>
                  </a:lnTo>
                  <a:lnTo>
                    <a:pt x="13" y="594"/>
                  </a:lnTo>
                  <a:lnTo>
                    <a:pt x="14" y="590"/>
                  </a:lnTo>
                  <a:lnTo>
                    <a:pt x="14" y="586"/>
                  </a:lnTo>
                  <a:lnTo>
                    <a:pt x="16" y="564"/>
                  </a:lnTo>
                  <a:lnTo>
                    <a:pt x="26" y="545"/>
                  </a:lnTo>
                  <a:lnTo>
                    <a:pt x="37" y="527"/>
                  </a:lnTo>
                  <a:lnTo>
                    <a:pt x="50" y="510"/>
                  </a:lnTo>
                  <a:lnTo>
                    <a:pt x="64" y="494"/>
                  </a:lnTo>
                  <a:lnTo>
                    <a:pt x="81" y="477"/>
                  </a:lnTo>
                  <a:lnTo>
                    <a:pt x="96" y="460"/>
                  </a:lnTo>
                  <a:lnTo>
                    <a:pt x="109" y="444"/>
                  </a:lnTo>
                  <a:lnTo>
                    <a:pt x="111" y="335"/>
                  </a:lnTo>
                  <a:lnTo>
                    <a:pt x="111" y="226"/>
                  </a:lnTo>
                  <a:lnTo>
                    <a:pt x="111" y="118"/>
                  </a:lnTo>
                  <a:lnTo>
                    <a:pt x="111" y="9"/>
                  </a:lnTo>
                  <a:lnTo>
                    <a:pt x="111" y="6"/>
                  </a:lnTo>
                  <a:lnTo>
                    <a:pt x="109" y="2"/>
                  </a:lnTo>
                  <a:lnTo>
                    <a:pt x="105" y="0"/>
                  </a:lnTo>
                  <a:lnTo>
                    <a:pt x="103" y="0"/>
                  </a:lnTo>
                  <a:lnTo>
                    <a:pt x="101" y="0"/>
                  </a:lnTo>
                  <a:lnTo>
                    <a:pt x="98" y="2"/>
                  </a:lnTo>
                  <a:lnTo>
                    <a:pt x="96" y="6"/>
                  </a:lnTo>
                  <a:lnTo>
                    <a:pt x="96" y="9"/>
                  </a:lnTo>
                  <a:lnTo>
                    <a:pt x="96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70"/>
            <p:cNvSpPr>
              <a:spLocks/>
            </p:cNvSpPr>
            <p:nvPr/>
          </p:nvSpPr>
          <p:spPr bwMode="auto">
            <a:xfrm>
              <a:off x="5060" y="3611"/>
              <a:ext cx="21" cy="111"/>
            </a:xfrm>
            <a:custGeom>
              <a:avLst/>
              <a:gdLst>
                <a:gd name="T0" fmla="*/ 26 w 43"/>
                <a:gd name="T1" fmla="*/ 5 h 222"/>
                <a:gd name="T2" fmla="*/ 19 w 43"/>
                <a:gd name="T3" fmla="*/ 57 h 222"/>
                <a:gd name="T4" fmla="*/ 9 w 43"/>
                <a:gd name="T5" fmla="*/ 109 h 222"/>
                <a:gd name="T6" fmla="*/ 0 w 43"/>
                <a:gd name="T7" fmla="*/ 162 h 222"/>
                <a:gd name="T8" fmla="*/ 0 w 43"/>
                <a:gd name="T9" fmla="*/ 214 h 222"/>
                <a:gd name="T10" fmla="*/ 0 w 43"/>
                <a:gd name="T11" fmla="*/ 218 h 222"/>
                <a:gd name="T12" fmla="*/ 2 w 43"/>
                <a:gd name="T13" fmla="*/ 220 h 222"/>
                <a:gd name="T14" fmla="*/ 6 w 43"/>
                <a:gd name="T15" fmla="*/ 222 h 222"/>
                <a:gd name="T16" fmla="*/ 9 w 43"/>
                <a:gd name="T17" fmla="*/ 222 h 222"/>
                <a:gd name="T18" fmla="*/ 11 w 43"/>
                <a:gd name="T19" fmla="*/ 222 h 222"/>
                <a:gd name="T20" fmla="*/ 15 w 43"/>
                <a:gd name="T21" fmla="*/ 220 h 222"/>
                <a:gd name="T22" fmla="*/ 17 w 43"/>
                <a:gd name="T23" fmla="*/ 216 h 222"/>
                <a:gd name="T24" fmla="*/ 17 w 43"/>
                <a:gd name="T25" fmla="*/ 214 h 222"/>
                <a:gd name="T26" fmla="*/ 17 w 43"/>
                <a:gd name="T27" fmla="*/ 162 h 222"/>
                <a:gd name="T28" fmla="*/ 24 w 43"/>
                <a:gd name="T29" fmla="*/ 111 h 222"/>
                <a:gd name="T30" fmla="*/ 35 w 43"/>
                <a:gd name="T31" fmla="*/ 61 h 222"/>
                <a:gd name="T32" fmla="*/ 43 w 43"/>
                <a:gd name="T33" fmla="*/ 9 h 222"/>
                <a:gd name="T34" fmla="*/ 43 w 43"/>
                <a:gd name="T35" fmla="*/ 5 h 222"/>
                <a:gd name="T36" fmla="*/ 41 w 43"/>
                <a:gd name="T37" fmla="*/ 2 h 222"/>
                <a:gd name="T38" fmla="*/ 37 w 43"/>
                <a:gd name="T39" fmla="*/ 0 h 222"/>
                <a:gd name="T40" fmla="*/ 35 w 43"/>
                <a:gd name="T41" fmla="*/ 0 h 222"/>
                <a:gd name="T42" fmla="*/ 32 w 43"/>
                <a:gd name="T43" fmla="*/ 0 h 222"/>
                <a:gd name="T44" fmla="*/ 30 w 43"/>
                <a:gd name="T45" fmla="*/ 0 h 222"/>
                <a:gd name="T46" fmla="*/ 28 w 43"/>
                <a:gd name="T47" fmla="*/ 3 h 222"/>
                <a:gd name="T48" fmla="*/ 26 w 43"/>
                <a:gd name="T49" fmla="*/ 5 h 222"/>
                <a:gd name="T50" fmla="*/ 26 w 43"/>
                <a:gd name="T51" fmla="*/ 5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3" h="222">
                  <a:moveTo>
                    <a:pt x="26" y="5"/>
                  </a:moveTo>
                  <a:lnTo>
                    <a:pt x="19" y="57"/>
                  </a:lnTo>
                  <a:lnTo>
                    <a:pt x="9" y="109"/>
                  </a:lnTo>
                  <a:lnTo>
                    <a:pt x="0" y="162"/>
                  </a:lnTo>
                  <a:lnTo>
                    <a:pt x="0" y="214"/>
                  </a:lnTo>
                  <a:lnTo>
                    <a:pt x="0" y="218"/>
                  </a:lnTo>
                  <a:lnTo>
                    <a:pt x="2" y="220"/>
                  </a:lnTo>
                  <a:lnTo>
                    <a:pt x="6" y="222"/>
                  </a:lnTo>
                  <a:lnTo>
                    <a:pt x="9" y="222"/>
                  </a:lnTo>
                  <a:lnTo>
                    <a:pt x="11" y="222"/>
                  </a:lnTo>
                  <a:lnTo>
                    <a:pt x="15" y="220"/>
                  </a:lnTo>
                  <a:lnTo>
                    <a:pt x="17" y="216"/>
                  </a:lnTo>
                  <a:lnTo>
                    <a:pt x="17" y="214"/>
                  </a:lnTo>
                  <a:lnTo>
                    <a:pt x="17" y="162"/>
                  </a:lnTo>
                  <a:lnTo>
                    <a:pt x="24" y="111"/>
                  </a:lnTo>
                  <a:lnTo>
                    <a:pt x="35" y="61"/>
                  </a:lnTo>
                  <a:lnTo>
                    <a:pt x="43" y="9"/>
                  </a:lnTo>
                  <a:lnTo>
                    <a:pt x="43" y="5"/>
                  </a:lnTo>
                  <a:lnTo>
                    <a:pt x="41" y="2"/>
                  </a:lnTo>
                  <a:lnTo>
                    <a:pt x="37" y="0"/>
                  </a:lnTo>
                  <a:lnTo>
                    <a:pt x="35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8" y="3"/>
                  </a:lnTo>
                  <a:lnTo>
                    <a:pt x="26" y="5"/>
                  </a:lnTo>
                  <a:lnTo>
                    <a:pt x="2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71"/>
            <p:cNvSpPr>
              <a:spLocks/>
            </p:cNvSpPr>
            <p:nvPr/>
          </p:nvSpPr>
          <p:spPr bwMode="auto">
            <a:xfrm>
              <a:off x="5140" y="3688"/>
              <a:ext cx="13" cy="79"/>
            </a:xfrm>
            <a:custGeom>
              <a:avLst/>
              <a:gdLst>
                <a:gd name="T0" fmla="*/ 28 w 28"/>
                <a:gd name="T1" fmla="*/ 150 h 157"/>
                <a:gd name="T2" fmla="*/ 26 w 28"/>
                <a:gd name="T3" fmla="*/ 115 h 157"/>
                <a:gd name="T4" fmla="*/ 22 w 28"/>
                <a:gd name="T5" fmla="*/ 78 h 157"/>
                <a:gd name="T6" fmla="*/ 19 w 28"/>
                <a:gd name="T7" fmla="*/ 43 h 157"/>
                <a:gd name="T8" fmla="*/ 17 w 28"/>
                <a:gd name="T9" fmla="*/ 8 h 157"/>
                <a:gd name="T10" fmla="*/ 17 w 28"/>
                <a:gd name="T11" fmla="*/ 6 h 157"/>
                <a:gd name="T12" fmla="*/ 15 w 28"/>
                <a:gd name="T13" fmla="*/ 2 h 157"/>
                <a:gd name="T14" fmla="*/ 11 w 28"/>
                <a:gd name="T15" fmla="*/ 0 h 157"/>
                <a:gd name="T16" fmla="*/ 9 w 28"/>
                <a:gd name="T17" fmla="*/ 0 h 157"/>
                <a:gd name="T18" fmla="*/ 6 w 28"/>
                <a:gd name="T19" fmla="*/ 0 h 157"/>
                <a:gd name="T20" fmla="*/ 2 w 28"/>
                <a:gd name="T21" fmla="*/ 2 h 157"/>
                <a:gd name="T22" fmla="*/ 0 w 28"/>
                <a:gd name="T23" fmla="*/ 6 h 157"/>
                <a:gd name="T24" fmla="*/ 0 w 28"/>
                <a:gd name="T25" fmla="*/ 9 h 157"/>
                <a:gd name="T26" fmla="*/ 2 w 28"/>
                <a:gd name="T27" fmla="*/ 45 h 157"/>
                <a:gd name="T28" fmla="*/ 6 w 28"/>
                <a:gd name="T29" fmla="*/ 80 h 157"/>
                <a:gd name="T30" fmla="*/ 9 w 28"/>
                <a:gd name="T31" fmla="*/ 115 h 157"/>
                <a:gd name="T32" fmla="*/ 11 w 28"/>
                <a:gd name="T33" fmla="*/ 150 h 157"/>
                <a:gd name="T34" fmla="*/ 11 w 28"/>
                <a:gd name="T35" fmla="*/ 152 h 157"/>
                <a:gd name="T36" fmla="*/ 13 w 28"/>
                <a:gd name="T37" fmla="*/ 155 h 157"/>
                <a:gd name="T38" fmla="*/ 17 w 28"/>
                <a:gd name="T39" fmla="*/ 157 h 157"/>
                <a:gd name="T40" fmla="*/ 19 w 28"/>
                <a:gd name="T41" fmla="*/ 157 h 157"/>
                <a:gd name="T42" fmla="*/ 22 w 28"/>
                <a:gd name="T43" fmla="*/ 157 h 157"/>
                <a:gd name="T44" fmla="*/ 26 w 28"/>
                <a:gd name="T45" fmla="*/ 155 h 157"/>
                <a:gd name="T46" fmla="*/ 28 w 28"/>
                <a:gd name="T47" fmla="*/ 152 h 157"/>
                <a:gd name="T48" fmla="*/ 28 w 28"/>
                <a:gd name="T49" fmla="*/ 150 h 157"/>
                <a:gd name="T50" fmla="*/ 28 w 28"/>
                <a:gd name="T51" fmla="*/ 15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8" h="157">
                  <a:moveTo>
                    <a:pt x="28" y="150"/>
                  </a:moveTo>
                  <a:lnTo>
                    <a:pt x="26" y="115"/>
                  </a:lnTo>
                  <a:lnTo>
                    <a:pt x="22" y="78"/>
                  </a:lnTo>
                  <a:lnTo>
                    <a:pt x="19" y="43"/>
                  </a:lnTo>
                  <a:lnTo>
                    <a:pt x="17" y="8"/>
                  </a:lnTo>
                  <a:lnTo>
                    <a:pt x="17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9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9"/>
                  </a:lnTo>
                  <a:lnTo>
                    <a:pt x="2" y="45"/>
                  </a:lnTo>
                  <a:lnTo>
                    <a:pt x="6" y="80"/>
                  </a:lnTo>
                  <a:lnTo>
                    <a:pt x="9" y="115"/>
                  </a:lnTo>
                  <a:lnTo>
                    <a:pt x="11" y="150"/>
                  </a:lnTo>
                  <a:lnTo>
                    <a:pt x="11" y="152"/>
                  </a:lnTo>
                  <a:lnTo>
                    <a:pt x="13" y="155"/>
                  </a:lnTo>
                  <a:lnTo>
                    <a:pt x="17" y="157"/>
                  </a:lnTo>
                  <a:lnTo>
                    <a:pt x="19" y="157"/>
                  </a:lnTo>
                  <a:lnTo>
                    <a:pt x="22" y="157"/>
                  </a:lnTo>
                  <a:lnTo>
                    <a:pt x="26" y="155"/>
                  </a:lnTo>
                  <a:lnTo>
                    <a:pt x="28" y="152"/>
                  </a:lnTo>
                  <a:lnTo>
                    <a:pt x="28" y="150"/>
                  </a:lnTo>
                  <a:lnTo>
                    <a:pt x="28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72"/>
            <p:cNvSpPr>
              <a:spLocks/>
            </p:cNvSpPr>
            <p:nvPr/>
          </p:nvSpPr>
          <p:spPr bwMode="auto">
            <a:xfrm>
              <a:off x="5255" y="3658"/>
              <a:ext cx="19" cy="52"/>
            </a:xfrm>
            <a:custGeom>
              <a:avLst/>
              <a:gdLst>
                <a:gd name="T0" fmla="*/ 22 w 37"/>
                <a:gd name="T1" fmla="*/ 4 h 104"/>
                <a:gd name="T2" fmla="*/ 11 w 37"/>
                <a:gd name="T3" fmla="*/ 26 h 104"/>
                <a:gd name="T4" fmla="*/ 4 w 37"/>
                <a:gd name="T5" fmla="*/ 48 h 104"/>
                <a:gd name="T6" fmla="*/ 0 w 37"/>
                <a:gd name="T7" fmla="*/ 72 h 104"/>
                <a:gd name="T8" fmla="*/ 0 w 37"/>
                <a:gd name="T9" fmla="*/ 96 h 104"/>
                <a:gd name="T10" fmla="*/ 0 w 37"/>
                <a:gd name="T11" fmla="*/ 98 h 104"/>
                <a:gd name="T12" fmla="*/ 2 w 37"/>
                <a:gd name="T13" fmla="*/ 102 h 104"/>
                <a:gd name="T14" fmla="*/ 6 w 37"/>
                <a:gd name="T15" fmla="*/ 104 h 104"/>
                <a:gd name="T16" fmla="*/ 8 w 37"/>
                <a:gd name="T17" fmla="*/ 104 h 104"/>
                <a:gd name="T18" fmla="*/ 9 w 37"/>
                <a:gd name="T19" fmla="*/ 104 h 104"/>
                <a:gd name="T20" fmla="*/ 13 w 37"/>
                <a:gd name="T21" fmla="*/ 102 h 104"/>
                <a:gd name="T22" fmla="*/ 15 w 37"/>
                <a:gd name="T23" fmla="*/ 98 h 104"/>
                <a:gd name="T24" fmla="*/ 15 w 37"/>
                <a:gd name="T25" fmla="*/ 96 h 104"/>
                <a:gd name="T26" fmla="*/ 17 w 37"/>
                <a:gd name="T27" fmla="*/ 74 h 104"/>
                <a:gd name="T28" fmla="*/ 21 w 37"/>
                <a:gd name="T29" fmla="*/ 52 h 104"/>
                <a:gd name="T30" fmla="*/ 26 w 37"/>
                <a:gd name="T31" fmla="*/ 31 h 104"/>
                <a:gd name="T32" fmla="*/ 37 w 37"/>
                <a:gd name="T33" fmla="*/ 11 h 104"/>
                <a:gd name="T34" fmla="*/ 37 w 37"/>
                <a:gd name="T35" fmla="*/ 7 h 104"/>
                <a:gd name="T36" fmla="*/ 37 w 37"/>
                <a:gd name="T37" fmla="*/ 4 h 104"/>
                <a:gd name="T38" fmla="*/ 35 w 37"/>
                <a:gd name="T39" fmla="*/ 2 h 104"/>
                <a:gd name="T40" fmla="*/ 32 w 37"/>
                <a:gd name="T41" fmla="*/ 0 h 104"/>
                <a:gd name="T42" fmla="*/ 30 w 37"/>
                <a:gd name="T43" fmla="*/ 0 h 104"/>
                <a:gd name="T44" fmla="*/ 26 w 37"/>
                <a:gd name="T45" fmla="*/ 0 h 104"/>
                <a:gd name="T46" fmla="*/ 24 w 37"/>
                <a:gd name="T47" fmla="*/ 2 h 104"/>
                <a:gd name="T48" fmla="*/ 22 w 37"/>
                <a:gd name="T49" fmla="*/ 4 h 104"/>
                <a:gd name="T50" fmla="*/ 22 w 37"/>
                <a:gd name="T51" fmla="*/ 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104">
                  <a:moveTo>
                    <a:pt x="22" y="4"/>
                  </a:moveTo>
                  <a:lnTo>
                    <a:pt x="11" y="26"/>
                  </a:lnTo>
                  <a:lnTo>
                    <a:pt x="4" y="48"/>
                  </a:lnTo>
                  <a:lnTo>
                    <a:pt x="0" y="72"/>
                  </a:lnTo>
                  <a:lnTo>
                    <a:pt x="0" y="96"/>
                  </a:lnTo>
                  <a:lnTo>
                    <a:pt x="0" y="98"/>
                  </a:lnTo>
                  <a:lnTo>
                    <a:pt x="2" y="102"/>
                  </a:lnTo>
                  <a:lnTo>
                    <a:pt x="6" y="104"/>
                  </a:lnTo>
                  <a:lnTo>
                    <a:pt x="8" y="104"/>
                  </a:lnTo>
                  <a:lnTo>
                    <a:pt x="9" y="104"/>
                  </a:lnTo>
                  <a:lnTo>
                    <a:pt x="13" y="102"/>
                  </a:lnTo>
                  <a:lnTo>
                    <a:pt x="15" y="98"/>
                  </a:lnTo>
                  <a:lnTo>
                    <a:pt x="15" y="96"/>
                  </a:lnTo>
                  <a:lnTo>
                    <a:pt x="17" y="74"/>
                  </a:lnTo>
                  <a:lnTo>
                    <a:pt x="21" y="52"/>
                  </a:lnTo>
                  <a:lnTo>
                    <a:pt x="26" y="31"/>
                  </a:lnTo>
                  <a:lnTo>
                    <a:pt x="37" y="11"/>
                  </a:lnTo>
                  <a:lnTo>
                    <a:pt x="37" y="7"/>
                  </a:lnTo>
                  <a:lnTo>
                    <a:pt x="37" y="4"/>
                  </a:lnTo>
                  <a:lnTo>
                    <a:pt x="35" y="2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4" y="2"/>
                  </a:lnTo>
                  <a:lnTo>
                    <a:pt x="22" y="4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73"/>
            <p:cNvSpPr>
              <a:spLocks/>
            </p:cNvSpPr>
            <p:nvPr/>
          </p:nvSpPr>
          <p:spPr bwMode="auto">
            <a:xfrm>
              <a:off x="5142" y="3730"/>
              <a:ext cx="123" cy="271"/>
            </a:xfrm>
            <a:custGeom>
              <a:avLst/>
              <a:gdLst>
                <a:gd name="T0" fmla="*/ 27 w 246"/>
                <a:gd name="T1" fmla="*/ 246 h 542"/>
                <a:gd name="T2" fmla="*/ 20 w 246"/>
                <a:gd name="T3" fmla="*/ 370 h 542"/>
                <a:gd name="T4" fmla="*/ 0 w 246"/>
                <a:gd name="T5" fmla="*/ 448 h 542"/>
                <a:gd name="T6" fmla="*/ 2 w 246"/>
                <a:gd name="T7" fmla="*/ 459 h 542"/>
                <a:gd name="T8" fmla="*/ 16 w 246"/>
                <a:gd name="T9" fmla="*/ 492 h 542"/>
                <a:gd name="T10" fmla="*/ 31 w 246"/>
                <a:gd name="T11" fmla="*/ 535 h 542"/>
                <a:gd name="T12" fmla="*/ 35 w 246"/>
                <a:gd name="T13" fmla="*/ 538 h 542"/>
                <a:gd name="T14" fmla="*/ 46 w 246"/>
                <a:gd name="T15" fmla="*/ 542 h 542"/>
                <a:gd name="T16" fmla="*/ 50 w 246"/>
                <a:gd name="T17" fmla="*/ 540 h 542"/>
                <a:gd name="T18" fmla="*/ 81 w 246"/>
                <a:gd name="T19" fmla="*/ 527 h 542"/>
                <a:gd name="T20" fmla="*/ 124 w 246"/>
                <a:gd name="T21" fmla="*/ 525 h 542"/>
                <a:gd name="T22" fmla="*/ 166 w 246"/>
                <a:gd name="T23" fmla="*/ 524 h 542"/>
                <a:gd name="T24" fmla="*/ 209 w 246"/>
                <a:gd name="T25" fmla="*/ 503 h 542"/>
                <a:gd name="T26" fmla="*/ 234 w 246"/>
                <a:gd name="T27" fmla="*/ 463 h 542"/>
                <a:gd name="T28" fmla="*/ 246 w 246"/>
                <a:gd name="T29" fmla="*/ 424 h 542"/>
                <a:gd name="T30" fmla="*/ 246 w 246"/>
                <a:gd name="T31" fmla="*/ 422 h 542"/>
                <a:gd name="T32" fmla="*/ 242 w 246"/>
                <a:gd name="T33" fmla="*/ 415 h 542"/>
                <a:gd name="T34" fmla="*/ 236 w 246"/>
                <a:gd name="T35" fmla="*/ 407 h 542"/>
                <a:gd name="T36" fmla="*/ 229 w 246"/>
                <a:gd name="T37" fmla="*/ 403 h 542"/>
                <a:gd name="T38" fmla="*/ 220 w 246"/>
                <a:gd name="T39" fmla="*/ 402 h 542"/>
                <a:gd name="T40" fmla="*/ 214 w 246"/>
                <a:gd name="T41" fmla="*/ 411 h 542"/>
                <a:gd name="T42" fmla="*/ 242 w 246"/>
                <a:gd name="T43" fmla="*/ 281 h 542"/>
                <a:gd name="T44" fmla="*/ 231 w 246"/>
                <a:gd name="T45" fmla="*/ 117 h 542"/>
                <a:gd name="T46" fmla="*/ 234 w 246"/>
                <a:gd name="T47" fmla="*/ 10 h 542"/>
                <a:gd name="T48" fmla="*/ 233 w 246"/>
                <a:gd name="T49" fmla="*/ 0 h 542"/>
                <a:gd name="T50" fmla="*/ 223 w 246"/>
                <a:gd name="T51" fmla="*/ 0 h 542"/>
                <a:gd name="T52" fmla="*/ 214 w 246"/>
                <a:gd name="T53" fmla="*/ 87 h 542"/>
                <a:gd name="T54" fmla="*/ 223 w 246"/>
                <a:gd name="T55" fmla="*/ 339 h 542"/>
                <a:gd name="T56" fmla="*/ 212 w 246"/>
                <a:gd name="T57" fmla="*/ 372 h 542"/>
                <a:gd name="T58" fmla="*/ 201 w 246"/>
                <a:gd name="T59" fmla="*/ 402 h 542"/>
                <a:gd name="T60" fmla="*/ 199 w 246"/>
                <a:gd name="T61" fmla="*/ 403 h 542"/>
                <a:gd name="T62" fmla="*/ 203 w 246"/>
                <a:gd name="T63" fmla="*/ 413 h 542"/>
                <a:gd name="T64" fmla="*/ 216 w 246"/>
                <a:gd name="T65" fmla="*/ 416 h 542"/>
                <a:gd name="T66" fmla="*/ 227 w 246"/>
                <a:gd name="T67" fmla="*/ 424 h 542"/>
                <a:gd name="T68" fmla="*/ 231 w 246"/>
                <a:gd name="T69" fmla="*/ 424 h 542"/>
                <a:gd name="T70" fmla="*/ 216 w 246"/>
                <a:gd name="T71" fmla="*/ 463 h 542"/>
                <a:gd name="T72" fmla="*/ 194 w 246"/>
                <a:gd name="T73" fmla="*/ 494 h 542"/>
                <a:gd name="T74" fmla="*/ 159 w 246"/>
                <a:gd name="T75" fmla="*/ 509 h 542"/>
                <a:gd name="T76" fmla="*/ 120 w 246"/>
                <a:gd name="T77" fmla="*/ 507 h 542"/>
                <a:gd name="T78" fmla="*/ 81 w 246"/>
                <a:gd name="T79" fmla="*/ 513 h 542"/>
                <a:gd name="T80" fmla="*/ 44 w 246"/>
                <a:gd name="T81" fmla="*/ 525 h 542"/>
                <a:gd name="T82" fmla="*/ 46 w 246"/>
                <a:gd name="T83" fmla="*/ 525 h 542"/>
                <a:gd name="T84" fmla="*/ 40 w 246"/>
                <a:gd name="T85" fmla="*/ 516 h 542"/>
                <a:gd name="T86" fmla="*/ 37 w 246"/>
                <a:gd name="T87" fmla="*/ 503 h 542"/>
                <a:gd name="T88" fmla="*/ 20 w 246"/>
                <a:gd name="T89" fmla="*/ 461 h 542"/>
                <a:gd name="T90" fmla="*/ 16 w 246"/>
                <a:gd name="T91" fmla="*/ 429 h 542"/>
                <a:gd name="T92" fmla="*/ 44 w 246"/>
                <a:gd name="T93" fmla="*/ 287 h 542"/>
                <a:gd name="T94" fmla="*/ 42 w 246"/>
                <a:gd name="T95" fmla="*/ 148 h 542"/>
                <a:gd name="T96" fmla="*/ 35 w 246"/>
                <a:gd name="T97" fmla="*/ 143 h 542"/>
                <a:gd name="T98" fmla="*/ 27 w 246"/>
                <a:gd name="T99" fmla="*/ 148 h 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46" h="542">
                  <a:moveTo>
                    <a:pt x="27" y="150"/>
                  </a:moveTo>
                  <a:lnTo>
                    <a:pt x="27" y="198"/>
                  </a:lnTo>
                  <a:lnTo>
                    <a:pt x="27" y="246"/>
                  </a:lnTo>
                  <a:lnTo>
                    <a:pt x="27" y="294"/>
                  </a:lnTo>
                  <a:lnTo>
                    <a:pt x="26" y="342"/>
                  </a:lnTo>
                  <a:lnTo>
                    <a:pt x="20" y="370"/>
                  </a:lnTo>
                  <a:lnTo>
                    <a:pt x="13" y="394"/>
                  </a:lnTo>
                  <a:lnTo>
                    <a:pt x="3" y="420"/>
                  </a:lnTo>
                  <a:lnTo>
                    <a:pt x="0" y="448"/>
                  </a:lnTo>
                  <a:lnTo>
                    <a:pt x="0" y="452"/>
                  </a:lnTo>
                  <a:lnTo>
                    <a:pt x="0" y="455"/>
                  </a:lnTo>
                  <a:lnTo>
                    <a:pt x="2" y="459"/>
                  </a:lnTo>
                  <a:lnTo>
                    <a:pt x="3" y="463"/>
                  </a:lnTo>
                  <a:lnTo>
                    <a:pt x="11" y="477"/>
                  </a:lnTo>
                  <a:lnTo>
                    <a:pt x="16" y="492"/>
                  </a:lnTo>
                  <a:lnTo>
                    <a:pt x="22" y="505"/>
                  </a:lnTo>
                  <a:lnTo>
                    <a:pt x="24" y="522"/>
                  </a:lnTo>
                  <a:lnTo>
                    <a:pt x="31" y="535"/>
                  </a:lnTo>
                  <a:lnTo>
                    <a:pt x="33" y="537"/>
                  </a:lnTo>
                  <a:lnTo>
                    <a:pt x="35" y="537"/>
                  </a:lnTo>
                  <a:lnTo>
                    <a:pt x="35" y="538"/>
                  </a:lnTo>
                  <a:lnTo>
                    <a:pt x="37" y="538"/>
                  </a:lnTo>
                  <a:lnTo>
                    <a:pt x="44" y="540"/>
                  </a:lnTo>
                  <a:lnTo>
                    <a:pt x="46" y="542"/>
                  </a:lnTo>
                  <a:lnTo>
                    <a:pt x="48" y="542"/>
                  </a:lnTo>
                  <a:lnTo>
                    <a:pt x="48" y="542"/>
                  </a:lnTo>
                  <a:lnTo>
                    <a:pt x="50" y="540"/>
                  </a:lnTo>
                  <a:lnTo>
                    <a:pt x="55" y="538"/>
                  </a:lnTo>
                  <a:lnTo>
                    <a:pt x="68" y="533"/>
                  </a:lnTo>
                  <a:lnTo>
                    <a:pt x="81" y="527"/>
                  </a:lnTo>
                  <a:lnTo>
                    <a:pt x="94" y="525"/>
                  </a:lnTo>
                  <a:lnTo>
                    <a:pt x="109" y="525"/>
                  </a:lnTo>
                  <a:lnTo>
                    <a:pt x="124" y="525"/>
                  </a:lnTo>
                  <a:lnTo>
                    <a:pt x="136" y="525"/>
                  </a:lnTo>
                  <a:lnTo>
                    <a:pt x="151" y="524"/>
                  </a:lnTo>
                  <a:lnTo>
                    <a:pt x="166" y="524"/>
                  </a:lnTo>
                  <a:lnTo>
                    <a:pt x="181" y="520"/>
                  </a:lnTo>
                  <a:lnTo>
                    <a:pt x="196" y="514"/>
                  </a:lnTo>
                  <a:lnTo>
                    <a:pt x="209" y="503"/>
                  </a:lnTo>
                  <a:lnTo>
                    <a:pt x="218" y="492"/>
                  </a:lnTo>
                  <a:lnTo>
                    <a:pt x="227" y="477"/>
                  </a:lnTo>
                  <a:lnTo>
                    <a:pt x="234" y="463"/>
                  </a:lnTo>
                  <a:lnTo>
                    <a:pt x="240" y="448"/>
                  </a:lnTo>
                  <a:lnTo>
                    <a:pt x="246" y="431"/>
                  </a:lnTo>
                  <a:lnTo>
                    <a:pt x="246" y="424"/>
                  </a:lnTo>
                  <a:lnTo>
                    <a:pt x="246" y="424"/>
                  </a:lnTo>
                  <a:lnTo>
                    <a:pt x="246" y="422"/>
                  </a:lnTo>
                  <a:lnTo>
                    <a:pt x="246" y="422"/>
                  </a:lnTo>
                  <a:lnTo>
                    <a:pt x="246" y="420"/>
                  </a:lnTo>
                  <a:lnTo>
                    <a:pt x="242" y="415"/>
                  </a:lnTo>
                  <a:lnTo>
                    <a:pt x="242" y="415"/>
                  </a:lnTo>
                  <a:lnTo>
                    <a:pt x="238" y="409"/>
                  </a:lnTo>
                  <a:lnTo>
                    <a:pt x="236" y="407"/>
                  </a:lnTo>
                  <a:lnTo>
                    <a:pt x="236" y="407"/>
                  </a:lnTo>
                  <a:lnTo>
                    <a:pt x="236" y="407"/>
                  </a:lnTo>
                  <a:lnTo>
                    <a:pt x="234" y="407"/>
                  </a:lnTo>
                  <a:lnTo>
                    <a:pt x="229" y="403"/>
                  </a:lnTo>
                  <a:lnTo>
                    <a:pt x="225" y="403"/>
                  </a:lnTo>
                  <a:lnTo>
                    <a:pt x="223" y="402"/>
                  </a:lnTo>
                  <a:lnTo>
                    <a:pt x="220" y="402"/>
                  </a:lnTo>
                  <a:lnTo>
                    <a:pt x="216" y="400"/>
                  </a:lnTo>
                  <a:lnTo>
                    <a:pt x="210" y="398"/>
                  </a:lnTo>
                  <a:lnTo>
                    <a:pt x="214" y="411"/>
                  </a:lnTo>
                  <a:lnTo>
                    <a:pt x="218" y="403"/>
                  </a:lnTo>
                  <a:lnTo>
                    <a:pt x="236" y="344"/>
                  </a:lnTo>
                  <a:lnTo>
                    <a:pt x="242" y="281"/>
                  </a:lnTo>
                  <a:lnTo>
                    <a:pt x="238" y="217"/>
                  </a:lnTo>
                  <a:lnTo>
                    <a:pt x="233" y="154"/>
                  </a:lnTo>
                  <a:lnTo>
                    <a:pt x="231" y="117"/>
                  </a:lnTo>
                  <a:lnTo>
                    <a:pt x="229" y="82"/>
                  </a:lnTo>
                  <a:lnTo>
                    <a:pt x="231" y="45"/>
                  </a:lnTo>
                  <a:lnTo>
                    <a:pt x="234" y="10"/>
                  </a:lnTo>
                  <a:lnTo>
                    <a:pt x="234" y="6"/>
                  </a:lnTo>
                  <a:lnTo>
                    <a:pt x="234" y="4"/>
                  </a:lnTo>
                  <a:lnTo>
                    <a:pt x="233" y="0"/>
                  </a:lnTo>
                  <a:lnTo>
                    <a:pt x="229" y="0"/>
                  </a:lnTo>
                  <a:lnTo>
                    <a:pt x="227" y="0"/>
                  </a:lnTo>
                  <a:lnTo>
                    <a:pt x="223" y="0"/>
                  </a:lnTo>
                  <a:lnTo>
                    <a:pt x="221" y="2"/>
                  </a:lnTo>
                  <a:lnTo>
                    <a:pt x="220" y="4"/>
                  </a:lnTo>
                  <a:lnTo>
                    <a:pt x="214" y="87"/>
                  </a:lnTo>
                  <a:lnTo>
                    <a:pt x="218" y="170"/>
                  </a:lnTo>
                  <a:lnTo>
                    <a:pt x="225" y="254"/>
                  </a:lnTo>
                  <a:lnTo>
                    <a:pt x="223" y="339"/>
                  </a:lnTo>
                  <a:lnTo>
                    <a:pt x="221" y="350"/>
                  </a:lnTo>
                  <a:lnTo>
                    <a:pt x="218" y="361"/>
                  </a:lnTo>
                  <a:lnTo>
                    <a:pt x="212" y="372"/>
                  </a:lnTo>
                  <a:lnTo>
                    <a:pt x="209" y="383"/>
                  </a:lnTo>
                  <a:lnTo>
                    <a:pt x="201" y="402"/>
                  </a:lnTo>
                  <a:lnTo>
                    <a:pt x="201" y="402"/>
                  </a:lnTo>
                  <a:lnTo>
                    <a:pt x="201" y="402"/>
                  </a:lnTo>
                  <a:lnTo>
                    <a:pt x="201" y="403"/>
                  </a:lnTo>
                  <a:lnTo>
                    <a:pt x="199" y="403"/>
                  </a:lnTo>
                  <a:lnTo>
                    <a:pt x="199" y="407"/>
                  </a:lnTo>
                  <a:lnTo>
                    <a:pt x="201" y="409"/>
                  </a:lnTo>
                  <a:lnTo>
                    <a:pt x="203" y="413"/>
                  </a:lnTo>
                  <a:lnTo>
                    <a:pt x="205" y="415"/>
                  </a:lnTo>
                  <a:lnTo>
                    <a:pt x="216" y="416"/>
                  </a:lnTo>
                  <a:lnTo>
                    <a:pt x="216" y="416"/>
                  </a:lnTo>
                  <a:lnTo>
                    <a:pt x="229" y="422"/>
                  </a:lnTo>
                  <a:lnTo>
                    <a:pt x="225" y="418"/>
                  </a:lnTo>
                  <a:lnTo>
                    <a:pt x="227" y="424"/>
                  </a:lnTo>
                  <a:lnTo>
                    <a:pt x="227" y="424"/>
                  </a:lnTo>
                  <a:lnTo>
                    <a:pt x="231" y="429"/>
                  </a:lnTo>
                  <a:lnTo>
                    <a:pt x="231" y="424"/>
                  </a:lnTo>
                  <a:lnTo>
                    <a:pt x="229" y="440"/>
                  </a:lnTo>
                  <a:lnTo>
                    <a:pt x="223" y="452"/>
                  </a:lnTo>
                  <a:lnTo>
                    <a:pt x="216" y="463"/>
                  </a:lnTo>
                  <a:lnTo>
                    <a:pt x="210" y="474"/>
                  </a:lnTo>
                  <a:lnTo>
                    <a:pt x="203" y="485"/>
                  </a:lnTo>
                  <a:lnTo>
                    <a:pt x="194" y="494"/>
                  </a:lnTo>
                  <a:lnTo>
                    <a:pt x="185" y="501"/>
                  </a:lnTo>
                  <a:lnTo>
                    <a:pt x="172" y="507"/>
                  </a:lnTo>
                  <a:lnTo>
                    <a:pt x="159" y="509"/>
                  </a:lnTo>
                  <a:lnTo>
                    <a:pt x="146" y="509"/>
                  </a:lnTo>
                  <a:lnTo>
                    <a:pt x="133" y="507"/>
                  </a:lnTo>
                  <a:lnTo>
                    <a:pt x="120" y="507"/>
                  </a:lnTo>
                  <a:lnTo>
                    <a:pt x="107" y="509"/>
                  </a:lnTo>
                  <a:lnTo>
                    <a:pt x="94" y="511"/>
                  </a:lnTo>
                  <a:lnTo>
                    <a:pt x="81" y="513"/>
                  </a:lnTo>
                  <a:lnTo>
                    <a:pt x="68" y="516"/>
                  </a:lnTo>
                  <a:lnTo>
                    <a:pt x="55" y="522"/>
                  </a:lnTo>
                  <a:lnTo>
                    <a:pt x="44" y="525"/>
                  </a:lnTo>
                  <a:lnTo>
                    <a:pt x="48" y="525"/>
                  </a:lnTo>
                  <a:lnTo>
                    <a:pt x="40" y="524"/>
                  </a:lnTo>
                  <a:lnTo>
                    <a:pt x="46" y="525"/>
                  </a:lnTo>
                  <a:lnTo>
                    <a:pt x="38" y="516"/>
                  </a:lnTo>
                  <a:lnTo>
                    <a:pt x="38" y="516"/>
                  </a:lnTo>
                  <a:lnTo>
                    <a:pt x="40" y="516"/>
                  </a:lnTo>
                  <a:lnTo>
                    <a:pt x="40" y="518"/>
                  </a:lnTo>
                  <a:lnTo>
                    <a:pt x="40" y="518"/>
                  </a:lnTo>
                  <a:lnTo>
                    <a:pt x="37" y="503"/>
                  </a:lnTo>
                  <a:lnTo>
                    <a:pt x="33" y="488"/>
                  </a:lnTo>
                  <a:lnTo>
                    <a:pt x="27" y="476"/>
                  </a:lnTo>
                  <a:lnTo>
                    <a:pt x="20" y="461"/>
                  </a:lnTo>
                  <a:lnTo>
                    <a:pt x="16" y="452"/>
                  </a:lnTo>
                  <a:lnTo>
                    <a:pt x="14" y="440"/>
                  </a:lnTo>
                  <a:lnTo>
                    <a:pt x="16" y="429"/>
                  </a:lnTo>
                  <a:lnTo>
                    <a:pt x="20" y="420"/>
                  </a:lnTo>
                  <a:lnTo>
                    <a:pt x="38" y="355"/>
                  </a:lnTo>
                  <a:lnTo>
                    <a:pt x="44" y="287"/>
                  </a:lnTo>
                  <a:lnTo>
                    <a:pt x="42" y="219"/>
                  </a:lnTo>
                  <a:lnTo>
                    <a:pt x="42" y="150"/>
                  </a:lnTo>
                  <a:lnTo>
                    <a:pt x="42" y="148"/>
                  </a:lnTo>
                  <a:lnTo>
                    <a:pt x="40" y="145"/>
                  </a:lnTo>
                  <a:lnTo>
                    <a:pt x="37" y="143"/>
                  </a:lnTo>
                  <a:lnTo>
                    <a:pt x="35" y="143"/>
                  </a:lnTo>
                  <a:lnTo>
                    <a:pt x="33" y="143"/>
                  </a:lnTo>
                  <a:lnTo>
                    <a:pt x="29" y="145"/>
                  </a:lnTo>
                  <a:lnTo>
                    <a:pt x="27" y="148"/>
                  </a:lnTo>
                  <a:lnTo>
                    <a:pt x="27" y="150"/>
                  </a:lnTo>
                  <a:lnTo>
                    <a:pt x="27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74"/>
            <p:cNvSpPr>
              <a:spLocks/>
            </p:cNvSpPr>
            <p:nvPr/>
          </p:nvSpPr>
          <p:spPr bwMode="auto">
            <a:xfrm>
              <a:off x="5165" y="3969"/>
              <a:ext cx="89" cy="60"/>
            </a:xfrm>
            <a:custGeom>
              <a:avLst/>
              <a:gdLst>
                <a:gd name="T0" fmla="*/ 0 w 179"/>
                <a:gd name="T1" fmla="*/ 82 h 120"/>
                <a:gd name="T2" fmla="*/ 4 w 179"/>
                <a:gd name="T3" fmla="*/ 93 h 120"/>
                <a:gd name="T4" fmla="*/ 9 w 179"/>
                <a:gd name="T5" fmla="*/ 106 h 120"/>
                <a:gd name="T6" fmla="*/ 17 w 179"/>
                <a:gd name="T7" fmla="*/ 115 h 120"/>
                <a:gd name="T8" fmla="*/ 30 w 179"/>
                <a:gd name="T9" fmla="*/ 119 h 120"/>
                <a:gd name="T10" fmla="*/ 44 w 179"/>
                <a:gd name="T11" fmla="*/ 120 h 120"/>
                <a:gd name="T12" fmla="*/ 61 w 179"/>
                <a:gd name="T13" fmla="*/ 120 h 120"/>
                <a:gd name="T14" fmla="*/ 76 w 179"/>
                <a:gd name="T15" fmla="*/ 120 h 120"/>
                <a:gd name="T16" fmla="*/ 91 w 179"/>
                <a:gd name="T17" fmla="*/ 120 h 120"/>
                <a:gd name="T18" fmla="*/ 105 w 179"/>
                <a:gd name="T19" fmla="*/ 119 h 120"/>
                <a:gd name="T20" fmla="*/ 120 w 179"/>
                <a:gd name="T21" fmla="*/ 117 h 120"/>
                <a:gd name="T22" fmla="*/ 133 w 179"/>
                <a:gd name="T23" fmla="*/ 111 h 120"/>
                <a:gd name="T24" fmla="*/ 146 w 179"/>
                <a:gd name="T25" fmla="*/ 106 h 120"/>
                <a:gd name="T26" fmla="*/ 166 w 179"/>
                <a:gd name="T27" fmla="*/ 87 h 120"/>
                <a:gd name="T28" fmla="*/ 177 w 179"/>
                <a:gd name="T29" fmla="*/ 63 h 120"/>
                <a:gd name="T30" fmla="*/ 179 w 179"/>
                <a:gd name="T31" fmla="*/ 34 h 120"/>
                <a:gd name="T32" fmla="*/ 176 w 179"/>
                <a:gd name="T33" fmla="*/ 6 h 120"/>
                <a:gd name="T34" fmla="*/ 174 w 179"/>
                <a:gd name="T35" fmla="*/ 4 h 120"/>
                <a:gd name="T36" fmla="*/ 172 w 179"/>
                <a:gd name="T37" fmla="*/ 0 h 120"/>
                <a:gd name="T38" fmla="*/ 168 w 179"/>
                <a:gd name="T39" fmla="*/ 0 h 120"/>
                <a:gd name="T40" fmla="*/ 166 w 179"/>
                <a:gd name="T41" fmla="*/ 0 h 120"/>
                <a:gd name="T42" fmla="*/ 163 w 179"/>
                <a:gd name="T43" fmla="*/ 0 h 120"/>
                <a:gd name="T44" fmla="*/ 161 w 179"/>
                <a:gd name="T45" fmla="*/ 2 h 120"/>
                <a:gd name="T46" fmla="*/ 159 w 179"/>
                <a:gd name="T47" fmla="*/ 6 h 120"/>
                <a:gd name="T48" fmla="*/ 159 w 179"/>
                <a:gd name="T49" fmla="*/ 9 h 120"/>
                <a:gd name="T50" fmla="*/ 163 w 179"/>
                <a:gd name="T51" fmla="*/ 32 h 120"/>
                <a:gd name="T52" fmla="*/ 163 w 179"/>
                <a:gd name="T53" fmla="*/ 54 h 120"/>
                <a:gd name="T54" fmla="*/ 155 w 179"/>
                <a:gd name="T55" fmla="*/ 74 h 120"/>
                <a:gd name="T56" fmla="*/ 142 w 179"/>
                <a:gd name="T57" fmla="*/ 93 h 120"/>
                <a:gd name="T58" fmla="*/ 126 w 179"/>
                <a:gd name="T59" fmla="*/ 95 h 120"/>
                <a:gd name="T60" fmla="*/ 107 w 179"/>
                <a:gd name="T61" fmla="*/ 100 h 120"/>
                <a:gd name="T62" fmla="*/ 87 w 179"/>
                <a:gd name="T63" fmla="*/ 104 h 120"/>
                <a:gd name="T64" fmla="*/ 68 w 179"/>
                <a:gd name="T65" fmla="*/ 106 h 120"/>
                <a:gd name="T66" fmla="*/ 50 w 179"/>
                <a:gd name="T67" fmla="*/ 106 h 120"/>
                <a:gd name="T68" fmla="*/ 35 w 179"/>
                <a:gd name="T69" fmla="*/ 102 h 120"/>
                <a:gd name="T70" fmla="*/ 22 w 179"/>
                <a:gd name="T71" fmla="*/ 93 h 120"/>
                <a:gd name="T72" fmla="*/ 15 w 179"/>
                <a:gd name="T73" fmla="*/ 76 h 120"/>
                <a:gd name="T74" fmla="*/ 13 w 179"/>
                <a:gd name="T75" fmla="*/ 72 h 120"/>
                <a:gd name="T76" fmla="*/ 9 w 179"/>
                <a:gd name="T77" fmla="*/ 71 h 120"/>
                <a:gd name="T78" fmla="*/ 7 w 179"/>
                <a:gd name="T79" fmla="*/ 71 h 120"/>
                <a:gd name="T80" fmla="*/ 4 w 179"/>
                <a:gd name="T81" fmla="*/ 71 h 120"/>
                <a:gd name="T82" fmla="*/ 2 w 179"/>
                <a:gd name="T83" fmla="*/ 72 h 120"/>
                <a:gd name="T84" fmla="*/ 0 w 179"/>
                <a:gd name="T85" fmla="*/ 76 h 120"/>
                <a:gd name="T86" fmla="*/ 0 w 179"/>
                <a:gd name="T87" fmla="*/ 78 h 120"/>
                <a:gd name="T88" fmla="*/ 0 w 179"/>
                <a:gd name="T89" fmla="*/ 82 h 120"/>
                <a:gd name="T90" fmla="*/ 0 w 179"/>
                <a:gd name="T91" fmla="*/ 8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9" h="120">
                  <a:moveTo>
                    <a:pt x="0" y="82"/>
                  </a:moveTo>
                  <a:lnTo>
                    <a:pt x="4" y="93"/>
                  </a:lnTo>
                  <a:lnTo>
                    <a:pt x="9" y="106"/>
                  </a:lnTo>
                  <a:lnTo>
                    <a:pt x="17" y="115"/>
                  </a:lnTo>
                  <a:lnTo>
                    <a:pt x="30" y="119"/>
                  </a:lnTo>
                  <a:lnTo>
                    <a:pt x="44" y="120"/>
                  </a:lnTo>
                  <a:lnTo>
                    <a:pt x="61" y="120"/>
                  </a:lnTo>
                  <a:lnTo>
                    <a:pt x="76" y="120"/>
                  </a:lnTo>
                  <a:lnTo>
                    <a:pt x="91" y="120"/>
                  </a:lnTo>
                  <a:lnTo>
                    <a:pt x="105" y="119"/>
                  </a:lnTo>
                  <a:lnTo>
                    <a:pt x="120" y="117"/>
                  </a:lnTo>
                  <a:lnTo>
                    <a:pt x="133" y="111"/>
                  </a:lnTo>
                  <a:lnTo>
                    <a:pt x="146" y="106"/>
                  </a:lnTo>
                  <a:lnTo>
                    <a:pt x="166" y="87"/>
                  </a:lnTo>
                  <a:lnTo>
                    <a:pt x="177" y="63"/>
                  </a:lnTo>
                  <a:lnTo>
                    <a:pt x="179" y="34"/>
                  </a:lnTo>
                  <a:lnTo>
                    <a:pt x="176" y="6"/>
                  </a:lnTo>
                  <a:lnTo>
                    <a:pt x="174" y="4"/>
                  </a:lnTo>
                  <a:lnTo>
                    <a:pt x="172" y="0"/>
                  </a:lnTo>
                  <a:lnTo>
                    <a:pt x="168" y="0"/>
                  </a:lnTo>
                  <a:lnTo>
                    <a:pt x="166" y="0"/>
                  </a:lnTo>
                  <a:lnTo>
                    <a:pt x="163" y="0"/>
                  </a:lnTo>
                  <a:lnTo>
                    <a:pt x="161" y="2"/>
                  </a:lnTo>
                  <a:lnTo>
                    <a:pt x="159" y="6"/>
                  </a:lnTo>
                  <a:lnTo>
                    <a:pt x="159" y="9"/>
                  </a:lnTo>
                  <a:lnTo>
                    <a:pt x="163" y="32"/>
                  </a:lnTo>
                  <a:lnTo>
                    <a:pt x="163" y="54"/>
                  </a:lnTo>
                  <a:lnTo>
                    <a:pt x="155" y="74"/>
                  </a:lnTo>
                  <a:lnTo>
                    <a:pt x="142" y="93"/>
                  </a:lnTo>
                  <a:lnTo>
                    <a:pt x="126" y="95"/>
                  </a:lnTo>
                  <a:lnTo>
                    <a:pt x="107" y="100"/>
                  </a:lnTo>
                  <a:lnTo>
                    <a:pt x="87" y="104"/>
                  </a:lnTo>
                  <a:lnTo>
                    <a:pt x="68" y="106"/>
                  </a:lnTo>
                  <a:lnTo>
                    <a:pt x="50" y="106"/>
                  </a:lnTo>
                  <a:lnTo>
                    <a:pt x="35" y="102"/>
                  </a:lnTo>
                  <a:lnTo>
                    <a:pt x="22" y="93"/>
                  </a:lnTo>
                  <a:lnTo>
                    <a:pt x="15" y="76"/>
                  </a:lnTo>
                  <a:lnTo>
                    <a:pt x="13" y="72"/>
                  </a:lnTo>
                  <a:lnTo>
                    <a:pt x="9" y="71"/>
                  </a:lnTo>
                  <a:lnTo>
                    <a:pt x="7" y="71"/>
                  </a:lnTo>
                  <a:lnTo>
                    <a:pt x="4" y="71"/>
                  </a:lnTo>
                  <a:lnTo>
                    <a:pt x="2" y="72"/>
                  </a:lnTo>
                  <a:lnTo>
                    <a:pt x="0" y="76"/>
                  </a:lnTo>
                  <a:lnTo>
                    <a:pt x="0" y="78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75"/>
            <p:cNvSpPr>
              <a:spLocks/>
            </p:cNvSpPr>
            <p:nvPr/>
          </p:nvSpPr>
          <p:spPr bwMode="auto">
            <a:xfrm>
              <a:off x="4649" y="3172"/>
              <a:ext cx="56" cy="107"/>
            </a:xfrm>
            <a:custGeom>
              <a:avLst/>
              <a:gdLst>
                <a:gd name="T0" fmla="*/ 95 w 113"/>
                <a:gd name="T1" fmla="*/ 4 h 215"/>
                <a:gd name="T2" fmla="*/ 82 w 113"/>
                <a:gd name="T3" fmla="*/ 12 h 215"/>
                <a:gd name="T4" fmla="*/ 67 w 113"/>
                <a:gd name="T5" fmla="*/ 21 h 215"/>
                <a:gd name="T6" fmla="*/ 52 w 113"/>
                <a:gd name="T7" fmla="*/ 28 h 215"/>
                <a:gd name="T8" fmla="*/ 32 w 113"/>
                <a:gd name="T9" fmla="*/ 37 h 215"/>
                <a:gd name="T10" fmla="*/ 28 w 113"/>
                <a:gd name="T11" fmla="*/ 37 h 215"/>
                <a:gd name="T12" fmla="*/ 25 w 113"/>
                <a:gd name="T13" fmla="*/ 41 h 215"/>
                <a:gd name="T14" fmla="*/ 23 w 113"/>
                <a:gd name="T15" fmla="*/ 45 h 215"/>
                <a:gd name="T16" fmla="*/ 15 w 113"/>
                <a:gd name="T17" fmla="*/ 71 h 215"/>
                <a:gd name="T18" fmla="*/ 8 w 113"/>
                <a:gd name="T19" fmla="*/ 117 h 215"/>
                <a:gd name="T20" fmla="*/ 2 w 113"/>
                <a:gd name="T21" fmla="*/ 148 h 215"/>
                <a:gd name="T22" fmla="*/ 0 w 113"/>
                <a:gd name="T23" fmla="*/ 152 h 215"/>
                <a:gd name="T24" fmla="*/ 2 w 113"/>
                <a:gd name="T25" fmla="*/ 156 h 215"/>
                <a:gd name="T26" fmla="*/ 10 w 113"/>
                <a:gd name="T27" fmla="*/ 171 h 215"/>
                <a:gd name="T28" fmla="*/ 19 w 113"/>
                <a:gd name="T29" fmla="*/ 189 h 215"/>
                <a:gd name="T30" fmla="*/ 30 w 113"/>
                <a:gd name="T31" fmla="*/ 207 h 215"/>
                <a:gd name="T32" fmla="*/ 32 w 113"/>
                <a:gd name="T33" fmla="*/ 211 h 215"/>
                <a:gd name="T34" fmla="*/ 37 w 113"/>
                <a:gd name="T35" fmla="*/ 213 h 215"/>
                <a:gd name="T36" fmla="*/ 45 w 113"/>
                <a:gd name="T37" fmla="*/ 215 h 215"/>
                <a:gd name="T38" fmla="*/ 50 w 113"/>
                <a:gd name="T39" fmla="*/ 211 h 215"/>
                <a:gd name="T40" fmla="*/ 52 w 113"/>
                <a:gd name="T41" fmla="*/ 204 h 215"/>
                <a:gd name="T42" fmla="*/ 58 w 113"/>
                <a:gd name="T43" fmla="*/ 189 h 215"/>
                <a:gd name="T44" fmla="*/ 58 w 113"/>
                <a:gd name="T45" fmla="*/ 172 h 215"/>
                <a:gd name="T46" fmla="*/ 56 w 113"/>
                <a:gd name="T47" fmla="*/ 167 h 215"/>
                <a:gd name="T48" fmla="*/ 50 w 113"/>
                <a:gd name="T49" fmla="*/ 165 h 215"/>
                <a:gd name="T50" fmla="*/ 43 w 113"/>
                <a:gd name="T51" fmla="*/ 165 h 215"/>
                <a:gd name="T52" fmla="*/ 41 w 113"/>
                <a:gd name="T53" fmla="*/ 172 h 215"/>
                <a:gd name="T54" fmla="*/ 41 w 113"/>
                <a:gd name="T55" fmla="*/ 180 h 215"/>
                <a:gd name="T56" fmla="*/ 41 w 113"/>
                <a:gd name="T57" fmla="*/ 189 h 215"/>
                <a:gd name="T58" fmla="*/ 45 w 113"/>
                <a:gd name="T59" fmla="*/ 198 h 215"/>
                <a:gd name="T60" fmla="*/ 43 w 113"/>
                <a:gd name="T61" fmla="*/ 200 h 215"/>
                <a:gd name="T62" fmla="*/ 34 w 113"/>
                <a:gd name="T63" fmla="*/ 182 h 215"/>
                <a:gd name="T64" fmla="*/ 26 w 113"/>
                <a:gd name="T65" fmla="*/ 171 h 215"/>
                <a:gd name="T66" fmla="*/ 15 w 113"/>
                <a:gd name="T67" fmla="*/ 148 h 215"/>
                <a:gd name="T68" fmla="*/ 19 w 113"/>
                <a:gd name="T69" fmla="*/ 143 h 215"/>
                <a:gd name="T70" fmla="*/ 25 w 113"/>
                <a:gd name="T71" fmla="*/ 102 h 215"/>
                <a:gd name="T72" fmla="*/ 32 w 113"/>
                <a:gd name="T73" fmla="*/ 61 h 215"/>
                <a:gd name="T74" fmla="*/ 30 w 113"/>
                <a:gd name="T75" fmla="*/ 54 h 215"/>
                <a:gd name="T76" fmla="*/ 37 w 113"/>
                <a:gd name="T77" fmla="*/ 52 h 215"/>
                <a:gd name="T78" fmla="*/ 39 w 113"/>
                <a:gd name="T79" fmla="*/ 52 h 215"/>
                <a:gd name="T80" fmla="*/ 50 w 113"/>
                <a:gd name="T81" fmla="*/ 45 h 215"/>
                <a:gd name="T82" fmla="*/ 50 w 113"/>
                <a:gd name="T83" fmla="*/ 45 h 215"/>
                <a:gd name="T84" fmla="*/ 50 w 113"/>
                <a:gd name="T85" fmla="*/ 45 h 215"/>
                <a:gd name="T86" fmla="*/ 67 w 113"/>
                <a:gd name="T87" fmla="*/ 39 h 215"/>
                <a:gd name="T88" fmla="*/ 80 w 113"/>
                <a:gd name="T89" fmla="*/ 32 h 215"/>
                <a:gd name="T90" fmla="*/ 95 w 113"/>
                <a:gd name="T91" fmla="*/ 23 h 215"/>
                <a:gd name="T92" fmla="*/ 110 w 113"/>
                <a:gd name="T93" fmla="*/ 15 h 215"/>
                <a:gd name="T94" fmla="*/ 113 w 113"/>
                <a:gd name="T95" fmla="*/ 12 h 215"/>
                <a:gd name="T96" fmla="*/ 113 w 113"/>
                <a:gd name="T97" fmla="*/ 6 h 215"/>
                <a:gd name="T98" fmla="*/ 110 w 113"/>
                <a:gd name="T99" fmla="*/ 0 h 215"/>
                <a:gd name="T100" fmla="*/ 102 w 113"/>
                <a:gd name="T101" fmla="*/ 0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13" h="215">
                  <a:moveTo>
                    <a:pt x="102" y="0"/>
                  </a:moveTo>
                  <a:lnTo>
                    <a:pt x="95" y="4"/>
                  </a:lnTo>
                  <a:lnTo>
                    <a:pt x="89" y="8"/>
                  </a:lnTo>
                  <a:lnTo>
                    <a:pt x="82" y="12"/>
                  </a:lnTo>
                  <a:lnTo>
                    <a:pt x="74" y="17"/>
                  </a:lnTo>
                  <a:lnTo>
                    <a:pt x="67" y="21"/>
                  </a:lnTo>
                  <a:lnTo>
                    <a:pt x="61" y="24"/>
                  </a:lnTo>
                  <a:lnTo>
                    <a:pt x="52" y="28"/>
                  </a:lnTo>
                  <a:lnTo>
                    <a:pt x="45" y="30"/>
                  </a:lnTo>
                  <a:lnTo>
                    <a:pt x="32" y="37"/>
                  </a:lnTo>
                  <a:lnTo>
                    <a:pt x="32" y="37"/>
                  </a:lnTo>
                  <a:lnTo>
                    <a:pt x="28" y="37"/>
                  </a:lnTo>
                  <a:lnTo>
                    <a:pt x="26" y="39"/>
                  </a:lnTo>
                  <a:lnTo>
                    <a:pt x="25" y="41"/>
                  </a:lnTo>
                  <a:lnTo>
                    <a:pt x="23" y="43"/>
                  </a:lnTo>
                  <a:lnTo>
                    <a:pt x="23" y="45"/>
                  </a:lnTo>
                  <a:lnTo>
                    <a:pt x="23" y="48"/>
                  </a:lnTo>
                  <a:lnTo>
                    <a:pt x="15" y="71"/>
                  </a:lnTo>
                  <a:lnTo>
                    <a:pt x="12" y="93"/>
                  </a:lnTo>
                  <a:lnTo>
                    <a:pt x="8" y="117"/>
                  </a:lnTo>
                  <a:lnTo>
                    <a:pt x="4" y="139"/>
                  </a:lnTo>
                  <a:lnTo>
                    <a:pt x="2" y="148"/>
                  </a:lnTo>
                  <a:lnTo>
                    <a:pt x="0" y="150"/>
                  </a:lnTo>
                  <a:lnTo>
                    <a:pt x="0" y="152"/>
                  </a:lnTo>
                  <a:lnTo>
                    <a:pt x="0" y="154"/>
                  </a:lnTo>
                  <a:lnTo>
                    <a:pt x="2" y="156"/>
                  </a:lnTo>
                  <a:lnTo>
                    <a:pt x="6" y="161"/>
                  </a:lnTo>
                  <a:lnTo>
                    <a:pt x="10" y="171"/>
                  </a:lnTo>
                  <a:lnTo>
                    <a:pt x="15" y="180"/>
                  </a:lnTo>
                  <a:lnTo>
                    <a:pt x="19" y="189"/>
                  </a:lnTo>
                  <a:lnTo>
                    <a:pt x="25" y="198"/>
                  </a:lnTo>
                  <a:lnTo>
                    <a:pt x="30" y="207"/>
                  </a:lnTo>
                  <a:lnTo>
                    <a:pt x="30" y="209"/>
                  </a:lnTo>
                  <a:lnTo>
                    <a:pt x="32" y="211"/>
                  </a:lnTo>
                  <a:lnTo>
                    <a:pt x="36" y="213"/>
                  </a:lnTo>
                  <a:lnTo>
                    <a:pt x="37" y="213"/>
                  </a:lnTo>
                  <a:lnTo>
                    <a:pt x="41" y="215"/>
                  </a:lnTo>
                  <a:lnTo>
                    <a:pt x="45" y="215"/>
                  </a:lnTo>
                  <a:lnTo>
                    <a:pt x="49" y="213"/>
                  </a:lnTo>
                  <a:lnTo>
                    <a:pt x="50" y="211"/>
                  </a:lnTo>
                  <a:lnTo>
                    <a:pt x="50" y="207"/>
                  </a:lnTo>
                  <a:lnTo>
                    <a:pt x="52" y="204"/>
                  </a:lnTo>
                  <a:lnTo>
                    <a:pt x="56" y="196"/>
                  </a:lnTo>
                  <a:lnTo>
                    <a:pt x="58" y="189"/>
                  </a:lnTo>
                  <a:lnTo>
                    <a:pt x="58" y="180"/>
                  </a:lnTo>
                  <a:lnTo>
                    <a:pt x="58" y="172"/>
                  </a:lnTo>
                  <a:lnTo>
                    <a:pt x="58" y="171"/>
                  </a:lnTo>
                  <a:lnTo>
                    <a:pt x="56" y="167"/>
                  </a:lnTo>
                  <a:lnTo>
                    <a:pt x="52" y="165"/>
                  </a:lnTo>
                  <a:lnTo>
                    <a:pt x="50" y="165"/>
                  </a:lnTo>
                  <a:lnTo>
                    <a:pt x="47" y="165"/>
                  </a:lnTo>
                  <a:lnTo>
                    <a:pt x="43" y="165"/>
                  </a:lnTo>
                  <a:lnTo>
                    <a:pt x="41" y="169"/>
                  </a:lnTo>
                  <a:lnTo>
                    <a:pt x="41" y="172"/>
                  </a:lnTo>
                  <a:lnTo>
                    <a:pt x="41" y="176"/>
                  </a:lnTo>
                  <a:lnTo>
                    <a:pt x="41" y="180"/>
                  </a:lnTo>
                  <a:lnTo>
                    <a:pt x="41" y="185"/>
                  </a:lnTo>
                  <a:lnTo>
                    <a:pt x="41" y="189"/>
                  </a:lnTo>
                  <a:lnTo>
                    <a:pt x="36" y="206"/>
                  </a:lnTo>
                  <a:lnTo>
                    <a:pt x="45" y="198"/>
                  </a:lnTo>
                  <a:lnTo>
                    <a:pt x="39" y="198"/>
                  </a:lnTo>
                  <a:lnTo>
                    <a:pt x="43" y="200"/>
                  </a:lnTo>
                  <a:lnTo>
                    <a:pt x="37" y="189"/>
                  </a:lnTo>
                  <a:lnTo>
                    <a:pt x="34" y="182"/>
                  </a:lnTo>
                  <a:lnTo>
                    <a:pt x="30" y="176"/>
                  </a:lnTo>
                  <a:lnTo>
                    <a:pt x="26" y="171"/>
                  </a:lnTo>
                  <a:lnTo>
                    <a:pt x="23" y="163"/>
                  </a:lnTo>
                  <a:lnTo>
                    <a:pt x="15" y="148"/>
                  </a:lnTo>
                  <a:lnTo>
                    <a:pt x="17" y="152"/>
                  </a:lnTo>
                  <a:lnTo>
                    <a:pt x="19" y="143"/>
                  </a:lnTo>
                  <a:lnTo>
                    <a:pt x="21" y="122"/>
                  </a:lnTo>
                  <a:lnTo>
                    <a:pt x="25" y="102"/>
                  </a:lnTo>
                  <a:lnTo>
                    <a:pt x="28" y="82"/>
                  </a:lnTo>
                  <a:lnTo>
                    <a:pt x="32" y="61"/>
                  </a:lnTo>
                  <a:lnTo>
                    <a:pt x="37" y="47"/>
                  </a:lnTo>
                  <a:lnTo>
                    <a:pt x="30" y="54"/>
                  </a:lnTo>
                  <a:lnTo>
                    <a:pt x="36" y="52"/>
                  </a:lnTo>
                  <a:lnTo>
                    <a:pt x="37" y="52"/>
                  </a:lnTo>
                  <a:lnTo>
                    <a:pt x="37" y="52"/>
                  </a:lnTo>
                  <a:lnTo>
                    <a:pt x="39" y="52"/>
                  </a:lnTo>
                  <a:lnTo>
                    <a:pt x="39" y="50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0" y="45"/>
                  </a:lnTo>
                  <a:lnTo>
                    <a:pt x="58" y="43"/>
                  </a:lnTo>
                  <a:lnTo>
                    <a:pt x="67" y="39"/>
                  </a:lnTo>
                  <a:lnTo>
                    <a:pt x="73" y="36"/>
                  </a:lnTo>
                  <a:lnTo>
                    <a:pt x="80" y="32"/>
                  </a:lnTo>
                  <a:lnTo>
                    <a:pt x="87" y="28"/>
                  </a:lnTo>
                  <a:lnTo>
                    <a:pt x="95" y="23"/>
                  </a:lnTo>
                  <a:lnTo>
                    <a:pt x="102" y="19"/>
                  </a:lnTo>
                  <a:lnTo>
                    <a:pt x="110" y="15"/>
                  </a:lnTo>
                  <a:lnTo>
                    <a:pt x="111" y="13"/>
                  </a:lnTo>
                  <a:lnTo>
                    <a:pt x="113" y="12"/>
                  </a:lnTo>
                  <a:lnTo>
                    <a:pt x="113" y="8"/>
                  </a:lnTo>
                  <a:lnTo>
                    <a:pt x="113" y="6"/>
                  </a:lnTo>
                  <a:lnTo>
                    <a:pt x="111" y="2"/>
                  </a:lnTo>
                  <a:lnTo>
                    <a:pt x="110" y="0"/>
                  </a:lnTo>
                  <a:lnTo>
                    <a:pt x="106" y="0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76"/>
            <p:cNvSpPr>
              <a:spLocks/>
            </p:cNvSpPr>
            <p:nvPr/>
          </p:nvSpPr>
          <p:spPr bwMode="auto">
            <a:xfrm>
              <a:off x="4672" y="3182"/>
              <a:ext cx="61" cy="78"/>
            </a:xfrm>
            <a:custGeom>
              <a:avLst/>
              <a:gdLst>
                <a:gd name="T0" fmla="*/ 3 w 122"/>
                <a:gd name="T1" fmla="*/ 96 h 155"/>
                <a:gd name="T2" fmla="*/ 0 w 122"/>
                <a:gd name="T3" fmla="*/ 124 h 155"/>
                <a:gd name="T4" fmla="*/ 0 w 122"/>
                <a:gd name="T5" fmla="*/ 140 h 155"/>
                <a:gd name="T6" fmla="*/ 2 w 122"/>
                <a:gd name="T7" fmla="*/ 144 h 155"/>
                <a:gd name="T8" fmla="*/ 3 w 122"/>
                <a:gd name="T9" fmla="*/ 148 h 155"/>
                <a:gd name="T10" fmla="*/ 11 w 122"/>
                <a:gd name="T11" fmla="*/ 153 h 155"/>
                <a:gd name="T12" fmla="*/ 11 w 122"/>
                <a:gd name="T13" fmla="*/ 153 h 155"/>
                <a:gd name="T14" fmla="*/ 18 w 122"/>
                <a:gd name="T15" fmla="*/ 155 h 155"/>
                <a:gd name="T16" fmla="*/ 22 w 122"/>
                <a:gd name="T17" fmla="*/ 155 h 155"/>
                <a:gd name="T18" fmla="*/ 26 w 122"/>
                <a:gd name="T19" fmla="*/ 153 h 155"/>
                <a:gd name="T20" fmla="*/ 37 w 122"/>
                <a:gd name="T21" fmla="*/ 144 h 155"/>
                <a:gd name="T22" fmla="*/ 44 w 122"/>
                <a:gd name="T23" fmla="*/ 129 h 155"/>
                <a:gd name="T24" fmla="*/ 53 w 122"/>
                <a:gd name="T25" fmla="*/ 114 h 155"/>
                <a:gd name="T26" fmla="*/ 70 w 122"/>
                <a:gd name="T27" fmla="*/ 101 h 155"/>
                <a:gd name="T28" fmla="*/ 85 w 122"/>
                <a:gd name="T29" fmla="*/ 94 h 155"/>
                <a:gd name="T30" fmla="*/ 101 w 122"/>
                <a:gd name="T31" fmla="*/ 81 h 155"/>
                <a:gd name="T32" fmla="*/ 109 w 122"/>
                <a:gd name="T33" fmla="*/ 68 h 155"/>
                <a:gd name="T34" fmla="*/ 114 w 122"/>
                <a:gd name="T35" fmla="*/ 57 h 155"/>
                <a:gd name="T36" fmla="*/ 120 w 122"/>
                <a:gd name="T37" fmla="*/ 48 h 155"/>
                <a:gd name="T38" fmla="*/ 122 w 122"/>
                <a:gd name="T39" fmla="*/ 44 h 155"/>
                <a:gd name="T40" fmla="*/ 122 w 122"/>
                <a:gd name="T41" fmla="*/ 42 h 155"/>
                <a:gd name="T42" fmla="*/ 114 w 122"/>
                <a:gd name="T43" fmla="*/ 24 h 155"/>
                <a:gd name="T44" fmla="*/ 103 w 122"/>
                <a:gd name="T45" fmla="*/ 9 h 155"/>
                <a:gd name="T46" fmla="*/ 94 w 122"/>
                <a:gd name="T47" fmla="*/ 2 h 155"/>
                <a:gd name="T48" fmla="*/ 88 w 122"/>
                <a:gd name="T49" fmla="*/ 0 h 155"/>
                <a:gd name="T50" fmla="*/ 83 w 122"/>
                <a:gd name="T51" fmla="*/ 5 h 155"/>
                <a:gd name="T52" fmla="*/ 83 w 122"/>
                <a:gd name="T53" fmla="*/ 11 h 155"/>
                <a:gd name="T54" fmla="*/ 88 w 122"/>
                <a:gd name="T55" fmla="*/ 15 h 155"/>
                <a:gd name="T56" fmla="*/ 94 w 122"/>
                <a:gd name="T57" fmla="*/ 20 h 155"/>
                <a:gd name="T58" fmla="*/ 107 w 122"/>
                <a:gd name="T59" fmla="*/ 44 h 155"/>
                <a:gd name="T60" fmla="*/ 101 w 122"/>
                <a:gd name="T61" fmla="*/ 50 h 155"/>
                <a:gd name="T62" fmla="*/ 96 w 122"/>
                <a:gd name="T63" fmla="*/ 63 h 155"/>
                <a:gd name="T64" fmla="*/ 87 w 122"/>
                <a:gd name="T65" fmla="*/ 74 h 155"/>
                <a:gd name="T66" fmla="*/ 70 w 122"/>
                <a:gd name="T67" fmla="*/ 83 h 155"/>
                <a:gd name="T68" fmla="*/ 53 w 122"/>
                <a:gd name="T69" fmla="*/ 94 h 155"/>
                <a:gd name="T70" fmla="*/ 39 w 122"/>
                <a:gd name="T71" fmla="*/ 109 h 155"/>
                <a:gd name="T72" fmla="*/ 27 w 122"/>
                <a:gd name="T73" fmla="*/ 125 h 155"/>
                <a:gd name="T74" fmla="*/ 22 w 122"/>
                <a:gd name="T75" fmla="*/ 140 h 155"/>
                <a:gd name="T76" fmla="*/ 20 w 122"/>
                <a:gd name="T77" fmla="*/ 140 h 155"/>
                <a:gd name="T78" fmla="*/ 16 w 122"/>
                <a:gd name="T79" fmla="*/ 142 h 155"/>
                <a:gd name="T80" fmla="*/ 16 w 122"/>
                <a:gd name="T81" fmla="*/ 116 h 155"/>
                <a:gd name="T82" fmla="*/ 20 w 122"/>
                <a:gd name="T83" fmla="*/ 94 h 155"/>
                <a:gd name="T84" fmla="*/ 22 w 122"/>
                <a:gd name="T85" fmla="*/ 83 h 155"/>
                <a:gd name="T86" fmla="*/ 16 w 122"/>
                <a:gd name="T87" fmla="*/ 77 h 155"/>
                <a:gd name="T88" fmla="*/ 11 w 122"/>
                <a:gd name="T89" fmla="*/ 76 h 155"/>
                <a:gd name="T90" fmla="*/ 7 w 122"/>
                <a:gd name="T91" fmla="*/ 81 h 155"/>
                <a:gd name="T92" fmla="*/ 5 w 122"/>
                <a:gd name="T93" fmla="*/ 83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22" h="155">
                  <a:moveTo>
                    <a:pt x="5" y="83"/>
                  </a:moveTo>
                  <a:lnTo>
                    <a:pt x="3" y="96"/>
                  </a:lnTo>
                  <a:lnTo>
                    <a:pt x="2" y="111"/>
                  </a:lnTo>
                  <a:lnTo>
                    <a:pt x="0" y="124"/>
                  </a:lnTo>
                  <a:lnTo>
                    <a:pt x="2" y="138"/>
                  </a:lnTo>
                  <a:lnTo>
                    <a:pt x="0" y="140"/>
                  </a:lnTo>
                  <a:lnTo>
                    <a:pt x="0" y="142"/>
                  </a:lnTo>
                  <a:lnTo>
                    <a:pt x="2" y="144"/>
                  </a:lnTo>
                  <a:lnTo>
                    <a:pt x="2" y="146"/>
                  </a:lnTo>
                  <a:lnTo>
                    <a:pt x="3" y="148"/>
                  </a:lnTo>
                  <a:lnTo>
                    <a:pt x="9" y="153"/>
                  </a:lnTo>
                  <a:lnTo>
                    <a:pt x="11" y="153"/>
                  </a:lnTo>
                  <a:lnTo>
                    <a:pt x="11" y="153"/>
                  </a:lnTo>
                  <a:lnTo>
                    <a:pt x="11" y="153"/>
                  </a:lnTo>
                  <a:lnTo>
                    <a:pt x="13" y="153"/>
                  </a:lnTo>
                  <a:lnTo>
                    <a:pt x="18" y="155"/>
                  </a:lnTo>
                  <a:lnTo>
                    <a:pt x="20" y="155"/>
                  </a:lnTo>
                  <a:lnTo>
                    <a:pt x="22" y="155"/>
                  </a:lnTo>
                  <a:lnTo>
                    <a:pt x="24" y="155"/>
                  </a:lnTo>
                  <a:lnTo>
                    <a:pt x="26" y="153"/>
                  </a:lnTo>
                  <a:lnTo>
                    <a:pt x="31" y="150"/>
                  </a:lnTo>
                  <a:lnTo>
                    <a:pt x="37" y="144"/>
                  </a:lnTo>
                  <a:lnTo>
                    <a:pt x="40" y="137"/>
                  </a:lnTo>
                  <a:lnTo>
                    <a:pt x="44" y="129"/>
                  </a:lnTo>
                  <a:lnTo>
                    <a:pt x="48" y="122"/>
                  </a:lnTo>
                  <a:lnTo>
                    <a:pt x="53" y="114"/>
                  </a:lnTo>
                  <a:lnTo>
                    <a:pt x="61" y="107"/>
                  </a:lnTo>
                  <a:lnTo>
                    <a:pt x="70" y="101"/>
                  </a:lnTo>
                  <a:lnTo>
                    <a:pt x="77" y="98"/>
                  </a:lnTo>
                  <a:lnTo>
                    <a:pt x="85" y="94"/>
                  </a:lnTo>
                  <a:lnTo>
                    <a:pt x="94" y="89"/>
                  </a:lnTo>
                  <a:lnTo>
                    <a:pt x="101" y="81"/>
                  </a:lnTo>
                  <a:lnTo>
                    <a:pt x="107" y="74"/>
                  </a:lnTo>
                  <a:lnTo>
                    <a:pt x="109" y="68"/>
                  </a:lnTo>
                  <a:lnTo>
                    <a:pt x="112" y="63"/>
                  </a:lnTo>
                  <a:lnTo>
                    <a:pt x="114" y="57"/>
                  </a:lnTo>
                  <a:lnTo>
                    <a:pt x="116" y="53"/>
                  </a:lnTo>
                  <a:lnTo>
                    <a:pt x="120" y="48"/>
                  </a:lnTo>
                  <a:lnTo>
                    <a:pt x="122" y="46"/>
                  </a:lnTo>
                  <a:lnTo>
                    <a:pt x="122" y="44"/>
                  </a:lnTo>
                  <a:lnTo>
                    <a:pt x="122" y="44"/>
                  </a:lnTo>
                  <a:lnTo>
                    <a:pt x="122" y="42"/>
                  </a:lnTo>
                  <a:lnTo>
                    <a:pt x="120" y="31"/>
                  </a:lnTo>
                  <a:lnTo>
                    <a:pt x="114" y="24"/>
                  </a:lnTo>
                  <a:lnTo>
                    <a:pt x="109" y="16"/>
                  </a:lnTo>
                  <a:lnTo>
                    <a:pt x="103" y="9"/>
                  </a:lnTo>
                  <a:lnTo>
                    <a:pt x="98" y="3"/>
                  </a:lnTo>
                  <a:lnTo>
                    <a:pt x="94" y="2"/>
                  </a:lnTo>
                  <a:lnTo>
                    <a:pt x="92" y="0"/>
                  </a:lnTo>
                  <a:lnTo>
                    <a:pt x="88" y="0"/>
                  </a:lnTo>
                  <a:lnTo>
                    <a:pt x="85" y="2"/>
                  </a:lnTo>
                  <a:lnTo>
                    <a:pt x="83" y="5"/>
                  </a:lnTo>
                  <a:lnTo>
                    <a:pt x="83" y="7"/>
                  </a:lnTo>
                  <a:lnTo>
                    <a:pt x="83" y="11"/>
                  </a:lnTo>
                  <a:lnTo>
                    <a:pt x="85" y="13"/>
                  </a:lnTo>
                  <a:lnTo>
                    <a:pt x="88" y="15"/>
                  </a:lnTo>
                  <a:lnTo>
                    <a:pt x="90" y="18"/>
                  </a:lnTo>
                  <a:lnTo>
                    <a:pt x="94" y="20"/>
                  </a:lnTo>
                  <a:lnTo>
                    <a:pt x="96" y="24"/>
                  </a:lnTo>
                  <a:lnTo>
                    <a:pt x="107" y="44"/>
                  </a:lnTo>
                  <a:lnTo>
                    <a:pt x="107" y="39"/>
                  </a:lnTo>
                  <a:lnTo>
                    <a:pt x="101" y="50"/>
                  </a:lnTo>
                  <a:lnTo>
                    <a:pt x="100" y="57"/>
                  </a:lnTo>
                  <a:lnTo>
                    <a:pt x="96" y="63"/>
                  </a:lnTo>
                  <a:lnTo>
                    <a:pt x="92" y="68"/>
                  </a:lnTo>
                  <a:lnTo>
                    <a:pt x="87" y="74"/>
                  </a:lnTo>
                  <a:lnTo>
                    <a:pt x="77" y="79"/>
                  </a:lnTo>
                  <a:lnTo>
                    <a:pt x="70" y="83"/>
                  </a:lnTo>
                  <a:lnTo>
                    <a:pt x="61" y="89"/>
                  </a:lnTo>
                  <a:lnTo>
                    <a:pt x="53" y="94"/>
                  </a:lnTo>
                  <a:lnTo>
                    <a:pt x="46" y="101"/>
                  </a:lnTo>
                  <a:lnTo>
                    <a:pt x="39" y="109"/>
                  </a:lnTo>
                  <a:lnTo>
                    <a:pt x="33" y="116"/>
                  </a:lnTo>
                  <a:lnTo>
                    <a:pt x="27" y="125"/>
                  </a:lnTo>
                  <a:lnTo>
                    <a:pt x="14" y="142"/>
                  </a:lnTo>
                  <a:lnTo>
                    <a:pt x="22" y="140"/>
                  </a:lnTo>
                  <a:lnTo>
                    <a:pt x="16" y="138"/>
                  </a:lnTo>
                  <a:lnTo>
                    <a:pt x="20" y="140"/>
                  </a:lnTo>
                  <a:lnTo>
                    <a:pt x="13" y="135"/>
                  </a:lnTo>
                  <a:lnTo>
                    <a:pt x="16" y="142"/>
                  </a:lnTo>
                  <a:lnTo>
                    <a:pt x="16" y="125"/>
                  </a:lnTo>
                  <a:lnTo>
                    <a:pt x="16" y="116"/>
                  </a:lnTo>
                  <a:lnTo>
                    <a:pt x="18" y="105"/>
                  </a:lnTo>
                  <a:lnTo>
                    <a:pt x="20" y="94"/>
                  </a:lnTo>
                  <a:lnTo>
                    <a:pt x="22" y="85"/>
                  </a:lnTo>
                  <a:lnTo>
                    <a:pt x="22" y="83"/>
                  </a:lnTo>
                  <a:lnTo>
                    <a:pt x="20" y="79"/>
                  </a:lnTo>
                  <a:lnTo>
                    <a:pt x="16" y="77"/>
                  </a:lnTo>
                  <a:lnTo>
                    <a:pt x="14" y="76"/>
                  </a:lnTo>
                  <a:lnTo>
                    <a:pt x="11" y="76"/>
                  </a:lnTo>
                  <a:lnTo>
                    <a:pt x="9" y="77"/>
                  </a:lnTo>
                  <a:lnTo>
                    <a:pt x="7" y="81"/>
                  </a:lnTo>
                  <a:lnTo>
                    <a:pt x="5" y="83"/>
                  </a:lnTo>
                  <a:lnTo>
                    <a:pt x="5" y="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77"/>
            <p:cNvSpPr>
              <a:spLocks/>
            </p:cNvSpPr>
            <p:nvPr/>
          </p:nvSpPr>
          <p:spPr bwMode="auto">
            <a:xfrm>
              <a:off x="4688" y="3161"/>
              <a:ext cx="56" cy="79"/>
            </a:xfrm>
            <a:custGeom>
              <a:avLst/>
              <a:gdLst>
                <a:gd name="T0" fmla="*/ 7 w 111"/>
                <a:gd name="T1" fmla="*/ 17 h 157"/>
                <a:gd name="T2" fmla="*/ 18 w 111"/>
                <a:gd name="T3" fmla="*/ 17 h 157"/>
                <a:gd name="T4" fmla="*/ 30 w 111"/>
                <a:gd name="T5" fmla="*/ 17 h 157"/>
                <a:gd name="T6" fmla="*/ 41 w 111"/>
                <a:gd name="T7" fmla="*/ 17 h 157"/>
                <a:gd name="T8" fmla="*/ 50 w 111"/>
                <a:gd name="T9" fmla="*/ 19 h 157"/>
                <a:gd name="T10" fmla="*/ 61 w 111"/>
                <a:gd name="T11" fmla="*/ 22 h 157"/>
                <a:gd name="T12" fmla="*/ 55 w 111"/>
                <a:gd name="T13" fmla="*/ 17 h 157"/>
                <a:gd name="T14" fmla="*/ 59 w 111"/>
                <a:gd name="T15" fmla="*/ 26 h 157"/>
                <a:gd name="T16" fmla="*/ 65 w 111"/>
                <a:gd name="T17" fmla="*/ 43 h 157"/>
                <a:gd name="T18" fmla="*/ 70 w 111"/>
                <a:gd name="T19" fmla="*/ 59 h 157"/>
                <a:gd name="T20" fmla="*/ 79 w 111"/>
                <a:gd name="T21" fmla="*/ 76 h 157"/>
                <a:gd name="T22" fmla="*/ 89 w 111"/>
                <a:gd name="T23" fmla="*/ 93 h 157"/>
                <a:gd name="T24" fmla="*/ 94 w 111"/>
                <a:gd name="T25" fmla="*/ 106 h 157"/>
                <a:gd name="T26" fmla="*/ 96 w 111"/>
                <a:gd name="T27" fmla="*/ 120 h 157"/>
                <a:gd name="T28" fmla="*/ 96 w 111"/>
                <a:gd name="T29" fmla="*/ 135 h 157"/>
                <a:gd name="T30" fmla="*/ 96 w 111"/>
                <a:gd name="T31" fmla="*/ 150 h 157"/>
                <a:gd name="T32" fmla="*/ 96 w 111"/>
                <a:gd name="T33" fmla="*/ 154 h 157"/>
                <a:gd name="T34" fmla="*/ 98 w 111"/>
                <a:gd name="T35" fmla="*/ 156 h 157"/>
                <a:gd name="T36" fmla="*/ 102 w 111"/>
                <a:gd name="T37" fmla="*/ 157 h 157"/>
                <a:gd name="T38" fmla="*/ 104 w 111"/>
                <a:gd name="T39" fmla="*/ 157 h 157"/>
                <a:gd name="T40" fmla="*/ 105 w 111"/>
                <a:gd name="T41" fmla="*/ 157 h 157"/>
                <a:gd name="T42" fmla="*/ 109 w 111"/>
                <a:gd name="T43" fmla="*/ 156 h 157"/>
                <a:gd name="T44" fmla="*/ 111 w 111"/>
                <a:gd name="T45" fmla="*/ 154 h 157"/>
                <a:gd name="T46" fmla="*/ 111 w 111"/>
                <a:gd name="T47" fmla="*/ 150 h 157"/>
                <a:gd name="T48" fmla="*/ 111 w 111"/>
                <a:gd name="T49" fmla="*/ 122 h 157"/>
                <a:gd name="T50" fmla="*/ 105 w 111"/>
                <a:gd name="T51" fmla="*/ 96 h 157"/>
                <a:gd name="T52" fmla="*/ 94 w 111"/>
                <a:gd name="T53" fmla="*/ 72 h 157"/>
                <a:gd name="T54" fmla="*/ 79 w 111"/>
                <a:gd name="T55" fmla="*/ 48 h 157"/>
                <a:gd name="T56" fmla="*/ 79 w 111"/>
                <a:gd name="T57" fmla="*/ 45 h 157"/>
                <a:gd name="T58" fmla="*/ 79 w 111"/>
                <a:gd name="T59" fmla="*/ 41 h 157"/>
                <a:gd name="T60" fmla="*/ 79 w 111"/>
                <a:gd name="T61" fmla="*/ 37 h 157"/>
                <a:gd name="T62" fmla="*/ 79 w 111"/>
                <a:gd name="T63" fmla="*/ 34 h 157"/>
                <a:gd name="T64" fmla="*/ 70 w 111"/>
                <a:gd name="T65" fmla="*/ 11 h 157"/>
                <a:gd name="T66" fmla="*/ 70 w 111"/>
                <a:gd name="T67" fmla="*/ 9 h 157"/>
                <a:gd name="T68" fmla="*/ 68 w 111"/>
                <a:gd name="T69" fmla="*/ 8 h 157"/>
                <a:gd name="T70" fmla="*/ 67 w 111"/>
                <a:gd name="T71" fmla="*/ 8 h 157"/>
                <a:gd name="T72" fmla="*/ 65 w 111"/>
                <a:gd name="T73" fmla="*/ 6 h 157"/>
                <a:gd name="T74" fmla="*/ 55 w 111"/>
                <a:gd name="T75" fmla="*/ 4 h 157"/>
                <a:gd name="T76" fmla="*/ 43 w 111"/>
                <a:gd name="T77" fmla="*/ 2 h 157"/>
                <a:gd name="T78" fmla="*/ 31 w 111"/>
                <a:gd name="T79" fmla="*/ 0 h 157"/>
                <a:gd name="T80" fmla="*/ 20 w 111"/>
                <a:gd name="T81" fmla="*/ 2 h 157"/>
                <a:gd name="T82" fmla="*/ 7 w 111"/>
                <a:gd name="T83" fmla="*/ 2 h 157"/>
                <a:gd name="T84" fmla="*/ 6 w 111"/>
                <a:gd name="T85" fmla="*/ 2 h 157"/>
                <a:gd name="T86" fmla="*/ 2 w 111"/>
                <a:gd name="T87" fmla="*/ 4 h 157"/>
                <a:gd name="T88" fmla="*/ 0 w 111"/>
                <a:gd name="T89" fmla="*/ 8 h 157"/>
                <a:gd name="T90" fmla="*/ 0 w 111"/>
                <a:gd name="T91" fmla="*/ 9 h 157"/>
                <a:gd name="T92" fmla="*/ 0 w 111"/>
                <a:gd name="T93" fmla="*/ 11 h 157"/>
                <a:gd name="T94" fmla="*/ 2 w 111"/>
                <a:gd name="T95" fmla="*/ 15 h 157"/>
                <a:gd name="T96" fmla="*/ 6 w 111"/>
                <a:gd name="T97" fmla="*/ 17 h 157"/>
                <a:gd name="T98" fmla="*/ 7 w 111"/>
                <a:gd name="T99" fmla="*/ 17 h 157"/>
                <a:gd name="T100" fmla="*/ 7 w 111"/>
                <a:gd name="T101" fmla="*/ 1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11" h="157">
                  <a:moveTo>
                    <a:pt x="7" y="17"/>
                  </a:moveTo>
                  <a:lnTo>
                    <a:pt x="18" y="17"/>
                  </a:lnTo>
                  <a:lnTo>
                    <a:pt x="30" y="17"/>
                  </a:lnTo>
                  <a:lnTo>
                    <a:pt x="41" y="17"/>
                  </a:lnTo>
                  <a:lnTo>
                    <a:pt x="50" y="19"/>
                  </a:lnTo>
                  <a:lnTo>
                    <a:pt x="61" y="22"/>
                  </a:lnTo>
                  <a:lnTo>
                    <a:pt x="55" y="17"/>
                  </a:lnTo>
                  <a:lnTo>
                    <a:pt x="59" y="26"/>
                  </a:lnTo>
                  <a:lnTo>
                    <a:pt x="65" y="43"/>
                  </a:lnTo>
                  <a:lnTo>
                    <a:pt x="70" y="59"/>
                  </a:lnTo>
                  <a:lnTo>
                    <a:pt x="79" y="76"/>
                  </a:lnTo>
                  <a:lnTo>
                    <a:pt x="89" y="93"/>
                  </a:lnTo>
                  <a:lnTo>
                    <a:pt x="94" y="106"/>
                  </a:lnTo>
                  <a:lnTo>
                    <a:pt x="96" y="120"/>
                  </a:lnTo>
                  <a:lnTo>
                    <a:pt x="96" y="135"/>
                  </a:lnTo>
                  <a:lnTo>
                    <a:pt x="96" y="150"/>
                  </a:lnTo>
                  <a:lnTo>
                    <a:pt x="96" y="154"/>
                  </a:lnTo>
                  <a:lnTo>
                    <a:pt x="98" y="156"/>
                  </a:lnTo>
                  <a:lnTo>
                    <a:pt x="102" y="157"/>
                  </a:lnTo>
                  <a:lnTo>
                    <a:pt x="104" y="157"/>
                  </a:lnTo>
                  <a:lnTo>
                    <a:pt x="105" y="157"/>
                  </a:lnTo>
                  <a:lnTo>
                    <a:pt x="109" y="156"/>
                  </a:lnTo>
                  <a:lnTo>
                    <a:pt x="111" y="154"/>
                  </a:lnTo>
                  <a:lnTo>
                    <a:pt x="111" y="150"/>
                  </a:lnTo>
                  <a:lnTo>
                    <a:pt x="111" y="122"/>
                  </a:lnTo>
                  <a:lnTo>
                    <a:pt x="105" y="96"/>
                  </a:lnTo>
                  <a:lnTo>
                    <a:pt x="94" y="72"/>
                  </a:lnTo>
                  <a:lnTo>
                    <a:pt x="79" y="48"/>
                  </a:lnTo>
                  <a:lnTo>
                    <a:pt x="79" y="45"/>
                  </a:lnTo>
                  <a:lnTo>
                    <a:pt x="79" y="41"/>
                  </a:lnTo>
                  <a:lnTo>
                    <a:pt x="79" y="37"/>
                  </a:lnTo>
                  <a:lnTo>
                    <a:pt x="79" y="34"/>
                  </a:lnTo>
                  <a:lnTo>
                    <a:pt x="70" y="11"/>
                  </a:lnTo>
                  <a:lnTo>
                    <a:pt x="70" y="9"/>
                  </a:lnTo>
                  <a:lnTo>
                    <a:pt x="68" y="8"/>
                  </a:lnTo>
                  <a:lnTo>
                    <a:pt x="67" y="8"/>
                  </a:lnTo>
                  <a:lnTo>
                    <a:pt x="65" y="6"/>
                  </a:lnTo>
                  <a:lnTo>
                    <a:pt x="55" y="4"/>
                  </a:lnTo>
                  <a:lnTo>
                    <a:pt x="43" y="2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7" y="2"/>
                  </a:lnTo>
                  <a:lnTo>
                    <a:pt x="6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5"/>
                  </a:lnTo>
                  <a:lnTo>
                    <a:pt x="6" y="17"/>
                  </a:lnTo>
                  <a:lnTo>
                    <a:pt x="7" y="17"/>
                  </a:lnTo>
                  <a:lnTo>
                    <a:pt x="7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78"/>
            <p:cNvSpPr>
              <a:spLocks/>
            </p:cNvSpPr>
            <p:nvPr/>
          </p:nvSpPr>
          <p:spPr bwMode="auto">
            <a:xfrm>
              <a:off x="5245" y="3300"/>
              <a:ext cx="85" cy="131"/>
            </a:xfrm>
            <a:custGeom>
              <a:avLst/>
              <a:gdLst>
                <a:gd name="T0" fmla="*/ 5 w 170"/>
                <a:gd name="T1" fmla="*/ 53 h 262"/>
                <a:gd name="T2" fmla="*/ 2 w 170"/>
                <a:gd name="T3" fmla="*/ 107 h 262"/>
                <a:gd name="T4" fmla="*/ 15 w 170"/>
                <a:gd name="T5" fmla="*/ 133 h 262"/>
                <a:gd name="T6" fmla="*/ 16 w 170"/>
                <a:gd name="T7" fmla="*/ 146 h 262"/>
                <a:gd name="T8" fmla="*/ 28 w 170"/>
                <a:gd name="T9" fmla="*/ 149 h 262"/>
                <a:gd name="T10" fmla="*/ 31 w 170"/>
                <a:gd name="T11" fmla="*/ 149 h 262"/>
                <a:gd name="T12" fmla="*/ 41 w 170"/>
                <a:gd name="T13" fmla="*/ 146 h 262"/>
                <a:gd name="T14" fmla="*/ 42 w 170"/>
                <a:gd name="T15" fmla="*/ 142 h 262"/>
                <a:gd name="T16" fmla="*/ 35 w 170"/>
                <a:gd name="T17" fmla="*/ 144 h 262"/>
                <a:gd name="T18" fmla="*/ 41 w 170"/>
                <a:gd name="T19" fmla="*/ 210 h 262"/>
                <a:gd name="T20" fmla="*/ 48 w 170"/>
                <a:gd name="T21" fmla="*/ 251 h 262"/>
                <a:gd name="T22" fmla="*/ 52 w 170"/>
                <a:gd name="T23" fmla="*/ 255 h 262"/>
                <a:gd name="T24" fmla="*/ 61 w 170"/>
                <a:gd name="T25" fmla="*/ 262 h 262"/>
                <a:gd name="T26" fmla="*/ 70 w 170"/>
                <a:gd name="T27" fmla="*/ 258 h 262"/>
                <a:gd name="T28" fmla="*/ 79 w 170"/>
                <a:gd name="T29" fmla="*/ 249 h 262"/>
                <a:gd name="T30" fmla="*/ 85 w 170"/>
                <a:gd name="T31" fmla="*/ 244 h 262"/>
                <a:gd name="T32" fmla="*/ 102 w 170"/>
                <a:gd name="T33" fmla="*/ 249 h 262"/>
                <a:gd name="T34" fmla="*/ 109 w 170"/>
                <a:gd name="T35" fmla="*/ 249 h 262"/>
                <a:gd name="T36" fmla="*/ 118 w 170"/>
                <a:gd name="T37" fmla="*/ 240 h 262"/>
                <a:gd name="T38" fmla="*/ 120 w 170"/>
                <a:gd name="T39" fmla="*/ 236 h 262"/>
                <a:gd name="T40" fmla="*/ 120 w 170"/>
                <a:gd name="T41" fmla="*/ 236 h 262"/>
                <a:gd name="T42" fmla="*/ 126 w 170"/>
                <a:gd name="T43" fmla="*/ 240 h 262"/>
                <a:gd name="T44" fmla="*/ 133 w 170"/>
                <a:gd name="T45" fmla="*/ 236 h 262"/>
                <a:gd name="T46" fmla="*/ 170 w 170"/>
                <a:gd name="T47" fmla="*/ 127 h 262"/>
                <a:gd name="T48" fmla="*/ 170 w 170"/>
                <a:gd name="T49" fmla="*/ 16 h 262"/>
                <a:gd name="T50" fmla="*/ 161 w 170"/>
                <a:gd name="T51" fmla="*/ 11 h 262"/>
                <a:gd name="T52" fmla="*/ 153 w 170"/>
                <a:gd name="T53" fmla="*/ 16 h 262"/>
                <a:gd name="T54" fmla="*/ 153 w 170"/>
                <a:gd name="T55" fmla="*/ 114 h 262"/>
                <a:gd name="T56" fmla="*/ 120 w 170"/>
                <a:gd name="T57" fmla="*/ 227 h 262"/>
                <a:gd name="T58" fmla="*/ 122 w 170"/>
                <a:gd name="T59" fmla="*/ 221 h 262"/>
                <a:gd name="T60" fmla="*/ 120 w 170"/>
                <a:gd name="T61" fmla="*/ 221 h 262"/>
                <a:gd name="T62" fmla="*/ 107 w 170"/>
                <a:gd name="T63" fmla="*/ 221 h 262"/>
                <a:gd name="T64" fmla="*/ 103 w 170"/>
                <a:gd name="T65" fmla="*/ 234 h 262"/>
                <a:gd name="T66" fmla="*/ 107 w 170"/>
                <a:gd name="T67" fmla="*/ 234 h 262"/>
                <a:gd name="T68" fmla="*/ 94 w 170"/>
                <a:gd name="T69" fmla="*/ 227 h 262"/>
                <a:gd name="T70" fmla="*/ 85 w 170"/>
                <a:gd name="T71" fmla="*/ 229 h 262"/>
                <a:gd name="T72" fmla="*/ 81 w 170"/>
                <a:gd name="T73" fmla="*/ 229 h 262"/>
                <a:gd name="T74" fmla="*/ 70 w 170"/>
                <a:gd name="T75" fmla="*/ 240 h 262"/>
                <a:gd name="T76" fmla="*/ 70 w 170"/>
                <a:gd name="T77" fmla="*/ 242 h 262"/>
                <a:gd name="T78" fmla="*/ 63 w 170"/>
                <a:gd name="T79" fmla="*/ 244 h 262"/>
                <a:gd name="T80" fmla="*/ 61 w 170"/>
                <a:gd name="T81" fmla="*/ 229 h 262"/>
                <a:gd name="T82" fmla="*/ 61 w 170"/>
                <a:gd name="T83" fmla="*/ 229 h 262"/>
                <a:gd name="T84" fmla="*/ 57 w 170"/>
                <a:gd name="T85" fmla="*/ 166 h 262"/>
                <a:gd name="T86" fmla="*/ 44 w 170"/>
                <a:gd name="T87" fmla="*/ 127 h 262"/>
                <a:gd name="T88" fmla="*/ 42 w 170"/>
                <a:gd name="T89" fmla="*/ 125 h 262"/>
                <a:gd name="T90" fmla="*/ 33 w 170"/>
                <a:gd name="T91" fmla="*/ 127 h 262"/>
                <a:gd name="T92" fmla="*/ 33 w 170"/>
                <a:gd name="T93" fmla="*/ 131 h 262"/>
                <a:gd name="T94" fmla="*/ 24 w 170"/>
                <a:gd name="T95" fmla="*/ 133 h 262"/>
                <a:gd name="T96" fmla="*/ 26 w 170"/>
                <a:gd name="T97" fmla="*/ 118 h 262"/>
                <a:gd name="T98" fmla="*/ 16 w 170"/>
                <a:gd name="T99" fmla="*/ 92 h 262"/>
                <a:gd name="T100" fmla="*/ 26 w 170"/>
                <a:gd name="T101" fmla="*/ 29 h 262"/>
                <a:gd name="T102" fmla="*/ 24 w 170"/>
                <a:gd name="T103" fmla="*/ 1 h 262"/>
                <a:gd name="T104" fmla="*/ 15 w 170"/>
                <a:gd name="T105" fmla="*/ 0 h 262"/>
                <a:gd name="T106" fmla="*/ 9 w 170"/>
                <a:gd name="T107" fmla="*/ 9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0" h="262">
                  <a:moveTo>
                    <a:pt x="9" y="9"/>
                  </a:moveTo>
                  <a:lnTo>
                    <a:pt x="9" y="31"/>
                  </a:lnTo>
                  <a:lnTo>
                    <a:pt x="5" y="53"/>
                  </a:lnTo>
                  <a:lnTo>
                    <a:pt x="2" y="75"/>
                  </a:lnTo>
                  <a:lnTo>
                    <a:pt x="0" y="98"/>
                  </a:lnTo>
                  <a:lnTo>
                    <a:pt x="2" y="107"/>
                  </a:lnTo>
                  <a:lnTo>
                    <a:pt x="5" y="116"/>
                  </a:lnTo>
                  <a:lnTo>
                    <a:pt x="9" y="123"/>
                  </a:lnTo>
                  <a:lnTo>
                    <a:pt x="15" y="133"/>
                  </a:lnTo>
                  <a:lnTo>
                    <a:pt x="15" y="140"/>
                  </a:lnTo>
                  <a:lnTo>
                    <a:pt x="15" y="142"/>
                  </a:lnTo>
                  <a:lnTo>
                    <a:pt x="16" y="146"/>
                  </a:lnTo>
                  <a:lnTo>
                    <a:pt x="18" y="147"/>
                  </a:lnTo>
                  <a:lnTo>
                    <a:pt x="20" y="147"/>
                  </a:lnTo>
                  <a:lnTo>
                    <a:pt x="28" y="149"/>
                  </a:lnTo>
                  <a:lnTo>
                    <a:pt x="29" y="149"/>
                  </a:lnTo>
                  <a:lnTo>
                    <a:pt x="31" y="149"/>
                  </a:lnTo>
                  <a:lnTo>
                    <a:pt x="31" y="149"/>
                  </a:lnTo>
                  <a:lnTo>
                    <a:pt x="33" y="149"/>
                  </a:lnTo>
                  <a:lnTo>
                    <a:pt x="39" y="146"/>
                  </a:lnTo>
                  <a:lnTo>
                    <a:pt x="41" y="146"/>
                  </a:lnTo>
                  <a:lnTo>
                    <a:pt x="41" y="144"/>
                  </a:lnTo>
                  <a:lnTo>
                    <a:pt x="41" y="144"/>
                  </a:lnTo>
                  <a:lnTo>
                    <a:pt x="42" y="142"/>
                  </a:lnTo>
                  <a:lnTo>
                    <a:pt x="46" y="136"/>
                  </a:lnTo>
                  <a:lnTo>
                    <a:pt x="31" y="136"/>
                  </a:lnTo>
                  <a:lnTo>
                    <a:pt x="35" y="144"/>
                  </a:lnTo>
                  <a:lnTo>
                    <a:pt x="41" y="166"/>
                  </a:lnTo>
                  <a:lnTo>
                    <a:pt x="41" y="188"/>
                  </a:lnTo>
                  <a:lnTo>
                    <a:pt x="41" y="210"/>
                  </a:lnTo>
                  <a:lnTo>
                    <a:pt x="44" y="233"/>
                  </a:lnTo>
                  <a:lnTo>
                    <a:pt x="48" y="251"/>
                  </a:lnTo>
                  <a:lnTo>
                    <a:pt x="48" y="251"/>
                  </a:lnTo>
                  <a:lnTo>
                    <a:pt x="50" y="253"/>
                  </a:lnTo>
                  <a:lnTo>
                    <a:pt x="50" y="253"/>
                  </a:lnTo>
                  <a:lnTo>
                    <a:pt x="52" y="255"/>
                  </a:lnTo>
                  <a:lnTo>
                    <a:pt x="57" y="260"/>
                  </a:lnTo>
                  <a:lnTo>
                    <a:pt x="59" y="262"/>
                  </a:lnTo>
                  <a:lnTo>
                    <a:pt x="61" y="262"/>
                  </a:lnTo>
                  <a:lnTo>
                    <a:pt x="65" y="262"/>
                  </a:lnTo>
                  <a:lnTo>
                    <a:pt x="66" y="260"/>
                  </a:lnTo>
                  <a:lnTo>
                    <a:pt x="70" y="258"/>
                  </a:lnTo>
                  <a:lnTo>
                    <a:pt x="74" y="255"/>
                  </a:lnTo>
                  <a:lnTo>
                    <a:pt x="77" y="253"/>
                  </a:lnTo>
                  <a:lnTo>
                    <a:pt x="79" y="249"/>
                  </a:lnTo>
                  <a:lnTo>
                    <a:pt x="83" y="247"/>
                  </a:lnTo>
                  <a:lnTo>
                    <a:pt x="90" y="242"/>
                  </a:lnTo>
                  <a:lnTo>
                    <a:pt x="85" y="244"/>
                  </a:lnTo>
                  <a:lnTo>
                    <a:pt x="92" y="244"/>
                  </a:lnTo>
                  <a:lnTo>
                    <a:pt x="87" y="242"/>
                  </a:lnTo>
                  <a:lnTo>
                    <a:pt x="102" y="249"/>
                  </a:lnTo>
                  <a:lnTo>
                    <a:pt x="103" y="251"/>
                  </a:lnTo>
                  <a:lnTo>
                    <a:pt x="107" y="251"/>
                  </a:lnTo>
                  <a:lnTo>
                    <a:pt x="109" y="249"/>
                  </a:lnTo>
                  <a:lnTo>
                    <a:pt x="111" y="247"/>
                  </a:lnTo>
                  <a:lnTo>
                    <a:pt x="118" y="240"/>
                  </a:lnTo>
                  <a:lnTo>
                    <a:pt x="118" y="240"/>
                  </a:lnTo>
                  <a:lnTo>
                    <a:pt x="120" y="238"/>
                  </a:lnTo>
                  <a:lnTo>
                    <a:pt x="120" y="238"/>
                  </a:lnTo>
                  <a:lnTo>
                    <a:pt x="120" y="236"/>
                  </a:lnTo>
                  <a:lnTo>
                    <a:pt x="122" y="231"/>
                  </a:lnTo>
                  <a:lnTo>
                    <a:pt x="113" y="236"/>
                  </a:lnTo>
                  <a:lnTo>
                    <a:pt x="120" y="236"/>
                  </a:lnTo>
                  <a:lnTo>
                    <a:pt x="118" y="236"/>
                  </a:lnTo>
                  <a:lnTo>
                    <a:pt x="124" y="240"/>
                  </a:lnTo>
                  <a:lnTo>
                    <a:pt x="126" y="240"/>
                  </a:lnTo>
                  <a:lnTo>
                    <a:pt x="129" y="240"/>
                  </a:lnTo>
                  <a:lnTo>
                    <a:pt x="131" y="238"/>
                  </a:lnTo>
                  <a:lnTo>
                    <a:pt x="133" y="236"/>
                  </a:lnTo>
                  <a:lnTo>
                    <a:pt x="138" y="229"/>
                  </a:lnTo>
                  <a:lnTo>
                    <a:pt x="161" y="179"/>
                  </a:lnTo>
                  <a:lnTo>
                    <a:pt x="170" y="127"/>
                  </a:lnTo>
                  <a:lnTo>
                    <a:pt x="170" y="74"/>
                  </a:lnTo>
                  <a:lnTo>
                    <a:pt x="170" y="20"/>
                  </a:lnTo>
                  <a:lnTo>
                    <a:pt x="170" y="16"/>
                  </a:lnTo>
                  <a:lnTo>
                    <a:pt x="168" y="13"/>
                  </a:lnTo>
                  <a:lnTo>
                    <a:pt x="164" y="11"/>
                  </a:lnTo>
                  <a:lnTo>
                    <a:pt x="161" y="11"/>
                  </a:lnTo>
                  <a:lnTo>
                    <a:pt x="159" y="11"/>
                  </a:lnTo>
                  <a:lnTo>
                    <a:pt x="155" y="13"/>
                  </a:lnTo>
                  <a:lnTo>
                    <a:pt x="153" y="16"/>
                  </a:lnTo>
                  <a:lnTo>
                    <a:pt x="153" y="20"/>
                  </a:lnTo>
                  <a:lnTo>
                    <a:pt x="153" y="68"/>
                  </a:lnTo>
                  <a:lnTo>
                    <a:pt x="153" y="114"/>
                  </a:lnTo>
                  <a:lnTo>
                    <a:pt x="148" y="160"/>
                  </a:lnTo>
                  <a:lnTo>
                    <a:pt x="133" y="207"/>
                  </a:lnTo>
                  <a:lnTo>
                    <a:pt x="120" y="227"/>
                  </a:lnTo>
                  <a:lnTo>
                    <a:pt x="131" y="225"/>
                  </a:lnTo>
                  <a:lnTo>
                    <a:pt x="124" y="221"/>
                  </a:lnTo>
                  <a:lnTo>
                    <a:pt x="122" y="221"/>
                  </a:lnTo>
                  <a:lnTo>
                    <a:pt x="122" y="221"/>
                  </a:lnTo>
                  <a:lnTo>
                    <a:pt x="122" y="221"/>
                  </a:lnTo>
                  <a:lnTo>
                    <a:pt x="120" y="221"/>
                  </a:lnTo>
                  <a:lnTo>
                    <a:pt x="113" y="220"/>
                  </a:lnTo>
                  <a:lnTo>
                    <a:pt x="111" y="220"/>
                  </a:lnTo>
                  <a:lnTo>
                    <a:pt x="107" y="221"/>
                  </a:lnTo>
                  <a:lnTo>
                    <a:pt x="105" y="225"/>
                  </a:lnTo>
                  <a:lnTo>
                    <a:pt x="105" y="227"/>
                  </a:lnTo>
                  <a:lnTo>
                    <a:pt x="103" y="234"/>
                  </a:lnTo>
                  <a:lnTo>
                    <a:pt x="105" y="229"/>
                  </a:lnTo>
                  <a:lnTo>
                    <a:pt x="100" y="236"/>
                  </a:lnTo>
                  <a:lnTo>
                    <a:pt x="107" y="234"/>
                  </a:lnTo>
                  <a:lnTo>
                    <a:pt x="94" y="229"/>
                  </a:lnTo>
                  <a:lnTo>
                    <a:pt x="94" y="227"/>
                  </a:lnTo>
                  <a:lnTo>
                    <a:pt x="94" y="227"/>
                  </a:lnTo>
                  <a:lnTo>
                    <a:pt x="92" y="227"/>
                  </a:lnTo>
                  <a:lnTo>
                    <a:pt x="92" y="227"/>
                  </a:lnTo>
                  <a:lnTo>
                    <a:pt x="85" y="229"/>
                  </a:lnTo>
                  <a:lnTo>
                    <a:pt x="83" y="229"/>
                  </a:lnTo>
                  <a:lnTo>
                    <a:pt x="83" y="229"/>
                  </a:lnTo>
                  <a:lnTo>
                    <a:pt x="81" y="229"/>
                  </a:lnTo>
                  <a:lnTo>
                    <a:pt x="79" y="231"/>
                  </a:lnTo>
                  <a:lnTo>
                    <a:pt x="72" y="240"/>
                  </a:lnTo>
                  <a:lnTo>
                    <a:pt x="70" y="240"/>
                  </a:lnTo>
                  <a:lnTo>
                    <a:pt x="70" y="240"/>
                  </a:lnTo>
                  <a:lnTo>
                    <a:pt x="70" y="242"/>
                  </a:lnTo>
                  <a:lnTo>
                    <a:pt x="70" y="242"/>
                  </a:lnTo>
                  <a:lnTo>
                    <a:pt x="57" y="247"/>
                  </a:lnTo>
                  <a:lnTo>
                    <a:pt x="66" y="247"/>
                  </a:lnTo>
                  <a:lnTo>
                    <a:pt x="63" y="244"/>
                  </a:lnTo>
                  <a:lnTo>
                    <a:pt x="65" y="247"/>
                  </a:lnTo>
                  <a:lnTo>
                    <a:pt x="59" y="227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61" y="229"/>
                  </a:lnTo>
                  <a:lnTo>
                    <a:pt x="57" y="209"/>
                  </a:lnTo>
                  <a:lnTo>
                    <a:pt x="57" y="186"/>
                  </a:lnTo>
                  <a:lnTo>
                    <a:pt x="57" y="166"/>
                  </a:lnTo>
                  <a:lnTo>
                    <a:pt x="53" y="146"/>
                  </a:lnTo>
                  <a:lnTo>
                    <a:pt x="44" y="129"/>
                  </a:lnTo>
                  <a:lnTo>
                    <a:pt x="44" y="127"/>
                  </a:lnTo>
                  <a:lnTo>
                    <a:pt x="44" y="127"/>
                  </a:lnTo>
                  <a:lnTo>
                    <a:pt x="42" y="125"/>
                  </a:lnTo>
                  <a:lnTo>
                    <a:pt x="42" y="125"/>
                  </a:lnTo>
                  <a:lnTo>
                    <a:pt x="39" y="125"/>
                  </a:lnTo>
                  <a:lnTo>
                    <a:pt x="37" y="125"/>
                  </a:lnTo>
                  <a:lnTo>
                    <a:pt x="33" y="127"/>
                  </a:lnTo>
                  <a:lnTo>
                    <a:pt x="31" y="129"/>
                  </a:lnTo>
                  <a:lnTo>
                    <a:pt x="28" y="136"/>
                  </a:lnTo>
                  <a:lnTo>
                    <a:pt x="33" y="131"/>
                  </a:lnTo>
                  <a:lnTo>
                    <a:pt x="28" y="135"/>
                  </a:lnTo>
                  <a:lnTo>
                    <a:pt x="31" y="133"/>
                  </a:lnTo>
                  <a:lnTo>
                    <a:pt x="24" y="133"/>
                  </a:lnTo>
                  <a:lnTo>
                    <a:pt x="31" y="140"/>
                  </a:lnTo>
                  <a:lnTo>
                    <a:pt x="29" y="127"/>
                  </a:lnTo>
                  <a:lnTo>
                    <a:pt x="26" y="118"/>
                  </a:lnTo>
                  <a:lnTo>
                    <a:pt x="20" y="111"/>
                  </a:lnTo>
                  <a:lnTo>
                    <a:pt x="16" y="101"/>
                  </a:lnTo>
                  <a:lnTo>
                    <a:pt x="16" y="92"/>
                  </a:lnTo>
                  <a:lnTo>
                    <a:pt x="18" y="70"/>
                  </a:lnTo>
                  <a:lnTo>
                    <a:pt x="22" y="49"/>
                  </a:lnTo>
                  <a:lnTo>
                    <a:pt x="26" y="29"/>
                  </a:lnTo>
                  <a:lnTo>
                    <a:pt x="26" y="9"/>
                  </a:lnTo>
                  <a:lnTo>
                    <a:pt x="26" y="5"/>
                  </a:lnTo>
                  <a:lnTo>
                    <a:pt x="24" y="1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9" y="5"/>
                  </a:lnTo>
                  <a:lnTo>
                    <a:pt x="9" y="9"/>
                  </a:lnTo>
                  <a:lnTo>
                    <a:pt x="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79"/>
            <p:cNvSpPr>
              <a:spLocks/>
            </p:cNvSpPr>
            <p:nvPr/>
          </p:nvSpPr>
          <p:spPr bwMode="auto">
            <a:xfrm>
              <a:off x="4987" y="3766"/>
              <a:ext cx="166" cy="285"/>
            </a:xfrm>
            <a:custGeom>
              <a:avLst/>
              <a:gdLst>
                <a:gd name="T0" fmla="*/ 6 w 333"/>
                <a:gd name="T1" fmla="*/ 119 h 572"/>
                <a:gd name="T2" fmla="*/ 22 w 333"/>
                <a:gd name="T3" fmla="*/ 245 h 572"/>
                <a:gd name="T4" fmla="*/ 30 w 333"/>
                <a:gd name="T5" fmla="*/ 335 h 572"/>
                <a:gd name="T6" fmla="*/ 63 w 333"/>
                <a:gd name="T7" fmla="*/ 378 h 572"/>
                <a:gd name="T8" fmla="*/ 81 w 333"/>
                <a:gd name="T9" fmla="*/ 428 h 572"/>
                <a:gd name="T10" fmla="*/ 81 w 333"/>
                <a:gd name="T11" fmla="*/ 483 h 572"/>
                <a:gd name="T12" fmla="*/ 81 w 333"/>
                <a:gd name="T13" fmla="*/ 526 h 572"/>
                <a:gd name="T14" fmla="*/ 81 w 333"/>
                <a:gd name="T15" fmla="*/ 527 h 572"/>
                <a:gd name="T16" fmla="*/ 81 w 333"/>
                <a:gd name="T17" fmla="*/ 529 h 572"/>
                <a:gd name="T18" fmla="*/ 93 w 333"/>
                <a:gd name="T19" fmla="*/ 540 h 572"/>
                <a:gd name="T20" fmla="*/ 98 w 333"/>
                <a:gd name="T21" fmla="*/ 544 h 572"/>
                <a:gd name="T22" fmla="*/ 113 w 333"/>
                <a:gd name="T23" fmla="*/ 550 h 572"/>
                <a:gd name="T24" fmla="*/ 139 w 333"/>
                <a:gd name="T25" fmla="*/ 555 h 572"/>
                <a:gd name="T26" fmla="*/ 165 w 333"/>
                <a:gd name="T27" fmla="*/ 559 h 572"/>
                <a:gd name="T28" fmla="*/ 189 w 333"/>
                <a:gd name="T29" fmla="*/ 564 h 572"/>
                <a:gd name="T30" fmla="*/ 213 w 333"/>
                <a:gd name="T31" fmla="*/ 570 h 572"/>
                <a:gd name="T32" fmla="*/ 235 w 333"/>
                <a:gd name="T33" fmla="*/ 570 h 572"/>
                <a:gd name="T34" fmla="*/ 257 w 333"/>
                <a:gd name="T35" fmla="*/ 563 h 572"/>
                <a:gd name="T36" fmla="*/ 277 w 333"/>
                <a:gd name="T37" fmla="*/ 551 h 572"/>
                <a:gd name="T38" fmla="*/ 290 w 333"/>
                <a:gd name="T39" fmla="*/ 496 h 572"/>
                <a:gd name="T40" fmla="*/ 290 w 333"/>
                <a:gd name="T41" fmla="*/ 405 h 572"/>
                <a:gd name="T42" fmla="*/ 294 w 333"/>
                <a:gd name="T43" fmla="*/ 331 h 572"/>
                <a:gd name="T44" fmla="*/ 309 w 333"/>
                <a:gd name="T45" fmla="*/ 274 h 572"/>
                <a:gd name="T46" fmla="*/ 316 w 333"/>
                <a:gd name="T47" fmla="*/ 213 h 572"/>
                <a:gd name="T48" fmla="*/ 316 w 333"/>
                <a:gd name="T49" fmla="*/ 150 h 572"/>
                <a:gd name="T50" fmla="*/ 325 w 333"/>
                <a:gd name="T51" fmla="*/ 91 h 572"/>
                <a:gd name="T52" fmla="*/ 333 w 333"/>
                <a:gd name="T53" fmla="*/ 37 h 572"/>
                <a:gd name="T54" fmla="*/ 333 w 333"/>
                <a:gd name="T55" fmla="*/ 6 h 572"/>
                <a:gd name="T56" fmla="*/ 327 w 333"/>
                <a:gd name="T57" fmla="*/ 0 h 572"/>
                <a:gd name="T58" fmla="*/ 322 w 333"/>
                <a:gd name="T59" fmla="*/ 0 h 572"/>
                <a:gd name="T60" fmla="*/ 316 w 333"/>
                <a:gd name="T61" fmla="*/ 6 h 572"/>
                <a:gd name="T62" fmla="*/ 316 w 333"/>
                <a:gd name="T63" fmla="*/ 39 h 572"/>
                <a:gd name="T64" fmla="*/ 309 w 333"/>
                <a:gd name="T65" fmla="*/ 97 h 572"/>
                <a:gd name="T66" fmla="*/ 301 w 333"/>
                <a:gd name="T67" fmla="*/ 184 h 572"/>
                <a:gd name="T68" fmla="*/ 287 w 333"/>
                <a:gd name="T69" fmla="*/ 300 h 572"/>
                <a:gd name="T70" fmla="*/ 272 w 333"/>
                <a:gd name="T71" fmla="*/ 404 h 572"/>
                <a:gd name="T72" fmla="*/ 274 w 333"/>
                <a:gd name="T73" fmla="*/ 492 h 572"/>
                <a:gd name="T74" fmla="*/ 264 w 333"/>
                <a:gd name="T75" fmla="*/ 540 h 572"/>
                <a:gd name="T76" fmla="*/ 246 w 333"/>
                <a:gd name="T77" fmla="*/ 551 h 572"/>
                <a:gd name="T78" fmla="*/ 227 w 333"/>
                <a:gd name="T79" fmla="*/ 555 h 572"/>
                <a:gd name="T80" fmla="*/ 209 w 333"/>
                <a:gd name="T81" fmla="*/ 553 h 572"/>
                <a:gd name="T82" fmla="*/ 189 w 333"/>
                <a:gd name="T83" fmla="*/ 548 h 572"/>
                <a:gd name="T84" fmla="*/ 166 w 333"/>
                <a:gd name="T85" fmla="*/ 542 h 572"/>
                <a:gd name="T86" fmla="*/ 144 w 333"/>
                <a:gd name="T87" fmla="*/ 539 h 572"/>
                <a:gd name="T88" fmla="*/ 120 w 333"/>
                <a:gd name="T89" fmla="*/ 535 h 572"/>
                <a:gd name="T90" fmla="*/ 96 w 333"/>
                <a:gd name="T91" fmla="*/ 520 h 572"/>
                <a:gd name="T92" fmla="*/ 98 w 333"/>
                <a:gd name="T93" fmla="*/ 511 h 572"/>
                <a:gd name="T94" fmla="*/ 96 w 333"/>
                <a:gd name="T95" fmla="*/ 420 h 572"/>
                <a:gd name="T96" fmla="*/ 54 w 333"/>
                <a:gd name="T97" fmla="*/ 341 h 572"/>
                <a:gd name="T98" fmla="*/ 44 w 333"/>
                <a:gd name="T99" fmla="*/ 330 h 572"/>
                <a:gd name="T100" fmla="*/ 41 w 333"/>
                <a:gd name="T101" fmla="*/ 315 h 572"/>
                <a:gd name="T102" fmla="*/ 35 w 333"/>
                <a:gd name="T103" fmla="*/ 215 h 572"/>
                <a:gd name="T104" fmla="*/ 22 w 333"/>
                <a:gd name="T105" fmla="*/ 113 h 572"/>
                <a:gd name="T106" fmla="*/ 17 w 333"/>
                <a:gd name="T107" fmla="*/ 84 h 572"/>
                <a:gd name="T108" fmla="*/ 17 w 333"/>
                <a:gd name="T109" fmla="*/ 56 h 572"/>
                <a:gd name="T110" fmla="*/ 15 w 333"/>
                <a:gd name="T111" fmla="*/ 49 h 572"/>
                <a:gd name="T112" fmla="*/ 9 w 333"/>
                <a:gd name="T113" fmla="*/ 47 h 572"/>
                <a:gd name="T114" fmla="*/ 2 w 333"/>
                <a:gd name="T115" fmla="*/ 49 h 572"/>
                <a:gd name="T116" fmla="*/ 0 w 333"/>
                <a:gd name="T117" fmla="*/ 56 h 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3" h="572">
                  <a:moveTo>
                    <a:pt x="0" y="56"/>
                  </a:moveTo>
                  <a:lnTo>
                    <a:pt x="6" y="119"/>
                  </a:lnTo>
                  <a:lnTo>
                    <a:pt x="15" y="182"/>
                  </a:lnTo>
                  <a:lnTo>
                    <a:pt x="22" y="245"/>
                  </a:lnTo>
                  <a:lnTo>
                    <a:pt x="24" y="309"/>
                  </a:lnTo>
                  <a:lnTo>
                    <a:pt x="30" y="335"/>
                  </a:lnTo>
                  <a:lnTo>
                    <a:pt x="44" y="357"/>
                  </a:lnTo>
                  <a:lnTo>
                    <a:pt x="63" y="378"/>
                  </a:lnTo>
                  <a:lnTo>
                    <a:pt x="76" y="402"/>
                  </a:lnTo>
                  <a:lnTo>
                    <a:pt x="81" y="428"/>
                  </a:lnTo>
                  <a:lnTo>
                    <a:pt x="83" y="455"/>
                  </a:lnTo>
                  <a:lnTo>
                    <a:pt x="81" y="483"/>
                  </a:lnTo>
                  <a:lnTo>
                    <a:pt x="81" y="511"/>
                  </a:lnTo>
                  <a:lnTo>
                    <a:pt x="81" y="526"/>
                  </a:lnTo>
                  <a:lnTo>
                    <a:pt x="81" y="526"/>
                  </a:lnTo>
                  <a:lnTo>
                    <a:pt x="81" y="527"/>
                  </a:lnTo>
                  <a:lnTo>
                    <a:pt x="81" y="527"/>
                  </a:lnTo>
                  <a:lnTo>
                    <a:pt x="81" y="529"/>
                  </a:lnTo>
                  <a:lnTo>
                    <a:pt x="89" y="539"/>
                  </a:lnTo>
                  <a:lnTo>
                    <a:pt x="93" y="540"/>
                  </a:lnTo>
                  <a:lnTo>
                    <a:pt x="94" y="542"/>
                  </a:lnTo>
                  <a:lnTo>
                    <a:pt x="98" y="544"/>
                  </a:lnTo>
                  <a:lnTo>
                    <a:pt x="100" y="546"/>
                  </a:lnTo>
                  <a:lnTo>
                    <a:pt x="113" y="550"/>
                  </a:lnTo>
                  <a:lnTo>
                    <a:pt x="126" y="553"/>
                  </a:lnTo>
                  <a:lnTo>
                    <a:pt x="139" y="555"/>
                  </a:lnTo>
                  <a:lnTo>
                    <a:pt x="152" y="557"/>
                  </a:lnTo>
                  <a:lnTo>
                    <a:pt x="165" y="559"/>
                  </a:lnTo>
                  <a:lnTo>
                    <a:pt x="176" y="561"/>
                  </a:lnTo>
                  <a:lnTo>
                    <a:pt x="189" y="564"/>
                  </a:lnTo>
                  <a:lnTo>
                    <a:pt x="202" y="568"/>
                  </a:lnTo>
                  <a:lnTo>
                    <a:pt x="213" y="570"/>
                  </a:lnTo>
                  <a:lnTo>
                    <a:pt x="224" y="572"/>
                  </a:lnTo>
                  <a:lnTo>
                    <a:pt x="235" y="570"/>
                  </a:lnTo>
                  <a:lnTo>
                    <a:pt x="246" y="568"/>
                  </a:lnTo>
                  <a:lnTo>
                    <a:pt x="257" y="563"/>
                  </a:lnTo>
                  <a:lnTo>
                    <a:pt x="268" y="557"/>
                  </a:lnTo>
                  <a:lnTo>
                    <a:pt x="277" y="551"/>
                  </a:lnTo>
                  <a:lnTo>
                    <a:pt x="285" y="542"/>
                  </a:lnTo>
                  <a:lnTo>
                    <a:pt x="290" y="496"/>
                  </a:lnTo>
                  <a:lnTo>
                    <a:pt x="290" y="450"/>
                  </a:lnTo>
                  <a:lnTo>
                    <a:pt x="290" y="405"/>
                  </a:lnTo>
                  <a:lnTo>
                    <a:pt x="290" y="359"/>
                  </a:lnTo>
                  <a:lnTo>
                    <a:pt x="294" y="331"/>
                  </a:lnTo>
                  <a:lnTo>
                    <a:pt x="301" y="302"/>
                  </a:lnTo>
                  <a:lnTo>
                    <a:pt x="309" y="274"/>
                  </a:lnTo>
                  <a:lnTo>
                    <a:pt x="314" y="245"/>
                  </a:lnTo>
                  <a:lnTo>
                    <a:pt x="316" y="213"/>
                  </a:lnTo>
                  <a:lnTo>
                    <a:pt x="316" y="182"/>
                  </a:lnTo>
                  <a:lnTo>
                    <a:pt x="316" y="150"/>
                  </a:lnTo>
                  <a:lnTo>
                    <a:pt x="320" y="119"/>
                  </a:lnTo>
                  <a:lnTo>
                    <a:pt x="325" y="91"/>
                  </a:lnTo>
                  <a:lnTo>
                    <a:pt x="329" y="63"/>
                  </a:lnTo>
                  <a:lnTo>
                    <a:pt x="333" y="37"/>
                  </a:lnTo>
                  <a:lnTo>
                    <a:pt x="333" y="10"/>
                  </a:lnTo>
                  <a:lnTo>
                    <a:pt x="333" y="6"/>
                  </a:lnTo>
                  <a:lnTo>
                    <a:pt x="331" y="2"/>
                  </a:lnTo>
                  <a:lnTo>
                    <a:pt x="327" y="0"/>
                  </a:lnTo>
                  <a:lnTo>
                    <a:pt x="324" y="0"/>
                  </a:lnTo>
                  <a:lnTo>
                    <a:pt x="322" y="0"/>
                  </a:lnTo>
                  <a:lnTo>
                    <a:pt x="318" y="2"/>
                  </a:lnTo>
                  <a:lnTo>
                    <a:pt x="316" y="6"/>
                  </a:lnTo>
                  <a:lnTo>
                    <a:pt x="316" y="10"/>
                  </a:lnTo>
                  <a:lnTo>
                    <a:pt x="316" y="39"/>
                  </a:lnTo>
                  <a:lnTo>
                    <a:pt x="314" y="67"/>
                  </a:lnTo>
                  <a:lnTo>
                    <a:pt x="309" y="97"/>
                  </a:lnTo>
                  <a:lnTo>
                    <a:pt x="300" y="124"/>
                  </a:lnTo>
                  <a:lnTo>
                    <a:pt x="301" y="184"/>
                  </a:lnTo>
                  <a:lnTo>
                    <a:pt x="296" y="243"/>
                  </a:lnTo>
                  <a:lnTo>
                    <a:pt x="287" y="300"/>
                  </a:lnTo>
                  <a:lnTo>
                    <a:pt x="276" y="361"/>
                  </a:lnTo>
                  <a:lnTo>
                    <a:pt x="272" y="404"/>
                  </a:lnTo>
                  <a:lnTo>
                    <a:pt x="272" y="448"/>
                  </a:lnTo>
                  <a:lnTo>
                    <a:pt x="274" y="492"/>
                  </a:lnTo>
                  <a:lnTo>
                    <a:pt x="272" y="535"/>
                  </a:lnTo>
                  <a:lnTo>
                    <a:pt x="264" y="540"/>
                  </a:lnTo>
                  <a:lnTo>
                    <a:pt x="255" y="546"/>
                  </a:lnTo>
                  <a:lnTo>
                    <a:pt x="246" y="551"/>
                  </a:lnTo>
                  <a:lnTo>
                    <a:pt x="237" y="553"/>
                  </a:lnTo>
                  <a:lnTo>
                    <a:pt x="227" y="555"/>
                  </a:lnTo>
                  <a:lnTo>
                    <a:pt x="218" y="555"/>
                  </a:lnTo>
                  <a:lnTo>
                    <a:pt x="209" y="553"/>
                  </a:lnTo>
                  <a:lnTo>
                    <a:pt x="200" y="551"/>
                  </a:lnTo>
                  <a:lnTo>
                    <a:pt x="189" y="548"/>
                  </a:lnTo>
                  <a:lnTo>
                    <a:pt x="178" y="544"/>
                  </a:lnTo>
                  <a:lnTo>
                    <a:pt x="166" y="542"/>
                  </a:lnTo>
                  <a:lnTo>
                    <a:pt x="155" y="540"/>
                  </a:lnTo>
                  <a:lnTo>
                    <a:pt x="144" y="539"/>
                  </a:lnTo>
                  <a:lnTo>
                    <a:pt x="133" y="537"/>
                  </a:lnTo>
                  <a:lnTo>
                    <a:pt x="120" y="535"/>
                  </a:lnTo>
                  <a:lnTo>
                    <a:pt x="109" y="533"/>
                  </a:lnTo>
                  <a:lnTo>
                    <a:pt x="96" y="520"/>
                  </a:lnTo>
                  <a:lnTo>
                    <a:pt x="98" y="526"/>
                  </a:lnTo>
                  <a:lnTo>
                    <a:pt x="98" y="511"/>
                  </a:lnTo>
                  <a:lnTo>
                    <a:pt x="100" y="466"/>
                  </a:lnTo>
                  <a:lnTo>
                    <a:pt x="96" y="420"/>
                  </a:lnTo>
                  <a:lnTo>
                    <a:pt x="83" y="378"/>
                  </a:lnTo>
                  <a:lnTo>
                    <a:pt x="54" y="341"/>
                  </a:lnTo>
                  <a:lnTo>
                    <a:pt x="48" y="335"/>
                  </a:lnTo>
                  <a:lnTo>
                    <a:pt x="44" y="330"/>
                  </a:lnTo>
                  <a:lnTo>
                    <a:pt x="43" y="322"/>
                  </a:lnTo>
                  <a:lnTo>
                    <a:pt x="41" y="315"/>
                  </a:lnTo>
                  <a:lnTo>
                    <a:pt x="37" y="265"/>
                  </a:lnTo>
                  <a:lnTo>
                    <a:pt x="35" y="215"/>
                  </a:lnTo>
                  <a:lnTo>
                    <a:pt x="32" y="165"/>
                  </a:lnTo>
                  <a:lnTo>
                    <a:pt x="22" y="113"/>
                  </a:lnTo>
                  <a:lnTo>
                    <a:pt x="19" y="98"/>
                  </a:lnTo>
                  <a:lnTo>
                    <a:pt x="17" y="84"/>
                  </a:lnTo>
                  <a:lnTo>
                    <a:pt x="17" y="71"/>
                  </a:lnTo>
                  <a:lnTo>
                    <a:pt x="17" y="56"/>
                  </a:lnTo>
                  <a:lnTo>
                    <a:pt x="17" y="52"/>
                  </a:lnTo>
                  <a:lnTo>
                    <a:pt x="15" y="49"/>
                  </a:lnTo>
                  <a:lnTo>
                    <a:pt x="11" y="47"/>
                  </a:lnTo>
                  <a:lnTo>
                    <a:pt x="9" y="47"/>
                  </a:lnTo>
                  <a:lnTo>
                    <a:pt x="6" y="47"/>
                  </a:lnTo>
                  <a:lnTo>
                    <a:pt x="2" y="49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80"/>
            <p:cNvSpPr>
              <a:spLocks/>
            </p:cNvSpPr>
            <p:nvPr/>
          </p:nvSpPr>
          <p:spPr bwMode="auto">
            <a:xfrm>
              <a:off x="4995" y="4034"/>
              <a:ext cx="129" cy="65"/>
            </a:xfrm>
            <a:custGeom>
              <a:avLst/>
              <a:gdLst>
                <a:gd name="T0" fmla="*/ 70 w 257"/>
                <a:gd name="T1" fmla="*/ 7 h 131"/>
                <a:gd name="T2" fmla="*/ 46 w 257"/>
                <a:gd name="T3" fmla="*/ 26 h 131"/>
                <a:gd name="T4" fmla="*/ 27 w 257"/>
                <a:gd name="T5" fmla="*/ 48 h 131"/>
                <a:gd name="T6" fmla="*/ 11 w 257"/>
                <a:gd name="T7" fmla="*/ 74 h 131"/>
                <a:gd name="T8" fmla="*/ 0 w 257"/>
                <a:gd name="T9" fmla="*/ 101 h 131"/>
                <a:gd name="T10" fmla="*/ 2 w 257"/>
                <a:gd name="T11" fmla="*/ 107 h 131"/>
                <a:gd name="T12" fmla="*/ 3 w 257"/>
                <a:gd name="T13" fmla="*/ 111 h 131"/>
                <a:gd name="T14" fmla="*/ 35 w 257"/>
                <a:gd name="T15" fmla="*/ 124 h 131"/>
                <a:gd name="T16" fmla="*/ 90 w 257"/>
                <a:gd name="T17" fmla="*/ 131 h 131"/>
                <a:gd name="T18" fmla="*/ 146 w 257"/>
                <a:gd name="T19" fmla="*/ 127 h 131"/>
                <a:gd name="T20" fmla="*/ 201 w 257"/>
                <a:gd name="T21" fmla="*/ 120 h 131"/>
                <a:gd name="T22" fmla="*/ 242 w 257"/>
                <a:gd name="T23" fmla="*/ 111 h 131"/>
                <a:gd name="T24" fmla="*/ 244 w 257"/>
                <a:gd name="T25" fmla="*/ 109 h 131"/>
                <a:gd name="T26" fmla="*/ 246 w 257"/>
                <a:gd name="T27" fmla="*/ 107 h 131"/>
                <a:gd name="T28" fmla="*/ 255 w 257"/>
                <a:gd name="T29" fmla="*/ 92 h 131"/>
                <a:gd name="T30" fmla="*/ 251 w 257"/>
                <a:gd name="T31" fmla="*/ 74 h 131"/>
                <a:gd name="T32" fmla="*/ 234 w 257"/>
                <a:gd name="T33" fmla="*/ 51 h 131"/>
                <a:gd name="T34" fmla="*/ 238 w 257"/>
                <a:gd name="T35" fmla="*/ 53 h 131"/>
                <a:gd name="T36" fmla="*/ 242 w 257"/>
                <a:gd name="T37" fmla="*/ 55 h 131"/>
                <a:gd name="T38" fmla="*/ 246 w 257"/>
                <a:gd name="T39" fmla="*/ 55 h 131"/>
                <a:gd name="T40" fmla="*/ 249 w 257"/>
                <a:gd name="T41" fmla="*/ 53 h 131"/>
                <a:gd name="T42" fmla="*/ 253 w 257"/>
                <a:gd name="T43" fmla="*/ 51 h 131"/>
                <a:gd name="T44" fmla="*/ 257 w 257"/>
                <a:gd name="T45" fmla="*/ 35 h 131"/>
                <a:gd name="T46" fmla="*/ 257 w 257"/>
                <a:gd name="T47" fmla="*/ 24 h 131"/>
                <a:gd name="T48" fmla="*/ 257 w 257"/>
                <a:gd name="T49" fmla="*/ 16 h 131"/>
                <a:gd name="T50" fmla="*/ 251 w 257"/>
                <a:gd name="T51" fmla="*/ 11 h 131"/>
                <a:gd name="T52" fmla="*/ 246 w 257"/>
                <a:gd name="T53" fmla="*/ 11 h 131"/>
                <a:gd name="T54" fmla="*/ 240 w 257"/>
                <a:gd name="T55" fmla="*/ 16 h 131"/>
                <a:gd name="T56" fmla="*/ 240 w 257"/>
                <a:gd name="T57" fmla="*/ 22 h 131"/>
                <a:gd name="T58" fmla="*/ 240 w 257"/>
                <a:gd name="T59" fmla="*/ 27 h 131"/>
                <a:gd name="T60" fmla="*/ 238 w 257"/>
                <a:gd name="T61" fmla="*/ 44 h 131"/>
                <a:gd name="T62" fmla="*/ 238 w 257"/>
                <a:gd name="T63" fmla="*/ 40 h 131"/>
                <a:gd name="T64" fmla="*/ 238 w 257"/>
                <a:gd name="T65" fmla="*/ 40 h 131"/>
                <a:gd name="T66" fmla="*/ 238 w 257"/>
                <a:gd name="T67" fmla="*/ 40 h 131"/>
                <a:gd name="T68" fmla="*/ 227 w 257"/>
                <a:gd name="T69" fmla="*/ 42 h 131"/>
                <a:gd name="T70" fmla="*/ 225 w 257"/>
                <a:gd name="T71" fmla="*/ 44 h 131"/>
                <a:gd name="T72" fmla="*/ 220 w 257"/>
                <a:gd name="T73" fmla="*/ 51 h 131"/>
                <a:gd name="T74" fmla="*/ 220 w 257"/>
                <a:gd name="T75" fmla="*/ 57 h 131"/>
                <a:gd name="T76" fmla="*/ 222 w 257"/>
                <a:gd name="T77" fmla="*/ 61 h 131"/>
                <a:gd name="T78" fmla="*/ 231 w 257"/>
                <a:gd name="T79" fmla="*/ 74 h 131"/>
                <a:gd name="T80" fmla="*/ 236 w 257"/>
                <a:gd name="T81" fmla="*/ 77 h 131"/>
                <a:gd name="T82" fmla="*/ 242 w 257"/>
                <a:gd name="T83" fmla="*/ 81 h 131"/>
                <a:gd name="T84" fmla="*/ 236 w 257"/>
                <a:gd name="T85" fmla="*/ 94 h 131"/>
                <a:gd name="T86" fmla="*/ 199 w 257"/>
                <a:gd name="T87" fmla="*/ 105 h 131"/>
                <a:gd name="T88" fmla="*/ 151 w 257"/>
                <a:gd name="T89" fmla="*/ 112 h 131"/>
                <a:gd name="T90" fmla="*/ 101 w 257"/>
                <a:gd name="T91" fmla="*/ 114 h 131"/>
                <a:gd name="T92" fmla="*/ 51 w 257"/>
                <a:gd name="T93" fmla="*/ 111 h 131"/>
                <a:gd name="T94" fmla="*/ 13 w 257"/>
                <a:gd name="T95" fmla="*/ 98 h 131"/>
                <a:gd name="T96" fmla="*/ 16 w 257"/>
                <a:gd name="T97" fmla="*/ 96 h 131"/>
                <a:gd name="T98" fmla="*/ 31 w 257"/>
                <a:gd name="T99" fmla="*/ 72 h 131"/>
                <a:gd name="T100" fmla="*/ 48 w 257"/>
                <a:gd name="T101" fmla="*/ 48 h 131"/>
                <a:gd name="T102" fmla="*/ 68 w 257"/>
                <a:gd name="T103" fmla="*/ 29 h 131"/>
                <a:gd name="T104" fmla="*/ 92 w 257"/>
                <a:gd name="T105" fmla="*/ 14 h 131"/>
                <a:gd name="T106" fmla="*/ 96 w 257"/>
                <a:gd name="T107" fmla="*/ 9 h 131"/>
                <a:gd name="T108" fmla="*/ 96 w 257"/>
                <a:gd name="T109" fmla="*/ 3 h 131"/>
                <a:gd name="T110" fmla="*/ 90 w 257"/>
                <a:gd name="T111" fmla="*/ 0 h 131"/>
                <a:gd name="T112" fmla="*/ 85 w 257"/>
                <a:gd name="T113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31">
                  <a:moveTo>
                    <a:pt x="85" y="0"/>
                  </a:moveTo>
                  <a:lnTo>
                    <a:pt x="70" y="7"/>
                  </a:lnTo>
                  <a:lnTo>
                    <a:pt x="59" y="14"/>
                  </a:lnTo>
                  <a:lnTo>
                    <a:pt x="46" y="26"/>
                  </a:lnTo>
                  <a:lnTo>
                    <a:pt x="37" y="37"/>
                  </a:lnTo>
                  <a:lnTo>
                    <a:pt x="27" y="48"/>
                  </a:lnTo>
                  <a:lnTo>
                    <a:pt x="18" y="61"/>
                  </a:lnTo>
                  <a:lnTo>
                    <a:pt x="11" y="74"/>
                  </a:lnTo>
                  <a:lnTo>
                    <a:pt x="3" y="87"/>
                  </a:lnTo>
                  <a:lnTo>
                    <a:pt x="0" y="101"/>
                  </a:lnTo>
                  <a:lnTo>
                    <a:pt x="0" y="103"/>
                  </a:lnTo>
                  <a:lnTo>
                    <a:pt x="2" y="107"/>
                  </a:lnTo>
                  <a:lnTo>
                    <a:pt x="2" y="109"/>
                  </a:lnTo>
                  <a:lnTo>
                    <a:pt x="3" y="111"/>
                  </a:lnTo>
                  <a:lnTo>
                    <a:pt x="9" y="114"/>
                  </a:lnTo>
                  <a:lnTo>
                    <a:pt x="35" y="124"/>
                  </a:lnTo>
                  <a:lnTo>
                    <a:pt x="63" y="127"/>
                  </a:lnTo>
                  <a:lnTo>
                    <a:pt x="90" y="131"/>
                  </a:lnTo>
                  <a:lnTo>
                    <a:pt x="118" y="131"/>
                  </a:lnTo>
                  <a:lnTo>
                    <a:pt x="146" y="127"/>
                  </a:lnTo>
                  <a:lnTo>
                    <a:pt x="173" y="124"/>
                  </a:lnTo>
                  <a:lnTo>
                    <a:pt x="201" y="120"/>
                  </a:lnTo>
                  <a:lnTo>
                    <a:pt x="227" y="114"/>
                  </a:lnTo>
                  <a:lnTo>
                    <a:pt x="242" y="111"/>
                  </a:lnTo>
                  <a:lnTo>
                    <a:pt x="244" y="109"/>
                  </a:lnTo>
                  <a:lnTo>
                    <a:pt x="244" y="109"/>
                  </a:lnTo>
                  <a:lnTo>
                    <a:pt x="246" y="109"/>
                  </a:lnTo>
                  <a:lnTo>
                    <a:pt x="246" y="107"/>
                  </a:lnTo>
                  <a:lnTo>
                    <a:pt x="249" y="101"/>
                  </a:lnTo>
                  <a:lnTo>
                    <a:pt x="255" y="92"/>
                  </a:lnTo>
                  <a:lnTo>
                    <a:pt x="255" y="83"/>
                  </a:lnTo>
                  <a:lnTo>
                    <a:pt x="251" y="74"/>
                  </a:lnTo>
                  <a:lnTo>
                    <a:pt x="242" y="63"/>
                  </a:lnTo>
                  <a:lnTo>
                    <a:pt x="234" y="51"/>
                  </a:lnTo>
                  <a:lnTo>
                    <a:pt x="234" y="61"/>
                  </a:lnTo>
                  <a:lnTo>
                    <a:pt x="238" y="53"/>
                  </a:lnTo>
                  <a:lnTo>
                    <a:pt x="234" y="57"/>
                  </a:lnTo>
                  <a:lnTo>
                    <a:pt x="242" y="55"/>
                  </a:lnTo>
                  <a:lnTo>
                    <a:pt x="240" y="55"/>
                  </a:lnTo>
                  <a:lnTo>
                    <a:pt x="246" y="55"/>
                  </a:lnTo>
                  <a:lnTo>
                    <a:pt x="247" y="55"/>
                  </a:lnTo>
                  <a:lnTo>
                    <a:pt x="249" y="53"/>
                  </a:lnTo>
                  <a:lnTo>
                    <a:pt x="251" y="53"/>
                  </a:lnTo>
                  <a:lnTo>
                    <a:pt x="253" y="51"/>
                  </a:lnTo>
                  <a:lnTo>
                    <a:pt x="257" y="40"/>
                  </a:lnTo>
                  <a:lnTo>
                    <a:pt x="257" y="35"/>
                  </a:lnTo>
                  <a:lnTo>
                    <a:pt x="257" y="29"/>
                  </a:lnTo>
                  <a:lnTo>
                    <a:pt x="257" y="24"/>
                  </a:lnTo>
                  <a:lnTo>
                    <a:pt x="257" y="18"/>
                  </a:lnTo>
                  <a:lnTo>
                    <a:pt x="257" y="16"/>
                  </a:lnTo>
                  <a:lnTo>
                    <a:pt x="255" y="13"/>
                  </a:lnTo>
                  <a:lnTo>
                    <a:pt x="251" y="11"/>
                  </a:lnTo>
                  <a:lnTo>
                    <a:pt x="249" y="11"/>
                  </a:lnTo>
                  <a:lnTo>
                    <a:pt x="246" y="11"/>
                  </a:lnTo>
                  <a:lnTo>
                    <a:pt x="242" y="13"/>
                  </a:lnTo>
                  <a:lnTo>
                    <a:pt x="240" y="16"/>
                  </a:lnTo>
                  <a:lnTo>
                    <a:pt x="240" y="18"/>
                  </a:lnTo>
                  <a:lnTo>
                    <a:pt x="240" y="22"/>
                  </a:lnTo>
                  <a:lnTo>
                    <a:pt x="240" y="24"/>
                  </a:lnTo>
                  <a:lnTo>
                    <a:pt x="240" y="27"/>
                  </a:lnTo>
                  <a:lnTo>
                    <a:pt x="240" y="31"/>
                  </a:lnTo>
                  <a:lnTo>
                    <a:pt x="238" y="44"/>
                  </a:lnTo>
                  <a:lnTo>
                    <a:pt x="246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38" y="40"/>
                  </a:lnTo>
                  <a:lnTo>
                    <a:pt x="229" y="42"/>
                  </a:lnTo>
                  <a:lnTo>
                    <a:pt x="227" y="42"/>
                  </a:lnTo>
                  <a:lnTo>
                    <a:pt x="227" y="44"/>
                  </a:lnTo>
                  <a:lnTo>
                    <a:pt x="225" y="44"/>
                  </a:lnTo>
                  <a:lnTo>
                    <a:pt x="225" y="46"/>
                  </a:lnTo>
                  <a:lnTo>
                    <a:pt x="220" y="51"/>
                  </a:lnTo>
                  <a:lnTo>
                    <a:pt x="220" y="53"/>
                  </a:lnTo>
                  <a:lnTo>
                    <a:pt x="220" y="57"/>
                  </a:lnTo>
                  <a:lnTo>
                    <a:pt x="220" y="59"/>
                  </a:lnTo>
                  <a:lnTo>
                    <a:pt x="222" y="61"/>
                  </a:lnTo>
                  <a:lnTo>
                    <a:pt x="231" y="74"/>
                  </a:lnTo>
                  <a:lnTo>
                    <a:pt x="231" y="74"/>
                  </a:lnTo>
                  <a:lnTo>
                    <a:pt x="234" y="75"/>
                  </a:lnTo>
                  <a:lnTo>
                    <a:pt x="236" y="77"/>
                  </a:lnTo>
                  <a:lnTo>
                    <a:pt x="240" y="79"/>
                  </a:lnTo>
                  <a:lnTo>
                    <a:pt x="242" y="81"/>
                  </a:lnTo>
                  <a:lnTo>
                    <a:pt x="233" y="98"/>
                  </a:lnTo>
                  <a:lnTo>
                    <a:pt x="236" y="94"/>
                  </a:lnTo>
                  <a:lnTo>
                    <a:pt x="223" y="100"/>
                  </a:lnTo>
                  <a:lnTo>
                    <a:pt x="199" y="105"/>
                  </a:lnTo>
                  <a:lnTo>
                    <a:pt x="175" y="109"/>
                  </a:lnTo>
                  <a:lnTo>
                    <a:pt x="151" y="112"/>
                  </a:lnTo>
                  <a:lnTo>
                    <a:pt x="125" y="114"/>
                  </a:lnTo>
                  <a:lnTo>
                    <a:pt x="101" y="114"/>
                  </a:lnTo>
                  <a:lnTo>
                    <a:pt x="77" y="112"/>
                  </a:lnTo>
                  <a:lnTo>
                    <a:pt x="51" y="111"/>
                  </a:lnTo>
                  <a:lnTo>
                    <a:pt x="27" y="107"/>
                  </a:lnTo>
                  <a:lnTo>
                    <a:pt x="13" y="98"/>
                  </a:lnTo>
                  <a:lnTo>
                    <a:pt x="16" y="105"/>
                  </a:lnTo>
                  <a:lnTo>
                    <a:pt x="16" y="96"/>
                  </a:lnTo>
                  <a:lnTo>
                    <a:pt x="24" y="83"/>
                  </a:lnTo>
                  <a:lnTo>
                    <a:pt x="31" y="72"/>
                  </a:lnTo>
                  <a:lnTo>
                    <a:pt x="39" y="59"/>
                  </a:lnTo>
                  <a:lnTo>
                    <a:pt x="48" y="48"/>
                  </a:lnTo>
                  <a:lnTo>
                    <a:pt x="57" y="39"/>
                  </a:lnTo>
                  <a:lnTo>
                    <a:pt x="68" y="29"/>
                  </a:lnTo>
                  <a:lnTo>
                    <a:pt x="79" y="20"/>
                  </a:lnTo>
                  <a:lnTo>
                    <a:pt x="92" y="14"/>
                  </a:lnTo>
                  <a:lnTo>
                    <a:pt x="94" y="13"/>
                  </a:lnTo>
                  <a:lnTo>
                    <a:pt x="96" y="9"/>
                  </a:lnTo>
                  <a:lnTo>
                    <a:pt x="96" y="7"/>
                  </a:lnTo>
                  <a:lnTo>
                    <a:pt x="96" y="3"/>
                  </a:lnTo>
                  <a:lnTo>
                    <a:pt x="94" y="2"/>
                  </a:lnTo>
                  <a:lnTo>
                    <a:pt x="90" y="0"/>
                  </a:lnTo>
                  <a:lnTo>
                    <a:pt x="88" y="0"/>
                  </a:lnTo>
                  <a:lnTo>
                    <a:pt x="85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81"/>
            <p:cNvSpPr>
              <a:spLocks/>
            </p:cNvSpPr>
            <p:nvPr/>
          </p:nvSpPr>
          <p:spPr bwMode="auto">
            <a:xfrm>
              <a:off x="4228" y="3484"/>
              <a:ext cx="195" cy="204"/>
            </a:xfrm>
            <a:custGeom>
              <a:avLst/>
              <a:gdLst>
                <a:gd name="T0" fmla="*/ 357 w 390"/>
                <a:gd name="T1" fmla="*/ 44 h 408"/>
                <a:gd name="T2" fmla="*/ 374 w 390"/>
                <a:gd name="T3" fmla="*/ 114 h 408"/>
                <a:gd name="T4" fmla="*/ 363 w 390"/>
                <a:gd name="T5" fmla="*/ 212 h 408"/>
                <a:gd name="T6" fmla="*/ 326 w 390"/>
                <a:gd name="T7" fmla="*/ 306 h 408"/>
                <a:gd name="T8" fmla="*/ 302 w 390"/>
                <a:gd name="T9" fmla="*/ 358 h 408"/>
                <a:gd name="T10" fmla="*/ 294 w 390"/>
                <a:gd name="T11" fmla="*/ 393 h 408"/>
                <a:gd name="T12" fmla="*/ 283 w 390"/>
                <a:gd name="T13" fmla="*/ 393 h 408"/>
                <a:gd name="T14" fmla="*/ 250 w 390"/>
                <a:gd name="T15" fmla="*/ 386 h 408"/>
                <a:gd name="T16" fmla="*/ 209 w 390"/>
                <a:gd name="T17" fmla="*/ 343 h 408"/>
                <a:gd name="T18" fmla="*/ 187 w 390"/>
                <a:gd name="T19" fmla="*/ 303 h 408"/>
                <a:gd name="T20" fmla="*/ 165 w 390"/>
                <a:gd name="T21" fmla="*/ 266 h 408"/>
                <a:gd name="T22" fmla="*/ 137 w 390"/>
                <a:gd name="T23" fmla="*/ 225 h 408"/>
                <a:gd name="T24" fmla="*/ 121 w 390"/>
                <a:gd name="T25" fmla="*/ 181 h 408"/>
                <a:gd name="T26" fmla="*/ 121 w 390"/>
                <a:gd name="T27" fmla="*/ 153 h 408"/>
                <a:gd name="T28" fmla="*/ 117 w 390"/>
                <a:gd name="T29" fmla="*/ 147 h 408"/>
                <a:gd name="T30" fmla="*/ 106 w 390"/>
                <a:gd name="T31" fmla="*/ 142 h 408"/>
                <a:gd name="T32" fmla="*/ 89 w 390"/>
                <a:gd name="T33" fmla="*/ 144 h 408"/>
                <a:gd name="T34" fmla="*/ 56 w 390"/>
                <a:gd name="T35" fmla="*/ 151 h 408"/>
                <a:gd name="T36" fmla="*/ 26 w 390"/>
                <a:gd name="T37" fmla="*/ 144 h 408"/>
                <a:gd name="T38" fmla="*/ 15 w 390"/>
                <a:gd name="T39" fmla="*/ 136 h 408"/>
                <a:gd name="T40" fmla="*/ 34 w 390"/>
                <a:gd name="T41" fmla="*/ 122 h 408"/>
                <a:gd name="T42" fmla="*/ 58 w 390"/>
                <a:gd name="T43" fmla="*/ 103 h 408"/>
                <a:gd name="T44" fmla="*/ 82 w 390"/>
                <a:gd name="T45" fmla="*/ 81 h 408"/>
                <a:gd name="T46" fmla="*/ 119 w 390"/>
                <a:gd name="T47" fmla="*/ 88 h 408"/>
                <a:gd name="T48" fmla="*/ 154 w 390"/>
                <a:gd name="T49" fmla="*/ 96 h 408"/>
                <a:gd name="T50" fmla="*/ 182 w 390"/>
                <a:gd name="T51" fmla="*/ 92 h 408"/>
                <a:gd name="T52" fmla="*/ 185 w 390"/>
                <a:gd name="T53" fmla="*/ 85 h 408"/>
                <a:gd name="T54" fmla="*/ 180 w 390"/>
                <a:gd name="T55" fmla="*/ 79 h 408"/>
                <a:gd name="T56" fmla="*/ 154 w 390"/>
                <a:gd name="T57" fmla="*/ 81 h 408"/>
                <a:gd name="T58" fmla="*/ 122 w 390"/>
                <a:gd name="T59" fmla="*/ 72 h 408"/>
                <a:gd name="T60" fmla="*/ 89 w 390"/>
                <a:gd name="T61" fmla="*/ 66 h 408"/>
                <a:gd name="T62" fmla="*/ 58 w 390"/>
                <a:gd name="T63" fmla="*/ 79 h 408"/>
                <a:gd name="T64" fmla="*/ 32 w 390"/>
                <a:gd name="T65" fmla="*/ 105 h 408"/>
                <a:gd name="T66" fmla="*/ 2 w 390"/>
                <a:gd name="T67" fmla="*/ 127 h 408"/>
                <a:gd name="T68" fmla="*/ 0 w 390"/>
                <a:gd name="T69" fmla="*/ 131 h 408"/>
                <a:gd name="T70" fmla="*/ 15 w 390"/>
                <a:gd name="T71" fmla="*/ 157 h 408"/>
                <a:gd name="T72" fmla="*/ 48 w 390"/>
                <a:gd name="T73" fmla="*/ 168 h 408"/>
                <a:gd name="T74" fmla="*/ 87 w 390"/>
                <a:gd name="T75" fmla="*/ 160 h 408"/>
                <a:gd name="T76" fmla="*/ 104 w 390"/>
                <a:gd name="T77" fmla="*/ 155 h 408"/>
                <a:gd name="T78" fmla="*/ 108 w 390"/>
                <a:gd name="T79" fmla="*/ 201 h 408"/>
                <a:gd name="T80" fmla="*/ 133 w 390"/>
                <a:gd name="T81" fmla="*/ 249 h 408"/>
                <a:gd name="T82" fmla="*/ 165 w 390"/>
                <a:gd name="T83" fmla="*/ 294 h 408"/>
                <a:gd name="T84" fmla="*/ 178 w 390"/>
                <a:gd name="T85" fmla="*/ 327 h 408"/>
                <a:gd name="T86" fmla="*/ 206 w 390"/>
                <a:gd name="T87" fmla="*/ 364 h 408"/>
                <a:gd name="T88" fmla="*/ 241 w 390"/>
                <a:gd name="T89" fmla="*/ 399 h 408"/>
                <a:gd name="T90" fmla="*/ 287 w 390"/>
                <a:gd name="T91" fmla="*/ 408 h 408"/>
                <a:gd name="T92" fmla="*/ 309 w 390"/>
                <a:gd name="T93" fmla="*/ 397 h 408"/>
                <a:gd name="T94" fmla="*/ 309 w 390"/>
                <a:gd name="T95" fmla="*/ 388 h 408"/>
                <a:gd name="T96" fmla="*/ 339 w 390"/>
                <a:gd name="T97" fmla="*/ 314 h 408"/>
                <a:gd name="T98" fmla="*/ 377 w 390"/>
                <a:gd name="T99" fmla="*/ 218 h 408"/>
                <a:gd name="T100" fmla="*/ 390 w 390"/>
                <a:gd name="T101" fmla="*/ 103 h 408"/>
                <a:gd name="T102" fmla="*/ 342 w 390"/>
                <a:gd name="T103" fmla="*/ 3 h 408"/>
                <a:gd name="T104" fmla="*/ 335 w 390"/>
                <a:gd name="T105" fmla="*/ 1 h 408"/>
                <a:gd name="T106" fmla="*/ 329 w 390"/>
                <a:gd name="T107" fmla="*/ 9 h 408"/>
                <a:gd name="T108" fmla="*/ 331 w 390"/>
                <a:gd name="T109" fmla="*/ 14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90" h="408">
                  <a:moveTo>
                    <a:pt x="331" y="14"/>
                  </a:moveTo>
                  <a:lnTo>
                    <a:pt x="344" y="29"/>
                  </a:lnTo>
                  <a:lnTo>
                    <a:pt x="357" y="44"/>
                  </a:lnTo>
                  <a:lnTo>
                    <a:pt x="365" y="61"/>
                  </a:lnTo>
                  <a:lnTo>
                    <a:pt x="370" y="79"/>
                  </a:lnTo>
                  <a:lnTo>
                    <a:pt x="374" y="114"/>
                  </a:lnTo>
                  <a:lnTo>
                    <a:pt x="374" y="147"/>
                  </a:lnTo>
                  <a:lnTo>
                    <a:pt x="370" y="181"/>
                  </a:lnTo>
                  <a:lnTo>
                    <a:pt x="363" y="212"/>
                  </a:lnTo>
                  <a:lnTo>
                    <a:pt x="352" y="244"/>
                  </a:lnTo>
                  <a:lnTo>
                    <a:pt x="341" y="275"/>
                  </a:lnTo>
                  <a:lnTo>
                    <a:pt x="326" y="306"/>
                  </a:lnTo>
                  <a:lnTo>
                    <a:pt x="309" y="336"/>
                  </a:lnTo>
                  <a:lnTo>
                    <a:pt x="305" y="347"/>
                  </a:lnTo>
                  <a:lnTo>
                    <a:pt x="302" y="358"/>
                  </a:lnTo>
                  <a:lnTo>
                    <a:pt x="298" y="369"/>
                  </a:lnTo>
                  <a:lnTo>
                    <a:pt x="296" y="380"/>
                  </a:lnTo>
                  <a:lnTo>
                    <a:pt x="294" y="393"/>
                  </a:lnTo>
                  <a:lnTo>
                    <a:pt x="296" y="388"/>
                  </a:lnTo>
                  <a:lnTo>
                    <a:pt x="294" y="392"/>
                  </a:lnTo>
                  <a:lnTo>
                    <a:pt x="283" y="393"/>
                  </a:lnTo>
                  <a:lnTo>
                    <a:pt x="270" y="393"/>
                  </a:lnTo>
                  <a:lnTo>
                    <a:pt x="259" y="392"/>
                  </a:lnTo>
                  <a:lnTo>
                    <a:pt x="250" y="386"/>
                  </a:lnTo>
                  <a:lnTo>
                    <a:pt x="235" y="373"/>
                  </a:lnTo>
                  <a:lnTo>
                    <a:pt x="220" y="358"/>
                  </a:lnTo>
                  <a:lnTo>
                    <a:pt x="209" y="343"/>
                  </a:lnTo>
                  <a:lnTo>
                    <a:pt x="196" y="327"/>
                  </a:lnTo>
                  <a:lnTo>
                    <a:pt x="191" y="316"/>
                  </a:lnTo>
                  <a:lnTo>
                    <a:pt x="187" y="303"/>
                  </a:lnTo>
                  <a:lnTo>
                    <a:pt x="183" y="290"/>
                  </a:lnTo>
                  <a:lnTo>
                    <a:pt x="176" y="279"/>
                  </a:lnTo>
                  <a:lnTo>
                    <a:pt x="165" y="266"/>
                  </a:lnTo>
                  <a:lnTo>
                    <a:pt x="156" y="253"/>
                  </a:lnTo>
                  <a:lnTo>
                    <a:pt x="145" y="238"/>
                  </a:lnTo>
                  <a:lnTo>
                    <a:pt x="137" y="225"/>
                  </a:lnTo>
                  <a:lnTo>
                    <a:pt x="130" y="210"/>
                  </a:lnTo>
                  <a:lnTo>
                    <a:pt x="124" y="196"/>
                  </a:lnTo>
                  <a:lnTo>
                    <a:pt x="121" y="181"/>
                  </a:lnTo>
                  <a:lnTo>
                    <a:pt x="121" y="164"/>
                  </a:lnTo>
                  <a:lnTo>
                    <a:pt x="121" y="155"/>
                  </a:lnTo>
                  <a:lnTo>
                    <a:pt x="121" y="153"/>
                  </a:lnTo>
                  <a:lnTo>
                    <a:pt x="119" y="151"/>
                  </a:lnTo>
                  <a:lnTo>
                    <a:pt x="119" y="149"/>
                  </a:lnTo>
                  <a:lnTo>
                    <a:pt x="117" y="147"/>
                  </a:lnTo>
                  <a:lnTo>
                    <a:pt x="111" y="144"/>
                  </a:lnTo>
                  <a:lnTo>
                    <a:pt x="108" y="142"/>
                  </a:lnTo>
                  <a:lnTo>
                    <a:pt x="106" y="142"/>
                  </a:lnTo>
                  <a:lnTo>
                    <a:pt x="102" y="142"/>
                  </a:lnTo>
                  <a:lnTo>
                    <a:pt x="98" y="142"/>
                  </a:lnTo>
                  <a:lnTo>
                    <a:pt x="89" y="144"/>
                  </a:lnTo>
                  <a:lnTo>
                    <a:pt x="78" y="146"/>
                  </a:lnTo>
                  <a:lnTo>
                    <a:pt x="67" y="149"/>
                  </a:lnTo>
                  <a:lnTo>
                    <a:pt x="56" y="151"/>
                  </a:lnTo>
                  <a:lnTo>
                    <a:pt x="47" y="151"/>
                  </a:lnTo>
                  <a:lnTo>
                    <a:pt x="35" y="149"/>
                  </a:lnTo>
                  <a:lnTo>
                    <a:pt x="26" y="144"/>
                  </a:lnTo>
                  <a:lnTo>
                    <a:pt x="17" y="134"/>
                  </a:lnTo>
                  <a:lnTo>
                    <a:pt x="17" y="129"/>
                  </a:lnTo>
                  <a:lnTo>
                    <a:pt x="15" y="136"/>
                  </a:lnTo>
                  <a:lnTo>
                    <a:pt x="17" y="134"/>
                  </a:lnTo>
                  <a:lnTo>
                    <a:pt x="24" y="129"/>
                  </a:lnTo>
                  <a:lnTo>
                    <a:pt x="34" y="122"/>
                  </a:lnTo>
                  <a:lnTo>
                    <a:pt x="41" y="116"/>
                  </a:lnTo>
                  <a:lnTo>
                    <a:pt x="50" y="109"/>
                  </a:lnTo>
                  <a:lnTo>
                    <a:pt x="58" y="103"/>
                  </a:lnTo>
                  <a:lnTo>
                    <a:pt x="67" y="96"/>
                  </a:lnTo>
                  <a:lnTo>
                    <a:pt x="74" y="88"/>
                  </a:lnTo>
                  <a:lnTo>
                    <a:pt x="82" y="81"/>
                  </a:lnTo>
                  <a:lnTo>
                    <a:pt x="95" y="83"/>
                  </a:lnTo>
                  <a:lnTo>
                    <a:pt x="106" y="85"/>
                  </a:lnTo>
                  <a:lnTo>
                    <a:pt x="119" y="88"/>
                  </a:lnTo>
                  <a:lnTo>
                    <a:pt x="130" y="92"/>
                  </a:lnTo>
                  <a:lnTo>
                    <a:pt x="143" y="94"/>
                  </a:lnTo>
                  <a:lnTo>
                    <a:pt x="154" y="96"/>
                  </a:lnTo>
                  <a:lnTo>
                    <a:pt x="167" y="96"/>
                  </a:lnTo>
                  <a:lnTo>
                    <a:pt x="180" y="94"/>
                  </a:lnTo>
                  <a:lnTo>
                    <a:pt x="182" y="92"/>
                  </a:lnTo>
                  <a:lnTo>
                    <a:pt x="185" y="90"/>
                  </a:lnTo>
                  <a:lnTo>
                    <a:pt x="185" y="88"/>
                  </a:lnTo>
                  <a:lnTo>
                    <a:pt x="185" y="85"/>
                  </a:lnTo>
                  <a:lnTo>
                    <a:pt x="185" y="81"/>
                  </a:lnTo>
                  <a:lnTo>
                    <a:pt x="182" y="79"/>
                  </a:lnTo>
                  <a:lnTo>
                    <a:pt x="180" y="79"/>
                  </a:lnTo>
                  <a:lnTo>
                    <a:pt x="176" y="79"/>
                  </a:lnTo>
                  <a:lnTo>
                    <a:pt x="165" y="81"/>
                  </a:lnTo>
                  <a:lnTo>
                    <a:pt x="154" y="81"/>
                  </a:lnTo>
                  <a:lnTo>
                    <a:pt x="143" y="79"/>
                  </a:lnTo>
                  <a:lnTo>
                    <a:pt x="133" y="75"/>
                  </a:lnTo>
                  <a:lnTo>
                    <a:pt x="122" y="72"/>
                  </a:lnTo>
                  <a:lnTo>
                    <a:pt x="111" y="70"/>
                  </a:lnTo>
                  <a:lnTo>
                    <a:pt x="100" y="66"/>
                  </a:lnTo>
                  <a:lnTo>
                    <a:pt x="89" y="66"/>
                  </a:lnTo>
                  <a:lnTo>
                    <a:pt x="78" y="68"/>
                  </a:lnTo>
                  <a:lnTo>
                    <a:pt x="67" y="72"/>
                  </a:lnTo>
                  <a:lnTo>
                    <a:pt x="58" y="79"/>
                  </a:lnTo>
                  <a:lnTo>
                    <a:pt x="48" y="86"/>
                  </a:lnTo>
                  <a:lnTo>
                    <a:pt x="41" y="96"/>
                  </a:lnTo>
                  <a:lnTo>
                    <a:pt x="32" y="105"/>
                  </a:lnTo>
                  <a:lnTo>
                    <a:pt x="23" y="112"/>
                  </a:lnTo>
                  <a:lnTo>
                    <a:pt x="11" y="118"/>
                  </a:lnTo>
                  <a:lnTo>
                    <a:pt x="2" y="127"/>
                  </a:lnTo>
                  <a:lnTo>
                    <a:pt x="0" y="129"/>
                  </a:lnTo>
                  <a:lnTo>
                    <a:pt x="0" y="129"/>
                  </a:lnTo>
                  <a:lnTo>
                    <a:pt x="0" y="131"/>
                  </a:lnTo>
                  <a:lnTo>
                    <a:pt x="0" y="133"/>
                  </a:lnTo>
                  <a:lnTo>
                    <a:pt x="6" y="146"/>
                  </a:lnTo>
                  <a:lnTo>
                    <a:pt x="15" y="157"/>
                  </a:lnTo>
                  <a:lnTo>
                    <a:pt x="24" y="162"/>
                  </a:lnTo>
                  <a:lnTo>
                    <a:pt x="35" y="166"/>
                  </a:lnTo>
                  <a:lnTo>
                    <a:pt x="48" y="168"/>
                  </a:lnTo>
                  <a:lnTo>
                    <a:pt x="61" y="166"/>
                  </a:lnTo>
                  <a:lnTo>
                    <a:pt x="74" y="164"/>
                  </a:lnTo>
                  <a:lnTo>
                    <a:pt x="87" y="160"/>
                  </a:lnTo>
                  <a:lnTo>
                    <a:pt x="100" y="157"/>
                  </a:lnTo>
                  <a:lnTo>
                    <a:pt x="108" y="160"/>
                  </a:lnTo>
                  <a:lnTo>
                    <a:pt x="104" y="155"/>
                  </a:lnTo>
                  <a:lnTo>
                    <a:pt x="104" y="164"/>
                  </a:lnTo>
                  <a:lnTo>
                    <a:pt x="104" y="183"/>
                  </a:lnTo>
                  <a:lnTo>
                    <a:pt x="108" y="201"/>
                  </a:lnTo>
                  <a:lnTo>
                    <a:pt x="113" y="218"/>
                  </a:lnTo>
                  <a:lnTo>
                    <a:pt x="122" y="232"/>
                  </a:lnTo>
                  <a:lnTo>
                    <a:pt x="133" y="249"/>
                  </a:lnTo>
                  <a:lnTo>
                    <a:pt x="145" y="264"/>
                  </a:lnTo>
                  <a:lnTo>
                    <a:pt x="154" y="279"/>
                  </a:lnTo>
                  <a:lnTo>
                    <a:pt x="165" y="294"/>
                  </a:lnTo>
                  <a:lnTo>
                    <a:pt x="170" y="305"/>
                  </a:lnTo>
                  <a:lnTo>
                    <a:pt x="174" y="316"/>
                  </a:lnTo>
                  <a:lnTo>
                    <a:pt x="178" y="327"/>
                  </a:lnTo>
                  <a:lnTo>
                    <a:pt x="185" y="338"/>
                  </a:lnTo>
                  <a:lnTo>
                    <a:pt x="196" y="351"/>
                  </a:lnTo>
                  <a:lnTo>
                    <a:pt x="206" y="364"/>
                  </a:lnTo>
                  <a:lnTo>
                    <a:pt x="217" y="377"/>
                  </a:lnTo>
                  <a:lnTo>
                    <a:pt x="228" y="388"/>
                  </a:lnTo>
                  <a:lnTo>
                    <a:pt x="241" y="399"/>
                  </a:lnTo>
                  <a:lnTo>
                    <a:pt x="254" y="406"/>
                  </a:lnTo>
                  <a:lnTo>
                    <a:pt x="270" y="408"/>
                  </a:lnTo>
                  <a:lnTo>
                    <a:pt x="287" y="408"/>
                  </a:lnTo>
                  <a:lnTo>
                    <a:pt x="307" y="401"/>
                  </a:lnTo>
                  <a:lnTo>
                    <a:pt x="309" y="399"/>
                  </a:lnTo>
                  <a:lnTo>
                    <a:pt x="309" y="397"/>
                  </a:lnTo>
                  <a:lnTo>
                    <a:pt x="309" y="397"/>
                  </a:lnTo>
                  <a:lnTo>
                    <a:pt x="309" y="395"/>
                  </a:lnTo>
                  <a:lnTo>
                    <a:pt x="309" y="388"/>
                  </a:lnTo>
                  <a:lnTo>
                    <a:pt x="318" y="362"/>
                  </a:lnTo>
                  <a:lnTo>
                    <a:pt x="328" y="338"/>
                  </a:lnTo>
                  <a:lnTo>
                    <a:pt x="339" y="314"/>
                  </a:lnTo>
                  <a:lnTo>
                    <a:pt x="350" y="290"/>
                  </a:lnTo>
                  <a:lnTo>
                    <a:pt x="365" y="255"/>
                  </a:lnTo>
                  <a:lnTo>
                    <a:pt x="377" y="218"/>
                  </a:lnTo>
                  <a:lnTo>
                    <a:pt x="387" y="181"/>
                  </a:lnTo>
                  <a:lnTo>
                    <a:pt x="390" y="142"/>
                  </a:lnTo>
                  <a:lnTo>
                    <a:pt x="390" y="103"/>
                  </a:lnTo>
                  <a:lnTo>
                    <a:pt x="383" y="68"/>
                  </a:lnTo>
                  <a:lnTo>
                    <a:pt x="366" y="33"/>
                  </a:lnTo>
                  <a:lnTo>
                    <a:pt x="342" y="3"/>
                  </a:lnTo>
                  <a:lnTo>
                    <a:pt x="341" y="1"/>
                  </a:lnTo>
                  <a:lnTo>
                    <a:pt x="337" y="0"/>
                  </a:lnTo>
                  <a:lnTo>
                    <a:pt x="335" y="1"/>
                  </a:lnTo>
                  <a:lnTo>
                    <a:pt x="331" y="3"/>
                  </a:lnTo>
                  <a:lnTo>
                    <a:pt x="329" y="5"/>
                  </a:lnTo>
                  <a:lnTo>
                    <a:pt x="329" y="9"/>
                  </a:lnTo>
                  <a:lnTo>
                    <a:pt x="329" y="11"/>
                  </a:lnTo>
                  <a:lnTo>
                    <a:pt x="331" y="14"/>
                  </a:lnTo>
                  <a:lnTo>
                    <a:pt x="331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82"/>
            <p:cNvSpPr>
              <a:spLocks/>
            </p:cNvSpPr>
            <p:nvPr/>
          </p:nvSpPr>
          <p:spPr bwMode="auto">
            <a:xfrm>
              <a:off x="4397" y="3494"/>
              <a:ext cx="64" cy="32"/>
            </a:xfrm>
            <a:custGeom>
              <a:avLst/>
              <a:gdLst>
                <a:gd name="T0" fmla="*/ 20 w 127"/>
                <a:gd name="T1" fmla="*/ 17 h 65"/>
                <a:gd name="T2" fmla="*/ 46 w 127"/>
                <a:gd name="T3" fmla="*/ 17 h 65"/>
                <a:gd name="T4" fmla="*/ 70 w 127"/>
                <a:gd name="T5" fmla="*/ 26 h 65"/>
                <a:gd name="T6" fmla="*/ 98 w 127"/>
                <a:gd name="T7" fmla="*/ 33 h 65"/>
                <a:gd name="T8" fmla="*/ 118 w 127"/>
                <a:gd name="T9" fmla="*/ 39 h 65"/>
                <a:gd name="T10" fmla="*/ 105 w 127"/>
                <a:gd name="T11" fmla="*/ 28 h 65"/>
                <a:gd name="T12" fmla="*/ 92 w 127"/>
                <a:gd name="T13" fmla="*/ 35 h 65"/>
                <a:gd name="T14" fmla="*/ 77 w 127"/>
                <a:gd name="T15" fmla="*/ 42 h 65"/>
                <a:gd name="T16" fmla="*/ 63 w 127"/>
                <a:gd name="T17" fmla="*/ 48 h 65"/>
                <a:gd name="T18" fmla="*/ 46 w 127"/>
                <a:gd name="T19" fmla="*/ 48 h 65"/>
                <a:gd name="T20" fmla="*/ 40 w 127"/>
                <a:gd name="T21" fmla="*/ 50 h 65"/>
                <a:gd name="T22" fmla="*/ 38 w 127"/>
                <a:gd name="T23" fmla="*/ 57 h 65"/>
                <a:gd name="T24" fmla="*/ 40 w 127"/>
                <a:gd name="T25" fmla="*/ 63 h 65"/>
                <a:gd name="T26" fmla="*/ 46 w 127"/>
                <a:gd name="T27" fmla="*/ 65 h 65"/>
                <a:gd name="T28" fmla="*/ 63 w 127"/>
                <a:gd name="T29" fmla="*/ 65 h 65"/>
                <a:gd name="T30" fmla="*/ 79 w 127"/>
                <a:gd name="T31" fmla="*/ 59 h 65"/>
                <a:gd name="T32" fmla="*/ 94 w 127"/>
                <a:gd name="T33" fmla="*/ 53 h 65"/>
                <a:gd name="T34" fmla="*/ 109 w 127"/>
                <a:gd name="T35" fmla="*/ 46 h 65"/>
                <a:gd name="T36" fmla="*/ 124 w 127"/>
                <a:gd name="T37" fmla="*/ 39 h 65"/>
                <a:gd name="T38" fmla="*/ 127 w 127"/>
                <a:gd name="T39" fmla="*/ 37 h 65"/>
                <a:gd name="T40" fmla="*/ 127 w 127"/>
                <a:gd name="T41" fmla="*/ 31 h 65"/>
                <a:gd name="T42" fmla="*/ 125 w 127"/>
                <a:gd name="T43" fmla="*/ 26 h 65"/>
                <a:gd name="T44" fmla="*/ 112 w 127"/>
                <a:gd name="T45" fmla="*/ 20 h 65"/>
                <a:gd name="T46" fmla="*/ 107 w 127"/>
                <a:gd name="T47" fmla="*/ 20 h 65"/>
                <a:gd name="T48" fmla="*/ 94 w 127"/>
                <a:gd name="T49" fmla="*/ 18 h 65"/>
                <a:gd name="T50" fmla="*/ 79 w 127"/>
                <a:gd name="T51" fmla="*/ 13 h 65"/>
                <a:gd name="T52" fmla="*/ 59 w 127"/>
                <a:gd name="T53" fmla="*/ 5 h 65"/>
                <a:gd name="T54" fmla="*/ 38 w 127"/>
                <a:gd name="T55" fmla="*/ 2 h 65"/>
                <a:gd name="T56" fmla="*/ 18 w 127"/>
                <a:gd name="T57" fmla="*/ 0 h 65"/>
                <a:gd name="T58" fmla="*/ 5 w 127"/>
                <a:gd name="T59" fmla="*/ 0 h 65"/>
                <a:gd name="T60" fmla="*/ 0 w 127"/>
                <a:gd name="T61" fmla="*/ 5 h 65"/>
                <a:gd name="T62" fmla="*/ 0 w 127"/>
                <a:gd name="T63" fmla="*/ 11 h 65"/>
                <a:gd name="T64" fmla="*/ 5 w 127"/>
                <a:gd name="T65" fmla="*/ 17 h 65"/>
                <a:gd name="T66" fmla="*/ 7 w 127"/>
                <a:gd name="T67" fmla="*/ 17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7" h="65">
                  <a:moveTo>
                    <a:pt x="7" y="17"/>
                  </a:moveTo>
                  <a:lnTo>
                    <a:pt x="20" y="17"/>
                  </a:lnTo>
                  <a:lnTo>
                    <a:pt x="33" y="17"/>
                  </a:lnTo>
                  <a:lnTo>
                    <a:pt x="46" y="17"/>
                  </a:lnTo>
                  <a:lnTo>
                    <a:pt x="57" y="20"/>
                  </a:lnTo>
                  <a:lnTo>
                    <a:pt x="70" y="26"/>
                  </a:lnTo>
                  <a:lnTo>
                    <a:pt x="85" y="29"/>
                  </a:lnTo>
                  <a:lnTo>
                    <a:pt x="98" y="33"/>
                  </a:lnTo>
                  <a:lnTo>
                    <a:pt x="111" y="35"/>
                  </a:lnTo>
                  <a:lnTo>
                    <a:pt x="118" y="39"/>
                  </a:lnTo>
                  <a:lnTo>
                    <a:pt x="118" y="24"/>
                  </a:lnTo>
                  <a:lnTo>
                    <a:pt x="105" y="28"/>
                  </a:lnTo>
                  <a:lnTo>
                    <a:pt x="99" y="31"/>
                  </a:lnTo>
                  <a:lnTo>
                    <a:pt x="92" y="35"/>
                  </a:lnTo>
                  <a:lnTo>
                    <a:pt x="85" y="39"/>
                  </a:lnTo>
                  <a:lnTo>
                    <a:pt x="77" y="42"/>
                  </a:lnTo>
                  <a:lnTo>
                    <a:pt x="70" y="46"/>
                  </a:lnTo>
                  <a:lnTo>
                    <a:pt x="63" y="48"/>
                  </a:lnTo>
                  <a:lnTo>
                    <a:pt x="53" y="48"/>
                  </a:lnTo>
                  <a:lnTo>
                    <a:pt x="46" y="48"/>
                  </a:lnTo>
                  <a:lnTo>
                    <a:pt x="44" y="48"/>
                  </a:lnTo>
                  <a:lnTo>
                    <a:pt x="40" y="50"/>
                  </a:lnTo>
                  <a:lnTo>
                    <a:pt x="38" y="53"/>
                  </a:lnTo>
                  <a:lnTo>
                    <a:pt x="38" y="57"/>
                  </a:lnTo>
                  <a:lnTo>
                    <a:pt x="38" y="59"/>
                  </a:lnTo>
                  <a:lnTo>
                    <a:pt x="40" y="63"/>
                  </a:lnTo>
                  <a:lnTo>
                    <a:pt x="44" y="65"/>
                  </a:lnTo>
                  <a:lnTo>
                    <a:pt x="46" y="65"/>
                  </a:lnTo>
                  <a:lnTo>
                    <a:pt x="55" y="65"/>
                  </a:lnTo>
                  <a:lnTo>
                    <a:pt x="63" y="65"/>
                  </a:lnTo>
                  <a:lnTo>
                    <a:pt x="72" y="63"/>
                  </a:lnTo>
                  <a:lnTo>
                    <a:pt x="79" y="59"/>
                  </a:lnTo>
                  <a:lnTo>
                    <a:pt x="87" y="57"/>
                  </a:lnTo>
                  <a:lnTo>
                    <a:pt x="94" y="53"/>
                  </a:lnTo>
                  <a:lnTo>
                    <a:pt x="101" y="50"/>
                  </a:lnTo>
                  <a:lnTo>
                    <a:pt x="109" y="46"/>
                  </a:lnTo>
                  <a:lnTo>
                    <a:pt x="122" y="39"/>
                  </a:lnTo>
                  <a:lnTo>
                    <a:pt x="124" y="39"/>
                  </a:lnTo>
                  <a:lnTo>
                    <a:pt x="125" y="37"/>
                  </a:lnTo>
                  <a:lnTo>
                    <a:pt x="127" y="37"/>
                  </a:lnTo>
                  <a:lnTo>
                    <a:pt x="127" y="35"/>
                  </a:lnTo>
                  <a:lnTo>
                    <a:pt x="127" y="31"/>
                  </a:lnTo>
                  <a:lnTo>
                    <a:pt x="127" y="29"/>
                  </a:lnTo>
                  <a:lnTo>
                    <a:pt x="125" y="26"/>
                  </a:lnTo>
                  <a:lnTo>
                    <a:pt x="124" y="24"/>
                  </a:lnTo>
                  <a:lnTo>
                    <a:pt x="112" y="20"/>
                  </a:lnTo>
                  <a:lnTo>
                    <a:pt x="112" y="20"/>
                  </a:lnTo>
                  <a:lnTo>
                    <a:pt x="107" y="20"/>
                  </a:lnTo>
                  <a:lnTo>
                    <a:pt x="101" y="18"/>
                  </a:lnTo>
                  <a:lnTo>
                    <a:pt x="94" y="18"/>
                  </a:lnTo>
                  <a:lnTo>
                    <a:pt x="88" y="17"/>
                  </a:lnTo>
                  <a:lnTo>
                    <a:pt x="79" y="13"/>
                  </a:lnTo>
                  <a:lnTo>
                    <a:pt x="68" y="7"/>
                  </a:lnTo>
                  <a:lnTo>
                    <a:pt x="59" y="5"/>
                  </a:lnTo>
                  <a:lnTo>
                    <a:pt x="50" y="2"/>
                  </a:lnTo>
                  <a:lnTo>
                    <a:pt x="38" y="2"/>
                  </a:lnTo>
                  <a:lnTo>
                    <a:pt x="29" y="0"/>
                  </a:lnTo>
                  <a:lnTo>
                    <a:pt x="1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2" y="2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11"/>
                  </a:lnTo>
                  <a:lnTo>
                    <a:pt x="2" y="15"/>
                  </a:lnTo>
                  <a:lnTo>
                    <a:pt x="5" y="17"/>
                  </a:lnTo>
                  <a:lnTo>
                    <a:pt x="7" y="17"/>
                  </a:lnTo>
                  <a:lnTo>
                    <a:pt x="7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83"/>
            <p:cNvSpPr>
              <a:spLocks/>
            </p:cNvSpPr>
            <p:nvPr/>
          </p:nvSpPr>
          <p:spPr bwMode="auto">
            <a:xfrm>
              <a:off x="3989" y="3253"/>
              <a:ext cx="410" cy="430"/>
            </a:xfrm>
            <a:custGeom>
              <a:avLst/>
              <a:gdLst>
                <a:gd name="T0" fmla="*/ 793 w 820"/>
                <a:gd name="T1" fmla="*/ 435 h 860"/>
                <a:gd name="T2" fmla="*/ 756 w 820"/>
                <a:gd name="T3" fmla="*/ 389 h 860"/>
                <a:gd name="T4" fmla="*/ 741 w 820"/>
                <a:gd name="T5" fmla="*/ 331 h 860"/>
                <a:gd name="T6" fmla="*/ 715 w 820"/>
                <a:gd name="T7" fmla="*/ 248 h 860"/>
                <a:gd name="T8" fmla="*/ 685 w 820"/>
                <a:gd name="T9" fmla="*/ 169 h 860"/>
                <a:gd name="T10" fmla="*/ 648 w 820"/>
                <a:gd name="T11" fmla="*/ 96 h 860"/>
                <a:gd name="T12" fmla="*/ 591 w 820"/>
                <a:gd name="T13" fmla="*/ 50 h 860"/>
                <a:gd name="T14" fmla="*/ 523 w 820"/>
                <a:gd name="T15" fmla="*/ 19 h 860"/>
                <a:gd name="T16" fmla="*/ 462 w 820"/>
                <a:gd name="T17" fmla="*/ 4 h 860"/>
                <a:gd name="T18" fmla="*/ 404 w 820"/>
                <a:gd name="T19" fmla="*/ 0 h 860"/>
                <a:gd name="T20" fmla="*/ 349 w 820"/>
                <a:gd name="T21" fmla="*/ 2 h 860"/>
                <a:gd name="T22" fmla="*/ 295 w 820"/>
                <a:gd name="T23" fmla="*/ 11 h 860"/>
                <a:gd name="T24" fmla="*/ 240 w 820"/>
                <a:gd name="T25" fmla="*/ 24 h 860"/>
                <a:gd name="T26" fmla="*/ 162 w 820"/>
                <a:gd name="T27" fmla="*/ 48 h 860"/>
                <a:gd name="T28" fmla="*/ 68 w 820"/>
                <a:gd name="T29" fmla="*/ 130 h 860"/>
                <a:gd name="T30" fmla="*/ 16 w 820"/>
                <a:gd name="T31" fmla="*/ 246 h 860"/>
                <a:gd name="T32" fmla="*/ 5 w 820"/>
                <a:gd name="T33" fmla="*/ 405 h 860"/>
                <a:gd name="T34" fmla="*/ 44 w 820"/>
                <a:gd name="T35" fmla="*/ 540 h 860"/>
                <a:gd name="T36" fmla="*/ 51 w 820"/>
                <a:gd name="T37" fmla="*/ 620 h 860"/>
                <a:gd name="T38" fmla="*/ 88 w 820"/>
                <a:gd name="T39" fmla="*/ 734 h 860"/>
                <a:gd name="T40" fmla="*/ 110 w 820"/>
                <a:gd name="T41" fmla="*/ 814 h 860"/>
                <a:gd name="T42" fmla="*/ 135 w 820"/>
                <a:gd name="T43" fmla="*/ 856 h 860"/>
                <a:gd name="T44" fmla="*/ 142 w 820"/>
                <a:gd name="T45" fmla="*/ 860 h 860"/>
                <a:gd name="T46" fmla="*/ 155 w 820"/>
                <a:gd name="T47" fmla="*/ 851 h 860"/>
                <a:gd name="T48" fmla="*/ 164 w 820"/>
                <a:gd name="T49" fmla="*/ 830 h 860"/>
                <a:gd name="T50" fmla="*/ 164 w 820"/>
                <a:gd name="T51" fmla="*/ 731 h 860"/>
                <a:gd name="T52" fmla="*/ 170 w 820"/>
                <a:gd name="T53" fmla="*/ 668 h 860"/>
                <a:gd name="T54" fmla="*/ 166 w 820"/>
                <a:gd name="T55" fmla="*/ 638 h 860"/>
                <a:gd name="T56" fmla="*/ 159 w 820"/>
                <a:gd name="T57" fmla="*/ 633 h 860"/>
                <a:gd name="T58" fmla="*/ 149 w 820"/>
                <a:gd name="T59" fmla="*/ 638 h 860"/>
                <a:gd name="T60" fmla="*/ 151 w 820"/>
                <a:gd name="T61" fmla="*/ 657 h 860"/>
                <a:gd name="T62" fmla="*/ 151 w 820"/>
                <a:gd name="T63" fmla="*/ 712 h 860"/>
                <a:gd name="T64" fmla="*/ 147 w 820"/>
                <a:gd name="T65" fmla="*/ 836 h 860"/>
                <a:gd name="T66" fmla="*/ 138 w 820"/>
                <a:gd name="T67" fmla="*/ 840 h 860"/>
                <a:gd name="T68" fmla="*/ 123 w 820"/>
                <a:gd name="T69" fmla="*/ 808 h 860"/>
                <a:gd name="T70" fmla="*/ 118 w 820"/>
                <a:gd name="T71" fmla="*/ 786 h 860"/>
                <a:gd name="T72" fmla="*/ 103 w 820"/>
                <a:gd name="T73" fmla="*/ 738 h 860"/>
                <a:gd name="T74" fmla="*/ 68 w 820"/>
                <a:gd name="T75" fmla="*/ 627 h 860"/>
                <a:gd name="T76" fmla="*/ 61 w 820"/>
                <a:gd name="T77" fmla="*/ 542 h 860"/>
                <a:gd name="T78" fmla="*/ 38 w 820"/>
                <a:gd name="T79" fmla="*/ 461 h 860"/>
                <a:gd name="T80" fmla="*/ 18 w 820"/>
                <a:gd name="T81" fmla="*/ 379 h 860"/>
                <a:gd name="T82" fmla="*/ 22 w 820"/>
                <a:gd name="T83" fmla="*/ 292 h 860"/>
                <a:gd name="T84" fmla="*/ 48 w 820"/>
                <a:gd name="T85" fmla="*/ 207 h 860"/>
                <a:gd name="T86" fmla="*/ 92 w 820"/>
                <a:gd name="T87" fmla="*/ 130 h 860"/>
                <a:gd name="T88" fmla="*/ 147 w 820"/>
                <a:gd name="T89" fmla="*/ 74 h 860"/>
                <a:gd name="T90" fmla="*/ 197 w 820"/>
                <a:gd name="T91" fmla="*/ 50 h 860"/>
                <a:gd name="T92" fmla="*/ 255 w 820"/>
                <a:gd name="T93" fmla="*/ 37 h 860"/>
                <a:gd name="T94" fmla="*/ 329 w 820"/>
                <a:gd name="T95" fmla="*/ 24 h 860"/>
                <a:gd name="T96" fmla="*/ 410 w 820"/>
                <a:gd name="T97" fmla="*/ 17 h 860"/>
                <a:gd name="T98" fmla="*/ 493 w 820"/>
                <a:gd name="T99" fmla="*/ 26 h 860"/>
                <a:gd name="T100" fmla="*/ 560 w 820"/>
                <a:gd name="T101" fmla="*/ 52 h 860"/>
                <a:gd name="T102" fmla="*/ 619 w 820"/>
                <a:gd name="T103" fmla="*/ 91 h 860"/>
                <a:gd name="T104" fmla="*/ 660 w 820"/>
                <a:gd name="T105" fmla="*/ 143 h 860"/>
                <a:gd name="T106" fmla="*/ 680 w 820"/>
                <a:gd name="T107" fmla="*/ 200 h 860"/>
                <a:gd name="T108" fmla="*/ 702 w 820"/>
                <a:gd name="T109" fmla="*/ 259 h 860"/>
                <a:gd name="T110" fmla="*/ 728 w 820"/>
                <a:gd name="T111" fmla="*/ 348 h 860"/>
                <a:gd name="T112" fmla="*/ 767 w 820"/>
                <a:gd name="T113" fmla="*/ 433 h 860"/>
                <a:gd name="T114" fmla="*/ 806 w 820"/>
                <a:gd name="T115" fmla="*/ 472 h 860"/>
                <a:gd name="T116" fmla="*/ 813 w 820"/>
                <a:gd name="T117" fmla="*/ 475 h 860"/>
                <a:gd name="T118" fmla="*/ 820 w 820"/>
                <a:gd name="T119" fmla="*/ 468 h 860"/>
                <a:gd name="T120" fmla="*/ 819 w 820"/>
                <a:gd name="T121" fmla="*/ 463 h 8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20" h="860">
                  <a:moveTo>
                    <a:pt x="819" y="463"/>
                  </a:moveTo>
                  <a:lnTo>
                    <a:pt x="806" y="448"/>
                  </a:lnTo>
                  <a:lnTo>
                    <a:pt x="793" y="435"/>
                  </a:lnTo>
                  <a:lnTo>
                    <a:pt x="778" y="422"/>
                  </a:lnTo>
                  <a:lnTo>
                    <a:pt x="765" y="407"/>
                  </a:lnTo>
                  <a:lnTo>
                    <a:pt x="756" y="389"/>
                  </a:lnTo>
                  <a:lnTo>
                    <a:pt x="750" y="370"/>
                  </a:lnTo>
                  <a:lnTo>
                    <a:pt x="746" y="350"/>
                  </a:lnTo>
                  <a:lnTo>
                    <a:pt x="741" y="331"/>
                  </a:lnTo>
                  <a:lnTo>
                    <a:pt x="733" y="304"/>
                  </a:lnTo>
                  <a:lnTo>
                    <a:pt x="724" y="276"/>
                  </a:lnTo>
                  <a:lnTo>
                    <a:pt x="715" y="248"/>
                  </a:lnTo>
                  <a:lnTo>
                    <a:pt x="706" y="222"/>
                  </a:lnTo>
                  <a:lnTo>
                    <a:pt x="697" y="194"/>
                  </a:lnTo>
                  <a:lnTo>
                    <a:pt x="685" y="169"/>
                  </a:lnTo>
                  <a:lnTo>
                    <a:pt x="676" y="143"/>
                  </a:lnTo>
                  <a:lnTo>
                    <a:pt x="665" y="115"/>
                  </a:lnTo>
                  <a:lnTo>
                    <a:pt x="648" y="96"/>
                  </a:lnTo>
                  <a:lnTo>
                    <a:pt x="630" y="80"/>
                  </a:lnTo>
                  <a:lnTo>
                    <a:pt x="611" y="65"/>
                  </a:lnTo>
                  <a:lnTo>
                    <a:pt x="591" y="50"/>
                  </a:lnTo>
                  <a:lnTo>
                    <a:pt x="569" y="39"/>
                  </a:lnTo>
                  <a:lnTo>
                    <a:pt x="547" y="28"/>
                  </a:lnTo>
                  <a:lnTo>
                    <a:pt x="523" y="19"/>
                  </a:lnTo>
                  <a:lnTo>
                    <a:pt x="499" y="11"/>
                  </a:lnTo>
                  <a:lnTo>
                    <a:pt x="480" y="8"/>
                  </a:lnTo>
                  <a:lnTo>
                    <a:pt x="462" y="4"/>
                  </a:lnTo>
                  <a:lnTo>
                    <a:pt x="441" y="2"/>
                  </a:lnTo>
                  <a:lnTo>
                    <a:pt x="423" y="0"/>
                  </a:lnTo>
                  <a:lnTo>
                    <a:pt x="404" y="0"/>
                  </a:lnTo>
                  <a:lnTo>
                    <a:pt x="386" y="0"/>
                  </a:lnTo>
                  <a:lnTo>
                    <a:pt x="367" y="2"/>
                  </a:lnTo>
                  <a:lnTo>
                    <a:pt x="349" y="2"/>
                  </a:lnTo>
                  <a:lnTo>
                    <a:pt x="330" y="6"/>
                  </a:lnTo>
                  <a:lnTo>
                    <a:pt x="312" y="8"/>
                  </a:lnTo>
                  <a:lnTo>
                    <a:pt x="295" y="11"/>
                  </a:lnTo>
                  <a:lnTo>
                    <a:pt x="277" y="15"/>
                  </a:lnTo>
                  <a:lnTo>
                    <a:pt x="258" y="19"/>
                  </a:lnTo>
                  <a:lnTo>
                    <a:pt x="240" y="24"/>
                  </a:lnTo>
                  <a:lnTo>
                    <a:pt x="221" y="28"/>
                  </a:lnTo>
                  <a:lnTo>
                    <a:pt x="203" y="34"/>
                  </a:lnTo>
                  <a:lnTo>
                    <a:pt x="162" y="48"/>
                  </a:lnTo>
                  <a:lnTo>
                    <a:pt x="125" y="71"/>
                  </a:lnTo>
                  <a:lnTo>
                    <a:pt x="94" y="98"/>
                  </a:lnTo>
                  <a:lnTo>
                    <a:pt x="68" y="130"/>
                  </a:lnTo>
                  <a:lnTo>
                    <a:pt x="48" y="167"/>
                  </a:lnTo>
                  <a:lnTo>
                    <a:pt x="29" y="206"/>
                  </a:lnTo>
                  <a:lnTo>
                    <a:pt x="16" y="246"/>
                  </a:lnTo>
                  <a:lnTo>
                    <a:pt x="5" y="289"/>
                  </a:lnTo>
                  <a:lnTo>
                    <a:pt x="0" y="348"/>
                  </a:lnTo>
                  <a:lnTo>
                    <a:pt x="5" y="405"/>
                  </a:lnTo>
                  <a:lnTo>
                    <a:pt x="22" y="461"/>
                  </a:lnTo>
                  <a:lnTo>
                    <a:pt x="44" y="512"/>
                  </a:lnTo>
                  <a:lnTo>
                    <a:pt x="44" y="540"/>
                  </a:lnTo>
                  <a:lnTo>
                    <a:pt x="46" y="566"/>
                  </a:lnTo>
                  <a:lnTo>
                    <a:pt x="48" y="594"/>
                  </a:lnTo>
                  <a:lnTo>
                    <a:pt x="51" y="620"/>
                  </a:lnTo>
                  <a:lnTo>
                    <a:pt x="61" y="660"/>
                  </a:lnTo>
                  <a:lnTo>
                    <a:pt x="74" y="697"/>
                  </a:lnTo>
                  <a:lnTo>
                    <a:pt x="88" y="734"/>
                  </a:lnTo>
                  <a:lnTo>
                    <a:pt x="99" y="775"/>
                  </a:lnTo>
                  <a:lnTo>
                    <a:pt x="103" y="795"/>
                  </a:lnTo>
                  <a:lnTo>
                    <a:pt x="110" y="814"/>
                  </a:lnTo>
                  <a:lnTo>
                    <a:pt x="116" y="832"/>
                  </a:lnTo>
                  <a:lnTo>
                    <a:pt x="125" y="851"/>
                  </a:lnTo>
                  <a:lnTo>
                    <a:pt x="135" y="856"/>
                  </a:lnTo>
                  <a:lnTo>
                    <a:pt x="136" y="858"/>
                  </a:lnTo>
                  <a:lnTo>
                    <a:pt x="138" y="860"/>
                  </a:lnTo>
                  <a:lnTo>
                    <a:pt x="142" y="860"/>
                  </a:lnTo>
                  <a:lnTo>
                    <a:pt x="144" y="860"/>
                  </a:lnTo>
                  <a:lnTo>
                    <a:pt x="149" y="856"/>
                  </a:lnTo>
                  <a:lnTo>
                    <a:pt x="155" y="851"/>
                  </a:lnTo>
                  <a:lnTo>
                    <a:pt x="160" y="843"/>
                  </a:lnTo>
                  <a:lnTo>
                    <a:pt x="162" y="838"/>
                  </a:lnTo>
                  <a:lnTo>
                    <a:pt x="164" y="830"/>
                  </a:lnTo>
                  <a:lnTo>
                    <a:pt x="162" y="797"/>
                  </a:lnTo>
                  <a:lnTo>
                    <a:pt x="162" y="764"/>
                  </a:lnTo>
                  <a:lnTo>
                    <a:pt x="164" y="731"/>
                  </a:lnTo>
                  <a:lnTo>
                    <a:pt x="170" y="697"/>
                  </a:lnTo>
                  <a:lnTo>
                    <a:pt x="172" y="683"/>
                  </a:lnTo>
                  <a:lnTo>
                    <a:pt x="170" y="668"/>
                  </a:lnTo>
                  <a:lnTo>
                    <a:pt x="168" y="655"/>
                  </a:lnTo>
                  <a:lnTo>
                    <a:pt x="166" y="640"/>
                  </a:lnTo>
                  <a:lnTo>
                    <a:pt x="166" y="638"/>
                  </a:lnTo>
                  <a:lnTo>
                    <a:pt x="164" y="634"/>
                  </a:lnTo>
                  <a:lnTo>
                    <a:pt x="160" y="633"/>
                  </a:lnTo>
                  <a:lnTo>
                    <a:pt x="159" y="633"/>
                  </a:lnTo>
                  <a:lnTo>
                    <a:pt x="155" y="633"/>
                  </a:lnTo>
                  <a:lnTo>
                    <a:pt x="151" y="634"/>
                  </a:lnTo>
                  <a:lnTo>
                    <a:pt x="149" y="638"/>
                  </a:lnTo>
                  <a:lnTo>
                    <a:pt x="149" y="640"/>
                  </a:lnTo>
                  <a:lnTo>
                    <a:pt x="149" y="647"/>
                  </a:lnTo>
                  <a:lnTo>
                    <a:pt x="151" y="657"/>
                  </a:lnTo>
                  <a:lnTo>
                    <a:pt x="153" y="664"/>
                  </a:lnTo>
                  <a:lnTo>
                    <a:pt x="153" y="671"/>
                  </a:lnTo>
                  <a:lnTo>
                    <a:pt x="151" y="712"/>
                  </a:lnTo>
                  <a:lnTo>
                    <a:pt x="147" y="753"/>
                  </a:lnTo>
                  <a:lnTo>
                    <a:pt x="146" y="795"/>
                  </a:lnTo>
                  <a:lnTo>
                    <a:pt x="147" y="836"/>
                  </a:lnTo>
                  <a:lnTo>
                    <a:pt x="136" y="845"/>
                  </a:lnTo>
                  <a:lnTo>
                    <a:pt x="144" y="845"/>
                  </a:lnTo>
                  <a:lnTo>
                    <a:pt x="138" y="840"/>
                  </a:lnTo>
                  <a:lnTo>
                    <a:pt x="131" y="830"/>
                  </a:lnTo>
                  <a:lnTo>
                    <a:pt x="127" y="819"/>
                  </a:lnTo>
                  <a:lnTo>
                    <a:pt x="123" y="808"/>
                  </a:lnTo>
                  <a:lnTo>
                    <a:pt x="118" y="797"/>
                  </a:lnTo>
                  <a:lnTo>
                    <a:pt x="118" y="792"/>
                  </a:lnTo>
                  <a:lnTo>
                    <a:pt x="118" y="786"/>
                  </a:lnTo>
                  <a:lnTo>
                    <a:pt x="116" y="781"/>
                  </a:lnTo>
                  <a:lnTo>
                    <a:pt x="116" y="775"/>
                  </a:lnTo>
                  <a:lnTo>
                    <a:pt x="103" y="738"/>
                  </a:lnTo>
                  <a:lnTo>
                    <a:pt x="90" y="701"/>
                  </a:lnTo>
                  <a:lnTo>
                    <a:pt x="77" y="666"/>
                  </a:lnTo>
                  <a:lnTo>
                    <a:pt x="68" y="627"/>
                  </a:lnTo>
                  <a:lnTo>
                    <a:pt x="64" y="597"/>
                  </a:lnTo>
                  <a:lnTo>
                    <a:pt x="62" y="570"/>
                  </a:lnTo>
                  <a:lnTo>
                    <a:pt x="61" y="542"/>
                  </a:lnTo>
                  <a:lnTo>
                    <a:pt x="61" y="512"/>
                  </a:lnTo>
                  <a:lnTo>
                    <a:pt x="49" y="487"/>
                  </a:lnTo>
                  <a:lnTo>
                    <a:pt x="38" y="461"/>
                  </a:lnTo>
                  <a:lnTo>
                    <a:pt x="31" y="435"/>
                  </a:lnTo>
                  <a:lnTo>
                    <a:pt x="24" y="407"/>
                  </a:lnTo>
                  <a:lnTo>
                    <a:pt x="18" y="379"/>
                  </a:lnTo>
                  <a:lnTo>
                    <a:pt x="16" y="352"/>
                  </a:lnTo>
                  <a:lnTo>
                    <a:pt x="18" y="322"/>
                  </a:lnTo>
                  <a:lnTo>
                    <a:pt x="22" y="292"/>
                  </a:lnTo>
                  <a:lnTo>
                    <a:pt x="29" y="263"/>
                  </a:lnTo>
                  <a:lnTo>
                    <a:pt x="37" y="235"/>
                  </a:lnTo>
                  <a:lnTo>
                    <a:pt x="48" y="207"/>
                  </a:lnTo>
                  <a:lnTo>
                    <a:pt x="61" y="180"/>
                  </a:lnTo>
                  <a:lnTo>
                    <a:pt x="74" y="154"/>
                  </a:lnTo>
                  <a:lnTo>
                    <a:pt x="92" y="130"/>
                  </a:lnTo>
                  <a:lnTo>
                    <a:pt x="110" y="108"/>
                  </a:lnTo>
                  <a:lnTo>
                    <a:pt x="133" y="85"/>
                  </a:lnTo>
                  <a:lnTo>
                    <a:pt x="147" y="74"/>
                  </a:lnTo>
                  <a:lnTo>
                    <a:pt x="164" y="65"/>
                  </a:lnTo>
                  <a:lnTo>
                    <a:pt x="181" y="56"/>
                  </a:lnTo>
                  <a:lnTo>
                    <a:pt x="197" y="50"/>
                  </a:lnTo>
                  <a:lnTo>
                    <a:pt x="216" y="45"/>
                  </a:lnTo>
                  <a:lnTo>
                    <a:pt x="234" y="41"/>
                  </a:lnTo>
                  <a:lnTo>
                    <a:pt x="255" y="37"/>
                  </a:lnTo>
                  <a:lnTo>
                    <a:pt x="273" y="34"/>
                  </a:lnTo>
                  <a:lnTo>
                    <a:pt x="301" y="28"/>
                  </a:lnTo>
                  <a:lnTo>
                    <a:pt x="329" y="24"/>
                  </a:lnTo>
                  <a:lnTo>
                    <a:pt x="356" y="21"/>
                  </a:lnTo>
                  <a:lnTo>
                    <a:pt x="384" y="17"/>
                  </a:lnTo>
                  <a:lnTo>
                    <a:pt x="410" y="17"/>
                  </a:lnTo>
                  <a:lnTo>
                    <a:pt x="438" y="17"/>
                  </a:lnTo>
                  <a:lnTo>
                    <a:pt x="465" y="21"/>
                  </a:lnTo>
                  <a:lnTo>
                    <a:pt x="493" y="26"/>
                  </a:lnTo>
                  <a:lnTo>
                    <a:pt x="515" y="34"/>
                  </a:lnTo>
                  <a:lnTo>
                    <a:pt x="538" y="41"/>
                  </a:lnTo>
                  <a:lnTo>
                    <a:pt x="560" y="52"/>
                  </a:lnTo>
                  <a:lnTo>
                    <a:pt x="580" y="63"/>
                  </a:lnTo>
                  <a:lnTo>
                    <a:pt x="599" y="76"/>
                  </a:lnTo>
                  <a:lnTo>
                    <a:pt x="619" y="91"/>
                  </a:lnTo>
                  <a:lnTo>
                    <a:pt x="636" y="106"/>
                  </a:lnTo>
                  <a:lnTo>
                    <a:pt x="652" y="122"/>
                  </a:lnTo>
                  <a:lnTo>
                    <a:pt x="660" y="143"/>
                  </a:lnTo>
                  <a:lnTo>
                    <a:pt x="667" y="161"/>
                  </a:lnTo>
                  <a:lnTo>
                    <a:pt x="672" y="181"/>
                  </a:lnTo>
                  <a:lnTo>
                    <a:pt x="680" y="200"/>
                  </a:lnTo>
                  <a:lnTo>
                    <a:pt x="687" y="220"/>
                  </a:lnTo>
                  <a:lnTo>
                    <a:pt x="695" y="239"/>
                  </a:lnTo>
                  <a:lnTo>
                    <a:pt x="702" y="259"/>
                  </a:lnTo>
                  <a:lnTo>
                    <a:pt x="709" y="279"/>
                  </a:lnTo>
                  <a:lnTo>
                    <a:pt x="721" y="313"/>
                  </a:lnTo>
                  <a:lnTo>
                    <a:pt x="728" y="348"/>
                  </a:lnTo>
                  <a:lnTo>
                    <a:pt x="737" y="385"/>
                  </a:lnTo>
                  <a:lnTo>
                    <a:pt x="754" y="418"/>
                  </a:lnTo>
                  <a:lnTo>
                    <a:pt x="767" y="433"/>
                  </a:lnTo>
                  <a:lnTo>
                    <a:pt x="780" y="444"/>
                  </a:lnTo>
                  <a:lnTo>
                    <a:pt x="793" y="457"/>
                  </a:lnTo>
                  <a:lnTo>
                    <a:pt x="806" y="472"/>
                  </a:lnTo>
                  <a:lnTo>
                    <a:pt x="807" y="474"/>
                  </a:lnTo>
                  <a:lnTo>
                    <a:pt x="811" y="475"/>
                  </a:lnTo>
                  <a:lnTo>
                    <a:pt x="813" y="475"/>
                  </a:lnTo>
                  <a:lnTo>
                    <a:pt x="817" y="474"/>
                  </a:lnTo>
                  <a:lnTo>
                    <a:pt x="819" y="470"/>
                  </a:lnTo>
                  <a:lnTo>
                    <a:pt x="820" y="468"/>
                  </a:lnTo>
                  <a:lnTo>
                    <a:pt x="820" y="464"/>
                  </a:lnTo>
                  <a:lnTo>
                    <a:pt x="819" y="463"/>
                  </a:lnTo>
                  <a:lnTo>
                    <a:pt x="819" y="4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84"/>
            <p:cNvSpPr>
              <a:spLocks/>
            </p:cNvSpPr>
            <p:nvPr/>
          </p:nvSpPr>
          <p:spPr bwMode="auto">
            <a:xfrm>
              <a:off x="4029" y="3533"/>
              <a:ext cx="91" cy="53"/>
            </a:xfrm>
            <a:custGeom>
              <a:avLst/>
              <a:gdLst>
                <a:gd name="T0" fmla="*/ 2 w 181"/>
                <a:gd name="T1" fmla="*/ 11 h 107"/>
                <a:gd name="T2" fmla="*/ 17 w 181"/>
                <a:gd name="T3" fmla="*/ 31 h 107"/>
                <a:gd name="T4" fmla="*/ 35 w 181"/>
                <a:gd name="T5" fmla="*/ 49 h 107"/>
                <a:gd name="T6" fmla="*/ 55 w 181"/>
                <a:gd name="T7" fmla="*/ 64 h 107"/>
                <a:gd name="T8" fmla="*/ 76 w 181"/>
                <a:gd name="T9" fmla="*/ 75 h 107"/>
                <a:gd name="T10" fmla="*/ 100 w 181"/>
                <a:gd name="T11" fmla="*/ 86 h 107"/>
                <a:gd name="T12" fmla="*/ 124 w 181"/>
                <a:gd name="T13" fmla="*/ 94 h 107"/>
                <a:gd name="T14" fmla="*/ 148 w 181"/>
                <a:gd name="T15" fmla="*/ 101 h 107"/>
                <a:gd name="T16" fmla="*/ 172 w 181"/>
                <a:gd name="T17" fmla="*/ 107 h 107"/>
                <a:gd name="T18" fmla="*/ 174 w 181"/>
                <a:gd name="T19" fmla="*/ 107 h 107"/>
                <a:gd name="T20" fmla="*/ 177 w 181"/>
                <a:gd name="T21" fmla="*/ 105 h 107"/>
                <a:gd name="T22" fmla="*/ 179 w 181"/>
                <a:gd name="T23" fmla="*/ 103 h 107"/>
                <a:gd name="T24" fmla="*/ 181 w 181"/>
                <a:gd name="T25" fmla="*/ 99 h 107"/>
                <a:gd name="T26" fmla="*/ 181 w 181"/>
                <a:gd name="T27" fmla="*/ 98 h 107"/>
                <a:gd name="T28" fmla="*/ 179 w 181"/>
                <a:gd name="T29" fmla="*/ 94 h 107"/>
                <a:gd name="T30" fmla="*/ 177 w 181"/>
                <a:gd name="T31" fmla="*/ 92 h 107"/>
                <a:gd name="T32" fmla="*/ 174 w 181"/>
                <a:gd name="T33" fmla="*/ 90 h 107"/>
                <a:gd name="T34" fmla="*/ 152 w 181"/>
                <a:gd name="T35" fmla="*/ 85 h 107"/>
                <a:gd name="T36" fmla="*/ 129 w 181"/>
                <a:gd name="T37" fmla="*/ 79 h 107"/>
                <a:gd name="T38" fmla="*/ 107 w 181"/>
                <a:gd name="T39" fmla="*/ 72 h 107"/>
                <a:gd name="T40" fmla="*/ 85 w 181"/>
                <a:gd name="T41" fmla="*/ 62 h 107"/>
                <a:gd name="T42" fmla="*/ 65 w 181"/>
                <a:gd name="T43" fmla="*/ 51 h 107"/>
                <a:gd name="T44" fmla="*/ 46 w 181"/>
                <a:gd name="T45" fmla="*/ 38 h 107"/>
                <a:gd name="T46" fmla="*/ 29 w 181"/>
                <a:gd name="T47" fmla="*/ 22 h 107"/>
                <a:gd name="T48" fmla="*/ 15 w 181"/>
                <a:gd name="T49" fmla="*/ 3 h 107"/>
                <a:gd name="T50" fmla="*/ 13 w 181"/>
                <a:gd name="T51" fmla="*/ 1 h 107"/>
                <a:gd name="T52" fmla="*/ 11 w 181"/>
                <a:gd name="T53" fmla="*/ 0 h 107"/>
                <a:gd name="T54" fmla="*/ 7 w 181"/>
                <a:gd name="T55" fmla="*/ 0 h 107"/>
                <a:gd name="T56" fmla="*/ 4 w 181"/>
                <a:gd name="T57" fmla="*/ 0 h 107"/>
                <a:gd name="T58" fmla="*/ 2 w 181"/>
                <a:gd name="T59" fmla="*/ 1 h 107"/>
                <a:gd name="T60" fmla="*/ 0 w 181"/>
                <a:gd name="T61" fmla="*/ 5 h 107"/>
                <a:gd name="T62" fmla="*/ 0 w 181"/>
                <a:gd name="T63" fmla="*/ 7 h 107"/>
                <a:gd name="T64" fmla="*/ 2 w 181"/>
                <a:gd name="T65" fmla="*/ 11 h 107"/>
                <a:gd name="T66" fmla="*/ 2 w 181"/>
                <a:gd name="T67" fmla="*/ 11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81" h="107">
                  <a:moveTo>
                    <a:pt x="2" y="11"/>
                  </a:moveTo>
                  <a:lnTo>
                    <a:pt x="17" y="31"/>
                  </a:lnTo>
                  <a:lnTo>
                    <a:pt x="35" y="49"/>
                  </a:lnTo>
                  <a:lnTo>
                    <a:pt x="55" y="64"/>
                  </a:lnTo>
                  <a:lnTo>
                    <a:pt x="76" y="75"/>
                  </a:lnTo>
                  <a:lnTo>
                    <a:pt x="100" y="86"/>
                  </a:lnTo>
                  <a:lnTo>
                    <a:pt x="124" y="94"/>
                  </a:lnTo>
                  <a:lnTo>
                    <a:pt x="148" y="101"/>
                  </a:lnTo>
                  <a:lnTo>
                    <a:pt x="172" y="107"/>
                  </a:lnTo>
                  <a:lnTo>
                    <a:pt x="174" y="107"/>
                  </a:lnTo>
                  <a:lnTo>
                    <a:pt x="177" y="105"/>
                  </a:lnTo>
                  <a:lnTo>
                    <a:pt x="179" y="103"/>
                  </a:lnTo>
                  <a:lnTo>
                    <a:pt x="181" y="99"/>
                  </a:lnTo>
                  <a:lnTo>
                    <a:pt x="181" y="98"/>
                  </a:lnTo>
                  <a:lnTo>
                    <a:pt x="179" y="94"/>
                  </a:lnTo>
                  <a:lnTo>
                    <a:pt x="177" y="92"/>
                  </a:lnTo>
                  <a:lnTo>
                    <a:pt x="174" y="90"/>
                  </a:lnTo>
                  <a:lnTo>
                    <a:pt x="152" y="85"/>
                  </a:lnTo>
                  <a:lnTo>
                    <a:pt x="129" y="79"/>
                  </a:lnTo>
                  <a:lnTo>
                    <a:pt x="107" y="72"/>
                  </a:lnTo>
                  <a:lnTo>
                    <a:pt x="85" y="62"/>
                  </a:lnTo>
                  <a:lnTo>
                    <a:pt x="65" y="51"/>
                  </a:lnTo>
                  <a:lnTo>
                    <a:pt x="46" y="38"/>
                  </a:lnTo>
                  <a:lnTo>
                    <a:pt x="29" y="22"/>
                  </a:lnTo>
                  <a:lnTo>
                    <a:pt x="15" y="3"/>
                  </a:lnTo>
                  <a:lnTo>
                    <a:pt x="13" y="1"/>
                  </a:lnTo>
                  <a:lnTo>
                    <a:pt x="11" y="0"/>
                  </a:lnTo>
                  <a:lnTo>
                    <a:pt x="7" y="0"/>
                  </a:lnTo>
                  <a:lnTo>
                    <a:pt x="4" y="0"/>
                  </a:lnTo>
                  <a:lnTo>
                    <a:pt x="2" y="1"/>
                  </a:lnTo>
                  <a:lnTo>
                    <a:pt x="0" y="5"/>
                  </a:lnTo>
                  <a:lnTo>
                    <a:pt x="0" y="7"/>
                  </a:lnTo>
                  <a:lnTo>
                    <a:pt x="2" y="11"/>
                  </a:lnTo>
                  <a:lnTo>
                    <a:pt x="2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85"/>
            <p:cNvSpPr>
              <a:spLocks/>
            </p:cNvSpPr>
            <p:nvPr/>
          </p:nvSpPr>
          <p:spPr bwMode="auto">
            <a:xfrm>
              <a:off x="4098" y="3530"/>
              <a:ext cx="194" cy="134"/>
            </a:xfrm>
            <a:custGeom>
              <a:avLst/>
              <a:gdLst>
                <a:gd name="T0" fmla="*/ 16 w 388"/>
                <a:gd name="T1" fmla="*/ 74 h 268"/>
                <a:gd name="T2" fmla="*/ 51 w 388"/>
                <a:gd name="T3" fmla="*/ 159 h 268"/>
                <a:gd name="T4" fmla="*/ 68 w 388"/>
                <a:gd name="T5" fmla="*/ 211 h 268"/>
                <a:gd name="T6" fmla="*/ 103 w 388"/>
                <a:gd name="T7" fmla="*/ 253 h 268"/>
                <a:gd name="T8" fmla="*/ 127 w 388"/>
                <a:gd name="T9" fmla="*/ 261 h 268"/>
                <a:gd name="T10" fmla="*/ 133 w 388"/>
                <a:gd name="T11" fmla="*/ 266 h 268"/>
                <a:gd name="T12" fmla="*/ 146 w 388"/>
                <a:gd name="T13" fmla="*/ 268 h 268"/>
                <a:gd name="T14" fmla="*/ 161 w 388"/>
                <a:gd name="T15" fmla="*/ 255 h 268"/>
                <a:gd name="T16" fmla="*/ 168 w 388"/>
                <a:gd name="T17" fmla="*/ 238 h 268"/>
                <a:gd name="T18" fmla="*/ 177 w 388"/>
                <a:gd name="T19" fmla="*/ 242 h 268"/>
                <a:gd name="T20" fmla="*/ 192 w 388"/>
                <a:gd name="T21" fmla="*/ 246 h 268"/>
                <a:gd name="T22" fmla="*/ 199 w 388"/>
                <a:gd name="T23" fmla="*/ 242 h 268"/>
                <a:gd name="T24" fmla="*/ 212 w 388"/>
                <a:gd name="T25" fmla="*/ 166 h 268"/>
                <a:gd name="T26" fmla="*/ 210 w 388"/>
                <a:gd name="T27" fmla="*/ 139 h 268"/>
                <a:gd name="T28" fmla="*/ 253 w 388"/>
                <a:gd name="T29" fmla="*/ 140 h 268"/>
                <a:gd name="T30" fmla="*/ 253 w 388"/>
                <a:gd name="T31" fmla="*/ 137 h 268"/>
                <a:gd name="T32" fmla="*/ 249 w 388"/>
                <a:gd name="T33" fmla="*/ 196 h 268"/>
                <a:gd name="T34" fmla="*/ 264 w 388"/>
                <a:gd name="T35" fmla="*/ 237 h 268"/>
                <a:gd name="T36" fmla="*/ 301 w 388"/>
                <a:gd name="T37" fmla="*/ 242 h 268"/>
                <a:gd name="T38" fmla="*/ 318 w 388"/>
                <a:gd name="T39" fmla="*/ 240 h 268"/>
                <a:gd name="T40" fmla="*/ 327 w 388"/>
                <a:gd name="T41" fmla="*/ 229 h 268"/>
                <a:gd name="T42" fmla="*/ 336 w 388"/>
                <a:gd name="T43" fmla="*/ 207 h 268"/>
                <a:gd name="T44" fmla="*/ 340 w 388"/>
                <a:gd name="T45" fmla="*/ 209 h 268"/>
                <a:gd name="T46" fmla="*/ 344 w 388"/>
                <a:gd name="T47" fmla="*/ 207 h 268"/>
                <a:gd name="T48" fmla="*/ 377 w 388"/>
                <a:gd name="T49" fmla="*/ 146 h 268"/>
                <a:gd name="T50" fmla="*/ 386 w 388"/>
                <a:gd name="T51" fmla="*/ 118 h 268"/>
                <a:gd name="T52" fmla="*/ 375 w 388"/>
                <a:gd name="T53" fmla="*/ 118 h 268"/>
                <a:gd name="T54" fmla="*/ 353 w 388"/>
                <a:gd name="T55" fmla="*/ 163 h 268"/>
                <a:gd name="T56" fmla="*/ 332 w 388"/>
                <a:gd name="T57" fmla="*/ 194 h 268"/>
                <a:gd name="T58" fmla="*/ 329 w 388"/>
                <a:gd name="T59" fmla="*/ 196 h 268"/>
                <a:gd name="T60" fmla="*/ 321 w 388"/>
                <a:gd name="T61" fmla="*/ 203 h 268"/>
                <a:gd name="T62" fmla="*/ 320 w 388"/>
                <a:gd name="T63" fmla="*/ 213 h 268"/>
                <a:gd name="T64" fmla="*/ 314 w 388"/>
                <a:gd name="T65" fmla="*/ 226 h 268"/>
                <a:gd name="T66" fmla="*/ 279 w 388"/>
                <a:gd name="T67" fmla="*/ 224 h 268"/>
                <a:gd name="T68" fmla="*/ 264 w 388"/>
                <a:gd name="T69" fmla="*/ 172 h 268"/>
                <a:gd name="T70" fmla="*/ 268 w 388"/>
                <a:gd name="T71" fmla="*/ 135 h 268"/>
                <a:gd name="T72" fmla="*/ 264 w 388"/>
                <a:gd name="T73" fmla="*/ 128 h 268"/>
                <a:gd name="T74" fmla="*/ 246 w 388"/>
                <a:gd name="T75" fmla="*/ 126 h 268"/>
                <a:gd name="T76" fmla="*/ 222 w 388"/>
                <a:gd name="T77" fmla="*/ 124 h 268"/>
                <a:gd name="T78" fmla="*/ 203 w 388"/>
                <a:gd name="T79" fmla="*/ 124 h 268"/>
                <a:gd name="T80" fmla="*/ 196 w 388"/>
                <a:gd name="T81" fmla="*/ 179 h 268"/>
                <a:gd name="T82" fmla="*/ 194 w 388"/>
                <a:gd name="T83" fmla="*/ 229 h 268"/>
                <a:gd name="T84" fmla="*/ 185 w 388"/>
                <a:gd name="T85" fmla="*/ 227 h 268"/>
                <a:gd name="T86" fmla="*/ 172 w 388"/>
                <a:gd name="T87" fmla="*/ 220 h 268"/>
                <a:gd name="T88" fmla="*/ 161 w 388"/>
                <a:gd name="T89" fmla="*/ 224 h 268"/>
                <a:gd name="T90" fmla="*/ 153 w 388"/>
                <a:gd name="T91" fmla="*/ 237 h 268"/>
                <a:gd name="T92" fmla="*/ 153 w 388"/>
                <a:gd name="T93" fmla="*/ 235 h 268"/>
                <a:gd name="T94" fmla="*/ 144 w 388"/>
                <a:gd name="T95" fmla="*/ 255 h 268"/>
                <a:gd name="T96" fmla="*/ 137 w 388"/>
                <a:gd name="T97" fmla="*/ 246 h 268"/>
                <a:gd name="T98" fmla="*/ 101 w 388"/>
                <a:gd name="T99" fmla="*/ 231 h 268"/>
                <a:gd name="T100" fmla="*/ 81 w 388"/>
                <a:gd name="T101" fmla="*/ 189 h 268"/>
                <a:gd name="T102" fmla="*/ 57 w 388"/>
                <a:gd name="T103" fmla="*/ 133 h 268"/>
                <a:gd name="T104" fmla="*/ 24 w 388"/>
                <a:gd name="T105" fmla="*/ 50 h 268"/>
                <a:gd name="T106" fmla="*/ 13 w 388"/>
                <a:gd name="T107" fmla="*/ 0 h 268"/>
                <a:gd name="T108" fmla="*/ 2 w 388"/>
                <a:gd name="T109" fmla="*/ 2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88" h="268">
                  <a:moveTo>
                    <a:pt x="0" y="7"/>
                  </a:moveTo>
                  <a:lnTo>
                    <a:pt x="3" y="31"/>
                  </a:lnTo>
                  <a:lnTo>
                    <a:pt x="9" y="54"/>
                  </a:lnTo>
                  <a:lnTo>
                    <a:pt x="16" y="74"/>
                  </a:lnTo>
                  <a:lnTo>
                    <a:pt x="24" y="96"/>
                  </a:lnTo>
                  <a:lnTo>
                    <a:pt x="31" y="116"/>
                  </a:lnTo>
                  <a:lnTo>
                    <a:pt x="42" y="139"/>
                  </a:lnTo>
                  <a:lnTo>
                    <a:pt x="51" y="159"/>
                  </a:lnTo>
                  <a:lnTo>
                    <a:pt x="61" y="179"/>
                  </a:lnTo>
                  <a:lnTo>
                    <a:pt x="64" y="189"/>
                  </a:lnTo>
                  <a:lnTo>
                    <a:pt x="66" y="200"/>
                  </a:lnTo>
                  <a:lnTo>
                    <a:pt x="68" y="211"/>
                  </a:lnTo>
                  <a:lnTo>
                    <a:pt x="72" y="220"/>
                  </a:lnTo>
                  <a:lnTo>
                    <a:pt x="79" y="233"/>
                  </a:lnTo>
                  <a:lnTo>
                    <a:pt x="90" y="244"/>
                  </a:lnTo>
                  <a:lnTo>
                    <a:pt x="103" y="253"/>
                  </a:lnTo>
                  <a:lnTo>
                    <a:pt x="120" y="257"/>
                  </a:lnTo>
                  <a:lnTo>
                    <a:pt x="131" y="261"/>
                  </a:lnTo>
                  <a:lnTo>
                    <a:pt x="127" y="255"/>
                  </a:lnTo>
                  <a:lnTo>
                    <a:pt x="127" y="261"/>
                  </a:lnTo>
                  <a:lnTo>
                    <a:pt x="129" y="263"/>
                  </a:lnTo>
                  <a:lnTo>
                    <a:pt x="131" y="263"/>
                  </a:lnTo>
                  <a:lnTo>
                    <a:pt x="131" y="264"/>
                  </a:lnTo>
                  <a:lnTo>
                    <a:pt x="133" y="266"/>
                  </a:lnTo>
                  <a:lnTo>
                    <a:pt x="140" y="268"/>
                  </a:lnTo>
                  <a:lnTo>
                    <a:pt x="142" y="268"/>
                  </a:lnTo>
                  <a:lnTo>
                    <a:pt x="144" y="268"/>
                  </a:lnTo>
                  <a:lnTo>
                    <a:pt x="146" y="268"/>
                  </a:lnTo>
                  <a:lnTo>
                    <a:pt x="148" y="266"/>
                  </a:lnTo>
                  <a:lnTo>
                    <a:pt x="157" y="259"/>
                  </a:lnTo>
                  <a:lnTo>
                    <a:pt x="159" y="257"/>
                  </a:lnTo>
                  <a:lnTo>
                    <a:pt x="161" y="255"/>
                  </a:lnTo>
                  <a:lnTo>
                    <a:pt x="162" y="253"/>
                  </a:lnTo>
                  <a:lnTo>
                    <a:pt x="164" y="251"/>
                  </a:lnTo>
                  <a:lnTo>
                    <a:pt x="173" y="235"/>
                  </a:lnTo>
                  <a:lnTo>
                    <a:pt x="168" y="238"/>
                  </a:lnTo>
                  <a:lnTo>
                    <a:pt x="173" y="237"/>
                  </a:lnTo>
                  <a:lnTo>
                    <a:pt x="166" y="235"/>
                  </a:lnTo>
                  <a:lnTo>
                    <a:pt x="175" y="240"/>
                  </a:lnTo>
                  <a:lnTo>
                    <a:pt x="177" y="242"/>
                  </a:lnTo>
                  <a:lnTo>
                    <a:pt x="181" y="242"/>
                  </a:lnTo>
                  <a:lnTo>
                    <a:pt x="183" y="242"/>
                  </a:lnTo>
                  <a:lnTo>
                    <a:pt x="185" y="244"/>
                  </a:lnTo>
                  <a:lnTo>
                    <a:pt x="192" y="246"/>
                  </a:lnTo>
                  <a:lnTo>
                    <a:pt x="194" y="246"/>
                  </a:lnTo>
                  <a:lnTo>
                    <a:pt x="196" y="244"/>
                  </a:lnTo>
                  <a:lnTo>
                    <a:pt x="198" y="244"/>
                  </a:lnTo>
                  <a:lnTo>
                    <a:pt x="199" y="242"/>
                  </a:lnTo>
                  <a:lnTo>
                    <a:pt x="203" y="233"/>
                  </a:lnTo>
                  <a:lnTo>
                    <a:pt x="205" y="211"/>
                  </a:lnTo>
                  <a:lnTo>
                    <a:pt x="210" y="189"/>
                  </a:lnTo>
                  <a:lnTo>
                    <a:pt x="212" y="166"/>
                  </a:lnTo>
                  <a:lnTo>
                    <a:pt x="212" y="142"/>
                  </a:lnTo>
                  <a:lnTo>
                    <a:pt x="216" y="129"/>
                  </a:lnTo>
                  <a:lnTo>
                    <a:pt x="207" y="137"/>
                  </a:lnTo>
                  <a:lnTo>
                    <a:pt x="210" y="139"/>
                  </a:lnTo>
                  <a:lnTo>
                    <a:pt x="222" y="140"/>
                  </a:lnTo>
                  <a:lnTo>
                    <a:pt x="233" y="140"/>
                  </a:lnTo>
                  <a:lnTo>
                    <a:pt x="242" y="140"/>
                  </a:lnTo>
                  <a:lnTo>
                    <a:pt x="253" y="140"/>
                  </a:lnTo>
                  <a:lnTo>
                    <a:pt x="259" y="140"/>
                  </a:lnTo>
                  <a:lnTo>
                    <a:pt x="251" y="137"/>
                  </a:lnTo>
                  <a:lnTo>
                    <a:pt x="253" y="140"/>
                  </a:lnTo>
                  <a:lnTo>
                    <a:pt x="253" y="137"/>
                  </a:lnTo>
                  <a:lnTo>
                    <a:pt x="253" y="142"/>
                  </a:lnTo>
                  <a:lnTo>
                    <a:pt x="251" y="161"/>
                  </a:lnTo>
                  <a:lnTo>
                    <a:pt x="249" y="177"/>
                  </a:lnTo>
                  <a:lnTo>
                    <a:pt x="249" y="196"/>
                  </a:lnTo>
                  <a:lnTo>
                    <a:pt x="249" y="214"/>
                  </a:lnTo>
                  <a:lnTo>
                    <a:pt x="253" y="224"/>
                  </a:lnTo>
                  <a:lnTo>
                    <a:pt x="257" y="231"/>
                  </a:lnTo>
                  <a:lnTo>
                    <a:pt x="264" y="237"/>
                  </a:lnTo>
                  <a:lnTo>
                    <a:pt x="273" y="238"/>
                  </a:lnTo>
                  <a:lnTo>
                    <a:pt x="283" y="240"/>
                  </a:lnTo>
                  <a:lnTo>
                    <a:pt x="292" y="242"/>
                  </a:lnTo>
                  <a:lnTo>
                    <a:pt x="301" y="242"/>
                  </a:lnTo>
                  <a:lnTo>
                    <a:pt x="310" y="242"/>
                  </a:lnTo>
                  <a:lnTo>
                    <a:pt x="314" y="242"/>
                  </a:lnTo>
                  <a:lnTo>
                    <a:pt x="316" y="242"/>
                  </a:lnTo>
                  <a:lnTo>
                    <a:pt x="318" y="240"/>
                  </a:lnTo>
                  <a:lnTo>
                    <a:pt x="318" y="240"/>
                  </a:lnTo>
                  <a:lnTo>
                    <a:pt x="320" y="240"/>
                  </a:lnTo>
                  <a:lnTo>
                    <a:pt x="325" y="233"/>
                  </a:lnTo>
                  <a:lnTo>
                    <a:pt x="327" y="229"/>
                  </a:lnTo>
                  <a:lnTo>
                    <a:pt x="331" y="226"/>
                  </a:lnTo>
                  <a:lnTo>
                    <a:pt x="332" y="224"/>
                  </a:lnTo>
                  <a:lnTo>
                    <a:pt x="334" y="220"/>
                  </a:lnTo>
                  <a:lnTo>
                    <a:pt x="336" y="207"/>
                  </a:lnTo>
                  <a:lnTo>
                    <a:pt x="332" y="213"/>
                  </a:lnTo>
                  <a:lnTo>
                    <a:pt x="338" y="209"/>
                  </a:lnTo>
                  <a:lnTo>
                    <a:pt x="334" y="211"/>
                  </a:lnTo>
                  <a:lnTo>
                    <a:pt x="340" y="209"/>
                  </a:lnTo>
                  <a:lnTo>
                    <a:pt x="342" y="209"/>
                  </a:lnTo>
                  <a:lnTo>
                    <a:pt x="342" y="209"/>
                  </a:lnTo>
                  <a:lnTo>
                    <a:pt x="344" y="209"/>
                  </a:lnTo>
                  <a:lnTo>
                    <a:pt x="344" y="207"/>
                  </a:lnTo>
                  <a:lnTo>
                    <a:pt x="351" y="200"/>
                  </a:lnTo>
                  <a:lnTo>
                    <a:pt x="362" y="183"/>
                  </a:lnTo>
                  <a:lnTo>
                    <a:pt x="369" y="165"/>
                  </a:lnTo>
                  <a:lnTo>
                    <a:pt x="377" y="146"/>
                  </a:lnTo>
                  <a:lnTo>
                    <a:pt x="386" y="128"/>
                  </a:lnTo>
                  <a:lnTo>
                    <a:pt x="388" y="124"/>
                  </a:lnTo>
                  <a:lnTo>
                    <a:pt x="388" y="122"/>
                  </a:lnTo>
                  <a:lnTo>
                    <a:pt x="386" y="118"/>
                  </a:lnTo>
                  <a:lnTo>
                    <a:pt x="384" y="116"/>
                  </a:lnTo>
                  <a:lnTo>
                    <a:pt x="381" y="116"/>
                  </a:lnTo>
                  <a:lnTo>
                    <a:pt x="379" y="116"/>
                  </a:lnTo>
                  <a:lnTo>
                    <a:pt x="375" y="118"/>
                  </a:lnTo>
                  <a:lnTo>
                    <a:pt x="373" y="120"/>
                  </a:lnTo>
                  <a:lnTo>
                    <a:pt x="366" y="135"/>
                  </a:lnTo>
                  <a:lnTo>
                    <a:pt x="360" y="148"/>
                  </a:lnTo>
                  <a:lnTo>
                    <a:pt x="353" y="163"/>
                  </a:lnTo>
                  <a:lnTo>
                    <a:pt x="345" y="177"/>
                  </a:lnTo>
                  <a:lnTo>
                    <a:pt x="332" y="196"/>
                  </a:lnTo>
                  <a:lnTo>
                    <a:pt x="338" y="194"/>
                  </a:lnTo>
                  <a:lnTo>
                    <a:pt x="332" y="194"/>
                  </a:lnTo>
                  <a:lnTo>
                    <a:pt x="331" y="194"/>
                  </a:lnTo>
                  <a:lnTo>
                    <a:pt x="331" y="194"/>
                  </a:lnTo>
                  <a:lnTo>
                    <a:pt x="331" y="194"/>
                  </a:lnTo>
                  <a:lnTo>
                    <a:pt x="329" y="196"/>
                  </a:lnTo>
                  <a:lnTo>
                    <a:pt x="323" y="198"/>
                  </a:lnTo>
                  <a:lnTo>
                    <a:pt x="321" y="200"/>
                  </a:lnTo>
                  <a:lnTo>
                    <a:pt x="321" y="202"/>
                  </a:lnTo>
                  <a:lnTo>
                    <a:pt x="321" y="203"/>
                  </a:lnTo>
                  <a:lnTo>
                    <a:pt x="320" y="205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20" y="213"/>
                  </a:lnTo>
                  <a:lnTo>
                    <a:pt x="310" y="227"/>
                  </a:lnTo>
                  <a:lnTo>
                    <a:pt x="314" y="226"/>
                  </a:lnTo>
                  <a:lnTo>
                    <a:pt x="307" y="226"/>
                  </a:lnTo>
                  <a:lnTo>
                    <a:pt x="297" y="226"/>
                  </a:lnTo>
                  <a:lnTo>
                    <a:pt x="286" y="226"/>
                  </a:lnTo>
                  <a:lnTo>
                    <a:pt x="279" y="224"/>
                  </a:lnTo>
                  <a:lnTo>
                    <a:pt x="271" y="220"/>
                  </a:lnTo>
                  <a:lnTo>
                    <a:pt x="264" y="207"/>
                  </a:lnTo>
                  <a:lnTo>
                    <a:pt x="262" y="190"/>
                  </a:lnTo>
                  <a:lnTo>
                    <a:pt x="264" y="172"/>
                  </a:lnTo>
                  <a:lnTo>
                    <a:pt x="266" y="155"/>
                  </a:lnTo>
                  <a:lnTo>
                    <a:pt x="268" y="137"/>
                  </a:lnTo>
                  <a:lnTo>
                    <a:pt x="268" y="135"/>
                  </a:lnTo>
                  <a:lnTo>
                    <a:pt x="268" y="135"/>
                  </a:lnTo>
                  <a:lnTo>
                    <a:pt x="268" y="135"/>
                  </a:lnTo>
                  <a:lnTo>
                    <a:pt x="268" y="133"/>
                  </a:lnTo>
                  <a:lnTo>
                    <a:pt x="264" y="129"/>
                  </a:lnTo>
                  <a:lnTo>
                    <a:pt x="264" y="128"/>
                  </a:lnTo>
                  <a:lnTo>
                    <a:pt x="262" y="126"/>
                  </a:lnTo>
                  <a:lnTo>
                    <a:pt x="260" y="126"/>
                  </a:lnTo>
                  <a:lnTo>
                    <a:pt x="259" y="126"/>
                  </a:lnTo>
                  <a:lnTo>
                    <a:pt x="246" y="126"/>
                  </a:lnTo>
                  <a:lnTo>
                    <a:pt x="240" y="126"/>
                  </a:lnTo>
                  <a:lnTo>
                    <a:pt x="234" y="124"/>
                  </a:lnTo>
                  <a:lnTo>
                    <a:pt x="227" y="124"/>
                  </a:lnTo>
                  <a:lnTo>
                    <a:pt x="222" y="124"/>
                  </a:lnTo>
                  <a:lnTo>
                    <a:pt x="210" y="122"/>
                  </a:lnTo>
                  <a:lnTo>
                    <a:pt x="209" y="122"/>
                  </a:lnTo>
                  <a:lnTo>
                    <a:pt x="205" y="122"/>
                  </a:lnTo>
                  <a:lnTo>
                    <a:pt x="203" y="124"/>
                  </a:lnTo>
                  <a:lnTo>
                    <a:pt x="201" y="126"/>
                  </a:lnTo>
                  <a:lnTo>
                    <a:pt x="196" y="139"/>
                  </a:lnTo>
                  <a:lnTo>
                    <a:pt x="198" y="159"/>
                  </a:lnTo>
                  <a:lnTo>
                    <a:pt x="196" y="179"/>
                  </a:lnTo>
                  <a:lnTo>
                    <a:pt x="192" y="202"/>
                  </a:lnTo>
                  <a:lnTo>
                    <a:pt x="188" y="222"/>
                  </a:lnTo>
                  <a:lnTo>
                    <a:pt x="186" y="233"/>
                  </a:lnTo>
                  <a:lnTo>
                    <a:pt x="194" y="229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5" y="227"/>
                  </a:lnTo>
                  <a:lnTo>
                    <a:pt x="186" y="227"/>
                  </a:lnTo>
                  <a:lnTo>
                    <a:pt x="175" y="222"/>
                  </a:lnTo>
                  <a:lnTo>
                    <a:pt x="173" y="220"/>
                  </a:lnTo>
                  <a:lnTo>
                    <a:pt x="172" y="220"/>
                  </a:lnTo>
                  <a:lnTo>
                    <a:pt x="170" y="220"/>
                  </a:lnTo>
                  <a:lnTo>
                    <a:pt x="168" y="222"/>
                  </a:lnTo>
                  <a:lnTo>
                    <a:pt x="162" y="224"/>
                  </a:lnTo>
                  <a:lnTo>
                    <a:pt x="161" y="224"/>
                  </a:lnTo>
                  <a:lnTo>
                    <a:pt x="161" y="226"/>
                  </a:lnTo>
                  <a:lnTo>
                    <a:pt x="159" y="226"/>
                  </a:lnTo>
                  <a:lnTo>
                    <a:pt x="159" y="227"/>
                  </a:lnTo>
                  <a:lnTo>
                    <a:pt x="153" y="237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53" y="235"/>
                  </a:lnTo>
                  <a:lnTo>
                    <a:pt x="138" y="253"/>
                  </a:lnTo>
                  <a:lnTo>
                    <a:pt x="146" y="253"/>
                  </a:lnTo>
                  <a:lnTo>
                    <a:pt x="138" y="250"/>
                  </a:lnTo>
                  <a:lnTo>
                    <a:pt x="144" y="255"/>
                  </a:lnTo>
                  <a:lnTo>
                    <a:pt x="142" y="250"/>
                  </a:lnTo>
                  <a:lnTo>
                    <a:pt x="140" y="248"/>
                  </a:lnTo>
                  <a:lnTo>
                    <a:pt x="138" y="248"/>
                  </a:lnTo>
                  <a:lnTo>
                    <a:pt x="137" y="246"/>
                  </a:lnTo>
                  <a:lnTo>
                    <a:pt x="135" y="246"/>
                  </a:lnTo>
                  <a:lnTo>
                    <a:pt x="129" y="244"/>
                  </a:lnTo>
                  <a:lnTo>
                    <a:pt x="114" y="240"/>
                  </a:lnTo>
                  <a:lnTo>
                    <a:pt x="101" y="231"/>
                  </a:lnTo>
                  <a:lnTo>
                    <a:pt x="90" y="220"/>
                  </a:lnTo>
                  <a:lnTo>
                    <a:pt x="85" y="205"/>
                  </a:lnTo>
                  <a:lnTo>
                    <a:pt x="83" y="198"/>
                  </a:lnTo>
                  <a:lnTo>
                    <a:pt x="81" y="189"/>
                  </a:lnTo>
                  <a:lnTo>
                    <a:pt x="79" y="181"/>
                  </a:lnTo>
                  <a:lnTo>
                    <a:pt x="76" y="174"/>
                  </a:lnTo>
                  <a:lnTo>
                    <a:pt x="66" y="153"/>
                  </a:lnTo>
                  <a:lnTo>
                    <a:pt x="57" y="133"/>
                  </a:lnTo>
                  <a:lnTo>
                    <a:pt x="48" y="113"/>
                  </a:lnTo>
                  <a:lnTo>
                    <a:pt x="39" y="92"/>
                  </a:lnTo>
                  <a:lnTo>
                    <a:pt x="31" y="72"/>
                  </a:lnTo>
                  <a:lnTo>
                    <a:pt x="24" y="50"/>
                  </a:lnTo>
                  <a:lnTo>
                    <a:pt x="20" y="28"/>
                  </a:lnTo>
                  <a:lnTo>
                    <a:pt x="16" y="6"/>
                  </a:lnTo>
                  <a:lnTo>
                    <a:pt x="15" y="4"/>
                  </a:lnTo>
                  <a:lnTo>
                    <a:pt x="13" y="0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86"/>
            <p:cNvSpPr>
              <a:spLocks/>
            </p:cNvSpPr>
            <p:nvPr/>
          </p:nvSpPr>
          <p:spPr bwMode="auto">
            <a:xfrm>
              <a:off x="4230" y="3641"/>
              <a:ext cx="22" cy="66"/>
            </a:xfrm>
            <a:custGeom>
              <a:avLst/>
              <a:gdLst>
                <a:gd name="T0" fmla="*/ 4 w 44"/>
                <a:gd name="T1" fmla="*/ 0 h 131"/>
                <a:gd name="T2" fmla="*/ 4 w 44"/>
                <a:gd name="T3" fmla="*/ 7 h 131"/>
                <a:gd name="T4" fmla="*/ 2 w 44"/>
                <a:gd name="T5" fmla="*/ 24 h 131"/>
                <a:gd name="T6" fmla="*/ 0 w 44"/>
                <a:gd name="T7" fmla="*/ 46 h 131"/>
                <a:gd name="T8" fmla="*/ 0 w 44"/>
                <a:gd name="T9" fmla="*/ 72 h 131"/>
                <a:gd name="T10" fmla="*/ 0 w 44"/>
                <a:gd name="T11" fmla="*/ 94 h 131"/>
                <a:gd name="T12" fmla="*/ 2 w 44"/>
                <a:gd name="T13" fmla="*/ 113 h 131"/>
                <a:gd name="T14" fmla="*/ 4 w 44"/>
                <a:gd name="T15" fmla="*/ 126 h 131"/>
                <a:gd name="T16" fmla="*/ 4 w 44"/>
                <a:gd name="T17" fmla="*/ 131 h 131"/>
                <a:gd name="T18" fmla="*/ 13 w 44"/>
                <a:gd name="T19" fmla="*/ 120 h 131"/>
                <a:gd name="T20" fmla="*/ 24 w 44"/>
                <a:gd name="T21" fmla="*/ 63 h 131"/>
                <a:gd name="T22" fmla="*/ 24 w 44"/>
                <a:gd name="T23" fmla="*/ 103 h 131"/>
                <a:gd name="T24" fmla="*/ 44 w 44"/>
                <a:gd name="T25" fmla="*/ 7 h 131"/>
                <a:gd name="T26" fmla="*/ 4 w 44"/>
                <a:gd name="T27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4" h="131">
                  <a:moveTo>
                    <a:pt x="4" y="0"/>
                  </a:moveTo>
                  <a:lnTo>
                    <a:pt x="4" y="7"/>
                  </a:lnTo>
                  <a:lnTo>
                    <a:pt x="2" y="24"/>
                  </a:lnTo>
                  <a:lnTo>
                    <a:pt x="0" y="46"/>
                  </a:lnTo>
                  <a:lnTo>
                    <a:pt x="0" y="72"/>
                  </a:lnTo>
                  <a:lnTo>
                    <a:pt x="0" y="94"/>
                  </a:lnTo>
                  <a:lnTo>
                    <a:pt x="2" y="113"/>
                  </a:lnTo>
                  <a:lnTo>
                    <a:pt x="4" y="126"/>
                  </a:lnTo>
                  <a:lnTo>
                    <a:pt x="4" y="131"/>
                  </a:lnTo>
                  <a:lnTo>
                    <a:pt x="13" y="120"/>
                  </a:lnTo>
                  <a:lnTo>
                    <a:pt x="24" y="63"/>
                  </a:lnTo>
                  <a:lnTo>
                    <a:pt x="24" y="103"/>
                  </a:lnTo>
                  <a:lnTo>
                    <a:pt x="44" y="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87"/>
            <p:cNvSpPr>
              <a:spLocks/>
            </p:cNvSpPr>
            <p:nvPr/>
          </p:nvSpPr>
          <p:spPr bwMode="auto">
            <a:xfrm>
              <a:off x="4156" y="3645"/>
              <a:ext cx="32" cy="63"/>
            </a:xfrm>
            <a:custGeom>
              <a:avLst/>
              <a:gdLst>
                <a:gd name="T0" fmla="*/ 65 w 65"/>
                <a:gd name="T1" fmla="*/ 0 h 128"/>
                <a:gd name="T2" fmla="*/ 65 w 65"/>
                <a:gd name="T3" fmla="*/ 4 h 128"/>
                <a:gd name="T4" fmla="*/ 63 w 65"/>
                <a:gd name="T5" fmla="*/ 17 h 128"/>
                <a:gd name="T6" fmla="*/ 61 w 65"/>
                <a:gd name="T7" fmla="*/ 35 h 128"/>
                <a:gd name="T8" fmla="*/ 61 w 65"/>
                <a:gd name="T9" fmla="*/ 61 h 128"/>
                <a:gd name="T10" fmla="*/ 61 w 65"/>
                <a:gd name="T11" fmla="*/ 85 h 128"/>
                <a:gd name="T12" fmla="*/ 61 w 65"/>
                <a:gd name="T13" fmla="*/ 106 h 128"/>
                <a:gd name="T14" fmla="*/ 61 w 65"/>
                <a:gd name="T15" fmla="*/ 119 h 128"/>
                <a:gd name="T16" fmla="*/ 61 w 65"/>
                <a:gd name="T17" fmla="*/ 124 h 128"/>
                <a:gd name="T18" fmla="*/ 41 w 65"/>
                <a:gd name="T19" fmla="*/ 89 h 128"/>
                <a:gd name="T20" fmla="*/ 37 w 65"/>
                <a:gd name="T21" fmla="*/ 128 h 128"/>
                <a:gd name="T22" fmla="*/ 28 w 65"/>
                <a:gd name="T23" fmla="*/ 80 h 128"/>
                <a:gd name="T24" fmla="*/ 21 w 65"/>
                <a:gd name="T25" fmla="*/ 109 h 128"/>
                <a:gd name="T26" fmla="*/ 0 w 65"/>
                <a:gd name="T27" fmla="*/ 24 h 128"/>
                <a:gd name="T28" fmla="*/ 28 w 65"/>
                <a:gd name="T29" fmla="*/ 28 h 128"/>
                <a:gd name="T30" fmla="*/ 52 w 65"/>
                <a:gd name="T31" fmla="*/ 4 h 128"/>
                <a:gd name="T32" fmla="*/ 65 w 65"/>
                <a:gd name="T33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128">
                  <a:moveTo>
                    <a:pt x="65" y="0"/>
                  </a:moveTo>
                  <a:lnTo>
                    <a:pt x="65" y="4"/>
                  </a:lnTo>
                  <a:lnTo>
                    <a:pt x="63" y="17"/>
                  </a:lnTo>
                  <a:lnTo>
                    <a:pt x="61" y="35"/>
                  </a:lnTo>
                  <a:lnTo>
                    <a:pt x="61" y="61"/>
                  </a:lnTo>
                  <a:lnTo>
                    <a:pt x="61" y="85"/>
                  </a:lnTo>
                  <a:lnTo>
                    <a:pt x="61" y="106"/>
                  </a:lnTo>
                  <a:lnTo>
                    <a:pt x="61" y="119"/>
                  </a:lnTo>
                  <a:lnTo>
                    <a:pt x="61" y="124"/>
                  </a:lnTo>
                  <a:lnTo>
                    <a:pt x="41" y="89"/>
                  </a:lnTo>
                  <a:lnTo>
                    <a:pt x="37" y="128"/>
                  </a:lnTo>
                  <a:lnTo>
                    <a:pt x="28" y="80"/>
                  </a:lnTo>
                  <a:lnTo>
                    <a:pt x="21" y="109"/>
                  </a:lnTo>
                  <a:lnTo>
                    <a:pt x="0" y="24"/>
                  </a:lnTo>
                  <a:lnTo>
                    <a:pt x="28" y="28"/>
                  </a:lnTo>
                  <a:lnTo>
                    <a:pt x="52" y="4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88"/>
            <p:cNvSpPr>
              <a:spLocks/>
            </p:cNvSpPr>
            <p:nvPr/>
          </p:nvSpPr>
          <p:spPr bwMode="auto">
            <a:xfrm>
              <a:off x="4319" y="3609"/>
              <a:ext cx="79" cy="72"/>
            </a:xfrm>
            <a:custGeom>
              <a:avLst/>
              <a:gdLst>
                <a:gd name="T0" fmla="*/ 5 w 159"/>
                <a:gd name="T1" fmla="*/ 72 h 142"/>
                <a:gd name="T2" fmla="*/ 3 w 159"/>
                <a:gd name="T3" fmla="*/ 61 h 142"/>
                <a:gd name="T4" fmla="*/ 1 w 159"/>
                <a:gd name="T5" fmla="*/ 52 h 142"/>
                <a:gd name="T6" fmla="*/ 0 w 159"/>
                <a:gd name="T7" fmla="*/ 44 h 142"/>
                <a:gd name="T8" fmla="*/ 3 w 159"/>
                <a:gd name="T9" fmla="*/ 39 h 142"/>
                <a:gd name="T10" fmla="*/ 7 w 159"/>
                <a:gd name="T11" fmla="*/ 37 h 142"/>
                <a:gd name="T12" fmla="*/ 14 w 159"/>
                <a:gd name="T13" fmla="*/ 35 h 142"/>
                <a:gd name="T14" fmla="*/ 22 w 159"/>
                <a:gd name="T15" fmla="*/ 35 h 142"/>
                <a:gd name="T16" fmla="*/ 27 w 159"/>
                <a:gd name="T17" fmla="*/ 33 h 142"/>
                <a:gd name="T18" fmla="*/ 40 w 159"/>
                <a:gd name="T19" fmla="*/ 24 h 142"/>
                <a:gd name="T20" fmla="*/ 53 w 159"/>
                <a:gd name="T21" fmla="*/ 18 h 142"/>
                <a:gd name="T22" fmla="*/ 66 w 159"/>
                <a:gd name="T23" fmla="*/ 11 h 142"/>
                <a:gd name="T24" fmla="*/ 77 w 159"/>
                <a:gd name="T25" fmla="*/ 2 h 142"/>
                <a:gd name="T26" fmla="*/ 86 w 159"/>
                <a:gd name="T27" fmla="*/ 0 h 142"/>
                <a:gd name="T28" fmla="*/ 96 w 159"/>
                <a:gd name="T29" fmla="*/ 0 h 142"/>
                <a:gd name="T30" fmla="*/ 103 w 159"/>
                <a:gd name="T31" fmla="*/ 0 h 142"/>
                <a:gd name="T32" fmla="*/ 112 w 159"/>
                <a:gd name="T33" fmla="*/ 2 h 142"/>
                <a:gd name="T34" fmla="*/ 122 w 159"/>
                <a:gd name="T35" fmla="*/ 4 h 142"/>
                <a:gd name="T36" fmla="*/ 129 w 159"/>
                <a:gd name="T37" fmla="*/ 7 h 142"/>
                <a:gd name="T38" fmla="*/ 134 w 159"/>
                <a:gd name="T39" fmla="*/ 13 h 142"/>
                <a:gd name="T40" fmla="*/ 140 w 159"/>
                <a:gd name="T41" fmla="*/ 18 h 142"/>
                <a:gd name="T42" fmla="*/ 146 w 159"/>
                <a:gd name="T43" fmla="*/ 22 h 142"/>
                <a:gd name="T44" fmla="*/ 151 w 159"/>
                <a:gd name="T45" fmla="*/ 26 h 142"/>
                <a:gd name="T46" fmla="*/ 157 w 159"/>
                <a:gd name="T47" fmla="*/ 28 h 142"/>
                <a:gd name="T48" fmla="*/ 159 w 159"/>
                <a:gd name="T49" fmla="*/ 33 h 142"/>
                <a:gd name="T50" fmla="*/ 159 w 159"/>
                <a:gd name="T51" fmla="*/ 59 h 142"/>
                <a:gd name="T52" fmla="*/ 146 w 159"/>
                <a:gd name="T53" fmla="*/ 89 h 142"/>
                <a:gd name="T54" fmla="*/ 131 w 159"/>
                <a:gd name="T55" fmla="*/ 116 h 142"/>
                <a:gd name="T56" fmla="*/ 122 w 159"/>
                <a:gd name="T57" fmla="*/ 141 h 142"/>
                <a:gd name="T58" fmla="*/ 107 w 159"/>
                <a:gd name="T59" fmla="*/ 141 h 142"/>
                <a:gd name="T60" fmla="*/ 92 w 159"/>
                <a:gd name="T61" fmla="*/ 142 h 142"/>
                <a:gd name="T62" fmla="*/ 79 w 159"/>
                <a:gd name="T63" fmla="*/ 142 h 142"/>
                <a:gd name="T64" fmla="*/ 68 w 159"/>
                <a:gd name="T65" fmla="*/ 139 h 142"/>
                <a:gd name="T66" fmla="*/ 59 w 159"/>
                <a:gd name="T67" fmla="*/ 131 h 142"/>
                <a:gd name="T68" fmla="*/ 48 w 159"/>
                <a:gd name="T69" fmla="*/ 126 h 142"/>
                <a:gd name="T70" fmla="*/ 38 w 159"/>
                <a:gd name="T71" fmla="*/ 118 h 142"/>
                <a:gd name="T72" fmla="*/ 29 w 159"/>
                <a:gd name="T73" fmla="*/ 111 h 142"/>
                <a:gd name="T74" fmla="*/ 20 w 159"/>
                <a:gd name="T75" fmla="*/ 102 h 142"/>
                <a:gd name="T76" fmla="*/ 12 w 159"/>
                <a:gd name="T77" fmla="*/ 92 h 142"/>
                <a:gd name="T78" fmla="*/ 9 w 159"/>
                <a:gd name="T79" fmla="*/ 83 h 142"/>
                <a:gd name="T80" fmla="*/ 5 w 159"/>
                <a:gd name="T81" fmla="*/ 7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9" h="142">
                  <a:moveTo>
                    <a:pt x="5" y="72"/>
                  </a:moveTo>
                  <a:lnTo>
                    <a:pt x="3" y="61"/>
                  </a:lnTo>
                  <a:lnTo>
                    <a:pt x="1" y="52"/>
                  </a:lnTo>
                  <a:lnTo>
                    <a:pt x="0" y="44"/>
                  </a:lnTo>
                  <a:lnTo>
                    <a:pt x="3" y="39"/>
                  </a:lnTo>
                  <a:lnTo>
                    <a:pt x="7" y="37"/>
                  </a:lnTo>
                  <a:lnTo>
                    <a:pt x="14" y="35"/>
                  </a:lnTo>
                  <a:lnTo>
                    <a:pt x="22" y="35"/>
                  </a:lnTo>
                  <a:lnTo>
                    <a:pt x="27" y="33"/>
                  </a:lnTo>
                  <a:lnTo>
                    <a:pt x="40" y="24"/>
                  </a:lnTo>
                  <a:lnTo>
                    <a:pt x="53" y="18"/>
                  </a:lnTo>
                  <a:lnTo>
                    <a:pt x="66" y="11"/>
                  </a:lnTo>
                  <a:lnTo>
                    <a:pt x="77" y="2"/>
                  </a:lnTo>
                  <a:lnTo>
                    <a:pt x="86" y="0"/>
                  </a:lnTo>
                  <a:lnTo>
                    <a:pt x="96" y="0"/>
                  </a:lnTo>
                  <a:lnTo>
                    <a:pt x="103" y="0"/>
                  </a:lnTo>
                  <a:lnTo>
                    <a:pt x="112" y="2"/>
                  </a:lnTo>
                  <a:lnTo>
                    <a:pt x="122" y="4"/>
                  </a:lnTo>
                  <a:lnTo>
                    <a:pt x="129" y="7"/>
                  </a:lnTo>
                  <a:lnTo>
                    <a:pt x="134" y="13"/>
                  </a:lnTo>
                  <a:lnTo>
                    <a:pt x="140" y="18"/>
                  </a:lnTo>
                  <a:lnTo>
                    <a:pt x="146" y="22"/>
                  </a:lnTo>
                  <a:lnTo>
                    <a:pt x="151" y="26"/>
                  </a:lnTo>
                  <a:lnTo>
                    <a:pt x="157" y="28"/>
                  </a:lnTo>
                  <a:lnTo>
                    <a:pt x="159" y="33"/>
                  </a:lnTo>
                  <a:lnTo>
                    <a:pt x="159" y="59"/>
                  </a:lnTo>
                  <a:lnTo>
                    <a:pt x="146" y="89"/>
                  </a:lnTo>
                  <a:lnTo>
                    <a:pt x="131" y="116"/>
                  </a:lnTo>
                  <a:lnTo>
                    <a:pt x="122" y="141"/>
                  </a:lnTo>
                  <a:lnTo>
                    <a:pt x="107" y="141"/>
                  </a:lnTo>
                  <a:lnTo>
                    <a:pt x="92" y="142"/>
                  </a:lnTo>
                  <a:lnTo>
                    <a:pt x="79" y="142"/>
                  </a:lnTo>
                  <a:lnTo>
                    <a:pt x="68" y="139"/>
                  </a:lnTo>
                  <a:lnTo>
                    <a:pt x="59" y="131"/>
                  </a:lnTo>
                  <a:lnTo>
                    <a:pt x="48" y="126"/>
                  </a:lnTo>
                  <a:lnTo>
                    <a:pt x="38" y="118"/>
                  </a:lnTo>
                  <a:lnTo>
                    <a:pt x="29" y="111"/>
                  </a:lnTo>
                  <a:lnTo>
                    <a:pt x="20" y="102"/>
                  </a:lnTo>
                  <a:lnTo>
                    <a:pt x="12" y="92"/>
                  </a:lnTo>
                  <a:lnTo>
                    <a:pt x="9" y="83"/>
                  </a:lnTo>
                  <a:lnTo>
                    <a:pt x="5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89"/>
            <p:cNvSpPr>
              <a:spLocks/>
            </p:cNvSpPr>
            <p:nvPr/>
          </p:nvSpPr>
          <p:spPr bwMode="auto">
            <a:xfrm>
              <a:off x="4320" y="3597"/>
              <a:ext cx="9" cy="10"/>
            </a:xfrm>
            <a:custGeom>
              <a:avLst/>
              <a:gdLst>
                <a:gd name="T0" fmla="*/ 4 w 19"/>
                <a:gd name="T1" fmla="*/ 0 h 20"/>
                <a:gd name="T2" fmla="*/ 0 w 19"/>
                <a:gd name="T3" fmla="*/ 0 h 20"/>
                <a:gd name="T4" fmla="*/ 0 w 19"/>
                <a:gd name="T5" fmla="*/ 0 h 20"/>
                <a:gd name="T6" fmla="*/ 0 w 19"/>
                <a:gd name="T7" fmla="*/ 4 h 20"/>
                <a:gd name="T8" fmla="*/ 0 w 19"/>
                <a:gd name="T9" fmla="*/ 7 h 20"/>
                <a:gd name="T10" fmla="*/ 2 w 19"/>
                <a:gd name="T11" fmla="*/ 13 h 20"/>
                <a:gd name="T12" fmla="*/ 4 w 19"/>
                <a:gd name="T13" fmla="*/ 17 h 20"/>
                <a:gd name="T14" fmla="*/ 8 w 19"/>
                <a:gd name="T15" fmla="*/ 19 h 20"/>
                <a:gd name="T16" fmla="*/ 13 w 19"/>
                <a:gd name="T17" fmla="*/ 20 h 20"/>
                <a:gd name="T18" fmla="*/ 17 w 19"/>
                <a:gd name="T19" fmla="*/ 19 h 20"/>
                <a:gd name="T20" fmla="*/ 19 w 19"/>
                <a:gd name="T21" fmla="*/ 15 h 20"/>
                <a:gd name="T22" fmla="*/ 19 w 19"/>
                <a:gd name="T23" fmla="*/ 11 h 20"/>
                <a:gd name="T24" fmla="*/ 19 w 19"/>
                <a:gd name="T25" fmla="*/ 6 h 20"/>
                <a:gd name="T26" fmla="*/ 17 w 19"/>
                <a:gd name="T27" fmla="*/ 2 h 20"/>
                <a:gd name="T28" fmla="*/ 15 w 19"/>
                <a:gd name="T29" fmla="*/ 0 h 20"/>
                <a:gd name="T30" fmla="*/ 10 w 19"/>
                <a:gd name="T31" fmla="*/ 0 h 20"/>
                <a:gd name="T32" fmla="*/ 4 w 19"/>
                <a:gd name="T33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20">
                  <a:moveTo>
                    <a:pt x="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7"/>
                  </a:lnTo>
                  <a:lnTo>
                    <a:pt x="2" y="13"/>
                  </a:lnTo>
                  <a:lnTo>
                    <a:pt x="4" y="17"/>
                  </a:lnTo>
                  <a:lnTo>
                    <a:pt x="8" y="19"/>
                  </a:lnTo>
                  <a:lnTo>
                    <a:pt x="13" y="20"/>
                  </a:lnTo>
                  <a:lnTo>
                    <a:pt x="17" y="19"/>
                  </a:lnTo>
                  <a:lnTo>
                    <a:pt x="19" y="15"/>
                  </a:lnTo>
                  <a:lnTo>
                    <a:pt x="19" y="11"/>
                  </a:lnTo>
                  <a:lnTo>
                    <a:pt x="19" y="6"/>
                  </a:lnTo>
                  <a:lnTo>
                    <a:pt x="17" y="2"/>
                  </a:lnTo>
                  <a:lnTo>
                    <a:pt x="15" y="0"/>
                  </a:lnTo>
                  <a:lnTo>
                    <a:pt x="1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90"/>
            <p:cNvSpPr>
              <a:spLocks/>
            </p:cNvSpPr>
            <p:nvPr/>
          </p:nvSpPr>
          <p:spPr bwMode="auto">
            <a:xfrm>
              <a:off x="4030" y="3607"/>
              <a:ext cx="40" cy="105"/>
            </a:xfrm>
            <a:custGeom>
              <a:avLst/>
              <a:gdLst>
                <a:gd name="T0" fmla="*/ 0 w 79"/>
                <a:gd name="T1" fmla="*/ 0 h 211"/>
                <a:gd name="T2" fmla="*/ 5 w 79"/>
                <a:gd name="T3" fmla="*/ 13 h 211"/>
                <a:gd name="T4" fmla="*/ 16 w 79"/>
                <a:gd name="T5" fmla="*/ 49 h 211"/>
                <a:gd name="T6" fmla="*/ 29 w 79"/>
                <a:gd name="T7" fmla="*/ 95 h 211"/>
                <a:gd name="T8" fmla="*/ 37 w 79"/>
                <a:gd name="T9" fmla="*/ 145 h 211"/>
                <a:gd name="T10" fmla="*/ 42 w 79"/>
                <a:gd name="T11" fmla="*/ 182 h 211"/>
                <a:gd name="T12" fmla="*/ 46 w 79"/>
                <a:gd name="T13" fmla="*/ 202 h 211"/>
                <a:gd name="T14" fmla="*/ 50 w 79"/>
                <a:gd name="T15" fmla="*/ 209 h 211"/>
                <a:gd name="T16" fmla="*/ 52 w 79"/>
                <a:gd name="T17" fmla="*/ 211 h 211"/>
                <a:gd name="T18" fmla="*/ 61 w 79"/>
                <a:gd name="T19" fmla="*/ 204 h 211"/>
                <a:gd name="T20" fmla="*/ 66 w 79"/>
                <a:gd name="T21" fmla="*/ 176 h 211"/>
                <a:gd name="T22" fmla="*/ 76 w 79"/>
                <a:gd name="T23" fmla="*/ 200 h 211"/>
                <a:gd name="T24" fmla="*/ 76 w 79"/>
                <a:gd name="T25" fmla="*/ 195 h 211"/>
                <a:gd name="T26" fmla="*/ 77 w 79"/>
                <a:gd name="T27" fmla="*/ 178 h 211"/>
                <a:gd name="T28" fmla="*/ 77 w 79"/>
                <a:gd name="T29" fmla="*/ 154 h 211"/>
                <a:gd name="T30" fmla="*/ 77 w 79"/>
                <a:gd name="T31" fmla="*/ 121 h 211"/>
                <a:gd name="T32" fmla="*/ 77 w 79"/>
                <a:gd name="T33" fmla="*/ 82 h 211"/>
                <a:gd name="T34" fmla="*/ 79 w 79"/>
                <a:gd name="T35" fmla="*/ 43 h 211"/>
                <a:gd name="T36" fmla="*/ 79 w 79"/>
                <a:gd name="T37" fmla="*/ 12 h 211"/>
                <a:gd name="T38" fmla="*/ 79 w 79"/>
                <a:gd name="T39" fmla="*/ 0 h 211"/>
                <a:gd name="T40" fmla="*/ 53 w 79"/>
                <a:gd name="T41" fmla="*/ 54 h 211"/>
                <a:gd name="T42" fmla="*/ 48 w 79"/>
                <a:gd name="T43" fmla="*/ 36 h 211"/>
                <a:gd name="T44" fmla="*/ 40 w 79"/>
                <a:gd name="T45" fmla="*/ 37 h 211"/>
                <a:gd name="T46" fmla="*/ 24 w 79"/>
                <a:gd name="T47" fmla="*/ 24 h 211"/>
                <a:gd name="T48" fmla="*/ 0 w 79"/>
                <a:gd name="T49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9" h="211">
                  <a:moveTo>
                    <a:pt x="0" y="0"/>
                  </a:moveTo>
                  <a:lnTo>
                    <a:pt x="5" y="13"/>
                  </a:lnTo>
                  <a:lnTo>
                    <a:pt x="16" y="49"/>
                  </a:lnTo>
                  <a:lnTo>
                    <a:pt x="29" y="95"/>
                  </a:lnTo>
                  <a:lnTo>
                    <a:pt x="37" y="145"/>
                  </a:lnTo>
                  <a:lnTo>
                    <a:pt x="42" y="182"/>
                  </a:lnTo>
                  <a:lnTo>
                    <a:pt x="46" y="202"/>
                  </a:lnTo>
                  <a:lnTo>
                    <a:pt x="50" y="209"/>
                  </a:lnTo>
                  <a:lnTo>
                    <a:pt x="52" y="211"/>
                  </a:lnTo>
                  <a:lnTo>
                    <a:pt x="61" y="204"/>
                  </a:lnTo>
                  <a:lnTo>
                    <a:pt x="66" y="176"/>
                  </a:lnTo>
                  <a:lnTo>
                    <a:pt x="76" y="200"/>
                  </a:lnTo>
                  <a:lnTo>
                    <a:pt x="76" y="195"/>
                  </a:lnTo>
                  <a:lnTo>
                    <a:pt x="77" y="178"/>
                  </a:lnTo>
                  <a:lnTo>
                    <a:pt x="77" y="154"/>
                  </a:lnTo>
                  <a:lnTo>
                    <a:pt x="77" y="121"/>
                  </a:lnTo>
                  <a:lnTo>
                    <a:pt x="77" y="82"/>
                  </a:lnTo>
                  <a:lnTo>
                    <a:pt x="79" y="43"/>
                  </a:lnTo>
                  <a:lnTo>
                    <a:pt x="79" y="12"/>
                  </a:lnTo>
                  <a:lnTo>
                    <a:pt x="79" y="0"/>
                  </a:lnTo>
                  <a:lnTo>
                    <a:pt x="53" y="54"/>
                  </a:lnTo>
                  <a:lnTo>
                    <a:pt x="48" y="36"/>
                  </a:lnTo>
                  <a:lnTo>
                    <a:pt x="40" y="37"/>
                  </a:lnTo>
                  <a:lnTo>
                    <a:pt x="24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91"/>
            <p:cNvSpPr>
              <a:spLocks/>
            </p:cNvSpPr>
            <p:nvPr/>
          </p:nvSpPr>
          <p:spPr bwMode="auto">
            <a:xfrm>
              <a:off x="4652" y="3587"/>
              <a:ext cx="162" cy="159"/>
            </a:xfrm>
            <a:custGeom>
              <a:avLst/>
              <a:gdLst>
                <a:gd name="T0" fmla="*/ 0 w 323"/>
                <a:gd name="T1" fmla="*/ 181 h 318"/>
                <a:gd name="T2" fmla="*/ 15 w 323"/>
                <a:gd name="T3" fmla="*/ 188 h 318"/>
                <a:gd name="T4" fmla="*/ 26 w 323"/>
                <a:gd name="T5" fmla="*/ 225 h 318"/>
                <a:gd name="T6" fmla="*/ 39 w 323"/>
                <a:gd name="T7" fmla="*/ 264 h 318"/>
                <a:gd name="T8" fmla="*/ 44 w 323"/>
                <a:gd name="T9" fmla="*/ 273 h 318"/>
                <a:gd name="T10" fmla="*/ 50 w 323"/>
                <a:gd name="T11" fmla="*/ 286 h 318"/>
                <a:gd name="T12" fmla="*/ 52 w 323"/>
                <a:gd name="T13" fmla="*/ 297 h 318"/>
                <a:gd name="T14" fmla="*/ 59 w 323"/>
                <a:gd name="T15" fmla="*/ 301 h 318"/>
                <a:gd name="T16" fmla="*/ 94 w 323"/>
                <a:gd name="T17" fmla="*/ 277 h 318"/>
                <a:gd name="T18" fmla="*/ 102 w 323"/>
                <a:gd name="T19" fmla="*/ 262 h 318"/>
                <a:gd name="T20" fmla="*/ 116 w 323"/>
                <a:gd name="T21" fmla="*/ 240 h 318"/>
                <a:gd name="T22" fmla="*/ 127 w 323"/>
                <a:gd name="T23" fmla="*/ 260 h 318"/>
                <a:gd name="T24" fmla="*/ 131 w 323"/>
                <a:gd name="T25" fmla="*/ 264 h 318"/>
                <a:gd name="T26" fmla="*/ 133 w 323"/>
                <a:gd name="T27" fmla="*/ 268 h 318"/>
                <a:gd name="T28" fmla="*/ 137 w 323"/>
                <a:gd name="T29" fmla="*/ 273 h 318"/>
                <a:gd name="T30" fmla="*/ 139 w 323"/>
                <a:gd name="T31" fmla="*/ 275 h 318"/>
                <a:gd name="T32" fmla="*/ 142 w 323"/>
                <a:gd name="T33" fmla="*/ 275 h 318"/>
                <a:gd name="T34" fmla="*/ 150 w 323"/>
                <a:gd name="T35" fmla="*/ 290 h 318"/>
                <a:gd name="T36" fmla="*/ 157 w 323"/>
                <a:gd name="T37" fmla="*/ 308 h 318"/>
                <a:gd name="T38" fmla="*/ 157 w 323"/>
                <a:gd name="T39" fmla="*/ 283 h 318"/>
                <a:gd name="T40" fmla="*/ 161 w 323"/>
                <a:gd name="T41" fmla="*/ 271 h 318"/>
                <a:gd name="T42" fmla="*/ 163 w 323"/>
                <a:gd name="T43" fmla="*/ 253 h 318"/>
                <a:gd name="T44" fmla="*/ 164 w 323"/>
                <a:gd name="T45" fmla="*/ 240 h 318"/>
                <a:gd name="T46" fmla="*/ 176 w 323"/>
                <a:gd name="T47" fmla="*/ 242 h 318"/>
                <a:gd name="T48" fmla="*/ 177 w 323"/>
                <a:gd name="T49" fmla="*/ 273 h 318"/>
                <a:gd name="T50" fmla="*/ 181 w 323"/>
                <a:gd name="T51" fmla="*/ 277 h 318"/>
                <a:gd name="T52" fmla="*/ 187 w 323"/>
                <a:gd name="T53" fmla="*/ 275 h 318"/>
                <a:gd name="T54" fmla="*/ 188 w 323"/>
                <a:gd name="T55" fmla="*/ 283 h 318"/>
                <a:gd name="T56" fmla="*/ 188 w 323"/>
                <a:gd name="T57" fmla="*/ 308 h 318"/>
                <a:gd name="T58" fmla="*/ 196 w 323"/>
                <a:gd name="T59" fmla="*/ 316 h 318"/>
                <a:gd name="T60" fmla="*/ 212 w 323"/>
                <a:gd name="T61" fmla="*/ 279 h 318"/>
                <a:gd name="T62" fmla="*/ 225 w 323"/>
                <a:gd name="T63" fmla="*/ 264 h 318"/>
                <a:gd name="T64" fmla="*/ 231 w 323"/>
                <a:gd name="T65" fmla="*/ 249 h 318"/>
                <a:gd name="T66" fmla="*/ 246 w 323"/>
                <a:gd name="T67" fmla="*/ 229 h 318"/>
                <a:gd name="T68" fmla="*/ 266 w 323"/>
                <a:gd name="T69" fmla="*/ 227 h 318"/>
                <a:gd name="T70" fmla="*/ 268 w 323"/>
                <a:gd name="T71" fmla="*/ 253 h 318"/>
                <a:gd name="T72" fmla="*/ 268 w 323"/>
                <a:gd name="T73" fmla="*/ 290 h 318"/>
                <a:gd name="T74" fmla="*/ 268 w 323"/>
                <a:gd name="T75" fmla="*/ 301 h 318"/>
                <a:gd name="T76" fmla="*/ 272 w 323"/>
                <a:gd name="T77" fmla="*/ 307 h 318"/>
                <a:gd name="T78" fmla="*/ 279 w 323"/>
                <a:gd name="T79" fmla="*/ 314 h 318"/>
                <a:gd name="T80" fmla="*/ 283 w 323"/>
                <a:gd name="T81" fmla="*/ 292 h 318"/>
                <a:gd name="T82" fmla="*/ 286 w 323"/>
                <a:gd name="T83" fmla="*/ 279 h 318"/>
                <a:gd name="T84" fmla="*/ 299 w 323"/>
                <a:gd name="T85" fmla="*/ 242 h 318"/>
                <a:gd name="T86" fmla="*/ 309 w 323"/>
                <a:gd name="T87" fmla="*/ 196 h 318"/>
                <a:gd name="T88" fmla="*/ 322 w 323"/>
                <a:gd name="T89" fmla="*/ 140 h 318"/>
                <a:gd name="T90" fmla="*/ 314 w 323"/>
                <a:gd name="T91" fmla="*/ 70 h 318"/>
                <a:gd name="T92" fmla="*/ 281 w 323"/>
                <a:gd name="T93" fmla="*/ 24 h 318"/>
                <a:gd name="T94" fmla="*/ 229 w 323"/>
                <a:gd name="T95" fmla="*/ 5 h 318"/>
                <a:gd name="T96" fmla="*/ 177 w 323"/>
                <a:gd name="T97" fmla="*/ 0 h 318"/>
                <a:gd name="T98" fmla="*/ 135 w 323"/>
                <a:gd name="T99" fmla="*/ 9 h 318"/>
                <a:gd name="T100" fmla="*/ 107 w 323"/>
                <a:gd name="T101" fmla="*/ 27 h 318"/>
                <a:gd name="T102" fmla="*/ 81 w 323"/>
                <a:gd name="T103" fmla="*/ 75 h 318"/>
                <a:gd name="T104" fmla="*/ 65 w 323"/>
                <a:gd name="T105" fmla="*/ 127 h 318"/>
                <a:gd name="T106" fmla="*/ 50 w 323"/>
                <a:gd name="T107" fmla="*/ 149 h 318"/>
                <a:gd name="T108" fmla="*/ 41 w 323"/>
                <a:gd name="T109" fmla="*/ 160 h 318"/>
                <a:gd name="T110" fmla="*/ 41 w 323"/>
                <a:gd name="T111" fmla="*/ 160 h 318"/>
                <a:gd name="T112" fmla="*/ 39 w 323"/>
                <a:gd name="T113" fmla="*/ 164 h 318"/>
                <a:gd name="T114" fmla="*/ 22 w 323"/>
                <a:gd name="T115" fmla="*/ 170 h 318"/>
                <a:gd name="T116" fmla="*/ 9 w 323"/>
                <a:gd name="T117" fmla="*/ 173 h 318"/>
                <a:gd name="T118" fmla="*/ 0 w 323"/>
                <a:gd name="T119" fmla="*/ 175 h 318"/>
                <a:gd name="T120" fmla="*/ 0 w 323"/>
                <a:gd name="T121" fmla="*/ 179 h 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3" h="318">
                  <a:moveTo>
                    <a:pt x="0" y="179"/>
                  </a:moveTo>
                  <a:lnTo>
                    <a:pt x="0" y="179"/>
                  </a:lnTo>
                  <a:lnTo>
                    <a:pt x="0" y="179"/>
                  </a:lnTo>
                  <a:lnTo>
                    <a:pt x="0" y="181"/>
                  </a:lnTo>
                  <a:lnTo>
                    <a:pt x="0" y="181"/>
                  </a:lnTo>
                  <a:lnTo>
                    <a:pt x="5" y="183"/>
                  </a:lnTo>
                  <a:lnTo>
                    <a:pt x="11" y="185"/>
                  </a:lnTo>
                  <a:lnTo>
                    <a:pt x="15" y="188"/>
                  </a:lnTo>
                  <a:lnTo>
                    <a:pt x="18" y="190"/>
                  </a:lnTo>
                  <a:lnTo>
                    <a:pt x="24" y="190"/>
                  </a:lnTo>
                  <a:lnTo>
                    <a:pt x="24" y="207"/>
                  </a:lnTo>
                  <a:lnTo>
                    <a:pt x="26" y="225"/>
                  </a:lnTo>
                  <a:lnTo>
                    <a:pt x="31" y="244"/>
                  </a:lnTo>
                  <a:lnTo>
                    <a:pt x="37" y="260"/>
                  </a:lnTo>
                  <a:lnTo>
                    <a:pt x="39" y="262"/>
                  </a:lnTo>
                  <a:lnTo>
                    <a:pt x="39" y="264"/>
                  </a:lnTo>
                  <a:lnTo>
                    <a:pt x="41" y="266"/>
                  </a:lnTo>
                  <a:lnTo>
                    <a:pt x="41" y="268"/>
                  </a:lnTo>
                  <a:lnTo>
                    <a:pt x="42" y="270"/>
                  </a:lnTo>
                  <a:lnTo>
                    <a:pt x="44" y="273"/>
                  </a:lnTo>
                  <a:lnTo>
                    <a:pt x="44" y="275"/>
                  </a:lnTo>
                  <a:lnTo>
                    <a:pt x="46" y="279"/>
                  </a:lnTo>
                  <a:lnTo>
                    <a:pt x="48" y="283"/>
                  </a:lnTo>
                  <a:lnTo>
                    <a:pt x="50" y="286"/>
                  </a:lnTo>
                  <a:lnTo>
                    <a:pt x="50" y="290"/>
                  </a:lnTo>
                  <a:lnTo>
                    <a:pt x="52" y="294"/>
                  </a:lnTo>
                  <a:lnTo>
                    <a:pt x="52" y="297"/>
                  </a:lnTo>
                  <a:lnTo>
                    <a:pt x="52" y="297"/>
                  </a:lnTo>
                  <a:lnTo>
                    <a:pt x="52" y="297"/>
                  </a:lnTo>
                  <a:lnTo>
                    <a:pt x="52" y="299"/>
                  </a:lnTo>
                  <a:lnTo>
                    <a:pt x="52" y="299"/>
                  </a:lnTo>
                  <a:lnTo>
                    <a:pt x="59" y="301"/>
                  </a:lnTo>
                  <a:lnTo>
                    <a:pt x="70" y="301"/>
                  </a:lnTo>
                  <a:lnTo>
                    <a:pt x="79" y="294"/>
                  </a:lnTo>
                  <a:lnTo>
                    <a:pt x="87" y="286"/>
                  </a:lnTo>
                  <a:lnTo>
                    <a:pt x="94" y="277"/>
                  </a:lnTo>
                  <a:lnTo>
                    <a:pt x="96" y="273"/>
                  </a:lnTo>
                  <a:lnTo>
                    <a:pt x="98" y="270"/>
                  </a:lnTo>
                  <a:lnTo>
                    <a:pt x="100" y="266"/>
                  </a:lnTo>
                  <a:lnTo>
                    <a:pt x="102" y="262"/>
                  </a:lnTo>
                  <a:lnTo>
                    <a:pt x="105" y="257"/>
                  </a:lnTo>
                  <a:lnTo>
                    <a:pt x="109" y="251"/>
                  </a:lnTo>
                  <a:lnTo>
                    <a:pt x="113" y="246"/>
                  </a:lnTo>
                  <a:lnTo>
                    <a:pt x="116" y="240"/>
                  </a:lnTo>
                  <a:lnTo>
                    <a:pt x="118" y="246"/>
                  </a:lnTo>
                  <a:lnTo>
                    <a:pt x="122" y="251"/>
                  </a:lnTo>
                  <a:lnTo>
                    <a:pt x="124" y="257"/>
                  </a:lnTo>
                  <a:lnTo>
                    <a:pt x="127" y="260"/>
                  </a:lnTo>
                  <a:lnTo>
                    <a:pt x="129" y="264"/>
                  </a:lnTo>
                  <a:lnTo>
                    <a:pt x="129" y="264"/>
                  </a:lnTo>
                  <a:lnTo>
                    <a:pt x="131" y="264"/>
                  </a:lnTo>
                  <a:lnTo>
                    <a:pt x="131" y="264"/>
                  </a:lnTo>
                  <a:lnTo>
                    <a:pt x="131" y="264"/>
                  </a:lnTo>
                  <a:lnTo>
                    <a:pt x="133" y="264"/>
                  </a:lnTo>
                  <a:lnTo>
                    <a:pt x="133" y="264"/>
                  </a:lnTo>
                  <a:lnTo>
                    <a:pt x="133" y="268"/>
                  </a:lnTo>
                  <a:lnTo>
                    <a:pt x="135" y="270"/>
                  </a:lnTo>
                  <a:lnTo>
                    <a:pt x="135" y="270"/>
                  </a:lnTo>
                  <a:lnTo>
                    <a:pt x="135" y="271"/>
                  </a:lnTo>
                  <a:lnTo>
                    <a:pt x="137" y="273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39" y="275"/>
                  </a:lnTo>
                  <a:lnTo>
                    <a:pt x="140" y="275"/>
                  </a:lnTo>
                  <a:lnTo>
                    <a:pt x="140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42" y="275"/>
                  </a:lnTo>
                  <a:lnTo>
                    <a:pt x="150" y="305"/>
                  </a:lnTo>
                  <a:lnTo>
                    <a:pt x="150" y="290"/>
                  </a:lnTo>
                  <a:lnTo>
                    <a:pt x="153" y="310"/>
                  </a:lnTo>
                  <a:lnTo>
                    <a:pt x="155" y="314"/>
                  </a:lnTo>
                  <a:lnTo>
                    <a:pt x="155" y="312"/>
                  </a:lnTo>
                  <a:lnTo>
                    <a:pt x="157" y="308"/>
                  </a:lnTo>
                  <a:lnTo>
                    <a:pt x="157" y="301"/>
                  </a:lnTo>
                  <a:lnTo>
                    <a:pt x="157" y="294"/>
                  </a:lnTo>
                  <a:lnTo>
                    <a:pt x="157" y="288"/>
                  </a:lnTo>
                  <a:lnTo>
                    <a:pt x="157" y="283"/>
                  </a:lnTo>
                  <a:lnTo>
                    <a:pt x="157" y="277"/>
                  </a:lnTo>
                  <a:lnTo>
                    <a:pt x="157" y="273"/>
                  </a:lnTo>
                  <a:lnTo>
                    <a:pt x="159" y="273"/>
                  </a:lnTo>
                  <a:lnTo>
                    <a:pt x="161" y="271"/>
                  </a:lnTo>
                  <a:lnTo>
                    <a:pt x="163" y="268"/>
                  </a:lnTo>
                  <a:lnTo>
                    <a:pt x="163" y="266"/>
                  </a:lnTo>
                  <a:lnTo>
                    <a:pt x="163" y="260"/>
                  </a:lnTo>
                  <a:lnTo>
                    <a:pt x="163" y="253"/>
                  </a:lnTo>
                  <a:lnTo>
                    <a:pt x="163" y="247"/>
                  </a:lnTo>
                  <a:lnTo>
                    <a:pt x="161" y="242"/>
                  </a:lnTo>
                  <a:lnTo>
                    <a:pt x="161" y="240"/>
                  </a:lnTo>
                  <a:lnTo>
                    <a:pt x="164" y="240"/>
                  </a:lnTo>
                  <a:lnTo>
                    <a:pt x="168" y="240"/>
                  </a:lnTo>
                  <a:lnTo>
                    <a:pt x="172" y="240"/>
                  </a:lnTo>
                  <a:lnTo>
                    <a:pt x="176" y="240"/>
                  </a:lnTo>
                  <a:lnTo>
                    <a:pt x="176" y="242"/>
                  </a:lnTo>
                  <a:lnTo>
                    <a:pt x="176" y="249"/>
                  </a:lnTo>
                  <a:lnTo>
                    <a:pt x="176" y="257"/>
                  </a:lnTo>
                  <a:lnTo>
                    <a:pt x="177" y="266"/>
                  </a:lnTo>
                  <a:lnTo>
                    <a:pt x="177" y="273"/>
                  </a:lnTo>
                  <a:lnTo>
                    <a:pt x="179" y="275"/>
                  </a:lnTo>
                  <a:lnTo>
                    <a:pt x="181" y="277"/>
                  </a:lnTo>
                  <a:lnTo>
                    <a:pt x="181" y="277"/>
                  </a:lnTo>
                  <a:lnTo>
                    <a:pt x="181" y="277"/>
                  </a:lnTo>
                  <a:lnTo>
                    <a:pt x="183" y="277"/>
                  </a:lnTo>
                  <a:lnTo>
                    <a:pt x="185" y="277"/>
                  </a:lnTo>
                  <a:lnTo>
                    <a:pt x="185" y="277"/>
                  </a:lnTo>
                  <a:lnTo>
                    <a:pt x="187" y="275"/>
                  </a:lnTo>
                  <a:lnTo>
                    <a:pt x="187" y="275"/>
                  </a:lnTo>
                  <a:lnTo>
                    <a:pt x="187" y="275"/>
                  </a:lnTo>
                  <a:lnTo>
                    <a:pt x="187" y="279"/>
                  </a:lnTo>
                  <a:lnTo>
                    <a:pt x="188" y="283"/>
                  </a:lnTo>
                  <a:lnTo>
                    <a:pt x="188" y="286"/>
                  </a:lnTo>
                  <a:lnTo>
                    <a:pt x="188" y="292"/>
                  </a:lnTo>
                  <a:lnTo>
                    <a:pt x="188" y="301"/>
                  </a:lnTo>
                  <a:lnTo>
                    <a:pt x="188" y="308"/>
                  </a:lnTo>
                  <a:lnTo>
                    <a:pt x="188" y="312"/>
                  </a:lnTo>
                  <a:lnTo>
                    <a:pt x="188" y="314"/>
                  </a:lnTo>
                  <a:lnTo>
                    <a:pt x="194" y="301"/>
                  </a:lnTo>
                  <a:lnTo>
                    <a:pt x="196" y="316"/>
                  </a:lnTo>
                  <a:lnTo>
                    <a:pt x="200" y="299"/>
                  </a:lnTo>
                  <a:lnTo>
                    <a:pt x="201" y="308"/>
                  </a:lnTo>
                  <a:lnTo>
                    <a:pt x="209" y="281"/>
                  </a:lnTo>
                  <a:lnTo>
                    <a:pt x="212" y="279"/>
                  </a:lnTo>
                  <a:lnTo>
                    <a:pt x="218" y="277"/>
                  </a:lnTo>
                  <a:lnTo>
                    <a:pt x="222" y="273"/>
                  </a:lnTo>
                  <a:lnTo>
                    <a:pt x="224" y="268"/>
                  </a:lnTo>
                  <a:lnTo>
                    <a:pt x="225" y="264"/>
                  </a:lnTo>
                  <a:lnTo>
                    <a:pt x="225" y="260"/>
                  </a:lnTo>
                  <a:lnTo>
                    <a:pt x="225" y="258"/>
                  </a:lnTo>
                  <a:lnTo>
                    <a:pt x="227" y="255"/>
                  </a:lnTo>
                  <a:lnTo>
                    <a:pt x="231" y="249"/>
                  </a:lnTo>
                  <a:lnTo>
                    <a:pt x="233" y="242"/>
                  </a:lnTo>
                  <a:lnTo>
                    <a:pt x="237" y="236"/>
                  </a:lnTo>
                  <a:lnTo>
                    <a:pt x="238" y="231"/>
                  </a:lnTo>
                  <a:lnTo>
                    <a:pt x="246" y="229"/>
                  </a:lnTo>
                  <a:lnTo>
                    <a:pt x="253" y="227"/>
                  </a:lnTo>
                  <a:lnTo>
                    <a:pt x="259" y="223"/>
                  </a:lnTo>
                  <a:lnTo>
                    <a:pt x="266" y="221"/>
                  </a:lnTo>
                  <a:lnTo>
                    <a:pt x="266" y="227"/>
                  </a:lnTo>
                  <a:lnTo>
                    <a:pt x="266" y="231"/>
                  </a:lnTo>
                  <a:lnTo>
                    <a:pt x="266" y="236"/>
                  </a:lnTo>
                  <a:lnTo>
                    <a:pt x="266" y="242"/>
                  </a:lnTo>
                  <a:lnTo>
                    <a:pt x="268" y="253"/>
                  </a:lnTo>
                  <a:lnTo>
                    <a:pt x="268" y="264"/>
                  </a:lnTo>
                  <a:lnTo>
                    <a:pt x="268" y="275"/>
                  </a:lnTo>
                  <a:lnTo>
                    <a:pt x="268" y="288"/>
                  </a:lnTo>
                  <a:lnTo>
                    <a:pt x="268" y="290"/>
                  </a:lnTo>
                  <a:lnTo>
                    <a:pt x="268" y="290"/>
                  </a:lnTo>
                  <a:lnTo>
                    <a:pt x="268" y="292"/>
                  </a:lnTo>
                  <a:lnTo>
                    <a:pt x="268" y="292"/>
                  </a:lnTo>
                  <a:lnTo>
                    <a:pt x="268" y="301"/>
                  </a:lnTo>
                  <a:lnTo>
                    <a:pt x="270" y="308"/>
                  </a:lnTo>
                  <a:lnTo>
                    <a:pt x="270" y="312"/>
                  </a:lnTo>
                  <a:lnTo>
                    <a:pt x="270" y="314"/>
                  </a:lnTo>
                  <a:lnTo>
                    <a:pt x="272" y="307"/>
                  </a:lnTo>
                  <a:lnTo>
                    <a:pt x="273" y="316"/>
                  </a:lnTo>
                  <a:lnTo>
                    <a:pt x="277" y="318"/>
                  </a:lnTo>
                  <a:lnTo>
                    <a:pt x="277" y="318"/>
                  </a:lnTo>
                  <a:lnTo>
                    <a:pt x="279" y="314"/>
                  </a:lnTo>
                  <a:lnTo>
                    <a:pt x="281" y="308"/>
                  </a:lnTo>
                  <a:lnTo>
                    <a:pt x="283" y="295"/>
                  </a:lnTo>
                  <a:lnTo>
                    <a:pt x="283" y="294"/>
                  </a:lnTo>
                  <a:lnTo>
                    <a:pt x="283" y="292"/>
                  </a:lnTo>
                  <a:lnTo>
                    <a:pt x="283" y="292"/>
                  </a:lnTo>
                  <a:lnTo>
                    <a:pt x="283" y="290"/>
                  </a:lnTo>
                  <a:lnTo>
                    <a:pt x="285" y="284"/>
                  </a:lnTo>
                  <a:lnTo>
                    <a:pt x="286" y="279"/>
                  </a:lnTo>
                  <a:lnTo>
                    <a:pt x="288" y="273"/>
                  </a:lnTo>
                  <a:lnTo>
                    <a:pt x="290" y="268"/>
                  </a:lnTo>
                  <a:lnTo>
                    <a:pt x="294" y="255"/>
                  </a:lnTo>
                  <a:lnTo>
                    <a:pt x="299" y="242"/>
                  </a:lnTo>
                  <a:lnTo>
                    <a:pt x="303" y="229"/>
                  </a:lnTo>
                  <a:lnTo>
                    <a:pt x="307" y="214"/>
                  </a:lnTo>
                  <a:lnTo>
                    <a:pt x="309" y="205"/>
                  </a:lnTo>
                  <a:lnTo>
                    <a:pt x="309" y="196"/>
                  </a:lnTo>
                  <a:lnTo>
                    <a:pt x="309" y="186"/>
                  </a:lnTo>
                  <a:lnTo>
                    <a:pt x="309" y="177"/>
                  </a:lnTo>
                  <a:lnTo>
                    <a:pt x="316" y="159"/>
                  </a:lnTo>
                  <a:lnTo>
                    <a:pt x="322" y="140"/>
                  </a:lnTo>
                  <a:lnTo>
                    <a:pt x="323" y="120"/>
                  </a:lnTo>
                  <a:lnTo>
                    <a:pt x="322" y="99"/>
                  </a:lnTo>
                  <a:lnTo>
                    <a:pt x="318" y="85"/>
                  </a:lnTo>
                  <a:lnTo>
                    <a:pt x="314" y="70"/>
                  </a:lnTo>
                  <a:lnTo>
                    <a:pt x="309" y="57"/>
                  </a:lnTo>
                  <a:lnTo>
                    <a:pt x="301" y="44"/>
                  </a:lnTo>
                  <a:lnTo>
                    <a:pt x="292" y="33"/>
                  </a:lnTo>
                  <a:lnTo>
                    <a:pt x="281" y="24"/>
                  </a:lnTo>
                  <a:lnTo>
                    <a:pt x="270" y="16"/>
                  </a:lnTo>
                  <a:lnTo>
                    <a:pt x="255" y="11"/>
                  </a:lnTo>
                  <a:lnTo>
                    <a:pt x="242" y="7"/>
                  </a:lnTo>
                  <a:lnTo>
                    <a:pt x="229" y="5"/>
                  </a:lnTo>
                  <a:lnTo>
                    <a:pt x="216" y="1"/>
                  </a:lnTo>
                  <a:lnTo>
                    <a:pt x="203" y="0"/>
                  </a:lnTo>
                  <a:lnTo>
                    <a:pt x="190" y="0"/>
                  </a:lnTo>
                  <a:lnTo>
                    <a:pt x="177" y="0"/>
                  </a:lnTo>
                  <a:lnTo>
                    <a:pt x="164" y="1"/>
                  </a:lnTo>
                  <a:lnTo>
                    <a:pt x="151" y="3"/>
                  </a:lnTo>
                  <a:lnTo>
                    <a:pt x="144" y="5"/>
                  </a:lnTo>
                  <a:lnTo>
                    <a:pt x="135" y="9"/>
                  </a:lnTo>
                  <a:lnTo>
                    <a:pt x="127" y="13"/>
                  </a:lnTo>
                  <a:lnTo>
                    <a:pt x="120" y="16"/>
                  </a:lnTo>
                  <a:lnTo>
                    <a:pt x="113" y="22"/>
                  </a:lnTo>
                  <a:lnTo>
                    <a:pt x="107" y="27"/>
                  </a:lnTo>
                  <a:lnTo>
                    <a:pt x="100" y="33"/>
                  </a:lnTo>
                  <a:lnTo>
                    <a:pt x="94" y="38"/>
                  </a:lnTo>
                  <a:lnTo>
                    <a:pt x="87" y="57"/>
                  </a:lnTo>
                  <a:lnTo>
                    <a:pt x="81" y="75"/>
                  </a:lnTo>
                  <a:lnTo>
                    <a:pt x="74" y="96"/>
                  </a:lnTo>
                  <a:lnTo>
                    <a:pt x="68" y="114"/>
                  </a:lnTo>
                  <a:lnTo>
                    <a:pt x="66" y="122"/>
                  </a:lnTo>
                  <a:lnTo>
                    <a:pt x="65" y="127"/>
                  </a:lnTo>
                  <a:lnTo>
                    <a:pt x="63" y="135"/>
                  </a:lnTo>
                  <a:lnTo>
                    <a:pt x="59" y="140"/>
                  </a:lnTo>
                  <a:lnTo>
                    <a:pt x="55" y="146"/>
                  </a:lnTo>
                  <a:lnTo>
                    <a:pt x="50" y="149"/>
                  </a:lnTo>
                  <a:lnTo>
                    <a:pt x="44" y="155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41" y="160"/>
                  </a:lnTo>
                  <a:lnTo>
                    <a:pt x="39" y="162"/>
                  </a:lnTo>
                  <a:lnTo>
                    <a:pt x="39" y="164"/>
                  </a:lnTo>
                  <a:lnTo>
                    <a:pt x="37" y="166"/>
                  </a:lnTo>
                  <a:lnTo>
                    <a:pt x="35" y="168"/>
                  </a:lnTo>
                  <a:lnTo>
                    <a:pt x="28" y="168"/>
                  </a:lnTo>
                  <a:lnTo>
                    <a:pt x="22" y="170"/>
                  </a:lnTo>
                  <a:lnTo>
                    <a:pt x="17" y="172"/>
                  </a:lnTo>
                  <a:lnTo>
                    <a:pt x="13" y="173"/>
                  </a:lnTo>
                  <a:lnTo>
                    <a:pt x="11" y="173"/>
                  </a:lnTo>
                  <a:lnTo>
                    <a:pt x="9" y="173"/>
                  </a:lnTo>
                  <a:lnTo>
                    <a:pt x="5" y="173"/>
                  </a:lnTo>
                  <a:lnTo>
                    <a:pt x="4" y="173"/>
                  </a:lnTo>
                  <a:lnTo>
                    <a:pt x="5" y="173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92"/>
            <p:cNvSpPr>
              <a:spLocks/>
            </p:cNvSpPr>
            <p:nvPr/>
          </p:nvSpPr>
          <p:spPr bwMode="auto">
            <a:xfrm>
              <a:off x="4873" y="3646"/>
              <a:ext cx="40" cy="39"/>
            </a:xfrm>
            <a:custGeom>
              <a:avLst/>
              <a:gdLst>
                <a:gd name="T0" fmla="*/ 0 w 79"/>
                <a:gd name="T1" fmla="*/ 46 h 80"/>
                <a:gd name="T2" fmla="*/ 3 w 79"/>
                <a:gd name="T3" fmla="*/ 46 h 80"/>
                <a:gd name="T4" fmla="*/ 7 w 79"/>
                <a:gd name="T5" fmla="*/ 57 h 80"/>
                <a:gd name="T6" fmla="*/ 9 w 79"/>
                <a:gd name="T7" fmla="*/ 67 h 80"/>
                <a:gd name="T8" fmla="*/ 11 w 79"/>
                <a:gd name="T9" fmla="*/ 69 h 80"/>
                <a:gd name="T10" fmla="*/ 13 w 79"/>
                <a:gd name="T11" fmla="*/ 72 h 80"/>
                <a:gd name="T12" fmla="*/ 13 w 79"/>
                <a:gd name="T13" fmla="*/ 74 h 80"/>
                <a:gd name="T14" fmla="*/ 14 w 79"/>
                <a:gd name="T15" fmla="*/ 76 h 80"/>
                <a:gd name="T16" fmla="*/ 24 w 79"/>
                <a:gd name="T17" fmla="*/ 70 h 80"/>
                <a:gd name="T18" fmla="*/ 26 w 79"/>
                <a:gd name="T19" fmla="*/ 67 h 80"/>
                <a:gd name="T20" fmla="*/ 29 w 79"/>
                <a:gd name="T21" fmla="*/ 61 h 80"/>
                <a:gd name="T22" fmla="*/ 31 w 79"/>
                <a:gd name="T23" fmla="*/ 67 h 80"/>
                <a:gd name="T24" fmla="*/ 33 w 79"/>
                <a:gd name="T25" fmla="*/ 67 h 80"/>
                <a:gd name="T26" fmla="*/ 33 w 79"/>
                <a:gd name="T27" fmla="*/ 67 h 80"/>
                <a:gd name="T28" fmla="*/ 33 w 79"/>
                <a:gd name="T29" fmla="*/ 69 h 80"/>
                <a:gd name="T30" fmla="*/ 35 w 79"/>
                <a:gd name="T31" fmla="*/ 69 h 80"/>
                <a:gd name="T32" fmla="*/ 35 w 79"/>
                <a:gd name="T33" fmla="*/ 69 h 80"/>
                <a:gd name="T34" fmla="*/ 37 w 79"/>
                <a:gd name="T35" fmla="*/ 74 h 80"/>
                <a:gd name="T36" fmla="*/ 39 w 79"/>
                <a:gd name="T37" fmla="*/ 78 h 80"/>
                <a:gd name="T38" fmla="*/ 39 w 79"/>
                <a:gd name="T39" fmla="*/ 70 h 80"/>
                <a:gd name="T40" fmla="*/ 40 w 79"/>
                <a:gd name="T41" fmla="*/ 69 h 80"/>
                <a:gd name="T42" fmla="*/ 40 w 79"/>
                <a:gd name="T43" fmla="*/ 63 h 80"/>
                <a:gd name="T44" fmla="*/ 40 w 79"/>
                <a:gd name="T45" fmla="*/ 61 h 80"/>
                <a:gd name="T46" fmla="*/ 44 w 79"/>
                <a:gd name="T47" fmla="*/ 61 h 80"/>
                <a:gd name="T48" fmla="*/ 44 w 79"/>
                <a:gd name="T49" fmla="*/ 69 h 80"/>
                <a:gd name="T50" fmla="*/ 44 w 79"/>
                <a:gd name="T51" fmla="*/ 70 h 80"/>
                <a:gd name="T52" fmla="*/ 46 w 79"/>
                <a:gd name="T53" fmla="*/ 70 h 80"/>
                <a:gd name="T54" fmla="*/ 46 w 79"/>
                <a:gd name="T55" fmla="*/ 70 h 80"/>
                <a:gd name="T56" fmla="*/ 46 w 79"/>
                <a:gd name="T57" fmla="*/ 78 h 80"/>
                <a:gd name="T58" fmla="*/ 48 w 79"/>
                <a:gd name="T59" fmla="*/ 80 h 80"/>
                <a:gd name="T60" fmla="*/ 53 w 79"/>
                <a:gd name="T61" fmla="*/ 70 h 80"/>
                <a:gd name="T62" fmla="*/ 55 w 79"/>
                <a:gd name="T63" fmla="*/ 67 h 80"/>
                <a:gd name="T64" fmla="*/ 57 w 79"/>
                <a:gd name="T65" fmla="*/ 63 h 80"/>
                <a:gd name="T66" fmla="*/ 61 w 79"/>
                <a:gd name="T67" fmla="*/ 57 h 80"/>
                <a:gd name="T68" fmla="*/ 66 w 79"/>
                <a:gd name="T69" fmla="*/ 57 h 80"/>
                <a:gd name="T70" fmla="*/ 66 w 79"/>
                <a:gd name="T71" fmla="*/ 63 h 80"/>
                <a:gd name="T72" fmla="*/ 66 w 79"/>
                <a:gd name="T73" fmla="*/ 72 h 80"/>
                <a:gd name="T74" fmla="*/ 66 w 79"/>
                <a:gd name="T75" fmla="*/ 76 h 80"/>
                <a:gd name="T76" fmla="*/ 68 w 79"/>
                <a:gd name="T77" fmla="*/ 78 h 80"/>
                <a:gd name="T78" fmla="*/ 70 w 79"/>
                <a:gd name="T79" fmla="*/ 80 h 80"/>
                <a:gd name="T80" fmla="*/ 70 w 79"/>
                <a:gd name="T81" fmla="*/ 74 h 80"/>
                <a:gd name="T82" fmla="*/ 72 w 79"/>
                <a:gd name="T83" fmla="*/ 69 h 80"/>
                <a:gd name="T84" fmla="*/ 74 w 79"/>
                <a:gd name="T85" fmla="*/ 61 h 80"/>
                <a:gd name="T86" fmla="*/ 77 w 79"/>
                <a:gd name="T87" fmla="*/ 50 h 80"/>
                <a:gd name="T88" fmla="*/ 79 w 79"/>
                <a:gd name="T89" fmla="*/ 35 h 80"/>
                <a:gd name="T90" fmla="*/ 74 w 79"/>
                <a:gd name="T91" fmla="*/ 11 h 80"/>
                <a:gd name="T92" fmla="*/ 50 w 79"/>
                <a:gd name="T93" fmla="*/ 0 h 80"/>
                <a:gd name="T94" fmla="*/ 29 w 79"/>
                <a:gd name="T95" fmla="*/ 6 h 80"/>
                <a:gd name="T96" fmla="*/ 20 w 79"/>
                <a:gd name="T97" fmla="*/ 20 h 80"/>
                <a:gd name="T98" fmla="*/ 16 w 79"/>
                <a:gd name="T99" fmla="*/ 32 h 80"/>
                <a:gd name="T100" fmla="*/ 13 w 79"/>
                <a:gd name="T101" fmla="*/ 37 h 80"/>
                <a:gd name="T102" fmla="*/ 9 w 79"/>
                <a:gd name="T103" fmla="*/ 41 h 80"/>
                <a:gd name="T104" fmla="*/ 9 w 79"/>
                <a:gd name="T105" fmla="*/ 41 h 80"/>
                <a:gd name="T106" fmla="*/ 9 w 79"/>
                <a:gd name="T107" fmla="*/ 41 h 80"/>
                <a:gd name="T108" fmla="*/ 5 w 79"/>
                <a:gd name="T109" fmla="*/ 43 h 80"/>
                <a:gd name="T110" fmla="*/ 2 w 79"/>
                <a:gd name="T111" fmla="*/ 44 h 80"/>
                <a:gd name="T112" fmla="*/ 0 w 79"/>
                <a:gd name="T113" fmla="*/ 44 h 80"/>
                <a:gd name="T114" fmla="*/ 0 w 79"/>
                <a:gd name="T115" fmla="*/ 4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9" h="80">
                  <a:moveTo>
                    <a:pt x="0" y="44"/>
                  </a:move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2" y="46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5" y="48"/>
                  </a:lnTo>
                  <a:lnTo>
                    <a:pt x="5" y="52"/>
                  </a:lnTo>
                  <a:lnTo>
                    <a:pt x="7" y="57"/>
                  </a:lnTo>
                  <a:lnTo>
                    <a:pt x="7" y="61"/>
                  </a:lnTo>
                  <a:lnTo>
                    <a:pt x="9" y="65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70"/>
                  </a:lnTo>
                  <a:lnTo>
                    <a:pt x="11" y="72"/>
                  </a:lnTo>
                  <a:lnTo>
                    <a:pt x="13" y="72"/>
                  </a:lnTo>
                  <a:lnTo>
                    <a:pt x="13" y="72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6"/>
                  </a:lnTo>
                  <a:lnTo>
                    <a:pt x="13" y="76"/>
                  </a:lnTo>
                  <a:lnTo>
                    <a:pt x="14" y="76"/>
                  </a:lnTo>
                  <a:lnTo>
                    <a:pt x="16" y="76"/>
                  </a:lnTo>
                  <a:lnTo>
                    <a:pt x="20" y="74"/>
                  </a:lnTo>
                  <a:lnTo>
                    <a:pt x="22" y="72"/>
                  </a:lnTo>
                  <a:lnTo>
                    <a:pt x="24" y="70"/>
                  </a:lnTo>
                  <a:lnTo>
                    <a:pt x="24" y="69"/>
                  </a:lnTo>
                  <a:lnTo>
                    <a:pt x="24" y="69"/>
                  </a:lnTo>
                  <a:lnTo>
                    <a:pt x="24" y="67"/>
                  </a:lnTo>
                  <a:lnTo>
                    <a:pt x="26" y="67"/>
                  </a:lnTo>
                  <a:lnTo>
                    <a:pt x="26" y="65"/>
                  </a:lnTo>
                  <a:lnTo>
                    <a:pt x="27" y="63"/>
                  </a:lnTo>
                  <a:lnTo>
                    <a:pt x="27" y="63"/>
                  </a:lnTo>
                  <a:lnTo>
                    <a:pt x="29" y="61"/>
                  </a:lnTo>
                  <a:lnTo>
                    <a:pt x="29" y="63"/>
                  </a:lnTo>
                  <a:lnTo>
                    <a:pt x="29" y="63"/>
                  </a:lnTo>
                  <a:lnTo>
                    <a:pt x="29" y="65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1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3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7" y="76"/>
                  </a:lnTo>
                  <a:lnTo>
                    <a:pt x="37" y="74"/>
                  </a:lnTo>
                  <a:lnTo>
                    <a:pt x="39" y="78"/>
                  </a:lnTo>
                  <a:lnTo>
                    <a:pt x="39" y="80"/>
                  </a:lnTo>
                  <a:lnTo>
                    <a:pt x="39" y="80"/>
                  </a:lnTo>
                  <a:lnTo>
                    <a:pt x="39" y="78"/>
                  </a:lnTo>
                  <a:lnTo>
                    <a:pt x="39" y="76"/>
                  </a:lnTo>
                  <a:lnTo>
                    <a:pt x="39" y="74"/>
                  </a:lnTo>
                  <a:lnTo>
                    <a:pt x="39" y="72"/>
                  </a:lnTo>
                  <a:lnTo>
                    <a:pt x="39" y="70"/>
                  </a:lnTo>
                  <a:lnTo>
                    <a:pt x="39" y="70"/>
                  </a:lnTo>
                  <a:lnTo>
                    <a:pt x="39" y="69"/>
                  </a:lnTo>
                  <a:lnTo>
                    <a:pt x="39" y="69"/>
                  </a:lnTo>
                  <a:lnTo>
                    <a:pt x="40" y="69"/>
                  </a:lnTo>
                  <a:lnTo>
                    <a:pt x="40" y="69"/>
                  </a:lnTo>
                  <a:lnTo>
                    <a:pt x="40" y="67"/>
                  </a:lnTo>
                  <a:lnTo>
                    <a:pt x="40" y="6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61"/>
                  </a:lnTo>
                  <a:lnTo>
                    <a:pt x="40" y="61"/>
                  </a:lnTo>
                  <a:lnTo>
                    <a:pt x="40" y="61"/>
                  </a:lnTo>
                  <a:lnTo>
                    <a:pt x="42" y="61"/>
                  </a:lnTo>
                  <a:lnTo>
                    <a:pt x="42" y="61"/>
                  </a:lnTo>
                  <a:lnTo>
                    <a:pt x="42" y="61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5"/>
                  </a:lnTo>
                  <a:lnTo>
                    <a:pt x="44" y="67"/>
                  </a:lnTo>
                  <a:lnTo>
                    <a:pt x="44" y="69"/>
                  </a:lnTo>
                  <a:lnTo>
                    <a:pt x="44" y="69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4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69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6" y="72"/>
                  </a:lnTo>
                  <a:lnTo>
                    <a:pt x="46" y="74"/>
                  </a:lnTo>
                  <a:lnTo>
                    <a:pt x="46" y="76"/>
                  </a:lnTo>
                  <a:lnTo>
                    <a:pt x="46" y="78"/>
                  </a:lnTo>
                  <a:lnTo>
                    <a:pt x="46" y="80"/>
                  </a:lnTo>
                  <a:lnTo>
                    <a:pt x="46" y="80"/>
                  </a:lnTo>
                  <a:lnTo>
                    <a:pt x="48" y="76"/>
                  </a:lnTo>
                  <a:lnTo>
                    <a:pt x="48" y="80"/>
                  </a:lnTo>
                  <a:lnTo>
                    <a:pt x="50" y="76"/>
                  </a:lnTo>
                  <a:lnTo>
                    <a:pt x="50" y="78"/>
                  </a:lnTo>
                  <a:lnTo>
                    <a:pt x="51" y="70"/>
                  </a:lnTo>
                  <a:lnTo>
                    <a:pt x="53" y="70"/>
                  </a:lnTo>
                  <a:lnTo>
                    <a:pt x="53" y="69"/>
                  </a:lnTo>
                  <a:lnTo>
                    <a:pt x="55" y="69"/>
                  </a:lnTo>
                  <a:lnTo>
                    <a:pt x="55" y="67"/>
                  </a:lnTo>
                  <a:lnTo>
                    <a:pt x="55" y="67"/>
                  </a:lnTo>
                  <a:lnTo>
                    <a:pt x="55" y="65"/>
                  </a:lnTo>
                  <a:lnTo>
                    <a:pt x="55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1"/>
                  </a:lnTo>
                  <a:lnTo>
                    <a:pt x="59" y="59"/>
                  </a:lnTo>
                  <a:lnTo>
                    <a:pt x="59" y="57"/>
                  </a:lnTo>
                  <a:lnTo>
                    <a:pt x="61" y="57"/>
                  </a:lnTo>
                  <a:lnTo>
                    <a:pt x="63" y="57"/>
                  </a:lnTo>
                  <a:lnTo>
                    <a:pt x="64" y="57"/>
                  </a:lnTo>
                  <a:lnTo>
                    <a:pt x="66" y="56"/>
                  </a:lnTo>
                  <a:lnTo>
                    <a:pt x="66" y="57"/>
                  </a:lnTo>
                  <a:lnTo>
                    <a:pt x="66" y="57"/>
                  </a:lnTo>
                  <a:lnTo>
                    <a:pt x="66" y="59"/>
                  </a:lnTo>
                  <a:lnTo>
                    <a:pt x="66" y="61"/>
                  </a:lnTo>
                  <a:lnTo>
                    <a:pt x="66" y="63"/>
                  </a:lnTo>
                  <a:lnTo>
                    <a:pt x="66" y="67"/>
                  </a:lnTo>
                  <a:lnTo>
                    <a:pt x="66" y="69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6" y="72"/>
                  </a:lnTo>
                  <a:lnTo>
                    <a:pt x="66" y="74"/>
                  </a:lnTo>
                  <a:lnTo>
                    <a:pt x="66" y="74"/>
                  </a:lnTo>
                  <a:lnTo>
                    <a:pt x="66" y="76"/>
                  </a:lnTo>
                  <a:lnTo>
                    <a:pt x="66" y="78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68" y="7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0" y="80"/>
                  </a:lnTo>
                  <a:lnTo>
                    <a:pt x="70" y="78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4"/>
                  </a:lnTo>
                  <a:lnTo>
                    <a:pt x="70" y="72"/>
                  </a:lnTo>
                  <a:lnTo>
                    <a:pt x="72" y="70"/>
                  </a:lnTo>
                  <a:lnTo>
                    <a:pt x="72" y="69"/>
                  </a:lnTo>
                  <a:lnTo>
                    <a:pt x="72" y="69"/>
                  </a:lnTo>
                  <a:lnTo>
                    <a:pt x="72" y="67"/>
                  </a:lnTo>
                  <a:lnTo>
                    <a:pt x="74" y="63"/>
                  </a:lnTo>
                  <a:lnTo>
                    <a:pt x="74" y="61"/>
                  </a:lnTo>
                  <a:lnTo>
                    <a:pt x="76" y="57"/>
                  </a:lnTo>
                  <a:lnTo>
                    <a:pt x="76" y="54"/>
                  </a:lnTo>
                  <a:lnTo>
                    <a:pt x="77" y="52"/>
                  </a:lnTo>
                  <a:lnTo>
                    <a:pt x="77" y="50"/>
                  </a:lnTo>
                  <a:lnTo>
                    <a:pt x="77" y="46"/>
                  </a:lnTo>
                  <a:lnTo>
                    <a:pt x="77" y="44"/>
                  </a:lnTo>
                  <a:lnTo>
                    <a:pt x="79" y="41"/>
                  </a:lnTo>
                  <a:lnTo>
                    <a:pt x="79" y="35"/>
                  </a:lnTo>
                  <a:lnTo>
                    <a:pt x="79" y="32"/>
                  </a:lnTo>
                  <a:lnTo>
                    <a:pt x="79" y="26"/>
                  </a:lnTo>
                  <a:lnTo>
                    <a:pt x="77" y="19"/>
                  </a:lnTo>
                  <a:lnTo>
                    <a:pt x="74" y="11"/>
                  </a:lnTo>
                  <a:lnTo>
                    <a:pt x="70" y="6"/>
                  </a:lnTo>
                  <a:lnTo>
                    <a:pt x="63" y="4"/>
                  </a:lnTo>
                  <a:lnTo>
                    <a:pt x="57" y="2"/>
                  </a:lnTo>
                  <a:lnTo>
                    <a:pt x="50" y="0"/>
                  </a:lnTo>
                  <a:lnTo>
                    <a:pt x="44" y="0"/>
                  </a:lnTo>
                  <a:lnTo>
                    <a:pt x="37" y="2"/>
                  </a:lnTo>
                  <a:lnTo>
                    <a:pt x="33" y="4"/>
                  </a:lnTo>
                  <a:lnTo>
                    <a:pt x="29" y="6"/>
                  </a:lnTo>
                  <a:lnTo>
                    <a:pt x="27" y="7"/>
                  </a:lnTo>
                  <a:lnTo>
                    <a:pt x="24" y="11"/>
                  </a:lnTo>
                  <a:lnTo>
                    <a:pt x="22" y="15"/>
                  </a:lnTo>
                  <a:lnTo>
                    <a:pt x="20" y="20"/>
                  </a:lnTo>
                  <a:lnTo>
                    <a:pt x="18" y="24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2"/>
                  </a:lnTo>
                  <a:lnTo>
                    <a:pt x="16" y="33"/>
                  </a:lnTo>
                  <a:lnTo>
                    <a:pt x="14" y="35"/>
                  </a:lnTo>
                  <a:lnTo>
                    <a:pt x="13" y="37"/>
                  </a:lnTo>
                  <a:lnTo>
                    <a:pt x="13" y="37"/>
                  </a:lnTo>
                  <a:lnTo>
                    <a:pt x="11" y="39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9" y="43"/>
                  </a:lnTo>
                  <a:lnTo>
                    <a:pt x="9" y="43"/>
                  </a:lnTo>
                  <a:lnTo>
                    <a:pt x="7" y="43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93"/>
            <p:cNvSpPr>
              <a:spLocks/>
            </p:cNvSpPr>
            <p:nvPr/>
          </p:nvSpPr>
          <p:spPr bwMode="auto">
            <a:xfrm>
              <a:off x="4494" y="3687"/>
              <a:ext cx="41" cy="40"/>
            </a:xfrm>
            <a:custGeom>
              <a:avLst/>
              <a:gdLst>
                <a:gd name="T0" fmla="*/ 0 w 81"/>
                <a:gd name="T1" fmla="*/ 45 h 80"/>
                <a:gd name="T2" fmla="*/ 5 w 81"/>
                <a:gd name="T3" fmla="*/ 47 h 80"/>
                <a:gd name="T4" fmla="*/ 7 w 81"/>
                <a:gd name="T5" fmla="*/ 56 h 80"/>
                <a:gd name="T6" fmla="*/ 11 w 81"/>
                <a:gd name="T7" fmla="*/ 65 h 80"/>
                <a:gd name="T8" fmla="*/ 11 w 81"/>
                <a:gd name="T9" fmla="*/ 69 h 80"/>
                <a:gd name="T10" fmla="*/ 13 w 81"/>
                <a:gd name="T11" fmla="*/ 72 h 80"/>
                <a:gd name="T12" fmla="*/ 13 w 81"/>
                <a:gd name="T13" fmla="*/ 74 h 80"/>
                <a:gd name="T14" fmla="*/ 15 w 81"/>
                <a:gd name="T15" fmla="*/ 76 h 80"/>
                <a:gd name="T16" fmla="*/ 24 w 81"/>
                <a:gd name="T17" fmla="*/ 69 h 80"/>
                <a:gd name="T18" fmla="*/ 26 w 81"/>
                <a:gd name="T19" fmla="*/ 65 h 80"/>
                <a:gd name="T20" fmla="*/ 29 w 81"/>
                <a:gd name="T21" fmla="*/ 59 h 80"/>
                <a:gd name="T22" fmla="*/ 33 w 81"/>
                <a:gd name="T23" fmla="*/ 65 h 80"/>
                <a:gd name="T24" fmla="*/ 33 w 81"/>
                <a:gd name="T25" fmla="*/ 67 h 80"/>
                <a:gd name="T26" fmla="*/ 33 w 81"/>
                <a:gd name="T27" fmla="*/ 67 h 80"/>
                <a:gd name="T28" fmla="*/ 35 w 81"/>
                <a:gd name="T29" fmla="*/ 69 h 80"/>
                <a:gd name="T30" fmla="*/ 35 w 81"/>
                <a:gd name="T31" fmla="*/ 69 h 80"/>
                <a:gd name="T32" fmla="*/ 37 w 81"/>
                <a:gd name="T33" fmla="*/ 69 h 80"/>
                <a:gd name="T34" fmla="*/ 39 w 81"/>
                <a:gd name="T35" fmla="*/ 72 h 80"/>
                <a:gd name="T36" fmla="*/ 40 w 81"/>
                <a:gd name="T37" fmla="*/ 76 h 80"/>
                <a:gd name="T38" fmla="*/ 40 w 81"/>
                <a:gd name="T39" fmla="*/ 71 h 80"/>
                <a:gd name="T40" fmla="*/ 40 w 81"/>
                <a:gd name="T41" fmla="*/ 67 h 80"/>
                <a:gd name="T42" fmla="*/ 40 w 81"/>
                <a:gd name="T43" fmla="*/ 63 h 80"/>
                <a:gd name="T44" fmla="*/ 42 w 81"/>
                <a:gd name="T45" fmla="*/ 59 h 80"/>
                <a:gd name="T46" fmla="*/ 44 w 81"/>
                <a:gd name="T47" fmla="*/ 59 h 80"/>
                <a:gd name="T48" fmla="*/ 46 w 81"/>
                <a:gd name="T49" fmla="*/ 69 h 80"/>
                <a:gd name="T50" fmla="*/ 46 w 81"/>
                <a:gd name="T51" fmla="*/ 69 h 80"/>
                <a:gd name="T52" fmla="*/ 48 w 81"/>
                <a:gd name="T53" fmla="*/ 69 h 80"/>
                <a:gd name="T54" fmla="*/ 48 w 81"/>
                <a:gd name="T55" fmla="*/ 71 h 80"/>
                <a:gd name="T56" fmla="*/ 48 w 81"/>
                <a:gd name="T57" fmla="*/ 76 h 80"/>
                <a:gd name="T58" fmla="*/ 50 w 81"/>
                <a:gd name="T59" fmla="*/ 80 h 80"/>
                <a:gd name="T60" fmla="*/ 55 w 81"/>
                <a:gd name="T61" fmla="*/ 71 h 80"/>
                <a:gd name="T62" fmla="*/ 57 w 81"/>
                <a:gd name="T63" fmla="*/ 65 h 80"/>
                <a:gd name="T64" fmla="*/ 59 w 81"/>
                <a:gd name="T65" fmla="*/ 61 h 80"/>
                <a:gd name="T66" fmla="*/ 63 w 81"/>
                <a:gd name="T67" fmla="*/ 58 h 80"/>
                <a:gd name="T68" fmla="*/ 66 w 81"/>
                <a:gd name="T69" fmla="*/ 58 h 80"/>
                <a:gd name="T70" fmla="*/ 68 w 81"/>
                <a:gd name="T71" fmla="*/ 63 h 80"/>
                <a:gd name="T72" fmla="*/ 68 w 81"/>
                <a:gd name="T73" fmla="*/ 72 h 80"/>
                <a:gd name="T74" fmla="*/ 68 w 81"/>
                <a:gd name="T75" fmla="*/ 74 h 80"/>
                <a:gd name="T76" fmla="*/ 68 w 81"/>
                <a:gd name="T77" fmla="*/ 76 h 80"/>
                <a:gd name="T78" fmla="*/ 70 w 81"/>
                <a:gd name="T79" fmla="*/ 80 h 80"/>
                <a:gd name="T80" fmla="*/ 72 w 81"/>
                <a:gd name="T81" fmla="*/ 72 h 80"/>
                <a:gd name="T82" fmla="*/ 72 w 81"/>
                <a:gd name="T83" fmla="*/ 69 h 80"/>
                <a:gd name="T84" fmla="*/ 76 w 81"/>
                <a:gd name="T85" fmla="*/ 59 h 80"/>
                <a:gd name="T86" fmla="*/ 77 w 81"/>
                <a:gd name="T87" fmla="*/ 48 h 80"/>
                <a:gd name="T88" fmla="*/ 81 w 81"/>
                <a:gd name="T89" fmla="*/ 35 h 80"/>
                <a:gd name="T90" fmla="*/ 76 w 81"/>
                <a:gd name="T91" fmla="*/ 11 h 80"/>
                <a:gd name="T92" fmla="*/ 52 w 81"/>
                <a:gd name="T93" fmla="*/ 0 h 80"/>
                <a:gd name="T94" fmla="*/ 31 w 81"/>
                <a:gd name="T95" fmla="*/ 4 h 80"/>
                <a:gd name="T96" fmla="*/ 22 w 81"/>
                <a:gd name="T97" fmla="*/ 19 h 80"/>
                <a:gd name="T98" fmla="*/ 16 w 81"/>
                <a:gd name="T99" fmla="*/ 32 h 80"/>
                <a:gd name="T100" fmla="*/ 13 w 81"/>
                <a:gd name="T101" fmla="*/ 37 h 80"/>
                <a:gd name="T102" fmla="*/ 11 w 81"/>
                <a:gd name="T103" fmla="*/ 41 h 80"/>
                <a:gd name="T104" fmla="*/ 11 w 81"/>
                <a:gd name="T105" fmla="*/ 41 h 80"/>
                <a:gd name="T106" fmla="*/ 11 w 81"/>
                <a:gd name="T107" fmla="*/ 41 h 80"/>
                <a:gd name="T108" fmla="*/ 7 w 81"/>
                <a:gd name="T109" fmla="*/ 41 h 80"/>
                <a:gd name="T110" fmla="*/ 3 w 81"/>
                <a:gd name="T111" fmla="*/ 43 h 80"/>
                <a:gd name="T112" fmla="*/ 0 w 81"/>
                <a:gd name="T113" fmla="*/ 45 h 80"/>
                <a:gd name="T114" fmla="*/ 0 w 81"/>
                <a:gd name="T115" fmla="*/ 45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1" h="80">
                  <a:moveTo>
                    <a:pt x="0" y="45"/>
                  </a:move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2" y="47"/>
                  </a:lnTo>
                  <a:lnTo>
                    <a:pt x="3" y="47"/>
                  </a:lnTo>
                  <a:lnTo>
                    <a:pt x="5" y="47"/>
                  </a:lnTo>
                  <a:lnTo>
                    <a:pt x="5" y="47"/>
                  </a:lnTo>
                  <a:lnTo>
                    <a:pt x="7" y="47"/>
                  </a:lnTo>
                  <a:lnTo>
                    <a:pt x="7" y="52"/>
                  </a:lnTo>
                  <a:lnTo>
                    <a:pt x="7" y="56"/>
                  </a:lnTo>
                  <a:lnTo>
                    <a:pt x="9" y="61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1" y="65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1" y="69"/>
                  </a:lnTo>
                  <a:lnTo>
                    <a:pt x="13" y="71"/>
                  </a:lnTo>
                  <a:lnTo>
                    <a:pt x="13" y="71"/>
                  </a:lnTo>
                  <a:lnTo>
                    <a:pt x="13" y="72"/>
                  </a:lnTo>
                  <a:lnTo>
                    <a:pt x="13" y="72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3" y="74"/>
                  </a:lnTo>
                  <a:lnTo>
                    <a:pt x="15" y="74"/>
                  </a:lnTo>
                  <a:lnTo>
                    <a:pt x="15" y="76"/>
                  </a:lnTo>
                  <a:lnTo>
                    <a:pt x="18" y="76"/>
                  </a:lnTo>
                  <a:lnTo>
                    <a:pt x="20" y="74"/>
                  </a:lnTo>
                  <a:lnTo>
                    <a:pt x="22" y="71"/>
                  </a:lnTo>
                  <a:lnTo>
                    <a:pt x="24" y="69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7"/>
                  </a:lnTo>
                  <a:lnTo>
                    <a:pt x="26" y="65"/>
                  </a:lnTo>
                  <a:lnTo>
                    <a:pt x="28" y="63"/>
                  </a:lnTo>
                  <a:lnTo>
                    <a:pt x="28" y="61"/>
                  </a:lnTo>
                  <a:lnTo>
                    <a:pt x="29" y="61"/>
                  </a:lnTo>
                  <a:lnTo>
                    <a:pt x="29" y="59"/>
                  </a:lnTo>
                  <a:lnTo>
                    <a:pt x="31" y="61"/>
                  </a:lnTo>
                  <a:lnTo>
                    <a:pt x="31" y="61"/>
                  </a:lnTo>
                  <a:lnTo>
                    <a:pt x="31" y="63"/>
                  </a:lnTo>
                  <a:lnTo>
                    <a:pt x="33" y="65"/>
                  </a:lnTo>
                  <a:lnTo>
                    <a:pt x="33" y="65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3" y="67"/>
                  </a:lnTo>
                  <a:lnTo>
                    <a:pt x="35" y="67"/>
                  </a:lnTo>
                  <a:lnTo>
                    <a:pt x="35" y="67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5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7" y="69"/>
                  </a:lnTo>
                  <a:lnTo>
                    <a:pt x="39" y="76"/>
                  </a:lnTo>
                  <a:lnTo>
                    <a:pt x="39" y="72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39" y="78"/>
                  </a:lnTo>
                  <a:lnTo>
                    <a:pt x="40" y="76"/>
                  </a:lnTo>
                  <a:lnTo>
                    <a:pt x="40" y="76"/>
                  </a:lnTo>
                  <a:lnTo>
                    <a:pt x="40" y="74"/>
                  </a:lnTo>
                  <a:lnTo>
                    <a:pt x="40" y="72"/>
                  </a:lnTo>
                  <a:lnTo>
                    <a:pt x="40" y="71"/>
                  </a:lnTo>
                  <a:lnTo>
                    <a:pt x="40" y="71"/>
                  </a:lnTo>
                  <a:lnTo>
                    <a:pt x="40" y="69"/>
                  </a:lnTo>
                  <a:lnTo>
                    <a:pt x="40" y="69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40" y="67"/>
                  </a:lnTo>
                  <a:lnTo>
                    <a:pt x="40" y="65"/>
                  </a:lnTo>
                  <a:lnTo>
                    <a:pt x="40" y="63"/>
                  </a:lnTo>
                  <a:lnTo>
                    <a:pt x="40" y="61"/>
                  </a:lnTo>
                  <a:lnTo>
                    <a:pt x="40" y="59"/>
                  </a:lnTo>
                  <a:lnTo>
                    <a:pt x="40" y="59"/>
                  </a:lnTo>
                  <a:lnTo>
                    <a:pt x="42" y="59"/>
                  </a:lnTo>
                  <a:lnTo>
                    <a:pt x="42" y="59"/>
                  </a:lnTo>
                  <a:lnTo>
                    <a:pt x="42" y="59"/>
                  </a:lnTo>
                  <a:lnTo>
                    <a:pt x="44" y="59"/>
                  </a:lnTo>
                  <a:lnTo>
                    <a:pt x="44" y="59"/>
                  </a:lnTo>
                  <a:lnTo>
                    <a:pt x="44" y="61"/>
                  </a:lnTo>
                  <a:lnTo>
                    <a:pt x="44" y="63"/>
                  </a:lnTo>
                  <a:lnTo>
                    <a:pt x="44" y="67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6" y="69"/>
                  </a:lnTo>
                  <a:lnTo>
                    <a:pt x="48" y="69"/>
                  </a:lnTo>
                  <a:lnTo>
                    <a:pt x="48" y="69"/>
                  </a:lnTo>
                  <a:lnTo>
                    <a:pt x="48" y="69"/>
                  </a:lnTo>
                  <a:lnTo>
                    <a:pt x="48" y="71"/>
                  </a:lnTo>
                  <a:lnTo>
                    <a:pt x="48" y="71"/>
                  </a:lnTo>
                  <a:lnTo>
                    <a:pt x="48" y="71"/>
                  </a:lnTo>
                  <a:lnTo>
                    <a:pt x="48" y="72"/>
                  </a:lnTo>
                  <a:lnTo>
                    <a:pt x="48" y="74"/>
                  </a:lnTo>
                  <a:lnTo>
                    <a:pt x="48" y="76"/>
                  </a:lnTo>
                  <a:lnTo>
                    <a:pt x="48" y="78"/>
                  </a:lnTo>
                  <a:lnTo>
                    <a:pt x="48" y="78"/>
                  </a:lnTo>
                  <a:lnTo>
                    <a:pt x="50" y="76"/>
                  </a:lnTo>
                  <a:lnTo>
                    <a:pt x="50" y="80"/>
                  </a:lnTo>
                  <a:lnTo>
                    <a:pt x="50" y="74"/>
                  </a:lnTo>
                  <a:lnTo>
                    <a:pt x="52" y="78"/>
                  </a:lnTo>
                  <a:lnTo>
                    <a:pt x="53" y="71"/>
                  </a:lnTo>
                  <a:lnTo>
                    <a:pt x="55" y="71"/>
                  </a:lnTo>
                  <a:lnTo>
                    <a:pt x="55" y="69"/>
                  </a:lnTo>
                  <a:lnTo>
                    <a:pt x="55" y="69"/>
                  </a:lnTo>
                  <a:lnTo>
                    <a:pt x="57" y="67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5"/>
                  </a:lnTo>
                  <a:lnTo>
                    <a:pt x="57" y="63"/>
                  </a:lnTo>
                  <a:lnTo>
                    <a:pt x="59" y="61"/>
                  </a:lnTo>
                  <a:lnTo>
                    <a:pt x="59" y="59"/>
                  </a:lnTo>
                  <a:lnTo>
                    <a:pt x="59" y="59"/>
                  </a:lnTo>
                  <a:lnTo>
                    <a:pt x="61" y="58"/>
                  </a:lnTo>
                  <a:lnTo>
                    <a:pt x="63" y="58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66" y="56"/>
                  </a:lnTo>
                  <a:lnTo>
                    <a:pt x="66" y="58"/>
                  </a:lnTo>
                  <a:lnTo>
                    <a:pt x="66" y="58"/>
                  </a:lnTo>
                  <a:lnTo>
                    <a:pt x="66" y="59"/>
                  </a:lnTo>
                  <a:lnTo>
                    <a:pt x="66" y="59"/>
                  </a:lnTo>
                  <a:lnTo>
                    <a:pt x="68" y="63"/>
                  </a:lnTo>
                  <a:lnTo>
                    <a:pt x="68" y="67"/>
                  </a:lnTo>
                  <a:lnTo>
                    <a:pt x="68" y="69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68" y="74"/>
                  </a:lnTo>
                  <a:lnTo>
                    <a:pt x="68" y="76"/>
                  </a:lnTo>
                  <a:lnTo>
                    <a:pt x="68" y="78"/>
                  </a:lnTo>
                  <a:lnTo>
                    <a:pt x="68" y="78"/>
                  </a:lnTo>
                  <a:lnTo>
                    <a:pt x="68" y="76"/>
                  </a:lnTo>
                  <a:lnTo>
                    <a:pt x="68" y="78"/>
                  </a:lnTo>
                  <a:lnTo>
                    <a:pt x="70" y="80"/>
                  </a:lnTo>
                  <a:lnTo>
                    <a:pt x="70" y="80"/>
                  </a:lnTo>
                  <a:lnTo>
                    <a:pt x="70" y="80"/>
                  </a:lnTo>
                  <a:lnTo>
                    <a:pt x="70" y="78"/>
                  </a:lnTo>
                  <a:lnTo>
                    <a:pt x="72" y="74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2"/>
                  </a:lnTo>
                  <a:lnTo>
                    <a:pt x="72" y="71"/>
                  </a:lnTo>
                  <a:lnTo>
                    <a:pt x="72" y="69"/>
                  </a:lnTo>
                  <a:lnTo>
                    <a:pt x="72" y="69"/>
                  </a:lnTo>
                  <a:lnTo>
                    <a:pt x="74" y="67"/>
                  </a:lnTo>
                  <a:lnTo>
                    <a:pt x="74" y="63"/>
                  </a:lnTo>
                  <a:lnTo>
                    <a:pt x="76" y="59"/>
                  </a:lnTo>
                  <a:lnTo>
                    <a:pt x="76" y="58"/>
                  </a:lnTo>
                  <a:lnTo>
                    <a:pt x="77" y="54"/>
                  </a:lnTo>
                  <a:lnTo>
                    <a:pt x="77" y="52"/>
                  </a:lnTo>
                  <a:lnTo>
                    <a:pt x="77" y="48"/>
                  </a:lnTo>
                  <a:lnTo>
                    <a:pt x="77" y="47"/>
                  </a:lnTo>
                  <a:lnTo>
                    <a:pt x="77" y="45"/>
                  </a:lnTo>
                  <a:lnTo>
                    <a:pt x="79" y="41"/>
                  </a:lnTo>
                  <a:lnTo>
                    <a:pt x="81" y="35"/>
                  </a:lnTo>
                  <a:lnTo>
                    <a:pt x="81" y="30"/>
                  </a:lnTo>
                  <a:lnTo>
                    <a:pt x="81" y="24"/>
                  </a:lnTo>
                  <a:lnTo>
                    <a:pt x="79" y="17"/>
                  </a:lnTo>
                  <a:lnTo>
                    <a:pt x="76" y="11"/>
                  </a:lnTo>
                  <a:lnTo>
                    <a:pt x="70" y="6"/>
                  </a:lnTo>
                  <a:lnTo>
                    <a:pt x="64" y="2"/>
                  </a:lnTo>
                  <a:lnTo>
                    <a:pt x="57" y="0"/>
                  </a:lnTo>
                  <a:lnTo>
                    <a:pt x="52" y="0"/>
                  </a:lnTo>
                  <a:lnTo>
                    <a:pt x="46" y="0"/>
                  </a:lnTo>
                  <a:lnTo>
                    <a:pt x="39" y="0"/>
                  </a:lnTo>
                  <a:lnTo>
                    <a:pt x="35" y="2"/>
                  </a:lnTo>
                  <a:lnTo>
                    <a:pt x="31" y="4"/>
                  </a:lnTo>
                  <a:lnTo>
                    <a:pt x="28" y="8"/>
                  </a:lnTo>
                  <a:lnTo>
                    <a:pt x="24" y="10"/>
                  </a:lnTo>
                  <a:lnTo>
                    <a:pt x="22" y="15"/>
                  </a:lnTo>
                  <a:lnTo>
                    <a:pt x="22" y="19"/>
                  </a:lnTo>
                  <a:lnTo>
                    <a:pt x="20" y="24"/>
                  </a:lnTo>
                  <a:lnTo>
                    <a:pt x="18" y="28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5" y="35"/>
                  </a:lnTo>
                  <a:lnTo>
                    <a:pt x="15" y="37"/>
                  </a:lnTo>
                  <a:lnTo>
                    <a:pt x="13" y="37"/>
                  </a:lnTo>
                  <a:lnTo>
                    <a:pt x="13" y="39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11" y="41"/>
                  </a:lnTo>
                  <a:lnTo>
                    <a:pt x="9" y="41"/>
                  </a:lnTo>
                  <a:lnTo>
                    <a:pt x="9" y="41"/>
                  </a:lnTo>
                  <a:lnTo>
                    <a:pt x="7" y="41"/>
                  </a:lnTo>
                  <a:lnTo>
                    <a:pt x="7" y="41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3" y="43"/>
                  </a:lnTo>
                  <a:lnTo>
                    <a:pt x="2" y="43"/>
                  </a:lnTo>
                  <a:lnTo>
                    <a:pt x="2" y="43"/>
                  </a:lnTo>
                  <a:lnTo>
                    <a:pt x="2" y="43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94"/>
            <p:cNvSpPr>
              <a:spLocks/>
            </p:cNvSpPr>
            <p:nvPr/>
          </p:nvSpPr>
          <p:spPr bwMode="auto">
            <a:xfrm>
              <a:off x="3866" y="3700"/>
              <a:ext cx="742" cy="45"/>
            </a:xfrm>
            <a:custGeom>
              <a:avLst/>
              <a:gdLst>
                <a:gd name="T0" fmla="*/ 72 w 1484"/>
                <a:gd name="T1" fmla="*/ 78 h 91"/>
                <a:gd name="T2" fmla="*/ 190 w 1484"/>
                <a:gd name="T3" fmla="*/ 54 h 91"/>
                <a:gd name="T4" fmla="*/ 308 w 1484"/>
                <a:gd name="T5" fmla="*/ 37 h 91"/>
                <a:gd name="T6" fmla="*/ 429 w 1484"/>
                <a:gd name="T7" fmla="*/ 26 h 91"/>
                <a:gd name="T8" fmla="*/ 549 w 1484"/>
                <a:gd name="T9" fmla="*/ 22 h 91"/>
                <a:gd name="T10" fmla="*/ 669 w 1484"/>
                <a:gd name="T11" fmla="*/ 22 h 91"/>
                <a:gd name="T12" fmla="*/ 789 w 1484"/>
                <a:gd name="T13" fmla="*/ 30 h 91"/>
                <a:gd name="T14" fmla="*/ 909 w 1484"/>
                <a:gd name="T15" fmla="*/ 43 h 91"/>
                <a:gd name="T16" fmla="*/ 1000 w 1484"/>
                <a:gd name="T17" fmla="*/ 52 h 91"/>
                <a:gd name="T18" fmla="*/ 1065 w 1484"/>
                <a:gd name="T19" fmla="*/ 54 h 91"/>
                <a:gd name="T20" fmla="*/ 1127 w 1484"/>
                <a:gd name="T21" fmla="*/ 58 h 91"/>
                <a:gd name="T22" fmla="*/ 1190 w 1484"/>
                <a:gd name="T23" fmla="*/ 61 h 91"/>
                <a:gd name="T24" fmla="*/ 1253 w 1484"/>
                <a:gd name="T25" fmla="*/ 67 h 91"/>
                <a:gd name="T26" fmla="*/ 1316 w 1484"/>
                <a:gd name="T27" fmla="*/ 72 h 91"/>
                <a:gd name="T28" fmla="*/ 1379 w 1484"/>
                <a:gd name="T29" fmla="*/ 76 h 91"/>
                <a:gd name="T30" fmla="*/ 1442 w 1484"/>
                <a:gd name="T31" fmla="*/ 76 h 91"/>
                <a:gd name="T32" fmla="*/ 1477 w 1484"/>
                <a:gd name="T33" fmla="*/ 74 h 91"/>
                <a:gd name="T34" fmla="*/ 1482 w 1484"/>
                <a:gd name="T35" fmla="*/ 69 h 91"/>
                <a:gd name="T36" fmla="*/ 1482 w 1484"/>
                <a:gd name="T37" fmla="*/ 59 h 91"/>
                <a:gd name="T38" fmla="*/ 1477 w 1484"/>
                <a:gd name="T39" fmla="*/ 54 h 91"/>
                <a:gd name="T40" fmla="*/ 1429 w 1484"/>
                <a:gd name="T41" fmla="*/ 52 h 91"/>
                <a:gd name="T42" fmla="*/ 1338 w 1484"/>
                <a:gd name="T43" fmla="*/ 50 h 91"/>
                <a:gd name="T44" fmla="*/ 1248 w 1484"/>
                <a:gd name="T45" fmla="*/ 46 h 91"/>
                <a:gd name="T46" fmla="*/ 1157 w 1484"/>
                <a:gd name="T47" fmla="*/ 41 h 91"/>
                <a:gd name="T48" fmla="*/ 1068 w 1484"/>
                <a:gd name="T49" fmla="*/ 33 h 91"/>
                <a:gd name="T50" fmla="*/ 978 w 1484"/>
                <a:gd name="T51" fmla="*/ 26 h 91"/>
                <a:gd name="T52" fmla="*/ 889 w 1484"/>
                <a:gd name="T53" fmla="*/ 17 h 91"/>
                <a:gd name="T54" fmla="*/ 798 w 1484"/>
                <a:gd name="T55" fmla="*/ 6 h 91"/>
                <a:gd name="T56" fmla="*/ 708 w 1484"/>
                <a:gd name="T57" fmla="*/ 0 h 91"/>
                <a:gd name="T58" fmla="*/ 613 w 1484"/>
                <a:gd name="T59" fmla="*/ 0 h 91"/>
                <a:gd name="T60" fmla="*/ 519 w 1484"/>
                <a:gd name="T61" fmla="*/ 2 h 91"/>
                <a:gd name="T62" fmla="*/ 425 w 1484"/>
                <a:gd name="T63" fmla="*/ 8 h 91"/>
                <a:gd name="T64" fmla="*/ 331 w 1484"/>
                <a:gd name="T65" fmla="*/ 15 h 91"/>
                <a:gd name="T66" fmla="*/ 238 w 1484"/>
                <a:gd name="T67" fmla="*/ 24 h 91"/>
                <a:gd name="T68" fmla="*/ 146 w 1484"/>
                <a:gd name="T69" fmla="*/ 39 h 91"/>
                <a:gd name="T70" fmla="*/ 53 w 1484"/>
                <a:gd name="T71" fmla="*/ 58 h 91"/>
                <a:gd name="T72" fmla="*/ 3 w 1484"/>
                <a:gd name="T73" fmla="*/ 70 h 91"/>
                <a:gd name="T74" fmla="*/ 0 w 1484"/>
                <a:gd name="T75" fmla="*/ 78 h 91"/>
                <a:gd name="T76" fmla="*/ 2 w 1484"/>
                <a:gd name="T77" fmla="*/ 87 h 91"/>
                <a:gd name="T78" fmla="*/ 9 w 1484"/>
                <a:gd name="T79" fmla="*/ 91 h 91"/>
                <a:gd name="T80" fmla="*/ 13 w 1484"/>
                <a:gd name="T81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484" h="91">
                  <a:moveTo>
                    <a:pt x="13" y="91"/>
                  </a:moveTo>
                  <a:lnTo>
                    <a:pt x="72" y="78"/>
                  </a:lnTo>
                  <a:lnTo>
                    <a:pt x="131" y="65"/>
                  </a:lnTo>
                  <a:lnTo>
                    <a:pt x="190" y="54"/>
                  </a:lnTo>
                  <a:lnTo>
                    <a:pt x="249" y="45"/>
                  </a:lnTo>
                  <a:lnTo>
                    <a:pt x="308" y="37"/>
                  </a:lnTo>
                  <a:lnTo>
                    <a:pt x="369" y="32"/>
                  </a:lnTo>
                  <a:lnTo>
                    <a:pt x="429" y="26"/>
                  </a:lnTo>
                  <a:lnTo>
                    <a:pt x="490" y="24"/>
                  </a:lnTo>
                  <a:lnTo>
                    <a:pt x="549" y="22"/>
                  </a:lnTo>
                  <a:lnTo>
                    <a:pt x="610" y="22"/>
                  </a:lnTo>
                  <a:lnTo>
                    <a:pt x="669" y="22"/>
                  </a:lnTo>
                  <a:lnTo>
                    <a:pt x="730" y="26"/>
                  </a:lnTo>
                  <a:lnTo>
                    <a:pt x="789" y="30"/>
                  </a:lnTo>
                  <a:lnTo>
                    <a:pt x="850" y="35"/>
                  </a:lnTo>
                  <a:lnTo>
                    <a:pt x="909" y="43"/>
                  </a:lnTo>
                  <a:lnTo>
                    <a:pt x="968" y="52"/>
                  </a:lnTo>
                  <a:lnTo>
                    <a:pt x="1000" y="52"/>
                  </a:lnTo>
                  <a:lnTo>
                    <a:pt x="1031" y="52"/>
                  </a:lnTo>
                  <a:lnTo>
                    <a:pt x="1065" y="54"/>
                  </a:lnTo>
                  <a:lnTo>
                    <a:pt x="1096" y="56"/>
                  </a:lnTo>
                  <a:lnTo>
                    <a:pt x="1127" y="58"/>
                  </a:lnTo>
                  <a:lnTo>
                    <a:pt x="1159" y="59"/>
                  </a:lnTo>
                  <a:lnTo>
                    <a:pt x="1190" y="61"/>
                  </a:lnTo>
                  <a:lnTo>
                    <a:pt x="1222" y="65"/>
                  </a:lnTo>
                  <a:lnTo>
                    <a:pt x="1253" y="67"/>
                  </a:lnTo>
                  <a:lnTo>
                    <a:pt x="1285" y="70"/>
                  </a:lnTo>
                  <a:lnTo>
                    <a:pt x="1316" y="72"/>
                  </a:lnTo>
                  <a:lnTo>
                    <a:pt x="1347" y="74"/>
                  </a:lnTo>
                  <a:lnTo>
                    <a:pt x="1379" y="76"/>
                  </a:lnTo>
                  <a:lnTo>
                    <a:pt x="1410" y="76"/>
                  </a:lnTo>
                  <a:lnTo>
                    <a:pt x="1442" y="76"/>
                  </a:lnTo>
                  <a:lnTo>
                    <a:pt x="1473" y="76"/>
                  </a:lnTo>
                  <a:lnTo>
                    <a:pt x="1477" y="74"/>
                  </a:lnTo>
                  <a:lnTo>
                    <a:pt x="1480" y="72"/>
                  </a:lnTo>
                  <a:lnTo>
                    <a:pt x="1482" y="69"/>
                  </a:lnTo>
                  <a:lnTo>
                    <a:pt x="1484" y="65"/>
                  </a:lnTo>
                  <a:lnTo>
                    <a:pt x="1482" y="59"/>
                  </a:lnTo>
                  <a:lnTo>
                    <a:pt x="1480" y="56"/>
                  </a:lnTo>
                  <a:lnTo>
                    <a:pt x="1477" y="54"/>
                  </a:lnTo>
                  <a:lnTo>
                    <a:pt x="1473" y="54"/>
                  </a:lnTo>
                  <a:lnTo>
                    <a:pt x="1429" y="52"/>
                  </a:lnTo>
                  <a:lnTo>
                    <a:pt x="1382" y="52"/>
                  </a:lnTo>
                  <a:lnTo>
                    <a:pt x="1338" y="50"/>
                  </a:lnTo>
                  <a:lnTo>
                    <a:pt x="1294" y="48"/>
                  </a:lnTo>
                  <a:lnTo>
                    <a:pt x="1248" y="46"/>
                  </a:lnTo>
                  <a:lnTo>
                    <a:pt x="1203" y="43"/>
                  </a:lnTo>
                  <a:lnTo>
                    <a:pt x="1157" y="41"/>
                  </a:lnTo>
                  <a:lnTo>
                    <a:pt x="1113" y="37"/>
                  </a:lnTo>
                  <a:lnTo>
                    <a:pt x="1068" y="33"/>
                  </a:lnTo>
                  <a:lnTo>
                    <a:pt x="1022" y="30"/>
                  </a:lnTo>
                  <a:lnTo>
                    <a:pt x="978" y="26"/>
                  </a:lnTo>
                  <a:lnTo>
                    <a:pt x="933" y="22"/>
                  </a:lnTo>
                  <a:lnTo>
                    <a:pt x="889" y="17"/>
                  </a:lnTo>
                  <a:lnTo>
                    <a:pt x="843" y="11"/>
                  </a:lnTo>
                  <a:lnTo>
                    <a:pt x="798" y="6"/>
                  </a:lnTo>
                  <a:lnTo>
                    <a:pt x="754" y="0"/>
                  </a:lnTo>
                  <a:lnTo>
                    <a:pt x="708" y="0"/>
                  </a:lnTo>
                  <a:lnTo>
                    <a:pt x="660" y="0"/>
                  </a:lnTo>
                  <a:lnTo>
                    <a:pt x="613" y="0"/>
                  </a:lnTo>
                  <a:lnTo>
                    <a:pt x="565" y="2"/>
                  </a:lnTo>
                  <a:lnTo>
                    <a:pt x="519" y="2"/>
                  </a:lnTo>
                  <a:lnTo>
                    <a:pt x="471" y="4"/>
                  </a:lnTo>
                  <a:lnTo>
                    <a:pt x="425" y="8"/>
                  </a:lnTo>
                  <a:lnTo>
                    <a:pt x="379" y="9"/>
                  </a:lnTo>
                  <a:lnTo>
                    <a:pt x="331" y="15"/>
                  </a:lnTo>
                  <a:lnTo>
                    <a:pt x="284" y="19"/>
                  </a:lnTo>
                  <a:lnTo>
                    <a:pt x="238" y="24"/>
                  </a:lnTo>
                  <a:lnTo>
                    <a:pt x="192" y="32"/>
                  </a:lnTo>
                  <a:lnTo>
                    <a:pt x="146" y="39"/>
                  </a:lnTo>
                  <a:lnTo>
                    <a:pt x="100" y="48"/>
                  </a:lnTo>
                  <a:lnTo>
                    <a:pt x="53" y="58"/>
                  </a:lnTo>
                  <a:lnTo>
                    <a:pt x="7" y="69"/>
                  </a:lnTo>
                  <a:lnTo>
                    <a:pt x="3" y="70"/>
                  </a:lnTo>
                  <a:lnTo>
                    <a:pt x="0" y="74"/>
                  </a:lnTo>
                  <a:lnTo>
                    <a:pt x="0" y="78"/>
                  </a:lnTo>
                  <a:lnTo>
                    <a:pt x="0" y="83"/>
                  </a:lnTo>
                  <a:lnTo>
                    <a:pt x="2" y="87"/>
                  </a:lnTo>
                  <a:lnTo>
                    <a:pt x="5" y="89"/>
                  </a:lnTo>
                  <a:lnTo>
                    <a:pt x="9" y="91"/>
                  </a:lnTo>
                  <a:lnTo>
                    <a:pt x="13" y="91"/>
                  </a:lnTo>
                  <a:lnTo>
                    <a:pt x="13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95"/>
            <p:cNvSpPr>
              <a:spLocks/>
            </p:cNvSpPr>
            <p:nvPr/>
          </p:nvSpPr>
          <p:spPr bwMode="auto">
            <a:xfrm>
              <a:off x="4635" y="3736"/>
              <a:ext cx="302" cy="29"/>
            </a:xfrm>
            <a:custGeom>
              <a:avLst/>
              <a:gdLst>
                <a:gd name="T0" fmla="*/ 7 w 604"/>
                <a:gd name="T1" fmla="*/ 22 h 58"/>
                <a:gd name="T2" fmla="*/ 42 w 604"/>
                <a:gd name="T3" fmla="*/ 32 h 58"/>
                <a:gd name="T4" fmla="*/ 79 w 604"/>
                <a:gd name="T5" fmla="*/ 37 h 58"/>
                <a:gd name="T6" fmla="*/ 114 w 604"/>
                <a:gd name="T7" fmla="*/ 43 h 58"/>
                <a:gd name="T8" fmla="*/ 151 w 604"/>
                <a:gd name="T9" fmla="*/ 47 h 58"/>
                <a:gd name="T10" fmla="*/ 188 w 604"/>
                <a:gd name="T11" fmla="*/ 48 h 58"/>
                <a:gd name="T12" fmla="*/ 225 w 604"/>
                <a:gd name="T13" fmla="*/ 50 h 58"/>
                <a:gd name="T14" fmla="*/ 260 w 604"/>
                <a:gd name="T15" fmla="*/ 50 h 58"/>
                <a:gd name="T16" fmla="*/ 297 w 604"/>
                <a:gd name="T17" fmla="*/ 50 h 58"/>
                <a:gd name="T18" fmla="*/ 334 w 604"/>
                <a:gd name="T19" fmla="*/ 50 h 58"/>
                <a:gd name="T20" fmla="*/ 371 w 604"/>
                <a:gd name="T21" fmla="*/ 50 h 58"/>
                <a:gd name="T22" fmla="*/ 408 w 604"/>
                <a:gd name="T23" fmla="*/ 50 h 58"/>
                <a:gd name="T24" fmla="*/ 445 w 604"/>
                <a:gd name="T25" fmla="*/ 50 h 58"/>
                <a:gd name="T26" fmla="*/ 482 w 604"/>
                <a:gd name="T27" fmla="*/ 50 h 58"/>
                <a:gd name="T28" fmla="*/ 519 w 604"/>
                <a:gd name="T29" fmla="*/ 52 h 58"/>
                <a:gd name="T30" fmla="*/ 556 w 604"/>
                <a:gd name="T31" fmla="*/ 54 h 58"/>
                <a:gd name="T32" fmla="*/ 593 w 604"/>
                <a:gd name="T33" fmla="*/ 58 h 58"/>
                <a:gd name="T34" fmla="*/ 597 w 604"/>
                <a:gd name="T35" fmla="*/ 56 h 58"/>
                <a:gd name="T36" fmla="*/ 601 w 604"/>
                <a:gd name="T37" fmla="*/ 54 h 58"/>
                <a:gd name="T38" fmla="*/ 602 w 604"/>
                <a:gd name="T39" fmla="*/ 50 h 58"/>
                <a:gd name="T40" fmla="*/ 604 w 604"/>
                <a:gd name="T41" fmla="*/ 47 h 58"/>
                <a:gd name="T42" fmla="*/ 604 w 604"/>
                <a:gd name="T43" fmla="*/ 41 h 58"/>
                <a:gd name="T44" fmla="*/ 602 w 604"/>
                <a:gd name="T45" fmla="*/ 37 h 58"/>
                <a:gd name="T46" fmla="*/ 599 w 604"/>
                <a:gd name="T47" fmla="*/ 35 h 58"/>
                <a:gd name="T48" fmla="*/ 593 w 604"/>
                <a:gd name="T49" fmla="*/ 34 h 58"/>
                <a:gd name="T50" fmla="*/ 556 w 604"/>
                <a:gd name="T51" fmla="*/ 30 h 58"/>
                <a:gd name="T52" fmla="*/ 521 w 604"/>
                <a:gd name="T53" fmla="*/ 28 h 58"/>
                <a:gd name="T54" fmla="*/ 484 w 604"/>
                <a:gd name="T55" fmla="*/ 28 h 58"/>
                <a:gd name="T56" fmla="*/ 447 w 604"/>
                <a:gd name="T57" fmla="*/ 28 h 58"/>
                <a:gd name="T58" fmla="*/ 412 w 604"/>
                <a:gd name="T59" fmla="*/ 28 h 58"/>
                <a:gd name="T60" fmla="*/ 375 w 604"/>
                <a:gd name="T61" fmla="*/ 28 h 58"/>
                <a:gd name="T62" fmla="*/ 338 w 604"/>
                <a:gd name="T63" fmla="*/ 28 h 58"/>
                <a:gd name="T64" fmla="*/ 301 w 604"/>
                <a:gd name="T65" fmla="*/ 28 h 58"/>
                <a:gd name="T66" fmla="*/ 264 w 604"/>
                <a:gd name="T67" fmla="*/ 28 h 58"/>
                <a:gd name="T68" fmla="*/ 229 w 604"/>
                <a:gd name="T69" fmla="*/ 26 h 58"/>
                <a:gd name="T70" fmla="*/ 192 w 604"/>
                <a:gd name="T71" fmla="*/ 26 h 58"/>
                <a:gd name="T72" fmla="*/ 155 w 604"/>
                <a:gd name="T73" fmla="*/ 22 h 58"/>
                <a:gd name="T74" fmla="*/ 120 w 604"/>
                <a:gd name="T75" fmla="*/ 19 h 58"/>
                <a:gd name="T76" fmla="*/ 85 w 604"/>
                <a:gd name="T77" fmla="*/ 15 h 58"/>
                <a:gd name="T78" fmla="*/ 48 w 604"/>
                <a:gd name="T79" fmla="*/ 8 h 58"/>
                <a:gd name="T80" fmla="*/ 13 w 604"/>
                <a:gd name="T81" fmla="*/ 0 h 58"/>
                <a:gd name="T82" fmla="*/ 9 w 604"/>
                <a:gd name="T83" fmla="*/ 0 h 58"/>
                <a:gd name="T84" fmla="*/ 5 w 604"/>
                <a:gd name="T85" fmla="*/ 0 h 58"/>
                <a:gd name="T86" fmla="*/ 2 w 604"/>
                <a:gd name="T87" fmla="*/ 4 h 58"/>
                <a:gd name="T88" fmla="*/ 0 w 604"/>
                <a:gd name="T89" fmla="*/ 8 h 58"/>
                <a:gd name="T90" fmla="*/ 0 w 604"/>
                <a:gd name="T91" fmla="*/ 13 h 58"/>
                <a:gd name="T92" fmla="*/ 2 w 604"/>
                <a:gd name="T93" fmla="*/ 17 h 58"/>
                <a:gd name="T94" fmla="*/ 3 w 604"/>
                <a:gd name="T95" fmla="*/ 21 h 58"/>
                <a:gd name="T96" fmla="*/ 7 w 604"/>
                <a:gd name="T97" fmla="*/ 22 h 58"/>
                <a:gd name="T98" fmla="*/ 7 w 604"/>
                <a:gd name="T99" fmla="*/ 2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04" h="58">
                  <a:moveTo>
                    <a:pt x="7" y="22"/>
                  </a:moveTo>
                  <a:lnTo>
                    <a:pt x="42" y="32"/>
                  </a:lnTo>
                  <a:lnTo>
                    <a:pt x="79" y="37"/>
                  </a:lnTo>
                  <a:lnTo>
                    <a:pt x="114" y="43"/>
                  </a:lnTo>
                  <a:lnTo>
                    <a:pt x="151" y="47"/>
                  </a:lnTo>
                  <a:lnTo>
                    <a:pt x="188" y="48"/>
                  </a:lnTo>
                  <a:lnTo>
                    <a:pt x="225" y="50"/>
                  </a:lnTo>
                  <a:lnTo>
                    <a:pt x="260" y="50"/>
                  </a:lnTo>
                  <a:lnTo>
                    <a:pt x="297" y="50"/>
                  </a:lnTo>
                  <a:lnTo>
                    <a:pt x="334" y="50"/>
                  </a:lnTo>
                  <a:lnTo>
                    <a:pt x="371" y="50"/>
                  </a:lnTo>
                  <a:lnTo>
                    <a:pt x="408" y="50"/>
                  </a:lnTo>
                  <a:lnTo>
                    <a:pt x="445" y="50"/>
                  </a:lnTo>
                  <a:lnTo>
                    <a:pt x="482" y="50"/>
                  </a:lnTo>
                  <a:lnTo>
                    <a:pt x="519" y="52"/>
                  </a:lnTo>
                  <a:lnTo>
                    <a:pt x="556" y="54"/>
                  </a:lnTo>
                  <a:lnTo>
                    <a:pt x="593" y="58"/>
                  </a:lnTo>
                  <a:lnTo>
                    <a:pt x="597" y="56"/>
                  </a:lnTo>
                  <a:lnTo>
                    <a:pt x="601" y="54"/>
                  </a:lnTo>
                  <a:lnTo>
                    <a:pt x="602" y="50"/>
                  </a:lnTo>
                  <a:lnTo>
                    <a:pt x="604" y="47"/>
                  </a:lnTo>
                  <a:lnTo>
                    <a:pt x="604" y="41"/>
                  </a:lnTo>
                  <a:lnTo>
                    <a:pt x="602" y="37"/>
                  </a:lnTo>
                  <a:lnTo>
                    <a:pt x="599" y="35"/>
                  </a:lnTo>
                  <a:lnTo>
                    <a:pt x="593" y="34"/>
                  </a:lnTo>
                  <a:lnTo>
                    <a:pt x="556" y="30"/>
                  </a:lnTo>
                  <a:lnTo>
                    <a:pt x="521" y="28"/>
                  </a:lnTo>
                  <a:lnTo>
                    <a:pt x="484" y="28"/>
                  </a:lnTo>
                  <a:lnTo>
                    <a:pt x="447" y="28"/>
                  </a:lnTo>
                  <a:lnTo>
                    <a:pt x="412" y="28"/>
                  </a:lnTo>
                  <a:lnTo>
                    <a:pt x="375" y="28"/>
                  </a:lnTo>
                  <a:lnTo>
                    <a:pt x="338" y="28"/>
                  </a:lnTo>
                  <a:lnTo>
                    <a:pt x="301" y="28"/>
                  </a:lnTo>
                  <a:lnTo>
                    <a:pt x="264" y="28"/>
                  </a:lnTo>
                  <a:lnTo>
                    <a:pt x="229" y="26"/>
                  </a:lnTo>
                  <a:lnTo>
                    <a:pt x="192" y="26"/>
                  </a:lnTo>
                  <a:lnTo>
                    <a:pt x="155" y="22"/>
                  </a:lnTo>
                  <a:lnTo>
                    <a:pt x="120" y="19"/>
                  </a:lnTo>
                  <a:lnTo>
                    <a:pt x="85" y="15"/>
                  </a:lnTo>
                  <a:lnTo>
                    <a:pt x="48" y="8"/>
                  </a:lnTo>
                  <a:lnTo>
                    <a:pt x="13" y="0"/>
                  </a:lnTo>
                  <a:lnTo>
                    <a:pt x="9" y="0"/>
                  </a:lnTo>
                  <a:lnTo>
                    <a:pt x="5" y="0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3"/>
                  </a:lnTo>
                  <a:lnTo>
                    <a:pt x="2" y="17"/>
                  </a:lnTo>
                  <a:lnTo>
                    <a:pt x="3" y="21"/>
                  </a:lnTo>
                  <a:lnTo>
                    <a:pt x="7" y="22"/>
                  </a:lnTo>
                  <a:lnTo>
                    <a:pt x="7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0" name="Freeform 96"/>
            <p:cNvSpPr>
              <a:spLocks/>
            </p:cNvSpPr>
            <p:nvPr/>
          </p:nvSpPr>
          <p:spPr bwMode="auto">
            <a:xfrm>
              <a:off x="4699" y="3645"/>
              <a:ext cx="275" cy="111"/>
            </a:xfrm>
            <a:custGeom>
              <a:avLst/>
              <a:gdLst>
                <a:gd name="T0" fmla="*/ 35 w 551"/>
                <a:gd name="T1" fmla="*/ 222 h 224"/>
                <a:gd name="T2" fmla="*/ 78 w 551"/>
                <a:gd name="T3" fmla="*/ 213 h 224"/>
                <a:gd name="T4" fmla="*/ 120 w 551"/>
                <a:gd name="T5" fmla="*/ 202 h 224"/>
                <a:gd name="T6" fmla="*/ 161 w 551"/>
                <a:gd name="T7" fmla="*/ 187 h 224"/>
                <a:gd name="T8" fmla="*/ 202 w 551"/>
                <a:gd name="T9" fmla="*/ 172 h 224"/>
                <a:gd name="T10" fmla="*/ 242 w 551"/>
                <a:gd name="T11" fmla="*/ 156 h 224"/>
                <a:gd name="T12" fmla="*/ 283 w 551"/>
                <a:gd name="T13" fmla="*/ 139 h 224"/>
                <a:gd name="T14" fmla="*/ 324 w 551"/>
                <a:gd name="T15" fmla="*/ 122 h 224"/>
                <a:gd name="T16" fmla="*/ 370 w 551"/>
                <a:gd name="T17" fmla="*/ 106 h 224"/>
                <a:gd name="T18" fmla="*/ 422 w 551"/>
                <a:gd name="T19" fmla="*/ 85 h 224"/>
                <a:gd name="T20" fmla="*/ 474 w 551"/>
                <a:gd name="T21" fmla="*/ 61 h 224"/>
                <a:gd name="T22" fmla="*/ 522 w 551"/>
                <a:gd name="T23" fmla="*/ 35 h 224"/>
                <a:gd name="T24" fmla="*/ 549 w 551"/>
                <a:gd name="T25" fmla="*/ 17 h 224"/>
                <a:gd name="T26" fmla="*/ 551 w 551"/>
                <a:gd name="T27" fmla="*/ 9 h 224"/>
                <a:gd name="T28" fmla="*/ 546 w 551"/>
                <a:gd name="T29" fmla="*/ 2 h 224"/>
                <a:gd name="T30" fmla="*/ 536 w 551"/>
                <a:gd name="T31" fmla="*/ 0 h 224"/>
                <a:gd name="T32" fmla="*/ 507 w 551"/>
                <a:gd name="T33" fmla="*/ 17 h 224"/>
                <a:gd name="T34" fmla="*/ 455 w 551"/>
                <a:gd name="T35" fmla="*/ 45 h 224"/>
                <a:gd name="T36" fmla="*/ 401 w 551"/>
                <a:gd name="T37" fmla="*/ 69 h 224"/>
                <a:gd name="T38" fmla="*/ 348 w 551"/>
                <a:gd name="T39" fmla="*/ 93 h 224"/>
                <a:gd name="T40" fmla="*/ 294 w 551"/>
                <a:gd name="T41" fmla="*/ 113 h 224"/>
                <a:gd name="T42" fmla="*/ 239 w 551"/>
                <a:gd name="T43" fmla="*/ 133 h 224"/>
                <a:gd name="T44" fmla="*/ 183 w 551"/>
                <a:gd name="T45" fmla="*/ 154 h 224"/>
                <a:gd name="T46" fmla="*/ 128 w 551"/>
                <a:gd name="T47" fmla="*/ 174 h 224"/>
                <a:gd name="T48" fmla="*/ 89 w 551"/>
                <a:gd name="T49" fmla="*/ 187 h 224"/>
                <a:gd name="T50" fmla="*/ 67 w 551"/>
                <a:gd name="T51" fmla="*/ 193 h 224"/>
                <a:gd name="T52" fmla="*/ 45 w 551"/>
                <a:gd name="T53" fmla="*/ 198 h 224"/>
                <a:gd name="T54" fmla="*/ 21 w 551"/>
                <a:gd name="T55" fmla="*/ 200 h 224"/>
                <a:gd name="T56" fmla="*/ 6 w 551"/>
                <a:gd name="T57" fmla="*/ 204 h 224"/>
                <a:gd name="T58" fmla="*/ 0 w 551"/>
                <a:gd name="T59" fmla="*/ 211 h 224"/>
                <a:gd name="T60" fmla="*/ 2 w 551"/>
                <a:gd name="T61" fmla="*/ 220 h 224"/>
                <a:gd name="T62" fmla="*/ 10 w 551"/>
                <a:gd name="T63" fmla="*/ 224 h 224"/>
                <a:gd name="T64" fmla="*/ 13 w 551"/>
                <a:gd name="T65" fmla="*/ 224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51" h="224">
                  <a:moveTo>
                    <a:pt x="13" y="224"/>
                  </a:moveTo>
                  <a:lnTo>
                    <a:pt x="35" y="222"/>
                  </a:lnTo>
                  <a:lnTo>
                    <a:pt x="58" y="218"/>
                  </a:lnTo>
                  <a:lnTo>
                    <a:pt x="78" y="213"/>
                  </a:lnTo>
                  <a:lnTo>
                    <a:pt x="100" y="207"/>
                  </a:lnTo>
                  <a:lnTo>
                    <a:pt x="120" y="202"/>
                  </a:lnTo>
                  <a:lnTo>
                    <a:pt x="141" y="194"/>
                  </a:lnTo>
                  <a:lnTo>
                    <a:pt x="161" y="187"/>
                  </a:lnTo>
                  <a:lnTo>
                    <a:pt x="181" y="180"/>
                  </a:lnTo>
                  <a:lnTo>
                    <a:pt x="202" y="172"/>
                  </a:lnTo>
                  <a:lnTo>
                    <a:pt x="222" y="163"/>
                  </a:lnTo>
                  <a:lnTo>
                    <a:pt x="242" y="156"/>
                  </a:lnTo>
                  <a:lnTo>
                    <a:pt x="263" y="146"/>
                  </a:lnTo>
                  <a:lnTo>
                    <a:pt x="283" y="139"/>
                  </a:lnTo>
                  <a:lnTo>
                    <a:pt x="303" y="130"/>
                  </a:lnTo>
                  <a:lnTo>
                    <a:pt x="324" y="122"/>
                  </a:lnTo>
                  <a:lnTo>
                    <a:pt x="344" y="115"/>
                  </a:lnTo>
                  <a:lnTo>
                    <a:pt x="370" y="106"/>
                  </a:lnTo>
                  <a:lnTo>
                    <a:pt x="396" y="96"/>
                  </a:lnTo>
                  <a:lnTo>
                    <a:pt x="422" y="85"/>
                  </a:lnTo>
                  <a:lnTo>
                    <a:pt x="448" y="74"/>
                  </a:lnTo>
                  <a:lnTo>
                    <a:pt x="474" y="61"/>
                  </a:lnTo>
                  <a:lnTo>
                    <a:pt x="498" y="48"/>
                  </a:lnTo>
                  <a:lnTo>
                    <a:pt x="522" y="35"/>
                  </a:lnTo>
                  <a:lnTo>
                    <a:pt x="546" y="21"/>
                  </a:lnTo>
                  <a:lnTo>
                    <a:pt x="549" y="17"/>
                  </a:lnTo>
                  <a:lnTo>
                    <a:pt x="551" y="13"/>
                  </a:lnTo>
                  <a:lnTo>
                    <a:pt x="551" y="9"/>
                  </a:lnTo>
                  <a:lnTo>
                    <a:pt x="549" y="6"/>
                  </a:lnTo>
                  <a:lnTo>
                    <a:pt x="546" y="2"/>
                  </a:lnTo>
                  <a:lnTo>
                    <a:pt x="542" y="0"/>
                  </a:lnTo>
                  <a:lnTo>
                    <a:pt x="536" y="0"/>
                  </a:lnTo>
                  <a:lnTo>
                    <a:pt x="533" y="2"/>
                  </a:lnTo>
                  <a:lnTo>
                    <a:pt x="507" y="17"/>
                  </a:lnTo>
                  <a:lnTo>
                    <a:pt x="481" y="32"/>
                  </a:lnTo>
                  <a:lnTo>
                    <a:pt x="455" y="45"/>
                  </a:lnTo>
                  <a:lnTo>
                    <a:pt x="429" y="58"/>
                  </a:lnTo>
                  <a:lnTo>
                    <a:pt x="401" y="69"/>
                  </a:lnTo>
                  <a:lnTo>
                    <a:pt x="376" y="82"/>
                  </a:lnTo>
                  <a:lnTo>
                    <a:pt x="348" y="93"/>
                  </a:lnTo>
                  <a:lnTo>
                    <a:pt x="322" y="104"/>
                  </a:lnTo>
                  <a:lnTo>
                    <a:pt x="294" y="113"/>
                  </a:lnTo>
                  <a:lnTo>
                    <a:pt x="267" y="124"/>
                  </a:lnTo>
                  <a:lnTo>
                    <a:pt x="239" y="133"/>
                  </a:lnTo>
                  <a:lnTo>
                    <a:pt x="211" y="144"/>
                  </a:lnTo>
                  <a:lnTo>
                    <a:pt x="183" y="154"/>
                  </a:lnTo>
                  <a:lnTo>
                    <a:pt x="156" y="163"/>
                  </a:lnTo>
                  <a:lnTo>
                    <a:pt x="128" y="174"/>
                  </a:lnTo>
                  <a:lnTo>
                    <a:pt x="100" y="183"/>
                  </a:lnTo>
                  <a:lnTo>
                    <a:pt x="89" y="187"/>
                  </a:lnTo>
                  <a:lnTo>
                    <a:pt x="78" y="191"/>
                  </a:lnTo>
                  <a:lnTo>
                    <a:pt x="67" y="193"/>
                  </a:lnTo>
                  <a:lnTo>
                    <a:pt x="56" y="194"/>
                  </a:lnTo>
                  <a:lnTo>
                    <a:pt x="45" y="198"/>
                  </a:lnTo>
                  <a:lnTo>
                    <a:pt x="34" y="200"/>
                  </a:lnTo>
                  <a:lnTo>
                    <a:pt x="21" y="200"/>
                  </a:lnTo>
                  <a:lnTo>
                    <a:pt x="10" y="202"/>
                  </a:lnTo>
                  <a:lnTo>
                    <a:pt x="6" y="204"/>
                  </a:lnTo>
                  <a:lnTo>
                    <a:pt x="2" y="207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2" y="220"/>
                  </a:lnTo>
                  <a:lnTo>
                    <a:pt x="6" y="222"/>
                  </a:lnTo>
                  <a:lnTo>
                    <a:pt x="10" y="224"/>
                  </a:lnTo>
                  <a:lnTo>
                    <a:pt x="13" y="224"/>
                  </a:lnTo>
                  <a:lnTo>
                    <a:pt x="13" y="2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1" name="Freeform 97"/>
            <p:cNvSpPr>
              <a:spLocks/>
            </p:cNvSpPr>
            <p:nvPr/>
          </p:nvSpPr>
          <p:spPr bwMode="auto">
            <a:xfrm>
              <a:off x="5409" y="3632"/>
              <a:ext cx="134" cy="37"/>
            </a:xfrm>
            <a:custGeom>
              <a:avLst/>
              <a:gdLst>
                <a:gd name="T0" fmla="*/ 11 w 268"/>
                <a:gd name="T1" fmla="*/ 23 h 74"/>
                <a:gd name="T2" fmla="*/ 43 w 268"/>
                <a:gd name="T3" fmla="*/ 23 h 74"/>
                <a:gd name="T4" fmla="*/ 74 w 268"/>
                <a:gd name="T5" fmla="*/ 26 h 74"/>
                <a:gd name="T6" fmla="*/ 104 w 268"/>
                <a:gd name="T7" fmla="*/ 30 h 74"/>
                <a:gd name="T8" fmla="*/ 135 w 268"/>
                <a:gd name="T9" fmla="*/ 34 h 74"/>
                <a:gd name="T10" fmla="*/ 165 w 268"/>
                <a:gd name="T11" fmla="*/ 41 h 74"/>
                <a:gd name="T12" fmla="*/ 194 w 268"/>
                <a:gd name="T13" fmla="*/ 50 h 74"/>
                <a:gd name="T14" fmla="*/ 222 w 268"/>
                <a:gd name="T15" fmla="*/ 60 h 74"/>
                <a:gd name="T16" fmla="*/ 251 w 268"/>
                <a:gd name="T17" fmla="*/ 72 h 74"/>
                <a:gd name="T18" fmla="*/ 255 w 268"/>
                <a:gd name="T19" fmla="*/ 74 h 74"/>
                <a:gd name="T20" fmla="*/ 261 w 268"/>
                <a:gd name="T21" fmla="*/ 74 h 74"/>
                <a:gd name="T22" fmla="*/ 264 w 268"/>
                <a:gd name="T23" fmla="*/ 71 h 74"/>
                <a:gd name="T24" fmla="*/ 266 w 268"/>
                <a:gd name="T25" fmla="*/ 67 h 74"/>
                <a:gd name="T26" fmla="*/ 268 w 268"/>
                <a:gd name="T27" fmla="*/ 63 h 74"/>
                <a:gd name="T28" fmla="*/ 268 w 268"/>
                <a:gd name="T29" fmla="*/ 60 h 74"/>
                <a:gd name="T30" fmla="*/ 266 w 268"/>
                <a:gd name="T31" fmla="*/ 56 h 74"/>
                <a:gd name="T32" fmla="*/ 263 w 268"/>
                <a:gd name="T33" fmla="*/ 52 h 74"/>
                <a:gd name="T34" fmla="*/ 233 w 268"/>
                <a:gd name="T35" fmla="*/ 39 h 74"/>
                <a:gd name="T36" fmla="*/ 202 w 268"/>
                <a:gd name="T37" fmla="*/ 28 h 74"/>
                <a:gd name="T38" fmla="*/ 170 w 268"/>
                <a:gd name="T39" fmla="*/ 19 h 74"/>
                <a:gd name="T40" fmla="*/ 141 w 268"/>
                <a:gd name="T41" fmla="*/ 11 h 74"/>
                <a:gd name="T42" fmla="*/ 107 w 268"/>
                <a:gd name="T43" fmla="*/ 8 h 74"/>
                <a:gd name="T44" fmla="*/ 76 w 268"/>
                <a:gd name="T45" fmla="*/ 4 h 74"/>
                <a:gd name="T46" fmla="*/ 44 w 268"/>
                <a:gd name="T47" fmla="*/ 0 h 74"/>
                <a:gd name="T48" fmla="*/ 11 w 268"/>
                <a:gd name="T49" fmla="*/ 0 h 74"/>
                <a:gd name="T50" fmla="*/ 7 w 268"/>
                <a:gd name="T51" fmla="*/ 2 h 74"/>
                <a:gd name="T52" fmla="*/ 4 w 268"/>
                <a:gd name="T53" fmla="*/ 4 h 74"/>
                <a:gd name="T54" fmla="*/ 2 w 268"/>
                <a:gd name="T55" fmla="*/ 8 h 74"/>
                <a:gd name="T56" fmla="*/ 0 w 268"/>
                <a:gd name="T57" fmla="*/ 11 h 74"/>
                <a:gd name="T58" fmla="*/ 2 w 268"/>
                <a:gd name="T59" fmla="*/ 17 h 74"/>
                <a:gd name="T60" fmla="*/ 4 w 268"/>
                <a:gd name="T61" fmla="*/ 19 h 74"/>
                <a:gd name="T62" fmla="*/ 7 w 268"/>
                <a:gd name="T63" fmla="*/ 23 h 74"/>
                <a:gd name="T64" fmla="*/ 11 w 268"/>
                <a:gd name="T65" fmla="*/ 23 h 74"/>
                <a:gd name="T66" fmla="*/ 11 w 268"/>
                <a:gd name="T67" fmla="*/ 2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8" h="74">
                  <a:moveTo>
                    <a:pt x="11" y="23"/>
                  </a:moveTo>
                  <a:lnTo>
                    <a:pt x="43" y="23"/>
                  </a:lnTo>
                  <a:lnTo>
                    <a:pt x="74" y="26"/>
                  </a:lnTo>
                  <a:lnTo>
                    <a:pt x="104" y="30"/>
                  </a:lnTo>
                  <a:lnTo>
                    <a:pt x="135" y="34"/>
                  </a:lnTo>
                  <a:lnTo>
                    <a:pt x="165" y="41"/>
                  </a:lnTo>
                  <a:lnTo>
                    <a:pt x="194" y="50"/>
                  </a:lnTo>
                  <a:lnTo>
                    <a:pt x="222" y="60"/>
                  </a:lnTo>
                  <a:lnTo>
                    <a:pt x="251" y="72"/>
                  </a:lnTo>
                  <a:lnTo>
                    <a:pt x="255" y="74"/>
                  </a:lnTo>
                  <a:lnTo>
                    <a:pt x="261" y="74"/>
                  </a:lnTo>
                  <a:lnTo>
                    <a:pt x="264" y="71"/>
                  </a:lnTo>
                  <a:lnTo>
                    <a:pt x="266" y="67"/>
                  </a:lnTo>
                  <a:lnTo>
                    <a:pt x="268" y="63"/>
                  </a:lnTo>
                  <a:lnTo>
                    <a:pt x="268" y="60"/>
                  </a:lnTo>
                  <a:lnTo>
                    <a:pt x="266" y="56"/>
                  </a:lnTo>
                  <a:lnTo>
                    <a:pt x="263" y="52"/>
                  </a:lnTo>
                  <a:lnTo>
                    <a:pt x="233" y="39"/>
                  </a:lnTo>
                  <a:lnTo>
                    <a:pt x="202" y="28"/>
                  </a:lnTo>
                  <a:lnTo>
                    <a:pt x="170" y="19"/>
                  </a:lnTo>
                  <a:lnTo>
                    <a:pt x="141" y="11"/>
                  </a:lnTo>
                  <a:lnTo>
                    <a:pt x="107" y="8"/>
                  </a:lnTo>
                  <a:lnTo>
                    <a:pt x="76" y="4"/>
                  </a:lnTo>
                  <a:lnTo>
                    <a:pt x="44" y="0"/>
                  </a:lnTo>
                  <a:lnTo>
                    <a:pt x="11" y="0"/>
                  </a:lnTo>
                  <a:lnTo>
                    <a:pt x="7" y="2"/>
                  </a:lnTo>
                  <a:lnTo>
                    <a:pt x="4" y="4"/>
                  </a:lnTo>
                  <a:lnTo>
                    <a:pt x="2" y="8"/>
                  </a:lnTo>
                  <a:lnTo>
                    <a:pt x="0" y="11"/>
                  </a:lnTo>
                  <a:lnTo>
                    <a:pt x="2" y="17"/>
                  </a:lnTo>
                  <a:lnTo>
                    <a:pt x="4" y="19"/>
                  </a:lnTo>
                  <a:lnTo>
                    <a:pt x="7" y="23"/>
                  </a:lnTo>
                  <a:lnTo>
                    <a:pt x="11" y="23"/>
                  </a:lnTo>
                  <a:lnTo>
                    <a:pt x="11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2" name="Freeform 98"/>
            <p:cNvSpPr>
              <a:spLocks/>
            </p:cNvSpPr>
            <p:nvPr/>
          </p:nvSpPr>
          <p:spPr bwMode="auto">
            <a:xfrm>
              <a:off x="4574" y="4022"/>
              <a:ext cx="32" cy="16"/>
            </a:xfrm>
            <a:custGeom>
              <a:avLst/>
              <a:gdLst>
                <a:gd name="T0" fmla="*/ 5 w 64"/>
                <a:gd name="T1" fmla="*/ 24 h 31"/>
                <a:gd name="T2" fmla="*/ 11 w 64"/>
                <a:gd name="T3" fmla="*/ 27 h 31"/>
                <a:gd name="T4" fmla="*/ 18 w 64"/>
                <a:gd name="T5" fmla="*/ 29 h 31"/>
                <a:gd name="T6" fmla="*/ 26 w 64"/>
                <a:gd name="T7" fmla="*/ 31 h 31"/>
                <a:gd name="T8" fmla="*/ 33 w 64"/>
                <a:gd name="T9" fmla="*/ 31 h 31"/>
                <a:gd name="T10" fmla="*/ 35 w 64"/>
                <a:gd name="T11" fmla="*/ 31 h 31"/>
                <a:gd name="T12" fmla="*/ 37 w 64"/>
                <a:gd name="T13" fmla="*/ 31 h 31"/>
                <a:gd name="T14" fmla="*/ 39 w 64"/>
                <a:gd name="T15" fmla="*/ 31 h 31"/>
                <a:gd name="T16" fmla="*/ 39 w 64"/>
                <a:gd name="T17" fmla="*/ 31 h 31"/>
                <a:gd name="T18" fmla="*/ 40 w 64"/>
                <a:gd name="T19" fmla="*/ 29 h 31"/>
                <a:gd name="T20" fmla="*/ 42 w 64"/>
                <a:gd name="T21" fmla="*/ 29 h 31"/>
                <a:gd name="T22" fmla="*/ 46 w 64"/>
                <a:gd name="T23" fmla="*/ 27 h 31"/>
                <a:gd name="T24" fmla="*/ 52 w 64"/>
                <a:gd name="T25" fmla="*/ 26 h 31"/>
                <a:gd name="T26" fmla="*/ 55 w 64"/>
                <a:gd name="T27" fmla="*/ 24 h 31"/>
                <a:gd name="T28" fmla="*/ 59 w 64"/>
                <a:gd name="T29" fmla="*/ 22 h 31"/>
                <a:gd name="T30" fmla="*/ 63 w 64"/>
                <a:gd name="T31" fmla="*/ 18 h 31"/>
                <a:gd name="T32" fmla="*/ 64 w 64"/>
                <a:gd name="T33" fmla="*/ 14 h 31"/>
                <a:gd name="T34" fmla="*/ 64 w 64"/>
                <a:gd name="T35" fmla="*/ 11 h 31"/>
                <a:gd name="T36" fmla="*/ 63 w 64"/>
                <a:gd name="T37" fmla="*/ 7 h 31"/>
                <a:gd name="T38" fmla="*/ 61 w 64"/>
                <a:gd name="T39" fmla="*/ 3 h 31"/>
                <a:gd name="T40" fmla="*/ 57 w 64"/>
                <a:gd name="T41" fmla="*/ 1 h 31"/>
                <a:gd name="T42" fmla="*/ 52 w 64"/>
                <a:gd name="T43" fmla="*/ 0 h 31"/>
                <a:gd name="T44" fmla="*/ 48 w 64"/>
                <a:gd name="T45" fmla="*/ 1 h 31"/>
                <a:gd name="T46" fmla="*/ 44 w 64"/>
                <a:gd name="T47" fmla="*/ 3 h 31"/>
                <a:gd name="T48" fmla="*/ 40 w 64"/>
                <a:gd name="T49" fmla="*/ 3 h 31"/>
                <a:gd name="T50" fmla="*/ 37 w 64"/>
                <a:gd name="T51" fmla="*/ 5 h 31"/>
                <a:gd name="T52" fmla="*/ 33 w 64"/>
                <a:gd name="T53" fmla="*/ 7 h 31"/>
                <a:gd name="T54" fmla="*/ 29 w 64"/>
                <a:gd name="T55" fmla="*/ 11 h 31"/>
                <a:gd name="T56" fmla="*/ 35 w 64"/>
                <a:gd name="T57" fmla="*/ 9 h 31"/>
                <a:gd name="T58" fmla="*/ 31 w 64"/>
                <a:gd name="T59" fmla="*/ 9 h 31"/>
                <a:gd name="T60" fmla="*/ 27 w 64"/>
                <a:gd name="T61" fmla="*/ 9 h 31"/>
                <a:gd name="T62" fmla="*/ 24 w 64"/>
                <a:gd name="T63" fmla="*/ 7 h 31"/>
                <a:gd name="T64" fmla="*/ 18 w 64"/>
                <a:gd name="T65" fmla="*/ 5 h 31"/>
                <a:gd name="T66" fmla="*/ 15 w 64"/>
                <a:gd name="T67" fmla="*/ 3 h 31"/>
                <a:gd name="T68" fmla="*/ 11 w 64"/>
                <a:gd name="T69" fmla="*/ 3 h 31"/>
                <a:gd name="T70" fmla="*/ 7 w 64"/>
                <a:gd name="T71" fmla="*/ 3 h 31"/>
                <a:gd name="T72" fmla="*/ 3 w 64"/>
                <a:gd name="T73" fmla="*/ 5 h 31"/>
                <a:gd name="T74" fmla="*/ 0 w 64"/>
                <a:gd name="T75" fmla="*/ 9 h 31"/>
                <a:gd name="T76" fmla="*/ 0 w 64"/>
                <a:gd name="T77" fmla="*/ 13 h 31"/>
                <a:gd name="T78" fmla="*/ 0 w 64"/>
                <a:gd name="T79" fmla="*/ 18 h 31"/>
                <a:gd name="T80" fmla="*/ 2 w 64"/>
                <a:gd name="T81" fmla="*/ 22 h 31"/>
                <a:gd name="T82" fmla="*/ 5 w 64"/>
                <a:gd name="T83" fmla="*/ 24 h 31"/>
                <a:gd name="T84" fmla="*/ 5 w 64"/>
                <a:gd name="T85" fmla="*/ 24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4" h="31">
                  <a:moveTo>
                    <a:pt x="5" y="24"/>
                  </a:moveTo>
                  <a:lnTo>
                    <a:pt x="11" y="27"/>
                  </a:lnTo>
                  <a:lnTo>
                    <a:pt x="18" y="29"/>
                  </a:lnTo>
                  <a:lnTo>
                    <a:pt x="26" y="31"/>
                  </a:lnTo>
                  <a:lnTo>
                    <a:pt x="33" y="31"/>
                  </a:lnTo>
                  <a:lnTo>
                    <a:pt x="35" y="31"/>
                  </a:lnTo>
                  <a:lnTo>
                    <a:pt x="37" y="31"/>
                  </a:lnTo>
                  <a:lnTo>
                    <a:pt x="39" y="31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2" y="29"/>
                  </a:lnTo>
                  <a:lnTo>
                    <a:pt x="46" y="27"/>
                  </a:lnTo>
                  <a:lnTo>
                    <a:pt x="52" y="26"/>
                  </a:lnTo>
                  <a:lnTo>
                    <a:pt x="55" y="24"/>
                  </a:lnTo>
                  <a:lnTo>
                    <a:pt x="59" y="22"/>
                  </a:lnTo>
                  <a:lnTo>
                    <a:pt x="63" y="18"/>
                  </a:lnTo>
                  <a:lnTo>
                    <a:pt x="64" y="14"/>
                  </a:lnTo>
                  <a:lnTo>
                    <a:pt x="64" y="11"/>
                  </a:lnTo>
                  <a:lnTo>
                    <a:pt x="63" y="7"/>
                  </a:lnTo>
                  <a:lnTo>
                    <a:pt x="61" y="3"/>
                  </a:lnTo>
                  <a:lnTo>
                    <a:pt x="57" y="1"/>
                  </a:lnTo>
                  <a:lnTo>
                    <a:pt x="52" y="0"/>
                  </a:lnTo>
                  <a:lnTo>
                    <a:pt x="48" y="1"/>
                  </a:lnTo>
                  <a:lnTo>
                    <a:pt x="44" y="3"/>
                  </a:lnTo>
                  <a:lnTo>
                    <a:pt x="40" y="3"/>
                  </a:lnTo>
                  <a:lnTo>
                    <a:pt x="37" y="5"/>
                  </a:lnTo>
                  <a:lnTo>
                    <a:pt x="33" y="7"/>
                  </a:lnTo>
                  <a:lnTo>
                    <a:pt x="29" y="11"/>
                  </a:lnTo>
                  <a:lnTo>
                    <a:pt x="35" y="9"/>
                  </a:lnTo>
                  <a:lnTo>
                    <a:pt x="31" y="9"/>
                  </a:lnTo>
                  <a:lnTo>
                    <a:pt x="27" y="9"/>
                  </a:lnTo>
                  <a:lnTo>
                    <a:pt x="24" y="7"/>
                  </a:lnTo>
                  <a:lnTo>
                    <a:pt x="18" y="5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3"/>
                  </a:lnTo>
                  <a:lnTo>
                    <a:pt x="3" y="5"/>
                  </a:lnTo>
                  <a:lnTo>
                    <a:pt x="0" y="9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2" y="22"/>
                  </a:lnTo>
                  <a:lnTo>
                    <a:pt x="5" y="24"/>
                  </a:lnTo>
                  <a:lnTo>
                    <a:pt x="5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83" name="Group 102"/>
          <p:cNvGrpSpPr>
            <a:grpSpLocks noChangeAspect="1"/>
          </p:cNvGrpSpPr>
          <p:nvPr/>
        </p:nvGrpSpPr>
        <p:grpSpPr bwMode="auto">
          <a:xfrm>
            <a:off x="271477" y="5410015"/>
            <a:ext cx="2489874" cy="1146175"/>
            <a:chOff x="113" y="3539"/>
            <a:chExt cx="1144" cy="542"/>
          </a:xfrm>
        </p:grpSpPr>
        <p:sp>
          <p:nvSpPr>
            <p:cNvPr id="2085" name="Freeform 103"/>
            <p:cNvSpPr>
              <a:spLocks/>
            </p:cNvSpPr>
            <p:nvPr/>
          </p:nvSpPr>
          <p:spPr bwMode="auto">
            <a:xfrm>
              <a:off x="209" y="3601"/>
              <a:ext cx="268" cy="472"/>
            </a:xfrm>
            <a:custGeom>
              <a:avLst/>
              <a:gdLst>
                <a:gd name="T0" fmla="*/ 230 w 268"/>
                <a:gd name="T1" fmla="*/ 170 h 472"/>
                <a:gd name="T2" fmla="*/ 198 w 268"/>
                <a:gd name="T3" fmla="*/ 212 h 472"/>
                <a:gd name="T4" fmla="*/ 166 w 268"/>
                <a:gd name="T5" fmla="*/ 246 h 472"/>
                <a:gd name="T6" fmla="*/ 130 w 268"/>
                <a:gd name="T7" fmla="*/ 274 h 472"/>
                <a:gd name="T8" fmla="*/ 98 w 268"/>
                <a:gd name="T9" fmla="*/ 292 h 472"/>
                <a:gd name="T10" fmla="*/ 70 w 268"/>
                <a:gd name="T11" fmla="*/ 312 h 472"/>
                <a:gd name="T12" fmla="*/ 50 w 268"/>
                <a:gd name="T13" fmla="*/ 336 h 472"/>
                <a:gd name="T14" fmla="*/ 38 w 268"/>
                <a:gd name="T15" fmla="*/ 366 h 472"/>
                <a:gd name="T16" fmla="*/ 36 w 268"/>
                <a:gd name="T17" fmla="*/ 384 h 472"/>
                <a:gd name="T18" fmla="*/ 36 w 268"/>
                <a:gd name="T19" fmla="*/ 410 h 472"/>
                <a:gd name="T20" fmla="*/ 42 w 268"/>
                <a:gd name="T21" fmla="*/ 432 h 472"/>
                <a:gd name="T22" fmla="*/ 44 w 268"/>
                <a:gd name="T23" fmla="*/ 436 h 472"/>
                <a:gd name="T24" fmla="*/ 52 w 268"/>
                <a:gd name="T25" fmla="*/ 446 h 472"/>
                <a:gd name="T26" fmla="*/ 58 w 268"/>
                <a:gd name="T27" fmla="*/ 464 h 472"/>
                <a:gd name="T28" fmla="*/ 56 w 268"/>
                <a:gd name="T29" fmla="*/ 470 h 472"/>
                <a:gd name="T30" fmla="*/ 40 w 268"/>
                <a:gd name="T31" fmla="*/ 470 h 472"/>
                <a:gd name="T32" fmla="*/ 24 w 268"/>
                <a:gd name="T33" fmla="*/ 466 h 472"/>
                <a:gd name="T34" fmla="*/ 12 w 268"/>
                <a:gd name="T35" fmla="*/ 454 h 472"/>
                <a:gd name="T36" fmla="*/ 6 w 268"/>
                <a:gd name="T37" fmla="*/ 426 h 472"/>
                <a:gd name="T38" fmla="*/ 2 w 268"/>
                <a:gd name="T39" fmla="*/ 414 h 472"/>
                <a:gd name="T40" fmla="*/ 0 w 268"/>
                <a:gd name="T41" fmla="*/ 396 h 472"/>
                <a:gd name="T42" fmla="*/ 2 w 268"/>
                <a:gd name="T43" fmla="*/ 388 h 472"/>
                <a:gd name="T44" fmla="*/ 20 w 268"/>
                <a:gd name="T45" fmla="*/ 324 h 472"/>
                <a:gd name="T46" fmla="*/ 24 w 268"/>
                <a:gd name="T47" fmla="*/ 304 h 472"/>
                <a:gd name="T48" fmla="*/ 30 w 268"/>
                <a:gd name="T49" fmla="*/ 292 h 472"/>
                <a:gd name="T50" fmla="*/ 40 w 268"/>
                <a:gd name="T51" fmla="*/ 280 h 472"/>
                <a:gd name="T52" fmla="*/ 76 w 268"/>
                <a:gd name="T53" fmla="*/ 256 h 472"/>
                <a:gd name="T54" fmla="*/ 94 w 268"/>
                <a:gd name="T55" fmla="*/ 240 h 472"/>
                <a:gd name="T56" fmla="*/ 106 w 268"/>
                <a:gd name="T57" fmla="*/ 220 h 472"/>
                <a:gd name="T58" fmla="*/ 128 w 268"/>
                <a:gd name="T59" fmla="*/ 166 h 472"/>
                <a:gd name="T60" fmla="*/ 132 w 268"/>
                <a:gd name="T61" fmla="*/ 146 h 472"/>
                <a:gd name="T62" fmla="*/ 140 w 268"/>
                <a:gd name="T63" fmla="*/ 102 h 472"/>
                <a:gd name="T64" fmla="*/ 150 w 268"/>
                <a:gd name="T65" fmla="*/ 66 h 472"/>
                <a:gd name="T66" fmla="*/ 162 w 268"/>
                <a:gd name="T67" fmla="*/ 44 h 472"/>
                <a:gd name="T68" fmla="*/ 180 w 268"/>
                <a:gd name="T69" fmla="*/ 24 h 472"/>
                <a:gd name="T70" fmla="*/ 206 w 268"/>
                <a:gd name="T71" fmla="*/ 8 h 472"/>
                <a:gd name="T72" fmla="*/ 224 w 268"/>
                <a:gd name="T73" fmla="*/ 2 h 472"/>
                <a:gd name="T74" fmla="*/ 246 w 268"/>
                <a:gd name="T75" fmla="*/ 0 h 472"/>
                <a:gd name="T76" fmla="*/ 256 w 268"/>
                <a:gd name="T77" fmla="*/ 4 h 472"/>
                <a:gd name="T78" fmla="*/ 264 w 268"/>
                <a:gd name="T79" fmla="*/ 18 h 472"/>
                <a:gd name="T80" fmla="*/ 268 w 268"/>
                <a:gd name="T81" fmla="*/ 44 h 472"/>
                <a:gd name="T82" fmla="*/ 262 w 268"/>
                <a:gd name="T83" fmla="*/ 76 h 472"/>
                <a:gd name="T84" fmla="*/ 242 w 268"/>
                <a:gd name="T85" fmla="*/ 140 h 472"/>
                <a:gd name="T86" fmla="*/ 230 w 268"/>
                <a:gd name="T87" fmla="*/ 170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68" h="472">
                  <a:moveTo>
                    <a:pt x="230" y="170"/>
                  </a:moveTo>
                  <a:lnTo>
                    <a:pt x="230" y="170"/>
                  </a:lnTo>
                  <a:lnTo>
                    <a:pt x="220" y="182"/>
                  </a:lnTo>
                  <a:lnTo>
                    <a:pt x="198" y="212"/>
                  </a:lnTo>
                  <a:lnTo>
                    <a:pt x="182" y="230"/>
                  </a:lnTo>
                  <a:lnTo>
                    <a:pt x="166" y="246"/>
                  </a:lnTo>
                  <a:lnTo>
                    <a:pt x="148" y="262"/>
                  </a:lnTo>
                  <a:lnTo>
                    <a:pt x="130" y="274"/>
                  </a:lnTo>
                  <a:lnTo>
                    <a:pt x="130" y="274"/>
                  </a:lnTo>
                  <a:lnTo>
                    <a:pt x="98" y="292"/>
                  </a:lnTo>
                  <a:lnTo>
                    <a:pt x="82" y="300"/>
                  </a:lnTo>
                  <a:lnTo>
                    <a:pt x="70" y="312"/>
                  </a:lnTo>
                  <a:lnTo>
                    <a:pt x="58" y="322"/>
                  </a:lnTo>
                  <a:lnTo>
                    <a:pt x="50" y="336"/>
                  </a:lnTo>
                  <a:lnTo>
                    <a:pt x="42" y="350"/>
                  </a:lnTo>
                  <a:lnTo>
                    <a:pt x="38" y="366"/>
                  </a:lnTo>
                  <a:lnTo>
                    <a:pt x="38" y="366"/>
                  </a:lnTo>
                  <a:lnTo>
                    <a:pt x="36" y="384"/>
                  </a:lnTo>
                  <a:lnTo>
                    <a:pt x="34" y="398"/>
                  </a:lnTo>
                  <a:lnTo>
                    <a:pt x="36" y="410"/>
                  </a:lnTo>
                  <a:lnTo>
                    <a:pt x="38" y="420"/>
                  </a:lnTo>
                  <a:lnTo>
                    <a:pt x="42" y="432"/>
                  </a:lnTo>
                  <a:lnTo>
                    <a:pt x="44" y="436"/>
                  </a:lnTo>
                  <a:lnTo>
                    <a:pt x="44" y="436"/>
                  </a:lnTo>
                  <a:lnTo>
                    <a:pt x="46" y="438"/>
                  </a:lnTo>
                  <a:lnTo>
                    <a:pt x="52" y="446"/>
                  </a:lnTo>
                  <a:lnTo>
                    <a:pt x="56" y="456"/>
                  </a:lnTo>
                  <a:lnTo>
                    <a:pt x="58" y="464"/>
                  </a:lnTo>
                  <a:lnTo>
                    <a:pt x="56" y="470"/>
                  </a:lnTo>
                  <a:lnTo>
                    <a:pt x="56" y="470"/>
                  </a:lnTo>
                  <a:lnTo>
                    <a:pt x="52" y="472"/>
                  </a:lnTo>
                  <a:lnTo>
                    <a:pt x="40" y="470"/>
                  </a:lnTo>
                  <a:lnTo>
                    <a:pt x="32" y="468"/>
                  </a:lnTo>
                  <a:lnTo>
                    <a:pt x="24" y="466"/>
                  </a:lnTo>
                  <a:lnTo>
                    <a:pt x="18" y="460"/>
                  </a:lnTo>
                  <a:lnTo>
                    <a:pt x="12" y="454"/>
                  </a:lnTo>
                  <a:lnTo>
                    <a:pt x="6" y="426"/>
                  </a:lnTo>
                  <a:lnTo>
                    <a:pt x="6" y="426"/>
                  </a:lnTo>
                  <a:lnTo>
                    <a:pt x="4" y="422"/>
                  </a:lnTo>
                  <a:lnTo>
                    <a:pt x="2" y="414"/>
                  </a:lnTo>
                  <a:lnTo>
                    <a:pt x="0" y="402"/>
                  </a:lnTo>
                  <a:lnTo>
                    <a:pt x="0" y="396"/>
                  </a:lnTo>
                  <a:lnTo>
                    <a:pt x="2" y="388"/>
                  </a:lnTo>
                  <a:lnTo>
                    <a:pt x="2" y="388"/>
                  </a:lnTo>
                  <a:lnTo>
                    <a:pt x="14" y="346"/>
                  </a:lnTo>
                  <a:lnTo>
                    <a:pt x="20" y="324"/>
                  </a:lnTo>
                  <a:lnTo>
                    <a:pt x="24" y="304"/>
                  </a:lnTo>
                  <a:lnTo>
                    <a:pt x="24" y="304"/>
                  </a:lnTo>
                  <a:lnTo>
                    <a:pt x="26" y="298"/>
                  </a:lnTo>
                  <a:lnTo>
                    <a:pt x="30" y="292"/>
                  </a:lnTo>
                  <a:lnTo>
                    <a:pt x="34" y="286"/>
                  </a:lnTo>
                  <a:lnTo>
                    <a:pt x="40" y="280"/>
                  </a:lnTo>
                  <a:lnTo>
                    <a:pt x="76" y="256"/>
                  </a:lnTo>
                  <a:lnTo>
                    <a:pt x="76" y="256"/>
                  </a:lnTo>
                  <a:lnTo>
                    <a:pt x="86" y="248"/>
                  </a:lnTo>
                  <a:lnTo>
                    <a:pt x="94" y="240"/>
                  </a:lnTo>
                  <a:lnTo>
                    <a:pt x="100" y="230"/>
                  </a:lnTo>
                  <a:lnTo>
                    <a:pt x="106" y="220"/>
                  </a:lnTo>
                  <a:lnTo>
                    <a:pt x="116" y="196"/>
                  </a:lnTo>
                  <a:lnTo>
                    <a:pt x="128" y="166"/>
                  </a:lnTo>
                  <a:lnTo>
                    <a:pt x="128" y="166"/>
                  </a:lnTo>
                  <a:lnTo>
                    <a:pt x="132" y="146"/>
                  </a:lnTo>
                  <a:lnTo>
                    <a:pt x="136" y="126"/>
                  </a:lnTo>
                  <a:lnTo>
                    <a:pt x="140" y="102"/>
                  </a:lnTo>
                  <a:lnTo>
                    <a:pt x="146" y="78"/>
                  </a:lnTo>
                  <a:lnTo>
                    <a:pt x="150" y="66"/>
                  </a:lnTo>
                  <a:lnTo>
                    <a:pt x="154" y="54"/>
                  </a:lnTo>
                  <a:lnTo>
                    <a:pt x="162" y="44"/>
                  </a:lnTo>
                  <a:lnTo>
                    <a:pt x="170" y="34"/>
                  </a:lnTo>
                  <a:lnTo>
                    <a:pt x="180" y="24"/>
                  </a:lnTo>
                  <a:lnTo>
                    <a:pt x="192" y="16"/>
                  </a:lnTo>
                  <a:lnTo>
                    <a:pt x="206" y="8"/>
                  </a:lnTo>
                  <a:lnTo>
                    <a:pt x="224" y="2"/>
                  </a:lnTo>
                  <a:lnTo>
                    <a:pt x="224" y="2"/>
                  </a:lnTo>
                  <a:lnTo>
                    <a:pt x="240" y="0"/>
                  </a:lnTo>
                  <a:lnTo>
                    <a:pt x="246" y="0"/>
                  </a:lnTo>
                  <a:lnTo>
                    <a:pt x="252" y="2"/>
                  </a:lnTo>
                  <a:lnTo>
                    <a:pt x="256" y="4"/>
                  </a:lnTo>
                  <a:lnTo>
                    <a:pt x="260" y="8"/>
                  </a:lnTo>
                  <a:lnTo>
                    <a:pt x="264" y="18"/>
                  </a:lnTo>
                  <a:lnTo>
                    <a:pt x="268" y="30"/>
                  </a:lnTo>
                  <a:lnTo>
                    <a:pt x="268" y="44"/>
                  </a:lnTo>
                  <a:lnTo>
                    <a:pt x="266" y="58"/>
                  </a:lnTo>
                  <a:lnTo>
                    <a:pt x="262" y="76"/>
                  </a:lnTo>
                  <a:lnTo>
                    <a:pt x="252" y="110"/>
                  </a:lnTo>
                  <a:lnTo>
                    <a:pt x="242" y="140"/>
                  </a:lnTo>
                  <a:lnTo>
                    <a:pt x="230" y="170"/>
                  </a:lnTo>
                  <a:lnTo>
                    <a:pt x="230" y="170"/>
                  </a:lnTo>
                  <a:close/>
                </a:path>
              </a:pathLst>
            </a:custGeom>
            <a:solidFill>
              <a:srgbClr val="DCD9D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6" name="Freeform 104"/>
            <p:cNvSpPr>
              <a:spLocks/>
            </p:cNvSpPr>
            <p:nvPr/>
          </p:nvSpPr>
          <p:spPr bwMode="auto">
            <a:xfrm>
              <a:off x="787" y="3703"/>
              <a:ext cx="190" cy="378"/>
            </a:xfrm>
            <a:custGeom>
              <a:avLst/>
              <a:gdLst>
                <a:gd name="T0" fmla="*/ 98 w 190"/>
                <a:gd name="T1" fmla="*/ 8 h 378"/>
                <a:gd name="T2" fmla="*/ 98 w 190"/>
                <a:gd name="T3" fmla="*/ 8 h 378"/>
                <a:gd name="T4" fmla="*/ 94 w 190"/>
                <a:gd name="T5" fmla="*/ 14 h 378"/>
                <a:gd name="T6" fmla="*/ 84 w 190"/>
                <a:gd name="T7" fmla="*/ 28 h 378"/>
                <a:gd name="T8" fmla="*/ 80 w 190"/>
                <a:gd name="T9" fmla="*/ 40 h 378"/>
                <a:gd name="T10" fmla="*/ 76 w 190"/>
                <a:gd name="T11" fmla="*/ 54 h 378"/>
                <a:gd name="T12" fmla="*/ 74 w 190"/>
                <a:gd name="T13" fmla="*/ 68 h 378"/>
                <a:gd name="T14" fmla="*/ 74 w 190"/>
                <a:gd name="T15" fmla="*/ 86 h 378"/>
                <a:gd name="T16" fmla="*/ 74 w 190"/>
                <a:gd name="T17" fmla="*/ 86 h 378"/>
                <a:gd name="T18" fmla="*/ 78 w 190"/>
                <a:gd name="T19" fmla="*/ 128 h 378"/>
                <a:gd name="T20" fmla="*/ 86 w 190"/>
                <a:gd name="T21" fmla="*/ 180 h 378"/>
                <a:gd name="T22" fmla="*/ 94 w 190"/>
                <a:gd name="T23" fmla="*/ 228 h 378"/>
                <a:gd name="T24" fmla="*/ 100 w 190"/>
                <a:gd name="T25" fmla="*/ 248 h 378"/>
                <a:gd name="T26" fmla="*/ 104 w 190"/>
                <a:gd name="T27" fmla="*/ 262 h 378"/>
                <a:gd name="T28" fmla="*/ 104 w 190"/>
                <a:gd name="T29" fmla="*/ 262 h 378"/>
                <a:gd name="T30" fmla="*/ 114 w 190"/>
                <a:gd name="T31" fmla="*/ 288 h 378"/>
                <a:gd name="T32" fmla="*/ 120 w 190"/>
                <a:gd name="T33" fmla="*/ 312 h 378"/>
                <a:gd name="T34" fmla="*/ 126 w 190"/>
                <a:gd name="T35" fmla="*/ 324 h 378"/>
                <a:gd name="T36" fmla="*/ 134 w 190"/>
                <a:gd name="T37" fmla="*/ 332 h 378"/>
                <a:gd name="T38" fmla="*/ 142 w 190"/>
                <a:gd name="T39" fmla="*/ 340 h 378"/>
                <a:gd name="T40" fmla="*/ 154 w 190"/>
                <a:gd name="T41" fmla="*/ 346 h 378"/>
                <a:gd name="T42" fmla="*/ 154 w 190"/>
                <a:gd name="T43" fmla="*/ 346 h 378"/>
                <a:gd name="T44" fmla="*/ 174 w 190"/>
                <a:gd name="T45" fmla="*/ 352 h 378"/>
                <a:gd name="T46" fmla="*/ 186 w 190"/>
                <a:gd name="T47" fmla="*/ 360 h 378"/>
                <a:gd name="T48" fmla="*/ 190 w 190"/>
                <a:gd name="T49" fmla="*/ 366 h 378"/>
                <a:gd name="T50" fmla="*/ 190 w 190"/>
                <a:gd name="T51" fmla="*/ 374 h 378"/>
                <a:gd name="T52" fmla="*/ 190 w 190"/>
                <a:gd name="T53" fmla="*/ 374 h 378"/>
                <a:gd name="T54" fmla="*/ 184 w 190"/>
                <a:gd name="T55" fmla="*/ 376 h 378"/>
                <a:gd name="T56" fmla="*/ 168 w 190"/>
                <a:gd name="T57" fmla="*/ 378 h 378"/>
                <a:gd name="T58" fmla="*/ 158 w 190"/>
                <a:gd name="T59" fmla="*/ 378 h 378"/>
                <a:gd name="T60" fmla="*/ 148 w 190"/>
                <a:gd name="T61" fmla="*/ 378 h 378"/>
                <a:gd name="T62" fmla="*/ 140 w 190"/>
                <a:gd name="T63" fmla="*/ 374 h 378"/>
                <a:gd name="T64" fmla="*/ 132 w 190"/>
                <a:gd name="T65" fmla="*/ 368 h 378"/>
                <a:gd name="T66" fmla="*/ 132 w 190"/>
                <a:gd name="T67" fmla="*/ 368 h 378"/>
                <a:gd name="T68" fmla="*/ 114 w 190"/>
                <a:gd name="T69" fmla="*/ 352 h 378"/>
                <a:gd name="T70" fmla="*/ 102 w 190"/>
                <a:gd name="T71" fmla="*/ 340 h 378"/>
                <a:gd name="T72" fmla="*/ 102 w 190"/>
                <a:gd name="T73" fmla="*/ 340 h 378"/>
                <a:gd name="T74" fmla="*/ 96 w 190"/>
                <a:gd name="T75" fmla="*/ 334 h 378"/>
                <a:gd name="T76" fmla="*/ 90 w 190"/>
                <a:gd name="T77" fmla="*/ 326 h 378"/>
                <a:gd name="T78" fmla="*/ 82 w 190"/>
                <a:gd name="T79" fmla="*/ 312 h 378"/>
                <a:gd name="T80" fmla="*/ 72 w 190"/>
                <a:gd name="T81" fmla="*/ 286 h 378"/>
                <a:gd name="T82" fmla="*/ 72 w 190"/>
                <a:gd name="T83" fmla="*/ 286 h 378"/>
                <a:gd name="T84" fmla="*/ 46 w 190"/>
                <a:gd name="T85" fmla="*/ 210 h 378"/>
                <a:gd name="T86" fmla="*/ 30 w 190"/>
                <a:gd name="T87" fmla="*/ 164 h 378"/>
                <a:gd name="T88" fmla="*/ 14 w 190"/>
                <a:gd name="T89" fmla="*/ 130 h 378"/>
                <a:gd name="T90" fmla="*/ 14 w 190"/>
                <a:gd name="T91" fmla="*/ 130 h 378"/>
                <a:gd name="T92" fmla="*/ 6 w 190"/>
                <a:gd name="T93" fmla="*/ 114 h 378"/>
                <a:gd name="T94" fmla="*/ 2 w 190"/>
                <a:gd name="T95" fmla="*/ 100 h 378"/>
                <a:gd name="T96" fmla="*/ 0 w 190"/>
                <a:gd name="T97" fmla="*/ 82 h 378"/>
                <a:gd name="T98" fmla="*/ 2 w 190"/>
                <a:gd name="T99" fmla="*/ 66 h 378"/>
                <a:gd name="T100" fmla="*/ 6 w 190"/>
                <a:gd name="T101" fmla="*/ 50 h 378"/>
                <a:gd name="T102" fmla="*/ 12 w 190"/>
                <a:gd name="T103" fmla="*/ 36 h 378"/>
                <a:gd name="T104" fmla="*/ 22 w 190"/>
                <a:gd name="T105" fmla="*/ 22 h 378"/>
                <a:gd name="T106" fmla="*/ 36 w 190"/>
                <a:gd name="T107" fmla="*/ 12 h 378"/>
                <a:gd name="T108" fmla="*/ 36 w 190"/>
                <a:gd name="T109" fmla="*/ 12 h 378"/>
                <a:gd name="T110" fmla="*/ 50 w 190"/>
                <a:gd name="T111" fmla="*/ 4 h 378"/>
                <a:gd name="T112" fmla="*/ 64 w 190"/>
                <a:gd name="T113" fmla="*/ 0 h 378"/>
                <a:gd name="T114" fmla="*/ 74 w 190"/>
                <a:gd name="T115" fmla="*/ 0 h 378"/>
                <a:gd name="T116" fmla="*/ 82 w 190"/>
                <a:gd name="T117" fmla="*/ 0 h 378"/>
                <a:gd name="T118" fmla="*/ 90 w 190"/>
                <a:gd name="T119" fmla="*/ 2 h 378"/>
                <a:gd name="T120" fmla="*/ 94 w 190"/>
                <a:gd name="T121" fmla="*/ 4 h 378"/>
                <a:gd name="T122" fmla="*/ 98 w 190"/>
                <a:gd name="T123" fmla="*/ 8 h 378"/>
                <a:gd name="T124" fmla="*/ 98 w 190"/>
                <a:gd name="T125" fmla="*/ 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0" h="378">
                  <a:moveTo>
                    <a:pt x="98" y="8"/>
                  </a:moveTo>
                  <a:lnTo>
                    <a:pt x="98" y="8"/>
                  </a:lnTo>
                  <a:lnTo>
                    <a:pt x="94" y="14"/>
                  </a:lnTo>
                  <a:lnTo>
                    <a:pt x="84" y="28"/>
                  </a:lnTo>
                  <a:lnTo>
                    <a:pt x="80" y="40"/>
                  </a:lnTo>
                  <a:lnTo>
                    <a:pt x="76" y="54"/>
                  </a:lnTo>
                  <a:lnTo>
                    <a:pt x="74" y="68"/>
                  </a:lnTo>
                  <a:lnTo>
                    <a:pt x="74" y="86"/>
                  </a:lnTo>
                  <a:lnTo>
                    <a:pt x="74" y="86"/>
                  </a:lnTo>
                  <a:lnTo>
                    <a:pt x="78" y="128"/>
                  </a:lnTo>
                  <a:lnTo>
                    <a:pt x="86" y="180"/>
                  </a:lnTo>
                  <a:lnTo>
                    <a:pt x="94" y="228"/>
                  </a:lnTo>
                  <a:lnTo>
                    <a:pt x="100" y="248"/>
                  </a:lnTo>
                  <a:lnTo>
                    <a:pt x="104" y="262"/>
                  </a:lnTo>
                  <a:lnTo>
                    <a:pt x="104" y="262"/>
                  </a:lnTo>
                  <a:lnTo>
                    <a:pt x="114" y="288"/>
                  </a:lnTo>
                  <a:lnTo>
                    <a:pt x="120" y="312"/>
                  </a:lnTo>
                  <a:lnTo>
                    <a:pt x="126" y="324"/>
                  </a:lnTo>
                  <a:lnTo>
                    <a:pt x="134" y="332"/>
                  </a:lnTo>
                  <a:lnTo>
                    <a:pt x="142" y="340"/>
                  </a:lnTo>
                  <a:lnTo>
                    <a:pt x="154" y="346"/>
                  </a:lnTo>
                  <a:lnTo>
                    <a:pt x="154" y="346"/>
                  </a:lnTo>
                  <a:lnTo>
                    <a:pt x="174" y="352"/>
                  </a:lnTo>
                  <a:lnTo>
                    <a:pt x="186" y="360"/>
                  </a:lnTo>
                  <a:lnTo>
                    <a:pt x="190" y="366"/>
                  </a:lnTo>
                  <a:lnTo>
                    <a:pt x="190" y="374"/>
                  </a:lnTo>
                  <a:lnTo>
                    <a:pt x="190" y="374"/>
                  </a:lnTo>
                  <a:lnTo>
                    <a:pt x="184" y="376"/>
                  </a:lnTo>
                  <a:lnTo>
                    <a:pt x="168" y="378"/>
                  </a:lnTo>
                  <a:lnTo>
                    <a:pt x="158" y="378"/>
                  </a:lnTo>
                  <a:lnTo>
                    <a:pt x="148" y="378"/>
                  </a:lnTo>
                  <a:lnTo>
                    <a:pt x="140" y="374"/>
                  </a:lnTo>
                  <a:lnTo>
                    <a:pt x="132" y="368"/>
                  </a:lnTo>
                  <a:lnTo>
                    <a:pt x="132" y="368"/>
                  </a:lnTo>
                  <a:lnTo>
                    <a:pt x="114" y="352"/>
                  </a:lnTo>
                  <a:lnTo>
                    <a:pt x="102" y="340"/>
                  </a:lnTo>
                  <a:lnTo>
                    <a:pt x="102" y="340"/>
                  </a:lnTo>
                  <a:lnTo>
                    <a:pt x="96" y="334"/>
                  </a:lnTo>
                  <a:lnTo>
                    <a:pt x="90" y="326"/>
                  </a:lnTo>
                  <a:lnTo>
                    <a:pt x="82" y="312"/>
                  </a:lnTo>
                  <a:lnTo>
                    <a:pt x="72" y="286"/>
                  </a:lnTo>
                  <a:lnTo>
                    <a:pt x="72" y="286"/>
                  </a:lnTo>
                  <a:lnTo>
                    <a:pt x="46" y="210"/>
                  </a:lnTo>
                  <a:lnTo>
                    <a:pt x="30" y="164"/>
                  </a:lnTo>
                  <a:lnTo>
                    <a:pt x="14" y="130"/>
                  </a:lnTo>
                  <a:lnTo>
                    <a:pt x="14" y="130"/>
                  </a:lnTo>
                  <a:lnTo>
                    <a:pt x="6" y="114"/>
                  </a:lnTo>
                  <a:lnTo>
                    <a:pt x="2" y="100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6" y="50"/>
                  </a:lnTo>
                  <a:lnTo>
                    <a:pt x="12" y="36"/>
                  </a:lnTo>
                  <a:lnTo>
                    <a:pt x="22" y="22"/>
                  </a:lnTo>
                  <a:lnTo>
                    <a:pt x="36" y="12"/>
                  </a:lnTo>
                  <a:lnTo>
                    <a:pt x="36" y="12"/>
                  </a:lnTo>
                  <a:lnTo>
                    <a:pt x="50" y="4"/>
                  </a:lnTo>
                  <a:lnTo>
                    <a:pt x="64" y="0"/>
                  </a:lnTo>
                  <a:lnTo>
                    <a:pt x="74" y="0"/>
                  </a:lnTo>
                  <a:lnTo>
                    <a:pt x="82" y="0"/>
                  </a:lnTo>
                  <a:lnTo>
                    <a:pt x="90" y="2"/>
                  </a:lnTo>
                  <a:lnTo>
                    <a:pt x="94" y="4"/>
                  </a:lnTo>
                  <a:lnTo>
                    <a:pt x="98" y="8"/>
                  </a:lnTo>
                  <a:lnTo>
                    <a:pt x="98" y="8"/>
                  </a:lnTo>
                  <a:close/>
                </a:path>
              </a:pathLst>
            </a:custGeom>
            <a:solidFill>
              <a:srgbClr val="DCD9D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7" name="Freeform 105"/>
            <p:cNvSpPr>
              <a:spLocks/>
            </p:cNvSpPr>
            <p:nvPr/>
          </p:nvSpPr>
          <p:spPr bwMode="auto">
            <a:xfrm>
              <a:off x="369" y="3571"/>
              <a:ext cx="602" cy="260"/>
            </a:xfrm>
            <a:custGeom>
              <a:avLst/>
              <a:gdLst>
                <a:gd name="T0" fmla="*/ 578 w 602"/>
                <a:gd name="T1" fmla="*/ 18 h 260"/>
                <a:gd name="T2" fmla="*/ 562 w 602"/>
                <a:gd name="T3" fmla="*/ 8 h 260"/>
                <a:gd name="T4" fmla="*/ 526 w 602"/>
                <a:gd name="T5" fmla="*/ 0 h 260"/>
                <a:gd name="T6" fmla="*/ 464 w 602"/>
                <a:gd name="T7" fmla="*/ 4 h 260"/>
                <a:gd name="T8" fmla="*/ 420 w 602"/>
                <a:gd name="T9" fmla="*/ 14 h 260"/>
                <a:gd name="T10" fmla="*/ 364 w 602"/>
                <a:gd name="T11" fmla="*/ 22 h 260"/>
                <a:gd name="T12" fmla="*/ 310 w 602"/>
                <a:gd name="T13" fmla="*/ 22 h 260"/>
                <a:gd name="T14" fmla="*/ 210 w 602"/>
                <a:gd name="T15" fmla="*/ 10 h 260"/>
                <a:gd name="T16" fmla="*/ 176 w 602"/>
                <a:gd name="T17" fmla="*/ 8 h 260"/>
                <a:gd name="T18" fmla="*/ 120 w 602"/>
                <a:gd name="T19" fmla="*/ 4 h 260"/>
                <a:gd name="T20" fmla="*/ 76 w 602"/>
                <a:gd name="T21" fmla="*/ 10 h 260"/>
                <a:gd name="T22" fmla="*/ 38 w 602"/>
                <a:gd name="T23" fmla="*/ 28 h 260"/>
                <a:gd name="T24" fmla="*/ 22 w 602"/>
                <a:gd name="T25" fmla="*/ 42 h 260"/>
                <a:gd name="T26" fmla="*/ 8 w 602"/>
                <a:gd name="T27" fmla="*/ 58 h 260"/>
                <a:gd name="T28" fmla="*/ 2 w 602"/>
                <a:gd name="T29" fmla="*/ 74 h 260"/>
                <a:gd name="T30" fmla="*/ 0 w 602"/>
                <a:gd name="T31" fmla="*/ 92 h 260"/>
                <a:gd name="T32" fmla="*/ 10 w 602"/>
                <a:gd name="T33" fmla="*/ 132 h 260"/>
                <a:gd name="T34" fmla="*/ 38 w 602"/>
                <a:gd name="T35" fmla="*/ 174 h 260"/>
                <a:gd name="T36" fmla="*/ 58 w 602"/>
                <a:gd name="T37" fmla="*/ 196 h 260"/>
                <a:gd name="T38" fmla="*/ 90 w 602"/>
                <a:gd name="T39" fmla="*/ 226 h 260"/>
                <a:gd name="T40" fmla="*/ 110 w 602"/>
                <a:gd name="T41" fmla="*/ 234 h 260"/>
                <a:gd name="T42" fmla="*/ 128 w 602"/>
                <a:gd name="T43" fmla="*/ 228 h 260"/>
                <a:gd name="T44" fmla="*/ 150 w 602"/>
                <a:gd name="T45" fmla="*/ 210 h 260"/>
                <a:gd name="T46" fmla="*/ 164 w 602"/>
                <a:gd name="T47" fmla="*/ 202 h 260"/>
                <a:gd name="T48" fmla="*/ 200 w 602"/>
                <a:gd name="T49" fmla="*/ 198 h 260"/>
                <a:gd name="T50" fmla="*/ 242 w 602"/>
                <a:gd name="T51" fmla="*/ 204 h 260"/>
                <a:gd name="T52" fmla="*/ 280 w 602"/>
                <a:gd name="T53" fmla="*/ 216 h 260"/>
                <a:gd name="T54" fmla="*/ 298 w 602"/>
                <a:gd name="T55" fmla="*/ 224 h 260"/>
                <a:gd name="T56" fmla="*/ 334 w 602"/>
                <a:gd name="T57" fmla="*/ 242 h 260"/>
                <a:gd name="T58" fmla="*/ 382 w 602"/>
                <a:gd name="T59" fmla="*/ 256 h 260"/>
                <a:gd name="T60" fmla="*/ 426 w 602"/>
                <a:gd name="T61" fmla="*/ 260 h 260"/>
                <a:gd name="T62" fmla="*/ 458 w 602"/>
                <a:gd name="T63" fmla="*/ 256 h 260"/>
                <a:gd name="T64" fmla="*/ 494 w 602"/>
                <a:gd name="T65" fmla="*/ 248 h 260"/>
                <a:gd name="T66" fmla="*/ 512 w 602"/>
                <a:gd name="T67" fmla="*/ 240 h 260"/>
                <a:gd name="T68" fmla="*/ 562 w 602"/>
                <a:gd name="T69" fmla="*/ 208 h 260"/>
                <a:gd name="T70" fmla="*/ 580 w 602"/>
                <a:gd name="T71" fmla="*/ 192 h 260"/>
                <a:gd name="T72" fmla="*/ 598 w 602"/>
                <a:gd name="T73" fmla="*/ 152 h 260"/>
                <a:gd name="T74" fmla="*/ 602 w 602"/>
                <a:gd name="T75" fmla="*/ 108 h 260"/>
                <a:gd name="T76" fmla="*/ 602 w 602"/>
                <a:gd name="T77" fmla="*/ 84 h 260"/>
                <a:gd name="T78" fmla="*/ 598 w 602"/>
                <a:gd name="T79" fmla="*/ 28 h 260"/>
                <a:gd name="T80" fmla="*/ 592 w 602"/>
                <a:gd name="T81" fmla="*/ 20 h 260"/>
                <a:gd name="T82" fmla="*/ 578 w 602"/>
                <a:gd name="T83" fmla="*/ 18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02" h="260">
                  <a:moveTo>
                    <a:pt x="578" y="18"/>
                  </a:moveTo>
                  <a:lnTo>
                    <a:pt x="578" y="18"/>
                  </a:lnTo>
                  <a:lnTo>
                    <a:pt x="572" y="14"/>
                  </a:lnTo>
                  <a:lnTo>
                    <a:pt x="562" y="8"/>
                  </a:lnTo>
                  <a:lnTo>
                    <a:pt x="546" y="4"/>
                  </a:lnTo>
                  <a:lnTo>
                    <a:pt x="526" y="0"/>
                  </a:lnTo>
                  <a:lnTo>
                    <a:pt x="498" y="0"/>
                  </a:lnTo>
                  <a:lnTo>
                    <a:pt x="464" y="4"/>
                  </a:lnTo>
                  <a:lnTo>
                    <a:pt x="420" y="14"/>
                  </a:lnTo>
                  <a:lnTo>
                    <a:pt x="420" y="14"/>
                  </a:lnTo>
                  <a:lnTo>
                    <a:pt x="392" y="20"/>
                  </a:lnTo>
                  <a:lnTo>
                    <a:pt x="364" y="22"/>
                  </a:lnTo>
                  <a:lnTo>
                    <a:pt x="336" y="24"/>
                  </a:lnTo>
                  <a:lnTo>
                    <a:pt x="310" y="22"/>
                  </a:lnTo>
                  <a:lnTo>
                    <a:pt x="258" y="18"/>
                  </a:lnTo>
                  <a:lnTo>
                    <a:pt x="210" y="10"/>
                  </a:lnTo>
                  <a:lnTo>
                    <a:pt x="210" y="10"/>
                  </a:lnTo>
                  <a:lnTo>
                    <a:pt x="176" y="8"/>
                  </a:lnTo>
                  <a:lnTo>
                    <a:pt x="146" y="4"/>
                  </a:lnTo>
                  <a:lnTo>
                    <a:pt x="120" y="4"/>
                  </a:lnTo>
                  <a:lnTo>
                    <a:pt x="96" y="6"/>
                  </a:lnTo>
                  <a:lnTo>
                    <a:pt x="76" y="10"/>
                  </a:lnTo>
                  <a:lnTo>
                    <a:pt x="56" y="18"/>
                  </a:lnTo>
                  <a:lnTo>
                    <a:pt x="38" y="28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14" y="50"/>
                  </a:lnTo>
                  <a:lnTo>
                    <a:pt x="8" y="58"/>
                  </a:lnTo>
                  <a:lnTo>
                    <a:pt x="4" y="66"/>
                  </a:lnTo>
                  <a:lnTo>
                    <a:pt x="2" y="74"/>
                  </a:lnTo>
                  <a:lnTo>
                    <a:pt x="0" y="84"/>
                  </a:lnTo>
                  <a:lnTo>
                    <a:pt x="0" y="92"/>
                  </a:lnTo>
                  <a:lnTo>
                    <a:pt x="2" y="112"/>
                  </a:lnTo>
                  <a:lnTo>
                    <a:pt x="10" y="132"/>
                  </a:lnTo>
                  <a:lnTo>
                    <a:pt x="22" y="152"/>
                  </a:lnTo>
                  <a:lnTo>
                    <a:pt x="38" y="174"/>
                  </a:lnTo>
                  <a:lnTo>
                    <a:pt x="58" y="196"/>
                  </a:lnTo>
                  <a:lnTo>
                    <a:pt x="58" y="196"/>
                  </a:lnTo>
                  <a:lnTo>
                    <a:pt x="76" y="214"/>
                  </a:lnTo>
                  <a:lnTo>
                    <a:pt x="90" y="226"/>
                  </a:lnTo>
                  <a:lnTo>
                    <a:pt x="102" y="234"/>
                  </a:lnTo>
                  <a:lnTo>
                    <a:pt x="110" y="234"/>
                  </a:lnTo>
                  <a:lnTo>
                    <a:pt x="120" y="232"/>
                  </a:lnTo>
                  <a:lnTo>
                    <a:pt x="128" y="228"/>
                  </a:lnTo>
                  <a:lnTo>
                    <a:pt x="150" y="210"/>
                  </a:lnTo>
                  <a:lnTo>
                    <a:pt x="150" y="210"/>
                  </a:lnTo>
                  <a:lnTo>
                    <a:pt x="156" y="206"/>
                  </a:lnTo>
                  <a:lnTo>
                    <a:pt x="164" y="202"/>
                  </a:lnTo>
                  <a:lnTo>
                    <a:pt x="182" y="198"/>
                  </a:lnTo>
                  <a:lnTo>
                    <a:pt x="200" y="198"/>
                  </a:lnTo>
                  <a:lnTo>
                    <a:pt x="220" y="200"/>
                  </a:lnTo>
                  <a:lnTo>
                    <a:pt x="242" y="204"/>
                  </a:lnTo>
                  <a:lnTo>
                    <a:pt x="262" y="210"/>
                  </a:lnTo>
                  <a:lnTo>
                    <a:pt x="280" y="216"/>
                  </a:lnTo>
                  <a:lnTo>
                    <a:pt x="298" y="224"/>
                  </a:lnTo>
                  <a:lnTo>
                    <a:pt x="298" y="224"/>
                  </a:lnTo>
                  <a:lnTo>
                    <a:pt x="314" y="234"/>
                  </a:lnTo>
                  <a:lnTo>
                    <a:pt x="334" y="242"/>
                  </a:lnTo>
                  <a:lnTo>
                    <a:pt x="356" y="250"/>
                  </a:lnTo>
                  <a:lnTo>
                    <a:pt x="382" y="256"/>
                  </a:lnTo>
                  <a:lnTo>
                    <a:pt x="410" y="260"/>
                  </a:lnTo>
                  <a:lnTo>
                    <a:pt x="426" y="260"/>
                  </a:lnTo>
                  <a:lnTo>
                    <a:pt x="442" y="260"/>
                  </a:lnTo>
                  <a:lnTo>
                    <a:pt x="458" y="256"/>
                  </a:lnTo>
                  <a:lnTo>
                    <a:pt x="476" y="252"/>
                  </a:lnTo>
                  <a:lnTo>
                    <a:pt x="494" y="248"/>
                  </a:lnTo>
                  <a:lnTo>
                    <a:pt x="512" y="240"/>
                  </a:lnTo>
                  <a:lnTo>
                    <a:pt x="512" y="240"/>
                  </a:lnTo>
                  <a:lnTo>
                    <a:pt x="540" y="224"/>
                  </a:lnTo>
                  <a:lnTo>
                    <a:pt x="562" y="208"/>
                  </a:lnTo>
                  <a:lnTo>
                    <a:pt x="572" y="200"/>
                  </a:lnTo>
                  <a:lnTo>
                    <a:pt x="580" y="192"/>
                  </a:lnTo>
                  <a:lnTo>
                    <a:pt x="590" y="172"/>
                  </a:lnTo>
                  <a:lnTo>
                    <a:pt x="598" y="152"/>
                  </a:lnTo>
                  <a:lnTo>
                    <a:pt x="602" y="130"/>
                  </a:lnTo>
                  <a:lnTo>
                    <a:pt x="602" y="108"/>
                  </a:lnTo>
                  <a:lnTo>
                    <a:pt x="602" y="84"/>
                  </a:lnTo>
                  <a:lnTo>
                    <a:pt x="602" y="84"/>
                  </a:lnTo>
                  <a:lnTo>
                    <a:pt x="600" y="46"/>
                  </a:lnTo>
                  <a:lnTo>
                    <a:pt x="598" y="28"/>
                  </a:lnTo>
                  <a:lnTo>
                    <a:pt x="596" y="24"/>
                  </a:lnTo>
                  <a:lnTo>
                    <a:pt x="592" y="20"/>
                  </a:lnTo>
                  <a:lnTo>
                    <a:pt x="578" y="18"/>
                  </a:lnTo>
                  <a:lnTo>
                    <a:pt x="578" y="1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8" name="Freeform 106"/>
            <p:cNvSpPr>
              <a:spLocks/>
            </p:cNvSpPr>
            <p:nvPr/>
          </p:nvSpPr>
          <p:spPr bwMode="auto">
            <a:xfrm>
              <a:off x="345" y="3603"/>
              <a:ext cx="178" cy="476"/>
            </a:xfrm>
            <a:custGeom>
              <a:avLst/>
              <a:gdLst>
                <a:gd name="T0" fmla="*/ 168 w 178"/>
                <a:gd name="T1" fmla="*/ 108 h 476"/>
                <a:gd name="T2" fmla="*/ 176 w 178"/>
                <a:gd name="T3" fmla="*/ 138 h 476"/>
                <a:gd name="T4" fmla="*/ 178 w 178"/>
                <a:gd name="T5" fmla="*/ 182 h 476"/>
                <a:gd name="T6" fmla="*/ 170 w 178"/>
                <a:gd name="T7" fmla="*/ 218 h 476"/>
                <a:gd name="T8" fmla="*/ 158 w 178"/>
                <a:gd name="T9" fmla="*/ 240 h 476"/>
                <a:gd name="T10" fmla="*/ 150 w 178"/>
                <a:gd name="T11" fmla="*/ 250 h 476"/>
                <a:gd name="T12" fmla="*/ 80 w 178"/>
                <a:gd name="T13" fmla="*/ 314 h 476"/>
                <a:gd name="T14" fmla="*/ 60 w 178"/>
                <a:gd name="T15" fmla="*/ 342 h 476"/>
                <a:gd name="T16" fmla="*/ 54 w 178"/>
                <a:gd name="T17" fmla="*/ 362 h 476"/>
                <a:gd name="T18" fmla="*/ 54 w 178"/>
                <a:gd name="T19" fmla="*/ 370 h 476"/>
                <a:gd name="T20" fmla="*/ 62 w 178"/>
                <a:gd name="T21" fmla="*/ 398 h 476"/>
                <a:gd name="T22" fmla="*/ 74 w 178"/>
                <a:gd name="T23" fmla="*/ 422 h 476"/>
                <a:gd name="T24" fmla="*/ 86 w 178"/>
                <a:gd name="T25" fmla="*/ 440 h 476"/>
                <a:gd name="T26" fmla="*/ 100 w 178"/>
                <a:gd name="T27" fmla="*/ 448 h 476"/>
                <a:gd name="T28" fmla="*/ 110 w 178"/>
                <a:gd name="T29" fmla="*/ 450 h 476"/>
                <a:gd name="T30" fmla="*/ 124 w 178"/>
                <a:gd name="T31" fmla="*/ 454 h 476"/>
                <a:gd name="T32" fmla="*/ 134 w 178"/>
                <a:gd name="T33" fmla="*/ 464 h 476"/>
                <a:gd name="T34" fmla="*/ 138 w 178"/>
                <a:gd name="T35" fmla="*/ 470 h 476"/>
                <a:gd name="T36" fmla="*/ 100 w 178"/>
                <a:gd name="T37" fmla="*/ 476 h 476"/>
                <a:gd name="T38" fmla="*/ 84 w 178"/>
                <a:gd name="T39" fmla="*/ 474 h 476"/>
                <a:gd name="T40" fmla="*/ 78 w 178"/>
                <a:gd name="T41" fmla="*/ 470 h 476"/>
                <a:gd name="T42" fmla="*/ 64 w 178"/>
                <a:gd name="T43" fmla="*/ 456 h 476"/>
                <a:gd name="T44" fmla="*/ 58 w 178"/>
                <a:gd name="T45" fmla="*/ 444 h 476"/>
                <a:gd name="T46" fmla="*/ 44 w 178"/>
                <a:gd name="T47" fmla="*/ 430 h 476"/>
                <a:gd name="T48" fmla="*/ 36 w 178"/>
                <a:gd name="T49" fmla="*/ 418 h 476"/>
                <a:gd name="T50" fmla="*/ 20 w 178"/>
                <a:gd name="T51" fmla="*/ 382 h 476"/>
                <a:gd name="T52" fmla="*/ 0 w 178"/>
                <a:gd name="T53" fmla="*/ 342 h 476"/>
                <a:gd name="T54" fmla="*/ 2 w 178"/>
                <a:gd name="T55" fmla="*/ 330 h 476"/>
                <a:gd name="T56" fmla="*/ 16 w 178"/>
                <a:gd name="T57" fmla="*/ 308 h 476"/>
                <a:gd name="T58" fmla="*/ 30 w 178"/>
                <a:gd name="T59" fmla="*/ 292 h 476"/>
                <a:gd name="T60" fmla="*/ 50 w 178"/>
                <a:gd name="T61" fmla="*/ 266 h 476"/>
                <a:gd name="T62" fmla="*/ 58 w 178"/>
                <a:gd name="T63" fmla="*/ 240 h 476"/>
                <a:gd name="T64" fmla="*/ 60 w 178"/>
                <a:gd name="T65" fmla="*/ 220 h 476"/>
                <a:gd name="T66" fmla="*/ 56 w 178"/>
                <a:gd name="T67" fmla="*/ 198 h 476"/>
                <a:gd name="T68" fmla="*/ 52 w 178"/>
                <a:gd name="T69" fmla="*/ 186 h 476"/>
                <a:gd name="T70" fmla="*/ 32 w 178"/>
                <a:gd name="T71" fmla="*/ 130 h 476"/>
                <a:gd name="T72" fmla="*/ 22 w 178"/>
                <a:gd name="T73" fmla="*/ 86 h 476"/>
                <a:gd name="T74" fmla="*/ 24 w 178"/>
                <a:gd name="T75" fmla="*/ 58 h 476"/>
                <a:gd name="T76" fmla="*/ 30 w 178"/>
                <a:gd name="T77" fmla="*/ 34 h 476"/>
                <a:gd name="T78" fmla="*/ 46 w 178"/>
                <a:gd name="T79" fmla="*/ 16 h 476"/>
                <a:gd name="T80" fmla="*/ 70 w 178"/>
                <a:gd name="T81" fmla="*/ 4 h 476"/>
                <a:gd name="T82" fmla="*/ 88 w 178"/>
                <a:gd name="T83" fmla="*/ 0 h 476"/>
                <a:gd name="T84" fmla="*/ 116 w 178"/>
                <a:gd name="T85" fmla="*/ 2 h 476"/>
                <a:gd name="T86" fmla="*/ 138 w 178"/>
                <a:gd name="T87" fmla="*/ 14 h 476"/>
                <a:gd name="T88" fmla="*/ 152 w 178"/>
                <a:gd name="T89" fmla="*/ 30 h 476"/>
                <a:gd name="T90" fmla="*/ 162 w 178"/>
                <a:gd name="T91" fmla="*/ 50 h 476"/>
                <a:gd name="T92" fmla="*/ 168 w 178"/>
                <a:gd name="T93" fmla="*/ 90 h 476"/>
                <a:gd name="T94" fmla="*/ 168 w 178"/>
                <a:gd name="T95" fmla="*/ 108 h 4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78" h="476">
                  <a:moveTo>
                    <a:pt x="168" y="108"/>
                  </a:moveTo>
                  <a:lnTo>
                    <a:pt x="168" y="108"/>
                  </a:lnTo>
                  <a:lnTo>
                    <a:pt x="172" y="122"/>
                  </a:lnTo>
                  <a:lnTo>
                    <a:pt x="176" y="138"/>
                  </a:lnTo>
                  <a:lnTo>
                    <a:pt x="178" y="160"/>
                  </a:lnTo>
                  <a:lnTo>
                    <a:pt x="178" y="182"/>
                  </a:lnTo>
                  <a:lnTo>
                    <a:pt x="174" y="206"/>
                  </a:lnTo>
                  <a:lnTo>
                    <a:pt x="170" y="218"/>
                  </a:lnTo>
                  <a:lnTo>
                    <a:pt x="166" y="230"/>
                  </a:lnTo>
                  <a:lnTo>
                    <a:pt x="158" y="240"/>
                  </a:lnTo>
                  <a:lnTo>
                    <a:pt x="150" y="250"/>
                  </a:lnTo>
                  <a:lnTo>
                    <a:pt x="150" y="250"/>
                  </a:lnTo>
                  <a:lnTo>
                    <a:pt x="112" y="286"/>
                  </a:lnTo>
                  <a:lnTo>
                    <a:pt x="80" y="314"/>
                  </a:lnTo>
                  <a:lnTo>
                    <a:pt x="68" y="328"/>
                  </a:lnTo>
                  <a:lnTo>
                    <a:pt x="60" y="342"/>
                  </a:lnTo>
                  <a:lnTo>
                    <a:pt x="54" y="356"/>
                  </a:lnTo>
                  <a:lnTo>
                    <a:pt x="54" y="362"/>
                  </a:lnTo>
                  <a:lnTo>
                    <a:pt x="54" y="370"/>
                  </a:lnTo>
                  <a:lnTo>
                    <a:pt x="54" y="370"/>
                  </a:lnTo>
                  <a:lnTo>
                    <a:pt x="58" y="384"/>
                  </a:lnTo>
                  <a:lnTo>
                    <a:pt x="62" y="398"/>
                  </a:lnTo>
                  <a:lnTo>
                    <a:pt x="68" y="410"/>
                  </a:lnTo>
                  <a:lnTo>
                    <a:pt x="74" y="422"/>
                  </a:lnTo>
                  <a:lnTo>
                    <a:pt x="80" y="432"/>
                  </a:lnTo>
                  <a:lnTo>
                    <a:pt x="86" y="440"/>
                  </a:lnTo>
                  <a:lnTo>
                    <a:pt x="94" y="446"/>
                  </a:lnTo>
                  <a:lnTo>
                    <a:pt x="100" y="448"/>
                  </a:lnTo>
                  <a:lnTo>
                    <a:pt x="100" y="448"/>
                  </a:lnTo>
                  <a:lnTo>
                    <a:pt x="110" y="450"/>
                  </a:lnTo>
                  <a:lnTo>
                    <a:pt x="120" y="452"/>
                  </a:lnTo>
                  <a:lnTo>
                    <a:pt x="124" y="454"/>
                  </a:lnTo>
                  <a:lnTo>
                    <a:pt x="130" y="458"/>
                  </a:lnTo>
                  <a:lnTo>
                    <a:pt x="134" y="464"/>
                  </a:lnTo>
                  <a:lnTo>
                    <a:pt x="138" y="470"/>
                  </a:lnTo>
                  <a:lnTo>
                    <a:pt x="138" y="470"/>
                  </a:lnTo>
                  <a:lnTo>
                    <a:pt x="118" y="474"/>
                  </a:lnTo>
                  <a:lnTo>
                    <a:pt x="100" y="476"/>
                  </a:lnTo>
                  <a:lnTo>
                    <a:pt x="92" y="476"/>
                  </a:lnTo>
                  <a:lnTo>
                    <a:pt x="84" y="474"/>
                  </a:lnTo>
                  <a:lnTo>
                    <a:pt x="84" y="474"/>
                  </a:lnTo>
                  <a:lnTo>
                    <a:pt x="78" y="470"/>
                  </a:lnTo>
                  <a:lnTo>
                    <a:pt x="72" y="466"/>
                  </a:lnTo>
                  <a:lnTo>
                    <a:pt x="64" y="456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0" y="438"/>
                  </a:lnTo>
                  <a:lnTo>
                    <a:pt x="44" y="430"/>
                  </a:lnTo>
                  <a:lnTo>
                    <a:pt x="36" y="418"/>
                  </a:lnTo>
                  <a:lnTo>
                    <a:pt x="36" y="418"/>
                  </a:lnTo>
                  <a:lnTo>
                    <a:pt x="28" y="404"/>
                  </a:lnTo>
                  <a:lnTo>
                    <a:pt x="20" y="382"/>
                  </a:lnTo>
                  <a:lnTo>
                    <a:pt x="10" y="360"/>
                  </a:lnTo>
                  <a:lnTo>
                    <a:pt x="0" y="342"/>
                  </a:lnTo>
                  <a:lnTo>
                    <a:pt x="0" y="342"/>
                  </a:lnTo>
                  <a:lnTo>
                    <a:pt x="2" y="330"/>
                  </a:lnTo>
                  <a:lnTo>
                    <a:pt x="8" y="320"/>
                  </a:lnTo>
                  <a:lnTo>
                    <a:pt x="16" y="308"/>
                  </a:lnTo>
                  <a:lnTo>
                    <a:pt x="16" y="308"/>
                  </a:lnTo>
                  <a:lnTo>
                    <a:pt x="30" y="292"/>
                  </a:lnTo>
                  <a:lnTo>
                    <a:pt x="40" y="280"/>
                  </a:lnTo>
                  <a:lnTo>
                    <a:pt x="50" y="266"/>
                  </a:lnTo>
                  <a:lnTo>
                    <a:pt x="56" y="250"/>
                  </a:lnTo>
                  <a:lnTo>
                    <a:pt x="58" y="240"/>
                  </a:lnTo>
                  <a:lnTo>
                    <a:pt x="60" y="230"/>
                  </a:lnTo>
                  <a:lnTo>
                    <a:pt x="60" y="220"/>
                  </a:lnTo>
                  <a:lnTo>
                    <a:pt x="58" y="210"/>
                  </a:lnTo>
                  <a:lnTo>
                    <a:pt x="56" y="198"/>
                  </a:lnTo>
                  <a:lnTo>
                    <a:pt x="52" y="186"/>
                  </a:lnTo>
                  <a:lnTo>
                    <a:pt x="52" y="186"/>
                  </a:lnTo>
                  <a:lnTo>
                    <a:pt x="40" y="158"/>
                  </a:lnTo>
                  <a:lnTo>
                    <a:pt x="32" y="130"/>
                  </a:lnTo>
                  <a:lnTo>
                    <a:pt x="24" y="100"/>
                  </a:lnTo>
                  <a:lnTo>
                    <a:pt x="22" y="86"/>
                  </a:lnTo>
                  <a:lnTo>
                    <a:pt x="22" y="72"/>
                  </a:lnTo>
                  <a:lnTo>
                    <a:pt x="24" y="58"/>
                  </a:lnTo>
                  <a:lnTo>
                    <a:pt x="26" y="46"/>
                  </a:lnTo>
                  <a:lnTo>
                    <a:pt x="30" y="34"/>
                  </a:lnTo>
                  <a:lnTo>
                    <a:pt x="38" y="24"/>
                  </a:lnTo>
                  <a:lnTo>
                    <a:pt x="46" y="16"/>
                  </a:lnTo>
                  <a:lnTo>
                    <a:pt x="58" y="8"/>
                  </a:lnTo>
                  <a:lnTo>
                    <a:pt x="70" y="4"/>
                  </a:lnTo>
                  <a:lnTo>
                    <a:pt x="88" y="0"/>
                  </a:lnTo>
                  <a:lnTo>
                    <a:pt x="88" y="0"/>
                  </a:lnTo>
                  <a:lnTo>
                    <a:pt x="104" y="0"/>
                  </a:lnTo>
                  <a:lnTo>
                    <a:pt x="116" y="2"/>
                  </a:lnTo>
                  <a:lnTo>
                    <a:pt x="128" y="6"/>
                  </a:lnTo>
                  <a:lnTo>
                    <a:pt x="138" y="14"/>
                  </a:lnTo>
                  <a:lnTo>
                    <a:pt x="146" y="22"/>
                  </a:lnTo>
                  <a:lnTo>
                    <a:pt x="152" y="30"/>
                  </a:lnTo>
                  <a:lnTo>
                    <a:pt x="158" y="40"/>
                  </a:lnTo>
                  <a:lnTo>
                    <a:pt x="162" y="50"/>
                  </a:lnTo>
                  <a:lnTo>
                    <a:pt x="166" y="72"/>
                  </a:lnTo>
                  <a:lnTo>
                    <a:pt x="168" y="90"/>
                  </a:lnTo>
                  <a:lnTo>
                    <a:pt x="168" y="108"/>
                  </a:lnTo>
                  <a:lnTo>
                    <a:pt x="168" y="10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9" name="Freeform 107"/>
            <p:cNvSpPr>
              <a:spLocks/>
            </p:cNvSpPr>
            <p:nvPr/>
          </p:nvSpPr>
          <p:spPr bwMode="auto">
            <a:xfrm>
              <a:off x="787" y="3669"/>
              <a:ext cx="166" cy="278"/>
            </a:xfrm>
            <a:custGeom>
              <a:avLst/>
              <a:gdLst>
                <a:gd name="T0" fmla="*/ 130 w 166"/>
                <a:gd name="T1" fmla="*/ 0 h 278"/>
                <a:gd name="T2" fmla="*/ 130 w 166"/>
                <a:gd name="T3" fmla="*/ 0 h 278"/>
                <a:gd name="T4" fmla="*/ 140 w 166"/>
                <a:gd name="T5" fmla="*/ 24 h 278"/>
                <a:gd name="T6" fmla="*/ 146 w 166"/>
                <a:gd name="T7" fmla="*/ 44 h 278"/>
                <a:gd name="T8" fmla="*/ 148 w 166"/>
                <a:gd name="T9" fmla="*/ 54 h 278"/>
                <a:gd name="T10" fmla="*/ 148 w 166"/>
                <a:gd name="T11" fmla="*/ 62 h 278"/>
                <a:gd name="T12" fmla="*/ 148 w 166"/>
                <a:gd name="T13" fmla="*/ 62 h 278"/>
                <a:gd name="T14" fmla="*/ 144 w 166"/>
                <a:gd name="T15" fmla="*/ 70 h 278"/>
                <a:gd name="T16" fmla="*/ 138 w 166"/>
                <a:gd name="T17" fmla="*/ 80 h 278"/>
                <a:gd name="T18" fmla="*/ 118 w 166"/>
                <a:gd name="T19" fmla="*/ 102 h 278"/>
                <a:gd name="T20" fmla="*/ 92 w 166"/>
                <a:gd name="T21" fmla="*/ 132 h 278"/>
                <a:gd name="T22" fmla="*/ 92 w 166"/>
                <a:gd name="T23" fmla="*/ 132 h 278"/>
                <a:gd name="T24" fmla="*/ 106 w 166"/>
                <a:gd name="T25" fmla="*/ 142 h 278"/>
                <a:gd name="T26" fmla="*/ 120 w 166"/>
                <a:gd name="T27" fmla="*/ 152 h 278"/>
                <a:gd name="T28" fmla="*/ 136 w 166"/>
                <a:gd name="T29" fmla="*/ 162 h 278"/>
                <a:gd name="T30" fmla="*/ 136 w 166"/>
                <a:gd name="T31" fmla="*/ 162 h 278"/>
                <a:gd name="T32" fmla="*/ 150 w 166"/>
                <a:gd name="T33" fmla="*/ 172 h 278"/>
                <a:gd name="T34" fmla="*/ 158 w 166"/>
                <a:gd name="T35" fmla="*/ 180 h 278"/>
                <a:gd name="T36" fmla="*/ 164 w 166"/>
                <a:gd name="T37" fmla="*/ 190 h 278"/>
                <a:gd name="T38" fmla="*/ 166 w 166"/>
                <a:gd name="T39" fmla="*/ 198 h 278"/>
                <a:gd name="T40" fmla="*/ 166 w 166"/>
                <a:gd name="T41" fmla="*/ 198 h 278"/>
                <a:gd name="T42" fmla="*/ 162 w 166"/>
                <a:gd name="T43" fmla="*/ 208 h 278"/>
                <a:gd name="T44" fmla="*/ 156 w 166"/>
                <a:gd name="T45" fmla="*/ 220 h 278"/>
                <a:gd name="T46" fmla="*/ 138 w 166"/>
                <a:gd name="T47" fmla="*/ 244 h 278"/>
                <a:gd name="T48" fmla="*/ 138 w 166"/>
                <a:gd name="T49" fmla="*/ 244 h 278"/>
                <a:gd name="T50" fmla="*/ 132 w 166"/>
                <a:gd name="T51" fmla="*/ 256 h 278"/>
                <a:gd name="T52" fmla="*/ 126 w 166"/>
                <a:gd name="T53" fmla="*/ 264 h 278"/>
                <a:gd name="T54" fmla="*/ 120 w 166"/>
                <a:gd name="T55" fmla="*/ 270 h 278"/>
                <a:gd name="T56" fmla="*/ 110 w 166"/>
                <a:gd name="T57" fmla="*/ 274 h 278"/>
                <a:gd name="T58" fmla="*/ 110 w 166"/>
                <a:gd name="T59" fmla="*/ 274 h 278"/>
                <a:gd name="T60" fmla="*/ 98 w 166"/>
                <a:gd name="T61" fmla="*/ 278 h 278"/>
                <a:gd name="T62" fmla="*/ 88 w 166"/>
                <a:gd name="T63" fmla="*/ 278 h 278"/>
                <a:gd name="T64" fmla="*/ 80 w 166"/>
                <a:gd name="T65" fmla="*/ 278 h 278"/>
                <a:gd name="T66" fmla="*/ 80 w 166"/>
                <a:gd name="T67" fmla="*/ 278 h 278"/>
                <a:gd name="T68" fmla="*/ 84 w 166"/>
                <a:gd name="T69" fmla="*/ 264 h 278"/>
                <a:gd name="T70" fmla="*/ 90 w 166"/>
                <a:gd name="T71" fmla="*/ 252 h 278"/>
                <a:gd name="T72" fmla="*/ 96 w 166"/>
                <a:gd name="T73" fmla="*/ 242 h 278"/>
                <a:gd name="T74" fmla="*/ 96 w 166"/>
                <a:gd name="T75" fmla="*/ 242 h 278"/>
                <a:gd name="T76" fmla="*/ 104 w 166"/>
                <a:gd name="T77" fmla="*/ 232 h 278"/>
                <a:gd name="T78" fmla="*/ 114 w 166"/>
                <a:gd name="T79" fmla="*/ 226 h 278"/>
                <a:gd name="T80" fmla="*/ 122 w 166"/>
                <a:gd name="T81" fmla="*/ 220 h 278"/>
                <a:gd name="T82" fmla="*/ 124 w 166"/>
                <a:gd name="T83" fmla="*/ 216 h 278"/>
                <a:gd name="T84" fmla="*/ 126 w 166"/>
                <a:gd name="T85" fmla="*/ 212 h 278"/>
                <a:gd name="T86" fmla="*/ 126 w 166"/>
                <a:gd name="T87" fmla="*/ 212 h 278"/>
                <a:gd name="T88" fmla="*/ 124 w 166"/>
                <a:gd name="T89" fmla="*/ 208 h 278"/>
                <a:gd name="T90" fmla="*/ 116 w 166"/>
                <a:gd name="T91" fmla="*/ 202 h 278"/>
                <a:gd name="T92" fmla="*/ 88 w 166"/>
                <a:gd name="T93" fmla="*/ 188 h 278"/>
                <a:gd name="T94" fmla="*/ 56 w 166"/>
                <a:gd name="T95" fmla="*/ 174 h 278"/>
                <a:gd name="T96" fmla="*/ 28 w 166"/>
                <a:gd name="T97" fmla="*/ 164 h 278"/>
                <a:gd name="T98" fmla="*/ 28 w 166"/>
                <a:gd name="T99" fmla="*/ 164 h 278"/>
                <a:gd name="T100" fmla="*/ 10 w 166"/>
                <a:gd name="T101" fmla="*/ 156 h 278"/>
                <a:gd name="T102" fmla="*/ 6 w 166"/>
                <a:gd name="T103" fmla="*/ 154 h 278"/>
                <a:gd name="T104" fmla="*/ 2 w 166"/>
                <a:gd name="T105" fmla="*/ 150 h 278"/>
                <a:gd name="T106" fmla="*/ 0 w 166"/>
                <a:gd name="T107" fmla="*/ 144 h 278"/>
                <a:gd name="T108" fmla="*/ 0 w 166"/>
                <a:gd name="T109" fmla="*/ 138 h 278"/>
                <a:gd name="T110" fmla="*/ 4 w 166"/>
                <a:gd name="T111" fmla="*/ 124 h 278"/>
                <a:gd name="T112" fmla="*/ 4 w 166"/>
                <a:gd name="T113" fmla="*/ 124 h 278"/>
                <a:gd name="T114" fmla="*/ 28 w 166"/>
                <a:gd name="T115" fmla="*/ 42 h 278"/>
                <a:gd name="T116" fmla="*/ 130 w 166"/>
                <a:gd name="T117" fmla="*/ 0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66" h="278">
                  <a:moveTo>
                    <a:pt x="130" y="0"/>
                  </a:moveTo>
                  <a:lnTo>
                    <a:pt x="130" y="0"/>
                  </a:lnTo>
                  <a:lnTo>
                    <a:pt x="140" y="24"/>
                  </a:lnTo>
                  <a:lnTo>
                    <a:pt x="146" y="44"/>
                  </a:lnTo>
                  <a:lnTo>
                    <a:pt x="148" y="54"/>
                  </a:lnTo>
                  <a:lnTo>
                    <a:pt x="148" y="62"/>
                  </a:lnTo>
                  <a:lnTo>
                    <a:pt x="148" y="62"/>
                  </a:lnTo>
                  <a:lnTo>
                    <a:pt x="144" y="70"/>
                  </a:lnTo>
                  <a:lnTo>
                    <a:pt x="138" y="80"/>
                  </a:lnTo>
                  <a:lnTo>
                    <a:pt x="118" y="102"/>
                  </a:lnTo>
                  <a:lnTo>
                    <a:pt x="92" y="132"/>
                  </a:lnTo>
                  <a:lnTo>
                    <a:pt x="92" y="132"/>
                  </a:lnTo>
                  <a:lnTo>
                    <a:pt x="106" y="142"/>
                  </a:lnTo>
                  <a:lnTo>
                    <a:pt x="120" y="152"/>
                  </a:lnTo>
                  <a:lnTo>
                    <a:pt x="136" y="162"/>
                  </a:lnTo>
                  <a:lnTo>
                    <a:pt x="136" y="162"/>
                  </a:lnTo>
                  <a:lnTo>
                    <a:pt x="150" y="172"/>
                  </a:lnTo>
                  <a:lnTo>
                    <a:pt x="158" y="180"/>
                  </a:lnTo>
                  <a:lnTo>
                    <a:pt x="164" y="190"/>
                  </a:lnTo>
                  <a:lnTo>
                    <a:pt x="166" y="198"/>
                  </a:lnTo>
                  <a:lnTo>
                    <a:pt x="166" y="198"/>
                  </a:lnTo>
                  <a:lnTo>
                    <a:pt x="162" y="208"/>
                  </a:lnTo>
                  <a:lnTo>
                    <a:pt x="156" y="220"/>
                  </a:lnTo>
                  <a:lnTo>
                    <a:pt x="138" y="244"/>
                  </a:lnTo>
                  <a:lnTo>
                    <a:pt x="138" y="244"/>
                  </a:lnTo>
                  <a:lnTo>
                    <a:pt x="132" y="256"/>
                  </a:lnTo>
                  <a:lnTo>
                    <a:pt x="126" y="264"/>
                  </a:lnTo>
                  <a:lnTo>
                    <a:pt x="120" y="270"/>
                  </a:lnTo>
                  <a:lnTo>
                    <a:pt x="110" y="274"/>
                  </a:lnTo>
                  <a:lnTo>
                    <a:pt x="110" y="274"/>
                  </a:lnTo>
                  <a:lnTo>
                    <a:pt x="98" y="278"/>
                  </a:lnTo>
                  <a:lnTo>
                    <a:pt x="88" y="278"/>
                  </a:lnTo>
                  <a:lnTo>
                    <a:pt x="80" y="278"/>
                  </a:lnTo>
                  <a:lnTo>
                    <a:pt x="80" y="278"/>
                  </a:lnTo>
                  <a:lnTo>
                    <a:pt x="84" y="264"/>
                  </a:lnTo>
                  <a:lnTo>
                    <a:pt x="90" y="252"/>
                  </a:lnTo>
                  <a:lnTo>
                    <a:pt x="96" y="242"/>
                  </a:lnTo>
                  <a:lnTo>
                    <a:pt x="96" y="242"/>
                  </a:lnTo>
                  <a:lnTo>
                    <a:pt x="104" y="232"/>
                  </a:lnTo>
                  <a:lnTo>
                    <a:pt x="114" y="226"/>
                  </a:lnTo>
                  <a:lnTo>
                    <a:pt x="122" y="220"/>
                  </a:lnTo>
                  <a:lnTo>
                    <a:pt x="124" y="216"/>
                  </a:lnTo>
                  <a:lnTo>
                    <a:pt x="126" y="212"/>
                  </a:lnTo>
                  <a:lnTo>
                    <a:pt x="126" y="212"/>
                  </a:lnTo>
                  <a:lnTo>
                    <a:pt x="124" y="208"/>
                  </a:lnTo>
                  <a:lnTo>
                    <a:pt x="116" y="202"/>
                  </a:lnTo>
                  <a:lnTo>
                    <a:pt x="88" y="188"/>
                  </a:lnTo>
                  <a:lnTo>
                    <a:pt x="56" y="174"/>
                  </a:lnTo>
                  <a:lnTo>
                    <a:pt x="28" y="164"/>
                  </a:lnTo>
                  <a:lnTo>
                    <a:pt x="28" y="164"/>
                  </a:lnTo>
                  <a:lnTo>
                    <a:pt x="10" y="156"/>
                  </a:lnTo>
                  <a:lnTo>
                    <a:pt x="6" y="154"/>
                  </a:lnTo>
                  <a:lnTo>
                    <a:pt x="2" y="150"/>
                  </a:lnTo>
                  <a:lnTo>
                    <a:pt x="0" y="144"/>
                  </a:lnTo>
                  <a:lnTo>
                    <a:pt x="0" y="138"/>
                  </a:lnTo>
                  <a:lnTo>
                    <a:pt x="4" y="124"/>
                  </a:lnTo>
                  <a:lnTo>
                    <a:pt x="4" y="124"/>
                  </a:lnTo>
                  <a:lnTo>
                    <a:pt x="28" y="42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0" name="Freeform 108"/>
            <p:cNvSpPr>
              <a:spLocks/>
            </p:cNvSpPr>
            <p:nvPr/>
          </p:nvSpPr>
          <p:spPr bwMode="auto">
            <a:xfrm>
              <a:off x="851" y="3539"/>
              <a:ext cx="404" cy="224"/>
            </a:xfrm>
            <a:custGeom>
              <a:avLst/>
              <a:gdLst>
                <a:gd name="T0" fmla="*/ 2 w 404"/>
                <a:gd name="T1" fmla="*/ 40 h 224"/>
                <a:gd name="T2" fmla="*/ 2 w 404"/>
                <a:gd name="T3" fmla="*/ 40 h 224"/>
                <a:gd name="T4" fmla="*/ 18 w 404"/>
                <a:gd name="T5" fmla="*/ 40 h 224"/>
                <a:gd name="T6" fmla="*/ 34 w 404"/>
                <a:gd name="T7" fmla="*/ 42 h 224"/>
                <a:gd name="T8" fmla="*/ 56 w 404"/>
                <a:gd name="T9" fmla="*/ 42 h 224"/>
                <a:gd name="T10" fmla="*/ 82 w 404"/>
                <a:gd name="T11" fmla="*/ 40 h 224"/>
                <a:gd name="T12" fmla="*/ 110 w 404"/>
                <a:gd name="T13" fmla="*/ 34 h 224"/>
                <a:gd name="T14" fmla="*/ 138 w 404"/>
                <a:gd name="T15" fmla="*/ 24 h 224"/>
                <a:gd name="T16" fmla="*/ 152 w 404"/>
                <a:gd name="T17" fmla="*/ 16 h 224"/>
                <a:gd name="T18" fmla="*/ 166 w 404"/>
                <a:gd name="T19" fmla="*/ 8 h 224"/>
                <a:gd name="T20" fmla="*/ 166 w 404"/>
                <a:gd name="T21" fmla="*/ 8 h 224"/>
                <a:gd name="T22" fmla="*/ 178 w 404"/>
                <a:gd name="T23" fmla="*/ 4 h 224"/>
                <a:gd name="T24" fmla="*/ 194 w 404"/>
                <a:gd name="T25" fmla="*/ 0 h 224"/>
                <a:gd name="T26" fmla="*/ 216 w 404"/>
                <a:gd name="T27" fmla="*/ 0 h 224"/>
                <a:gd name="T28" fmla="*/ 240 w 404"/>
                <a:gd name="T29" fmla="*/ 0 h 224"/>
                <a:gd name="T30" fmla="*/ 262 w 404"/>
                <a:gd name="T31" fmla="*/ 4 h 224"/>
                <a:gd name="T32" fmla="*/ 274 w 404"/>
                <a:gd name="T33" fmla="*/ 8 h 224"/>
                <a:gd name="T34" fmla="*/ 284 w 404"/>
                <a:gd name="T35" fmla="*/ 12 h 224"/>
                <a:gd name="T36" fmla="*/ 292 w 404"/>
                <a:gd name="T37" fmla="*/ 18 h 224"/>
                <a:gd name="T38" fmla="*/ 300 w 404"/>
                <a:gd name="T39" fmla="*/ 24 h 224"/>
                <a:gd name="T40" fmla="*/ 306 w 404"/>
                <a:gd name="T41" fmla="*/ 32 h 224"/>
                <a:gd name="T42" fmla="*/ 310 w 404"/>
                <a:gd name="T43" fmla="*/ 42 h 224"/>
                <a:gd name="T44" fmla="*/ 310 w 404"/>
                <a:gd name="T45" fmla="*/ 42 h 224"/>
                <a:gd name="T46" fmla="*/ 346 w 404"/>
                <a:gd name="T47" fmla="*/ 50 h 224"/>
                <a:gd name="T48" fmla="*/ 376 w 404"/>
                <a:gd name="T49" fmla="*/ 58 h 224"/>
                <a:gd name="T50" fmla="*/ 404 w 404"/>
                <a:gd name="T51" fmla="*/ 64 h 224"/>
                <a:gd name="T52" fmla="*/ 404 w 404"/>
                <a:gd name="T53" fmla="*/ 64 h 224"/>
                <a:gd name="T54" fmla="*/ 402 w 404"/>
                <a:gd name="T55" fmla="*/ 72 h 224"/>
                <a:gd name="T56" fmla="*/ 398 w 404"/>
                <a:gd name="T57" fmla="*/ 94 h 224"/>
                <a:gd name="T58" fmla="*/ 394 w 404"/>
                <a:gd name="T59" fmla="*/ 106 h 224"/>
                <a:gd name="T60" fmla="*/ 388 w 404"/>
                <a:gd name="T61" fmla="*/ 118 h 224"/>
                <a:gd name="T62" fmla="*/ 380 w 404"/>
                <a:gd name="T63" fmla="*/ 128 h 224"/>
                <a:gd name="T64" fmla="*/ 374 w 404"/>
                <a:gd name="T65" fmla="*/ 132 h 224"/>
                <a:gd name="T66" fmla="*/ 368 w 404"/>
                <a:gd name="T67" fmla="*/ 134 h 224"/>
                <a:gd name="T68" fmla="*/ 368 w 404"/>
                <a:gd name="T69" fmla="*/ 134 h 224"/>
                <a:gd name="T70" fmla="*/ 324 w 404"/>
                <a:gd name="T71" fmla="*/ 152 h 224"/>
                <a:gd name="T72" fmla="*/ 316 w 404"/>
                <a:gd name="T73" fmla="*/ 154 h 224"/>
                <a:gd name="T74" fmla="*/ 308 w 404"/>
                <a:gd name="T75" fmla="*/ 156 h 224"/>
                <a:gd name="T76" fmla="*/ 302 w 404"/>
                <a:gd name="T77" fmla="*/ 154 h 224"/>
                <a:gd name="T78" fmla="*/ 294 w 404"/>
                <a:gd name="T79" fmla="*/ 152 h 224"/>
                <a:gd name="T80" fmla="*/ 294 w 404"/>
                <a:gd name="T81" fmla="*/ 152 h 224"/>
                <a:gd name="T82" fmla="*/ 286 w 404"/>
                <a:gd name="T83" fmla="*/ 148 h 224"/>
                <a:gd name="T84" fmla="*/ 274 w 404"/>
                <a:gd name="T85" fmla="*/ 146 h 224"/>
                <a:gd name="T86" fmla="*/ 246 w 404"/>
                <a:gd name="T87" fmla="*/ 144 h 224"/>
                <a:gd name="T88" fmla="*/ 216 w 404"/>
                <a:gd name="T89" fmla="*/ 146 h 224"/>
                <a:gd name="T90" fmla="*/ 202 w 404"/>
                <a:gd name="T91" fmla="*/ 148 h 224"/>
                <a:gd name="T92" fmla="*/ 188 w 404"/>
                <a:gd name="T93" fmla="*/ 150 h 224"/>
                <a:gd name="T94" fmla="*/ 188 w 404"/>
                <a:gd name="T95" fmla="*/ 150 h 224"/>
                <a:gd name="T96" fmla="*/ 154 w 404"/>
                <a:gd name="T97" fmla="*/ 166 h 224"/>
                <a:gd name="T98" fmla="*/ 106 w 404"/>
                <a:gd name="T99" fmla="*/ 190 h 224"/>
                <a:gd name="T100" fmla="*/ 58 w 404"/>
                <a:gd name="T101" fmla="*/ 212 h 224"/>
                <a:gd name="T102" fmla="*/ 38 w 404"/>
                <a:gd name="T103" fmla="*/ 220 h 224"/>
                <a:gd name="T104" fmla="*/ 22 w 404"/>
                <a:gd name="T105" fmla="*/ 224 h 224"/>
                <a:gd name="T106" fmla="*/ 22 w 404"/>
                <a:gd name="T107" fmla="*/ 224 h 224"/>
                <a:gd name="T108" fmla="*/ 16 w 404"/>
                <a:gd name="T109" fmla="*/ 222 h 224"/>
                <a:gd name="T110" fmla="*/ 12 w 404"/>
                <a:gd name="T111" fmla="*/ 216 h 224"/>
                <a:gd name="T112" fmla="*/ 8 w 404"/>
                <a:gd name="T113" fmla="*/ 208 h 224"/>
                <a:gd name="T114" fmla="*/ 6 w 404"/>
                <a:gd name="T115" fmla="*/ 196 h 224"/>
                <a:gd name="T116" fmla="*/ 2 w 404"/>
                <a:gd name="T117" fmla="*/ 168 h 224"/>
                <a:gd name="T118" fmla="*/ 0 w 404"/>
                <a:gd name="T119" fmla="*/ 134 h 224"/>
                <a:gd name="T120" fmla="*/ 0 w 404"/>
                <a:gd name="T121" fmla="*/ 68 h 224"/>
                <a:gd name="T122" fmla="*/ 2 w 404"/>
                <a:gd name="T123" fmla="*/ 40 h 224"/>
                <a:gd name="T124" fmla="*/ 2 w 404"/>
                <a:gd name="T125" fmla="*/ 40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04" h="224">
                  <a:moveTo>
                    <a:pt x="2" y="40"/>
                  </a:moveTo>
                  <a:lnTo>
                    <a:pt x="2" y="40"/>
                  </a:lnTo>
                  <a:lnTo>
                    <a:pt x="18" y="40"/>
                  </a:lnTo>
                  <a:lnTo>
                    <a:pt x="34" y="42"/>
                  </a:lnTo>
                  <a:lnTo>
                    <a:pt x="56" y="42"/>
                  </a:lnTo>
                  <a:lnTo>
                    <a:pt x="82" y="40"/>
                  </a:lnTo>
                  <a:lnTo>
                    <a:pt x="110" y="34"/>
                  </a:lnTo>
                  <a:lnTo>
                    <a:pt x="138" y="24"/>
                  </a:lnTo>
                  <a:lnTo>
                    <a:pt x="152" y="16"/>
                  </a:lnTo>
                  <a:lnTo>
                    <a:pt x="166" y="8"/>
                  </a:lnTo>
                  <a:lnTo>
                    <a:pt x="166" y="8"/>
                  </a:lnTo>
                  <a:lnTo>
                    <a:pt x="178" y="4"/>
                  </a:lnTo>
                  <a:lnTo>
                    <a:pt x="194" y="0"/>
                  </a:lnTo>
                  <a:lnTo>
                    <a:pt x="216" y="0"/>
                  </a:lnTo>
                  <a:lnTo>
                    <a:pt x="240" y="0"/>
                  </a:lnTo>
                  <a:lnTo>
                    <a:pt x="262" y="4"/>
                  </a:lnTo>
                  <a:lnTo>
                    <a:pt x="274" y="8"/>
                  </a:lnTo>
                  <a:lnTo>
                    <a:pt x="284" y="12"/>
                  </a:lnTo>
                  <a:lnTo>
                    <a:pt x="292" y="18"/>
                  </a:lnTo>
                  <a:lnTo>
                    <a:pt x="300" y="24"/>
                  </a:lnTo>
                  <a:lnTo>
                    <a:pt x="306" y="32"/>
                  </a:lnTo>
                  <a:lnTo>
                    <a:pt x="310" y="42"/>
                  </a:lnTo>
                  <a:lnTo>
                    <a:pt x="310" y="42"/>
                  </a:lnTo>
                  <a:lnTo>
                    <a:pt x="346" y="50"/>
                  </a:lnTo>
                  <a:lnTo>
                    <a:pt x="376" y="58"/>
                  </a:lnTo>
                  <a:lnTo>
                    <a:pt x="404" y="64"/>
                  </a:lnTo>
                  <a:lnTo>
                    <a:pt x="404" y="64"/>
                  </a:lnTo>
                  <a:lnTo>
                    <a:pt x="402" y="72"/>
                  </a:lnTo>
                  <a:lnTo>
                    <a:pt x="398" y="94"/>
                  </a:lnTo>
                  <a:lnTo>
                    <a:pt x="394" y="106"/>
                  </a:lnTo>
                  <a:lnTo>
                    <a:pt x="388" y="118"/>
                  </a:lnTo>
                  <a:lnTo>
                    <a:pt x="380" y="128"/>
                  </a:lnTo>
                  <a:lnTo>
                    <a:pt x="374" y="132"/>
                  </a:lnTo>
                  <a:lnTo>
                    <a:pt x="368" y="134"/>
                  </a:lnTo>
                  <a:lnTo>
                    <a:pt x="368" y="134"/>
                  </a:lnTo>
                  <a:lnTo>
                    <a:pt x="324" y="152"/>
                  </a:lnTo>
                  <a:lnTo>
                    <a:pt x="316" y="154"/>
                  </a:lnTo>
                  <a:lnTo>
                    <a:pt x="308" y="156"/>
                  </a:lnTo>
                  <a:lnTo>
                    <a:pt x="302" y="154"/>
                  </a:lnTo>
                  <a:lnTo>
                    <a:pt x="294" y="152"/>
                  </a:lnTo>
                  <a:lnTo>
                    <a:pt x="294" y="152"/>
                  </a:lnTo>
                  <a:lnTo>
                    <a:pt x="286" y="148"/>
                  </a:lnTo>
                  <a:lnTo>
                    <a:pt x="274" y="146"/>
                  </a:lnTo>
                  <a:lnTo>
                    <a:pt x="246" y="144"/>
                  </a:lnTo>
                  <a:lnTo>
                    <a:pt x="216" y="146"/>
                  </a:lnTo>
                  <a:lnTo>
                    <a:pt x="202" y="148"/>
                  </a:lnTo>
                  <a:lnTo>
                    <a:pt x="188" y="150"/>
                  </a:lnTo>
                  <a:lnTo>
                    <a:pt x="188" y="150"/>
                  </a:lnTo>
                  <a:lnTo>
                    <a:pt x="154" y="166"/>
                  </a:lnTo>
                  <a:lnTo>
                    <a:pt x="106" y="190"/>
                  </a:lnTo>
                  <a:lnTo>
                    <a:pt x="58" y="212"/>
                  </a:lnTo>
                  <a:lnTo>
                    <a:pt x="38" y="220"/>
                  </a:lnTo>
                  <a:lnTo>
                    <a:pt x="22" y="224"/>
                  </a:lnTo>
                  <a:lnTo>
                    <a:pt x="22" y="224"/>
                  </a:lnTo>
                  <a:lnTo>
                    <a:pt x="16" y="222"/>
                  </a:lnTo>
                  <a:lnTo>
                    <a:pt x="12" y="216"/>
                  </a:lnTo>
                  <a:lnTo>
                    <a:pt x="8" y="208"/>
                  </a:lnTo>
                  <a:lnTo>
                    <a:pt x="6" y="196"/>
                  </a:lnTo>
                  <a:lnTo>
                    <a:pt x="2" y="168"/>
                  </a:lnTo>
                  <a:lnTo>
                    <a:pt x="0" y="134"/>
                  </a:lnTo>
                  <a:lnTo>
                    <a:pt x="0" y="68"/>
                  </a:lnTo>
                  <a:lnTo>
                    <a:pt x="2" y="40"/>
                  </a:lnTo>
                  <a:lnTo>
                    <a:pt x="2" y="40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1" name="Freeform 109"/>
            <p:cNvSpPr>
              <a:spLocks/>
            </p:cNvSpPr>
            <p:nvPr/>
          </p:nvSpPr>
          <p:spPr bwMode="auto">
            <a:xfrm>
              <a:off x="113" y="3597"/>
              <a:ext cx="316" cy="46"/>
            </a:xfrm>
            <a:custGeom>
              <a:avLst/>
              <a:gdLst>
                <a:gd name="T0" fmla="*/ 316 w 316"/>
                <a:gd name="T1" fmla="*/ 8 h 46"/>
                <a:gd name="T2" fmla="*/ 316 w 316"/>
                <a:gd name="T3" fmla="*/ 8 h 46"/>
                <a:gd name="T4" fmla="*/ 308 w 316"/>
                <a:gd name="T5" fmla="*/ 6 h 46"/>
                <a:gd name="T6" fmla="*/ 280 w 316"/>
                <a:gd name="T7" fmla="*/ 2 h 46"/>
                <a:gd name="T8" fmla="*/ 262 w 316"/>
                <a:gd name="T9" fmla="*/ 0 h 46"/>
                <a:gd name="T10" fmla="*/ 242 w 316"/>
                <a:gd name="T11" fmla="*/ 0 h 46"/>
                <a:gd name="T12" fmla="*/ 218 w 316"/>
                <a:gd name="T13" fmla="*/ 0 h 46"/>
                <a:gd name="T14" fmla="*/ 194 w 316"/>
                <a:gd name="T15" fmla="*/ 4 h 46"/>
                <a:gd name="T16" fmla="*/ 194 w 316"/>
                <a:gd name="T17" fmla="*/ 4 h 46"/>
                <a:gd name="T18" fmla="*/ 136 w 316"/>
                <a:gd name="T19" fmla="*/ 10 h 46"/>
                <a:gd name="T20" fmla="*/ 76 w 316"/>
                <a:gd name="T21" fmla="*/ 14 h 46"/>
                <a:gd name="T22" fmla="*/ 50 w 316"/>
                <a:gd name="T23" fmla="*/ 12 h 46"/>
                <a:gd name="T24" fmla="*/ 26 w 316"/>
                <a:gd name="T25" fmla="*/ 12 h 46"/>
                <a:gd name="T26" fmla="*/ 10 w 316"/>
                <a:gd name="T27" fmla="*/ 8 h 46"/>
                <a:gd name="T28" fmla="*/ 4 w 316"/>
                <a:gd name="T29" fmla="*/ 6 h 46"/>
                <a:gd name="T30" fmla="*/ 0 w 316"/>
                <a:gd name="T31" fmla="*/ 4 h 46"/>
                <a:gd name="T32" fmla="*/ 0 w 316"/>
                <a:gd name="T33" fmla="*/ 4 h 46"/>
                <a:gd name="T34" fmla="*/ 0 w 316"/>
                <a:gd name="T35" fmla="*/ 6 h 46"/>
                <a:gd name="T36" fmla="*/ 2 w 316"/>
                <a:gd name="T37" fmla="*/ 10 h 46"/>
                <a:gd name="T38" fmla="*/ 8 w 316"/>
                <a:gd name="T39" fmla="*/ 16 h 46"/>
                <a:gd name="T40" fmla="*/ 20 w 316"/>
                <a:gd name="T41" fmla="*/ 24 h 46"/>
                <a:gd name="T42" fmla="*/ 36 w 316"/>
                <a:gd name="T43" fmla="*/ 30 h 46"/>
                <a:gd name="T44" fmla="*/ 62 w 316"/>
                <a:gd name="T45" fmla="*/ 34 h 46"/>
                <a:gd name="T46" fmla="*/ 96 w 316"/>
                <a:gd name="T47" fmla="*/ 36 h 46"/>
                <a:gd name="T48" fmla="*/ 142 w 316"/>
                <a:gd name="T49" fmla="*/ 32 h 46"/>
                <a:gd name="T50" fmla="*/ 142 w 316"/>
                <a:gd name="T51" fmla="*/ 32 h 46"/>
                <a:gd name="T52" fmla="*/ 174 w 316"/>
                <a:gd name="T53" fmla="*/ 30 h 46"/>
                <a:gd name="T54" fmla="*/ 200 w 316"/>
                <a:gd name="T55" fmla="*/ 30 h 46"/>
                <a:gd name="T56" fmla="*/ 226 w 316"/>
                <a:gd name="T57" fmla="*/ 30 h 46"/>
                <a:gd name="T58" fmla="*/ 246 w 316"/>
                <a:gd name="T59" fmla="*/ 30 h 46"/>
                <a:gd name="T60" fmla="*/ 264 w 316"/>
                <a:gd name="T61" fmla="*/ 34 h 46"/>
                <a:gd name="T62" fmla="*/ 278 w 316"/>
                <a:gd name="T63" fmla="*/ 36 h 46"/>
                <a:gd name="T64" fmla="*/ 290 w 316"/>
                <a:gd name="T65" fmla="*/ 40 h 46"/>
                <a:gd name="T66" fmla="*/ 296 w 316"/>
                <a:gd name="T67" fmla="*/ 44 h 46"/>
                <a:gd name="T68" fmla="*/ 296 w 316"/>
                <a:gd name="T69" fmla="*/ 44 h 46"/>
                <a:gd name="T70" fmla="*/ 302 w 316"/>
                <a:gd name="T71" fmla="*/ 46 h 46"/>
                <a:gd name="T72" fmla="*/ 306 w 316"/>
                <a:gd name="T73" fmla="*/ 42 h 46"/>
                <a:gd name="T74" fmla="*/ 308 w 316"/>
                <a:gd name="T75" fmla="*/ 38 h 46"/>
                <a:gd name="T76" fmla="*/ 312 w 316"/>
                <a:gd name="T77" fmla="*/ 30 h 46"/>
                <a:gd name="T78" fmla="*/ 316 w 316"/>
                <a:gd name="T79" fmla="*/ 14 h 46"/>
                <a:gd name="T80" fmla="*/ 316 w 316"/>
                <a:gd name="T81" fmla="*/ 8 h 46"/>
                <a:gd name="T82" fmla="*/ 316 w 316"/>
                <a:gd name="T83" fmla="*/ 8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16" h="46">
                  <a:moveTo>
                    <a:pt x="316" y="8"/>
                  </a:moveTo>
                  <a:lnTo>
                    <a:pt x="316" y="8"/>
                  </a:lnTo>
                  <a:lnTo>
                    <a:pt x="308" y="6"/>
                  </a:lnTo>
                  <a:lnTo>
                    <a:pt x="280" y="2"/>
                  </a:lnTo>
                  <a:lnTo>
                    <a:pt x="262" y="0"/>
                  </a:lnTo>
                  <a:lnTo>
                    <a:pt x="242" y="0"/>
                  </a:lnTo>
                  <a:lnTo>
                    <a:pt x="218" y="0"/>
                  </a:lnTo>
                  <a:lnTo>
                    <a:pt x="194" y="4"/>
                  </a:lnTo>
                  <a:lnTo>
                    <a:pt x="194" y="4"/>
                  </a:lnTo>
                  <a:lnTo>
                    <a:pt x="136" y="10"/>
                  </a:lnTo>
                  <a:lnTo>
                    <a:pt x="76" y="14"/>
                  </a:lnTo>
                  <a:lnTo>
                    <a:pt x="50" y="12"/>
                  </a:lnTo>
                  <a:lnTo>
                    <a:pt x="26" y="12"/>
                  </a:lnTo>
                  <a:lnTo>
                    <a:pt x="10" y="8"/>
                  </a:lnTo>
                  <a:lnTo>
                    <a:pt x="4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10"/>
                  </a:lnTo>
                  <a:lnTo>
                    <a:pt x="8" y="16"/>
                  </a:lnTo>
                  <a:lnTo>
                    <a:pt x="20" y="24"/>
                  </a:lnTo>
                  <a:lnTo>
                    <a:pt x="36" y="30"/>
                  </a:lnTo>
                  <a:lnTo>
                    <a:pt x="62" y="34"/>
                  </a:lnTo>
                  <a:lnTo>
                    <a:pt x="96" y="36"/>
                  </a:lnTo>
                  <a:lnTo>
                    <a:pt x="142" y="32"/>
                  </a:lnTo>
                  <a:lnTo>
                    <a:pt x="142" y="32"/>
                  </a:lnTo>
                  <a:lnTo>
                    <a:pt x="174" y="30"/>
                  </a:lnTo>
                  <a:lnTo>
                    <a:pt x="200" y="30"/>
                  </a:lnTo>
                  <a:lnTo>
                    <a:pt x="226" y="30"/>
                  </a:lnTo>
                  <a:lnTo>
                    <a:pt x="246" y="30"/>
                  </a:lnTo>
                  <a:lnTo>
                    <a:pt x="264" y="34"/>
                  </a:lnTo>
                  <a:lnTo>
                    <a:pt x="278" y="36"/>
                  </a:lnTo>
                  <a:lnTo>
                    <a:pt x="290" y="40"/>
                  </a:lnTo>
                  <a:lnTo>
                    <a:pt x="296" y="44"/>
                  </a:lnTo>
                  <a:lnTo>
                    <a:pt x="296" y="44"/>
                  </a:lnTo>
                  <a:lnTo>
                    <a:pt x="302" y="46"/>
                  </a:lnTo>
                  <a:lnTo>
                    <a:pt x="306" y="42"/>
                  </a:lnTo>
                  <a:lnTo>
                    <a:pt x="308" y="38"/>
                  </a:lnTo>
                  <a:lnTo>
                    <a:pt x="312" y="30"/>
                  </a:lnTo>
                  <a:lnTo>
                    <a:pt x="316" y="14"/>
                  </a:lnTo>
                  <a:lnTo>
                    <a:pt x="316" y="8"/>
                  </a:lnTo>
                  <a:lnTo>
                    <a:pt x="316" y="8"/>
                  </a:lnTo>
                  <a:close/>
                </a:path>
              </a:pathLst>
            </a:custGeom>
            <a:solidFill>
              <a:srgbClr val="E6E4D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2" name="Freeform 110"/>
            <p:cNvSpPr>
              <a:spLocks/>
            </p:cNvSpPr>
            <p:nvPr/>
          </p:nvSpPr>
          <p:spPr bwMode="auto">
            <a:xfrm>
              <a:off x="975" y="3543"/>
              <a:ext cx="230" cy="172"/>
            </a:xfrm>
            <a:custGeom>
              <a:avLst/>
              <a:gdLst>
                <a:gd name="T0" fmla="*/ 2 w 230"/>
                <a:gd name="T1" fmla="*/ 108 h 172"/>
                <a:gd name="T2" fmla="*/ 2 w 230"/>
                <a:gd name="T3" fmla="*/ 108 h 172"/>
                <a:gd name="T4" fmla="*/ 6 w 230"/>
                <a:gd name="T5" fmla="*/ 94 h 172"/>
                <a:gd name="T6" fmla="*/ 12 w 230"/>
                <a:gd name="T7" fmla="*/ 80 h 172"/>
                <a:gd name="T8" fmla="*/ 18 w 230"/>
                <a:gd name="T9" fmla="*/ 66 h 172"/>
                <a:gd name="T10" fmla="*/ 24 w 230"/>
                <a:gd name="T11" fmla="*/ 54 h 172"/>
                <a:gd name="T12" fmla="*/ 34 w 230"/>
                <a:gd name="T13" fmla="*/ 42 h 172"/>
                <a:gd name="T14" fmla="*/ 42 w 230"/>
                <a:gd name="T15" fmla="*/ 32 h 172"/>
                <a:gd name="T16" fmla="*/ 52 w 230"/>
                <a:gd name="T17" fmla="*/ 22 h 172"/>
                <a:gd name="T18" fmla="*/ 64 w 230"/>
                <a:gd name="T19" fmla="*/ 14 h 172"/>
                <a:gd name="T20" fmla="*/ 64 w 230"/>
                <a:gd name="T21" fmla="*/ 14 h 172"/>
                <a:gd name="T22" fmla="*/ 76 w 230"/>
                <a:gd name="T23" fmla="*/ 8 h 172"/>
                <a:gd name="T24" fmla="*/ 88 w 230"/>
                <a:gd name="T25" fmla="*/ 4 h 172"/>
                <a:gd name="T26" fmla="*/ 102 w 230"/>
                <a:gd name="T27" fmla="*/ 0 h 172"/>
                <a:gd name="T28" fmla="*/ 114 w 230"/>
                <a:gd name="T29" fmla="*/ 0 h 172"/>
                <a:gd name="T30" fmla="*/ 126 w 230"/>
                <a:gd name="T31" fmla="*/ 2 h 172"/>
                <a:gd name="T32" fmla="*/ 138 w 230"/>
                <a:gd name="T33" fmla="*/ 6 h 172"/>
                <a:gd name="T34" fmla="*/ 150 w 230"/>
                <a:gd name="T35" fmla="*/ 14 h 172"/>
                <a:gd name="T36" fmla="*/ 162 w 230"/>
                <a:gd name="T37" fmla="*/ 22 h 172"/>
                <a:gd name="T38" fmla="*/ 162 w 230"/>
                <a:gd name="T39" fmla="*/ 22 h 172"/>
                <a:gd name="T40" fmla="*/ 172 w 230"/>
                <a:gd name="T41" fmla="*/ 34 h 172"/>
                <a:gd name="T42" fmla="*/ 172 w 230"/>
                <a:gd name="T43" fmla="*/ 34 h 172"/>
                <a:gd name="T44" fmla="*/ 176 w 230"/>
                <a:gd name="T45" fmla="*/ 42 h 172"/>
                <a:gd name="T46" fmla="*/ 176 w 230"/>
                <a:gd name="T47" fmla="*/ 50 h 172"/>
                <a:gd name="T48" fmla="*/ 176 w 230"/>
                <a:gd name="T49" fmla="*/ 66 h 172"/>
                <a:gd name="T50" fmla="*/ 176 w 230"/>
                <a:gd name="T51" fmla="*/ 66 h 172"/>
                <a:gd name="T52" fmla="*/ 178 w 230"/>
                <a:gd name="T53" fmla="*/ 74 h 172"/>
                <a:gd name="T54" fmla="*/ 180 w 230"/>
                <a:gd name="T55" fmla="*/ 82 h 172"/>
                <a:gd name="T56" fmla="*/ 182 w 230"/>
                <a:gd name="T57" fmla="*/ 88 h 172"/>
                <a:gd name="T58" fmla="*/ 188 w 230"/>
                <a:gd name="T59" fmla="*/ 94 h 172"/>
                <a:gd name="T60" fmla="*/ 188 w 230"/>
                <a:gd name="T61" fmla="*/ 94 h 172"/>
                <a:gd name="T62" fmla="*/ 214 w 230"/>
                <a:gd name="T63" fmla="*/ 120 h 172"/>
                <a:gd name="T64" fmla="*/ 214 w 230"/>
                <a:gd name="T65" fmla="*/ 120 h 172"/>
                <a:gd name="T66" fmla="*/ 222 w 230"/>
                <a:gd name="T67" fmla="*/ 128 h 172"/>
                <a:gd name="T68" fmla="*/ 230 w 230"/>
                <a:gd name="T69" fmla="*/ 136 h 172"/>
                <a:gd name="T70" fmla="*/ 230 w 230"/>
                <a:gd name="T71" fmla="*/ 136 h 172"/>
                <a:gd name="T72" fmla="*/ 210 w 230"/>
                <a:gd name="T73" fmla="*/ 144 h 172"/>
                <a:gd name="T74" fmla="*/ 196 w 230"/>
                <a:gd name="T75" fmla="*/ 150 h 172"/>
                <a:gd name="T76" fmla="*/ 182 w 230"/>
                <a:gd name="T77" fmla="*/ 152 h 172"/>
                <a:gd name="T78" fmla="*/ 176 w 230"/>
                <a:gd name="T79" fmla="*/ 150 h 172"/>
                <a:gd name="T80" fmla="*/ 170 w 230"/>
                <a:gd name="T81" fmla="*/ 148 h 172"/>
                <a:gd name="T82" fmla="*/ 170 w 230"/>
                <a:gd name="T83" fmla="*/ 148 h 172"/>
                <a:gd name="T84" fmla="*/ 162 w 230"/>
                <a:gd name="T85" fmla="*/ 144 h 172"/>
                <a:gd name="T86" fmla="*/ 150 w 230"/>
                <a:gd name="T87" fmla="*/ 142 h 172"/>
                <a:gd name="T88" fmla="*/ 122 w 230"/>
                <a:gd name="T89" fmla="*/ 140 h 172"/>
                <a:gd name="T90" fmla="*/ 92 w 230"/>
                <a:gd name="T91" fmla="*/ 142 h 172"/>
                <a:gd name="T92" fmla="*/ 78 w 230"/>
                <a:gd name="T93" fmla="*/ 144 h 172"/>
                <a:gd name="T94" fmla="*/ 64 w 230"/>
                <a:gd name="T95" fmla="*/ 146 h 172"/>
                <a:gd name="T96" fmla="*/ 64 w 230"/>
                <a:gd name="T97" fmla="*/ 146 h 172"/>
                <a:gd name="T98" fmla="*/ 42 w 230"/>
                <a:gd name="T99" fmla="*/ 156 h 172"/>
                <a:gd name="T100" fmla="*/ 10 w 230"/>
                <a:gd name="T101" fmla="*/ 172 h 172"/>
                <a:gd name="T102" fmla="*/ 10 w 230"/>
                <a:gd name="T103" fmla="*/ 172 h 172"/>
                <a:gd name="T104" fmla="*/ 6 w 230"/>
                <a:gd name="T105" fmla="*/ 158 h 172"/>
                <a:gd name="T106" fmla="*/ 2 w 230"/>
                <a:gd name="T107" fmla="*/ 142 h 172"/>
                <a:gd name="T108" fmla="*/ 0 w 230"/>
                <a:gd name="T109" fmla="*/ 126 h 172"/>
                <a:gd name="T110" fmla="*/ 2 w 230"/>
                <a:gd name="T111" fmla="*/ 108 h 172"/>
                <a:gd name="T112" fmla="*/ 2 w 230"/>
                <a:gd name="T113" fmla="*/ 108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30" h="172">
                  <a:moveTo>
                    <a:pt x="2" y="108"/>
                  </a:moveTo>
                  <a:lnTo>
                    <a:pt x="2" y="108"/>
                  </a:lnTo>
                  <a:lnTo>
                    <a:pt x="6" y="94"/>
                  </a:lnTo>
                  <a:lnTo>
                    <a:pt x="12" y="80"/>
                  </a:lnTo>
                  <a:lnTo>
                    <a:pt x="18" y="66"/>
                  </a:lnTo>
                  <a:lnTo>
                    <a:pt x="24" y="54"/>
                  </a:lnTo>
                  <a:lnTo>
                    <a:pt x="34" y="42"/>
                  </a:lnTo>
                  <a:lnTo>
                    <a:pt x="42" y="32"/>
                  </a:lnTo>
                  <a:lnTo>
                    <a:pt x="52" y="22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76" y="8"/>
                  </a:lnTo>
                  <a:lnTo>
                    <a:pt x="88" y="4"/>
                  </a:lnTo>
                  <a:lnTo>
                    <a:pt x="102" y="0"/>
                  </a:lnTo>
                  <a:lnTo>
                    <a:pt x="114" y="0"/>
                  </a:lnTo>
                  <a:lnTo>
                    <a:pt x="126" y="2"/>
                  </a:lnTo>
                  <a:lnTo>
                    <a:pt x="138" y="6"/>
                  </a:lnTo>
                  <a:lnTo>
                    <a:pt x="150" y="14"/>
                  </a:lnTo>
                  <a:lnTo>
                    <a:pt x="162" y="22"/>
                  </a:lnTo>
                  <a:lnTo>
                    <a:pt x="162" y="22"/>
                  </a:lnTo>
                  <a:lnTo>
                    <a:pt x="172" y="34"/>
                  </a:lnTo>
                  <a:lnTo>
                    <a:pt x="172" y="34"/>
                  </a:lnTo>
                  <a:lnTo>
                    <a:pt x="176" y="42"/>
                  </a:lnTo>
                  <a:lnTo>
                    <a:pt x="176" y="50"/>
                  </a:lnTo>
                  <a:lnTo>
                    <a:pt x="176" y="66"/>
                  </a:lnTo>
                  <a:lnTo>
                    <a:pt x="176" y="66"/>
                  </a:lnTo>
                  <a:lnTo>
                    <a:pt x="178" y="74"/>
                  </a:lnTo>
                  <a:lnTo>
                    <a:pt x="180" y="82"/>
                  </a:lnTo>
                  <a:lnTo>
                    <a:pt x="182" y="88"/>
                  </a:lnTo>
                  <a:lnTo>
                    <a:pt x="188" y="94"/>
                  </a:lnTo>
                  <a:lnTo>
                    <a:pt x="188" y="94"/>
                  </a:lnTo>
                  <a:lnTo>
                    <a:pt x="214" y="120"/>
                  </a:lnTo>
                  <a:lnTo>
                    <a:pt x="214" y="120"/>
                  </a:lnTo>
                  <a:lnTo>
                    <a:pt x="222" y="128"/>
                  </a:lnTo>
                  <a:lnTo>
                    <a:pt x="230" y="136"/>
                  </a:lnTo>
                  <a:lnTo>
                    <a:pt x="230" y="136"/>
                  </a:lnTo>
                  <a:lnTo>
                    <a:pt x="210" y="144"/>
                  </a:lnTo>
                  <a:lnTo>
                    <a:pt x="196" y="150"/>
                  </a:lnTo>
                  <a:lnTo>
                    <a:pt x="182" y="152"/>
                  </a:lnTo>
                  <a:lnTo>
                    <a:pt x="176" y="150"/>
                  </a:lnTo>
                  <a:lnTo>
                    <a:pt x="170" y="148"/>
                  </a:lnTo>
                  <a:lnTo>
                    <a:pt x="170" y="148"/>
                  </a:lnTo>
                  <a:lnTo>
                    <a:pt x="162" y="144"/>
                  </a:lnTo>
                  <a:lnTo>
                    <a:pt x="150" y="142"/>
                  </a:lnTo>
                  <a:lnTo>
                    <a:pt x="122" y="140"/>
                  </a:lnTo>
                  <a:lnTo>
                    <a:pt x="92" y="142"/>
                  </a:lnTo>
                  <a:lnTo>
                    <a:pt x="78" y="144"/>
                  </a:lnTo>
                  <a:lnTo>
                    <a:pt x="64" y="146"/>
                  </a:lnTo>
                  <a:lnTo>
                    <a:pt x="64" y="146"/>
                  </a:lnTo>
                  <a:lnTo>
                    <a:pt x="42" y="156"/>
                  </a:lnTo>
                  <a:lnTo>
                    <a:pt x="10" y="172"/>
                  </a:lnTo>
                  <a:lnTo>
                    <a:pt x="10" y="172"/>
                  </a:lnTo>
                  <a:lnTo>
                    <a:pt x="6" y="158"/>
                  </a:lnTo>
                  <a:lnTo>
                    <a:pt x="2" y="142"/>
                  </a:lnTo>
                  <a:lnTo>
                    <a:pt x="0" y="126"/>
                  </a:lnTo>
                  <a:lnTo>
                    <a:pt x="2" y="108"/>
                  </a:lnTo>
                  <a:lnTo>
                    <a:pt x="2" y="108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3" name="Freeform 111"/>
            <p:cNvSpPr>
              <a:spLocks/>
            </p:cNvSpPr>
            <p:nvPr/>
          </p:nvSpPr>
          <p:spPr bwMode="auto">
            <a:xfrm>
              <a:off x="1023" y="3563"/>
              <a:ext cx="82" cy="190"/>
            </a:xfrm>
            <a:custGeom>
              <a:avLst/>
              <a:gdLst>
                <a:gd name="T0" fmla="*/ 64 w 82"/>
                <a:gd name="T1" fmla="*/ 12 h 190"/>
                <a:gd name="T2" fmla="*/ 64 w 82"/>
                <a:gd name="T3" fmla="*/ 12 h 190"/>
                <a:gd name="T4" fmla="*/ 70 w 82"/>
                <a:gd name="T5" fmla="*/ 36 h 190"/>
                <a:gd name="T6" fmla="*/ 76 w 82"/>
                <a:gd name="T7" fmla="*/ 62 h 190"/>
                <a:gd name="T8" fmla="*/ 80 w 82"/>
                <a:gd name="T9" fmla="*/ 92 h 190"/>
                <a:gd name="T10" fmla="*/ 82 w 82"/>
                <a:gd name="T11" fmla="*/ 124 h 190"/>
                <a:gd name="T12" fmla="*/ 80 w 82"/>
                <a:gd name="T13" fmla="*/ 138 h 190"/>
                <a:gd name="T14" fmla="*/ 78 w 82"/>
                <a:gd name="T15" fmla="*/ 152 h 190"/>
                <a:gd name="T16" fmla="*/ 74 w 82"/>
                <a:gd name="T17" fmla="*/ 164 h 190"/>
                <a:gd name="T18" fmla="*/ 68 w 82"/>
                <a:gd name="T19" fmla="*/ 174 h 190"/>
                <a:gd name="T20" fmla="*/ 60 w 82"/>
                <a:gd name="T21" fmla="*/ 182 h 190"/>
                <a:gd name="T22" fmla="*/ 50 w 82"/>
                <a:gd name="T23" fmla="*/ 188 h 190"/>
                <a:gd name="T24" fmla="*/ 50 w 82"/>
                <a:gd name="T25" fmla="*/ 188 h 190"/>
                <a:gd name="T26" fmla="*/ 38 w 82"/>
                <a:gd name="T27" fmla="*/ 190 h 190"/>
                <a:gd name="T28" fmla="*/ 30 w 82"/>
                <a:gd name="T29" fmla="*/ 190 h 190"/>
                <a:gd name="T30" fmla="*/ 22 w 82"/>
                <a:gd name="T31" fmla="*/ 186 h 190"/>
                <a:gd name="T32" fmla="*/ 16 w 82"/>
                <a:gd name="T33" fmla="*/ 178 h 190"/>
                <a:gd name="T34" fmla="*/ 10 w 82"/>
                <a:gd name="T35" fmla="*/ 170 h 190"/>
                <a:gd name="T36" fmla="*/ 6 w 82"/>
                <a:gd name="T37" fmla="*/ 158 h 190"/>
                <a:gd name="T38" fmla="*/ 4 w 82"/>
                <a:gd name="T39" fmla="*/ 146 h 190"/>
                <a:gd name="T40" fmla="*/ 2 w 82"/>
                <a:gd name="T41" fmla="*/ 132 h 190"/>
                <a:gd name="T42" fmla="*/ 0 w 82"/>
                <a:gd name="T43" fmla="*/ 104 h 190"/>
                <a:gd name="T44" fmla="*/ 2 w 82"/>
                <a:gd name="T45" fmla="*/ 74 h 190"/>
                <a:gd name="T46" fmla="*/ 6 w 82"/>
                <a:gd name="T47" fmla="*/ 46 h 190"/>
                <a:gd name="T48" fmla="*/ 14 w 82"/>
                <a:gd name="T49" fmla="*/ 26 h 190"/>
                <a:gd name="T50" fmla="*/ 14 w 82"/>
                <a:gd name="T51" fmla="*/ 26 h 190"/>
                <a:gd name="T52" fmla="*/ 20 w 82"/>
                <a:gd name="T53" fmla="*/ 10 h 190"/>
                <a:gd name="T54" fmla="*/ 28 w 82"/>
                <a:gd name="T55" fmla="*/ 2 h 190"/>
                <a:gd name="T56" fmla="*/ 38 w 82"/>
                <a:gd name="T57" fmla="*/ 0 h 190"/>
                <a:gd name="T58" fmla="*/ 46 w 82"/>
                <a:gd name="T59" fmla="*/ 0 h 190"/>
                <a:gd name="T60" fmla="*/ 52 w 82"/>
                <a:gd name="T61" fmla="*/ 4 h 190"/>
                <a:gd name="T62" fmla="*/ 58 w 82"/>
                <a:gd name="T63" fmla="*/ 8 h 190"/>
                <a:gd name="T64" fmla="*/ 64 w 82"/>
                <a:gd name="T65" fmla="*/ 12 h 190"/>
                <a:gd name="T66" fmla="*/ 64 w 82"/>
                <a:gd name="T67" fmla="*/ 12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2" h="190">
                  <a:moveTo>
                    <a:pt x="64" y="12"/>
                  </a:moveTo>
                  <a:lnTo>
                    <a:pt x="64" y="12"/>
                  </a:lnTo>
                  <a:lnTo>
                    <a:pt x="70" y="36"/>
                  </a:lnTo>
                  <a:lnTo>
                    <a:pt x="76" y="62"/>
                  </a:lnTo>
                  <a:lnTo>
                    <a:pt x="80" y="92"/>
                  </a:lnTo>
                  <a:lnTo>
                    <a:pt x="82" y="124"/>
                  </a:lnTo>
                  <a:lnTo>
                    <a:pt x="80" y="138"/>
                  </a:lnTo>
                  <a:lnTo>
                    <a:pt x="78" y="152"/>
                  </a:lnTo>
                  <a:lnTo>
                    <a:pt x="74" y="164"/>
                  </a:lnTo>
                  <a:lnTo>
                    <a:pt x="68" y="174"/>
                  </a:lnTo>
                  <a:lnTo>
                    <a:pt x="60" y="182"/>
                  </a:lnTo>
                  <a:lnTo>
                    <a:pt x="50" y="188"/>
                  </a:lnTo>
                  <a:lnTo>
                    <a:pt x="50" y="188"/>
                  </a:lnTo>
                  <a:lnTo>
                    <a:pt x="38" y="190"/>
                  </a:lnTo>
                  <a:lnTo>
                    <a:pt x="30" y="190"/>
                  </a:lnTo>
                  <a:lnTo>
                    <a:pt x="22" y="186"/>
                  </a:lnTo>
                  <a:lnTo>
                    <a:pt x="16" y="178"/>
                  </a:lnTo>
                  <a:lnTo>
                    <a:pt x="10" y="170"/>
                  </a:lnTo>
                  <a:lnTo>
                    <a:pt x="6" y="158"/>
                  </a:lnTo>
                  <a:lnTo>
                    <a:pt x="4" y="146"/>
                  </a:lnTo>
                  <a:lnTo>
                    <a:pt x="2" y="132"/>
                  </a:lnTo>
                  <a:lnTo>
                    <a:pt x="0" y="104"/>
                  </a:lnTo>
                  <a:lnTo>
                    <a:pt x="2" y="74"/>
                  </a:lnTo>
                  <a:lnTo>
                    <a:pt x="6" y="46"/>
                  </a:lnTo>
                  <a:lnTo>
                    <a:pt x="14" y="26"/>
                  </a:lnTo>
                  <a:lnTo>
                    <a:pt x="14" y="26"/>
                  </a:lnTo>
                  <a:lnTo>
                    <a:pt x="20" y="10"/>
                  </a:lnTo>
                  <a:lnTo>
                    <a:pt x="28" y="2"/>
                  </a:lnTo>
                  <a:lnTo>
                    <a:pt x="38" y="0"/>
                  </a:lnTo>
                  <a:lnTo>
                    <a:pt x="46" y="0"/>
                  </a:lnTo>
                  <a:lnTo>
                    <a:pt x="52" y="4"/>
                  </a:lnTo>
                  <a:lnTo>
                    <a:pt x="58" y="8"/>
                  </a:lnTo>
                  <a:lnTo>
                    <a:pt x="64" y="12"/>
                  </a:lnTo>
                  <a:lnTo>
                    <a:pt x="64" y="12"/>
                  </a:lnTo>
                  <a:close/>
                </a:path>
              </a:pathLst>
            </a:custGeom>
            <a:solidFill>
              <a:srgbClr val="9A5F4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4" name="Freeform 112"/>
            <p:cNvSpPr>
              <a:spLocks/>
            </p:cNvSpPr>
            <p:nvPr/>
          </p:nvSpPr>
          <p:spPr bwMode="auto">
            <a:xfrm>
              <a:off x="929" y="3567"/>
              <a:ext cx="66" cy="166"/>
            </a:xfrm>
            <a:custGeom>
              <a:avLst/>
              <a:gdLst>
                <a:gd name="T0" fmla="*/ 18 w 66"/>
                <a:gd name="T1" fmla="*/ 0 h 166"/>
                <a:gd name="T2" fmla="*/ 18 w 66"/>
                <a:gd name="T3" fmla="*/ 0 h 166"/>
                <a:gd name="T4" fmla="*/ 18 w 66"/>
                <a:gd name="T5" fmla="*/ 12 h 166"/>
                <a:gd name="T6" fmla="*/ 18 w 66"/>
                <a:gd name="T7" fmla="*/ 28 h 166"/>
                <a:gd name="T8" fmla="*/ 20 w 66"/>
                <a:gd name="T9" fmla="*/ 48 h 166"/>
                <a:gd name="T10" fmla="*/ 26 w 66"/>
                <a:gd name="T11" fmla="*/ 70 h 166"/>
                <a:gd name="T12" fmla="*/ 34 w 66"/>
                <a:gd name="T13" fmla="*/ 98 h 166"/>
                <a:gd name="T14" fmla="*/ 46 w 66"/>
                <a:gd name="T15" fmla="*/ 124 h 166"/>
                <a:gd name="T16" fmla="*/ 56 w 66"/>
                <a:gd name="T17" fmla="*/ 140 h 166"/>
                <a:gd name="T18" fmla="*/ 66 w 66"/>
                <a:gd name="T19" fmla="*/ 154 h 166"/>
                <a:gd name="T20" fmla="*/ 44 w 66"/>
                <a:gd name="T21" fmla="*/ 166 h 166"/>
                <a:gd name="T22" fmla="*/ 44 w 66"/>
                <a:gd name="T23" fmla="*/ 166 h 166"/>
                <a:gd name="T24" fmla="*/ 36 w 66"/>
                <a:gd name="T25" fmla="*/ 152 h 166"/>
                <a:gd name="T26" fmla="*/ 28 w 66"/>
                <a:gd name="T27" fmla="*/ 138 h 166"/>
                <a:gd name="T28" fmla="*/ 20 w 66"/>
                <a:gd name="T29" fmla="*/ 118 h 166"/>
                <a:gd name="T30" fmla="*/ 12 w 66"/>
                <a:gd name="T31" fmla="*/ 94 h 166"/>
                <a:gd name="T32" fmla="*/ 4 w 66"/>
                <a:gd name="T33" fmla="*/ 66 h 166"/>
                <a:gd name="T34" fmla="*/ 0 w 66"/>
                <a:gd name="T35" fmla="*/ 36 h 166"/>
                <a:gd name="T36" fmla="*/ 0 w 66"/>
                <a:gd name="T37" fmla="*/ 20 h 166"/>
                <a:gd name="T38" fmla="*/ 0 w 66"/>
                <a:gd name="T39" fmla="*/ 4 h 166"/>
                <a:gd name="T40" fmla="*/ 18 w 66"/>
                <a:gd name="T4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6" h="166">
                  <a:moveTo>
                    <a:pt x="18" y="0"/>
                  </a:moveTo>
                  <a:lnTo>
                    <a:pt x="18" y="0"/>
                  </a:lnTo>
                  <a:lnTo>
                    <a:pt x="18" y="12"/>
                  </a:lnTo>
                  <a:lnTo>
                    <a:pt x="18" y="28"/>
                  </a:lnTo>
                  <a:lnTo>
                    <a:pt x="20" y="48"/>
                  </a:lnTo>
                  <a:lnTo>
                    <a:pt x="26" y="70"/>
                  </a:lnTo>
                  <a:lnTo>
                    <a:pt x="34" y="98"/>
                  </a:lnTo>
                  <a:lnTo>
                    <a:pt x="46" y="124"/>
                  </a:lnTo>
                  <a:lnTo>
                    <a:pt x="56" y="140"/>
                  </a:lnTo>
                  <a:lnTo>
                    <a:pt x="66" y="154"/>
                  </a:lnTo>
                  <a:lnTo>
                    <a:pt x="44" y="166"/>
                  </a:lnTo>
                  <a:lnTo>
                    <a:pt x="44" y="166"/>
                  </a:lnTo>
                  <a:lnTo>
                    <a:pt x="36" y="152"/>
                  </a:lnTo>
                  <a:lnTo>
                    <a:pt x="28" y="138"/>
                  </a:lnTo>
                  <a:lnTo>
                    <a:pt x="20" y="118"/>
                  </a:lnTo>
                  <a:lnTo>
                    <a:pt x="12" y="94"/>
                  </a:lnTo>
                  <a:lnTo>
                    <a:pt x="4" y="66"/>
                  </a:lnTo>
                  <a:lnTo>
                    <a:pt x="0" y="36"/>
                  </a:lnTo>
                  <a:lnTo>
                    <a:pt x="0" y="20"/>
                  </a:lnTo>
                  <a:lnTo>
                    <a:pt x="0" y="4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AE393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5" name="Freeform 113"/>
            <p:cNvSpPr>
              <a:spLocks/>
            </p:cNvSpPr>
            <p:nvPr/>
          </p:nvSpPr>
          <p:spPr bwMode="auto">
            <a:xfrm>
              <a:off x="883" y="3675"/>
              <a:ext cx="74" cy="134"/>
            </a:xfrm>
            <a:custGeom>
              <a:avLst/>
              <a:gdLst>
                <a:gd name="T0" fmla="*/ 48 w 74"/>
                <a:gd name="T1" fmla="*/ 0 h 134"/>
                <a:gd name="T2" fmla="*/ 48 w 74"/>
                <a:gd name="T3" fmla="*/ 0 h 134"/>
                <a:gd name="T4" fmla="*/ 52 w 74"/>
                <a:gd name="T5" fmla="*/ 8 h 134"/>
                <a:gd name="T6" fmla="*/ 60 w 74"/>
                <a:gd name="T7" fmla="*/ 22 h 134"/>
                <a:gd name="T8" fmla="*/ 64 w 74"/>
                <a:gd name="T9" fmla="*/ 32 h 134"/>
                <a:gd name="T10" fmla="*/ 66 w 74"/>
                <a:gd name="T11" fmla="*/ 42 h 134"/>
                <a:gd name="T12" fmla="*/ 66 w 74"/>
                <a:gd name="T13" fmla="*/ 50 h 134"/>
                <a:gd name="T14" fmla="*/ 62 w 74"/>
                <a:gd name="T15" fmla="*/ 56 h 134"/>
                <a:gd name="T16" fmla="*/ 62 w 74"/>
                <a:gd name="T17" fmla="*/ 56 h 134"/>
                <a:gd name="T18" fmla="*/ 46 w 74"/>
                <a:gd name="T19" fmla="*/ 70 h 134"/>
                <a:gd name="T20" fmla="*/ 20 w 74"/>
                <a:gd name="T21" fmla="*/ 92 h 134"/>
                <a:gd name="T22" fmla="*/ 10 w 74"/>
                <a:gd name="T23" fmla="*/ 104 h 134"/>
                <a:gd name="T24" fmla="*/ 2 w 74"/>
                <a:gd name="T25" fmla="*/ 114 h 134"/>
                <a:gd name="T26" fmla="*/ 0 w 74"/>
                <a:gd name="T27" fmla="*/ 120 h 134"/>
                <a:gd name="T28" fmla="*/ 0 w 74"/>
                <a:gd name="T29" fmla="*/ 124 h 134"/>
                <a:gd name="T30" fmla="*/ 0 w 74"/>
                <a:gd name="T31" fmla="*/ 130 h 134"/>
                <a:gd name="T32" fmla="*/ 2 w 74"/>
                <a:gd name="T33" fmla="*/ 134 h 134"/>
                <a:gd name="T34" fmla="*/ 2 w 74"/>
                <a:gd name="T35" fmla="*/ 134 h 134"/>
                <a:gd name="T36" fmla="*/ 4 w 74"/>
                <a:gd name="T37" fmla="*/ 130 h 134"/>
                <a:gd name="T38" fmla="*/ 8 w 74"/>
                <a:gd name="T39" fmla="*/ 120 h 134"/>
                <a:gd name="T40" fmla="*/ 18 w 74"/>
                <a:gd name="T41" fmla="*/ 108 h 134"/>
                <a:gd name="T42" fmla="*/ 26 w 74"/>
                <a:gd name="T43" fmla="*/ 100 h 134"/>
                <a:gd name="T44" fmla="*/ 34 w 74"/>
                <a:gd name="T45" fmla="*/ 94 h 134"/>
                <a:gd name="T46" fmla="*/ 34 w 74"/>
                <a:gd name="T47" fmla="*/ 94 h 134"/>
                <a:gd name="T48" fmla="*/ 56 w 74"/>
                <a:gd name="T49" fmla="*/ 78 h 134"/>
                <a:gd name="T50" fmla="*/ 64 w 74"/>
                <a:gd name="T51" fmla="*/ 70 h 134"/>
                <a:gd name="T52" fmla="*/ 70 w 74"/>
                <a:gd name="T53" fmla="*/ 60 h 134"/>
                <a:gd name="T54" fmla="*/ 72 w 74"/>
                <a:gd name="T55" fmla="*/ 54 h 134"/>
                <a:gd name="T56" fmla="*/ 74 w 74"/>
                <a:gd name="T57" fmla="*/ 48 h 134"/>
                <a:gd name="T58" fmla="*/ 74 w 74"/>
                <a:gd name="T59" fmla="*/ 42 h 134"/>
                <a:gd name="T60" fmla="*/ 72 w 74"/>
                <a:gd name="T61" fmla="*/ 34 h 134"/>
                <a:gd name="T62" fmla="*/ 68 w 74"/>
                <a:gd name="T63" fmla="*/ 28 h 134"/>
                <a:gd name="T64" fmla="*/ 64 w 74"/>
                <a:gd name="T65" fmla="*/ 20 h 134"/>
                <a:gd name="T66" fmla="*/ 48 w 74"/>
                <a:gd name="T67" fmla="*/ 0 h 134"/>
                <a:gd name="T68" fmla="*/ 48 w 74"/>
                <a:gd name="T69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134">
                  <a:moveTo>
                    <a:pt x="48" y="0"/>
                  </a:moveTo>
                  <a:lnTo>
                    <a:pt x="48" y="0"/>
                  </a:lnTo>
                  <a:lnTo>
                    <a:pt x="52" y="8"/>
                  </a:lnTo>
                  <a:lnTo>
                    <a:pt x="60" y="22"/>
                  </a:lnTo>
                  <a:lnTo>
                    <a:pt x="64" y="32"/>
                  </a:lnTo>
                  <a:lnTo>
                    <a:pt x="66" y="42"/>
                  </a:lnTo>
                  <a:lnTo>
                    <a:pt x="66" y="50"/>
                  </a:lnTo>
                  <a:lnTo>
                    <a:pt x="62" y="56"/>
                  </a:lnTo>
                  <a:lnTo>
                    <a:pt x="62" y="56"/>
                  </a:lnTo>
                  <a:lnTo>
                    <a:pt x="46" y="70"/>
                  </a:lnTo>
                  <a:lnTo>
                    <a:pt x="20" y="92"/>
                  </a:lnTo>
                  <a:lnTo>
                    <a:pt x="10" y="104"/>
                  </a:lnTo>
                  <a:lnTo>
                    <a:pt x="2" y="114"/>
                  </a:lnTo>
                  <a:lnTo>
                    <a:pt x="0" y="120"/>
                  </a:lnTo>
                  <a:lnTo>
                    <a:pt x="0" y="124"/>
                  </a:lnTo>
                  <a:lnTo>
                    <a:pt x="0" y="130"/>
                  </a:lnTo>
                  <a:lnTo>
                    <a:pt x="2" y="134"/>
                  </a:lnTo>
                  <a:lnTo>
                    <a:pt x="2" y="134"/>
                  </a:lnTo>
                  <a:lnTo>
                    <a:pt x="4" y="130"/>
                  </a:lnTo>
                  <a:lnTo>
                    <a:pt x="8" y="120"/>
                  </a:lnTo>
                  <a:lnTo>
                    <a:pt x="18" y="108"/>
                  </a:lnTo>
                  <a:lnTo>
                    <a:pt x="26" y="100"/>
                  </a:lnTo>
                  <a:lnTo>
                    <a:pt x="34" y="94"/>
                  </a:lnTo>
                  <a:lnTo>
                    <a:pt x="34" y="94"/>
                  </a:lnTo>
                  <a:lnTo>
                    <a:pt x="56" y="78"/>
                  </a:lnTo>
                  <a:lnTo>
                    <a:pt x="64" y="70"/>
                  </a:lnTo>
                  <a:lnTo>
                    <a:pt x="70" y="60"/>
                  </a:lnTo>
                  <a:lnTo>
                    <a:pt x="72" y="54"/>
                  </a:lnTo>
                  <a:lnTo>
                    <a:pt x="74" y="48"/>
                  </a:lnTo>
                  <a:lnTo>
                    <a:pt x="74" y="42"/>
                  </a:lnTo>
                  <a:lnTo>
                    <a:pt x="72" y="34"/>
                  </a:lnTo>
                  <a:lnTo>
                    <a:pt x="68" y="28"/>
                  </a:lnTo>
                  <a:lnTo>
                    <a:pt x="64" y="20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6" name="Freeform 114"/>
            <p:cNvSpPr>
              <a:spLocks/>
            </p:cNvSpPr>
            <p:nvPr/>
          </p:nvSpPr>
          <p:spPr bwMode="auto">
            <a:xfrm>
              <a:off x="789" y="3697"/>
              <a:ext cx="50" cy="114"/>
            </a:xfrm>
            <a:custGeom>
              <a:avLst/>
              <a:gdLst>
                <a:gd name="T0" fmla="*/ 32 w 50"/>
                <a:gd name="T1" fmla="*/ 0 h 114"/>
                <a:gd name="T2" fmla="*/ 32 w 50"/>
                <a:gd name="T3" fmla="*/ 0 h 114"/>
                <a:gd name="T4" fmla="*/ 34 w 50"/>
                <a:gd name="T5" fmla="*/ 2 h 114"/>
                <a:gd name="T6" fmla="*/ 38 w 50"/>
                <a:gd name="T7" fmla="*/ 10 h 114"/>
                <a:gd name="T8" fmla="*/ 40 w 50"/>
                <a:gd name="T9" fmla="*/ 14 h 114"/>
                <a:gd name="T10" fmla="*/ 40 w 50"/>
                <a:gd name="T11" fmla="*/ 20 h 114"/>
                <a:gd name="T12" fmla="*/ 40 w 50"/>
                <a:gd name="T13" fmla="*/ 26 h 114"/>
                <a:gd name="T14" fmla="*/ 34 w 50"/>
                <a:gd name="T15" fmla="*/ 34 h 114"/>
                <a:gd name="T16" fmla="*/ 34 w 50"/>
                <a:gd name="T17" fmla="*/ 34 h 114"/>
                <a:gd name="T18" fmla="*/ 24 w 50"/>
                <a:gd name="T19" fmla="*/ 54 h 114"/>
                <a:gd name="T20" fmla="*/ 12 w 50"/>
                <a:gd name="T21" fmla="*/ 76 h 114"/>
                <a:gd name="T22" fmla="*/ 4 w 50"/>
                <a:gd name="T23" fmla="*/ 98 h 114"/>
                <a:gd name="T24" fmla="*/ 0 w 50"/>
                <a:gd name="T25" fmla="*/ 114 h 114"/>
                <a:gd name="T26" fmla="*/ 0 w 50"/>
                <a:gd name="T27" fmla="*/ 114 h 114"/>
                <a:gd name="T28" fmla="*/ 12 w 50"/>
                <a:gd name="T29" fmla="*/ 90 h 114"/>
                <a:gd name="T30" fmla="*/ 24 w 50"/>
                <a:gd name="T31" fmla="*/ 70 h 114"/>
                <a:gd name="T32" fmla="*/ 36 w 50"/>
                <a:gd name="T33" fmla="*/ 52 h 114"/>
                <a:gd name="T34" fmla="*/ 36 w 50"/>
                <a:gd name="T35" fmla="*/ 52 h 114"/>
                <a:gd name="T36" fmla="*/ 42 w 50"/>
                <a:gd name="T37" fmla="*/ 44 h 114"/>
                <a:gd name="T38" fmla="*/ 46 w 50"/>
                <a:gd name="T39" fmla="*/ 36 h 114"/>
                <a:gd name="T40" fmla="*/ 48 w 50"/>
                <a:gd name="T41" fmla="*/ 28 h 114"/>
                <a:gd name="T42" fmla="*/ 50 w 50"/>
                <a:gd name="T43" fmla="*/ 20 h 114"/>
                <a:gd name="T44" fmla="*/ 48 w 50"/>
                <a:gd name="T45" fmla="*/ 12 h 114"/>
                <a:gd name="T46" fmla="*/ 46 w 50"/>
                <a:gd name="T47" fmla="*/ 6 h 114"/>
                <a:gd name="T48" fmla="*/ 40 w 50"/>
                <a:gd name="T49" fmla="*/ 2 h 114"/>
                <a:gd name="T50" fmla="*/ 32 w 50"/>
                <a:gd name="T51" fmla="*/ 0 h 114"/>
                <a:gd name="T52" fmla="*/ 32 w 50"/>
                <a:gd name="T53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114">
                  <a:moveTo>
                    <a:pt x="32" y="0"/>
                  </a:moveTo>
                  <a:lnTo>
                    <a:pt x="32" y="0"/>
                  </a:lnTo>
                  <a:lnTo>
                    <a:pt x="34" y="2"/>
                  </a:lnTo>
                  <a:lnTo>
                    <a:pt x="38" y="10"/>
                  </a:lnTo>
                  <a:lnTo>
                    <a:pt x="40" y="14"/>
                  </a:lnTo>
                  <a:lnTo>
                    <a:pt x="40" y="20"/>
                  </a:lnTo>
                  <a:lnTo>
                    <a:pt x="40" y="2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24" y="54"/>
                  </a:lnTo>
                  <a:lnTo>
                    <a:pt x="12" y="76"/>
                  </a:lnTo>
                  <a:lnTo>
                    <a:pt x="4" y="98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12" y="90"/>
                  </a:lnTo>
                  <a:lnTo>
                    <a:pt x="24" y="70"/>
                  </a:lnTo>
                  <a:lnTo>
                    <a:pt x="36" y="52"/>
                  </a:lnTo>
                  <a:lnTo>
                    <a:pt x="36" y="52"/>
                  </a:lnTo>
                  <a:lnTo>
                    <a:pt x="42" y="44"/>
                  </a:lnTo>
                  <a:lnTo>
                    <a:pt x="46" y="36"/>
                  </a:lnTo>
                  <a:lnTo>
                    <a:pt x="48" y="28"/>
                  </a:lnTo>
                  <a:lnTo>
                    <a:pt x="50" y="20"/>
                  </a:lnTo>
                  <a:lnTo>
                    <a:pt x="48" y="12"/>
                  </a:lnTo>
                  <a:lnTo>
                    <a:pt x="46" y="6"/>
                  </a:lnTo>
                  <a:lnTo>
                    <a:pt x="40" y="2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7" name="Freeform 115"/>
            <p:cNvSpPr>
              <a:spLocks/>
            </p:cNvSpPr>
            <p:nvPr/>
          </p:nvSpPr>
          <p:spPr bwMode="auto">
            <a:xfrm>
              <a:off x="939" y="4061"/>
              <a:ext cx="26" cy="20"/>
            </a:xfrm>
            <a:custGeom>
              <a:avLst/>
              <a:gdLst>
                <a:gd name="T0" fmla="*/ 0 w 26"/>
                <a:gd name="T1" fmla="*/ 0 h 20"/>
                <a:gd name="T2" fmla="*/ 0 w 26"/>
                <a:gd name="T3" fmla="*/ 0 h 20"/>
                <a:gd name="T4" fmla="*/ 4 w 26"/>
                <a:gd name="T5" fmla="*/ 0 h 20"/>
                <a:gd name="T6" fmla="*/ 12 w 26"/>
                <a:gd name="T7" fmla="*/ 2 h 20"/>
                <a:gd name="T8" fmla="*/ 16 w 26"/>
                <a:gd name="T9" fmla="*/ 4 h 20"/>
                <a:gd name="T10" fmla="*/ 20 w 26"/>
                <a:gd name="T11" fmla="*/ 8 h 20"/>
                <a:gd name="T12" fmla="*/ 24 w 26"/>
                <a:gd name="T13" fmla="*/ 12 h 20"/>
                <a:gd name="T14" fmla="*/ 26 w 26"/>
                <a:gd name="T15" fmla="*/ 20 h 20"/>
                <a:gd name="T16" fmla="*/ 26 w 26"/>
                <a:gd name="T17" fmla="*/ 20 h 20"/>
                <a:gd name="T18" fmla="*/ 26 w 26"/>
                <a:gd name="T19" fmla="*/ 16 h 20"/>
                <a:gd name="T20" fmla="*/ 24 w 26"/>
                <a:gd name="T21" fmla="*/ 8 h 20"/>
                <a:gd name="T22" fmla="*/ 22 w 26"/>
                <a:gd name="T23" fmla="*/ 4 h 20"/>
                <a:gd name="T24" fmla="*/ 18 w 26"/>
                <a:gd name="T25" fmla="*/ 0 h 20"/>
                <a:gd name="T26" fmla="*/ 10 w 26"/>
                <a:gd name="T27" fmla="*/ 0 h 20"/>
                <a:gd name="T28" fmla="*/ 0 w 26"/>
                <a:gd name="T29" fmla="*/ 0 h 20"/>
                <a:gd name="T30" fmla="*/ 0 w 26"/>
                <a:gd name="T31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6" h="20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20" y="8"/>
                  </a:lnTo>
                  <a:lnTo>
                    <a:pt x="24" y="12"/>
                  </a:lnTo>
                  <a:lnTo>
                    <a:pt x="26" y="20"/>
                  </a:lnTo>
                  <a:lnTo>
                    <a:pt x="26" y="20"/>
                  </a:lnTo>
                  <a:lnTo>
                    <a:pt x="26" y="16"/>
                  </a:lnTo>
                  <a:lnTo>
                    <a:pt x="24" y="8"/>
                  </a:lnTo>
                  <a:lnTo>
                    <a:pt x="22" y="4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8" name="Freeform 116"/>
            <p:cNvSpPr>
              <a:spLocks/>
            </p:cNvSpPr>
            <p:nvPr/>
          </p:nvSpPr>
          <p:spPr bwMode="auto">
            <a:xfrm>
              <a:off x="439" y="4057"/>
              <a:ext cx="30" cy="22"/>
            </a:xfrm>
            <a:custGeom>
              <a:avLst/>
              <a:gdLst>
                <a:gd name="T0" fmla="*/ 0 w 30"/>
                <a:gd name="T1" fmla="*/ 0 h 22"/>
                <a:gd name="T2" fmla="*/ 0 w 30"/>
                <a:gd name="T3" fmla="*/ 0 h 22"/>
                <a:gd name="T4" fmla="*/ 4 w 30"/>
                <a:gd name="T5" fmla="*/ 0 h 22"/>
                <a:gd name="T6" fmla="*/ 12 w 30"/>
                <a:gd name="T7" fmla="*/ 0 h 22"/>
                <a:gd name="T8" fmla="*/ 18 w 30"/>
                <a:gd name="T9" fmla="*/ 2 h 22"/>
                <a:gd name="T10" fmla="*/ 22 w 30"/>
                <a:gd name="T11" fmla="*/ 6 h 22"/>
                <a:gd name="T12" fmla="*/ 28 w 30"/>
                <a:gd name="T13" fmla="*/ 12 h 22"/>
                <a:gd name="T14" fmla="*/ 30 w 30"/>
                <a:gd name="T15" fmla="*/ 22 h 22"/>
                <a:gd name="T16" fmla="*/ 30 w 30"/>
                <a:gd name="T17" fmla="*/ 22 h 22"/>
                <a:gd name="T18" fmla="*/ 28 w 30"/>
                <a:gd name="T19" fmla="*/ 18 h 22"/>
                <a:gd name="T20" fmla="*/ 22 w 30"/>
                <a:gd name="T21" fmla="*/ 12 h 22"/>
                <a:gd name="T22" fmla="*/ 12 w 30"/>
                <a:gd name="T23" fmla="*/ 4 h 22"/>
                <a:gd name="T24" fmla="*/ 6 w 30"/>
                <a:gd name="T25" fmla="*/ 2 h 22"/>
                <a:gd name="T26" fmla="*/ 0 w 30"/>
                <a:gd name="T27" fmla="*/ 0 h 22"/>
                <a:gd name="T28" fmla="*/ 0 w 30"/>
                <a:gd name="T2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0" h="22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12" y="0"/>
                  </a:lnTo>
                  <a:lnTo>
                    <a:pt x="18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28" y="18"/>
                  </a:lnTo>
                  <a:lnTo>
                    <a:pt x="22" y="12"/>
                  </a:lnTo>
                  <a:lnTo>
                    <a:pt x="12" y="4"/>
                  </a:lnTo>
                  <a:lnTo>
                    <a:pt x="6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9" name="Freeform 117"/>
            <p:cNvSpPr>
              <a:spLocks/>
            </p:cNvSpPr>
            <p:nvPr/>
          </p:nvSpPr>
          <p:spPr bwMode="auto">
            <a:xfrm>
              <a:off x="237" y="4033"/>
              <a:ext cx="16" cy="36"/>
            </a:xfrm>
            <a:custGeom>
              <a:avLst/>
              <a:gdLst>
                <a:gd name="T0" fmla="*/ 0 w 16"/>
                <a:gd name="T1" fmla="*/ 0 h 36"/>
                <a:gd name="T2" fmla="*/ 0 w 16"/>
                <a:gd name="T3" fmla="*/ 0 h 36"/>
                <a:gd name="T4" fmla="*/ 2 w 16"/>
                <a:gd name="T5" fmla="*/ 2 h 36"/>
                <a:gd name="T6" fmla="*/ 10 w 16"/>
                <a:gd name="T7" fmla="*/ 8 h 36"/>
                <a:gd name="T8" fmla="*/ 14 w 16"/>
                <a:gd name="T9" fmla="*/ 14 h 36"/>
                <a:gd name="T10" fmla="*/ 16 w 16"/>
                <a:gd name="T11" fmla="*/ 20 h 36"/>
                <a:gd name="T12" fmla="*/ 16 w 16"/>
                <a:gd name="T13" fmla="*/ 28 h 36"/>
                <a:gd name="T14" fmla="*/ 14 w 16"/>
                <a:gd name="T15" fmla="*/ 36 h 36"/>
                <a:gd name="T16" fmla="*/ 14 w 16"/>
                <a:gd name="T17" fmla="*/ 36 h 36"/>
                <a:gd name="T18" fmla="*/ 12 w 16"/>
                <a:gd name="T19" fmla="*/ 22 h 36"/>
                <a:gd name="T20" fmla="*/ 6 w 16"/>
                <a:gd name="T21" fmla="*/ 10 h 36"/>
                <a:gd name="T22" fmla="*/ 0 w 16"/>
                <a:gd name="T23" fmla="*/ 0 h 36"/>
                <a:gd name="T24" fmla="*/ 0 w 16"/>
                <a:gd name="T2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" h="36">
                  <a:moveTo>
                    <a:pt x="0" y="0"/>
                  </a:moveTo>
                  <a:lnTo>
                    <a:pt x="0" y="0"/>
                  </a:lnTo>
                  <a:lnTo>
                    <a:pt x="2" y="2"/>
                  </a:lnTo>
                  <a:lnTo>
                    <a:pt x="10" y="8"/>
                  </a:lnTo>
                  <a:lnTo>
                    <a:pt x="14" y="14"/>
                  </a:lnTo>
                  <a:lnTo>
                    <a:pt x="16" y="20"/>
                  </a:lnTo>
                  <a:lnTo>
                    <a:pt x="16" y="28"/>
                  </a:lnTo>
                  <a:lnTo>
                    <a:pt x="14" y="36"/>
                  </a:lnTo>
                  <a:lnTo>
                    <a:pt x="14" y="36"/>
                  </a:lnTo>
                  <a:lnTo>
                    <a:pt x="12" y="22"/>
                  </a:lnTo>
                  <a:lnTo>
                    <a:pt x="6" y="1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0" name="Freeform 118"/>
            <p:cNvSpPr>
              <a:spLocks/>
            </p:cNvSpPr>
            <p:nvPr/>
          </p:nvSpPr>
          <p:spPr bwMode="auto">
            <a:xfrm>
              <a:off x="1235" y="3601"/>
              <a:ext cx="22" cy="28"/>
            </a:xfrm>
            <a:custGeom>
              <a:avLst/>
              <a:gdLst>
                <a:gd name="T0" fmla="*/ 16 w 22"/>
                <a:gd name="T1" fmla="*/ 28 h 28"/>
                <a:gd name="T2" fmla="*/ 16 w 22"/>
                <a:gd name="T3" fmla="*/ 28 h 28"/>
                <a:gd name="T4" fmla="*/ 12 w 22"/>
                <a:gd name="T5" fmla="*/ 24 h 28"/>
                <a:gd name="T6" fmla="*/ 4 w 22"/>
                <a:gd name="T7" fmla="*/ 16 h 28"/>
                <a:gd name="T8" fmla="*/ 0 w 22"/>
                <a:gd name="T9" fmla="*/ 12 h 28"/>
                <a:gd name="T10" fmla="*/ 0 w 22"/>
                <a:gd name="T11" fmla="*/ 8 h 28"/>
                <a:gd name="T12" fmla="*/ 0 w 22"/>
                <a:gd name="T13" fmla="*/ 4 h 28"/>
                <a:gd name="T14" fmla="*/ 4 w 22"/>
                <a:gd name="T15" fmla="*/ 0 h 28"/>
                <a:gd name="T16" fmla="*/ 4 w 22"/>
                <a:gd name="T17" fmla="*/ 0 h 28"/>
                <a:gd name="T18" fmla="*/ 10 w 22"/>
                <a:gd name="T19" fmla="*/ 0 h 28"/>
                <a:gd name="T20" fmla="*/ 16 w 22"/>
                <a:gd name="T21" fmla="*/ 0 h 28"/>
                <a:gd name="T22" fmla="*/ 20 w 22"/>
                <a:gd name="T23" fmla="*/ 2 h 28"/>
                <a:gd name="T24" fmla="*/ 22 w 22"/>
                <a:gd name="T25" fmla="*/ 4 h 28"/>
                <a:gd name="T26" fmla="*/ 22 w 22"/>
                <a:gd name="T27" fmla="*/ 10 h 28"/>
                <a:gd name="T28" fmla="*/ 22 w 22"/>
                <a:gd name="T29" fmla="*/ 14 h 28"/>
                <a:gd name="T30" fmla="*/ 20 w 22"/>
                <a:gd name="T31" fmla="*/ 22 h 28"/>
                <a:gd name="T32" fmla="*/ 16 w 22"/>
                <a:gd name="T33" fmla="*/ 28 h 28"/>
                <a:gd name="T34" fmla="*/ 16 w 22"/>
                <a:gd name="T3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" h="28">
                  <a:moveTo>
                    <a:pt x="16" y="28"/>
                  </a:moveTo>
                  <a:lnTo>
                    <a:pt x="16" y="28"/>
                  </a:lnTo>
                  <a:lnTo>
                    <a:pt x="12" y="24"/>
                  </a:lnTo>
                  <a:lnTo>
                    <a:pt x="4" y="16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0" y="2"/>
                  </a:lnTo>
                  <a:lnTo>
                    <a:pt x="22" y="4"/>
                  </a:lnTo>
                  <a:lnTo>
                    <a:pt x="22" y="1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6" y="28"/>
                  </a:lnTo>
                  <a:lnTo>
                    <a:pt x="16" y="28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1" name="Freeform 119"/>
            <p:cNvSpPr>
              <a:spLocks/>
            </p:cNvSpPr>
            <p:nvPr/>
          </p:nvSpPr>
          <p:spPr bwMode="auto">
            <a:xfrm>
              <a:off x="1159" y="3675"/>
              <a:ext cx="50" cy="12"/>
            </a:xfrm>
            <a:custGeom>
              <a:avLst/>
              <a:gdLst>
                <a:gd name="T0" fmla="*/ 50 w 50"/>
                <a:gd name="T1" fmla="*/ 0 h 12"/>
                <a:gd name="T2" fmla="*/ 50 w 50"/>
                <a:gd name="T3" fmla="*/ 0 h 12"/>
                <a:gd name="T4" fmla="*/ 24 w 50"/>
                <a:gd name="T5" fmla="*/ 4 h 12"/>
                <a:gd name="T6" fmla="*/ 6 w 50"/>
                <a:gd name="T7" fmla="*/ 6 h 12"/>
                <a:gd name="T8" fmla="*/ 0 w 50"/>
                <a:gd name="T9" fmla="*/ 8 h 12"/>
                <a:gd name="T10" fmla="*/ 0 w 50"/>
                <a:gd name="T11" fmla="*/ 10 h 12"/>
                <a:gd name="T12" fmla="*/ 0 w 50"/>
                <a:gd name="T13" fmla="*/ 12 h 12"/>
                <a:gd name="T14" fmla="*/ 0 w 50"/>
                <a:gd name="T15" fmla="*/ 12 h 12"/>
                <a:gd name="T16" fmla="*/ 4 w 50"/>
                <a:gd name="T17" fmla="*/ 12 h 12"/>
                <a:gd name="T18" fmla="*/ 10 w 50"/>
                <a:gd name="T19" fmla="*/ 12 h 12"/>
                <a:gd name="T20" fmla="*/ 28 w 50"/>
                <a:gd name="T21" fmla="*/ 8 h 12"/>
                <a:gd name="T22" fmla="*/ 50 w 50"/>
                <a:gd name="T23" fmla="*/ 0 h 12"/>
                <a:gd name="T24" fmla="*/ 50 w 50"/>
                <a:gd name="T25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" h="12">
                  <a:moveTo>
                    <a:pt x="50" y="0"/>
                  </a:moveTo>
                  <a:lnTo>
                    <a:pt x="50" y="0"/>
                  </a:lnTo>
                  <a:lnTo>
                    <a:pt x="24" y="4"/>
                  </a:lnTo>
                  <a:lnTo>
                    <a:pt x="6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10" y="12"/>
                  </a:lnTo>
                  <a:lnTo>
                    <a:pt x="28" y="8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2" name="Freeform 120"/>
            <p:cNvSpPr>
              <a:spLocks/>
            </p:cNvSpPr>
            <p:nvPr/>
          </p:nvSpPr>
          <p:spPr bwMode="auto">
            <a:xfrm>
              <a:off x="1109" y="3585"/>
              <a:ext cx="38" cy="20"/>
            </a:xfrm>
            <a:custGeom>
              <a:avLst/>
              <a:gdLst>
                <a:gd name="T0" fmla="*/ 38 w 38"/>
                <a:gd name="T1" fmla="*/ 0 h 20"/>
                <a:gd name="T2" fmla="*/ 38 w 38"/>
                <a:gd name="T3" fmla="*/ 0 h 20"/>
                <a:gd name="T4" fmla="*/ 36 w 38"/>
                <a:gd name="T5" fmla="*/ 6 h 20"/>
                <a:gd name="T6" fmla="*/ 34 w 38"/>
                <a:gd name="T7" fmla="*/ 12 h 20"/>
                <a:gd name="T8" fmla="*/ 30 w 38"/>
                <a:gd name="T9" fmla="*/ 16 h 20"/>
                <a:gd name="T10" fmla="*/ 26 w 38"/>
                <a:gd name="T11" fmla="*/ 20 h 20"/>
                <a:gd name="T12" fmla="*/ 18 w 38"/>
                <a:gd name="T13" fmla="*/ 18 h 20"/>
                <a:gd name="T14" fmla="*/ 10 w 38"/>
                <a:gd name="T15" fmla="*/ 12 h 20"/>
                <a:gd name="T16" fmla="*/ 0 w 38"/>
                <a:gd name="T17" fmla="*/ 0 h 20"/>
                <a:gd name="T18" fmla="*/ 0 w 38"/>
                <a:gd name="T19" fmla="*/ 0 h 20"/>
                <a:gd name="T20" fmla="*/ 4 w 38"/>
                <a:gd name="T21" fmla="*/ 4 h 20"/>
                <a:gd name="T22" fmla="*/ 14 w 38"/>
                <a:gd name="T23" fmla="*/ 10 h 20"/>
                <a:gd name="T24" fmla="*/ 20 w 38"/>
                <a:gd name="T25" fmla="*/ 10 h 20"/>
                <a:gd name="T26" fmla="*/ 26 w 38"/>
                <a:gd name="T27" fmla="*/ 10 h 20"/>
                <a:gd name="T28" fmla="*/ 32 w 38"/>
                <a:gd name="T29" fmla="*/ 8 h 20"/>
                <a:gd name="T30" fmla="*/ 38 w 38"/>
                <a:gd name="T31" fmla="*/ 0 h 20"/>
                <a:gd name="T32" fmla="*/ 38 w 38"/>
                <a:gd name="T33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20">
                  <a:moveTo>
                    <a:pt x="38" y="0"/>
                  </a:moveTo>
                  <a:lnTo>
                    <a:pt x="38" y="0"/>
                  </a:lnTo>
                  <a:lnTo>
                    <a:pt x="36" y="6"/>
                  </a:lnTo>
                  <a:lnTo>
                    <a:pt x="34" y="12"/>
                  </a:lnTo>
                  <a:lnTo>
                    <a:pt x="30" y="16"/>
                  </a:lnTo>
                  <a:lnTo>
                    <a:pt x="26" y="20"/>
                  </a:lnTo>
                  <a:lnTo>
                    <a:pt x="18" y="18"/>
                  </a:lnTo>
                  <a:lnTo>
                    <a:pt x="10" y="1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4"/>
                  </a:lnTo>
                  <a:lnTo>
                    <a:pt x="14" y="10"/>
                  </a:lnTo>
                  <a:lnTo>
                    <a:pt x="20" y="10"/>
                  </a:lnTo>
                  <a:lnTo>
                    <a:pt x="26" y="10"/>
                  </a:lnTo>
                  <a:lnTo>
                    <a:pt x="32" y="8"/>
                  </a:lnTo>
                  <a:lnTo>
                    <a:pt x="38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3" name="Freeform 121"/>
            <p:cNvSpPr>
              <a:spLocks/>
            </p:cNvSpPr>
            <p:nvPr/>
          </p:nvSpPr>
          <p:spPr bwMode="auto">
            <a:xfrm>
              <a:off x="1221" y="3625"/>
              <a:ext cx="4" cy="6"/>
            </a:xfrm>
            <a:custGeom>
              <a:avLst/>
              <a:gdLst>
                <a:gd name="T0" fmla="*/ 0 w 4"/>
                <a:gd name="T1" fmla="*/ 2 h 6"/>
                <a:gd name="T2" fmla="*/ 0 w 4"/>
                <a:gd name="T3" fmla="*/ 2 h 6"/>
                <a:gd name="T4" fmla="*/ 0 w 4"/>
                <a:gd name="T5" fmla="*/ 4 h 6"/>
                <a:gd name="T6" fmla="*/ 2 w 4"/>
                <a:gd name="T7" fmla="*/ 6 h 6"/>
                <a:gd name="T8" fmla="*/ 2 w 4"/>
                <a:gd name="T9" fmla="*/ 6 h 6"/>
                <a:gd name="T10" fmla="*/ 4 w 4"/>
                <a:gd name="T11" fmla="*/ 4 h 6"/>
                <a:gd name="T12" fmla="*/ 4 w 4"/>
                <a:gd name="T13" fmla="*/ 2 h 6"/>
                <a:gd name="T14" fmla="*/ 4 w 4"/>
                <a:gd name="T15" fmla="*/ 2 h 6"/>
                <a:gd name="T16" fmla="*/ 4 w 4"/>
                <a:gd name="T17" fmla="*/ 0 h 6"/>
                <a:gd name="T18" fmla="*/ 2 w 4"/>
                <a:gd name="T19" fmla="*/ 0 h 6"/>
                <a:gd name="T20" fmla="*/ 2 w 4"/>
                <a:gd name="T21" fmla="*/ 0 h 6"/>
                <a:gd name="T22" fmla="*/ 0 w 4"/>
                <a:gd name="T23" fmla="*/ 0 h 6"/>
                <a:gd name="T24" fmla="*/ 0 w 4"/>
                <a:gd name="T25" fmla="*/ 2 h 6"/>
                <a:gd name="T26" fmla="*/ 0 w 4"/>
                <a:gd name="T2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6">
                  <a:moveTo>
                    <a:pt x="0" y="2"/>
                  </a:moveTo>
                  <a:lnTo>
                    <a:pt x="0" y="2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4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4" name="Freeform 122"/>
            <p:cNvSpPr>
              <a:spLocks/>
            </p:cNvSpPr>
            <p:nvPr/>
          </p:nvSpPr>
          <p:spPr bwMode="auto">
            <a:xfrm>
              <a:off x="1197" y="3629"/>
              <a:ext cx="6" cy="6"/>
            </a:xfrm>
            <a:custGeom>
              <a:avLst/>
              <a:gdLst>
                <a:gd name="T0" fmla="*/ 0 w 6"/>
                <a:gd name="T1" fmla="*/ 4 h 6"/>
                <a:gd name="T2" fmla="*/ 0 w 6"/>
                <a:gd name="T3" fmla="*/ 4 h 6"/>
                <a:gd name="T4" fmla="*/ 2 w 6"/>
                <a:gd name="T5" fmla="*/ 6 h 6"/>
                <a:gd name="T6" fmla="*/ 4 w 6"/>
                <a:gd name="T7" fmla="*/ 6 h 6"/>
                <a:gd name="T8" fmla="*/ 4 w 6"/>
                <a:gd name="T9" fmla="*/ 6 h 6"/>
                <a:gd name="T10" fmla="*/ 4 w 6"/>
                <a:gd name="T11" fmla="*/ 6 h 6"/>
                <a:gd name="T12" fmla="*/ 6 w 6"/>
                <a:gd name="T13" fmla="*/ 4 h 6"/>
                <a:gd name="T14" fmla="*/ 6 w 6"/>
                <a:gd name="T15" fmla="*/ 4 h 6"/>
                <a:gd name="T16" fmla="*/ 4 w 6"/>
                <a:gd name="T17" fmla="*/ 2 h 6"/>
                <a:gd name="T18" fmla="*/ 4 w 6"/>
                <a:gd name="T19" fmla="*/ 0 h 6"/>
                <a:gd name="T20" fmla="*/ 4 w 6"/>
                <a:gd name="T21" fmla="*/ 0 h 6"/>
                <a:gd name="T22" fmla="*/ 2 w 6"/>
                <a:gd name="T23" fmla="*/ 2 h 6"/>
                <a:gd name="T24" fmla="*/ 0 w 6"/>
                <a:gd name="T25" fmla="*/ 4 h 6"/>
                <a:gd name="T26" fmla="*/ 0 w 6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5" name="Freeform 123"/>
            <p:cNvSpPr>
              <a:spLocks/>
            </p:cNvSpPr>
            <p:nvPr/>
          </p:nvSpPr>
          <p:spPr bwMode="auto">
            <a:xfrm>
              <a:off x="1211" y="3643"/>
              <a:ext cx="6" cy="6"/>
            </a:xfrm>
            <a:custGeom>
              <a:avLst/>
              <a:gdLst>
                <a:gd name="T0" fmla="*/ 0 w 6"/>
                <a:gd name="T1" fmla="*/ 4 h 6"/>
                <a:gd name="T2" fmla="*/ 0 w 6"/>
                <a:gd name="T3" fmla="*/ 4 h 6"/>
                <a:gd name="T4" fmla="*/ 2 w 6"/>
                <a:gd name="T5" fmla="*/ 6 h 6"/>
                <a:gd name="T6" fmla="*/ 4 w 6"/>
                <a:gd name="T7" fmla="*/ 6 h 6"/>
                <a:gd name="T8" fmla="*/ 4 w 6"/>
                <a:gd name="T9" fmla="*/ 6 h 6"/>
                <a:gd name="T10" fmla="*/ 4 w 6"/>
                <a:gd name="T11" fmla="*/ 6 h 6"/>
                <a:gd name="T12" fmla="*/ 6 w 6"/>
                <a:gd name="T13" fmla="*/ 4 h 6"/>
                <a:gd name="T14" fmla="*/ 6 w 6"/>
                <a:gd name="T15" fmla="*/ 4 h 6"/>
                <a:gd name="T16" fmla="*/ 4 w 6"/>
                <a:gd name="T17" fmla="*/ 2 h 6"/>
                <a:gd name="T18" fmla="*/ 4 w 6"/>
                <a:gd name="T19" fmla="*/ 0 h 6"/>
                <a:gd name="T20" fmla="*/ 4 w 6"/>
                <a:gd name="T21" fmla="*/ 0 h 6"/>
                <a:gd name="T22" fmla="*/ 2 w 6"/>
                <a:gd name="T23" fmla="*/ 2 h 6"/>
                <a:gd name="T24" fmla="*/ 0 w 6"/>
                <a:gd name="T25" fmla="*/ 4 h 6"/>
                <a:gd name="T26" fmla="*/ 0 w 6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0" y="4"/>
                  </a:moveTo>
                  <a:lnTo>
                    <a:pt x="0" y="4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4" y="6"/>
                  </a:lnTo>
                  <a:lnTo>
                    <a:pt x="6" y="4"/>
                  </a:lnTo>
                  <a:lnTo>
                    <a:pt x="6" y="4"/>
                  </a:lnTo>
                  <a:lnTo>
                    <a:pt x="4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6" name="Freeform 124"/>
            <p:cNvSpPr>
              <a:spLocks/>
            </p:cNvSpPr>
            <p:nvPr/>
          </p:nvSpPr>
          <p:spPr bwMode="auto">
            <a:xfrm>
              <a:off x="1233" y="3635"/>
              <a:ext cx="4" cy="6"/>
            </a:xfrm>
            <a:custGeom>
              <a:avLst/>
              <a:gdLst>
                <a:gd name="T0" fmla="*/ 0 w 4"/>
                <a:gd name="T1" fmla="*/ 4 h 6"/>
                <a:gd name="T2" fmla="*/ 0 w 4"/>
                <a:gd name="T3" fmla="*/ 4 h 6"/>
                <a:gd name="T4" fmla="*/ 0 w 4"/>
                <a:gd name="T5" fmla="*/ 6 h 6"/>
                <a:gd name="T6" fmla="*/ 2 w 4"/>
                <a:gd name="T7" fmla="*/ 6 h 6"/>
                <a:gd name="T8" fmla="*/ 2 w 4"/>
                <a:gd name="T9" fmla="*/ 6 h 6"/>
                <a:gd name="T10" fmla="*/ 4 w 4"/>
                <a:gd name="T11" fmla="*/ 6 h 6"/>
                <a:gd name="T12" fmla="*/ 4 w 4"/>
                <a:gd name="T13" fmla="*/ 4 h 6"/>
                <a:gd name="T14" fmla="*/ 4 w 4"/>
                <a:gd name="T15" fmla="*/ 4 h 6"/>
                <a:gd name="T16" fmla="*/ 4 w 4"/>
                <a:gd name="T17" fmla="*/ 2 h 6"/>
                <a:gd name="T18" fmla="*/ 2 w 4"/>
                <a:gd name="T19" fmla="*/ 0 h 6"/>
                <a:gd name="T20" fmla="*/ 2 w 4"/>
                <a:gd name="T21" fmla="*/ 0 h 6"/>
                <a:gd name="T22" fmla="*/ 0 w 4"/>
                <a:gd name="T23" fmla="*/ 2 h 6"/>
                <a:gd name="T24" fmla="*/ 0 w 4"/>
                <a:gd name="T25" fmla="*/ 4 h 6"/>
                <a:gd name="T26" fmla="*/ 0 w 4"/>
                <a:gd name="T2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6">
                  <a:moveTo>
                    <a:pt x="0" y="4"/>
                  </a:moveTo>
                  <a:lnTo>
                    <a:pt x="0" y="4"/>
                  </a:lnTo>
                  <a:lnTo>
                    <a:pt x="0" y="6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6"/>
                  </a:lnTo>
                  <a:lnTo>
                    <a:pt x="4" y="4"/>
                  </a:lnTo>
                  <a:lnTo>
                    <a:pt x="4" y="4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552E1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7" name="Freeform 125"/>
            <p:cNvSpPr>
              <a:spLocks/>
            </p:cNvSpPr>
            <p:nvPr/>
          </p:nvSpPr>
          <p:spPr bwMode="auto">
            <a:xfrm>
              <a:off x="869" y="3923"/>
              <a:ext cx="34" cy="18"/>
            </a:xfrm>
            <a:custGeom>
              <a:avLst/>
              <a:gdLst>
                <a:gd name="T0" fmla="*/ 34 w 34"/>
                <a:gd name="T1" fmla="*/ 0 h 18"/>
                <a:gd name="T2" fmla="*/ 34 w 34"/>
                <a:gd name="T3" fmla="*/ 0 h 18"/>
                <a:gd name="T4" fmla="*/ 32 w 34"/>
                <a:gd name="T5" fmla="*/ 4 h 18"/>
                <a:gd name="T6" fmla="*/ 28 w 34"/>
                <a:gd name="T7" fmla="*/ 12 h 18"/>
                <a:gd name="T8" fmla="*/ 24 w 34"/>
                <a:gd name="T9" fmla="*/ 14 h 18"/>
                <a:gd name="T10" fmla="*/ 18 w 34"/>
                <a:gd name="T11" fmla="*/ 18 h 18"/>
                <a:gd name="T12" fmla="*/ 10 w 34"/>
                <a:gd name="T13" fmla="*/ 18 h 18"/>
                <a:gd name="T14" fmla="*/ 0 w 34"/>
                <a:gd name="T15" fmla="*/ 18 h 18"/>
                <a:gd name="T16" fmla="*/ 0 w 34"/>
                <a:gd name="T17" fmla="*/ 18 h 18"/>
                <a:gd name="T18" fmla="*/ 4 w 34"/>
                <a:gd name="T19" fmla="*/ 16 h 18"/>
                <a:gd name="T20" fmla="*/ 14 w 34"/>
                <a:gd name="T21" fmla="*/ 16 h 18"/>
                <a:gd name="T22" fmla="*/ 24 w 34"/>
                <a:gd name="T23" fmla="*/ 10 h 18"/>
                <a:gd name="T24" fmla="*/ 30 w 34"/>
                <a:gd name="T25" fmla="*/ 6 h 18"/>
                <a:gd name="T26" fmla="*/ 34 w 34"/>
                <a:gd name="T27" fmla="*/ 0 h 18"/>
                <a:gd name="T28" fmla="*/ 34 w 34"/>
                <a:gd name="T2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4" h="18">
                  <a:moveTo>
                    <a:pt x="34" y="0"/>
                  </a:moveTo>
                  <a:lnTo>
                    <a:pt x="34" y="0"/>
                  </a:lnTo>
                  <a:lnTo>
                    <a:pt x="32" y="4"/>
                  </a:lnTo>
                  <a:lnTo>
                    <a:pt x="28" y="12"/>
                  </a:lnTo>
                  <a:lnTo>
                    <a:pt x="24" y="14"/>
                  </a:lnTo>
                  <a:lnTo>
                    <a:pt x="18" y="18"/>
                  </a:lnTo>
                  <a:lnTo>
                    <a:pt x="10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4" y="16"/>
                  </a:lnTo>
                  <a:lnTo>
                    <a:pt x="14" y="16"/>
                  </a:lnTo>
                  <a:lnTo>
                    <a:pt x="24" y="10"/>
                  </a:lnTo>
                  <a:lnTo>
                    <a:pt x="30" y="6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8" name="Freeform 126"/>
            <p:cNvSpPr>
              <a:spLocks/>
            </p:cNvSpPr>
            <p:nvPr/>
          </p:nvSpPr>
          <p:spPr bwMode="auto">
            <a:xfrm>
              <a:off x="473" y="3689"/>
              <a:ext cx="70" cy="184"/>
            </a:xfrm>
            <a:custGeom>
              <a:avLst/>
              <a:gdLst>
                <a:gd name="T0" fmla="*/ 70 w 70"/>
                <a:gd name="T1" fmla="*/ 0 h 184"/>
                <a:gd name="T2" fmla="*/ 70 w 70"/>
                <a:gd name="T3" fmla="*/ 0 h 184"/>
                <a:gd name="T4" fmla="*/ 68 w 70"/>
                <a:gd name="T5" fmla="*/ 2 h 184"/>
                <a:gd name="T6" fmla="*/ 62 w 70"/>
                <a:gd name="T7" fmla="*/ 12 h 184"/>
                <a:gd name="T8" fmla="*/ 56 w 70"/>
                <a:gd name="T9" fmla="*/ 28 h 184"/>
                <a:gd name="T10" fmla="*/ 54 w 70"/>
                <a:gd name="T11" fmla="*/ 38 h 184"/>
                <a:gd name="T12" fmla="*/ 54 w 70"/>
                <a:gd name="T13" fmla="*/ 48 h 184"/>
                <a:gd name="T14" fmla="*/ 54 w 70"/>
                <a:gd name="T15" fmla="*/ 48 h 184"/>
                <a:gd name="T16" fmla="*/ 54 w 70"/>
                <a:gd name="T17" fmla="*/ 76 h 184"/>
                <a:gd name="T18" fmla="*/ 54 w 70"/>
                <a:gd name="T19" fmla="*/ 92 h 184"/>
                <a:gd name="T20" fmla="*/ 52 w 70"/>
                <a:gd name="T21" fmla="*/ 110 h 184"/>
                <a:gd name="T22" fmla="*/ 46 w 70"/>
                <a:gd name="T23" fmla="*/ 128 h 184"/>
                <a:gd name="T24" fmla="*/ 36 w 70"/>
                <a:gd name="T25" fmla="*/ 146 h 184"/>
                <a:gd name="T26" fmla="*/ 22 w 70"/>
                <a:gd name="T27" fmla="*/ 166 h 184"/>
                <a:gd name="T28" fmla="*/ 12 w 70"/>
                <a:gd name="T29" fmla="*/ 176 h 184"/>
                <a:gd name="T30" fmla="*/ 0 w 70"/>
                <a:gd name="T31" fmla="*/ 184 h 184"/>
                <a:gd name="T32" fmla="*/ 0 w 70"/>
                <a:gd name="T33" fmla="*/ 184 h 184"/>
                <a:gd name="T34" fmla="*/ 8 w 70"/>
                <a:gd name="T35" fmla="*/ 178 h 184"/>
                <a:gd name="T36" fmla="*/ 22 w 70"/>
                <a:gd name="T37" fmla="*/ 160 h 184"/>
                <a:gd name="T38" fmla="*/ 30 w 70"/>
                <a:gd name="T39" fmla="*/ 148 h 184"/>
                <a:gd name="T40" fmla="*/ 38 w 70"/>
                <a:gd name="T41" fmla="*/ 132 h 184"/>
                <a:gd name="T42" fmla="*/ 42 w 70"/>
                <a:gd name="T43" fmla="*/ 114 h 184"/>
                <a:gd name="T44" fmla="*/ 46 w 70"/>
                <a:gd name="T45" fmla="*/ 94 h 184"/>
                <a:gd name="T46" fmla="*/ 46 w 70"/>
                <a:gd name="T47" fmla="*/ 94 h 184"/>
                <a:gd name="T48" fmla="*/ 48 w 70"/>
                <a:gd name="T49" fmla="*/ 58 h 184"/>
                <a:gd name="T50" fmla="*/ 48 w 70"/>
                <a:gd name="T51" fmla="*/ 34 h 184"/>
                <a:gd name="T52" fmla="*/ 50 w 70"/>
                <a:gd name="T53" fmla="*/ 24 h 184"/>
                <a:gd name="T54" fmla="*/ 52 w 70"/>
                <a:gd name="T55" fmla="*/ 16 h 184"/>
                <a:gd name="T56" fmla="*/ 60 w 70"/>
                <a:gd name="T57" fmla="*/ 8 h 184"/>
                <a:gd name="T58" fmla="*/ 70 w 70"/>
                <a:gd name="T59" fmla="*/ 0 h 184"/>
                <a:gd name="T60" fmla="*/ 70 w 70"/>
                <a:gd name="T61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0" h="184">
                  <a:moveTo>
                    <a:pt x="70" y="0"/>
                  </a:moveTo>
                  <a:lnTo>
                    <a:pt x="70" y="0"/>
                  </a:lnTo>
                  <a:lnTo>
                    <a:pt x="68" y="2"/>
                  </a:lnTo>
                  <a:lnTo>
                    <a:pt x="62" y="12"/>
                  </a:lnTo>
                  <a:lnTo>
                    <a:pt x="56" y="28"/>
                  </a:lnTo>
                  <a:lnTo>
                    <a:pt x="54" y="38"/>
                  </a:lnTo>
                  <a:lnTo>
                    <a:pt x="54" y="48"/>
                  </a:lnTo>
                  <a:lnTo>
                    <a:pt x="54" y="48"/>
                  </a:lnTo>
                  <a:lnTo>
                    <a:pt x="54" y="76"/>
                  </a:lnTo>
                  <a:lnTo>
                    <a:pt x="54" y="92"/>
                  </a:lnTo>
                  <a:lnTo>
                    <a:pt x="52" y="110"/>
                  </a:lnTo>
                  <a:lnTo>
                    <a:pt x="46" y="128"/>
                  </a:lnTo>
                  <a:lnTo>
                    <a:pt x="36" y="146"/>
                  </a:lnTo>
                  <a:lnTo>
                    <a:pt x="22" y="166"/>
                  </a:lnTo>
                  <a:lnTo>
                    <a:pt x="12" y="176"/>
                  </a:lnTo>
                  <a:lnTo>
                    <a:pt x="0" y="184"/>
                  </a:lnTo>
                  <a:lnTo>
                    <a:pt x="0" y="184"/>
                  </a:lnTo>
                  <a:lnTo>
                    <a:pt x="8" y="178"/>
                  </a:lnTo>
                  <a:lnTo>
                    <a:pt x="22" y="160"/>
                  </a:lnTo>
                  <a:lnTo>
                    <a:pt x="30" y="148"/>
                  </a:lnTo>
                  <a:lnTo>
                    <a:pt x="38" y="132"/>
                  </a:lnTo>
                  <a:lnTo>
                    <a:pt x="42" y="114"/>
                  </a:lnTo>
                  <a:lnTo>
                    <a:pt x="46" y="94"/>
                  </a:lnTo>
                  <a:lnTo>
                    <a:pt x="46" y="94"/>
                  </a:lnTo>
                  <a:lnTo>
                    <a:pt x="48" y="58"/>
                  </a:lnTo>
                  <a:lnTo>
                    <a:pt x="48" y="34"/>
                  </a:lnTo>
                  <a:lnTo>
                    <a:pt x="50" y="24"/>
                  </a:lnTo>
                  <a:lnTo>
                    <a:pt x="52" y="16"/>
                  </a:lnTo>
                  <a:lnTo>
                    <a:pt x="60" y="8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CCC8B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9" name="Freeform 127"/>
            <p:cNvSpPr>
              <a:spLocks/>
            </p:cNvSpPr>
            <p:nvPr/>
          </p:nvSpPr>
          <p:spPr bwMode="auto">
            <a:xfrm>
              <a:off x="307" y="3581"/>
              <a:ext cx="144" cy="108"/>
            </a:xfrm>
            <a:custGeom>
              <a:avLst/>
              <a:gdLst>
                <a:gd name="T0" fmla="*/ 144 w 144"/>
                <a:gd name="T1" fmla="*/ 0 h 108"/>
                <a:gd name="T2" fmla="*/ 144 w 144"/>
                <a:gd name="T3" fmla="*/ 0 h 108"/>
                <a:gd name="T4" fmla="*/ 140 w 144"/>
                <a:gd name="T5" fmla="*/ 16 h 108"/>
                <a:gd name="T6" fmla="*/ 136 w 144"/>
                <a:gd name="T7" fmla="*/ 34 h 108"/>
                <a:gd name="T8" fmla="*/ 128 w 144"/>
                <a:gd name="T9" fmla="*/ 54 h 108"/>
                <a:gd name="T10" fmla="*/ 116 w 144"/>
                <a:gd name="T11" fmla="*/ 74 h 108"/>
                <a:gd name="T12" fmla="*/ 110 w 144"/>
                <a:gd name="T13" fmla="*/ 84 h 108"/>
                <a:gd name="T14" fmla="*/ 102 w 144"/>
                <a:gd name="T15" fmla="*/ 92 h 108"/>
                <a:gd name="T16" fmla="*/ 92 w 144"/>
                <a:gd name="T17" fmla="*/ 98 h 108"/>
                <a:gd name="T18" fmla="*/ 82 w 144"/>
                <a:gd name="T19" fmla="*/ 104 h 108"/>
                <a:gd name="T20" fmla="*/ 72 w 144"/>
                <a:gd name="T21" fmla="*/ 108 h 108"/>
                <a:gd name="T22" fmla="*/ 60 w 144"/>
                <a:gd name="T23" fmla="*/ 108 h 108"/>
                <a:gd name="T24" fmla="*/ 60 w 144"/>
                <a:gd name="T25" fmla="*/ 108 h 108"/>
                <a:gd name="T26" fmla="*/ 58 w 144"/>
                <a:gd name="T27" fmla="*/ 104 h 108"/>
                <a:gd name="T28" fmla="*/ 58 w 144"/>
                <a:gd name="T29" fmla="*/ 90 h 108"/>
                <a:gd name="T30" fmla="*/ 62 w 144"/>
                <a:gd name="T31" fmla="*/ 70 h 108"/>
                <a:gd name="T32" fmla="*/ 64 w 144"/>
                <a:gd name="T33" fmla="*/ 60 h 108"/>
                <a:gd name="T34" fmla="*/ 68 w 144"/>
                <a:gd name="T35" fmla="*/ 50 h 108"/>
                <a:gd name="T36" fmla="*/ 68 w 144"/>
                <a:gd name="T37" fmla="*/ 50 h 108"/>
                <a:gd name="T38" fmla="*/ 42 w 144"/>
                <a:gd name="T39" fmla="*/ 46 h 108"/>
                <a:gd name="T40" fmla="*/ 20 w 144"/>
                <a:gd name="T41" fmla="*/ 46 h 108"/>
                <a:gd name="T42" fmla="*/ 2 w 144"/>
                <a:gd name="T43" fmla="*/ 46 h 108"/>
                <a:gd name="T44" fmla="*/ 0 w 144"/>
                <a:gd name="T45" fmla="*/ 20 h 108"/>
                <a:gd name="T46" fmla="*/ 0 w 144"/>
                <a:gd name="T47" fmla="*/ 20 h 108"/>
                <a:gd name="T48" fmla="*/ 10 w 144"/>
                <a:gd name="T49" fmla="*/ 18 h 108"/>
                <a:gd name="T50" fmla="*/ 34 w 144"/>
                <a:gd name="T51" fmla="*/ 14 h 108"/>
                <a:gd name="T52" fmla="*/ 64 w 144"/>
                <a:gd name="T53" fmla="*/ 12 h 108"/>
                <a:gd name="T54" fmla="*/ 80 w 144"/>
                <a:gd name="T55" fmla="*/ 12 h 108"/>
                <a:gd name="T56" fmla="*/ 94 w 144"/>
                <a:gd name="T57" fmla="*/ 14 h 108"/>
                <a:gd name="T58" fmla="*/ 94 w 144"/>
                <a:gd name="T59" fmla="*/ 14 h 108"/>
                <a:gd name="T60" fmla="*/ 112 w 144"/>
                <a:gd name="T61" fmla="*/ 8 h 108"/>
                <a:gd name="T62" fmla="*/ 128 w 144"/>
                <a:gd name="T63" fmla="*/ 2 h 108"/>
                <a:gd name="T64" fmla="*/ 144 w 144"/>
                <a:gd name="T65" fmla="*/ 0 h 108"/>
                <a:gd name="T66" fmla="*/ 144 w 144"/>
                <a:gd name="T67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4" h="108">
                  <a:moveTo>
                    <a:pt x="144" y="0"/>
                  </a:moveTo>
                  <a:lnTo>
                    <a:pt x="144" y="0"/>
                  </a:lnTo>
                  <a:lnTo>
                    <a:pt x="140" y="16"/>
                  </a:lnTo>
                  <a:lnTo>
                    <a:pt x="136" y="34"/>
                  </a:lnTo>
                  <a:lnTo>
                    <a:pt x="128" y="54"/>
                  </a:lnTo>
                  <a:lnTo>
                    <a:pt x="116" y="74"/>
                  </a:lnTo>
                  <a:lnTo>
                    <a:pt x="110" y="84"/>
                  </a:lnTo>
                  <a:lnTo>
                    <a:pt x="102" y="92"/>
                  </a:lnTo>
                  <a:lnTo>
                    <a:pt x="92" y="98"/>
                  </a:lnTo>
                  <a:lnTo>
                    <a:pt x="82" y="104"/>
                  </a:lnTo>
                  <a:lnTo>
                    <a:pt x="72" y="108"/>
                  </a:lnTo>
                  <a:lnTo>
                    <a:pt x="60" y="108"/>
                  </a:lnTo>
                  <a:lnTo>
                    <a:pt x="60" y="108"/>
                  </a:lnTo>
                  <a:lnTo>
                    <a:pt x="58" y="104"/>
                  </a:lnTo>
                  <a:lnTo>
                    <a:pt x="58" y="90"/>
                  </a:lnTo>
                  <a:lnTo>
                    <a:pt x="62" y="70"/>
                  </a:lnTo>
                  <a:lnTo>
                    <a:pt x="64" y="60"/>
                  </a:lnTo>
                  <a:lnTo>
                    <a:pt x="68" y="50"/>
                  </a:lnTo>
                  <a:lnTo>
                    <a:pt x="68" y="50"/>
                  </a:lnTo>
                  <a:lnTo>
                    <a:pt x="42" y="46"/>
                  </a:lnTo>
                  <a:lnTo>
                    <a:pt x="20" y="46"/>
                  </a:lnTo>
                  <a:lnTo>
                    <a:pt x="2" y="4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0" y="18"/>
                  </a:lnTo>
                  <a:lnTo>
                    <a:pt x="34" y="14"/>
                  </a:lnTo>
                  <a:lnTo>
                    <a:pt x="64" y="12"/>
                  </a:lnTo>
                  <a:lnTo>
                    <a:pt x="80" y="12"/>
                  </a:lnTo>
                  <a:lnTo>
                    <a:pt x="94" y="14"/>
                  </a:lnTo>
                  <a:lnTo>
                    <a:pt x="94" y="14"/>
                  </a:lnTo>
                  <a:lnTo>
                    <a:pt x="112" y="8"/>
                  </a:lnTo>
                  <a:lnTo>
                    <a:pt x="128" y="2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0" name="Freeform 128"/>
            <p:cNvSpPr>
              <a:spLocks/>
            </p:cNvSpPr>
            <p:nvPr/>
          </p:nvSpPr>
          <p:spPr bwMode="auto">
            <a:xfrm>
              <a:off x="689" y="3587"/>
              <a:ext cx="94" cy="40"/>
            </a:xfrm>
            <a:custGeom>
              <a:avLst/>
              <a:gdLst>
                <a:gd name="T0" fmla="*/ 92 w 94"/>
                <a:gd name="T1" fmla="*/ 0 h 40"/>
                <a:gd name="T2" fmla="*/ 92 w 94"/>
                <a:gd name="T3" fmla="*/ 0 h 40"/>
                <a:gd name="T4" fmla="*/ 94 w 94"/>
                <a:gd name="T5" fmla="*/ 4 h 40"/>
                <a:gd name="T6" fmla="*/ 90 w 94"/>
                <a:gd name="T7" fmla="*/ 16 h 40"/>
                <a:gd name="T8" fmla="*/ 88 w 94"/>
                <a:gd name="T9" fmla="*/ 22 h 40"/>
                <a:gd name="T10" fmla="*/ 82 w 94"/>
                <a:gd name="T11" fmla="*/ 28 h 40"/>
                <a:gd name="T12" fmla="*/ 74 w 94"/>
                <a:gd name="T13" fmla="*/ 34 h 40"/>
                <a:gd name="T14" fmla="*/ 64 w 94"/>
                <a:gd name="T15" fmla="*/ 40 h 40"/>
                <a:gd name="T16" fmla="*/ 64 w 94"/>
                <a:gd name="T17" fmla="*/ 40 h 40"/>
                <a:gd name="T18" fmla="*/ 52 w 94"/>
                <a:gd name="T19" fmla="*/ 40 h 40"/>
                <a:gd name="T20" fmla="*/ 40 w 94"/>
                <a:gd name="T21" fmla="*/ 38 h 40"/>
                <a:gd name="T22" fmla="*/ 30 w 94"/>
                <a:gd name="T23" fmla="*/ 34 h 40"/>
                <a:gd name="T24" fmla="*/ 20 w 94"/>
                <a:gd name="T25" fmla="*/ 26 h 40"/>
                <a:gd name="T26" fmla="*/ 6 w 94"/>
                <a:gd name="T27" fmla="*/ 14 h 40"/>
                <a:gd name="T28" fmla="*/ 0 w 94"/>
                <a:gd name="T29" fmla="*/ 8 h 40"/>
                <a:gd name="T30" fmla="*/ 0 w 94"/>
                <a:gd name="T31" fmla="*/ 8 h 40"/>
                <a:gd name="T32" fmla="*/ 36 w 94"/>
                <a:gd name="T33" fmla="*/ 6 h 40"/>
                <a:gd name="T34" fmla="*/ 68 w 94"/>
                <a:gd name="T35" fmla="*/ 4 h 40"/>
                <a:gd name="T36" fmla="*/ 82 w 94"/>
                <a:gd name="T37" fmla="*/ 2 h 40"/>
                <a:gd name="T38" fmla="*/ 92 w 94"/>
                <a:gd name="T39" fmla="*/ 0 h 40"/>
                <a:gd name="T40" fmla="*/ 92 w 94"/>
                <a:gd name="T41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4" h="40">
                  <a:moveTo>
                    <a:pt x="92" y="0"/>
                  </a:moveTo>
                  <a:lnTo>
                    <a:pt x="92" y="0"/>
                  </a:lnTo>
                  <a:lnTo>
                    <a:pt x="94" y="4"/>
                  </a:lnTo>
                  <a:lnTo>
                    <a:pt x="90" y="16"/>
                  </a:lnTo>
                  <a:lnTo>
                    <a:pt x="88" y="22"/>
                  </a:lnTo>
                  <a:lnTo>
                    <a:pt x="82" y="28"/>
                  </a:lnTo>
                  <a:lnTo>
                    <a:pt x="74" y="34"/>
                  </a:lnTo>
                  <a:lnTo>
                    <a:pt x="64" y="40"/>
                  </a:lnTo>
                  <a:lnTo>
                    <a:pt x="64" y="40"/>
                  </a:lnTo>
                  <a:lnTo>
                    <a:pt x="52" y="40"/>
                  </a:lnTo>
                  <a:lnTo>
                    <a:pt x="40" y="38"/>
                  </a:lnTo>
                  <a:lnTo>
                    <a:pt x="30" y="34"/>
                  </a:lnTo>
                  <a:lnTo>
                    <a:pt x="20" y="26"/>
                  </a:lnTo>
                  <a:lnTo>
                    <a:pt x="6" y="14"/>
                  </a:lnTo>
                  <a:lnTo>
                    <a:pt x="0" y="8"/>
                  </a:lnTo>
                  <a:lnTo>
                    <a:pt x="0" y="8"/>
                  </a:lnTo>
                  <a:lnTo>
                    <a:pt x="36" y="6"/>
                  </a:lnTo>
                  <a:lnTo>
                    <a:pt x="68" y="4"/>
                  </a:lnTo>
                  <a:lnTo>
                    <a:pt x="82" y="2"/>
                  </a:lnTo>
                  <a:lnTo>
                    <a:pt x="92" y="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1" name="Freeform 129"/>
            <p:cNvSpPr>
              <a:spLocks/>
            </p:cNvSpPr>
            <p:nvPr/>
          </p:nvSpPr>
          <p:spPr bwMode="auto">
            <a:xfrm>
              <a:off x="645" y="3635"/>
              <a:ext cx="48" cy="32"/>
            </a:xfrm>
            <a:custGeom>
              <a:avLst/>
              <a:gdLst>
                <a:gd name="T0" fmla="*/ 28 w 48"/>
                <a:gd name="T1" fmla="*/ 4 h 32"/>
                <a:gd name="T2" fmla="*/ 28 w 48"/>
                <a:gd name="T3" fmla="*/ 4 h 32"/>
                <a:gd name="T4" fmla="*/ 40 w 48"/>
                <a:gd name="T5" fmla="*/ 12 h 32"/>
                <a:gd name="T6" fmla="*/ 46 w 48"/>
                <a:gd name="T7" fmla="*/ 18 h 32"/>
                <a:gd name="T8" fmla="*/ 48 w 48"/>
                <a:gd name="T9" fmla="*/ 22 h 32"/>
                <a:gd name="T10" fmla="*/ 46 w 48"/>
                <a:gd name="T11" fmla="*/ 26 h 32"/>
                <a:gd name="T12" fmla="*/ 46 w 48"/>
                <a:gd name="T13" fmla="*/ 26 h 32"/>
                <a:gd name="T14" fmla="*/ 44 w 48"/>
                <a:gd name="T15" fmla="*/ 30 h 32"/>
                <a:gd name="T16" fmla="*/ 38 w 48"/>
                <a:gd name="T17" fmla="*/ 32 h 32"/>
                <a:gd name="T18" fmla="*/ 24 w 48"/>
                <a:gd name="T19" fmla="*/ 32 h 32"/>
                <a:gd name="T20" fmla="*/ 10 w 48"/>
                <a:gd name="T21" fmla="*/ 30 h 32"/>
                <a:gd name="T22" fmla="*/ 6 w 48"/>
                <a:gd name="T23" fmla="*/ 28 h 32"/>
                <a:gd name="T24" fmla="*/ 2 w 48"/>
                <a:gd name="T25" fmla="*/ 24 h 32"/>
                <a:gd name="T26" fmla="*/ 2 w 48"/>
                <a:gd name="T27" fmla="*/ 24 h 32"/>
                <a:gd name="T28" fmla="*/ 0 w 48"/>
                <a:gd name="T29" fmla="*/ 20 h 32"/>
                <a:gd name="T30" fmla="*/ 0 w 48"/>
                <a:gd name="T31" fmla="*/ 14 h 32"/>
                <a:gd name="T32" fmla="*/ 2 w 48"/>
                <a:gd name="T33" fmla="*/ 10 h 32"/>
                <a:gd name="T34" fmla="*/ 4 w 48"/>
                <a:gd name="T35" fmla="*/ 6 h 32"/>
                <a:gd name="T36" fmla="*/ 8 w 48"/>
                <a:gd name="T37" fmla="*/ 2 h 32"/>
                <a:gd name="T38" fmla="*/ 14 w 48"/>
                <a:gd name="T39" fmla="*/ 0 h 32"/>
                <a:gd name="T40" fmla="*/ 20 w 48"/>
                <a:gd name="T41" fmla="*/ 0 h 32"/>
                <a:gd name="T42" fmla="*/ 28 w 48"/>
                <a:gd name="T43" fmla="*/ 4 h 32"/>
                <a:gd name="T44" fmla="*/ 28 w 48"/>
                <a:gd name="T45" fmla="*/ 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8" h="32">
                  <a:moveTo>
                    <a:pt x="28" y="4"/>
                  </a:moveTo>
                  <a:lnTo>
                    <a:pt x="28" y="4"/>
                  </a:lnTo>
                  <a:lnTo>
                    <a:pt x="40" y="12"/>
                  </a:lnTo>
                  <a:lnTo>
                    <a:pt x="46" y="18"/>
                  </a:lnTo>
                  <a:lnTo>
                    <a:pt x="48" y="22"/>
                  </a:lnTo>
                  <a:lnTo>
                    <a:pt x="46" y="26"/>
                  </a:lnTo>
                  <a:lnTo>
                    <a:pt x="46" y="26"/>
                  </a:lnTo>
                  <a:lnTo>
                    <a:pt x="44" y="30"/>
                  </a:lnTo>
                  <a:lnTo>
                    <a:pt x="38" y="32"/>
                  </a:lnTo>
                  <a:lnTo>
                    <a:pt x="24" y="32"/>
                  </a:lnTo>
                  <a:lnTo>
                    <a:pt x="10" y="30"/>
                  </a:lnTo>
                  <a:lnTo>
                    <a:pt x="6" y="28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0" y="20"/>
                  </a:lnTo>
                  <a:lnTo>
                    <a:pt x="0" y="14"/>
                  </a:lnTo>
                  <a:lnTo>
                    <a:pt x="2" y="10"/>
                  </a:lnTo>
                  <a:lnTo>
                    <a:pt x="4" y="6"/>
                  </a:lnTo>
                  <a:lnTo>
                    <a:pt x="8" y="2"/>
                  </a:lnTo>
                  <a:lnTo>
                    <a:pt x="14" y="0"/>
                  </a:lnTo>
                  <a:lnTo>
                    <a:pt x="20" y="0"/>
                  </a:lnTo>
                  <a:lnTo>
                    <a:pt x="28" y="4"/>
                  </a:lnTo>
                  <a:lnTo>
                    <a:pt x="28" y="4"/>
                  </a:lnTo>
                  <a:close/>
                </a:path>
              </a:pathLst>
            </a:custGeom>
            <a:solidFill>
              <a:srgbClr val="A67146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100" name="Picture 4" descr="C:\Users\radoslav.pekny\AppData\Local\Microsoft\Windows\Temporary Internet Files\Content.IE5\RC4KL018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006" y="8367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461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75608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 smtClean="0"/>
              <a:t>Upload.wikimedia.org</a:t>
            </a:r>
            <a:r>
              <a:rPr lang="cs-CZ" dirty="0"/>
              <a:t>: tur. </a:t>
            </a:r>
            <a:r>
              <a:rPr lang="cs-CZ" i="1" dirty="0"/>
              <a:t>Upload.wikimedia.org: tur</a:t>
            </a:r>
            <a:r>
              <a:rPr lang="cs-CZ" dirty="0"/>
              <a:t> [online]. 2014 [cit. 2014-03-28]. Dostupné z: http://upload.wikimedia.org/wikipedia/commons/archive/4/47/20140120092536%21Tembadau_01.jpg 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2061" y="284519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Zdroj všech </a:t>
            </a:r>
            <a:r>
              <a:rPr lang="cs-CZ" b="1" dirty="0" smtClean="0"/>
              <a:t>ostatních </a:t>
            </a:r>
            <a:r>
              <a:rPr lang="cs-CZ" b="1" dirty="0"/>
              <a:t>obrázků je galerie </a:t>
            </a:r>
            <a:r>
              <a:rPr lang="cs-CZ" b="1" dirty="0" smtClean="0"/>
              <a:t>Microsoft  </a:t>
            </a:r>
            <a:r>
              <a:rPr lang="cs-CZ" b="1" dirty="0"/>
              <a:t>Office 2010, vlastník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23864331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125</Words>
  <Application>Microsoft Office PowerPoint</Application>
  <PresentationFormat>Předvádění na obrazovce (4:3)</PresentationFormat>
  <Paragraphs>13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38</cp:revision>
  <dcterms:created xsi:type="dcterms:W3CDTF">2014-03-26T15:18:27Z</dcterms:created>
  <dcterms:modified xsi:type="dcterms:W3CDTF">2014-10-23T18:32:27Z</dcterms:modified>
</cp:coreProperties>
</file>