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9" r:id="rId3"/>
    <p:sldId id="260" r:id="rId4"/>
    <p:sldId id="264" r:id="rId5"/>
    <p:sldId id="265" r:id="rId6"/>
    <p:sldId id="263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789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16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26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3140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393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0976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826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0828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5098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1539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180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98029-95B9-4173-B885-F512826D0401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18.11.2014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8A453-FF79-4CC6-ADBB-05AD158BE2C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14741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wmf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wmf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2.wdp"/><Relationship Id="rId7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2.wdp"/><Relationship Id="rId7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58789950"/>
              </p:ext>
            </p:extLst>
          </p:nvPr>
        </p:nvGraphicFramePr>
        <p:xfrm>
          <a:off x="1606550" y="38100"/>
          <a:ext cx="5929313" cy="6783388"/>
        </p:xfrm>
        <a:graphic>
          <a:graphicData uri="http://schemas.openxmlformats.org/presentationml/2006/ole">
            <p:oleObj spid="_x0000_s1026" name="Dokument" r:id="rId3" imgW="5957635" imgH="6793205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77627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5" descr="C:\Users\radoslav.pekny\AppData\Local\Microsoft\Windows\Temporary Internet Files\Content.IE5\FIRTCIAO\MP9004011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159" y="1728971"/>
            <a:ext cx="3901440" cy="410056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50000"/>
              </a:schemeClr>
            </a:solidFill>
          </a:ln>
        </p:spPr>
      </p:pic>
      <p:pic>
        <p:nvPicPr>
          <p:cNvPr id="7" name="Picture 7" descr="C:\Users\radoslav.pekny\AppData\Local\Microsoft\Windows\Temporary Internet Files\Content.IE5\F86AZEKO\MP900407518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7298" y="1764693"/>
            <a:ext cx="3655062" cy="1299972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323528" y="332656"/>
            <a:ext cx="8169934" cy="1143000"/>
          </a:xfrm>
          <a:prstGeom prst="rect">
            <a:avLst/>
          </a:prstGeom>
          <a:solidFill>
            <a:srgbClr val="FFFF00"/>
          </a:solidFill>
          <a:ln w="57150">
            <a:solidFill>
              <a:schemeClr val="accent1">
                <a:lumMod val="50000"/>
              </a:schemeClr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b="1" dirty="0" smtClean="0">
                <a:solidFill>
                  <a:srgbClr val="FF0000"/>
                </a:solidFill>
              </a:rPr>
              <a:t>ROČNÍ  OBDOBÍ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9" name="Picture 8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3" y="-107145"/>
            <a:ext cx="174467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radoslav.pekny\AppData\Local\Microsoft\Windows\Temporary Internet Files\Content.IE5\FIRTCIAO\MC9000196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161986">
            <a:off x="6804112" y="-35883"/>
            <a:ext cx="2804937" cy="204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radoslav.pekny\AppData\Local\Microsoft\Windows\Temporary Internet Files\Content.IE5\FIRTCIAO\MP90043871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5236" y="3212976"/>
            <a:ext cx="3655062" cy="2616563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547664" y="6228935"/>
            <a:ext cx="604867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     JAKÉ ROČNÍ  OBDOBÍ  JE NA  TOMTO  OBRÁZKU?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13" name="Picture 3" descr="C:\Users\radoslav.pekny\AppData\Local\Microsoft\Windows\Temporary Internet Files\Content.IE5\F86AZEKO\MC9003347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9162" y="4901845"/>
            <a:ext cx="1874838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C:\Users\radoslav.pekny\AppData\Local\Microsoft\Windows\Temporary Internet Files\Content.IE5\HBUZC22F\MC90019945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70882"/>
            <a:ext cx="1847088" cy="130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7" name="Group 42"/>
          <p:cNvGrpSpPr>
            <a:grpSpLocks noChangeAspect="1"/>
          </p:cNvGrpSpPr>
          <p:nvPr/>
        </p:nvGrpSpPr>
        <p:grpSpPr bwMode="auto">
          <a:xfrm rot="3564343">
            <a:off x="3484425" y="826725"/>
            <a:ext cx="1530350" cy="1762125"/>
            <a:chOff x="2398" y="1605"/>
            <a:chExt cx="964" cy="1110"/>
          </a:xfrm>
        </p:grpSpPr>
        <p:sp>
          <p:nvSpPr>
            <p:cNvPr id="58" name="AutoShape 41"/>
            <p:cNvSpPr>
              <a:spLocks noChangeAspect="1" noChangeArrowheads="1" noTextEdit="1"/>
            </p:cNvSpPr>
            <p:nvPr/>
          </p:nvSpPr>
          <p:spPr bwMode="auto">
            <a:xfrm>
              <a:off x="2398" y="1605"/>
              <a:ext cx="964" cy="1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45"/>
            <p:cNvSpPr>
              <a:spLocks/>
            </p:cNvSpPr>
            <p:nvPr/>
          </p:nvSpPr>
          <p:spPr bwMode="auto">
            <a:xfrm>
              <a:off x="2713" y="1699"/>
              <a:ext cx="649" cy="684"/>
            </a:xfrm>
            <a:custGeom>
              <a:avLst/>
              <a:gdLst>
                <a:gd name="T0" fmla="*/ 530 w 1298"/>
                <a:gd name="T1" fmla="*/ 176 h 1368"/>
                <a:gd name="T2" fmla="*/ 468 w 1298"/>
                <a:gd name="T3" fmla="*/ 252 h 1368"/>
                <a:gd name="T4" fmla="*/ 430 w 1298"/>
                <a:gd name="T5" fmla="*/ 294 h 1368"/>
                <a:gd name="T6" fmla="*/ 384 w 1298"/>
                <a:gd name="T7" fmla="*/ 303 h 1368"/>
                <a:gd name="T8" fmla="*/ 277 w 1298"/>
                <a:gd name="T9" fmla="*/ 70 h 1368"/>
                <a:gd name="T10" fmla="*/ 210 w 1298"/>
                <a:gd name="T11" fmla="*/ 9 h 1368"/>
                <a:gd name="T12" fmla="*/ 137 w 1298"/>
                <a:gd name="T13" fmla="*/ 77 h 1368"/>
                <a:gd name="T14" fmla="*/ 192 w 1298"/>
                <a:gd name="T15" fmla="*/ 235 h 1368"/>
                <a:gd name="T16" fmla="*/ 318 w 1298"/>
                <a:gd name="T17" fmla="*/ 404 h 1368"/>
                <a:gd name="T18" fmla="*/ 332 w 1298"/>
                <a:gd name="T19" fmla="*/ 492 h 1368"/>
                <a:gd name="T20" fmla="*/ 251 w 1298"/>
                <a:gd name="T21" fmla="*/ 508 h 1368"/>
                <a:gd name="T22" fmla="*/ 222 w 1298"/>
                <a:gd name="T23" fmla="*/ 599 h 1368"/>
                <a:gd name="T24" fmla="*/ 171 w 1298"/>
                <a:gd name="T25" fmla="*/ 664 h 1368"/>
                <a:gd name="T26" fmla="*/ 24 w 1298"/>
                <a:gd name="T27" fmla="*/ 734 h 1368"/>
                <a:gd name="T28" fmla="*/ 62 w 1298"/>
                <a:gd name="T29" fmla="*/ 779 h 1368"/>
                <a:gd name="T30" fmla="*/ 184 w 1298"/>
                <a:gd name="T31" fmla="*/ 803 h 1368"/>
                <a:gd name="T32" fmla="*/ 230 w 1298"/>
                <a:gd name="T33" fmla="*/ 837 h 1368"/>
                <a:gd name="T34" fmla="*/ 127 w 1298"/>
                <a:gd name="T35" fmla="*/ 995 h 1368"/>
                <a:gd name="T36" fmla="*/ 183 w 1298"/>
                <a:gd name="T37" fmla="*/ 1004 h 1368"/>
                <a:gd name="T38" fmla="*/ 249 w 1298"/>
                <a:gd name="T39" fmla="*/ 1138 h 1368"/>
                <a:gd name="T40" fmla="*/ 305 w 1298"/>
                <a:gd name="T41" fmla="*/ 1295 h 1368"/>
                <a:gd name="T42" fmla="*/ 369 w 1298"/>
                <a:gd name="T43" fmla="*/ 1234 h 1368"/>
                <a:gd name="T44" fmla="*/ 460 w 1298"/>
                <a:gd name="T45" fmla="*/ 1177 h 1368"/>
                <a:gd name="T46" fmla="*/ 508 w 1298"/>
                <a:gd name="T47" fmla="*/ 1063 h 1368"/>
                <a:gd name="T48" fmla="*/ 559 w 1298"/>
                <a:gd name="T49" fmla="*/ 1035 h 1368"/>
                <a:gd name="T50" fmla="*/ 599 w 1298"/>
                <a:gd name="T51" fmla="*/ 1073 h 1368"/>
                <a:gd name="T52" fmla="*/ 612 w 1298"/>
                <a:gd name="T53" fmla="*/ 1140 h 1368"/>
                <a:gd name="T54" fmla="*/ 676 w 1298"/>
                <a:gd name="T55" fmla="*/ 1195 h 1368"/>
                <a:gd name="T56" fmla="*/ 704 w 1298"/>
                <a:gd name="T57" fmla="*/ 1276 h 1368"/>
                <a:gd name="T58" fmla="*/ 773 w 1298"/>
                <a:gd name="T59" fmla="*/ 1224 h 1368"/>
                <a:gd name="T60" fmla="*/ 821 w 1298"/>
                <a:gd name="T61" fmla="*/ 1221 h 1368"/>
                <a:gd name="T62" fmla="*/ 894 w 1298"/>
                <a:gd name="T63" fmla="*/ 1275 h 1368"/>
                <a:gd name="T64" fmla="*/ 1033 w 1298"/>
                <a:gd name="T65" fmla="*/ 1301 h 1368"/>
                <a:gd name="T66" fmla="*/ 1098 w 1298"/>
                <a:gd name="T67" fmla="*/ 1358 h 1368"/>
                <a:gd name="T68" fmla="*/ 1144 w 1298"/>
                <a:gd name="T69" fmla="*/ 1315 h 1368"/>
                <a:gd name="T70" fmla="*/ 1161 w 1298"/>
                <a:gd name="T71" fmla="*/ 1153 h 1368"/>
                <a:gd name="T72" fmla="*/ 1136 w 1298"/>
                <a:gd name="T73" fmla="*/ 972 h 1368"/>
                <a:gd name="T74" fmla="*/ 1204 w 1298"/>
                <a:gd name="T75" fmla="*/ 909 h 1368"/>
                <a:gd name="T76" fmla="*/ 1189 w 1298"/>
                <a:gd name="T77" fmla="*/ 849 h 1368"/>
                <a:gd name="T78" fmla="*/ 1228 w 1298"/>
                <a:gd name="T79" fmla="*/ 807 h 1368"/>
                <a:gd name="T80" fmla="*/ 1289 w 1298"/>
                <a:gd name="T81" fmla="*/ 780 h 1368"/>
                <a:gd name="T82" fmla="*/ 1227 w 1298"/>
                <a:gd name="T83" fmla="*/ 715 h 1368"/>
                <a:gd name="T84" fmla="*/ 1152 w 1298"/>
                <a:gd name="T85" fmla="*/ 665 h 1368"/>
                <a:gd name="T86" fmla="*/ 1037 w 1298"/>
                <a:gd name="T87" fmla="*/ 628 h 1368"/>
                <a:gd name="T88" fmla="*/ 952 w 1298"/>
                <a:gd name="T89" fmla="*/ 603 h 1368"/>
                <a:gd name="T90" fmla="*/ 1036 w 1298"/>
                <a:gd name="T91" fmla="*/ 545 h 1368"/>
                <a:gd name="T92" fmla="*/ 1034 w 1298"/>
                <a:gd name="T93" fmla="*/ 460 h 1368"/>
                <a:gd name="T94" fmla="*/ 1139 w 1298"/>
                <a:gd name="T95" fmla="*/ 366 h 1368"/>
                <a:gd name="T96" fmla="*/ 1192 w 1298"/>
                <a:gd name="T97" fmla="*/ 353 h 1368"/>
                <a:gd name="T98" fmla="*/ 1170 w 1298"/>
                <a:gd name="T99" fmla="*/ 303 h 1368"/>
                <a:gd name="T100" fmla="*/ 1076 w 1298"/>
                <a:gd name="T101" fmla="*/ 245 h 1368"/>
                <a:gd name="T102" fmla="*/ 963 w 1298"/>
                <a:gd name="T103" fmla="*/ 225 h 1368"/>
                <a:gd name="T104" fmla="*/ 941 w 1298"/>
                <a:gd name="T105" fmla="*/ 152 h 1368"/>
                <a:gd name="T106" fmla="*/ 848 w 1298"/>
                <a:gd name="T107" fmla="*/ 173 h 1368"/>
                <a:gd name="T108" fmla="*/ 771 w 1298"/>
                <a:gd name="T109" fmla="*/ 210 h 1368"/>
                <a:gd name="T110" fmla="*/ 684 w 1298"/>
                <a:gd name="T111" fmla="*/ 168 h 1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98" h="1368">
                  <a:moveTo>
                    <a:pt x="606" y="59"/>
                  </a:moveTo>
                  <a:lnTo>
                    <a:pt x="588" y="79"/>
                  </a:lnTo>
                  <a:lnTo>
                    <a:pt x="572" y="102"/>
                  </a:lnTo>
                  <a:lnTo>
                    <a:pt x="557" y="127"/>
                  </a:lnTo>
                  <a:lnTo>
                    <a:pt x="543" y="151"/>
                  </a:lnTo>
                  <a:lnTo>
                    <a:pt x="530" y="176"/>
                  </a:lnTo>
                  <a:lnTo>
                    <a:pt x="518" y="202"/>
                  </a:lnTo>
                  <a:lnTo>
                    <a:pt x="506" y="228"/>
                  </a:lnTo>
                  <a:lnTo>
                    <a:pt x="493" y="253"/>
                  </a:lnTo>
                  <a:lnTo>
                    <a:pt x="485" y="253"/>
                  </a:lnTo>
                  <a:lnTo>
                    <a:pt x="476" y="253"/>
                  </a:lnTo>
                  <a:lnTo>
                    <a:pt x="468" y="252"/>
                  </a:lnTo>
                  <a:lnTo>
                    <a:pt x="459" y="252"/>
                  </a:lnTo>
                  <a:lnTo>
                    <a:pt x="450" y="252"/>
                  </a:lnTo>
                  <a:lnTo>
                    <a:pt x="440" y="253"/>
                  </a:lnTo>
                  <a:lnTo>
                    <a:pt x="432" y="255"/>
                  </a:lnTo>
                  <a:lnTo>
                    <a:pt x="426" y="257"/>
                  </a:lnTo>
                  <a:lnTo>
                    <a:pt x="430" y="294"/>
                  </a:lnTo>
                  <a:lnTo>
                    <a:pt x="440" y="347"/>
                  </a:lnTo>
                  <a:lnTo>
                    <a:pt x="451" y="401"/>
                  </a:lnTo>
                  <a:lnTo>
                    <a:pt x="455" y="438"/>
                  </a:lnTo>
                  <a:lnTo>
                    <a:pt x="437" y="406"/>
                  </a:lnTo>
                  <a:lnTo>
                    <a:pt x="412" y="358"/>
                  </a:lnTo>
                  <a:lnTo>
                    <a:pt x="384" y="303"/>
                  </a:lnTo>
                  <a:lnTo>
                    <a:pt x="354" y="243"/>
                  </a:lnTo>
                  <a:lnTo>
                    <a:pt x="327" y="187"/>
                  </a:lnTo>
                  <a:lnTo>
                    <a:pt x="303" y="138"/>
                  </a:lnTo>
                  <a:lnTo>
                    <a:pt x="287" y="106"/>
                  </a:lnTo>
                  <a:lnTo>
                    <a:pt x="282" y="93"/>
                  </a:lnTo>
                  <a:lnTo>
                    <a:pt x="277" y="70"/>
                  </a:lnTo>
                  <a:lnTo>
                    <a:pt x="274" y="46"/>
                  </a:lnTo>
                  <a:lnTo>
                    <a:pt x="270" y="23"/>
                  </a:lnTo>
                  <a:lnTo>
                    <a:pt x="263" y="0"/>
                  </a:lnTo>
                  <a:lnTo>
                    <a:pt x="245" y="0"/>
                  </a:lnTo>
                  <a:lnTo>
                    <a:pt x="228" y="2"/>
                  </a:lnTo>
                  <a:lnTo>
                    <a:pt x="210" y="9"/>
                  </a:lnTo>
                  <a:lnTo>
                    <a:pt x="194" y="18"/>
                  </a:lnTo>
                  <a:lnTo>
                    <a:pt x="179" y="29"/>
                  </a:lnTo>
                  <a:lnTo>
                    <a:pt x="164" y="40"/>
                  </a:lnTo>
                  <a:lnTo>
                    <a:pt x="150" y="53"/>
                  </a:lnTo>
                  <a:lnTo>
                    <a:pt x="138" y="64"/>
                  </a:lnTo>
                  <a:lnTo>
                    <a:pt x="137" y="77"/>
                  </a:lnTo>
                  <a:lnTo>
                    <a:pt x="141" y="99"/>
                  </a:lnTo>
                  <a:lnTo>
                    <a:pt x="150" y="128"/>
                  </a:lnTo>
                  <a:lnTo>
                    <a:pt x="162" y="160"/>
                  </a:lnTo>
                  <a:lnTo>
                    <a:pt x="173" y="190"/>
                  </a:lnTo>
                  <a:lnTo>
                    <a:pt x="185" y="217"/>
                  </a:lnTo>
                  <a:lnTo>
                    <a:pt x="192" y="235"/>
                  </a:lnTo>
                  <a:lnTo>
                    <a:pt x="195" y="242"/>
                  </a:lnTo>
                  <a:lnTo>
                    <a:pt x="203" y="252"/>
                  </a:lnTo>
                  <a:lnTo>
                    <a:pt x="223" y="279"/>
                  </a:lnTo>
                  <a:lnTo>
                    <a:pt x="252" y="317"/>
                  </a:lnTo>
                  <a:lnTo>
                    <a:pt x="285" y="361"/>
                  </a:lnTo>
                  <a:lnTo>
                    <a:pt x="318" y="404"/>
                  </a:lnTo>
                  <a:lnTo>
                    <a:pt x="347" y="444"/>
                  </a:lnTo>
                  <a:lnTo>
                    <a:pt x="369" y="471"/>
                  </a:lnTo>
                  <a:lnTo>
                    <a:pt x="378" y="484"/>
                  </a:lnTo>
                  <a:lnTo>
                    <a:pt x="363" y="486"/>
                  </a:lnTo>
                  <a:lnTo>
                    <a:pt x="347" y="489"/>
                  </a:lnTo>
                  <a:lnTo>
                    <a:pt x="332" y="492"/>
                  </a:lnTo>
                  <a:lnTo>
                    <a:pt x="316" y="494"/>
                  </a:lnTo>
                  <a:lnTo>
                    <a:pt x="301" y="497"/>
                  </a:lnTo>
                  <a:lnTo>
                    <a:pt x="285" y="498"/>
                  </a:lnTo>
                  <a:lnTo>
                    <a:pt x="270" y="499"/>
                  </a:lnTo>
                  <a:lnTo>
                    <a:pt x="254" y="498"/>
                  </a:lnTo>
                  <a:lnTo>
                    <a:pt x="251" y="508"/>
                  </a:lnTo>
                  <a:lnTo>
                    <a:pt x="249" y="520"/>
                  </a:lnTo>
                  <a:lnTo>
                    <a:pt x="251" y="532"/>
                  </a:lnTo>
                  <a:lnTo>
                    <a:pt x="251" y="544"/>
                  </a:lnTo>
                  <a:lnTo>
                    <a:pt x="242" y="565"/>
                  </a:lnTo>
                  <a:lnTo>
                    <a:pt x="233" y="583"/>
                  </a:lnTo>
                  <a:lnTo>
                    <a:pt x="222" y="599"/>
                  </a:lnTo>
                  <a:lnTo>
                    <a:pt x="210" y="614"/>
                  </a:lnTo>
                  <a:lnTo>
                    <a:pt x="200" y="626"/>
                  </a:lnTo>
                  <a:lnTo>
                    <a:pt x="191" y="635"/>
                  </a:lnTo>
                  <a:lnTo>
                    <a:pt x="185" y="641"/>
                  </a:lnTo>
                  <a:lnTo>
                    <a:pt x="183" y="643"/>
                  </a:lnTo>
                  <a:lnTo>
                    <a:pt x="171" y="664"/>
                  </a:lnTo>
                  <a:lnTo>
                    <a:pt x="154" y="681"/>
                  </a:lnTo>
                  <a:lnTo>
                    <a:pt x="132" y="696"/>
                  </a:lnTo>
                  <a:lnTo>
                    <a:pt x="107" y="709"/>
                  </a:lnTo>
                  <a:lnTo>
                    <a:pt x="79" y="720"/>
                  </a:lnTo>
                  <a:lnTo>
                    <a:pt x="50" y="728"/>
                  </a:lnTo>
                  <a:lnTo>
                    <a:pt x="24" y="734"/>
                  </a:lnTo>
                  <a:lnTo>
                    <a:pt x="0" y="738"/>
                  </a:lnTo>
                  <a:lnTo>
                    <a:pt x="5" y="748"/>
                  </a:lnTo>
                  <a:lnTo>
                    <a:pt x="16" y="757"/>
                  </a:lnTo>
                  <a:lnTo>
                    <a:pt x="28" y="765"/>
                  </a:lnTo>
                  <a:lnTo>
                    <a:pt x="45" y="772"/>
                  </a:lnTo>
                  <a:lnTo>
                    <a:pt x="62" y="779"/>
                  </a:lnTo>
                  <a:lnTo>
                    <a:pt x="81" y="785"/>
                  </a:lnTo>
                  <a:lnTo>
                    <a:pt x="102" y="789"/>
                  </a:lnTo>
                  <a:lnTo>
                    <a:pt x="124" y="794"/>
                  </a:lnTo>
                  <a:lnTo>
                    <a:pt x="145" y="798"/>
                  </a:lnTo>
                  <a:lnTo>
                    <a:pt x="165" y="800"/>
                  </a:lnTo>
                  <a:lnTo>
                    <a:pt x="184" y="803"/>
                  </a:lnTo>
                  <a:lnTo>
                    <a:pt x="201" y="804"/>
                  </a:lnTo>
                  <a:lnTo>
                    <a:pt x="216" y="807"/>
                  </a:lnTo>
                  <a:lnTo>
                    <a:pt x="228" y="808"/>
                  </a:lnTo>
                  <a:lnTo>
                    <a:pt x="237" y="809"/>
                  </a:lnTo>
                  <a:lnTo>
                    <a:pt x="240" y="809"/>
                  </a:lnTo>
                  <a:lnTo>
                    <a:pt x="230" y="837"/>
                  </a:lnTo>
                  <a:lnTo>
                    <a:pt x="214" y="868"/>
                  </a:lnTo>
                  <a:lnTo>
                    <a:pt x="195" y="900"/>
                  </a:lnTo>
                  <a:lnTo>
                    <a:pt x="175" y="930"/>
                  </a:lnTo>
                  <a:lnTo>
                    <a:pt x="155" y="958"/>
                  </a:lnTo>
                  <a:lnTo>
                    <a:pt x="139" y="980"/>
                  </a:lnTo>
                  <a:lnTo>
                    <a:pt x="127" y="995"/>
                  </a:lnTo>
                  <a:lnTo>
                    <a:pt x="123" y="1000"/>
                  </a:lnTo>
                  <a:lnTo>
                    <a:pt x="135" y="1002"/>
                  </a:lnTo>
                  <a:lnTo>
                    <a:pt x="147" y="1002"/>
                  </a:lnTo>
                  <a:lnTo>
                    <a:pt x="160" y="1002"/>
                  </a:lnTo>
                  <a:lnTo>
                    <a:pt x="171" y="1003"/>
                  </a:lnTo>
                  <a:lnTo>
                    <a:pt x="183" y="1004"/>
                  </a:lnTo>
                  <a:lnTo>
                    <a:pt x="193" y="1007"/>
                  </a:lnTo>
                  <a:lnTo>
                    <a:pt x="203" y="1012"/>
                  </a:lnTo>
                  <a:lnTo>
                    <a:pt x="214" y="1019"/>
                  </a:lnTo>
                  <a:lnTo>
                    <a:pt x="224" y="1050"/>
                  </a:lnTo>
                  <a:lnTo>
                    <a:pt x="236" y="1090"/>
                  </a:lnTo>
                  <a:lnTo>
                    <a:pt x="249" y="1138"/>
                  </a:lnTo>
                  <a:lnTo>
                    <a:pt x="264" y="1187"/>
                  </a:lnTo>
                  <a:lnTo>
                    <a:pt x="277" y="1232"/>
                  </a:lnTo>
                  <a:lnTo>
                    <a:pt x="287" y="1271"/>
                  </a:lnTo>
                  <a:lnTo>
                    <a:pt x="295" y="1298"/>
                  </a:lnTo>
                  <a:lnTo>
                    <a:pt x="298" y="1307"/>
                  </a:lnTo>
                  <a:lnTo>
                    <a:pt x="305" y="1295"/>
                  </a:lnTo>
                  <a:lnTo>
                    <a:pt x="314" y="1285"/>
                  </a:lnTo>
                  <a:lnTo>
                    <a:pt x="324" y="1275"/>
                  </a:lnTo>
                  <a:lnTo>
                    <a:pt x="335" y="1264"/>
                  </a:lnTo>
                  <a:lnTo>
                    <a:pt x="346" y="1254"/>
                  </a:lnTo>
                  <a:lnTo>
                    <a:pt x="358" y="1244"/>
                  </a:lnTo>
                  <a:lnTo>
                    <a:pt x="369" y="1234"/>
                  </a:lnTo>
                  <a:lnTo>
                    <a:pt x="381" y="1224"/>
                  </a:lnTo>
                  <a:lnTo>
                    <a:pt x="396" y="1214"/>
                  </a:lnTo>
                  <a:lnTo>
                    <a:pt x="412" y="1203"/>
                  </a:lnTo>
                  <a:lnTo>
                    <a:pt x="428" y="1194"/>
                  </a:lnTo>
                  <a:lnTo>
                    <a:pt x="444" y="1185"/>
                  </a:lnTo>
                  <a:lnTo>
                    <a:pt x="460" y="1177"/>
                  </a:lnTo>
                  <a:lnTo>
                    <a:pt x="477" y="1169"/>
                  </a:lnTo>
                  <a:lnTo>
                    <a:pt x="493" y="1159"/>
                  </a:lnTo>
                  <a:lnTo>
                    <a:pt x="508" y="1151"/>
                  </a:lnTo>
                  <a:lnTo>
                    <a:pt x="507" y="1123"/>
                  </a:lnTo>
                  <a:lnTo>
                    <a:pt x="505" y="1091"/>
                  </a:lnTo>
                  <a:lnTo>
                    <a:pt x="508" y="1063"/>
                  </a:lnTo>
                  <a:lnTo>
                    <a:pt x="524" y="1037"/>
                  </a:lnTo>
                  <a:lnTo>
                    <a:pt x="531" y="1035"/>
                  </a:lnTo>
                  <a:lnTo>
                    <a:pt x="538" y="1034"/>
                  </a:lnTo>
                  <a:lnTo>
                    <a:pt x="545" y="1034"/>
                  </a:lnTo>
                  <a:lnTo>
                    <a:pt x="552" y="1034"/>
                  </a:lnTo>
                  <a:lnTo>
                    <a:pt x="559" y="1035"/>
                  </a:lnTo>
                  <a:lnTo>
                    <a:pt x="566" y="1037"/>
                  </a:lnTo>
                  <a:lnTo>
                    <a:pt x="573" y="1040"/>
                  </a:lnTo>
                  <a:lnTo>
                    <a:pt x="580" y="1042"/>
                  </a:lnTo>
                  <a:lnTo>
                    <a:pt x="590" y="1051"/>
                  </a:lnTo>
                  <a:lnTo>
                    <a:pt x="597" y="1061"/>
                  </a:lnTo>
                  <a:lnTo>
                    <a:pt x="599" y="1073"/>
                  </a:lnTo>
                  <a:lnTo>
                    <a:pt x="600" y="1085"/>
                  </a:lnTo>
                  <a:lnTo>
                    <a:pt x="599" y="1097"/>
                  </a:lnTo>
                  <a:lnTo>
                    <a:pt x="598" y="1110"/>
                  </a:lnTo>
                  <a:lnTo>
                    <a:pt x="597" y="1123"/>
                  </a:lnTo>
                  <a:lnTo>
                    <a:pt x="598" y="1134"/>
                  </a:lnTo>
                  <a:lnTo>
                    <a:pt x="612" y="1140"/>
                  </a:lnTo>
                  <a:lnTo>
                    <a:pt x="625" y="1147"/>
                  </a:lnTo>
                  <a:lnTo>
                    <a:pt x="637" y="1155"/>
                  </a:lnTo>
                  <a:lnTo>
                    <a:pt x="649" y="1163"/>
                  </a:lnTo>
                  <a:lnTo>
                    <a:pt x="659" y="1173"/>
                  </a:lnTo>
                  <a:lnTo>
                    <a:pt x="668" y="1184"/>
                  </a:lnTo>
                  <a:lnTo>
                    <a:pt x="676" y="1195"/>
                  </a:lnTo>
                  <a:lnTo>
                    <a:pt x="682" y="1209"/>
                  </a:lnTo>
                  <a:lnTo>
                    <a:pt x="684" y="1231"/>
                  </a:lnTo>
                  <a:lnTo>
                    <a:pt x="688" y="1255"/>
                  </a:lnTo>
                  <a:lnTo>
                    <a:pt x="691" y="1276"/>
                  </a:lnTo>
                  <a:lnTo>
                    <a:pt x="694" y="1284"/>
                  </a:lnTo>
                  <a:lnTo>
                    <a:pt x="704" y="1276"/>
                  </a:lnTo>
                  <a:lnTo>
                    <a:pt x="716" y="1267"/>
                  </a:lnTo>
                  <a:lnTo>
                    <a:pt x="726" y="1257"/>
                  </a:lnTo>
                  <a:lnTo>
                    <a:pt x="737" y="1248"/>
                  </a:lnTo>
                  <a:lnTo>
                    <a:pt x="749" y="1239"/>
                  </a:lnTo>
                  <a:lnTo>
                    <a:pt x="762" y="1231"/>
                  </a:lnTo>
                  <a:lnTo>
                    <a:pt x="773" y="1224"/>
                  </a:lnTo>
                  <a:lnTo>
                    <a:pt x="786" y="1217"/>
                  </a:lnTo>
                  <a:lnTo>
                    <a:pt x="793" y="1217"/>
                  </a:lnTo>
                  <a:lnTo>
                    <a:pt x="800" y="1217"/>
                  </a:lnTo>
                  <a:lnTo>
                    <a:pt x="807" y="1218"/>
                  </a:lnTo>
                  <a:lnTo>
                    <a:pt x="815" y="1219"/>
                  </a:lnTo>
                  <a:lnTo>
                    <a:pt x="821" y="1221"/>
                  </a:lnTo>
                  <a:lnTo>
                    <a:pt x="827" y="1223"/>
                  </a:lnTo>
                  <a:lnTo>
                    <a:pt x="834" y="1226"/>
                  </a:lnTo>
                  <a:lnTo>
                    <a:pt x="840" y="1231"/>
                  </a:lnTo>
                  <a:lnTo>
                    <a:pt x="854" y="1255"/>
                  </a:lnTo>
                  <a:lnTo>
                    <a:pt x="872" y="1269"/>
                  </a:lnTo>
                  <a:lnTo>
                    <a:pt x="894" y="1275"/>
                  </a:lnTo>
                  <a:lnTo>
                    <a:pt x="918" y="1276"/>
                  </a:lnTo>
                  <a:lnTo>
                    <a:pt x="943" y="1276"/>
                  </a:lnTo>
                  <a:lnTo>
                    <a:pt x="970" y="1277"/>
                  </a:lnTo>
                  <a:lnTo>
                    <a:pt x="996" y="1283"/>
                  </a:lnTo>
                  <a:lnTo>
                    <a:pt x="1021" y="1295"/>
                  </a:lnTo>
                  <a:lnTo>
                    <a:pt x="1033" y="1301"/>
                  </a:lnTo>
                  <a:lnTo>
                    <a:pt x="1046" y="1308"/>
                  </a:lnTo>
                  <a:lnTo>
                    <a:pt x="1057" y="1316"/>
                  </a:lnTo>
                  <a:lnTo>
                    <a:pt x="1068" y="1327"/>
                  </a:lnTo>
                  <a:lnTo>
                    <a:pt x="1078" y="1336"/>
                  </a:lnTo>
                  <a:lnTo>
                    <a:pt x="1089" y="1347"/>
                  </a:lnTo>
                  <a:lnTo>
                    <a:pt x="1098" y="1358"/>
                  </a:lnTo>
                  <a:lnTo>
                    <a:pt x="1108" y="1368"/>
                  </a:lnTo>
                  <a:lnTo>
                    <a:pt x="1120" y="1361"/>
                  </a:lnTo>
                  <a:lnTo>
                    <a:pt x="1128" y="1352"/>
                  </a:lnTo>
                  <a:lnTo>
                    <a:pt x="1135" y="1342"/>
                  </a:lnTo>
                  <a:lnTo>
                    <a:pt x="1140" y="1329"/>
                  </a:lnTo>
                  <a:lnTo>
                    <a:pt x="1144" y="1315"/>
                  </a:lnTo>
                  <a:lnTo>
                    <a:pt x="1147" y="1301"/>
                  </a:lnTo>
                  <a:lnTo>
                    <a:pt x="1152" y="1287"/>
                  </a:lnTo>
                  <a:lnTo>
                    <a:pt x="1155" y="1274"/>
                  </a:lnTo>
                  <a:lnTo>
                    <a:pt x="1160" y="1232"/>
                  </a:lnTo>
                  <a:lnTo>
                    <a:pt x="1163" y="1192"/>
                  </a:lnTo>
                  <a:lnTo>
                    <a:pt x="1161" y="1153"/>
                  </a:lnTo>
                  <a:lnTo>
                    <a:pt x="1153" y="1113"/>
                  </a:lnTo>
                  <a:lnTo>
                    <a:pt x="1148" y="1081"/>
                  </a:lnTo>
                  <a:lnTo>
                    <a:pt x="1140" y="1049"/>
                  </a:lnTo>
                  <a:lnTo>
                    <a:pt x="1133" y="1017"/>
                  </a:lnTo>
                  <a:lnTo>
                    <a:pt x="1126" y="984"/>
                  </a:lnTo>
                  <a:lnTo>
                    <a:pt x="1136" y="972"/>
                  </a:lnTo>
                  <a:lnTo>
                    <a:pt x="1145" y="960"/>
                  </a:lnTo>
                  <a:lnTo>
                    <a:pt x="1155" y="949"/>
                  </a:lnTo>
                  <a:lnTo>
                    <a:pt x="1167" y="938"/>
                  </a:lnTo>
                  <a:lnTo>
                    <a:pt x="1178" y="928"/>
                  </a:lnTo>
                  <a:lnTo>
                    <a:pt x="1190" y="919"/>
                  </a:lnTo>
                  <a:lnTo>
                    <a:pt x="1204" y="909"/>
                  </a:lnTo>
                  <a:lnTo>
                    <a:pt x="1216" y="900"/>
                  </a:lnTo>
                  <a:lnTo>
                    <a:pt x="1216" y="893"/>
                  </a:lnTo>
                  <a:lnTo>
                    <a:pt x="1212" y="884"/>
                  </a:lnTo>
                  <a:lnTo>
                    <a:pt x="1205" y="872"/>
                  </a:lnTo>
                  <a:lnTo>
                    <a:pt x="1198" y="861"/>
                  </a:lnTo>
                  <a:lnTo>
                    <a:pt x="1189" y="849"/>
                  </a:lnTo>
                  <a:lnTo>
                    <a:pt x="1182" y="840"/>
                  </a:lnTo>
                  <a:lnTo>
                    <a:pt x="1177" y="833"/>
                  </a:lnTo>
                  <a:lnTo>
                    <a:pt x="1175" y="831"/>
                  </a:lnTo>
                  <a:lnTo>
                    <a:pt x="1190" y="822"/>
                  </a:lnTo>
                  <a:lnTo>
                    <a:pt x="1208" y="814"/>
                  </a:lnTo>
                  <a:lnTo>
                    <a:pt x="1228" y="807"/>
                  </a:lnTo>
                  <a:lnTo>
                    <a:pt x="1249" y="802"/>
                  </a:lnTo>
                  <a:lnTo>
                    <a:pt x="1268" y="798"/>
                  </a:lnTo>
                  <a:lnTo>
                    <a:pt x="1283" y="795"/>
                  </a:lnTo>
                  <a:lnTo>
                    <a:pt x="1295" y="793"/>
                  </a:lnTo>
                  <a:lnTo>
                    <a:pt x="1298" y="793"/>
                  </a:lnTo>
                  <a:lnTo>
                    <a:pt x="1289" y="780"/>
                  </a:lnTo>
                  <a:lnTo>
                    <a:pt x="1280" y="769"/>
                  </a:lnTo>
                  <a:lnTo>
                    <a:pt x="1269" y="757"/>
                  </a:lnTo>
                  <a:lnTo>
                    <a:pt x="1259" y="746"/>
                  </a:lnTo>
                  <a:lnTo>
                    <a:pt x="1249" y="735"/>
                  </a:lnTo>
                  <a:lnTo>
                    <a:pt x="1238" y="725"/>
                  </a:lnTo>
                  <a:lnTo>
                    <a:pt x="1227" y="715"/>
                  </a:lnTo>
                  <a:lnTo>
                    <a:pt x="1215" y="705"/>
                  </a:lnTo>
                  <a:lnTo>
                    <a:pt x="1204" y="696"/>
                  </a:lnTo>
                  <a:lnTo>
                    <a:pt x="1191" y="688"/>
                  </a:lnTo>
                  <a:lnTo>
                    <a:pt x="1178" y="679"/>
                  </a:lnTo>
                  <a:lnTo>
                    <a:pt x="1164" y="672"/>
                  </a:lnTo>
                  <a:lnTo>
                    <a:pt x="1152" y="665"/>
                  </a:lnTo>
                  <a:lnTo>
                    <a:pt x="1137" y="658"/>
                  </a:lnTo>
                  <a:lnTo>
                    <a:pt x="1123" y="652"/>
                  </a:lnTo>
                  <a:lnTo>
                    <a:pt x="1108" y="648"/>
                  </a:lnTo>
                  <a:lnTo>
                    <a:pt x="1089" y="640"/>
                  </a:lnTo>
                  <a:lnTo>
                    <a:pt x="1063" y="634"/>
                  </a:lnTo>
                  <a:lnTo>
                    <a:pt x="1037" y="628"/>
                  </a:lnTo>
                  <a:lnTo>
                    <a:pt x="1009" y="625"/>
                  </a:lnTo>
                  <a:lnTo>
                    <a:pt x="984" y="621"/>
                  </a:lnTo>
                  <a:lnTo>
                    <a:pt x="962" y="618"/>
                  </a:lnTo>
                  <a:lnTo>
                    <a:pt x="946" y="615"/>
                  </a:lnTo>
                  <a:lnTo>
                    <a:pt x="939" y="613"/>
                  </a:lnTo>
                  <a:lnTo>
                    <a:pt x="952" y="603"/>
                  </a:lnTo>
                  <a:lnTo>
                    <a:pt x="965" y="592"/>
                  </a:lnTo>
                  <a:lnTo>
                    <a:pt x="979" y="582"/>
                  </a:lnTo>
                  <a:lnTo>
                    <a:pt x="993" y="573"/>
                  </a:lnTo>
                  <a:lnTo>
                    <a:pt x="1007" y="562"/>
                  </a:lnTo>
                  <a:lnTo>
                    <a:pt x="1022" y="554"/>
                  </a:lnTo>
                  <a:lnTo>
                    <a:pt x="1036" y="545"/>
                  </a:lnTo>
                  <a:lnTo>
                    <a:pt x="1049" y="537"/>
                  </a:lnTo>
                  <a:lnTo>
                    <a:pt x="1044" y="523"/>
                  </a:lnTo>
                  <a:lnTo>
                    <a:pt x="1037" y="511"/>
                  </a:lnTo>
                  <a:lnTo>
                    <a:pt x="1029" y="497"/>
                  </a:lnTo>
                  <a:lnTo>
                    <a:pt x="1026" y="482"/>
                  </a:lnTo>
                  <a:lnTo>
                    <a:pt x="1034" y="460"/>
                  </a:lnTo>
                  <a:lnTo>
                    <a:pt x="1047" y="439"/>
                  </a:lnTo>
                  <a:lnTo>
                    <a:pt x="1061" y="422"/>
                  </a:lnTo>
                  <a:lnTo>
                    <a:pt x="1078" y="406"/>
                  </a:lnTo>
                  <a:lnTo>
                    <a:pt x="1097" y="392"/>
                  </a:lnTo>
                  <a:lnTo>
                    <a:pt x="1117" y="378"/>
                  </a:lnTo>
                  <a:lnTo>
                    <a:pt x="1139" y="366"/>
                  </a:lnTo>
                  <a:lnTo>
                    <a:pt x="1161" y="356"/>
                  </a:lnTo>
                  <a:lnTo>
                    <a:pt x="1167" y="356"/>
                  </a:lnTo>
                  <a:lnTo>
                    <a:pt x="1173" y="356"/>
                  </a:lnTo>
                  <a:lnTo>
                    <a:pt x="1179" y="355"/>
                  </a:lnTo>
                  <a:lnTo>
                    <a:pt x="1186" y="354"/>
                  </a:lnTo>
                  <a:lnTo>
                    <a:pt x="1192" y="353"/>
                  </a:lnTo>
                  <a:lnTo>
                    <a:pt x="1197" y="351"/>
                  </a:lnTo>
                  <a:lnTo>
                    <a:pt x="1200" y="350"/>
                  </a:lnTo>
                  <a:lnTo>
                    <a:pt x="1201" y="350"/>
                  </a:lnTo>
                  <a:lnTo>
                    <a:pt x="1192" y="333"/>
                  </a:lnTo>
                  <a:lnTo>
                    <a:pt x="1182" y="317"/>
                  </a:lnTo>
                  <a:lnTo>
                    <a:pt x="1170" y="303"/>
                  </a:lnTo>
                  <a:lnTo>
                    <a:pt x="1158" y="290"/>
                  </a:lnTo>
                  <a:lnTo>
                    <a:pt x="1143" y="279"/>
                  </a:lnTo>
                  <a:lnTo>
                    <a:pt x="1128" y="268"/>
                  </a:lnTo>
                  <a:lnTo>
                    <a:pt x="1110" y="260"/>
                  </a:lnTo>
                  <a:lnTo>
                    <a:pt x="1094" y="252"/>
                  </a:lnTo>
                  <a:lnTo>
                    <a:pt x="1076" y="245"/>
                  </a:lnTo>
                  <a:lnTo>
                    <a:pt x="1057" y="240"/>
                  </a:lnTo>
                  <a:lnTo>
                    <a:pt x="1039" y="235"/>
                  </a:lnTo>
                  <a:lnTo>
                    <a:pt x="1021" y="232"/>
                  </a:lnTo>
                  <a:lnTo>
                    <a:pt x="1001" y="228"/>
                  </a:lnTo>
                  <a:lnTo>
                    <a:pt x="981" y="226"/>
                  </a:lnTo>
                  <a:lnTo>
                    <a:pt x="963" y="225"/>
                  </a:lnTo>
                  <a:lnTo>
                    <a:pt x="945" y="223"/>
                  </a:lnTo>
                  <a:lnTo>
                    <a:pt x="949" y="206"/>
                  </a:lnTo>
                  <a:lnTo>
                    <a:pt x="955" y="183"/>
                  </a:lnTo>
                  <a:lnTo>
                    <a:pt x="958" y="161"/>
                  </a:lnTo>
                  <a:lnTo>
                    <a:pt x="957" y="149"/>
                  </a:lnTo>
                  <a:lnTo>
                    <a:pt x="941" y="152"/>
                  </a:lnTo>
                  <a:lnTo>
                    <a:pt x="926" y="154"/>
                  </a:lnTo>
                  <a:lnTo>
                    <a:pt x="910" y="158"/>
                  </a:lnTo>
                  <a:lnTo>
                    <a:pt x="895" y="160"/>
                  </a:lnTo>
                  <a:lnTo>
                    <a:pt x="879" y="164"/>
                  </a:lnTo>
                  <a:lnTo>
                    <a:pt x="863" y="167"/>
                  </a:lnTo>
                  <a:lnTo>
                    <a:pt x="848" y="173"/>
                  </a:lnTo>
                  <a:lnTo>
                    <a:pt x="832" y="179"/>
                  </a:lnTo>
                  <a:lnTo>
                    <a:pt x="820" y="187"/>
                  </a:lnTo>
                  <a:lnTo>
                    <a:pt x="809" y="192"/>
                  </a:lnTo>
                  <a:lnTo>
                    <a:pt x="796" y="198"/>
                  </a:lnTo>
                  <a:lnTo>
                    <a:pt x="783" y="204"/>
                  </a:lnTo>
                  <a:lnTo>
                    <a:pt x="771" y="210"/>
                  </a:lnTo>
                  <a:lnTo>
                    <a:pt x="758" y="215"/>
                  </a:lnTo>
                  <a:lnTo>
                    <a:pt x="747" y="223"/>
                  </a:lnTo>
                  <a:lnTo>
                    <a:pt x="735" y="233"/>
                  </a:lnTo>
                  <a:lnTo>
                    <a:pt x="724" y="219"/>
                  </a:lnTo>
                  <a:lnTo>
                    <a:pt x="705" y="197"/>
                  </a:lnTo>
                  <a:lnTo>
                    <a:pt x="684" y="168"/>
                  </a:lnTo>
                  <a:lnTo>
                    <a:pt x="663" y="138"/>
                  </a:lnTo>
                  <a:lnTo>
                    <a:pt x="641" y="108"/>
                  </a:lnTo>
                  <a:lnTo>
                    <a:pt x="623" y="83"/>
                  </a:lnTo>
                  <a:lnTo>
                    <a:pt x="611" y="66"/>
                  </a:lnTo>
                  <a:lnTo>
                    <a:pt x="606" y="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46"/>
            <p:cNvSpPr>
              <a:spLocks/>
            </p:cNvSpPr>
            <p:nvPr/>
          </p:nvSpPr>
          <p:spPr bwMode="auto">
            <a:xfrm>
              <a:off x="2990" y="1766"/>
              <a:ext cx="298" cy="169"/>
            </a:xfrm>
            <a:custGeom>
              <a:avLst/>
              <a:gdLst>
                <a:gd name="T0" fmla="*/ 151 w 597"/>
                <a:gd name="T1" fmla="*/ 152 h 338"/>
                <a:gd name="T2" fmla="*/ 133 w 597"/>
                <a:gd name="T3" fmla="*/ 107 h 338"/>
                <a:gd name="T4" fmla="*/ 110 w 597"/>
                <a:gd name="T5" fmla="*/ 63 h 338"/>
                <a:gd name="T6" fmla="*/ 83 w 597"/>
                <a:gd name="T7" fmla="*/ 20 h 338"/>
                <a:gd name="T8" fmla="*/ 68 w 597"/>
                <a:gd name="T9" fmla="*/ 34 h 338"/>
                <a:gd name="T10" fmla="*/ 76 w 597"/>
                <a:gd name="T11" fmla="*/ 101 h 338"/>
                <a:gd name="T12" fmla="*/ 87 w 597"/>
                <a:gd name="T13" fmla="*/ 168 h 338"/>
                <a:gd name="T14" fmla="*/ 81 w 597"/>
                <a:gd name="T15" fmla="*/ 235 h 338"/>
                <a:gd name="T16" fmla="*/ 60 w 597"/>
                <a:gd name="T17" fmla="*/ 279 h 338"/>
                <a:gd name="T18" fmla="*/ 41 w 597"/>
                <a:gd name="T19" fmla="*/ 300 h 338"/>
                <a:gd name="T20" fmla="*/ 20 w 597"/>
                <a:gd name="T21" fmla="*/ 321 h 338"/>
                <a:gd name="T22" fmla="*/ 4 w 597"/>
                <a:gd name="T23" fmla="*/ 335 h 338"/>
                <a:gd name="T24" fmla="*/ 16 w 597"/>
                <a:gd name="T25" fmla="*/ 337 h 338"/>
                <a:gd name="T26" fmla="*/ 50 w 597"/>
                <a:gd name="T27" fmla="*/ 333 h 338"/>
                <a:gd name="T28" fmla="*/ 83 w 597"/>
                <a:gd name="T29" fmla="*/ 328 h 338"/>
                <a:gd name="T30" fmla="*/ 115 w 597"/>
                <a:gd name="T31" fmla="*/ 321 h 338"/>
                <a:gd name="T32" fmla="*/ 148 w 597"/>
                <a:gd name="T33" fmla="*/ 314 h 338"/>
                <a:gd name="T34" fmla="*/ 180 w 597"/>
                <a:gd name="T35" fmla="*/ 305 h 338"/>
                <a:gd name="T36" fmla="*/ 212 w 597"/>
                <a:gd name="T37" fmla="*/ 296 h 338"/>
                <a:gd name="T38" fmla="*/ 244 w 597"/>
                <a:gd name="T39" fmla="*/ 284 h 338"/>
                <a:gd name="T40" fmla="*/ 434 w 597"/>
                <a:gd name="T41" fmla="*/ 211 h 338"/>
                <a:gd name="T42" fmla="*/ 475 w 597"/>
                <a:gd name="T43" fmla="*/ 199 h 338"/>
                <a:gd name="T44" fmla="*/ 515 w 597"/>
                <a:gd name="T45" fmla="*/ 192 h 338"/>
                <a:gd name="T46" fmla="*/ 555 w 597"/>
                <a:gd name="T47" fmla="*/ 190 h 338"/>
                <a:gd name="T48" fmla="*/ 597 w 597"/>
                <a:gd name="T49" fmla="*/ 190 h 338"/>
                <a:gd name="T50" fmla="*/ 570 w 597"/>
                <a:gd name="T51" fmla="*/ 176 h 338"/>
                <a:gd name="T52" fmla="*/ 541 w 597"/>
                <a:gd name="T53" fmla="*/ 163 h 338"/>
                <a:gd name="T54" fmla="*/ 512 w 597"/>
                <a:gd name="T55" fmla="*/ 152 h 338"/>
                <a:gd name="T56" fmla="*/ 483 w 597"/>
                <a:gd name="T57" fmla="*/ 143 h 338"/>
                <a:gd name="T58" fmla="*/ 453 w 597"/>
                <a:gd name="T59" fmla="*/ 136 h 338"/>
                <a:gd name="T60" fmla="*/ 422 w 597"/>
                <a:gd name="T61" fmla="*/ 130 h 338"/>
                <a:gd name="T62" fmla="*/ 390 w 597"/>
                <a:gd name="T63" fmla="*/ 125 h 338"/>
                <a:gd name="T64" fmla="*/ 359 w 597"/>
                <a:gd name="T65" fmla="*/ 123 h 338"/>
                <a:gd name="T66" fmla="*/ 356 w 597"/>
                <a:gd name="T67" fmla="*/ 91 h 338"/>
                <a:gd name="T68" fmla="*/ 365 w 597"/>
                <a:gd name="T69" fmla="*/ 60 h 338"/>
                <a:gd name="T70" fmla="*/ 334 w 597"/>
                <a:gd name="T71" fmla="*/ 66 h 338"/>
                <a:gd name="T72" fmla="*/ 301 w 597"/>
                <a:gd name="T73" fmla="*/ 80 h 338"/>
                <a:gd name="T74" fmla="*/ 266 w 597"/>
                <a:gd name="T75" fmla="*/ 99 h 338"/>
                <a:gd name="T76" fmla="*/ 234 w 597"/>
                <a:gd name="T77" fmla="*/ 119 h 338"/>
                <a:gd name="T78" fmla="*/ 204 w 597"/>
                <a:gd name="T79" fmla="*/ 140 h 338"/>
                <a:gd name="T80" fmla="*/ 181 w 597"/>
                <a:gd name="T81" fmla="*/ 158 h 338"/>
                <a:gd name="T82" fmla="*/ 165 w 597"/>
                <a:gd name="T83" fmla="*/ 170 h 338"/>
                <a:gd name="T84" fmla="*/ 159 w 597"/>
                <a:gd name="T85" fmla="*/ 175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97" h="338">
                  <a:moveTo>
                    <a:pt x="159" y="175"/>
                  </a:moveTo>
                  <a:lnTo>
                    <a:pt x="151" y="152"/>
                  </a:lnTo>
                  <a:lnTo>
                    <a:pt x="143" y="129"/>
                  </a:lnTo>
                  <a:lnTo>
                    <a:pt x="133" y="107"/>
                  </a:lnTo>
                  <a:lnTo>
                    <a:pt x="122" y="85"/>
                  </a:lnTo>
                  <a:lnTo>
                    <a:pt x="110" y="63"/>
                  </a:lnTo>
                  <a:lnTo>
                    <a:pt x="97" y="41"/>
                  </a:lnTo>
                  <a:lnTo>
                    <a:pt x="83" y="20"/>
                  </a:lnTo>
                  <a:lnTo>
                    <a:pt x="69" y="0"/>
                  </a:lnTo>
                  <a:lnTo>
                    <a:pt x="68" y="34"/>
                  </a:lnTo>
                  <a:lnTo>
                    <a:pt x="70" y="68"/>
                  </a:lnTo>
                  <a:lnTo>
                    <a:pt x="76" y="101"/>
                  </a:lnTo>
                  <a:lnTo>
                    <a:pt x="82" y="134"/>
                  </a:lnTo>
                  <a:lnTo>
                    <a:pt x="87" y="168"/>
                  </a:lnTo>
                  <a:lnTo>
                    <a:pt x="87" y="201"/>
                  </a:lnTo>
                  <a:lnTo>
                    <a:pt x="81" y="235"/>
                  </a:lnTo>
                  <a:lnTo>
                    <a:pt x="66" y="269"/>
                  </a:lnTo>
                  <a:lnTo>
                    <a:pt x="60" y="279"/>
                  </a:lnTo>
                  <a:lnTo>
                    <a:pt x="51" y="289"/>
                  </a:lnTo>
                  <a:lnTo>
                    <a:pt x="41" y="300"/>
                  </a:lnTo>
                  <a:lnTo>
                    <a:pt x="30" y="311"/>
                  </a:lnTo>
                  <a:lnTo>
                    <a:pt x="20" y="321"/>
                  </a:lnTo>
                  <a:lnTo>
                    <a:pt x="11" y="329"/>
                  </a:lnTo>
                  <a:lnTo>
                    <a:pt x="4" y="335"/>
                  </a:lnTo>
                  <a:lnTo>
                    <a:pt x="0" y="338"/>
                  </a:lnTo>
                  <a:lnTo>
                    <a:pt x="16" y="337"/>
                  </a:lnTo>
                  <a:lnTo>
                    <a:pt x="34" y="335"/>
                  </a:lnTo>
                  <a:lnTo>
                    <a:pt x="50" y="333"/>
                  </a:lnTo>
                  <a:lnTo>
                    <a:pt x="66" y="330"/>
                  </a:lnTo>
                  <a:lnTo>
                    <a:pt x="83" y="328"/>
                  </a:lnTo>
                  <a:lnTo>
                    <a:pt x="99" y="325"/>
                  </a:lnTo>
                  <a:lnTo>
                    <a:pt x="115" y="321"/>
                  </a:lnTo>
                  <a:lnTo>
                    <a:pt x="131" y="318"/>
                  </a:lnTo>
                  <a:lnTo>
                    <a:pt x="148" y="314"/>
                  </a:lnTo>
                  <a:lnTo>
                    <a:pt x="164" y="310"/>
                  </a:lnTo>
                  <a:lnTo>
                    <a:pt x="180" y="305"/>
                  </a:lnTo>
                  <a:lnTo>
                    <a:pt x="196" y="300"/>
                  </a:lnTo>
                  <a:lnTo>
                    <a:pt x="212" y="296"/>
                  </a:lnTo>
                  <a:lnTo>
                    <a:pt x="228" y="290"/>
                  </a:lnTo>
                  <a:lnTo>
                    <a:pt x="244" y="284"/>
                  </a:lnTo>
                  <a:lnTo>
                    <a:pt x="260" y="279"/>
                  </a:lnTo>
                  <a:lnTo>
                    <a:pt x="434" y="211"/>
                  </a:lnTo>
                  <a:lnTo>
                    <a:pt x="454" y="204"/>
                  </a:lnTo>
                  <a:lnTo>
                    <a:pt x="475" y="199"/>
                  </a:lnTo>
                  <a:lnTo>
                    <a:pt x="494" y="194"/>
                  </a:lnTo>
                  <a:lnTo>
                    <a:pt x="515" y="192"/>
                  </a:lnTo>
                  <a:lnTo>
                    <a:pt x="534" y="190"/>
                  </a:lnTo>
                  <a:lnTo>
                    <a:pt x="555" y="190"/>
                  </a:lnTo>
                  <a:lnTo>
                    <a:pt x="576" y="190"/>
                  </a:lnTo>
                  <a:lnTo>
                    <a:pt x="597" y="190"/>
                  </a:lnTo>
                  <a:lnTo>
                    <a:pt x="584" y="183"/>
                  </a:lnTo>
                  <a:lnTo>
                    <a:pt x="570" y="176"/>
                  </a:lnTo>
                  <a:lnTo>
                    <a:pt x="556" y="169"/>
                  </a:lnTo>
                  <a:lnTo>
                    <a:pt x="541" y="163"/>
                  </a:lnTo>
                  <a:lnTo>
                    <a:pt x="527" y="158"/>
                  </a:lnTo>
                  <a:lnTo>
                    <a:pt x="512" y="152"/>
                  </a:lnTo>
                  <a:lnTo>
                    <a:pt x="498" y="147"/>
                  </a:lnTo>
                  <a:lnTo>
                    <a:pt x="483" y="143"/>
                  </a:lnTo>
                  <a:lnTo>
                    <a:pt x="468" y="139"/>
                  </a:lnTo>
                  <a:lnTo>
                    <a:pt x="453" y="136"/>
                  </a:lnTo>
                  <a:lnTo>
                    <a:pt x="437" y="132"/>
                  </a:lnTo>
                  <a:lnTo>
                    <a:pt x="422" y="130"/>
                  </a:lnTo>
                  <a:lnTo>
                    <a:pt x="405" y="128"/>
                  </a:lnTo>
                  <a:lnTo>
                    <a:pt x="390" y="125"/>
                  </a:lnTo>
                  <a:lnTo>
                    <a:pt x="374" y="124"/>
                  </a:lnTo>
                  <a:lnTo>
                    <a:pt x="359" y="123"/>
                  </a:lnTo>
                  <a:lnTo>
                    <a:pt x="356" y="107"/>
                  </a:lnTo>
                  <a:lnTo>
                    <a:pt x="356" y="91"/>
                  </a:lnTo>
                  <a:lnTo>
                    <a:pt x="358" y="75"/>
                  </a:lnTo>
                  <a:lnTo>
                    <a:pt x="365" y="60"/>
                  </a:lnTo>
                  <a:lnTo>
                    <a:pt x="350" y="62"/>
                  </a:lnTo>
                  <a:lnTo>
                    <a:pt x="334" y="66"/>
                  </a:lnTo>
                  <a:lnTo>
                    <a:pt x="318" y="72"/>
                  </a:lnTo>
                  <a:lnTo>
                    <a:pt x="301" y="80"/>
                  </a:lnTo>
                  <a:lnTo>
                    <a:pt x="283" y="89"/>
                  </a:lnTo>
                  <a:lnTo>
                    <a:pt x="266" y="99"/>
                  </a:lnTo>
                  <a:lnTo>
                    <a:pt x="250" y="109"/>
                  </a:lnTo>
                  <a:lnTo>
                    <a:pt x="234" y="119"/>
                  </a:lnTo>
                  <a:lnTo>
                    <a:pt x="218" y="130"/>
                  </a:lnTo>
                  <a:lnTo>
                    <a:pt x="204" y="140"/>
                  </a:lnTo>
                  <a:lnTo>
                    <a:pt x="191" y="149"/>
                  </a:lnTo>
                  <a:lnTo>
                    <a:pt x="181" y="158"/>
                  </a:lnTo>
                  <a:lnTo>
                    <a:pt x="172" y="164"/>
                  </a:lnTo>
                  <a:lnTo>
                    <a:pt x="165" y="170"/>
                  </a:lnTo>
                  <a:lnTo>
                    <a:pt x="160" y="174"/>
                  </a:lnTo>
                  <a:lnTo>
                    <a:pt x="159" y="175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47"/>
            <p:cNvSpPr>
              <a:spLocks/>
            </p:cNvSpPr>
            <p:nvPr/>
          </p:nvSpPr>
          <p:spPr bwMode="auto">
            <a:xfrm>
              <a:off x="2801" y="1720"/>
              <a:ext cx="136" cy="220"/>
            </a:xfrm>
            <a:custGeom>
              <a:avLst/>
              <a:gdLst>
                <a:gd name="T0" fmla="*/ 0 w 272"/>
                <a:gd name="T1" fmla="*/ 36 h 440"/>
                <a:gd name="T2" fmla="*/ 1 w 272"/>
                <a:gd name="T3" fmla="*/ 55 h 440"/>
                <a:gd name="T4" fmla="*/ 6 w 272"/>
                <a:gd name="T5" fmla="*/ 73 h 440"/>
                <a:gd name="T6" fmla="*/ 13 w 272"/>
                <a:gd name="T7" fmla="*/ 91 h 440"/>
                <a:gd name="T8" fmla="*/ 19 w 272"/>
                <a:gd name="T9" fmla="*/ 108 h 440"/>
                <a:gd name="T10" fmla="*/ 26 w 272"/>
                <a:gd name="T11" fmla="*/ 122 h 440"/>
                <a:gd name="T12" fmla="*/ 36 w 272"/>
                <a:gd name="T13" fmla="*/ 139 h 440"/>
                <a:gd name="T14" fmla="*/ 48 w 272"/>
                <a:gd name="T15" fmla="*/ 161 h 440"/>
                <a:gd name="T16" fmla="*/ 63 w 272"/>
                <a:gd name="T17" fmla="*/ 184 h 440"/>
                <a:gd name="T18" fmla="*/ 79 w 272"/>
                <a:gd name="T19" fmla="*/ 210 h 440"/>
                <a:gd name="T20" fmla="*/ 98 w 272"/>
                <a:gd name="T21" fmla="*/ 238 h 440"/>
                <a:gd name="T22" fmla="*/ 116 w 272"/>
                <a:gd name="T23" fmla="*/ 266 h 440"/>
                <a:gd name="T24" fmla="*/ 136 w 272"/>
                <a:gd name="T25" fmla="*/ 293 h 440"/>
                <a:gd name="T26" fmla="*/ 154 w 272"/>
                <a:gd name="T27" fmla="*/ 321 h 440"/>
                <a:gd name="T28" fmla="*/ 173 w 272"/>
                <a:gd name="T29" fmla="*/ 348 h 440"/>
                <a:gd name="T30" fmla="*/ 189 w 272"/>
                <a:gd name="T31" fmla="*/ 372 h 440"/>
                <a:gd name="T32" fmla="*/ 204 w 272"/>
                <a:gd name="T33" fmla="*/ 393 h 440"/>
                <a:gd name="T34" fmla="*/ 216 w 272"/>
                <a:gd name="T35" fmla="*/ 410 h 440"/>
                <a:gd name="T36" fmla="*/ 225 w 272"/>
                <a:gd name="T37" fmla="*/ 424 h 440"/>
                <a:gd name="T38" fmla="*/ 231 w 272"/>
                <a:gd name="T39" fmla="*/ 432 h 440"/>
                <a:gd name="T40" fmla="*/ 234 w 272"/>
                <a:gd name="T41" fmla="*/ 435 h 440"/>
                <a:gd name="T42" fmla="*/ 272 w 272"/>
                <a:gd name="T43" fmla="*/ 440 h 440"/>
                <a:gd name="T44" fmla="*/ 263 w 272"/>
                <a:gd name="T45" fmla="*/ 427 h 440"/>
                <a:gd name="T46" fmla="*/ 244 w 272"/>
                <a:gd name="T47" fmla="*/ 396 h 440"/>
                <a:gd name="T48" fmla="*/ 216 w 272"/>
                <a:gd name="T49" fmla="*/ 351 h 440"/>
                <a:gd name="T50" fmla="*/ 185 w 272"/>
                <a:gd name="T51" fmla="*/ 299 h 440"/>
                <a:gd name="T52" fmla="*/ 153 w 272"/>
                <a:gd name="T53" fmla="*/ 249 h 440"/>
                <a:gd name="T54" fmla="*/ 125 w 272"/>
                <a:gd name="T55" fmla="*/ 204 h 440"/>
                <a:gd name="T56" fmla="*/ 106 w 272"/>
                <a:gd name="T57" fmla="*/ 171 h 440"/>
                <a:gd name="T58" fmla="*/ 99 w 272"/>
                <a:gd name="T59" fmla="*/ 160 h 440"/>
                <a:gd name="T60" fmla="*/ 93 w 272"/>
                <a:gd name="T61" fmla="*/ 140 h 440"/>
                <a:gd name="T62" fmla="*/ 86 w 272"/>
                <a:gd name="T63" fmla="*/ 119 h 440"/>
                <a:gd name="T64" fmla="*/ 78 w 272"/>
                <a:gd name="T65" fmla="*/ 100 h 440"/>
                <a:gd name="T66" fmla="*/ 71 w 272"/>
                <a:gd name="T67" fmla="*/ 80 h 440"/>
                <a:gd name="T68" fmla="*/ 64 w 272"/>
                <a:gd name="T69" fmla="*/ 61 h 440"/>
                <a:gd name="T70" fmla="*/ 60 w 272"/>
                <a:gd name="T71" fmla="*/ 41 h 440"/>
                <a:gd name="T72" fmla="*/ 57 w 272"/>
                <a:gd name="T73" fmla="*/ 20 h 440"/>
                <a:gd name="T74" fmla="*/ 59 w 272"/>
                <a:gd name="T75" fmla="*/ 0 h 440"/>
                <a:gd name="T76" fmla="*/ 51 w 272"/>
                <a:gd name="T77" fmla="*/ 1 h 440"/>
                <a:gd name="T78" fmla="*/ 42 w 272"/>
                <a:gd name="T79" fmla="*/ 4 h 440"/>
                <a:gd name="T80" fmla="*/ 33 w 272"/>
                <a:gd name="T81" fmla="*/ 8 h 440"/>
                <a:gd name="T82" fmla="*/ 25 w 272"/>
                <a:gd name="T83" fmla="*/ 11 h 440"/>
                <a:gd name="T84" fmla="*/ 17 w 272"/>
                <a:gd name="T85" fmla="*/ 17 h 440"/>
                <a:gd name="T86" fmla="*/ 10 w 272"/>
                <a:gd name="T87" fmla="*/ 23 h 440"/>
                <a:gd name="T88" fmla="*/ 4 w 272"/>
                <a:gd name="T89" fmla="*/ 29 h 440"/>
                <a:gd name="T90" fmla="*/ 0 w 272"/>
                <a:gd name="T91" fmla="*/ 3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72" h="440">
                  <a:moveTo>
                    <a:pt x="0" y="36"/>
                  </a:moveTo>
                  <a:lnTo>
                    <a:pt x="1" y="55"/>
                  </a:lnTo>
                  <a:lnTo>
                    <a:pt x="6" y="73"/>
                  </a:lnTo>
                  <a:lnTo>
                    <a:pt x="13" y="91"/>
                  </a:lnTo>
                  <a:lnTo>
                    <a:pt x="19" y="108"/>
                  </a:lnTo>
                  <a:lnTo>
                    <a:pt x="26" y="122"/>
                  </a:lnTo>
                  <a:lnTo>
                    <a:pt x="36" y="139"/>
                  </a:lnTo>
                  <a:lnTo>
                    <a:pt x="48" y="161"/>
                  </a:lnTo>
                  <a:lnTo>
                    <a:pt x="63" y="184"/>
                  </a:lnTo>
                  <a:lnTo>
                    <a:pt x="79" y="210"/>
                  </a:lnTo>
                  <a:lnTo>
                    <a:pt x="98" y="238"/>
                  </a:lnTo>
                  <a:lnTo>
                    <a:pt x="116" y="266"/>
                  </a:lnTo>
                  <a:lnTo>
                    <a:pt x="136" y="293"/>
                  </a:lnTo>
                  <a:lnTo>
                    <a:pt x="154" y="321"/>
                  </a:lnTo>
                  <a:lnTo>
                    <a:pt x="173" y="348"/>
                  </a:lnTo>
                  <a:lnTo>
                    <a:pt x="189" y="372"/>
                  </a:lnTo>
                  <a:lnTo>
                    <a:pt x="204" y="393"/>
                  </a:lnTo>
                  <a:lnTo>
                    <a:pt x="216" y="410"/>
                  </a:lnTo>
                  <a:lnTo>
                    <a:pt x="225" y="424"/>
                  </a:lnTo>
                  <a:lnTo>
                    <a:pt x="231" y="432"/>
                  </a:lnTo>
                  <a:lnTo>
                    <a:pt x="234" y="435"/>
                  </a:lnTo>
                  <a:lnTo>
                    <a:pt x="272" y="440"/>
                  </a:lnTo>
                  <a:lnTo>
                    <a:pt x="263" y="427"/>
                  </a:lnTo>
                  <a:lnTo>
                    <a:pt x="244" y="396"/>
                  </a:lnTo>
                  <a:lnTo>
                    <a:pt x="216" y="351"/>
                  </a:lnTo>
                  <a:lnTo>
                    <a:pt x="185" y="299"/>
                  </a:lnTo>
                  <a:lnTo>
                    <a:pt x="153" y="249"/>
                  </a:lnTo>
                  <a:lnTo>
                    <a:pt x="125" y="204"/>
                  </a:lnTo>
                  <a:lnTo>
                    <a:pt x="106" y="171"/>
                  </a:lnTo>
                  <a:lnTo>
                    <a:pt x="99" y="160"/>
                  </a:lnTo>
                  <a:lnTo>
                    <a:pt x="93" y="140"/>
                  </a:lnTo>
                  <a:lnTo>
                    <a:pt x="86" y="119"/>
                  </a:lnTo>
                  <a:lnTo>
                    <a:pt x="78" y="100"/>
                  </a:lnTo>
                  <a:lnTo>
                    <a:pt x="71" y="80"/>
                  </a:lnTo>
                  <a:lnTo>
                    <a:pt x="64" y="61"/>
                  </a:lnTo>
                  <a:lnTo>
                    <a:pt x="60" y="41"/>
                  </a:lnTo>
                  <a:lnTo>
                    <a:pt x="57" y="20"/>
                  </a:lnTo>
                  <a:lnTo>
                    <a:pt x="59" y="0"/>
                  </a:lnTo>
                  <a:lnTo>
                    <a:pt x="51" y="1"/>
                  </a:lnTo>
                  <a:lnTo>
                    <a:pt x="42" y="4"/>
                  </a:lnTo>
                  <a:lnTo>
                    <a:pt x="33" y="8"/>
                  </a:lnTo>
                  <a:lnTo>
                    <a:pt x="25" y="11"/>
                  </a:lnTo>
                  <a:lnTo>
                    <a:pt x="17" y="17"/>
                  </a:lnTo>
                  <a:lnTo>
                    <a:pt x="10" y="23"/>
                  </a:lnTo>
                  <a:lnTo>
                    <a:pt x="4" y="29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8" name="Freeform 48"/>
            <p:cNvSpPr>
              <a:spLocks/>
            </p:cNvSpPr>
            <p:nvPr/>
          </p:nvSpPr>
          <p:spPr bwMode="auto">
            <a:xfrm>
              <a:off x="2952" y="1766"/>
              <a:ext cx="65" cy="171"/>
            </a:xfrm>
            <a:custGeom>
              <a:avLst/>
              <a:gdLst>
                <a:gd name="T0" fmla="*/ 38 w 130"/>
                <a:gd name="T1" fmla="*/ 151 h 341"/>
                <a:gd name="T2" fmla="*/ 34 w 130"/>
                <a:gd name="T3" fmla="*/ 152 h 341"/>
                <a:gd name="T4" fmla="*/ 29 w 130"/>
                <a:gd name="T5" fmla="*/ 152 h 341"/>
                <a:gd name="T6" fmla="*/ 24 w 130"/>
                <a:gd name="T7" fmla="*/ 152 h 341"/>
                <a:gd name="T8" fmla="*/ 20 w 130"/>
                <a:gd name="T9" fmla="*/ 151 h 341"/>
                <a:gd name="T10" fmla="*/ 14 w 130"/>
                <a:gd name="T11" fmla="*/ 151 h 341"/>
                <a:gd name="T12" fmla="*/ 10 w 130"/>
                <a:gd name="T13" fmla="*/ 150 h 341"/>
                <a:gd name="T14" fmla="*/ 5 w 130"/>
                <a:gd name="T15" fmla="*/ 148 h 341"/>
                <a:gd name="T16" fmla="*/ 0 w 130"/>
                <a:gd name="T17" fmla="*/ 147 h 341"/>
                <a:gd name="T18" fmla="*/ 3 w 130"/>
                <a:gd name="T19" fmla="*/ 178 h 341"/>
                <a:gd name="T20" fmla="*/ 10 w 130"/>
                <a:gd name="T21" fmla="*/ 233 h 341"/>
                <a:gd name="T22" fmla="*/ 14 w 130"/>
                <a:gd name="T23" fmla="*/ 294 h 341"/>
                <a:gd name="T24" fmla="*/ 12 w 130"/>
                <a:gd name="T25" fmla="*/ 341 h 341"/>
                <a:gd name="T26" fmla="*/ 38 w 130"/>
                <a:gd name="T27" fmla="*/ 327 h 341"/>
                <a:gd name="T28" fmla="*/ 61 w 130"/>
                <a:gd name="T29" fmla="*/ 311 h 341"/>
                <a:gd name="T30" fmla="*/ 80 w 130"/>
                <a:gd name="T31" fmla="*/ 291 h 341"/>
                <a:gd name="T32" fmla="*/ 96 w 130"/>
                <a:gd name="T33" fmla="*/ 269 h 341"/>
                <a:gd name="T34" fmla="*/ 109 w 130"/>
                <a:gd name="T35" fmla="*/ 246 h 341"/>
                <a:gd name="T36" fmla="*/ 119 w 130"/>
                <a:gd name="T37" fmla="*/ 220 h 341"/>
                <a:gd name="T38" fmla="*/ 126 w 130"/>
                <a:gd name="T39" fmla="*/ 193 h 341"/>
                <a:gd name="T40" fmla="*/ 130 w 130"/>
                <a:gd name="T41" fmla="*/ 165 h 341"/>
                <a:gd name="T42" fmla="*/ 125 w 130"/>
                <a:gd name="T43" fmla="*/ 123 h 341"/>
                <a:gd name="T44" fmla="*/ 119 w 130"/>
                <a:gd name="T45" fmla="*/ 82 h 341"/>
                <a:gd name="T46" fmla="*/ 113 w 130"/>
                <a:gd name="T47" fmla="*/ 41 h 341"/>
                <a:gd name="T48" fmla="*/ 110 w 130"/>
                <a:gd name="T49" fmla="*/ 0 h 341"/>
                <a:gd name="T50" fmla="*/ 98 w 130"/>
                <a:gd name="T51" fmla="*/ 16 h 341"/>
                <a:gd name="T52" fmla="*/ 87 w 130"/>
                <a:gd name="T53" fmla="*/ 33 h 341"/>
                <a:gd name="T54" fmla="*/ 77 w 130"/>
                <a:gd name="T55" fmla="*/ 52 h 341"/>
                <a:gd name="T56" fmla="*/ 68 w 130"/>
                <a:gd name="T57" fmla="*/ 71 h 341"/>
                <a:gd name="T58" fmla="*/ 60 w 130"/>
                <a:gd name="T59" fmla="*/ 91 h 341"/>
                <a:gd name="T60" fmla="*/ 52 w 130"/>
                <a:gd name="T61" fmla="*/ 110 h 341"/>
                <a:gd name="T62" fmla="*/ 45 w 130"/>
                <a:gd name="T63" fmla="*/ 130 h 341"/>
                <a:gd name="T64" fmla="*/ 38 w 130"/>
                <a:gd name="T65" fmla="*/ 15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341">
                  <a:moveTo>
                    <a:pt x="38" y="151"/>
                  </a:moveTo>
                  <a:lnTo>
                    <a:pt x="34" y="152"/>
                  </a:lnTo>
                  <a:lnTo>
                    <a:pt x="29" y="152"/>
                  </a:lnTo>
                  <a:lnTo>
                    <a:pt x="24" y="152"/>
                  </a:lnTo>
                  <a:lnTo>
                    <a:pt x="20" y="151"/>
                  </a:lnTo>
                  <a:lnTo>
                    <a:pt x="14" y="151"/>
                  </a:lnTo>
                  <a:lnTo>
                    <a:pt x="10" y="150"/>
                  </a:lnTo>
                  <a:lnTo>
                    <a:pt x="5" y="148"/>
                  </a:lnTo>
                  <a:lnTo>
                    <a:pt x="0" y="147"/>
                  </a:lnTo>
                  <a:lnTo>
                    <a:pt x="3" y="178"/>
                  </a:lnTo>
                  <a:lnTo>
                    <a:pt x="10" y="233"/>
                  </a:lnTo>
                  <a:lnTo>
                    <a:pt x="14" y="294"/>
                  </a:lnTo>
                  <a:lnTo>
                    <a:pt x="12" y="341"/>
                  </a:lnTo>
                  <a:lnTo>
                    <a:pt x="38" y="327"/>
                  </a:lnTo>
                  <a:lnTo>
                    <a:pt x="61" y="311"/>
                  </a:lnTo>
                  <a:lnTo>
                    <a:pt x="80" y="291"/>
                  </a:lnTo>
                  <a:lnTo>
                    <a:pt x="96" y="269"/>
                  </a:lnTo>
                  <a:lnTo>
                    <a:pt x="109" y="246"/>
                  </a:lnTo>
                  <a:lnTo>
                    <a:pt x="119" y="220"/>
                  </a:lnTo>
                  <a:lnTo>
                    <a:pt x="126" y="193"/>
                  </a:lnTo>
                  <a:lnTo>
                    <a:pt x="130" y="165"/>
                  </a:lnTo>
                  <a:lnTo>
                    <a:pt x="125" y="123"/>
                  </a:lnTo>
                  <a:lnTo>
                    <a:pt x="119" y="82"/>
                  </a:lnTo>
                  <a:lnTo>
                    <a:pt x="113" y="41"/>
                  </a:lnTo>
                  <a:lnTo>
                    <a:pt x="110" y="0"/>
                  </a:lnTo>
                  <a:lnTo>
                    <a:pt x="98" y="16"/>
                  </a:lnTo>
                  <a:lnTo>
                    <a:pt x="87" y="33"/>
                  </a:lnTo>
                  <a:lnTo>
                    <a:pt x="77" y="52"/>
                  </a:lnTo>
                  <a:lnTo>
                    <a:pt x="68" y="71"/>
                  </a:lnTo>
                  <a:lnTo>
                    <a:pt x="60" y="91"/>
                  </a:lnTo>
                  <a:lnTo>
                    <a:pt x="52" y="110"/>
                  </a:lnTo>
                  <a:lnTo>
                    <a:pt x="45" y="130"/>
                  </a:lnTo>
                  <a:lnTo>
                    <a:pt x="38" y="151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9" name="Freeform 49"/>
            <p:cNvSpPr>
              <a:spLocks/>
            </p:cNvSpPr>
            <p:nvPr/>
          </p:nvSpPr>
          <p:spPr bwMode="auto">
            <a:xfrm>
              <a:off x="3091" y="1843"/>
              <a:ext cx="109" cy="57"/>
            </a:xfrm>
            <a:custGeom>
              <a:avLst/>
              <a:gdLst>
                <a:gd name="T0" fmla="*/ 84 w 219"/>
                <a:gd name="T1" fmla="*/ 2 h 113"/>
                <a:gd name="T2" fmla="*/ 70 w 219"/>
                <a:gd name="T3" fmla="*/ 14 h 113"/>
                <a:gd name="T4" fmla="*/ 57 w 219"/>
                <a:gd name="T5" fmla="*/ 27 h 113"/>
                <a:gd name="T6" fmla="*/ 45 w 219"/>
                <a:gd name="T7" fmla="*/ 38 h 113"/>
                <a:gd name="T8" fmla="*/ 32 w 219"/>
                <a:gd name="T9" fmla="*/ 52 h 113"/>
                <a:gd name="T10" fmla="*/ 22 w 219"/>
                <a:gd name="T11" fmla="*/ 66 h 113"/>
                <a:gd name="T12" fmla="*/ 13 w 219"/>
                <a:gd name="T13" fmla="*/ 80 h 113"/>
                <a:gd name="T14" fmla="*/ 4 w 219"/>
                <a:gd name="T15" fmla="*/ 96 h 113"/>
                <a:gd name="T16" fmla="*/ 0 w 219"/>
                <a:gd name="T17" fmla="*/ 113 h 113"/>
                <a:gd name="T18" fmla="*/ 2 w 219"/>
                <a:gd name="T19" fmla="*/ 112 h 113"/>
                <a:gd name="T20" fmla="*/ 9 w 219"/>
                <a:gd name="T21" fmla="*/ 110 h 113"/>
                <a:gd name="T22" fmla="*/ 21 w 219"/>
                <a:gd name="T23" fmla="*/ 106 h 113"/>
                <a:gd name="T24" fmla="*/ 34 w 219"/>
                <a:gd name="T25" fmla="*/ 101 h 113"/>
                <a:gd name="T26" fmla="*/ 51 w 219"/>
                <a:gd name="T27" fmla="*/ 96 h 113"/>
                <a:gd name="T28" fmla="*/ 69 w 219"/>
                <a:gd name="T29" fmla="*/ 89 h 113"/>
                <a:gd name="T30" fmla="*/ 88 w 219"/>
                <a:gd name="T31" fmla="*/ 82 h 113"/>
                <a:gd name="T32" fmla="*/ 109 w 219"/>
                <a:gd name="T33" fmla="*/ 75 h 113"/>
                <a:gd name="T34" fmla="*/ 130 w 219"/>
                <a:gd name="T35" fmla="*/ 68 h 113"/>
                <a:gd name="T36" fmla="*/ 149 w 219"/>
                <a:gd name="T37" fmla="*/ 60 h 113"/>
                <a:gd name="T38" fmla="*/ 168 w 219"/>
                <a:gd name="T39" fmla="*/ 53 h 113"/>
                <a:gd name="T40" fmla="*/ 184 w 219"/>
                <a:gd name="T41" fmla="*/ 47 h 113"/>
                <a:gd name="T42" fmla="*/ 198 w 219"/>
                <a:gd name="T43" fmla="*/ 42 h 113"/>
                <a:gd name="T44" fmla="*/ 209 w 219"/>
                <a:gd name="T45" fmla="*/ 36 h 113"/>
                <a:gd name="T46" fmla="*/ 216 w 219"/>
                <a:gd name="T47" fmla="*/ 32 h 113"/>
                <a:gd name="T48" fmla="*/ 219 w 219"/>
                <a:gd name="T49" fmla="*/ 30 h 113"/>
                <a:gd name="T50" fmla="*/ 210 w 219"/>
                <a:gd name="T51" fmla="*/ 22 h 113"/>
                <a:gd name="T52" fmla="*/ 197 w 219"/>
                <a:gd name="T53" fmla="*/ 16 h 113"/>
                <a:gd name="T54" fmla="*/ 178 w 219"/>
                <a:gd name="T55" fmla="*/ 9 h 113"/>
                <a:gd name="T56" fmla="*/ 156 w 219"/>
                <a:gd name="T57" fmla="*/ 5 h 113"/>
                <a:gd name="T58" fmla="*/ 135 w 219"/>
                <a:gd name="T59" fmla="*/ 1 h 113"/>
                <a:gd name="T60" fmla="*/ 114 w 219"/>
                <a:gd name="T61" fmla="*/ 0 h 113"/>
                <a:gd name="T62" fmla="*/ 97 w 219"/>
                <a:gd name="T63" fmla="*/ 0 h 113"/>
                <a:gd name="T64" fmla="*/ 84 w 219"/>
                <a:gd name="T65" fmla="*/ 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9" h="113">
                  <a:moveTo>
                    <a:pt x="84" y="2"/>
                  </a:moveTo>
                  <a:lnTo>
                    <a:pt x="70" y="14"/>
                  </a:lnTo>
                  <a:lnTo>
                    <a:pt x="57" y="27"/>
                  </a:lnTo>
                  <a:lnTo>
                    <a:pt x="45" y="38"/>
                  </a:lnTo>
                  <a:lnTo>
                    <a:pt x="32" y="52"/>
                  </a:lnTo>
                  <a:lnTo>
                    <a:pt x="22" y="66"/>
                  </a:lnTo>
                  <a:lnTo>
                    <a:pt x="13" y="80"/>
                  </a:lnTo>
                  <a:lnTo>
                    <a:pt x="4" y="96"/>
                  </a:lnTo>
                  <a:lnTo>
                    <a:pt x="0" y="113"/>
                  </a:lnTo>
                  <a:lnTo>
                    <a:pt x="2" y="112"/>
                  </a:lnTo>
                  <a:lnTo>
                    <a:pt x="9" y="110"/>
                  </a:lnTo>
                  <a:lnTo>
                    <a:pt x="21" y="106"/>
                  </a:lnTo>
                  <a:lnTo>
                    <a:pt x="34" y="101"/>
                  </a:lnTo>
                  <a:lnTo>
                    <a:pt x="51" y="96"/>
                  </a:lnTo>
                  <a:lnTo>
                    <a:pt x="69" y="89"/>
                  </a:lnTo>
                  <a:lnTo>
                    <a:pt x="88" y="82"/>
                  </a:lnTo>
                  <a:lnTo>
                    <a:pt x="109" y="75"/>
                  </a:lnTo>
                  <a:lnTo>
                    <a:pt x="130" y="68"/>
                  </a:lnTo>
                  <a:lnTo>
                    <a:pt x="149" y="60"/>
                  </a:lnTo>
                  <a:lnTo>
                    <a:pt x="168" y="53"/>
                  </a:lnTo>
                  <a:lnTo>
                    <a:pt x="184" y="47"/>
                  </a:lnTo>
                  <a:lnTo>
                    <a:pt x="198" y="42"/>
                  </a:lnTo>
                  <a:lnTo>
                    <a:pt x="209" y="36"/>
                  </a:lnTo>
                  <a:lnTo>
                    <a:pt x="216" y="32"/>
                  </a:lnTo>
                  <a:lnTo>
                    <a:pt x="219" y="30"/>
                  </a:lnTo>
                  <a:lnTo>
                    <a:pt x="210" y="22"/>
                  </a:lnTo>
                  <a:lnTo>
                    <a:pt x="197" y="16"/>
                  </a:lnTo>
                  <a:lnTo>
                    <a:pt x="178" y="9"/>
                  </a:lnTo>
                  <a:lnTo>
                    <a:pt x="156" y="5"/>
                  </a:lnTo>
                  <a:lnTo>
                    <a:pt x="135" y="1"/>
                  </a:lnTo>
                  <a:lnTo>
                    <a:pt x="114" y="0"/>
                  </a:lnTo>
                  <a:lnTo>
                    <a:pt x="97" y="0"/>
                  </a:lnTo>
                  <a:lnTo>
                    <a:pt x="84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1" name="Freeform 50"/>
            <p:cNvSpPr>
              <a:spLocks/>
            </p:cNvSpPr>
            <p:nvPr/>
          </p:nvSpPr>
          <p:spPr bwMode="auto">
            <a:xfrm>
              <a:off x="2949" y="1877"/>
              <a:ext cx="389" cy="468"/>
            </a:xfrm>
            <a:custGeom>
              <a:avLst/>
              <a:gdLst>
                <a:gd name="T0" fmla="*/ 0 w 778"/>
                <a:gd name="T1" fmla="*/ 156 h 936"/>
                <a:gd name="T2" fmla="*/ 452 w 778"/>
                <a:gd name="T3" fmla="*/ 642 h 936"/>
                <a:gd name="T4" fmla="*/ 468 w 778"/>
                <a:gd name="T5" fmla="*/ 664 h 936"/>
                <a:gd name="T6" fmla="*/ 506 w 778"/>
                <a:gd name="T7" fmla="*/ 720 h 936"/>
                <a:gd name="T8" fmla="*/ 556 w 778"/>
                <a:gd name="T9" fmla="*/ 793 h 936"/>
                <a:gd name="T10" fmla="*/ 604 w 778"/>
                <a:gd name="T11" fmla="*/ 867 h 936"/>
                <a:gd name="T12" fmla="*/ 640 w 778"/>
                <a:gd name="T13" fmla="*/ 923 h 936"/>
                <a:gd name="T14" fmla="*/ 655 w 778"/>
                <a:gd name="T15" fmla="*/ 852 h 936"/>
                <a:gd name="T16" fmla="*/ 642 w 778"/>
                <a:gd name="T17" fmla="*/ 730 h 936"/>
                <a:gd name="T18" fmla="*/ 616 w 778"/>
                <a:gd name="T19" fmla="*/ 610 h 936"/>
                <a:gd name="T20" fmla="*/ 634 w 778"/>
                <a:gd name="T21" fmla="*/ 583 h 936"/>
                <a:gd name="T22" fmla="*/ 674 w 778"/>
                <a:gd name="T23" fmla="*/ 548 h 936"/>
                <a:gd name="T24" fmla="*/ 697 w 778"/>
                <a:gd name="T25" fmla="*/ 523 h 936"/>
                <a:gd name="T26" fmla="*/ 679 w 778"/>
                <a:gd name="T27" fmla="*/ 500 h 936"/>
                <a:gd name="T28" fmla="*/ 659 w 778"/>
                <a:gd name="T29" fmla="*/ 480 h 936"/>
                <a:gd name="T30" fmla="*/ 664 w 778"/>
                <a:gd name="T31" fmla="*/ 458 h 936"/>
                <a:gd name="T32" fmla="*/ 683 w 778"/>
                <a:gd name="T33" fmla="*/ 440 h 936"/>
                <a:gd name="T34" fmla="*/ 706 w 778"/>
                <a:gd name="T35" fmla="*/ 425 h 936"/>
                <a:gd name="T36" fmla="*/ 733 w 778"/>
                <a:gd name="T37" fmla="*/ 421 h 936"/>
                <a:gd name="T38" fmla="*/ 759 w 778"/>
                <a:gd name="T39" fmla="*/ 414 h 936"/>
                <a:gd name="T40" fmla="*/ 773 w 778"/>
                <a:gd name="T41" fmla="*/ 406 h 936"/>
                <a:gd name="T42" fmla="*/ 754 w 778"/>
                <a:gd name="T43" fmla="*/ 392 h 936"/>
                <a:gd name="T44" fmla="*/ 734 w 778"/>
                <a:gd name="T45" fmla="*/ 380 h 936"/>
                <a:gd name="T46" fmla="*/ 687 w 778"/>
                <a:gd name="T47" fmla="*/ 352 h 936"/>
                <a:gd name="T48" fmla="*/ 609 w 778"/>
                <a:gd name="T49" fmla="*/ 326 h 936"/>
                <a:gd name="T50" fmla="*/ 523 w 778"/>
                <a:gd name="T51" fmla="*/ 311 h 936"/>
                <a:gd name="T52" fmla="*/ 449 w 778"/>
                <a:gd name="T53" fmla="*/ 302 h 936"/>
                <a:gd name="T54" fmla="*/ 399 w 778"/>
                <a:gd name="T55" fmla="*/ 296 h 936"/>
                <a:gd name="T56" fmla="*/ 396 w 778"/>
                <a:gd name="T57" fmla="*/ 277 h 936"/>
                <a:gd name="T58" fmla="*/ 431 w 778"/>
                <a:gd name="T59" fmla="*/ 236 h 936"/>
                <a:gd name="T60" fmla="*/ 476 w 778"/>
                <a:gd name="T61" fmla="*/ 204 h 936"/>
                <a:gd name="T62" fmla="*/ 502 w 778"/>
                <a:gd name="T63" fmla="*/ 188 h 936"/>
                <a:gd name="T64" fmla="*/ 518 w 778"/>
                <a:gd name="T65" fmla="*/ 181 h 936"/>
                <a:gd name="T66" fmla="*/ 533 w 778"/>
                <a:gd name="T67" fmla="*/ 174 h 936"/>
                <a:gd name="T68" fmla="*/ 512 w 778"/>
                <a:gd name="T69" fmla="*/ 146 h 936"/>
                <a:gd name="T70" fmla="*/ 522 w 778"/>
                <a:gd name="T71" fmla="*/ 90 h 936"/>
                <a:gd name="T72" fmla="*/ 566 w 778"/>
                <a:gd name="T73" fmla="*/ 39 h 936"/>
                <a:gd name="T74" fmla="*/ 625 w 778"/>
                <a:gd name="T75" fmla="*/ 0 h 936"/>
                <a:gd name="T76" fmla="*/ 533 w 778"/>
                <a:gd name="T77" fmla="*/ 13 h 936"/>
                <a:gd name="T78" fmla="*/ 444 w 778"/>
                <a:gd name="T79" fmla="*/ 43 h 936"/>
                <a:gd name="T80" fmla="*/ 355 w 778"/>
                <a:gd name="T81" fmla="*/ 81 h 936"/>
                <a:gd name="T82" fmla="*/ 267 w 778"/>
                <a:gd name="T83" fmla="*/ 116 h 936"/>
                <a:gd name="T84" fmla="*/ 177 w 778"/>
                <a:gd name="T85" fmla="*/ 141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78" h="936">
                  <a:moveTo>
                    <a:pt x="146" y="144"/>
                  </a:moveTo>
                  <a:lnTo>
                    <a:pt x="2" y="156"/>
                  </a:lnTo>
                  <a:lnTo>
                    <a:pt x="0" y="156"/>
                  </a:lnTo>
                  <a:lnTo>
                    <a:pt x="0" y="157"/>
                  </a:lnTo>
                  <a:lnTo>
                    <a:pt x="246" y="405"/>
                  </a:lnTo>
                  <a:lnTo>
                    <a:pt x="452" y="642"/>
                  </a:lnTo>
                  <a:lnTo>
                    <a:pt x="454" y="644"/>
                  </a:lnTo>
                  <a:lnTo>
                    <a:pt x="459" y="652"/>
                  </a:lnTo>
                  <a:lnTo>
                    <a:pt x="468" y="664"/>
                  </a:lnTo>
                  <a:lnTo>
                    <a:pt x="479" y="680"/>
                  </a:lnTo>
                  <a:lnTo>
                    <a:pt x="491" y="699"/>
                  </a:lnTo>
                  <a:lnTo>
                    <a:pt x="506" y="720"/>
                  </a:lnTo>
                  <a:lnTo>
                    <a:pt x="522" y="744"/>
                  </a:lnTo>
                  <a:lnTo>
                    <a:pt x="540" y="768"/>
                  </a:lnTo>
                  <a:lnTo>
                    <a:pt x="556" y="793"/>
                  </a:lnTo>
                  <a:lnTo>
                    <a:pt x="573" y="818"/>
                  </a:lnTo>
                  <a:lnTo>
                    <a:pt x="589" y="844"/>
                  </a:lnTo>
                  <a:lnTo>
                    <a:pt x="604" y="867"/>
                  </a:lnTo>
                  <a:lnTo>
                    <a:pt x="618" y="889"/>
                  </a:lnTo>
                  <a:lnTo>
                    <a:pt x="630" y="907"/>
                  </a:lnTo>
                  <a:lnTo>
                    <a:pt x="640" y="923"/>
                  </a:lnTo>
                  <a:lnTo>
                    <a:pt x="647" y="936"/>
                  </a:lnTo>
                  <a:lnTo>
                    <a:pt x="653" y="893"/>
                  </a:lnTo>
                  <a:lnTo>
                    <a:pt x="655" y="852"/>
                  </a:lnTo>
                  <a:lnTo>
                    <a:pt x="653" y="810"/>
                  </a:lnTo>
                  <a:lnTo>
                    <a:pt x="649" y="770"/>
                  </a:lnTo>
                  <a:lnTo>
                    <a:pt x="642" y="730"/>
                  </a:lnTo>
                  <a:lnTo>
                    <a:pt x="634" y="689"/>
                  </a:lnTo>
                  <a:lnTo>
                    <a:pt x="625" y="650"/>
                  </a:lnTo>
                  <a:lnTo>
                    <a:pt x="616" y="610"/>
                  </a:lnTo>
                  <a:lnTo>
                    <a:pt x="618" y="604"/>
                  </a:lnTo>
                  <a:lnTo>
                    <a:pt x="625" y="595"/>
                  </a:lnTo>
                  <a:lnTo>
                    <a:pt x="634" y="583"/>
                  </a:lnTo>
                  <a:lnTo>
                    <a:pt x="645" y="571"/>
                  </a:lnTo>
                  <a:lnTo>
                    <a:pt x="659" y="559"/>
                  </a:lnTo>
                  <a:lnTo>
                    <a:pt x="674" y="548"/>
                  </a:lnTo>
                  <a:lnTo>
                    <a:pt x="688" y="538"/>
                  </a:lnTo>
                  <a:lnTo>
                    <a:pt x="702" y="533"/>
                  </a:lnTo>
                  <a:lnTo>
                    <a:pt x="697" y="523"/>
                  </a:lnTo>
                  <a:lnTo>
                    <a:pt x="691" y="515"/>
                  </a:lnTo>
                  <a:lnTo>
                    <a:pt x="686" y="507"/>
                  </a:lnTo>
                  <a:lnTo>
                    <a:pt x="679" y="500"/>
                  </a:lnTo>
                  <a:lnTo>
                    <a:pt x="672" y="493"/>
                  </a:lnTo>
                  <a:lnTo>
                    <a:pt x="665" y="486"/>
                  </a:lnTo>
                  <a:lnTo>
                    <a:pt x="659" y="480"/>
                  </a:lnTo>
                  <a:lnTo>
                    <a:pt x="653" y="471"/>
                  </a:lnTo>
                  <a:lnTo>
                    <a:pt x="658" y="465"/>
                  </a:lnTo>
                  <a:lnTo>
                    <a:pt x="664" y="458"/>
                  </a:lnTo>
                  <a:lnTo>
                    <a:pt x="670" y="452"/>
                  </a:lnTo>
                  <a:lnTo>
                    <a:pt x="677" y="445"/>
                  </a:lnTo>
                  <a:lnTo>
                    <a:pt x="683" y="440"/>
                  </a:lnTo>
                  <a:lnTo>
                    <a:pt x="690" y="435"/>
                  </a:lnTo>
                  <a:lnTo>
                    <a:pt x="698" y="430"/>
                  </a:lnTo>
                  <a:lnTo>
                    <a:pt x="706" y="425"/>
                  </a:lnTo>
                  <a:lnTo>
                    <a:pt x="716" y="424"/>
                  </a:lnTo>
                  <a:lnTo>
                    <a:pt x="725" y="423"/>
                  </a:lnTo>
                  <a:lnTo>
                    <a:pt x="733" y="421"/>
                  </a:lnTo>
                  <a:lnTo>
                    <a:pt x="742" y="418"/>
                  </a:lnTo>
                  <a:lnTo>
                    <a:pt x="751" y="416"/>
                  </a:lnTo>
                  <a:lnTo>
                    <a:pt x="759" y="414"/>
                  </a:lnTo>
                  <a:lnTo>
                    <a:pt x="769" y="413"/>
                  </a:lnTo>
                  <a:lnTo>
                    <a:pt x="778" y="412"/>
                  </a:lnTo>
                  <a:lnTo>
                    <a:pt x="773" y="406"/>
                  </a:lnTo>
                  <a:lnTo>
                    <a:pt x="767" y="400"/>
                  </a:lnTo>
                  <a:lnTo>
                    <a:pt x="761" y="397"/>
                  </a:lnTo>
                  <a:lnTo>
                    <a:pt x="754" y="392"/>
                  </a:lnTo>
                  <a:lnTo>
                    <a:pt x="747" y="388"/>
                  </a:lnTo>
                  <a:lnTo>
                    <a:pt x="740" y="385"/>
                  </a:lnTo>
                  <a:lnTo>
                    <a:pt x="734" y="380"/>
                  </a:lnTo>
                  <a:lnTo>
                    <a:pt x="728" y="376"/>
                  </a:lnTo>
                  <a:lnTo>
                    <a:pt x="710" y="363"/>
                  </a:lnTo>
                  <a:lnTo>
                    <a:pt x="687" y="352"/>
                  </a:lnTo>
                  <a:lnTo>
                    <a:pt x="663" y="342"/>
                  </a:lnTo>
                  <a:lnTo>
                    <a:pt x="636" y="334"/>
                  </a:lnTo>
                  <a:lnTo>
                    <a:pt x="609" y="326"/>
                  </a:lnTo>
                  <a:lnTo>
                    <a:pt x="580" y="320"/>
                  </a:lnTo>
                  <a:lnTo>
                    <a:pt x="552" y="316"/>
                  </a:lnTo>
                  <a:lnTo>
                    <a:pt x="523" y="311"/>
                  </a:lnTo>
                  <a:lnTo>
                    <a:pt x="497" y="308"/>
                  </a:lnTo>
                  <a:lnTo>
                    <a:pt x="472" y="304"/>
                  </a:lnTo>
                  <a:lnTo>
                    <a:pt x="449" y="302"/>
                  </a:lnTo>
                  <a:lnTo>
                    <a:pt x="428" y="300"/>
                  </a:lnTo>
                  <a:lnTo>
                    <a:pt x="412" y="297"/>
                  </a:lnTo>
                  <a:lnTo>
                    <a:pt x="399" y="296"/>
                  </a:lnTo>
                  <a:lnTo>
                    <a:pt x="391" y="294"/>
                  </a:lnTo>
                  <a:lnTo>
                    <a:pt x="388" y="293"/>
                  </a:lnTo>
                  <a:lnTo>
                    <a:pt x="396" y="277"/>
                  </a:lnTo>
                  <a:lnTo>
                    <a:pt x="405" y="262"/>
                  </a:lnTo>
                  <a:lnTo>
                    <a:pt x="418" y="249"/>
                  </a:lnTo>
                  <a:lnTo>
                    <a:pt x="431" y="236"/>
                  </a:lnTo>
                  <a:lnTo>
                    <a:pt x="446" y="226"/>
                  </a:lnTo>
                  <a:lnTo>
                    <a:pt x="461" y="214"/>
                  </a:lnTo>
                  <a:lnTo>
                    <a:pt x="476" y="204"/>
                  </a:lnTo>
                  <a:lnTo>
                    <a:pt x="491" y="193"/>
                  </a:lnTo>
                  <a:lnTo>
                    <a:pt x="497" y="190"/>
                  </a:lnTo>
                  <a:lnTo>
                    <a:pt x="502" y="188"/>
                  </a:lnTo>
                  <a:lnTo>
                    <a:pt x="507" y="186"/>
                  </a:lnTo>
                  <a:lnTo>
                    <a:pt x="512" y="183"/>
                  </a:lnTo>
                  <a:lnTo>
                    <a:pt x="518" y="181"/>
                  </a:lnTo>
                  <a:lnTo>
                    <a:pt x="522" y="178"/>
                  </a:lnTo>
                  <a:lnTo>
                    <a:pt x="528" y="176"/>
                  </a:lnTo>
                  <a:lnTo>
                    <a:pt x="533" y="174"/>
                  </a:lnTo>
                  <a:lnTo>
                    <a:pt x="526" y="166"/>
                  </a:lnTo>
                  <a:lnTo>
                    <a:pt x="518" y="156"/>
                  </a:lnTo>
                  <a:lnTo>
                    <a:pt x="512" y="146"/>
                  </a:lnTo>
                  <a:lnTo>
                    <a:pt x="510" y="135"/>
                  </a:lnTo>
                  <a:lnTo>
                    <a:pt x="514" y="111"/>
                  </a:lnTo>
                  <a:lnTo>
                    <a:pt x="522" y="90"/>
                  </a:lnTo>
                  <a:lnTo>
                    <a:pt x="534" y="72"/>
                  </a:lnTo>
                  <a:lnTo>
                    <a:pt x="549" y="54"/>
                  </a:lnTo>
                  <a:lnTo>
                    <a:pt x="566" y="39"/>
                  </a:lnTo>
                  <a:lnTo>
                    <a:pt x="584" y="25"/>
                  </a:lnTo>
                  <a:lnTo>
                    <a:pt x="604" y="12"/>
                  </a:lnTo>
                  <a:lnTo>
                    <a:pt x="625" y="0"/>
                  </a:lnTo>
                  <a:lnTo>
                    <a:pt x="594" y="1"/>
                  </a:lnTo>
                  <a:lnTo>
                    <a:pt x="563" y="6"/>
                  </a:lnTo>
                  <a:lnTo>
                    <a:pt x="533" y="13"/>
                  </a:lnTo>
                  <a:lnTo>
                    <a:pt x="503" y="21"/>
                  </a:lnTo>
                  <a:lnTo>
                    <a:pt x="473" y="31"/>
                  </a:lnTo>
                  <a:lnTo>
                    <a:pt x="444" y="43"/>
                  </a:lnTo>
                  <a:lnTo>
                    <a:pt x="414" y="55"/>
                  </a:lnTo>
                  <a:lnTo>
                    <a:pt x="385" y="68"/>
                  </a:lnTo>
                  <a:lnTo>
                    <a:pt x="355" y="81"/>
                  </a:lnTo>
                  <a:lnTo>
                    <a:pt x="327" y="93"/>
                  </a:lnTo>
                  <a:lnTo>
                    <a:pt x="297" y="105"/>
                  </a:lnTo>
                  <a:lnTo>
                    <a:pt x="267" y="116"/>
                  </a:lnTo>
                  <a:lnTo>
                    <a:pt x="237" y="126"/>
                  </a:lnTo>
                  <a:lnTo>
                    <a:pt x="207" y="135"/>
                  </a:lnTo>
                  <a:lnTo>
                    <a:pt x="177" y="141"/>
                  </a:lnTo>
                  <a:lnTo>
                    <a:pt x="146" y="144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2" name="Freeform 51"/>
            <p:cNvSpPr>
              <a:spLocks/>
            </p:cNvSpPr>
            <p:nvPr/>
          </p:nvSpPr>
          <p:spPr bwMode="auto">
            <a:xfrm>
              <a:off x="2776" y="1961"/>
              <a:ext cx="156" cy="103"/>
            </a:xfrm>
            <a:custGeom>
              <a:avLst/>
              <a:gdLst>
                <a:gd name="T0" fmla="*/ 164 w 312"/>
                <a:gd name="T1" fmla="*/ 14 h 208"/>
                <a:gd name="T2" fmla="*/ 158 w 312"/>
                <a:gd name="T3" fmla="*/ 32 h 208"/>
                <a:gd name="T4" fmla="*/ 150 w 312"/>
                <a:gd name="T5" fmla="*/ 53 h 208"/>
                <a:gd name="T6" fmla="*/ 139 w 312"/>
                <a:gd name="T7" fmla="*/ 75 h 208"/>
                <a:gd name="T8" fmla="*/ 127 w 312"/>
                <a:gd name="T9" fmla="*/ 98 h 208"/>
                <a:gd name="T10" fmla="*/ 109 w 312"/>
                <a:gd name="T11" fmla="*/ 121 h 208"/>
                <a:gd name="T12" fmla="*/ 86 w 312"/>
                <a:gd name="T13" fmla="*/ 144 h 208"/>
                <a:gd name="T14" fmla="*/ 59 w 312"/>
                <a:gd name="T15" fmla="*/ 168 h 208"/>
                <a:gd name="T16" fmla="*/ 25 w 312"/>
                <a:gd name="T17" fmla="*/ 193 h 208"/>
                <a:gd name="T18" fmla="*/ 0 w 312"/>
                <a:gd name="T19" fmla="*/ 208 h 208"/>
                <a:gd name="T20" fmla="*/ 21 w 312"/>
                <a:gd name="T21" fmla="*/ 203 h 208"/>
                <a:gd name="T22" fmla="*/ 40 w 312"/>
                <a:gd name="T23" fmla="*/ 197 h 208"/>
                <a:gd name="T24" fmla="*/ 61 w 312"/>
                <a:gd name="T25" fmla="*/ 190 h 208"/>
                <a:gd name="T26" fmla="*/ 82 w 312"/>
                <a:gd name="T27" fmla="*/ 183 h 208"/>
                <a:gd name="T28" fmla="*/ 101 w 312"/>
                <a:gd name="T29" fmla="*/ 174 h 208"/>
                <a:gd name="T30" fmla="*/ 121 w 312"/>
                <a:gd name="T31" fmla="*/ 165 h 208"/>
                <a:gd name="T32" fmla="*/ 142 w 312"/>
                <a:gd name="T33" fmla="*/ 155 h 208"/>
                <a:gd name="T34" fmla="*/ 161 w 312"/>
                <a:gd name="T35" fmla="*/ 144 h 208"/>
                <a:gd name="T36" fmla="*/ 180 w 312"/>
                <a:gd name="T37" fmla="*/ 133 h 208"/>
                <a:gd name="T38" fmla="*/ 198 w 312"/>
                <a:gd name="T39" fmla="*/ 120 h 208"/>
                <a:gd name="T40" fmla="*/ 216 w 312"/>
                <a:gd name="T41" fmla="*/ 107 h 208"/>
                <a:gd name="T42" fmla="*/ 234 w 312"/>
                <a:gd name="T43" fmla="*/ 94 h 208"/>
                <a:gd name="T44" fmla="*/ 250 w 312"/>
                <a:gd name="T45" fmla="*/ 79 h 208"/>
                <a:gd name="T46" fmla="*/ 265 w 312"/>
                <a:gd name="T47" fmla="*/ 65 h 208"/>
                <a:gd name="T48" fmla="*/ 280 w 312"/>
                <a:gd name="T49" fmla="*/ 50 h 208"/>
                <a:gd name="T50" fmla="*/ 294 w 312"/>
                <a:gd name="T51" fmla="*/ 34 h 208"/>
                <a:gd name="T52" fmla="*/ 298 w 312"/>
                <a:gd name="T53" fmla="*/ 24 h 208"/>
                <a:gd name="T54" fmla="*/ 305 w 312"/>
                <a:gd name="T55" fmla="*/ 16 h 208"/>
                <a:gd name="T56" fmla="*/ 311 w 312"/>
                <a:gd name="T57" fmla="*/ 9 h 208"/>
                <a:gd name="T58" fmla="*/ 312 w 312"/>
                <a:gd name="T59" fmla="*/ 0 h 208"/>
                <a:gd name="T60" fmla="*/ 294 w 312"/>
                <a:gd name="T61" fmla="*/ 6 h 208"/>
                <a:gd name="T62" fmla="*/ 275 w 312"/>
                <a:gd name="T63" fmla="*/ 8 h 208"/>
                <a:gd name="T64" fmla="*/ 257 w 312"/>
                <a:gd name="T65" fmla="*/ 11 h 208"/>
                <a:gd name="T66" fmla="*/ 238 w 312"/>
                <a:gd name="T67" fmla="*/ 11 h 208"/>
                <a:gd name="T68" fmla="*/ 220 w 312"/>
                <a:gd name="T69" fmla="*/ 12 h 208"/>
                <a:gd name="T70" fmla="*/ 200 w 312"/>
                <a:gd name="T71" fmla="*/ 12 h 208"/>
                <a:gd name="T72" fmla="*/ 182 w 312"/>
                <a:gd name="T73" fmla="*/ 12 h 208"/>
                <a:gd name="T74" fmla="*/ 164 w 312"/>
                <a:gd name="T75" fmla="*/ 14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2" h="208">
                  <a:moveTo>
                    <a:pt x="164" y="14"/>
                  </a:moveTo>
                  <a:lnTo>
                    <a:pt x="158" y="32"/>
                  </a:lnTo>
                  <a:lnTo>
                    <a:pt x="150" y="53"/>
                  </a:lnTo>
                  <a:lnTo>
                    <a:pt x="139" y="75"/>
                  </a:lnTo>
                  <a:lnTo>
                    <a:pt x="127" y="98"/>
                  </a:lnTo>
                  <a:lnTo>
                    <a:pt x="109" y="121"/>
                  </a:lnTo>
                  <a:lnTo>
                    <a:pt x="86" y="144"/>
                  </a:lnTo>
                  <a:lnTo>
                    <a:pt x="59" y="168"/>
                  </a:lnTo>
                  <a:lnTo>
                    <a:pt x="25" y="193"/>
                  </a:lnTo>
                  <a:lnTo>
                    <a:pt x="0" y="208"/>
                  </a:lnTo>
                  <a:lnTo>
                    <a:pt x="21" y="203"/>
                  </a:lnTo>
                  <a:lnTo>
                    <a:pt x="40" y="197"/>
                  </a:lnTo>
                  <a:lnTo>
                    <a:pt x="61" y="190"/>
                  </a:lnTo>
                  <a:lnTo>
                    <a:pt x="82" y="183"/>
                  </a:lnTo>
                  <a:lnTo>
                    <a:pt x="101" y="174"/>
                  </a:lnTo>
                  <a:lnTo>
                    <a:pt x="121" y="165"/>
                  </a:lnTo>
                  <a:lnTo>
                    <a:pt x="142" y="155"/>
                  </a:lnTo>
                  <a:lnTo>
                    <a:pt x="161" y="144"/>
                  </a:lnTo>
                  <a:lnTo>
                    <a:pt x="180" y="133"/>
                  </a:lnTo>
                  <a:lnTo>
                    <a:pt x="198" y="120"/>
                  </a:lnTo>
                  <a:lnTo>
                    <a:pt x="216" y="107"/>
                  </a:lnTo>
                  <a:lnTo>
                    <a:pt x="234" y="94"/>
                  </a:lnTo>
                  <a:lnTo>
                    <a:pt x="250" y="79"/>
                  </a:lnTo>
                  <a:lnTo>
                    <a:pt x="265" y="65"/>
                  </a:lnTo>
                  <a:lnTo>
                    <a:pt x="280" y="50"/>
                  </a:lnTo>
                  <a:lnTo>
                    <a:pt x="294" y="34"/>
                  </a:lnTo>
                  <a:lnTo>
                    <a:pt x="298" y="24"/>
                  </a:lnTo>
                  <a:lnTo>
                    <a:pt x="305" y="16"/>
                  </a:lnTo>
                  <a:lnTo>
                    <a:pt x="311" y="9"/>
                  </a:lnTo>
                  <a:lnTo>
                    <a:pt x="312" y="0"/>
                  </a:lnTo>
                  <a:lnTo>
                    <a:pt x="294" y="6"/>
                  </a:lnTo>
                  <a:lnTo>
                    <a:pt x="275" y="8"/>
                  </a:lnTo>
                  <a:lnTo>
                    <a:pt x="257" y="11"/>
                  </a:lnTo>
                  <a:lnTo>
                    <a:pt x="238" y="11"/>
                  </a:lnTo>
                  <a:lnTo>
                    <a:pt x="220" y="12"/>
                  </a:lnTo>
                  <a:lnTo>
                    <a:pt x="200" y="12"/>
                  </a:lnTo>
                  <a:lnTo>
                    <a:pt x="182" y="12"/>
                  </a:lnTo>
                  <a:lnTo>
                    <a:pt x="164" y="14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3" name="Freeform 52"/>
            <p:cNvSpPr>
              <a:spLocks/>
            </p:cNvSpPr>
            <p:nvPr/>
          </p:nvSpPr>
          <p:spPr bwMode="auto">
            <a:xfrm>
              <a:off x="2875" y="1978"/>
              <a:ext cx="389" cy="384"/>
            </a:xfrm>
            <a:custGeom>
              <a:avLst/>
              <a:gdLst>
                <a:gd name="T0" fmla="*/ 61 w 777"/>
                <a:gd name="T1" fmla="*/ 470 h 766"/>
                <a:gd name="T2" fmla="*/ 44 w 777"/>
                <a:gd name="T3" fmla="*/ 517 h 766"/>
                <a:gd name="T4" fmla="*/ 28 w 777"/>
                <a:gd name="T5" fmla="*/ 565 h 766"/>
                <a:gd name="T6" fmla="*/ 12 w 777"/>
                <a:gd name="T7" fmla="*/ 614 h 766"/>
                <a:gd name="T8" fmla="*/ 0 w 777"/>
                <a:gd name="T9" fmla="*/ 664 h 766"/>
                <a:gd name="T10" fmla="*/ 34 w 777"/>
                <a:gd name="T11" fmla="*/ 635 h 766"/>
                <a:gd name="T12" fmla="*/ 73 w 777"/>
                <a:gd name="T13" fmla="*/ 612 h 766"/>
                <a:gd name="T14" fmla="*/ 112 w 777"/>
                <a:gd name="T15" fmla="*/ 592 h 766"/>
                <a:gd name="T16" fmla="*/ 152 w 777"/>
                <a:gd name="T17" fmla="*/ 572 h 766"/>
                <a:gd name="T18" fmla="*/ 152 w 777"/>
                <a:gd name="T19" fmla="*/ 512 h 766"/>
                <a:gd name="T20" fmla="*/ 177 w 777"/>
                <a:gd name="T21" fmla="*/ 460 h 766"/>
                <a:gd name="T22" fmla="*/ 194 w 777"/>
                <a:gd name="T23" fmla="*/ 448 h 766"/>
                <a:gd name="T24" fmla="*/ 212 w 777"/>
                <a:gd name="T25" fmla="*/ 439 h 766"/>
                <a:gd name="T26" fmla="*/ 230 w 777"/>
                <a:gd name="T27" fmla="*/ 434 h 766"/>
                <a:gd name="T28" fmla="*/ 251 w 777"/>
                <a:gd name="T29" fmla="*/ 436 h 766"/>
                <a:gd name="T30" fmla="*/ 267 w 777"/>
                <a:gd name="T31" fmla="*/ 438 h 766"/>
                <a:gd name="T32" fmla="*/ 280 w 777"/>
                <a:gd name="T33" fmla="*/ 446 h 766"/>
                <a:gd name="T34" fmla="*/ 291 w 777"/>
                <a:gd name="T35" fmla="*/ 455 h 766"/>
                <a:gd name="T36" fmla="*/ 302 w 777"/>
                <a:gd name="T37" fmla="*/ 464 h 766"/>
                <a:gd name="T38" fmla="*/ 316 w 777"/>
                <a:gd name="T39" fmla="*/ 504 h 766"/>
                <a:gd name="T40" fmla="*/ 313 w 777"/>
                <a:gd name="T41" fmla="*/ 546 h 766"/>
                <a:gd name="T42" fmla="*/ 344 w 777"/>
                <a:gd name="T43" fmla="*/ 567 h 766"/>
                <a:gd name="T44" fmla="*/ 369 w 777"/>
                <a:gd name="T45" fmla="*/ 596 h 766"/>
                <a:gd name="T46" fmla="*/ 385 w 777"/>
                <a:gd name="T47" fmla="*/ 630 h 766"/>
                <a:gd name="T48" fmla="*/ 389 w 777"/>
                <a:gd name="T49" fmla="*/ 667 h 766"/>
                <a:gd name="T50" fmla="*/ 420 w 777"/>
                <a:gd name="T51" fmla="*/ 644 h 766"/>
                <a:gd name="T52" fmla="*/ 453 w 777"/>
                <a:gd name="T53" fmla="*/ 623 h 766"/>
                <a:gd name="T54" fmla="*/ 487 w 777"/>
                <a:gd name="T55" fmla="*/ 613 h 766"/>
                <a:gd name="T56" fmla="*/ 523 w 777"/>
                <a:gd name="T57" fmla="*/ 620 h 766"/>
                <a:gd name="T58" fmla="*/ 533 w 777"/>
                <a:gd name="T59" fmla="*/ 633 h 766"/>
                <a:gd name="T60" fmla="*/ 542 w 777"/>
                <a:gd name="T61" fmla="*/ 647 h 766"/>
                <a:gd name="T62" fmla="*/ 550 w 777"/>
                <a:gd name="T63" fmla="*/ 662 h 766"/>
                <a:gd name="T64" fmla="*/ 557 w 777"/>
                <a:gd name="T65" fmla="*/ 678 h 766"/>
                <a:gd name="T66" fmla="*/ 588 w 777"/>
                <a:gd name="T67" fmla="*/ 675 h 766"/>
                <a:gd name="T68" fmla="*/ 618 w 777"/>
                <a:gd name="T69" fmla="*/ 678 h 766"/>
                <a:gd name="T70" fmla="*/ 648 w 777"/>
                <a:gd name="T71" fmla="*/ 685 h 766"/>
                <a:gd name="T72" fmla="*/ 678 w 777"/>
                <a:gd name="T73" fmla="*/ 696 h 766"/>
                <a:gd name="T74" fmla="*/ 705 w 777"/>
                <a:gd name="T75" fmla="*/ 710 h 766"/>
                <a:gd name="T76" fmla="*/ 731 w 777"/>
                <a:gd name="T77" fmla="*/ 727 h 766"/>
                <a:gd name="T78" fmla="*/ 755 w 777"/>
                <a:gd name="T79" fmla="*/ 746 h 766"/>
                <a:gd name="T80" fmla="*/ 777 w 777"/>
                <a:gd name="T81" fmla="*/ 766 h 766"/>
                <a:gd name="T82" fmla="*/ 748 w 777"/>
                <a:gd name="T83" fmla="*/ 715 h 766"/>
                <a:gd name="T84" fmla="*/ 705 w 777"/>
                <a:gd name="T85" fmla="*/ 649 h 766"/>
                <a:gd name="T86" fmla="*/ 653 w 777"/>
                <a:gd name="T87" fmla="*/ 575 h 766"/>
                <a:gd name="T88" fmla="*/ 596 w 777"/>
                <a:gd name="T89" fmla="*/ 502 h 766"/>
                <a:gd name="T90" fmla="*/ 544 w 777"/>
                <a:gd name="T91" fmla="*/ 434 h 766"/>
                <a:gd name="T92" fmla="*/ 499 w 777"/>
                <a:gd name="T93" fmla="*/ 378 h 766"/>
                <a:gd name="T94" fmla="*/ 468 w 777"/>
                <a:gd name="T95" fmla="*/ 339 h 766"/>
                <a:gd name="T96" fmla="*/ 456 w 777"/>
                <a:gd name="T97" fmla="*/ 325 h 766"/>
                <a:gd name="T98" fmla="*/ 151 w 777"/>
                <a:gd name="T99" fmla="*/ 0 h 766"/>
                <a:gd name="T100" fmla="*/ 156 w 777"/>
                <a:gd name="T101" fmla="*/ 82 h 766"/>
                <a:gd name="T102" fmla="*/ 152 w 777"/>
                <a:gd name="T103" fmla="*/ 165 h 766"/>
                <a:gd name="T104" fmla="*/ 137 w 777"/>
                <a:gd name="T105" fmla="*/ 250 h 766"/>
                <a:gd name="T106" fmla="*/ 111 w 777"/>
                <a:gd name="T107" fmla="*/ 334 h 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77" h="766">
                  <a:moveTo>
                    <a:pt x="111" y="334"/>
                  </a:moveTo>
                  <a:lnTo>
                    <a:pt x="61" y="470"/>
                  </a:lnTo>
                  <a:lnTo>
                    <a:pt x="53" y="494"/>
                  </a:lnTo>
                  <a:lnTo>
                    <a:pt x="44" y="517"/>
                  </a:lnTo>
                  <a:lnTo>
                    <a:pt x="36" y="542"/>
                  </a:lnTo>
                  <a:lnTo>
                    <a:pt x="28" y="565"/>
                  </a:lnTo>
                  <a:lnTo>
                    <a:pt x="20" y="589"/>
                  </a:lnTo>
                  <a:lnTo>
                    <a:pt x="12" y="614"/>
                  </a:lnTo>
                  <a:lnTo>
                    <a:pt x="6" y="638"/>
                  </a:lnTo>
                  <a:lnTo>
                    <a:pt x="0" y="664"/>
                  </a:lnTo>
                  <a:lnTo>
                    <a:pt x="16" y="649"/>
                  </a:lnTo>
                  <a:lnTo>
                    <a:pt x="34" y="635"/>
                  </a:lnTo>
                  <a:lnTo>
                    <a:pt x="53" y="623"/>
                  </a:lnTo>
                  <a:lnTo>
                    <a:pt x="73" y="612"/>
                  </a:lnTo>
                  <a:lnTo>
                    <a:pt x="92" y="602"/>
                  </a:lnTo>
                  <a:lnTo>
                    <a:pt x="112" y="592"/>
                  </a:lnTo>
                  <a:lnTo>
                    <a:pt x="133" y="582"/>
                  </a:lnTo>
                  <a:lnTo>
                    <a:pt x="152" y="572"/>
                  </a:lnTo>
                  <a:lnTo>
                    <a:pt x="150" y="543"/>
                  </a:lnTo>
                  <a:lnTo>
                    <a:pt x="152" y="512"/>
                  </a:lnTo>
                  <a:lnTo>
                    <a:pt x="161" y="483"/>
                  </a:lnTo>
                  <a:lnTo>
                    <a:pt x="177" y="460"/>
                  </a:lnTo>
                  <a:lnTo>
                    <a:pt x="186" y="454"/>
                  </a:lnTo>
                  <a:lnTo>
                    <a:pt x="194" y="448"/>
                  </a:lnTo>
                  <a:lnTo>
                    <a:pt x="203" y="443"/>
                  </a:lnTo>
                  <a:lnTo>
                    <a:pt x="212" y="439"/>
                  </a:lnTo>
                  <a:lnTo>
                    <a:pt x="221" y="436"/>
                  </a:lnTo>
                  <a:lnTo>
                    <a:pt x="230" y="434"/>
                  </a:lnTo>
                  <a:lnTo>
                    <a:pt x="241" y="434"/>
                  </a:lnTo>
                  <a:lnTo>
                    <a:pt x="251" y="436"/>
                  </a:lnTo>
                  <a:lnTo>
                    <a:pt x="259" y="437"/>
                  </a:lnTo>
                  <a:lnTo>
                    <a:pt x="267" y="438"/>
                  </a:lnTo>
                  <a:lnTo>
                    <a:pt x="274" y="441"/>
                  </a:lnTo>
                  <a:lnTo>
                    <a:pt x="280" y="446"/>
                  </a:lnTo>
                  <a:lnTo>
                    <a:pt x="286" y="451"/>
                  </a:lnTo>
                  <a:lnTo>
                    <a:pt x="291" y="455"/>
                  </a:lnTo>
                  <a:lnTo>
                    <a:pt x="297" y="460"/>
                  </a:lnTo>
                  <a:lnTo>
                    <a:pt x="302" y="464"/>
                  </a:lnTo>
                  <a:lnTo>
                    <a:pt x="311" y="484"/>
                  </a:lnTo>
                  <a:lnTo>
                    <a:pt x="316" y="504"/>
                  </a:lnTo>
                  <a:lnTo>
                    <a:pt x="317" y="524"/>
                  </a:lnTo>
                  <a:lnTo>
                    <a:pt x="313" y="546"/>
                  </a:lnTo>
                  <a:lnTo>
                    <a:pt x="329" y="555"/>
                  </a:lnTo>
                  <a:lnTo>
                    <a:pt x="344" y="567"/>
                  </a:lnTo>
                  <a:lnTo>
                    <a:pt x="357" y="580"/>
                  </a:lnTo>
                  <a:lnTo>
                    <a:pt x="369" y="596"/>
                  </a:lnTo>
                  <a:lnTo>
                    <a:pt x="378" y="612"/>
                  </a:lnTo>
                  <a:lnTo>
                    <a:pt x="385" y="630"/>
                  </a:lnTo>
                  <a:lnTo>
                    <a:pt x="388" y="649"/>
                  </a:lnTo>
                  <a:lnTo>
                    <a:pt x="389" y="667"/>
                  </a:lnTo>
                  <a:lnTo>
                    <a:pt x="404" y="656"/>
                  </a:lnTo>
                  <a:lnTo>
                    <a:pt x="420" y="644"/>
                  </a:lnTo>
                  <a:lnTo>
                    <a:pt x="436" y="634"/>
                  </a:lnTo>
                  <a:lnTo>
                    <a:pt x="453" y="623"/>
                  </a:lnTo>
                  <a:lnTo>
                    <a:pt x="470" y="617"/>
                  </a:lnTo>
                  <a:lnTo>
                    <a:pt x="487" y="613"/>
                  </a:lnTo>
                  <a:lnTo>
                    <a:pt x="506" y="613"/>
                  </a:lnTo>
                  <a:lnTo>
                    <a:pt x="523" y="620"/>
                  </a:lnTo>
                  <a:lnTo>
                    <a:pt x="529" y="627"/>
                  </a:lnTo>
                  <a:lnTo>
                    <a:pt x="533" y="633"/>
                  </a:lnTo>
                  <a:lnTo>
                    <a:pt x="538" y="640"/>
                  </a:lnTo>
                  <a:lnTo>
                    <a:pt x="542" y="647"/>
                  </a:lnTo>
                  <a:lnTo>
                    <a:pt x="547" y="655"/>
                  </a:lnTo>
                  <a:lnTo>
                    <a:pt x="550" y="662"/>
                  </a:lnTo>
                  <a:lnTo>
                    <a:pt x="554" y="670"/>
                  </a:lnTo>
                  <a:lnTo>
                    <a:pt x="557" y="678"/>
                  </a:lnTo>
                  <a:lnTo>
                    <a:pt x="572" y="675"/>
                  </a:lnTo>
                  <a:lnTo>
                    <a:pt x="588" y="675"/>
                  </a:lnTo>
                  <a:lnTo>
                    <a:pt x="603" y="677"/>
                  </a:lnTo>
                  <a:lnTo>
                    <a:pt x="618" y="678"/>
                  </a:lnTo>
                  <a:lnTo>
                    <a:pt x="634" y="681"/>
                  </a:lnTo>
                  <a:lnTo>
                    <a:pt x="648" y="685"/>
                  </a:lnTo>
                  <a:lnTo>
                    <a:pt x="663" y="690"/>
                  </a:lnTo>
                  <a:lnTo>
                    <a:pt x="678" y="696"/>
                  </a:lnTo>
                  <a:lnTo>
                    <a:pt x="692" y="703"/>
                  </a:lnTo>
                  <a:lnTo>
                    <a:pt x="705" y="710"/>
                  </a:lnTo>
                  <a:lnTo>
                    <a:pt x="718" y="718"/>
                  </a:lnTo>
                  <a:lnTo>
                    <a:pt x="731" y="727"/>
                  </a:lnTo>
                  <a:lnTo>
                    <a:pt x="744" y="736"/>
                  </a:lnTo>
                  <a:lnTo>
                    <a:pt x="755" y="746"/>
                  </a:lnTo>
                  <a:lnTo>
                    <a:pt x="767" y="756"/>
                  </a:lnTo>
                  <a:lnTo>
                    <a:pt x="777" y="766"/>
                  </a:lnTo>
                  <a:lnTo>
                    <a:pt x="765" y="742"/>
                  </a:lnTo>
                  <a:lnTo>
                    <a:pt x="748" y="715"/>
                  </a:lnTo>
                  <a:lnTo>
                    <a:pt x="728" y="682"/>
                  </a:lnTo>
                  <a:lnTo>
                    <a:pt x="705" y="649"/>
                  </a:lnTo>
                  <a:lnTo>
                    <a:pt x="679" y="612"/>
                  </a:lnTo>
                  <a:lnTo>
                    <a:pt x="653" y="575"/>
                  </a:lnTo>
                  <a:lnTo>
                    <a:pt x="624" y="538"/>
                  </a:lnTo>
                  <a:lnTo>
                    <a:pt x="596" y="502"/>
                  </a:lnTo>
                  <a:lnTo>
                    <a:pt x="570" y="467"/>
                  </a:lnTo>
                  <a:lnTo>
                    <a:pt x="544" y="434"/>
                  </a:lnTo>
                  <a:lnTo>
                    <a:pt x="519" y="403"/>
                  </a:lnTo>
                  <a:lnTo>
                    <a:pt x="499" y="378"/>
                  </a:lnTo>
                  <a:lnTo>
                    <a:pt x="481" y="356"/>
                  </a:lnTo>
                  <a:lnTo>
                    <a:pt x="468" y="339"/>
                  </a:lnTo>
                  <a:lnTo>
                    <a:pt x="459" y="328"/>
                  </a:lnTo>
                  <a:lnTo>
                    <a:pt x="456" y="325"/>
                  </a:lnTo>
                  <a:lnTo>
                    <a:pt x="297" y="149"/>
                  </a:lnTo>
                  <a:lnTo>
                    <a:pt x="151" y="0"/>
                  </a:lnTo>
                  <a:lnTo>
                    <a:pt x="154" y="40"/>
                  </a:lnTo>
                  <a:lnTo>
                    <a:pt x="156" y="82"/>
                  </a:lnTo>
                  <a:lnTo>
                    <a:pt x="154" y="123"/>
                  </a:lnTo>
                  <a:lnTo>
                    <a:pt x="152" y="165"/>
                  </a:lnTo>
                  <a:lnTo>
                    <a:pt x="145" y="207"/>
                  </a:lnTo>
                  <a:lnTo>
                    <a:pt x="137" y="250"/>
                  </a:lnTo>
                  <a:lnTo>
                    <a:pt x="126" y="293"/>
                  </a:lnTo>
                  <a:lnTo>
                    <a:pt x="111" y="334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4" name="Freeform 53"/>
            <p:cNvSpPr>
              <a:spLocks/>
            </p:cNvSpPr>
            <p:nvPr/>
          </p:nvSpPr>
          <p:spPr bwMode="auto">
            <a:xfrm>
              <a:off x="2767" y="1985"/>
              <a:ext cx="169" cy="323"/>
            </a:xfrm>
            <a:custGeom>
              <a:avLst/>
              <a:gdLst>
                <a:gd name="T0" fmla="*/ 0 w 337"/>
                <a:gd name="T1" fmla="*/ 192 h 646"/>
                <a:gd name="T2" fmla="*/ 20 w 337"/>
                <a:gd name="T3" fmla="*/ 196 h 646"/>
                <a:gd name="T4" fmla="*/ 45 w 337"/>
                <a:gd name="T5" fmla="*/ 197 h 646"/>
                <a:gd name="T6" fmla="*/ 72 w 337"/>
                <a:gd name="T7" fmla="*/ 197 h 646"/>
                <a:gd name="T8" fmla="*/ 100 w 337"/>
                <a:gd name="T9" fmla="*/ 197 h 646"/>
                <a:gd name="T10" fmla="*/ 125 w 337"/>
                <a:gd name="T11" fmla="*/ 196 h 646"/>
                <a:gd name="T12" fmla="*/ 147 w 337"/>
                <a:gd name="T13" fmla="*/ 197 h 646"/>
                <a:gd name="T14" fmla="*/ 162 w 337"/>
                <a:gd name="T15" fmla="*/ 199 h 646"/>
                <a:gd name="T16" fmla="*/ 169 w 337"/>
                <a:gd name="T17" fmla="*/ 205 h 646"/>
                <a:gd name="T18" fmla="*/ 166 w 337"/>
                <a:gd name="T19" fmla="*/ 234 h 646"/>
                <a:gd name="T20" fmla="*/ 159 w 337"/>
                <a:gd name="T21" fmla="*/ 262 h 646"/>
                <a:gd name="T22" fmla="*/ 150 w 337"/>
                <a:gd name="T23" fmla="*/ 288 h 646"/>
                <a:gd name="T24" fmla="*/ 136 w 337"/>
                <a:gd name="T25" fmla="*/ 313 h 646"/>
                <a:gd name="T26" fmla="*/ 122 w 337"/>
                <a:gd name="T27" fmla="*/ 337 h 646"/>
                <a:gd name="T28" fmla="*/ 105 w 337"/>
                <a:gd name="T29" fmla="*/ 359 h 646"/>
                <a:gd name="T30" fmla="*/ 89 w 337"/>
                <a:gd name="T31" fmla="*/ 381 h 646"/>
                <a:gd name="T32" fmla="*/ 71 w 337"/>
                <a:gd name="T33" fmla="*/ 403 h 646"/>
                <a:gd name="T34" fmla="*/ 82 w 337"/>
                <a:gd name="T35" fmla="*/ 405 h 646"/>
                <a:gd name="T36" fmla="*/ 93 w 337"/>
                <a:gd name="T37" fmla="*/ 406 h 646"/>
                <a:gd name="T38" fmla="*/ 104 w 337"/>
                <a:gd name="T39" fmla="*/ 409 h 646"/>
                <a:gd name="T40" fmla="*/ 115 w 337"/>
                <a:gd name="T41" fmla="*/ 411 h 646"/>
                <a:gd name="T42" fmla="*/ 124 w 337"/>
                <a:gd name="T43" fmla="*/ 416 h 646"/>
                <a:gd name="T44" fmla="*/ 132 w 337"/>
                <a:gd name="T45" fmla="*/ 421 h 646"/>
                <a:gd name="T46" fmla="*/ 139 w 337"/>
                <a:gd name="T47" fmla="*/ 431 h 646"/>
                <a:gd name="T48" fmla="*/ 143 w 337"/>
                <a:gd name="T49" fmla="*/ 442 h 646"/>
                <a:gd name="T50" fmla="*/ 145 w 337"/>
                <a:gd name="T51" fmla="*/ 450 h 646"/>
                <a:gd name="T52" fmla="*/ 150 w 337"/>
                <a:gd name="T53" fmla="*/ 471 h 646"/>
                <a:gd name="T54" fmla="*/ 158 w 337"/>
                <a:gd name="T55" fmla="*/ 500 h 646"/>
                <a:gd name="T56" fmla="*/ 167 w 337"/>
                <a:gd name="T57" fmla="*/ 536 h 646"/>
                <a:gd name="T58" fmla="*/ 175 w 337"/>
                <a:gd name="T59" fmla="*/ 571 h 646"/>
                <a:gd name="T60" fmla="*/ 183 w 337"/>
                <a:gd name="T61" fmla="*/ 604 h 646"/>
                <a:gd name="T62" fmla="*/ 190 w 337"/>
                <a:gd name="T63" fmla="*/ 630 h 646"/>
                <a:gd name="T64" fmla="*/ 193 w 337"/>
                <a:gd name="T65" fmla="*/ 646 h 646"/>
                <a:gd name="T66" fmla="*/ 273 w 337"/>
                <a:gd name="T67" fmla="*/ 340 h 646"/>
                <a:gd name="T68" fmla="*/ 291 w 337"/>
                <a:gd name="T69" fmla="*/ 299 h 646"/>
                <a:gd name="T70" fmla="*/ 306 w 337"/>
                <a:gd name="T71" fmla="*/ 258 h 646"/>
                <a:gd name="T72" fmla="*/ 318 w 337"/>
                <a:gd name="T73" fmla="*/ 215 h 646"/>
                <a:gd name="T74" fmla="*/ 326 w 337"/>
                <a:gd name="T75" fmla="*/ 172 h 646"/>
                <a:gd name="T76" fmla="*/ 333 w 337"/>
                <a:gd name="T77" fmla="*/ 129 h 646"/>
                <a:gd name="T78" fmla="*/ 336 w 337"/>
                <a:gd name="T79" fmla="*/ 85 h 646"/>
                <a:gd name="T80" fmla="*/ 337 w 337"/>
                <a:gd name="T81" fmla="*/ 42 h 646"/>
                <a:gd name="T82" fmla="*/ 337 w 337"/>
                <a:gd name="T83" fmla="*/ 0 h 646"/>
                <a:gd name="T84" fmla="*/ 322 w 337"/>
                <a:gd name="T85" fmla="*/ 18 h 646"/>
                <a:gd name="T86" fmla="*/ 306 w 337"/>
                <a:gd name="T87" fmla="*/ 35 h 646"/>
                <a:gd name="T88" fmla="*/ 288 w 337"/>
                <a:gd name="T89" fmla="*/ 53 h 646"/>
                <a:gd name="T90" fmla="*/ 269 w 337"/>
                <a:gd name="T91" fmla="*/ 69 h 646"/>
                <a:gd name="T92" fmla="*/ 250 w 337"/>
                <a:gd name="T93" fmla="*/ 85 h 646"/>
                <a:gd name="T94" fmla="*/ 229 w 337"/>
                <a:gd name="T95" fmla="*/ 100 h 646"/>
                <a:gd name="T96" fmla="*/ 208 w 337"/>
                <a:gd name="T97" fmla="*/ 114 h 646"/>
                <a:gd name="T98" fmla="*/ 186 w 337"/>
                <a:gd name="T99" fmla="*/ 126 h 646"/>
                <a:gd name="T100" fmla="*/ 163 w 337"/>
                <a:gd name="T101" fmla="*/ 139 h 646"/>
                <a:gd name="T102" fmla="*/ 140 w 337"/>
                <a:gd name="T103" fmla="*/ 151 h 646"/>
                <a:gd name="T104" fmla="*/ 117 w 337"/>
                <a:gd name="T105" fmla="*/ 161 h 646"/>
                <a:gd name="T106" fmla="*/ 94 w 337"/>
                <a:gd name="T107" fmla="*/ 170 h 646"/>
                <a:gd name="T108" fmla="*/ 70 w 337"/>
                <a:gd name="T109" fmla="*/ 177 h 646"/>
                <a:gd name="T110" fmla="*/ 47 w 337"/>
                <a:gd name="T111" fmla="*/ 184 h 646"/>
                <a:gd name="T112" fmla="*/ 23 w 337"/>
                <a:gd name="T113" fmla="*/ 189 h 646"/>
                <a:gd name="T114" fmla="*/ 0 w 337"/>
                <a:gd name="T115" fmla="*/ 192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7" h="646">
                  <a:moveTo>
                    <a:pt x="0" y="192"/>
                  </a:moveTo>
                  <a:lnTo>
                    <a:pt x="20" y="196"/>
                  </a:lnTo>
                  <a:lnTo>
                    <a:pt x="45" y="197"/>
                  </a:lnTo>
                  <a:lnTo>
                    <a:pt x="72" y="197"/>
                  </a:lnTo>
                  <a:lnTo>
                    <a:pt x="100" y="197"/>
                  </a:lnTo>
                  <a:lnTo>
                    <a:pt x="125" y="196"/>
                  </a:lnTo>
                  <a:lnTo>
                    <a:pt x="147" y="197"/>
                  </a:lnTo>
                  <a:lnTo>
                    <a:pt x="162" y="199"/>
                  </a:lnTo>
                  <a:lnTo>
                    <a:pt x="169" y="205"/>
                  </a:lnTo>
                  <a:lnTo>
                    <a:pt x="166" y="234"/>
                  </a:lnTo>
                  <a:lnTo>
                    <a:pt x="159" y="262"/>
                  </a:lnTo>
                  <a:lnTo>
                    <a:pt x="150" y="288"/>
                  </a:lnTo>
                  <a:lnTo>
                    <a:pt x="136" y="313"/>
                  </a:lnTo>
                  <a:lnTo>
                    <a:pt x="122" y="337"/>
                  </a:lnTo>
                  <a:lnTo>
                    <a:pt x="105" y="359"/>
                  </a:lnTo>
                  <a:lnTo>
                    <a:pt x="89" y="381"/>
                  </a:lnTo>
                  <a:lnTo>
                    <a:pt x="71" y="403"/>
                  </a:lnTo>
                  <a:lnTo>
                    <a:pt x="82" y="405"/>
                  </a:lnTo>
                  <a:lnTo>
                    <a:pt x="93" y="406"/>
                  </a:lnTo>
                  <a:lnTo>
                    <a:pt x="104" y="409"/>
                  </a:lnTo>
                  <a:lnTo>
                    <a:pt x="115" y="411"/>
                  </a:lnTo>
                  <a:lnTo>
                    <a:pt x="124" y="416"/>
                  </a:lnTo>
                  <a:lnTo>
                    <a:pt x="132" y="421"/>
                  </a:lnTo>
                  <a:lnTo>
                    <a:pt x="139" y="431"/>
                  </a:lnTo>
                  <a:lnTo>
                    <a:pt x="143" y="442"/>
                  </a:lnTo>
                  <a:lnTo>
                    <a:pt x="145" y="450"/>
                  </a:lnTo>
                  <a:lnTo>
                    <a:pt x="150" y="471"/>
                  </a:lnTo>
                  <a:lnTo>
                    <a:pt x="158" y="500"/>
                  </a:lnTo>
                  <a:lnTo>
                    <a:pt x="167" y="536"/>
                  </a:lnTo>
                  <a:lnTo>
                    <a:pt x="175" y="571"/>
                  </a:lnTo>
                  <a:lnTo>
                    <a:pt x="183" y="604"/>
                  </a:lnTo>
                  <a:lnTo>
                    <a:pt x="190" y="630"/>
                  </a:lnTo>
                  <a:lnTo>
                    <a:pt x="193" y="646"/>
                  </a:lnTo>
                  <a:lnTo>
                    <a:pt x="273" y="340"/>
                  </a:lnTo>
                  <a:lnTo>
                    <a:pt x="291" y="299"/>
                  </a:lnTo>
                  <a:lnTo>
                    <a:pt x="306" y="258"/>
                  </a:lnTo>
                  <a:lnTo>
                    <a:pt x="318" y="215"/>
                  </a:lnTo>
                  <a:lnTo>
                    <a:pt x="326" y="172"/>
                  </a:lnTo>
                  <a:lnTo>
                    <a:pt x="333" y="129"/>
                  </a:lnTo>
                  <a:lnTo>
                    <a:pt x="336" y="85"/>
                  </a:lnTo>
                  <a:lnTo>
                    <a:pt x="337" y="42"/>
                  </a:lnTo>
                  <a:lnTo>
                    <a:pt x="337" y="0"/>
                  </a:lnTo>
                  <a:lnTo>
                    <a:pt x="322" y="18"/>
                  </a:lnTo>
                  <a:lnTo>
                    <a:pt x="306" y="35"/>
                  </a:lnTo>
                  <a:lnTo>
                    <a:pt x="288" y="53"/>
                  </a:lnTo>
                  <a:lnTo>
                    <a:pt x="269" y="69"/>
                  </a:lnTo>
                  <a:lnTo>
                    <a:pt x="250" y="85"/>
                  </a:lnTo>
                  <a:lnTo>
                    <a:pt x="229" y="100"/>
                  </a:lnTo>
                  <a:lnTo>
                    <a:pt x="208" y="114"/>
                  </a:lnTo>
                  <a:lnTo>
                    <a:pt x="186" y="126"/>
                  </a:lnTo>
                  <a:lnTo>
                    <a:pt x="163" y="139"/>
                  </a:lnTo>
                  <a:lnTo>
                    <a:pt x="140" y="151"/>
                  </a:lnTo>
                  <a:lnTo>
                    <a:pt x="117" y="161"/>
                  </a:lnTo>
                  <a:lnTo>
                    <a:pt x="94" y="170"/>
                  </a:lnTo>
                  <a:lnTo>
                    <a:pt x="70" y="177"/>
                  </a:lnTo>
                  <a:lnTo>
                    <a:pt x="47" y="184"/>
                  </a:lnTo>
                  <a:lnTo>
                    <a:pt x="23" y="189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5" name="Freeform 54"/>
            <p:cNvSpPr>
              <a:spLocks/>
            </p:cNvSpPr>
            <p:nvPr/>
          </p:nvSpPr>
          <p:spPr bwMode="auto">
            <a:xfrm>
              <a:off x="3141" y="2045"/>
              <a:ext cx="128" cy="121"/>
            </a:xfrm>
            <a:custGeom>
              <a:avLst/>
              <a:gdLst>
                <a:gd name="T0" fmla="*/ 0 w 256"/>
                <a:gd name="T1" fmla="*/ 1 h 241"/>
                <a:gd name="T2" fmla="*/ 0 w 256"/>
                <a:gd name="T3" fmla="*/ 5 h 241"/>
                <a:gd name="T4" fmla="*/ 5 w 256"/>
                <a:gd name="T5" fmla="*/ 15 h 241"/>
                <a:gd name="T6" fmla="*/ 13 w 256"/>
                <a:gd name="T7" fmla="*/ 27 h 241"/>
                <a:gd name="T8" fmla="*/ 23 w 256"/>
                <a:gd name="T9" fmla="*/ 43 h 241"/>
                <a:gd name="T10" fmla="*/ 36 w 256"/>
                <a:gd name="T11" fmla="*/ 62 h 241"/>
                <a:gd name="T12" fmla="*/ 51 w 256"/>
                <a:gd name="T13" fmla="*/ 83 h 241"/>
                <a:gd name="T14" fmla="*/ 66 w 256"/>
                <a:gd name="T15" fmla="*/ 103 h 241"/>
                <a:gd name="T16" fmla="*/ 83 w 256"/>
                <a:gd name="T17" fmla="*/ 125 h 241"/>
                <a:gd name="T18" fmla="*/ 99 w 256"/>
                <a:gd name="T19" fmla="*/ 147 h 241"/>
                <a:gd name="T20" fmla="*/ 116 w 256"/>
                <a:gd name="T21" fmla="*/ 169 h 241"/>
                <a:gd name="T22" fmla="*/ 132 w 256"/>
                <a:gd name="T23" fmla="*/ 188 h 241"/>
                <a:gd name="T24" fmla="*/ 146 w 256"/>
                <a:gd name="T25" fmla="*/ 205 h 241"/>
                <a:gd name="T26" fmla="*/ 159 w 256"/>
                <a:gd name="T27" fmla="*/ 220 h 241"/>
                <a:gd name="T28" fmla="*/ 169 w 256"/>
                <a:gd name="T29" fmla="*/ 231 h 241"/>
                <a:gd name="T30" fmla="*/ 177 w 256"/>
                <a:gd name="T31" fmla="*/ 238 h 241"/>
                <a:gd name="T32" fmla="*/ 182 w 256"/>
                <a:gd name="T33" fmla="*/ 241 h 241"/>
                <a:gd name="T34" fmla="*/ 186 w 256"/>
                <a:gd name="T35" fmla="*/ 230 h 241"/>
                <a:gd name="T36" fmla="*/ 192 w 256"/>
                <a:gd name="T37" fmla="*/ 217 h 241"/>
                <a:gd name="T38" fmla="*/ 199 w 256"/>
                <a:gd name="T39" fmla="*/ 206 h 241"/>
                <a:gd name="T40" fmla="*/ 206 w 256"/>
                <a:gd name="T41" fmla="*/ 194 h 241"/>
                <a:gd name="T42" fmla="*/ 215 w 256"/>
                <a:gd name="T43" fmla="*/ 184 h 241"/>
                <a:gd name="T44" fmla="*/ 224 w 256"/>
                <a:gd name="T45" fmla="*/ 175 h 241"/>
                <a:gd name="T46" fmla="*/ 234 w 256"/>
                <a:gd name="T47" fmla="*/ 169 h 241"/>
                <a:gd name="T48" fmla="*/ 244 w 256"/>
                <a:gd name="T49" fmla="*/ 164 h 241"/>
                <a:gd name="T50" fmla="*/ 244 w 256"/>
                <a:gd name="T51" fmla="*/ 138 h 241"/>
                <a:gd name="T52" fmla="*/ 247 w 256"/>
                <a:gd name="T53" fmla="*/ 106 h 241"/>
                <a:gd name="T54" fmla="*/ 252 w 256"/>
                <a:gd name="T55" fmla="*/ 77 h 241"/>
                <a:gd name="T56" fmla="*/ 256 w 256"/>
                <a:gd name="T57" fmla="*/ 60 h 241"/>
                <a:gd name="T58" fmla="*/ 251 w 256"/>
                <a:gd name="T59" fmla="*/ 55 h 241"/>
                <a:gd name="T60" fmla="*/ 242 w 256"/>
                <a:gd name="T61" fmla="*/ 50 h 241"/>
                <a:gd name="T62" fmla="*/ 230 w 256"/>
                <a:gd name="T63" fmla="*/ 46 h 241"/>
                <a:gd name="T64" fmla="*/ 215 w 256"/>
                <a:gd name="T65" fmla="*/ 40 h 241"/>
                <a:gd name="T66" fmla="*/ 198 w 256"/>
                <a:gd name="T67" fmla="*/ 35 h 241"/>
                <a:gd name="T68" fmla="*/ 180 w 256"/>
                <a:gd name="T69" fmla="*/ 30 h 241"/>
                <a:gd name="T70" fmla="*/ 159 w 256"/>
                <a:gd name="T71" fmla="*/ 25 h 241"/>
                <a:gd name="T72" fmla="*/ 138 w 256"/>
                <a:gd name="T73" fmla="*/ 19 h 241"/>
                <a:gd name="T74" fmla="*/ 117 w 256"/>
                <a:gd name="T75" fmla="*/ 15 h 241"/>
                <a:gd name="T76" fmla="*/ 96 w 256"/>
                <a:gd name="T77" fmla="*/ 10 h 241"/>
                <a:gd name="T78" fmla="*/ 76 w 256"/>
                <a:gd name="T79" fmla="*/ 7 h 241"/>
                <a:gd name="T80" fmla="*/ 56 w 256"/>
                <a:gd name="T81" fmla="*/ 3 h 241"/>
                <a:gd name="T82" fmla="*/ 38 w 256"/>
                <a:gd name="T83" fmla="*/ 2 h 241"/>
                <a:gd name="T84" fmla="*/ 23 w 256"/>
                <a:gd name="T85" fmla="*/ 0 h 241"/>
                <a:gd name="T86" fmla="*/ 10 w 256"/>
                <a:gd name="T87" fmla="*/ 0 h 241"/>
                <a:gd name="T88" fmla="*/ 0 w 256"/>
                <a:gd name="T89" fmla="*/ 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6" h="241">
                  <a:moveTo>
                    <a:pt x="0" y="1"/>
                  </a:moveTo>
                  <a:lnTo>
                    <a:pt x="0" y="5"/>
                  </a:lnTo>
                  <a:lnTo>
                    <a:pt x="5" y="15"/>
                  </a:lnTo>
                  <a:lnTo>
                    <a:pt x="13" y="27"/>
                  </a:lnTo>
                  <a:lnTo>
                    <a:pt x="23" y="43"/>
                  </a:lnTo>
                  <a:lnTo>
                    <a:pt x="36" y="62"/>
                  </a:lnTo>
                  <a:lnTo>
                    <a:pt x="51" y="83"/>
                  </a:lnTo>
                  <a:lnTo>
                    <a:pt x="66" y="103"/>
                  </a:lnTo>
                  <a:lnTo>
                    <a:pt x="83" y="125"/>
                  </a:lnTo>
                  <a:lnTo>
                    <a:pt x="99" y="147"/>
                  </a:lnTo>
                  <a:lnTo>
                    <a:pt x="116" y="169"/>
                  </a:lnTo>
                  <a:lnTo>
                    <a:pt x="132" y="188"/>
                  </a:lnTo>
                  <a:lnTo>
                    <a:pt x="146" y="205"/>
                  </a:lnTo>
                  <a:lnTo>
                    <a:pt x="159" y="220"/>
                  </a:lnTo>
                  <a:lnTo>
                    <a:pt x="169" y="231"/>
                  </a:lnTo>
                  <a:lnTo>
                    <a:pt x="177" y="238"/>
                  </a:lnTo>
                  <a:lnTo>
                    <a:pt x="182" y="241"/>
                  </a:lnTo>
                  <a:lnTo>
                    <a:pt x="186" y="230"/>
                  </a:lnTo>
                  <a:lnTo>
                    <a:pt x="192" y="217"/>
                  </a:lnTo>
                  <a:lnTo>
                    <a:pt x="199" y="206"/>
                  </a:lnTo>
                  <a:lnTo>
                    <a:pt x="206" y="194"/>
                  </a:lnTo>
                  <a:lnTo>
                    <a:pt x="215" y="184"/>
                  </a:lnTo>
                  <a:lnTo>
                    <a:pt x="224" y="175"/>
                  </a:lnTo>
                  <a:lnTo>
                    <a:pt x="234" y="169"/>
                  </a:lnTo>
                  <a:lnTo>
                    <a:pt x="244" y="164"/>
                  </a:lnTo>
                  <a:lnTo>
                    <a:pt x="244" y="138"/>
                  </a:lnTo>
                  <a:lnTo>
                    <a:pt x="247" y="106"/>
                  </a:lnTo>
                  <a:lnTo>
                    <a:pt x="252" y="77"/>
                  </a:lnTo>
                  <a:lnTo>
                    <a:pt x="256" y="60"/>
                  </a:lnTo>
                  <a:lnTo>
                    <a:pt x="251" y="55"/>
                  </a:lnTo>
                  <a:lnTo>
                    <a:pt x="242" y="50"/>
                  </a:lnTo>
                  <a:lnTo>
                    <a:pt x="230" y="46"/>
                  </a:lnTo>
                  <a:lnTo>
                    <a:pt x="215" y="40"/>
                  </a:lnTo>
                  <a:lnTo>
                    <a:pt x="198" y="35"/>
                  </a:lnTo>
                  <a:lnTo>
                    <a:pt x="180" y="30"/>
                  </a:lnTo>
                  <a:lnTo>
                    <a:pt x="159" y="25"/>
                  </a:lnTo>
                  <a:lnTo>
                    <a:pt x="138" y="19"/>
                  </a:lnTo>
                  <a:lnTo>
                    <a:pt x="117" y="15"/>
                  </a:lnTo>
                  <a:lnTo>
                    <a:pt x="96" y="10"/>
                  </a:lnTo>
                  <a:lnTo>
                    <a:pt x="76" y="7"/>
                  </a:lnTo>
                  <a:lnTo>
                    <a:pt x="56" y="3"/>
                  </a:lnTo>
                  <a:lnTo>
                    <a:pt x="38" y="2"/>
                  </a:lnTo>
                  <a:lnTo>
                    <a:pt x="23" y="0"/>
                  </a:lnTo>
                  <a:lnTo>
                    <a:pt x="1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6" name="Freeform 55"/>
            <p:cNvSpPr>
              <a:spLocks/>
            </p:cNvSpPr>
            <p:nvPr/>
          </p:nvSpPr>
          <p:spPr bwMode="auto">
            <a:xfrm>
              <a:off x="3064" y="1838"/>
              <a:ext cx="131" cy="50"/>
            </a:xfrm>
            <a:custGeom>
              <a:avLst/>
              <a:gdLst>
                <a:gd name="T0" fmla="*/ 262 w 262"/>
                <a:gd name="T1" fmla="*/ 17 h 99"/>
                <a:gd name="T2" fmla="*/ 256 w 262"/>
                <a:gd name="T3" fmla="*/ 0 h 99"/>
                <a:gd name="T4" fmla="*/ 0 w 262"/>
                <a:gd name="T5" fmla="*/ 82 h 99"/>
                <a:gd name="T6" fmla="*/ 6 w 262"/>
                <a:gd name="T7" fmla="*/ 99 h 99"/>
                <a:gd name="T8" fmla="*/ 262 w 262"/>
                <a:gd name="T9" fmla="*/ 1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99">
                  <a:moveTo>
                    <a:pt x="262" y="17"/>
                  </a:moveTo>
                  <a:lnTo>
                    <a:pt x="256" y="0"/>
                  </a:lnTo>
                  <a:lnTo>
                    <a:pt x="0" y="82"/>
                  </a:lnTo>
                  <a:lnTo>
                    <a:pt x="6" y="99"/>
                  </a:lnTo>
                  <a:lnTo>
                    <a:pt x="262" y="17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7" name="Freeform 56"/>
            <p:cNvSpPr>
              <a:spLocks/>
            </p:cNvSpPr>
            <p:nvPr/>
          </p:nvSpPr>
          <p:spPr bwMode="auto">
            <a:xfrm>
              <a:off x="3153" y="2067"/>
              <a:ext cx="131" cy="50"/>
            </a:xfrm>
            <a:custGeom>
              <a:avLst/>
              <a:gdLst>
                <a:gd name="T0" fmla="*/ 263 w 263"/>
                <a:gd name="T1" fmla="*/ 19 h 101"/>
                <a:gd name="T2" fmla="*/ 257 w 263"/>
                <a:gd name="T3" fmla="*/ 0 h 101"/>
                <a:gd name="T4" fmla="*/ 0 w 263"/>
                <a:gd name="T5" fmla="*/ 82 h 101"/>
                <a:gd name="T6" fmla="*/ 6 w 263"/>
                <a:gd name="T7" fmla="*/ 101 h 101"/>
                <a:gd name="T8" fmla="*/ 263 w 263"/>
                <a:gd name="T9" fmla="*/ 1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01">
                  <a:moveTo>
                    <a:pt x="263" y="19"/>
                  </a:moveTo>
                  <a:lnTo>
                    <a:pt x="257" y="0"/>
                  </a:lnTo>
                  <a:lnTo>
                    <a:pt x="0" y="82"/>
                  </a:lnTo>
                  <a:lnTo>
                    <a:pt x="6" y="101"/>
                  </a:lnTo>
                  <a:lnTo>
                    <a:pt x="263" y="19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8" name="Freeform 57"/>
            <p:cNvSpPr>
              <a:spLocks/>
            </p:cNvSpPr>
            <p:nvPr/>
          </p:nvSpPr>
          <p:spPr bwMode="auto">
            <a:xfrm>
              <a:off x="3119" y="2053"/>
              <a:ext cx="131" cy="50"/>
            </a:xfrm>
            <a:custGeom>
              <a:avLst/>
              <a:gdLst>
                <a:gd name="T0" fmla="*/ 263 w 263"/>
                <a:gd name="T1" fmla="*/ 18 h 100"/>
                <a:gd name="T2" fmla="*/ 257 w 263"/>
                <a:gd name="T3" fmla="*/ 0 h 100"/>
                <a:gd name="T4" fmla="*/ 0 w 263"/>
                <a:gd name="T5" fmla="*/ 81 h 100"/>
                <a:gd name="T6" fmla="*/ 6 w 263"/>
                <a:gd name="T7" fmla="*/ 100 h 100"/>
                <a:gd name="T8" fmla="*/ 263 w 263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00">
                  <a:moveTo>
                    <a:pt x="263" y="18"/>
                  </a:moveTo>
                  <a:lnTo>
                    <a:pt x="257" y="0"/>
                  </a:lnTo>
                  <a:lnTo>
                    <a:pt x="0" y="81"/>
                  </a:lnTo>
                  <a:lnTo>
                    <a:pt x="6" y="100"/>
                  </a:lnTo>
                  <a:lnTo>
                    <a:pt x="263" y="18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9" name="Freeform 58"/>
            <p:cNvSpPr>
              <a:spLocks/>
            </p:cNvSpPr>
            <p:nvPr/>
          </p:nvSpPr>
          <p:spPr bwMode="auto">
            <a:xfrm>
              <a:off x="3092" y="2037"/>
              <a:ext cx="131" cy="50"/>
            </a:xfrm>
            <a:custGeom>
              <a:avLst/>
              <a:gdLst>
                <a:gd name="T0" fmla="*/ 262 w 262"/>
                <a:gd name="T1" fmla="*/ 19 h 101"/>
                <a:gd name="T2" fmla="*/ 257 w 262"/>
                <a:gd name="T3" fmla="*/ 0 h 101"/>
                <a:gd name="T4" fmla="*/ 0 w 262"/>
                <a:gd name="T5" fmla="*/ 82 h 101"/>
                <a:gd name="T6" fmla="*/ 6 w 262"/>
                <a:gd name="T7" fmla="*/ 101 h 101"/>
                <a:gd name="T8" fmla="*/ 262 w 262"/>
                <a:gd name="T9" fmla="*/ 1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01">
                  <a:moveTo>
                    <a:pt x="262" y="19"/>
                  </a:moveTo>
                  <a:lnTo>
                    <a:pt x="257" y="0"/>
                  </a:lnTo>
                  <a:lnTo>
                    <a:pt x="0" y="82"/>
                  </a:lnTo>
                  <a:lnTo>
                    <a:pt x="6" y="101"/>
                  </a:lnTo>
                  <a:lnTo>
                    <a:pt x="262" y="19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0" name="Freeform 59"/>
            <p:cNvSpPr>
              <a:spLocks/>
            </p:cNvSpPr>
            <p:nvPr/>
          </p:nvSpPr>
          <p:spPr bwMode="auto">
            <a:xfrm>
              <a:off x="3147" y="2095"/>
              <a:ext cx="131" cy="50"/>
            </a:xfrm>
            <a:custGeom>
              <a:avLst/>
              <a:gdLst>
                <a:gd name="T0" fmla="*/ 262 w 262"/>
                <a:gd name="T1" fmla="*/ 18 h 100"/>
                <a:gd name="T2" fmla="*/ 256 w 262"/>
                <a:gd name="T3" fmla="*/ 0 h 100"/>
                <a:gd name="T4" fmla="*/ 0 w 262"/>
                <a:gd name="T5" fmla="*/ 82 h 100"/>
                <a:gd name="T6" fmla="*/ 5 w 262"/>
                <a:gd name="T7" fmla="*/ 100 h 100"/>
                <a:gd name="T8" fmla="*/ 262 w 262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00">
                  <a:moveTo>
                    <a:pt x="262" y="18"/>
                  </a:moveTo>
                  <a:lnTo>
                    <a:pt x="256" y="0"/>
                  </a:lnTo>
                  <a:lnTo>
                    <a:pt x="0" y="82"/>
                  </a:lnTo>
                  <a:lnTo>
                    <a:pt x="5" y="100"/>
                  </a:lnTo>
                  <a:lnTo>
                    <a:pt x="262" y="18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1" name="Freeform 60"/>
            <p:cNvSpPr>
              <a:spLocks/>
            </p:cNvSpPr>
            <p:nvPr/>
          </p:nvSpPr>
          <p:spPr bwMode="auto">
            <a:xfrm>
              <a:off x="3170" y="2119"/>
              <a:ext cx="106" cy="44"/>
            </a:xfrm>
            <a:custGeom>
              <a:avLst/>
              <a:gdLst>
                <a:gd name="T0" fmla="*/ 212 w 212"/>
                <a:gd name="T1" fmla="*/ 18 h 89"/>
                <a:gd name="T2" fmla="*/ 207 w 212"/>
                <a:gd name="T3" fmla="*/ 0 h 89"/>
                <a:gd name="T4" fmla="*/ 3 w 212"/>
                <a:gd name="T5" fmla="*/ 67 h 89"/>
                <a:gd name="T6" fmla="*/ 0 w 212"/>
                <a:gd name="T7" fmla="*/ 89 h 89"/>
                <a:gd name="T8" fmla="*/ 212 w 212"/>
                <a:gd name="T9" fmla="*/ 1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89">
                  <a:moveTo>
                    <a:pt x="212" y="18"/>
                  </a:moveTo>
                  <a:lnTo>
                    <a:pt x="207" y="0"/>
                  </a:lnTo>
                  <a:lnTo>
                    <a:pt x="3" y="67"/>
                  </a:lnTo>
                  <a:lnTo>
                    <a:pt x="0" y="89"/>
                  </a:lnTo>
                  <a:lnTo>
                    <a:pt x="212" y="18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2" name="Freeform 61"/>
            <p:cNvSpPr>
              <a:spLocks/>
            </p:cNvSpPr>
            <p:nvPr/>
          </p:nvSpPr>
          <p:spPr bwMode="auto">
            <a:xfrm>
              <a:off x="2458" y="2210"/>
              <a:ext cx="403" cy="505"/>
            </a:xfrm>
            <a:custGeom>
              <a:avLst/>
              <a:gdLst>
                <a:gd name="T0" fmla="*/ 450 w 807"/>
                <a:gd name="T1" fmla="*/ 154 h 1010"/>
                <a:gd name="T2" fmla="*/ 391 w 807"/>
                <a:gd name="T3" fmla="*/ 200 h 1010"/>
                <a:gd name="T4" fmla="*/ 368 w 807"/>
                <a:gd name="T5" fmla="*/ 196 h 1010"/>
                <a:gd name="T6" fmla="*/ 344 w 807"/>
                <a:gd name="T7" fmla="*/ 288 h 1010"/>
                <a:gd name="T8" fmla="*/ 306 w 807"/>
                <a:gd name="T9" fmla="*/ 66 h 1010"/>
                <a:gd name="T10" fmla="*/ 304 w 807"/>
                <a:gd name="T11" fmla="*/ 3 h 1010"/>
                <a:gd name="T12" fmla="*/ 246 w 807"/>
                <a:gd name="T13" fmla="*/ 10 h 1010"/>
                <a:gd name="T14" fmla="*/ 222 w 807"/>
                <a:gd name="T15" fmla="*/ 120 h 1010"/>
                <a:gd name="T16" fmla="*/ 252 w 807"/>
                <a:gd name="T17" fmla="*/ 227 h 1010"/>
                <a:gd name="T18" fmla="*/ 271 w 807"/>
                <a:gd name="T19" fmla="*/ 321 h 1010"/>
                <a:gd name="T20" fmla="*/ 223 w 807"/>
                <a:gd name="T21" fmla="*/ 310 h 1010"/>
                <a:gd name="T22" fmla="*/ 194 w 807"/>
                <a:gd name="T23" fmla="*/ 324 h 1010"/>
                <a:gd name="T24" fmla="*/ 153 w 807"/>
                <a:gd name="T25" fmla="*/ 365 h 1010"/>
                <a:gd name="T26" fmla="*/ 118 w 807"/>
                <a:gd name="T27" fmla="*/ 386 h 1010"/>
                <a:gd name="T28" fmla="*/ 32 w 807"/>
                <a:gd name="T29" fmla="*/ 399 h 1010"/>
                <a:gd name="T30" fmla="*/ 39 w 807"/>
                <a:gd name="T31" fmla="*/ 439 h 1010"/>
                <a:gd name="T32" fmla="*/ 130 w 807"/>
                <a:gd name="T33" fmla="*/ 488 h 1010"/>
                <a:gd name="T34" fmla="*/ 47 w 807"/>
                <a:gd name="T35" fmla="*/ 560 h 1010"/>
                <a:gd name="T36" fmla="*/ 33 w 807"/>
                <a:gd name="T37" fmla="*/ 585 h 1010"/>
                <a:gd name="T38" fmla="*/ 64 w 807"/>
                <a:gd name="T39" fmla="*/ 603 h 1010"/>
                <a:gd name="T40" fmla="*/ 58 w 807"/>
                <a:gd name="T41" fmla="*/ 801 h 1010"/>
                <a:gd name="T42" fmla="*/ 99 w 807"/>
                <a:gd name="T43" fmla="*/ 779 h 1010"/>
                <a:gd name="T44" fmla="*/ 149 w 807"/>
                <a:gd name="T45" fmla="*/ 763 h 1010"/>
                <a:gd name="T46" fmla="*/ 207 w 807"/>
                <a:gd name="T47" fmla="*/ 754 h 1010"/>
                <a:gd name="T48" fmla="*/ 230 w 807"/>
                <a:gd name="T49" fmla="*/ 716 h 1010"/>
                <a:gd name="T50" fmla="*/ 262 w 807"/>
                <a:gd name="T51" fmla="*/ 688 h 1010"/>
                <a:gd name="T52" fmla="*/ 289 w 807"/>
                <a:gd name="T53" fmla="*/ 732 h 1010"/>
                <a:gd name="T54" fmla="*/ 296 w 807"/>
                <a:gd name="T55" fmla="*/ 782 h 1010"/>
                <a:gd name="T56" fmla="*/ 312 w 807"/>
                <a:gd name="T57" fmla="*/ 824 h 1010"/>
                <a:gd name="T58" fmla="*/ 310 w 807"/>
                <a:gd name="T59" fmla="*/ 869 h 1010"/>
                <a:gd name="T60" fmla="*/ 354 w 807"/>
                <a:gd name="T61" fmla="*/ 854 h 1010"/>
                <a:gd name="T62" fmla="*/ 397 w 807"/>
                <a:gd name="T63" fmla="*/ 864 h 1010"/>
                <a:gd name="T64" fmla="*/ 439 w 807"/>
                <a:gd name="T65" fmla="*/ 914 h 1010"/>
                <a:gd name="T66" fmla="*/ 504 w 807"/>
                <a:gd name="T67" fmla="*/ 955 h 1010"/>
                <a:gd name="T68" fmla="*/ 527 w 807"/>
                <a:gd name="T69" fmla="*/ 993 h 1010"/>
                <a:gd name="T70" fmla="*/ 556 w 807"/>
                <a:gd name="T71" fmla="*/ 1000 h 1010"/>
                <a:gd name="T72" fmla="*/ 583 w 807"/>
                <a:gd name="T73" fmla="*/ 963 h 1010"/>
                <a:gd name="T74" fmla="*/ 620 w 807"/>
                <a:gd name="T75" fmla="*/ 846 h 1010"/>
                <a:gd name="T76" fmla="*/ 643 w 807"/>
                <a:gd name="T77" fmla="*/ 771 h 1010"/>
                <a:gd name="T78" fmla="*/ 689 w 807"/>
                <a:gd name="T79" fmla="*/ 753 h 1010"/>
                <a:gd name="T80" fmla="*/ 688 w 807"/>
                <a:gd name="T81" fmla="*/ 700 h 1010"/>
                <a:gd name="T82" fmla="*/ 751 w 807"/>
                <a:gd name="T83" fmla="*/ 700 h 1010"/>
                <a:gd name="T84" fmla="*/ 757 w 807"/>
                <a:gd name="T85" fmla="*/ 667 h 1010"/>
                <a:gd name="T86" fmla="*/ 703 w 807"/>
                <a:gd name="T87" fmla="*/ 588 h 1010"/>
                <a:gd name="T88" fmla="*/ 633 w 807"/>
                <a:gd name="T89" fmla="*/ 540 h 1010"/>
                <a:gd name="T90" fmla="*/ 602 w 807"/>
                <a:gd name="T91" fmla="*/ 516 h 1010"/>
                <a:gd name="T92" fmla="*/ 655 w 807"/>
                <a:gd name="T93" fmla="*/ 501 h 1010"/>
                <a:gd name="T94" fmla="*/ 671 w 807"/>
                <a:gd name="T95" fmla="*/ 467 h 1010"/>
                <a:gd name="T96" fmla="*/ 720 w 807"/>
                <a:gd name="T97" fmla="*/ 423 h 1010"/>
                <a:gd name="T98" fmla="*/ 788 w 807"/>
                <a:gd name="T99" fmla="*/ 413 h 1010"/>
                <a:gd name="T100" fmla="*/ 793 w 807"/>
                <a:gd name="T101" fmla="*/ 370 h 1010"/>
                <a:gd name="T102" fmla="*/ 701 w 807"/>
                <a:gd name="T103" fmla="*/ 295 h 1010"/>
                <a:gd name="T104" fmla="*/ 702 w 807"/>
                <a:gd name="T105" fmla="*/ 242 h 1010"/>
                <a:gd name="T106" fmla="*/ 651 w 807"/>
                <a:gd name="T107" fmla="*/ 235 h 1010"/>
                <a:gd name="T108" fmla="*/ 603 w 807"/>
                <a:gd name="T109" fmla="*/ 238 h 1010"/>
                <a:gd name="T110" fmla="*/ 559 w 807"/>
                <a:gd name="T111" fmla="*/ 243 h 1010"/>
                <a:gd name="T112" fmla="*/ 527 w 807"/>
                <a:gd name="T113" fmla="*/ 173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07" h="1010">
                  <a:moveTo>
                    <a:pt x="510" y="114"/>
                  </a:moveTo>
                  <a:lnTo>
                    <a:pt x="494" y="122"/>
                  </a:lnTo>
                  <a:lnTo>
                    <a:pt x="479" y="133"/>
                  </a:lnTo>
                  <a:lnTo>
                    <a:pt x="464" y="142"/>
                  </a:lnTo>
                  <a:lnTo>
                    <a:pt x="450" y="154"/>
                  </a:lnTo>
                  <a:lnTo>
                    <a:pt x="436" y="165"/>
                  </a:lnTo>
                  <a:lnTo>
                    <a:pt x="422" y="177"/>
                  </a:lnTo>
                  <a:lnTo>
                    <a:pt x="408" y="188"/>
                  </a:lnTo>
                  <a:lnTo>
                    <a:pt x="396" y="201"/>
                  </a:lnTo>
                  <a:lnTo>
                    <a:pt x="391" y="200"/>
                  </a:lnTo>
                  <a:lnTo>
                    <a:pt x="386" y="199"/>
                  </a:lnTo>
                  <a:lnTo>
                    <a:pt x="382" y="197"/>
                  </a:lnTo>
                  <a:lnTo>
                    <a:pt x="377" y="196"/>
                  </a:lnTo>
                  <a:lnTo>
                    <a:pt x="373" y="196"/>
                  </a:lnTo>
                  <a:lnTo>
                    <a:pt x="368" y="196"/>
                  </a:lnTo>
                  <a:lnTo>
                    <a:pt x="363" y="196"/>
                  </a:lnTo>
                  <a:lnTo>
                    <a:pt x="359" y="196"/>
                  </a:lnTo>
                  <a:lnTo>
                    <a:pt x="354" y="218"/>
                  </a:lnTo>
                  <a:lnTo>
                    <a:pt x="348" y="253"/>
                  </a:lnTo>
                  <a:lnTo>
                    <a:pt x="344" y="288"/>
                  </a:lnTo>
                  <a:lnTo>
                    <a:pt x="338" y="311"/>
                  </a:lnTo>
                  <a:lnTo>
                    <a:pt x="329" y="254"/>
                  </a:lnTo>
                  <a:lnTo>
                    <a:pt x="319" y="172"/>
                  </a:lnTo>
                  <a:lnTo>
                    <a:pt x="309" y="98"/>
                  </a:lnTo>
                  <a:lnTo>
                    <a:pt x="306" y="66"/>
                  </a:lnTo>
                  <a:lnTo>
                    <a:pt x="308" y="51"/>
                  </a:lnTo>
                  <a:lnTo>
                    <a:pt x="310" y="36"/>
                  </a:lnTo>
                  <a:lnTo>
                    <a:pt x="314" y="21"/>
                  </a:lnTo>
                  <a:lnTo>
                    <a:pt x="315" y="6"/>
                  </a:lnTo>
                  <a:lnTo>
                    <a:pt x="304" y="3"/>
                  </a:lnTo>
                  <a:lnTo>
                    <a:pt x="293" y="0"/>
                  </a:lnTo>
                  <a:lnTo>
                    <a:pt x="281" y="1"/>
                  </a:lnTo>
                  <a:lnTo>
                    <a:pt x="269" y="3"/>
                  </a:lnTo>
                  <a:lnTo>
                    <a:pt x="258" y="6"/>
                  </a:lnTo>
                  <a:lnTo>
                    <a:pt x="246" y="10"/>
                  </a:lnTo>
                  <a:lnTo>
                    <a:pt x="236" y="13"/>
                  </a:lnTo>
                  <a:lnTo>
                    <a:pt x="225" y="18"/>
                  </a:lnTo>
                  <a:lnTo>
                    <a:pt x="220" y="39"/>
                  </a:lnTo>
                  <a:lnTo>
                    <a:pt x="220" y="81"/>
                  </a:lnTo>
                  <a:lnTo>
                    <a:pt x="222" y="120"/>
                  </a:lnTo>
                  <a:lnTo>
                    <a:pt x="223" y="137"/>
                  </a:lnTo>
                  <a:lnTo>
                    <a:pt x="225" y="146"/>
                  </a:lnTo>
                  <a:lnTo>
                    <a:pt x="232" y="165"/>
                  </a:lnTo>
                  <a:lnTo>
                    <a:pt x="241" y="195"/>
                  </a:lnTo>
                  <a:lnTo>
                    <a:pt x="252" y="227"/>
                  </a:lnTo>
                  <a:lnTo>
                    <a:pt x="262" y="262"/>
                  </a:lnTo>
                  <a:lnTo>
                    <a:pt x="271" y="291"/>
                  </a:lnTo>
                  <a:lnTo>
                    <a:pt x="278" y="313"/>
                  </a:lnTo>
                  <a:lnTo>
                    <a:pt x="282" y="322"/>
                  </a:lnTo>
                  <a:lnTo>
                    <a:pt x="271" y="321"/>
                  </a:lnTo>
                  <a:lnTo>
                    <a:pt x="262" y="318"/>
                  </a:lnTo>
                  <a:lnTo>
                    <a:pt x="252" y="317"/>
                  </a:lnTo>
                  <a:lnTo>
                    <a:pt x="243" y="315"/>
                  </a:lnTo>
                  <a:lnTo>
                    <a:pt x="232" y="313"/>
                  </a:lnTo>
                  <a:lnTo>
                    <a:pt x="223" y="310"/>
                  </a:lnTo>
                  <a:lnTo>
                    <a:pt x="213" y="307"/>
                  </a:lnTo>
                  <a:lnTo>
                    <a:pt x="203" y="303"/>
                  </a:lnTo>
                  <a:lnTo>
                    <a:pt x="199" y="309"/>
                  </a:lnTo>
                  <a:lnTo>
                    <a:pt x="197" y="316"/>
                  </a:lnTo>
                  <a:lnTo>
                    <a:pt x="194" y="324"/>
                  </a:lnTo>
                  <a:lnTo>
                    <a:pt x="192" y="331"/>
                  </a:lnTo>
                  <a:lnTo>
                    <a:pt x="183" y="341"/>
                  </a:lnTo>
                  <a:lnTo>
                    <a:pt x="174" y="351"/>
                  </a:lnTo>
                  <a:lnTo>
                    <a:pt x="163" y="359"/>
                  </a:lnTo>
                  <a:lnTo>
                    <a:pt x="153" y="365"/>
                  </a:lnTo>
                  <a:lnTo>
                    <a:pt x="144" y="369"/>
                  </a:lnTo>
                  <a:lnTo>
                    <a:pt x="137" y="373"/>
                  </a:lnTo>
                  <a:lnTo>
                    <a:pt x="132" y="375"/>
                  </a:lnTo>
                  <a:lnTo>
                    <a:pt x="130" y="376"/>
                  </a:lnTo>
                  <a:lnTo>
                    <a:pt x="118" y="386"/>
                  </a:lnTo>
                  <a:lnTo>
                    <a:pt x="104" y="393"/>
                  </a:lnTo>
                  <a:lnTo>
                    <a:pt x="87" y="398"/>
                  </a:lnTo>
                  <a:lnTo>
                    <a:pt x="70" y="400"/>
                  </a:lnTo>
                  <a:lnTo>
                    <a:pt x="50" y="400"/>
                  </a:lnTo>
                  <a:lnTo>
                    <a:pt x="32" y="399"/>
                  </a:lnTo>
                  <a:lnTo>
                    <a:pt x="15" y="397"/>
                  </a:lnTo>
                  <a:lnTo>
                    <a:pt x="0" y="394"/>
                  </a:lnTo>
                  <a:lnTo>
                    <a:pt x="5" y="409"/>
                  </a:lnTo>
                  <a:lnTo>
                    <a:pt x="19" y="424"/>
                  </a:lnTo>
                  <a:lnTo>
                    <a:pt x="39" y="439"/>
                  </a:lnTo>
                  <a:lnTo>
                    <a:pt x="63" y="454"/>
                  </a:lnTo>
                  <a:lnTo>
                    <a:pt x="86" y="467"/>
                  </a:lnTo>
                  <a:lnTo>
                    <a:pt x="107" y="477"/>
                  </a:lnTo>
                  <a:lnTo>
                    <a:pt x="123" y="484"/>
                  </a:lnTo>
                  <a:lnTo>
                    <a:pt x="130" y="488"/>
                  </a:lnTo>
                  <a:lnTo>
                    <a:pt x="117" y="503"/>
                  </a:lnTo>
                  <a:lnTo>
                    <a:pt x="101" y="518"/>
                  </a:lnTo>
                  <a:lnTo>
                    <a:pt x="84" y="533"/>
                  </a:lnTo>
                  <a:lnTo>
                    <a:pt x="64" y="548"/>
                  </a:lnTo>
                  <a:lnTo>
                    <a:pt x="47" y="560"/>
                  </a:lnTo>
                  <a:lnTo>
                    <a:pt x="33" y="570"/>
                  </a:lnTo>
                  <a:lnTo>
                    <a:pt x="23" y="577"/>
                  </a:lnTo>
                  <a:lnTo>
                    <a:pt x="19" y="579"/>
                  </a:lnTo>
                  <a:lnTo>
                    <a:pt x="26" y="582"/>
                  </a:lnTo>
                  <a:lnTo>
                    <a:pt x="33" y="585"/>
                  </a:lnTo>
                  <a:lnTo>
                    <a:pt x="40" y="588"/>
                  </a:lnTo>
                  <a:lnTo>
                    <a:pt x="47" y="590"/>
                  </a:lnTo>
                  <a:lnTo>
                    <a:pt x="54" y="594"/>
                  </a:lnTo>
                  <a:lnTo>
                    <a:pt x="60" y="599"/>
                  </a:lnTo>
                  <a:lnTo>
                    <a:pt x="64" y="603"/>
                  </a:lnTo>
                  <a:lnTo>
                    <a:pt x="69" y="610"/>
                  </a:lnTo>
                  <a:lnTo>
                    <a:pt x="68" y="658"/>
                  </a:lnTo>
                  <a:lnTo>
                    <a:pt x="64" y="722"/>
                  </a:lnTo>
                  <a:lnTo>
                    <a:pt x="60" y="777"/>
                  </a:lnTo>
                  <a:lnTo>
                    <a:pt x="58" y="801"/>
                  </a:lnTo>
                  <a:lnTo>
                    <a:pt x="65" y="796"/>
                  </a:lnTo>
                  <a:lnTo>
                    <a:pt x="73" y="791"/>
                  </a:lnTo>
                  <a:lnTo>
                    <a:pt x="81" y="788"/>
                  </a:lnTo>
                  <a:lnTo>
                    <a:pt x="91" y="783"/>
                  </a:lnTo>
                  <a:lnTo>
                    <a:pt x="99" y="779"/>
                  </a:lnTo>
                  <a:lnTo>
                    <a:pt x="108" y="776"/>
                  </a:lnTo>
                  <a:lnTo>
                    <a:pt x="117" y="773"/>
                  </a:lnTo>
                  <a:lnTo>
                    <a:pt x="126" y="769"/>
                  </a:lnTo>
                  <a:lnTo>
                    <a:pt x="138" y="766"/>
                  </a:lnTo>
                  <a:lnTo>
                    <a:pt x="149" y="763"/>
                  </a:lnTo>
                  <a:lnTo>
                    <a:pt x="162" y="761"/>
                  </a:lnTo>
                  <a:lnTo>
                    <a:pt x="174" y="759"/>
                  </a:lnTo>
                  <a:lnTo>
                    <a:pt x="185" y="758"/>
                  </a:lnTo>
                  <a:lnTo>
                    <a:pt x="197" y="755"/>
                  </a:lnTo>
                  <a:lnTo>
                    <a:pt x="207" y="754"/>
                  </a:lnTo>
                  <a:lnTo>
                    <a:pt x="218" y="752"/>
                  </a:lnTo>
                  <a:lnTo>
                    <a:pt x="222" y="744"/>
                  </a:lnTo>
                  <a:lnTo>
                    <a:pt x="224" y="735"/>
                  </a:lnTo>
                  <a:lnTo>
                    <a:pt x="228" y="725"/>
                  </a:lnTo>
                  <a:lnTo>
                    <a:pt x="230" y="716"/>
                  </a:lnTo>
                  <a:lnTo>
                    <a:pt x="233" y="707"/>
                  </a:lnTo>
                  <a:lnTo>
                    <a:pt x="238" y="699"/>
                  </a:lnTo>
                  <a:lnTo>
                    <a:pt x="245" y="692"/>
                  </a:lnTo>
                  <a:lnTo>
                    <a:pt x="253" y="687"/>
                  </a:lnTo>
                  <a:lnTo>
                    <a:pt x="262" y="688"/>
                  </a:lnTo>
                  <a:lnTo>
                    <a:pt x="271" y="691"/>
                  </a:lnTo>
                  <a:lnTo>
                    <a:pt x="278" y="695"/>
                  </a:lnTo>
                  <a:lnTo>
                    <a:pt x="285" y="701"/>
                  </a:lnTo>
                  <a:lnTo>
                    <a:pt x="292" y="717"/>
                  </a:lnTo>
                  <a:lnTo>
                    <a:pt x="289" y="732"/>
                  </a:lnTo>
                  <a:lnTo>
                    <a:pt x="282" y="746"/>
                  </a:lnTo>
                  <a:lnTo>
                    <a:pt x="277" y="761"/>
                  </a:lnTo>
                  <a:lnTo>
                    <a:pt x="284" y="768"/>
                  </a:lnTo>
                  <a:lnTo>
                    <a:pt x="290" y="775"/>
                  </a:lnTo>
                  <a:lnTo>
                    <a:pt x="296" y="782"/>
                  </a:lnTo>
                  <a:lnTo>
                    <a:pt x="300" y="789"/>
                  </a:lnTo>
                  <a:lnTo>
                    <a:pt x="305" y="797"/>
                  </a:lnTo>
                  <a:lnTo>
                    <a:pt x="308" y="806"/>
                  </a:lnTo>
                  <a:lnTo>
                    <a:pt x="310" y="815"/>
                  </a:lnTo>
                  <a:lnTo>
                    <a:pt x="312" y="824"/>
                  </a:lnTo>
                  <a:lnTo>
                    <a:pt x="308" y="837"/>
                  </a:lnTo>
                  <a:lnTo>
                    <a:pt x="306" y="853"/>
                  </a:lnTo>
                  <a:lnTo>
                    <a:pt x="304" y="866"/>
                  </a:lnTo>
                  <a:lnTo>
                    <a:pt x="302" y="872"/>
                  </a:lnTo>
                  <a:lnTo>
                    <a:pt x="310" y="869"/>
                  </a:lnTo>
                  <a:lnTo>
                    <a:pt x="320" y="866"/>
                  </a:lnTo>
                  <a:lnTo>
                    <a:pt x="328" y="862"/>
                  </a:lnTo>
                  <a:lnTo>
                    <a:pt x="337" y="859"/>
                  </a:lnTo>
                  <a:lnTo>
                    <a:pt x="345" y="857"/>
                  </a:lnTo>
                  <a:lnTo>
                    <a:pt x="354" y="854"/>
                  </a:lnTo>
                  <a:lnTo>
                    <a:pt x="363" y="852"/>
                  </a:lnTo>
                  <a:lnTo>
                    <a:pt x="373" y="851"/>
                  </a:lnTo>
                  <a:lnTo>
                    <a:pt x="381" y="854"/>
                  </a:lnTo>
                  <a:lnTo>
                    <a:pt x="390" y="858"/>
                  </a:lnTo>
                  <a:lnTo>
                    <a:pt x="397" y="864"/>
                  </a:lnTo>
                  <a:lnTo>
                    <a:pt x="403" y="871"/>
                  </a:lnTo>
                  <a:lnTo>
                    <a:pt x="406" y="888"/>
                  </a:lnTo>
                  <a:lnTo>
                    <a:pt x="413" y="900"/>
                  </a:lnTo>
                  <a:lnTo>
                    <a:pt x="426" y="909"/>
                  </a:lnTo>
                  <a:lnTo>
                    <a:pt x="439" y="914"/>
                  </a:lnTo>
                  <a:lnTo>
                    <a:pt x="456" y="920"/>
                  </a:lnTo>
                  <a:lnTo>
                    <a:pt x="470" y="927"/>
                  </a:lnTo>
                  <a:lnTo>
                    <a:pt x="485" y="935"/>
                  </a:lnTo>
                  <a:lnTo>
                    <a:pt x="497" y="948"/>
                  </a:lnTo>
                  <a:lnTo>
                    <a:pt x="504" y="955"/>
                  </a:lnTo>
                  <a:lnTo>
                    <a:pt x="510" y="962"/>
                  </a:lnTo>
                  <a:lnTo>
                    <a:pt x="514" y="969"/>
                  </a:lnTo>
                  <a:lnTo>
                    <a:pt x="519" y="977"/>
                  </a:lnTo>
                  <a:lnTo>
                    <a:pt x="523" y="985"/>
                  </a:lnTo>
                  <a:lnTo>
                    <a:pt x="527" y="993"/>
                  </a:lnTo>
                  <a:lnTo>
                    <a:pt x="530" y="1002"/>
                  </a:lnTo>
                  <a:lnTo>
                    <a:pt x="534" y="1010"/>
                  </a:lnTo>
                  <a:lnTo>
                    <a:pt x="542" y="1009"/>
                  </a:lnTo>
                  <a:lnTo>
                    <a:pt x="550" y="1005"/>
                  </a:lnTo>
                  <a:lnTo>
                    <a:pt x="556" y="1000"/>
                  </a:lnTo>
                  <a:lnTo>
                    <a:pt x="563" y="993"/>
                  </a:lnTo>
                  <a:lnTo>
                    <a:pt x="567" y="986"/>
                  </a:lnTo>
                  <a:lnTo>
                    <a:pt x="573" y="978"/>
                  </a:lnTo>
                  <a:lnTo>
                    <a:pt x="578" y="971"/>
                  </a:lnTo>
                  <a:lnTo>
                    <a:pt x="583" y="963"/>
                  </a:lnTo>
                  <a:lnTo>
                    <a:pt x="595" y="940"/>
                  </a:lnTo>
                  <a:lnTo>
                    <a:pt x="605" y="915"/>
                  </a:lnTo>
                  <a:lnTo>
                    <a:pt x="612" y="891"/>
                  </a:lnTo>
                  <a:lnTo>
                    <a:pt x="616" y="867"/>
                  </a:lnTo>
                  <a:lnTo>
                    <a:pt x="620" y="846"/>
                  </a:lnTo>
                  <a:lnTo>
                    <a:pt x="622" y="824"/>
                  </a:lnTo>
                  <a:lnTo>
                    <a:pt x="625" y="804"/>
                  </a:lnTo>
                  <a:lnTo>
                    <a:pt x="627" y="783"/>
                  </a:lnTo>
                  <a:lnTo>
                    <a:pt x="635" y="777"/>
                  </a:lnTo>
                  <a:lnTo>
                    <a:pt x="643" y="771"/>
                  </a:lnTo>
                  <a:lnTo>
                    <a:pt x="652" y="767"/>
                  </a:lnTo>
                  <a:lnTo>
                    <a:pt x="662" y="762"/>
                  </a:lnTo>
                  <a:lnTo>
                    <a:pt x="671" y="759"/>
                  </a:lnTo>
                  <a:lnTo>
                    <a:pt x="680" y="755"/>
                  </a:lnTo>
                  <a:lnTo>
                    <a:pt x="689" y="753"/>
                  </a:lnTo>
                  <a:lnTo>
                    <a:pt x="700" y="751"/>
                  </a:lnTo>
                  <a:lnTo>
                    <a:pt x="700" y="740"/>
                  </a:lnTo>
                  <a:lnTo>
                    <a:pt x="696" y="723"/>
                  </a:lnTo>
                  <a:lnTo>
                    <a:pt x="690" y="707"/>
                  </a:lnTo>
                  <a:lnTo>
                    <a:pt x="688" y="700"/>
                  </a:lnTo>
                  <a:lnTo>
                    <a:pt x="698" y="698"/>
                  </a:lnTo>
                  <a:lnTo>
                    <a:pt x="712" y="696"/>
                  </a:lnTo>
                  <a:lnTo>
                    <a:pt x="725" y="696"/>
                  </a:lnTo>
                  <a:lnTo>
                    <a:pt x="739" y="698"/>
                  </a:lnTo>
                  <a:lnTo>
                    <a:pt x="751" y="700"/>
                  </a:lnTo>
                  <a:lnTo>
                    <a:pt x="762" y="701"/>
                  </a:lnTo>
                  <a:lnTo>
                    <a:pt x="769" y="703"/>
                  </a:lnTo>
                  <a:lnTo>
                    <a:pt x="771" y="703"/>
                  </a:lnTo>
                  <a:lnTo>
                    <a:pt x="765" y="685"/>
                  </a:lnTo>
                  <a:lnTo>
                    <a:pt x="757" y="667"/>
                  </a:lnTo>
                  <a:lnTo>
                    <a:pt x="749" y="649"/>
                  </a:lnTo>
                  <a:lnTo>
                    <a:pt x="740" y="633"/>
                  </a:lnTo>
                  <a:lnTo>
                    <a:pt x="728" y="617"/>
                  </a:lnTo>
                  <a:lnTo>
                    <a:pt x="717" y="602"/>
                  </a:lnTo>
                  <a:lnTo>
                    <a:pt x="703" y="588"/>
                  </a:lnTo>
                  <a:lnTo>
                    <a:pt x="687" y="575"/>
                  </a:lnTo>
                  <a:lnTo>
                    <a:pt x="677" y="566"/>
                  </a:lnTo>
                  <a:lnTo>
                    <a:pt x="663" y="557"/>
                  </a:lnTo>
                  <a:lnTo>
                    <a:pt x="648" y="549"/>
                  </a:lnTo>
                  <a:lnTo>
                    <a:pt x="633" y="540"/>
                  </a:lnTo>
                  <a:lnTo>
                    <a:pt x="618" y="533"/>
                  </a:lnTo>
                  <a:lnTo>
                    <a:pt x="605" y="527"/>
                  </a:lnTo>
                  <a:lnTo>
                    <a:pt x="596" y="521"/>
                  </a:lnTo>
                  <a:lnTo>
                    <a:pt x="592" y="519"/>
                  </a:lnTo>
                  <a:lnTo>
                    <a:pt x="602" y="516"/>
                  </a:lnTo>
                  <a:lnTo>
                    <a:pt x="612" y="512"/>
                  </a:lnTo>
                  <a:lnTo>
                    <a:pt x="622" y="509"/>
                  </a:lnTo>
                  <a:lnTo>
                    <a:pt x="633" y="505"/>
                  </a:lnTo>
                  <a:lnTo>
                    <a:pt x="643" y="503"/>
                  </a:lnTo>
                  <a:lnTo>
                    <a:pt x="655" y="501"/>
                  </a:lnTo>
                  <a:lnTo>
                    <a:pt x="665" y="498"/>
                  </a:lnTo>
                  <a:lnTo>
                    <a:pt x="675" y="496"/>
                  </a:lnTo>
                  <a:lnTo>
                    <a:pt x="674" y="487"/>
                  </a:lnTo>
                  <a:lnTo>
                    <a:pt x="673" y="477"/>
                  </a:lnTo>
                  <a:lnTo>
                    <a:pt x="671" y="467"/>
                  </a:lnTo>
                  <a:lnTo>
                    <a:pt x="673" y="458"/>
                  </a:lnTo>
                  <a:lnTo>
                    <a:pt x="683" y="446"/>
                  </a:lnTo>
                  <a:lnTo>
                    <a:pt x="694" y="437"/>
                  </a:lnTo>
                  <a:lnTo>
                    <a:pt x="706" y="429"/>
                  </a:lnTo>
                  <a:lnTo>
                    <a:pt x="720" y="423"/>
                  </a:lnTo>
                  <a:lnTo>
                    <a:pt x="735" y="419"/>
                  </a:lnTo>
                  <a:lnTo>
                    <a:pt x="750" y="415"/>
                  </a:lnTo>
                  <a:lnTo>
                    <a:pt x="765" y="413"/>
                  </a:lnTo>
                  <a:lnTo>
                    <a:pt x="781" y="411"/>
                  </a:lnTo>
                  <a:lnTo>
                    <a:pt x="788" y="413"/>
                  </a:lnTo>
                  <a:lnTo>
                    <a:pt x="796" y="415"/>
                  </a:lnTo>
                  <a:lnTo>
                    <a:pt x="803" y="416"/>
                  </a:lnTo>
                  <a:lnTo>
                    <a:pt x="807" y="416"/>
                  </a:lnTo>
                  <a:lnTo>
                    <a:pt x="802" y="392"/>
                  </a:lnTo>
                  <a:lnTo>
                    <a:pt x="793" y="370"/>
                  </a:lnTo>
                  <a:lnTo>
                    <a:pt x="779" y="352"/>
                  </a:lnTo>
                  <a:lnTo>
                    <a:pt x="762" y="335"/>
                  </a:lnTo>
                  <a:lnTo>
                    <a:pt x="743" y="320"/>
                  </a:lnTo>
                  <a:lnTo>
                    <a:pt x="723" y="306"/>
                  </a:lnTo>
                  <a:lnTo>
                    <a:pt x="701" y="295"/>
                  </a:lnTo>
                  <a:lnTo>
                    <a:pt x="679" y="285"/>
                  </a:lnTo>
                  <a:lnTo>
                    <a:pt x="685" y="276"/>
                  </a:lnTo>
                  <a:lnTo>
                    <a:pt x="693" y="263"/>
                  </a:lnTo>
                  <a:lnTo>
                    <a:pt x="700" y="250"/>
                  </a:lnTo>
                  <a:lnTo>
                    <a:pt x="702" y="242"/>
                  </a:lnTo>
                  <a:lnTo>
                    <a:pt x="691" y="241"/>
                  </a:lnTo>
                  <a:lnTo>
                    <a:pt x="682" y="240"/>
                  </a:lnTo>
                  <a:lnTo>
                    <a:pt x="672" y="238"/>
                  </a:lnTo>
                  <a:lnTo>
                    <a:pt x="662" y="237"/>
                  </a:lnTo>
                  <a:lnTo>
                    <a:pt x="651" y="235"/>
                  </a:lnTo>
                  <a:lnTo>
                    <a:pt x="641" y="234"/>
                  </a:lnTo>
                  <a:lnTo>
                    <a:pt x="630" y="234"/>
                  </a:lnTo>
                  <a:lnTo>
                    <a:pt x="620" y="234"/>
                  </a:lnTo>
                  <a:lnTo>
                    <a:pt x="611" y="237"/>
                  </a:lnTo>
                  <a:lnTo>
                    <a:pt x="603" y="238"/>
                  </a:lnTo>
                  <a:lnTo>
                    <a:pt x="594" y="239"/>
                  </a:lnTo>
                  <a:lnTo>
                    <a:pt x="586" y="240"/>
                  </a:lnTo>
                  <a:lnTo>
                    <a:pt x="576" y="240"/>
                  </a:lnTo>
                  <a:lnTo>
                    <a:pt x="568" y="241"/>
                  </a:lnTo>
                  <a:lnTo>
                    <a:pt x="559" y="243"/>
                  </a:lnTo>
                  <a:lnTo>
                    <a:pt x="550" y="246"/>
                  </a:lnTo>
                  <a:lnTo>
                    <a:pt x="545" y="235"/>
                  </a:lnTo>
                  <a:lnTo>
                    <a:pt x="540" y="218"/>
                  </a:lnTo>
                  <a:lnTo>
                    <a:pt x="533" y="196"/>
                  </a:lnTo>
                  <a:lnTo>
                    <a:pt x="527" y="173"/>
                  </a:lnTo>
                  <a:lnTo>
                    <a:pt x="520" y="151"/>
                  </a:lnTo>
                  <a:lnTo>
                    <a:pt x="514" y="133"/>
                  </a:lnTo>
                  <a:lnTo>
                    <a:pt x="511" y="119"/>
                  </a:lnTo>
                  <a:lnTo>
                    <a:pt x="510" y="1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3" name="Freeform 62"/>
            <p:cNvSpPr>
              <a:spLocks/>
            </p:cNvSpPr>
            <p:nvPr/>
          </p:nvSpPr>
          <p:spPr bwMode="auto">
            <a:xfrm>
              <a:off x="2653" y="2291"/>
              <a:ext cx="195" cy="113"/>
            </a:xfrm>
            <a:custGeom>
              <a:avLst/>
              <a:gdLst>
                <a:gd name="T0" fmla="*/ 130 w 390"/>
                <a:gd name="T1" fmla="*/ 124 h 226"/>
                <a:gd name="T2" fmla="*/ 130 w 390"/>
                <a:gd name="T3" fmla="*/ 93 h 226"/>
                <a:gd name="T4" fmla="*/ 127 w 390"/>
                <a:gd name="T5" fmla="*/ 62 h 226"/>
                <a:gd name="T6" fmla="*/ 121 w 390"/>
                <a:gd name="T7" fmla="*/ 31 h 226"/>
                <a:gd name="T8" fmla="*/ 113 w 390"/>
                <a:gd name="T9" fmla="*/ 0 h 226"/>
                <a:gd name="T10" fmla="*/ 105 w 390"/>
                <a:gd name="T11" fmla="*/ 21 h 226"/>
                <a:gd name="T12" fmla="*/ 100 w 390"/>
                <a:gd name="T13" fmla="*/ 41 h 226"/>
                <a:gd name="T14" fmla="*/ 95 w 390"/>
                <a:gd name="T15" fmla="*/ 62 h 226"/>
                <a:gd name="T16" fmla="*/ 92 w 390"/>
                <a:gd name="T17" fmla="*/ 84 h 226"/>
                <a:gd name="T18" fmla="*/ 87 w 390"/>
                <a:gd name="T19" fmla="*/ 105 h 226"/>
                <a:gd name="T20" fmla="*/ 80 w 390"/>
                <a:gd name="T21" fmla="*/ 125 h 226"/>
                <a:gd name="T22" fmla="*/ 70 w 390"/>
                <a:gd name="T23" fmla="*/ 144 h 226"/>
                <a:gd name="T24" fmla="*/ 54 w 390"/>
                <a:gd name="T25" fmla="*/ 162 h 226"/>
                <a:gd name="T26" fmla="*/ 48 w 390"/>
                <a:gd name="T27" fmla="*/ 167 h 226"/>
                <a:gd name="T28" fmla="*/ 41 w 390"/>
                <a:gd name="T29" fmla="*/ 170 h 226"/>
                <a:gd name="T30" fmla="*/ 32 w 390"/>
                <a:gd name="T31" fmla="*/ 175 h 226"/>
                <a:gd name="T32" fmla="*/ 24 w 390"/>
                <a:gd name="T33" fmla="*/ 178 h 226"/>
                <a:gd name="T34" fmla="*/ 16 w 390"/>
                <a:gd name="T35" fmla="*/ 183 h 226"/>
                <a:gd name="T36" fmla="*/ 8 w 390"/>
                <a:gd name="T37" fmla="*/ 185 h 226"/>
                <a:gd name="T38" fmla="*/ 3 w 390"/>
                <a:gd name="T39" fmla="*/ 188 h 226"/>
                <a:gd name="T40" fmla="*/ 0 w 390"/>
                <a:gd name="T41" fmla="*/ 189 h 226"/>
                <a:gd name="T42" fmla="*/ 21 w 390"/>
                <a:gd name="T43" fmla="*/ 195 h 226"/>
                <a:gd name="T44" fmla="*/ 41 w 390"/>
                <a:gd name="T45" fmla="*/ 198 h 226"/>
                <a:gd name="T46" fmla="*/ 62 w 390"/>
                <a:gd name="T47" fmla="*/ 202 h 226"/>
                <a:gd name="T48" fmla="*/ 84 w 390"/>
                <a:gd name="T49" fmla="*/ 205 h 226"/>
                <a:gd name="T50" fmla="*/ 105 w 390"/>
                <a:gd name="T51" fmla="*/ 206 h 226"/>
                <a:gd name="T52" fmla="*/ 127 w 390"/>
                <a:gd name="T53" fmla="*/ 208 h 226"/>
                <a:gd name="T54" fmla="*/ 147 w 390"/>
                <a:gd name="T55" fmla="*/ 208 h 226"/>
                <a:gd name="T56" fmla="*/ 169 w 390"/>
                <a:gd name="T57" fmla="*/ 208 h 226"/>
                <a:gd name="T58" fmla="*/ 289 w 390"/>
                <a:gd name="T59" fmla="*/ 205 h 226"/>
                <a:gd name="T60" fmla="*/ 303 w 390"/>
                <a:gd name="T61" fmla="*/ 205 h 226"/>
                <a:gd name="T62" fmla="*/ 315 w 390"/>
                <a:gd name="T63" fmla="*/ 206 h 226"/>
                <a:gd name="T64" fmla="*/ 328 w 390"/>
                <a:gd name="T65" fmla="*/ 207 h 226"/>
                <a:gd name="T66" fmla="*/ 341 w 390"/>
                <a:gd name="T67" fmla="*/ 210 h 226"/>
                <a:gd name="T68" fmla="*/ 353 w 390"/>
                <a:gd name="T69" fmla="*/ 213 h 226"/>
                <a:gd name="T70" fmla="*/ 366 w 390"/>
                <a:gd name="T71" fmla="*/ 217 h 226"/>
                <a:gd name="T72" fmla="*/ 377 w 390"/>
                <a:gd name="T73" fmla="*/ 221 h 226"/>
                <a:gd name="T74" fmla="*/ 390 w 390"/>
                <a:gd name="T75" fmla="*/ 226 h 226"/>
                <a:gd name="T76" fmla="*/ 377 w 390"/>
                <a:gd name="T77" fmla="*/ 212 h 226"/>
                <a:gd name="T78" fmla="*/ 364 w 390"/>
                <a:gd name="T79" fmla="*/ 198 h 226"/>
                <a:gd name="T80" fmla="*/ 348 w 390"/>
                <a:gd name="T81" fmla="*/ 187 h 226"/>
                <a:gd name="T82" fmla="*/ 331 w 390"/>
                <a:gd name="T83" fmla="*/ 174 h 226"/>
                <a:gd name="T84" fmla="*/ 315 w 390"/>
                <a:gd name="T85" fmla="*/ 163 h 226"/>
                <a:gd name="T86" fmla="*/ 298 w 390"/>
                <a:gd name="T87" fmla="*/ 153 h 226"/>
                <a:gd name="T88" fmla="*/ 280 w 390"/>
                <a:gd name="T89" fmla="*/ 144 h 226"/>
                <a:gd name="T90" fmla="*/ 262 w 390"/>
                <a:gd name="T91" fmla="*/ 136 h 226"/>
                <a:gd name="T92" fmla="*/ 264 w 390"/>
                <a:gd name="T93" fmla="*/ 125 h 226"/>
                <a:gd name="T94" fmla="*/ 266 w 390"/>
                <a:gd name="T95" fmla="*/ 115 h 226"/>
                <a:gd name="T96" fmla="*/ 272 w 390"/>
                <a:gd name="T97" fmla="*/ 107 h 226"/>
                <a:gd name="T98" fmla="*/ 280 w 390"/>
                <a:gd name="T99" fmla="*/ 99 h 226"/>
                <a:gd name="T100" fmla="*/ 259 w 390"/>
                <a:gd name="T101" fmla="*/ 97 h 226"/>
                <a:gd name="T102" fmla="*/ 236 w 390"/>
                <a:gd name="T103" fmla="*/ 98 h 226"/>
                <a:gd name="T104" fmla="*/ 211 w 390"/>
                <a:gd name="T105" fmla="*/ 101 h 226"/>
                <a:gd name="T106" fmla="*/ 186 w 390"/>
                <a:gd name="T107" fmla="*/ 107 h 226"/>
                <a:gd name="T108" fmla="*/ 165 w 390"/>
                <a:gd name="T109" fmla="*/ 113 h 226"/>
                <a:gd name="T110" fmla="*/ 146 w 390"/>
                <a:gd name="T111" fmla="*/ 119 h 226"/>
                <a:gd name="T112" fmla="*/ 135 w 390"/>
                <a:gd name="T113" fmla="*/ 123 h 226"/>
                <a:gd name="T114" fmla="*/ 130 w 390"/>
                <a:gd name="T115" fmla="*/ 12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90" h="226">
                  <a:moveTo>
                    <a:pt x="130" y="124"/>
                  </a:moveTo>
                  <a:lnTo>
                    <a:pt x="130" y="93"/>
                  </a:lnTo>
                  <a:lnTo>
                    <a:pt x="127" y="62"/>
                  </a:lnTo>
                  <a:lnTo>
                    <a:pt x="121" y="31"/>
                  </a:lnTo>
                  <a:lnTo>
                    <a:pt x="113" y="0"/>
                  </a:lnTo>
                  <a:lnTo>
                    <a:pt x="105" y="21"/>
                  </a:lnTo>
                  <a:lnTo>
                    <a:pt x="100" y="41"/>
                  </a:lnTo>
                  <a:lnTo>
                    <a:pt x="95" y="62"/>
                  </a:lnTo>
                  <a:lnTo>
                    <a:pt x="92" y="84"/>
                  </a:lnTo>
                  <a:lnTo>
                    <a:pt x="87" y="105"/>
                  </a:lnTo>
                  <a:lnTo>
                    <a:pt x="80" y="125"/>
                  </a:lnTo>
                  <a:lnTo>
                    <a:pt x="70" y="144"/>
                  </a:lnTo>
                  <a:lnTo>
                    <a:pt x="54" y="162"/>
                  </a:lnTo>
                  <a:lnTo>
                    <a:pt x="48" y="167"/>
                  </a:lnTo>
                  <a:lnTo>
                    <a:pt x="41" y="170"/>
                  </a:lnTo>
                  <a:lnTo>
                    <a:pt x="32" y="175"/>
                  </a:lnTo>
                  <a:lnTo>
                    <a:pt x="24" y="178"/>
                  </a:lnTo>
                  <a:lnTo>
                    <a:pt x="16" y="183"/>
                  </a:lnTo>
                  <a:lnTo>
                    <a:pt x="8" y="185"/>
                  </a:lnTo>
                  <a:lnTo>
                    <a:pt x="3" y="188"/>
                  </a:lnTo>
                  <a:lnTo>
                    <a:pt x="0" y="189"/>
                  </a:lnTo>
                  <a:lnTo>
                    <a:pt x="21" y="195"/>
                  </a:lnTo>
                  <a:lnTo>
                    <a:pt x="41" y="198"/>
                  </a:lnTo>
                  <a:lnTo>
                    <a:pt x="62" y="202"/>
                  </a:lnTo>
                  <a:lnTo>
                    <a:pt x="84" y="205"/>
                  </a:lnTo>
                  <a:lnTo>
                    <a:pt x="105" y="206"/>
                  </a:lnTo>
                  <a:lnTo>
                    <a:pt x="127" y="208"/>
                  </a:lnTo>
                  <a:lnTo>
                    <a:pt x="147" y="208"/>
                  </a:lnTo>
                  <a:lnTo>
                    <a:pt x="169" y="208"/>
                  </a:lnTo>
                  <a:lnTo>
                    <a:pt x="289" y="205"/>
                  </a:lnTo>
                  <a:lnTo>
                    <a:pt x="303" y="205"/>
                  </a:lnTo>
                  <a:lnTo>
                    <a:pt x="315" y="206"/>
                  </a:lnTo>
                  <a:lnTo>
                    <a:pt x="328" y="207"/>
                  </a:lnTo>
                  <a:lnTo>
                    <a:pt x="341" y="210"/>
                  </a:lnTo>
                  <a:lnTo>
                    <a:pt x="353" y="213"/>
                  </a:lnTo>
                  <a:lnTo>
                    <a:pt x="366" y="217"/>
                  </a:lnTo>
                  <a:lnTo>
                    <a:pt x="377" y="221"/>
                  </a:lnTo>
                  <a:lnTo>
                    <a:pt x="390" y="226"/>
                  </a:lnTo>
                  <a:lnTo>
                    <a:pt x="377" y="212"/>
                  </a:lnTo>
                  <a:lnTo>
                    <a:pt x="364" y="198"/>
                  </a:lnTo>
                  <a:lnTo>
                    <a:pt x="348" y="187"/>
                  </a:lnTo>
                  <a:lnTo>
                    <a:pt x="331" y="174"/>
                  </a:lnTo>
                  <a:lnTo>
                    <a:pt x="315" y="163"/>
                  </a:lnTo>
                  <a:lnTo>
                    <a:pt x="298" y="153"/>
                  </a:lnTo>
                  <a:lnTo>
                    <a:pt x="280" y="144"/>
                  </a:lnTo>
                  <a:lnTo>
                    <a:pt x="262" y="136"/>
                  </a:lnTo>
                  <a:lnTo>
                    <a:pt x="264" y="125"/>
                  </a:lnTo>
                  <a:lnTo>
                    <a:pt x="266" y="115"/>
                  </a:lnTo>
                  <a:lnTo>
                    <a:pt x="272" y="107"/>
                  </a:lnTo>
                  <a:lnTo>
                    <a:pt x="280" y="99"/>
                  </a:lnTo>
                  <a:lnTo>
                    <a:pt x="259" y="97"/>
                  </a:lnTo>
                  <a:lnTo>
                    <a:pt x="236" y="98"/>
                  </a:lnTo>
                  <a:lnTo>
                    <a:pt x="211" y="101"/>
                  </a:lnTo>
                  <a:lnTo>
                    <a:pt x="186" y="107"/>
                  </a:lnTo>
                  <a:lnTo>
                    <a:pt x="165" y="113"/>
                  </a:lnTo>
                  <a:lnTo>
                    <a:pt x="146" y="119"/>
                  </a:lnTo>
                  <a:lnTo>
                    <a:pt x="135" y="123"/>
                  </a:lnTo>
                  <a:lnTo>
                    <a:pt x="130" y="124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4" name="Freeform 63"/>
            <p:cNvSpPr>
              <a:spLocks/>
            </p:cNvSpPr>
            <p:nvPr/>
          </p:nvSpPr>
          <p:spPr bwMode="auto">
            <a:xfrm>
              <a:off x="2579" y="2222"/>
              <a:ext cx="41" cy="156"/>
            </a:xfrm>
            <a:custGeom>
              <a:avLst/>
              <a:gdLst>
                <a:gd name="T0" fmla="*/ 5 w 83"/>
                <a:gd name="T1" fmla="*/ 12 h 313"/>
                <a:gd name="T2" fmla="*/ 2 w 83"/>
                <a:gd name="T3" fmla="*/ 22 h 313"/>
                <a:gd name="T4" fmla="*/ 0 w 83"/>
                <a:gd name="T5" fmla="*/ 35 h 313"/>
                <a:gd name="T6" fmla="*/ 2 w 83"/>
                <a:gd name="T7" fmla="*/ 47 h 313"/>
                <a:gd name="T8" fmla="*/ 2 w 83"/>
                <a:gd name="T9" fmla="*/ 59 h 313"/>
                <a:gd name="T10" fmla="*/ 5 w 83"/>
                <a:gd name="T11" fmla="*/ 81 h 313"/>
                <a:gd name="T12" fmla="*/ 12 w 83"/>
                <a:gd name="T13" fmla="*/ 115 h 313"/>
                <a:gd name="T14" fmla="*/ 21 w 83"/>
                <a:gd name="T15" fmla="*/ 154 h 313"/>
                <a:gd name="T16" fmla="*/ 33 w 83"/>
                <a:gd name="T17" fmla="*/ 196 h 313"/>
                <a:gd name="T18" fmla="*/ 43 w 83"/>
                <a:gd name="T19" fmla="*/ 236 h 313"/>
                <a:gd name="T20" fmla="*/ 52 w 83"/>
                <a:gd name="T21" fmla="*/ 270 h 313"/>
                <a:gd name="T22" fmla="*/ 59 w 83"/>
                <a:gd name="T23" fmla="*/ 293 h 313"/>
                <a:gd name="T24" fmla="*/ 61 w 83"/>
                <a:gd name="T25" fmla="*/ 302 h 313"/>
                <a:gd name="T26" fmla="*/ 83 w 83"/>
                <a:gd name="T27" fmla="*/ 313 h 313"/>
                <a:gd name="T28" fmla="*/ 81 w 83"/>
                <a:gd name="T29" fmla="*/ 304 h 313"/>
                <a:gd name="T30" fmla="*/ 76 w 83"/>
                <a:gd name="T31" fmla="*/ 281 h 313"/>
                <a:gd name="T32" fmla="*/ 69 w 83"/>
                <a:gd name="T33" fmla="*/ 247 h 313"/>
                <a:gd name="T34" fmla="*/ 61 w 83"/>
                <a:gd name="T35" fmla="*/ 209 h 313"/>
                <a:gd name="T36" fmla="*/ 52 w 83"/>
                <a:gd name="T37" fmla="*/ 171 h 313"/>
                <a:gd name="T38" fmla="*/ 45 w 83"/>
                <a:gd name="T39" fmla="*/ 139 h 313"/>
                <a:gd name="T40" fmla="*/ 41 w 83"/>
                <a:gd name="T41" fmla="*/ 116 h 313"/>
                <a:gd name="T42" fmla="*/ 38 w 83"/>
                <a:gd name="T43" fmla="*/ 107 h 313"/>
                <a:gd name="T44" fmla="*/ 38 w 83"/>
                <a:gd name="T45" fmla="*/ 80 h 313"/>
                <a:gd name="T46" fmla="*/ 38 w 83"/>
                <a:gd name="T47" fmla="*/ 54 h 313"/>
                <a:gd name="T48" fmla="*/ 40 w 83"/>
                <a:gd name="T49" fmla="*/ 27 h 313"/>
                <a:gd name="T50" fmla="*/ 48 w 83"/>
                <a:gd name="T51" fmla="*/ 2 h 313"/>
                <a:gd name="T52" fmla="*/ 42 w 83"/>
                <a:gd name="T53" fmla="*/ 0 h 313"/>
                <a:gd name="T54" fmla="*/ 36 w 83"/>
                <a:gd name="T55" fmla="*/ 0 h 313"/>
                <a:gd name="T56" fmla="*/ 30 w 83"/>
                <a:gd name="T57" fmla="*/ 0 h 313"/>
                <a:gd name="T58" fmla="*/ 25 w 83"/>
                <a:gd name="T59" fmla="*/ 2 h 313"/>
                <a:gd name="T60" fmla="*/ 19 w 83"/>
                <a:gd name="T61" fmla="*/ 3 h 313"/>
                <a:gd name="T62" fmla="*/ 13 w 83"/>
                <a:gd name="T63" fmla="*/ 5 h 313"/>
                <a:gd name="T64" fmla="*/ 8 w 83"/>
                <a:gd name="T65" fmla="*/ 9 h 313"/>
                <a:gd name="T66" fmla="*/ 5 w 83"/>
                <a:gd name="T67" fmla="*/ 12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3" h="313">
                  <a:moveTo>
                    <a:pt x="5" y="12"/>
                  </a:moveTo>
                  <a:lnTo>
                    <a:pt x="2" y="22"/>
                  </a:lnTo>
                  <a:lnTo>
                    <a:pt x="0" y="35"/>
                  </a:lnTo>
                  <a:lnTo>
                    <a:pt x="2" y="47"/>
                  </a:lnTo>
                  <a:lnTo>
                    <a:pt x="2" y="59"/>
                  </a:lnTo>
                  <a:lnTo>
                    <a:pt x="5" y="81"/>
                  </a:lnTo>
                  <a:lnTo>
                    <a:pt x="12" y="115"/>
                  </a:lnTo>
                  <a:lnTo>
                    <a:pt x="21" y="154"/>
                  </a:lnTo>
                  <a:lnTo>
                    <a:pt x="33" y="196"/>
                  </a:lnTo>
                  <a:lnTo>
                    <a:pt x="43" y="236"/>
                  </a:lnTo>
                  <a:lnTo>
                    <a:pt x="52" y="270"/>
                  </a:lnTo>
                  <a:lnTo>
                    <a:pt x="59" y="293"/>
                  </a:lnTo>
                  <a:lnTo>
                    <a:pt x="61" y="302"/>
                  </a:lnTo>
                  <a:lnTo>
                    <a:pt x="83" y="313"/>
                  </a:lnTo>
                  <a:lnTo>
                    <a:pt x="81" y="304"/>
                  </a:lnTo>
                  <a:lnTo>
                    <a:pt x="76" y="281"/>
                  </a:lnTo>
                  <a:lnTo>
                    <a:pt x="69" y="247"/>
                  </a:lnTo>
                  <a:lnTo>
                    <a:pt x="61" y="209"/>
                  </a:lnTo>
                  <a:lnTo>
                    <a:pt x="52" y="171"/>
                  </a:lnTo>
                  <a:lnTo>
                    <a:pt x="45" y="139"/>
                  </a:lnTo>
                  <a:lnTo>
                    <a:pt x="41" y="116"/>
                  </a:lnTo>
                  <a:lnTo>
                    <a:pt x="38" y="107"/>
                  </a:lnTo>
                  <a:lnTo>
                    <a:pt x="38" y="80"/>
                  </a:lnTo>
                  <a:lnTo>
                    <a:pt x="38" y="54"/>
                  </a:lnTo>
                  <a:lnTo>
                    <a:pt x="40" y="27"/>
                  </a:lnTo>
                  <a:lnTo>
                    <a:pt x="48" y="2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5" y="2"/>
                  </a:lnTo>
                  <a:lnTo>
                    <a:pt x="19" y="3"/>
                  </a:lnTo>
                  <a:lnTo>
                    <a:pt x="13" y="5"/>
                  </a:lnTo>
                  <a:lnTo>
                    <a:pt x="8" y="9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5" name="Freeform 64"/>
            <p:cNvSpPr>
              <a:spLocks/>
            </p:cNvSpPr>
            <p:nvPr/>
          </p:nvSpPr>
          <p:spPr bwMode="auto">
            <a:xfrm>
              <a:off x="2633" y="2288"/>
              <a:ext cx="66" cy="93"/>
            </a:xfrm>
            <a:custGeom>
              <a:avLst/>
              <a:gdLst>
                <a:gd name="T0" fmla="*/ 55 w 131"/>
                <a:gd name="T1" fmla="*/ 76 h 185"/>
                <a:gd name="T2" fmla="*/ 49 w 131"/>
                <a:gd name="T3" fmla="*/ 75 h 185"/>
                <a:gd name="T4" fmla="*/ 44 w 131"/>
                <a:gd name="T5" fmla="*/ 73 h 185"/>
                <a:gd name="T6" fmla="*/ 39 w 131"/>
                <a:gd name="T7" fmla="*/ 69 h 185"/>
                <a:gd name="T8" fmla="*/ 33 w 131"/>
                <a:gd name="T9" fmla="*/ 66 h 185"/>
                <a:gd name="T10" fmla="*/ 29 w 131"/>
                <a:gd name="T11" fmla="*/ 84 h 185"/>
                <a:gd name="T12" fmla="*/ 20 w 131"/>
                <a:gd name="T13" fmla="*/ 119 h 185"/>
                <a:gd name="T14" fmla="*/ 11 w 131"/>
                <a:gd name="T15" fmla="*/ 157 h 185"/>
                <a:gd name="T16" fmla="*/ 0 w 131"/>
                <a:gd name="T17" fmla="*/ 185 h 185"/>
                <a:gd name="T18" fmla="*/ 18 w 131"/>
                <a:gd name="T19" fmla="*/ 183 h 185"/>
                <a:gd name="T20" fmla="*/ 35 w 131"/>
                <a:gd name="T21" fmla="*/ 177 h 185"/>
                <a:gd name="T22" fmla="*/ 52 w 131"/>
                <a:gd name="T23" fmla="*/ 169 h 185"/>
                <a:gd name="T24" fmla="*/ 65 w 131"/>
                <a:gd name="T25" fmla="*/ 160 h 185"/>
                <a:gd name="T26" fmla="*/ 78 w 131"/>
                <a:gd name="T27" fmla="*/ 149 h 185"/>
                <a:gd name="T28" fmla="*/ 90 w 131"/>
                <a:gd name="T29" fmla="*/ 135 h 185"/>
                <a:gd name="T30" fmla="*/ 99 w 131"/>
                <a:gd name="T31" fmla="*/ 120 h 185"/>
                <a:gd name="T32" fmla="*/ 108 w 131"/>
                <a:gd name="T33" fmla="*/ 104 h 185"/>
                <a:gd name="T34" fmla="*/ 114 w 131"/>
                <a:gd name="T35" fmla="*/ 77 h 185"/>
                <a:gd name="T36" fmla="*/ 118 w 131"/>
                <a:gd name="T37" fmla="*/ 52 h 185"/>
                <a:gd name="T38" fmla="*/ 124 w 131"/>
                <a:gd name="T39" fmla="*/ 25 h 185"/>
                <a:gd name="T40" fmla="*/ 131 w 131"/>
                <a:gd name="T41" fmla="*/ 0 h 185"/>
                <a:gd name="T42" fmla="*/ 121 w 131"/>
                <a:gd name="T43" fmla="*/ 7 h 185"/>
                <a:gd name="T44" fmla="*/ 110 w 131"/>
                <a:gd name="T45" fmla="*/ 16 h 185"/>
                <a:gd name="T46" fmla="*/ 100 w 131"/>
                <a:gd name="T47" fmla="*/ 24 h 185"/>
                <a:gd name="T48" fmla="*/ 91 w 131"/>
                <a:gd name="T49" fmla="*/ 34 h 185"/>
                <a:gd name="T50" fmla="*/ 82 w 131"/>
                <a:gd name="T51" fmla="*/ 44 h 185"/>
                <a:gd name="T52" fmla="*/ 72 w 131"/>
                <a:gd name="T53" fmla="*/ 54 h 185"/>
                <a:gd name="T54" fmla="*/ 64 w 131"/>
                <a:gd name="T55" fmla="*/ 66 h 185"/>
                <a:gd name="T56" fmla="*/ 55 w 131"/>
                <a:gd name="T57" fmla="*/ 76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1" h="185">
                  <a:moveTo>
                    <a:pt x="55" y="76"/>
                  </a:moveTo>
                  <a:lnTo>
                    <a:pt x="49" y="75"/>
                  </a:lnTo>
                  <a:lnTo>
                    <a:pt x="44" y="73"/>
                  </a:lnTo>
                  <a:lnTo>
                    <a:pt x="39" y="69"/>
                  </a:lnTo>
                  <a:lnTo>
                    <a:pt x="33" y="66"/>
                  </a:lnTo>
                  <a:lnTo>
                    <a:pt x="29" y="84"/>
                  </a:lnTo>
                  <a:lnTo>
                    <a:pt x="20" y="119"/>
                  </a:lnTo>
                  <a:lnTo>
                    <a:pt x="11" y="157"/>
                  </a:lnTo>
                  <a:lnTo>
                    <a:pt x="0" y="185"/>
                  </a:lnTo>
                  <a:lnTo>
                    <a:pt x="18" y="183"/>
                  </a:lnTo>
                  <a:lnTo>
                    <a:pt x="35" y="177"/>
                  </a:lnTo>
                  <a:lnTo>
                    <a:pt x="52" y="169"/>
                  </a:lnTo>
                  <a:lnTo>
                    <a:pt x="65" y="160"/>
                  </a:lnTo>
                  <a:lnTo>
                    <a:pt x="78" y="149"/>
                  </a:lnTo>
                  <a:lnTo>
                    <a:pt x="90" y="135"/>
                  </a:lnTo>
                  <a:lnTo>
                    <a:pt x="99" y="120"/>
                  </a:lnTo>
                  <a:lnTo>
                    <a:pt x="108" y="104"/>
                  </a:lnTo>
                  <a:lnTo>
                    <a:pt x="114" y="77"/>
                  </a:lnTo>
                  <a:lnTo>
                    <a:pt x="118" y="52"/>
                  </a:lnTo>
                  <a:lnTo>
                    <a:pt x="124" y="25"/>
                  </a:lnTo>
                  <a:lnTo>
                    <a:pt x="131" y="0"/>
                  </a:lnTo>
                  <a:lnTo>
                    <a:pt x="121" y="7"/>
                  </a:lnTo>
                  <a:lnTo>
                    <a:pt x="110" y="16"/>
                  </a:lnTo>
                  <a:lnTo>
                    <a:pt x="100" y="24"/>
                  </a:lnTo>
                  <a:lnTo>
                    <a:pt x="91" y="34"/>
                  </a:lnTo>
                  <a:lnTo>
                    <a:pt x="82" y="44"/>
                  </a:lnTo>
                  <a:lnTo>
                    <a:pt x="72" y="54"/>
                  </a:lnTo>
                  <a:lnTo>
                    <a:pt x="64" y="66"/>
                  </a:lnTo>
                  <a:lnTo>
                    <a:pt x="55" y="76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6" name="Freeform 65"/>
            <p:cNvSpPr>
              <a:spLocks/>
            </p:cNvSpPr>
            <p:nvPr/>
          </p:nvSpPr>
          <p:spPr bwMode="auto">
            <a:xfrm>
              <a:off x="2721" y="2362"/>
              <a:ext cx="75" cy="24"/>
            </a:xfrm>
            <a:custGeom>
              <a:avLst/>
              <a:gdLst>
                <a:gd name="T0" fmla="*/ 75 w 150"/>
                <a:gd name="T1" fmla="*/ 0 h 49"/>
                <a:gd name="T2" fmla="*/ 64 w 150"/>
                <a:gd name="T3" fmla="*/ 5 h 49"/>
                <a:gd name="T4" fmla="*/ 53 w 150"/>
                <a:gd name="T5" fmla="*/ 10 h 49"/>
                <a:gd name="T6" fmla="*/ 42 w 150"/>
                <a:gd name="T7" fmla="*/ 14 h 49"/>
                <a:gd name="T8" fmla="*/ 32 w 150"/>
                <a:gd name="T9" fmla="*/ 19 h 49"/>
                <a:gd name="T10" fmla="*/ 23 w 150"/>
                <a:gd name="T11" fmla="*/ 25 h 49"/>
                <a:gd name="T12" fmla="*/ 15 w 150"/>
                <a:gd name="T13" fmla="*/ 32 h 49"/>
                <a:gd name="T14" fmla="*/ 7 w 150"/>
                <a:gd name="T15" fmla="*/ 40 h 49"/>
                <a:gd name="T16" fmla="*/ 0 w 150"/>
                <a:gd name="T17" fmla="*/ 49 h 49"/>
                <a:gd name="T18" fmla="*/ 7 w 150"/>
                <a:gd name="T19" fmla="*/ 49 h 49"/>
                <a:gd name="T20" fmla="*/ 23 w 150"/>
                <a:gd name="T21" fmla="*/ 49 h 49"/>
                <a:gd name="T22" fmla="*/ 47 w 150"/>
                <a:gd name="T23" fmla="*/ 49 h 49"/>
                <a:gd name="T24" fmla="*/ 74 w 150"/>
                <a:gd name="T25" fmla="*/ 49 h 49"/>
                <a:gd name="T26" fmla="*/ 101 w 150"/>
                <a:gd name="T27" fmla="*/ 49 h 49"/>
                <a:gd name="T28" fmla="*/ 125 w 150"/>
                <a:gd name="T29" fmla="*/ 49 h 49"/>
                <a:gd name="T30" fmla="*/ 143 w 150"/>
                <a:gd name="T31" fmla="*/ 48 h 49"/>
                <a:gd name="T32" fmla="*/ 150 w 150"/>
                <a:gd name="T33" fmla="*/ 45 h 49"/>
                <a:gd name="T34" fmla="*/ 146 w 150"/>
                <a:gd name="T35" fmla="*/ 40 h 49"/>
                <a:gd name="T36" fmla="*/ 139 w 150"/>
                <a:gd name="T37" fmla="*/ 32 h 49"/>
                <a:gd name="T38" fmla="*/ 129 w 150"/>
                <a:gd name="T39" fmla="*/ 25 h 49"/>
                <a:gd name="T40" fmla="*/ 117 w 150"/>
                <a:gd name="T41" fmla="*/ 18 h 49"/>
                <a:gd name="T42" fmla="*/ 105 w 150"/>
                <a:gd name="T43" fmla="*/ 11 h 49"/>
                <a:gd name="T44" fmla="*/ 93 w 150"/>
                <a:gd name="T45" fmla="*/ 5 h 49"/>
                <a:gd name="T46" fmla="*/ 83 w 150"/>
                <a:gd name="T47" fmla="*/ 2 h 49"/>
                <a:gd name="T48" fmla="*/ 75 w 150"/>
                <a:gd name="T4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0" h="49">
                  <a:moveTo>
                    <a:pt x="75" y="0"/>
                  </a:moveTo>
                  <a:lnTo>
                    <a:pt x="64" y="5"/>
                  </a:lnTo>
                  <a:lnTo>
                    <a:pt x="53" y="10"/>
                  </a:lnTo>
                  <a:lnTo>
                    <a:pt x="42" y="14"/>
                  </a:lnTo>
                  <a:lnTo>
                    <a:pt x="32" y="19"/>
                  </a:lnTo>
                  <a:lnTo>
                    <a:pt x="23" y="25"/>
                  </a:lnTo>
                  <a:lnTo>
                    <a:pt x="15" y="32"/>
                  </a:lnTo>
                  <a:lnTo>
                    <a:pt x="7" y="40"/>
                  </a:lnTo>
                  <a:lnTo>
                    <a:pt x="0" y="49"/>
                  </a:lnTo>
                  <a:lnTo>
                    <a:pt x="7" y="49"/>
                  </a:lnTo>
                  <a:lnTo>
                    <a:pt x="23" y="49"/>
                  </a:lnTo>
                  <a:lnTo>
                    <a:pt x="47" y="49"/>
                  </a:lnTo>
                  <a:lnTo>
                    <a:pt x="74" y="49"/>
                  </a:lnTo>
                  <a:lnTo>
                    <a:pt x="101" y="49"/>
                  </a:lnTo>
                  <a:lnTo>
                    <a:pt x="125" y="49"/>
                  </a:lnTo>
                  <a:lnTo>
                    <a:pt x="143" y="48"/>
                  </a:lnTo>
                  <a:lnTo>
                    <a:pt x="150" y="45"/>
                  </a:lnTo>
                  <a:lnTo>
                    <a:pt x="146" y="40"/>
                  </a:lnTo>
                  <a:lnTo>
                    <a:pt x="139" y="32"/>
                  </a:lnTo>
                  <a:lnTo>
                    <a:pt x="129" y="25"/>
                  </a:lnTo>
                  <a:lnTo>
                    <a:pt x="117" y="18"/>
                  </a:lnTo>
                  <a:lnTo>
                    <a:pt x="105" y="11"/>
                  </a:lnTo>
                  <a:lnTo>
                    <a:pt x="93" y="5"/>
                  </a:lnTo>
                  <a:lnTo>
                    <a:pt x="83" y="2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7" name="Freeform 66"/>
            <p:cNvSpPr>
              <a:spLocks/>
            </p:cNvSpPr>
            <p:nvPr/>
          </p:nvSpPr>
          <p:spPr bwMode="auto">
            <a:xfrm>
              <a:off x="2624" y="2389"/>
              <a:ext cx="208" cy="304"/>
            </a:xfrm>
            <a:custGeom>
              <a:avLst/>
              <a:gdLst>
                <a:gd name="T0" fmla="*/ 3 w 416"/>
                <a:gd name="T1" fmla="*/ 1 h 607"/>
                <a:gd name="T2" fmla="*/ 0 w 416"/>
                <a:gd name="T3" fmla="*/ 1 h 607"/>
                <a:gd name="T4" fmla="*/ 171 w 416"/>
                <a:gd name="T5" fmla="*/ 388 h 607"/>
                <a:gd name="T6" fmla="*/ 179 w 416"/>
                <a:gd name="T7" fmla="*/ 417 h 607"/>
                <a:gd name="T8" fmla="*/ 196 w 416"/>
                <a:gd name="T9" fmla="*/ 484 h 607"/>
                <a:gd name="T10" fmla="*/ 214 w 416"/>
                <a:gd name="T11" fmla="*/ 556 h 607"/>
                <a:gd name="T12" fmla="*/ 225 w 416"/>
                <a:gd name="T13" fmla="*/ 607 h 607"/>
                <a:gd name="T14" fmla="*/ 248 w 416"/>
                <a:gd name="T15" fmla="*/ 559 h 607"/>
                <a:gd name="T16" fmla="*/ 262 w 416"/>
                <a:gd name="T17" fmla="*/ 508 h 607"/>
                <a:gd name="T18" fmla="*/ 270 w 416"/>
                <a:gd name="T19" fmla="*/ 456 h 607"/>
                <a:gd name="T20" fmla="*/ 277 w 416"/>
                <a:gd name="T21" fmla="*/ 403 h 607"/>
                <a:gd name="T22" fmla="*/ 285 w 416"/>
                <a:gd name="T23" fmla="*/ 396 h 607"/>
                <a:gd name="T24" fmla="*/ 303 w 416"/>
                <a:gd name="T25" fmla="*/ 387 h 607"/>
                <a:gd name="T26" fmla="*/ 325 w 416"/>
                <a:gd name="T27" fmla="*/ 379 h 607"/>
                <a:gd name="T28" fmla="*/ 345 w 416"/>
                <a:gd name="T29" fmla="*/ 376 h 607"/>
                <a:gd name="T30" fmla="*/ 338 w 416"/>
                <a:gd name="T31" fmla="*/ 351 h 607"/>
                <a:gd name="T32" fmla="*/ 328 w 416"/>
                <a:gd name="T33" fmla="*/ 328 h 607"/>
                <a:gd name="T34" fmla="*/ 338 w 416"/>
                <a:gd name="T35" fmla="*/ 322 h 607"/>
                <a:gd name="T36" fmla="*/ 348 w 416"/>
                <a:gd name="T37" fmla="*/ 318 h 607"/>
                <a:gd name="T38" fmla="*/ 358 w 416"/>
                <a:gd name="T39" fmla="*/ 314 h 607"/>
                <a:gd name="T40" fmla="*/ 370 w 416"/>
                <a:gd name="T41" fmla="*/ 312 h 607"/>
                <a:gd name="T42" fmla="*/ 381 w 416"/>
                <a:gd name="T43" fmla="*/ 314 h 607"/>
                <a:gd name="T44" fmla="*/ 393 w 416"/>
                <a:gd name="T45" fmla="*/ 316 h 607"/>
                <a:gd name="T46" fmla="*/ 404 w 416"/>
                <a:gd name="T47" fmla="*/ 317 h 607"/>
                <a:gd name="T48" fmla="*/ 416 w 416"/>
                <a:gd name="T49" fmla="*/ 319 h 607"/>
                <a:gd name="T50" fmla="*/ 406 w 416"/>
                <a:gd name="T51" fmla="*/ 303 h 607"/>
                <a:gd name="T52" fmla="*/ 393 w 416"/>
                <a:gd name="T53" fmla="*/ 287 h 607"/>
                <a:gd name="T54" fmla="*/ 373 w 416"/>
                <a:gd name="T55" fmla="*/ 264 h 607"/>
                <a:gd name="T56" fmla="*/ 347 w 416"/>
                <a:gd name="T57" fmla="*/ 242 h 607"/>
                <a:gd name="T58" fmla="*/ 316 w 416"/>
                <a:gd name="T59" fmla="*/ 222 h 607"/>
                <a:gd name="T60" fmla="*/ 285 w 416"/>
                <a:gd name="T61" fmla="*/ 205 h 607"/>
                <a:gd name="T62" fmla="*/ 255 w 416"/>
                <a:gd name="T63" fmla="*/ 189 h 607"/>
                <a:gd name="T64" fmla="*/ 229 w 416"/>
                <a:gd name="T65" fmla="*/ 177 h 607"/>
                <a:gd name="T66" fmla="*/ 212 w 416"/>
                <a:gd name="T67" fmla="*/ 169 h 607"/>
                <a:gd name="T68" fmla="*/ 206 w 416"/>
                <a:gd name="T69" fmla="*/ 165 h 607"/>
                <a:gd name="T70" fmla="*/ 223 w 416"/>
                <a:gd name="T71" fmla="*/ 150 h 607"/>
                <a:gd name="T72" fmla="*/ 243 w 416"/>
                <a:gd name="T73" fmla="*/ 140 h 607"/>
                <a:gd name="T74" fmla="*/ 266 w 416"/>
                <a:gd name="T75" fmla="*/ 133 h 607"/>
                <a:gd name="T76" fmla="*/ 289 w 416"/>
                <a:gd name="T77" fmla="*/ 127 h 607"/>
                <a:gd name="T78" fmla="*/ 304 w 416"/>
                <a:gd name="T79" fmla="*/ 124 h 607"/>
                <a:gd name="T80" fmla="*/ 319 w 416"/>
                <a:gd name="T81" fmla="*/ 124 h 607"/>
                <a:gd name="T82" fmla="*/ 313 w 416"/>
                <a:gd name="T83" fmla="*/ 110 h 607"/>
                <a:gd name="T84" fmla="*/ 312 w 416"/>
                <a:gd name="T85" fmla="*/ 95 h 607"/>
                <a:gd name="T86" fmla="*/ 330 w 416"/>
                <a:gd name="T87" fmla="*/ 71 h 607"/>
                <a:gd name="T88" fmla="*/ 354 w 416"/>
                <a:gd name="T89" fmla="*/ 55 h 607"/>
                <a:gd name="T90" fmla="*/ 381 w 416"/>
                <a:gd name="T91" fmla="*/ 45 h 607"/>
                <a:gd name="T92" fmla="*/ 411 w 416"/>
                <a:gd name="T93" fmla="*/ 39 h 607"/>
                <a:gd name="T94" fmla="*/ 372 w 416"/>
                <a:gd name="T95" fmla="*/ 30 h 607"/>
                <a:gd name="T96" fmla="*/ 333 w 416"/>
                <a:gd name="T97" fmla="*/ 26 h 607"/>
                <a:gd name="T98" fmla="*/ 293 w 416"/>
                <a:gd name="T99" fmla="*/ 26 h 607"/>
                <a:gd name="T100" fmla="*/ 251 w 416"/>
                <a:gd name="T101" fmla="*/ 29 h 607"/>
                <a:gd name="T102" fmla="*/ 211 w 416"/>
                <a:gd name="T103" fmla="*/ 32 h 607"/>
                <a:gd name="T104" fmla="*/ 171 w 416"/>
                <a:gd name="T105" fmla="*/ 33 h 607"/>
                <a:gd name="T106" fmla="*/ 130 w 416"/>
                <a:gd name="T107" fmla="*/ 31 h 607"/>
                <a:gd name="T108" fmla="*/ 91 w 416"/>
                <a:gd name="T109" fmla="*/ 24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6" h="607">
                  <a:moveTo>
                    <a:pt x="91" y="24"/>
                  </a:moveTo>
                  <a:lnTo>
                    <a:pt x="3" y="1"/>
                  </a:lnTo>
                  <a:lnTo>
                    <a:pt x="2" y="0"/>
                  </a:lnTo>
                  <a:lnTo>
                    <a:pt x="0" y="1"/>
                  </a:lnTo>
                  <a:lnTo>
                    <a:pt x="97" y="203"/>
                  </a:lnTo>
                  <a:lnTo>
                    <a:pt x="171" y="388"/>
                  </a:lnTo>
                  <a:lnTo>
                    <a:pt x="173" y="396"/>
                  </a:lnTo>
                  <a:lnTo>
                    <a:pt x="179" y="417"/>
                  </a:lnTo>
                  <a:lnTo>
                    <a:pt x="187" y="447"/>
                  </a:lnTo>
                  <a:lnTo>
                    <a:pt x="196" y="484"/>
                  </a:lnTo>
                  <a:lnTo>
                    <a:pt x="205" y="521"/>
                  </a:lnTo>
                  <a:lnTo>
                    <a:pt x="214" y="556"/>
                  </a:lnTo>
                  <a:lnTo>
                    <a:pt x="221" y="586"/>
                  </a:lnTo>
                  <a:lnTo>
                    <a:pt x="225" y="607"/>
                  </a:lnTo>
                  <a:lnTo>
                    <a:pt x="237" y="583"/>
                  </a:lnTo>
                  <a:lnTo>
                    <a:pt x="248" y="559"/>
                  </a:lnTo>
                  <a:lnTo>
                    <a:pt x="256" y="533"/>
                  </a:lnTo>
                  <a:lnTo>
                    <a:pt x="262" y="508"/>
                  </a:lnTo>
                  <a:lnTo>
                    <a:pt x="266" y="482"/>
                  </a:lnTo>
                  <a:lnTo>
                    <a:pt x="270" y="456"/>
                  </a:lnTo>
                  <a:lnTo>
                    <a:pt x="273" y="430"/>
                  </a:lnTo>
                  <a:lnTo>
                    <a:pt x="277" y="403"/>
                  </a:lnTo>
                  <a:lnTo>
                    <a:pt x="279" y="400"/>
                  </a:lnTo>
                  <a:lnTo>
                    <a:pt x="285" y="396"/>
                  </a:lnTo>
                  <a:lnTo>
                    <a:pt x="293" y="392"/>
                  </a:lnTo>
                  <a:lnTo>
                    <a:pt x="303" y="387"/>
                  </a:lnTo>
                  <a:lnTo>
                    <a:pt x="313" y="382"/>
                  </a:lnTo>
                  <a:lnTo>
                    <a:pt x="325" y="379"/>
                  </a:lnTo>
                  <a:lnTo>
                    <a:pt x="335" y="377"/>
                  </a:lnTo>
                  <a:lnTo>
                    <a:pt x="345" y="376"/>
                  </a:lnTo>
                  <a:lnTo>
                    <a:pt x="342" y="363"/>
                  </a:lnTo>
                  <a:lnTo>
                    <a:pt x="338" y="351"/>
                  </a:lnTo>
                  <a:lnTo>
                    <a:pt x="332" y="340"/>
                  </a:lnTo>
                  <a:lnTo>
                    <a:pt x="328" y="328"/>
                  </a:lnTo>
                  <a:lnTo>
                    <a:pt x="333" y="325"/>
                  </a:lnTo>
                  <a:lnTo>
                    <a:pt x="338" y="322"/>
                  </a:lnTo>
                  <a:lnTo>
                    <a:pt x="342" y="320"/>
                  </a:lnTo>
                  <a:lnTo>
                    <a:pt x="348" y="318"/>
                  </a:lnTo>
                  <a:lnTo>
                    <a:pt x="353" y="316"/>
                  </a:lnTo>
                  <a:lnTo>
                    <a:pt x="358" y="314"/>
                  </a:lnTo>
                  <a:lnTo>
                    <a:pt x="364" y="313"/>
                  </a:lnTo>
                  <a:lnTo>
                    <a:pt x="370" y="312"/>
                  </a:lnTo>
                  <a:lnTo>
                    <a:pt x="376" y="313"/>
                  </a:lnTo>
                  <a:lnTo>
                    <a:pt x="381" y="314"/>
                  </a:lnTo>
                  <a:lnTo>
                    <a:pt x="387" y="316"/>
                  </a:lnTo>
                  <a:lnTo>
                    <a:pt x="393" y="316"/>
                  </a:lnTo>
                  <a:lnTo>
                    <a:pt x="399" y="316"/>
                  </a:lnTo>
                  <a:lnTo>
                    <a:pt x="404" y="317"/>
                  </a:lnTo>
                  <a:lnTo>
                    <a:pt x="410" y="318"/>
                  </a:lnTo>
                  <a:lnTo>
                    <a:pt x="416" y="319"/>
                  </a:lnTo>
                  <a:lnTo>
                    <a:pt x="411" y="310"/>
                  </a:lnTo>
                  <a:lnTo>
                    <a:pt x="406" y="303"/>
                  </a:lnTo>
                  <a:lnTo>
                    <a:pt x="399" y="295"/>
                  </a:lnTo>
                  <a:lnTo>
                    <a:pt x="393" y="287"/>
                  </a:lnTo>
                  <a:lnTo>
                    <a:pt x="384" y="275"/>
                  </a:lnTo>
                  <a:lnTo>
                    <a:pt x="373" y="264"/>
                  </a:lnTo>
                  <a:lnTo>
                    <a:pt x="361" y="253"/>
                  </a:lnTo>
                  <a:lnTo>
                    <a:pt x="347" y="242"/>
                  </a:lnTo>
                  <a:lnTo>
                    <a:pt x="332" y="231"/>
                  </a:lnTo>
                  <a:lnTo>
                    <a:pt x="316" y="222"/>
                  </a:lnTo>
                  <a:lnTo>
                    <a:pt x="300" y="213"/>
                  </a:lnTo>
                  <a:lnTo>
                    <a:pt x="285" y="205"/>
                  </a:lnTo>
                  <a:lnTo>
                    <a:pt x="269" y="197"/>
                  </a:lnTo>
                  <a:lnTo>
                    <a:pt x="255" y="189"/>
                  </a:lnTo>
                  <a:lnTo>
                    <a:pt x="241" y="183"/>
                  </a:lnTo>
                  <a:lnTo>
                    <a:pt x="229" y="177"/>
                  </a:lnTo>
                  <a:lnTo>
                    <a:pt x="220" y="173"/>
                  </a:lnTo>
                  <a:lnTo>
                    <a:pt x="212" y="169"/>
                  </a:lnTo>
                  <a:lnTo>
                    <a:pt x="208" y="166"/>
                  </a:lnTo>
                  <a:lnTo>
                    <a:pt x="206" y="165"/>
                  </a:lnTo>
                  <a:lnTo>
                    <a:pt x="214" y="157"/>
                  </a:lnTo>
                  <a:lnTo>
                    <a:pt x="223" y="150"/>
                  </a:lnTo>
                  <a:lnTo>
                    <a:pt x="233" y="144"/>
                  </a:lnTo>
                  <a:lnTo>
                    <a:pt x="243" y="140"/>
                  </a:lnTo>
                  <a:lnTo>
                    <a:pt x="255" y="137"/>
                  </a:lnTo>
                  <a:lnTo>
                    <a:pt x="266" y="133"/>
                  </a:lnTo>
                  <a:lnTo>
                    <a:pt x="278" y="130"/>
                  </a:lnTo>
                  <a:lnTo>
                    <a:pt x="289" y="127"/>
                  </a:lnTo>
                  <a:lnTo>
                    <a:pt x="297" y="125"/>
                  </a:lnTo>
                  <a:lnTo>
                    <a:pt x="304" y="124"/>
                  </a:lnTo>
                  <a:lnTo>
                    <a:pt x="311" y="124"/>
                  </a:lnTo>
                  <a:lnTo>
                    <a:pt x="319" y="124"/>
                  </a:lnTo>
                  <a:lnTo>
                    <a:pt x="316" y="117"/>
                  </a:lnTo>
                  <a:lnTo>
                    <a:pt x="313" y="110"/>
                  </a:lnTo>
                  <a:lnTo>
                    <a:pt x="311" y="102"/>
                  </a:lnTo>
                  <a:lnTo>
                    <a:pt x="312" y="95"/>
                  </a:lnTo>
                  <a:lnTo>
                    <a:pt x="320" y="82"/>
                  </a:lnTo>
                  <a:lnTo>
                    <a:pt x="330" y="71"/>
                  </a:lnTo>
                  <a:lnTo>
                    <a:pt x="341" y="62"/>
                  </a:lnTo>
                  <a:lnTo>
                    <a:pt x="354" y="55"/>
                  </a:lnTo>
                  <a:lnTo>
                    <a:pt x="366" y="49"/>
                  </a:lnTo>
                  <a:lnTo>
                    <a:pt x="381" y="45"/>
                  </a:lnTo>
                  <a:lnTo>
                    <a:pt x="396" y="41"/>
                  </a:lnTo>
                  <a:lnTo>
                    <a:pt x="411" y="39"/>
                  </a:lnTo>
                  <a:lnTo>
                    <a:pt x="392" y="33"/>
                  </a:lnTo>
                  <a:lnTo>
                    <a:pt x="372" y="30"/>
                  </a:lnTo>
                  <a:lnTo>
                    <a:pt x="353" y="27"/>
                  </a:lnTo>
                  <a:lnTo>
                    <a:pt x="333" y="26"/>
                  </a:lnTo>
                  <a:lnTo>
                    <a:pt x="312" y="26"/>
                  </a:lnTo>
                  <a:lnTo>
                    <a:pt x="293" y="26"/>
                  </a:lnTo>
                  <a:lnTo>
                    <a:pt x="272" y="27"/>
                  </a:lnTo>
                  <a:lnTo>
                    <a:pt x="251" y="29"/>
                  </a:lnTo>
                  <a:lnTo>
                    <a:pt x="232" y="31"/>
                  </a:lnTo>
                  <a:lnTo>
                    <a:pt x="211" y="32"/>
                  </a:lnTo>
                  <a:lnTo>
                    <a:pt x="190" y="33"/>
                  </a:lnTo>
                  <a:lnTo>
                    <a:pt x="171" y="33"/>
                  </a:lnTo>
                  <a:lnTo>
                    <a:pt x="150" y="33"/>
                  </a:lnTo>
                  <a:lnTo>
                    <a:pt x="130" y="31"/>
                  </a:lnTo>
                  <a:lnTo>
                    <a:pt x="111" y="29"/>
                  </a:lnTo>
                  <a:lnTo>
                    <a:pt x="91" y="24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8" name="Freeform 67"/>
            <p:cNvSpPr>
              <a:spLocks/>
            </p:cNvSpPr>
            <p:nvPr/>
          </p:nvSpPr>
          <p:spPr bwMode="auto">
            <a:xfrm>
              <a:off x="2496" y="2377"/>
              <a:ext cx="117" cy="43"/>
            </a:xfrm>
            <a:custGeom>
              <a:avLst/>
              <a:gdLst>
                <a:gd name="T0" fmla="*/ 139 w 232"/>
                <a:gd name="T1" fmla="*/ 0 h 85"/>
                <a:gd name="T2" fmla="*/ 131 w 232"/>
                <a:gd name="T3" fmla="*/ 10 h 85"/>
                <a:gd name="T4" fmla="*/ 123 w 232"/>
                <a:gd name="T5" fmla="*/ 20 h 85"/>
                <a:gd name="T6" fmla="*/ 111 w 232"/>
                <a:gd name="T7" fmla="*/ 32 h 85"/>
                <a:gd name="T8" fmla="*/ 99 w 232"/>
                <a:gd name="T9" fmla="*/ 42 h 85"/>
                <a:gd name="T10" fmla="*/ 84 w 232"/>
                <a:gd name="T11" fmla="*/ 53 h 85"/>
                <a:gd name="T12" fmla="*/ 65 w 232"/>
                <a:gd name="T13" fmla="*/ 62 h 85"/>
                <a:gd name="T14" fmla="*/ 44 w 232"/>
                <a:gd name="T15" fmla="*/ 71 h 85"/>
                <a:gd name="T16" fmla="*/ 18 w 232"/>
                <a:gd name="T17" fmla="*/ 78 h 85"/>
                <a:gd name="T18" fmla="*/ 0 w 232"/>
                <a:gd name="T19" fmla="*/ 83 h 85"/>
                <a:gd name="T20" fmla="*/ 12 w 232"/>
                <a:gd name="T21" fmla="*/ 84 h 85"/>
                <a:gd name="T22" fmla="*/ 26 w 232"/>
                <a:gd name="T23" fmla="*/ 85 h 85"/>
                <a:gd name="T24" fmla="*/ 40 w 232"/>
                <a:gd name="T25" fmla="*/ 85 h 85"/>
                <a:gd name="T26" fmla="*/ 54 w 232"/>
                <a:gd name="T27" fmla="*/ 85 h 85"/>
                <a:gd name="T28" fmla="*/ 68 w 232"/>
                <a:gd name="T29" fmla="*/ 84 h 85"/>
                <a:gd name="T30" fmla="*/ 83 w 232"/>
                <a:gd name="T31" fmla="*/ 83 h 85"/>
                <a:gd name="T32" fmla="*/ 97 w 232"/>
                <a:gd name="T33" fmla="*/ 80 h 85"/>
                <a:gd name="T34" fmla="*/ 110 w 232"/>
                <a:gd name="T35" fmla="*/ 78 h 85"/>
                <a:gd name="T36" fmla="*/ 124 w 232"/>
                <a:gd name="T37" fmla="*/ 74 h 85"/>
                <a:gd name="T38" fmla="*/ 138 w 232"/>
                <a:gd name="T39" fmla="*/ 71 h 85"/>
                <a:gd name="T40" fmla="*/ 152 w 232"/>
                <a:gd name="T41" fmla="*/ 68 h 85"/>
                <a:gd name="T42" fmla="*/ 164 w 232"/>
                <a:gd name="T43" fmla="*/ 63 h 85"/>
                <a:gd name="T44" fmla="*/ 178 w 232"/>
                <a:gd name="T45" fmla="*/ 58 h 85"/>
                <a:gd name="T46" fmla="*/ 191 w 232"/>
                <a:gd name="T47" fmla="*/ 53 h 85"/>
                <a:gd name="T48" fmla="*/ 202 w 232"/>
                <a:gd name="T49" fmla="*/ 47 h 85"/>
                <a:gd name="T50" fmla="*/ 214 w 232"/>
                <a:gd name="T51" fmla="*/ 40 h 85"/>
                <a:gd name="T52" fmla="*/ 219 w 232"/>
                <a:gd name="T53" fmla="*/ 35 h 85"/>
                <a:gd name="T54" fmla="*/ 224 w 232"/>
                <a:gd name="T55" fmla="*/ 32 h 85"/>
                <a:gd name="T56" fmla="*/ 230 w 232"/>
                <a:gd name="T57" fmla="*/ 28 h 85"/>
                <a:gd name="T58" fmla="*/ 232 w 232"/>
                <a:gd name="T59" fmla="*/ 24 h 85"/>
                <a:gd name="T60" fmla="*/ 221 w 232"/>
                <a:gd name="T61" fmla="*/ 23 h 85"/>
                <a:gd name="T62" fmla="*/ 208 w 232"/>
                <a:gd name="T63" fmla="*/ 21 h 85"/>
                <a:gd name="T64" fmla="*/ 197 w 232"/>
                <a:gd name="T65" fmla="*/ 18 h 85"/>
                <a:gd name="T66" fmla="*/ 185 w 232"/>
                <a:gd name="T67" fmla="*/ 15 h 85"/>
                <a:gd name="T68" fmla="*/ 174 w 232"/>
                <a:gd name="T69" fmla="*/ 10 h 85"/>
                <a:gd name="T70" fmla="*/ 162 w 232"/>
                <a:gd name="T71" fmla="*/ 6 h 85"/>
                <a:gd name="T72" fmla="*/ 151 w 232"/>
                <a:gd name="T73" fmla="*/ 3 h 85"/>
                <a:gd name="T74" fmla="*/ 139 w 232"/>
                <a:gd name="T7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85">
                  <a:moveTo>
                    <a:pt x="139" y="0"/>
                  </a:moveTo>
                  <a:lnTo>
                    <a:pt x="131" y="10"/>
                  </a:lnTo>
                  <a:lnTo>
                    <a:pt x="123" y="20"/>
                  </a:lnTo>
                  <a:lnTo>
                    <a:pt x="111" y="32"/>
                  </a:lnTo>
                  <a:lnTo>
                    <a:pt x="99" y="42"/>
                  </a:lnTo>
                  <a:lnTo>
                    <a:pt x="84" y="53"/>
                  </a:lnTo>
                  <a:lnTo>
                    <a:pt x="65" y="62"/>
                  </a:lnTo>
                  <a:lnTo>
                    <a:pt x="44" y="71"/>
                  </a:lnTo>
                  <a:lnTo>
                    <a:pt x="18" y="78"/>
                  </a:lnTo>
                  <a:lnTo>
                    <a:pt x="0" y="83"/>
                  </a:lnTo>
                  <a:lnTo>
                    <a:pt x="12" y="84"/>
                  </a:lnTo>
                  <a:lnTo>
                    <a:pt x="26" y="85"/>
                  </a:lnTo>
                  <a:lnTo>
                    <a:pt x="40" y="85"/>
                  </a:lnTo>
                  <a:lnTo>
                    <a:pt x="54" y="85"/>
                  </a:lnTo>
                  <a:lnTo>
                    <a:pt x="68" y="84"/>
                  </a:lnTo>
                  <a:lnTo>
                    <a:pt x="83" y="83"/>
                  </a:lnTo>
                  <a:lnTo>
                    <a:pt x="97" y="80"/>
                  </a:lnTo>
                  <a:lnTo>
                    <a:pt x="110" y="78"/>
                  </a:lnTo>
                  <a:lnTo>
                    <a:pt x="124" y="74"/>
                  </a:lnTo>
                  <a:lnTo>
                    <a:pt x="138" y="71"/>
                  </a:lnTo>
                  <a:lnTo>
                    <a:pt x="152" y="68"/>
                  </a:lnTo>
                  <a:lnTo>
                    <a:pt x="164" y="63"/>
                  </a:lnTo>
                  <a:lnTo>
                    <a:pt x="178" y="58"/>
                  </a:lnTo>
                  <a:lnTo>
                    <a:pt x="191" y="53"/>
                  </a:lnTo>
                  <a:lnTo>
                    <a:pt x="202" y="47"/>
                  </a:lnTo>
                  <a:lnTo>
                    <a:pt x="214" y="40"/>
                  </a:lnTo>
                  <a:lnTo>
                    <a:pt x="219" y="35"/>
                  </a:lnTo>
                  <a:lnTo>
                    <a:pt x="224" y="32"/>
                  </a:lnTo>
                  <a:lnTo>
                    <a:pt x="230" y="28"/>
                  </a:lnTo>
                  <a:lnTo>
                    <a:pt x="232" y="24"/>
                  </a:lnTo>
                  <a:lnTo>
                    <a:pt x="221" y="23"/>
                  </a:lnTo>
                  <a:lnTo>
                    <a:pt x="208" y="21"/>
                  </a:lnTo>
                  <a:lnTo>
                    <a:pt x="197" y="18"/>
                  </a:lnTo>
                  <a:lnTo>
                    <a:pt x="185" y="15"/>
                  </a:lnTo>
                  <a:lnTo>
                    <a:pt x="174" y="10"/>
                  </a:lnTo>
                  <a:lnTo>
                    <a:pt x="162" y="6"/>
                  </a:lnTo>
                  <a:lnTo>
                    <a:pt x="151" y="3"/>
                  </a:lnTo>
                  <a:lnTo>
                    <a:pt x="139" y="0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9" name="Freeform 68"/>
            <p:cNvSpPr>
              <a:spLocks/>
            </p:cNvSpPr>
            <p:nvPr/>
          </p:nvSpPr>
          <p:spPr bwMode="auto">
            <a:xfrm>
              <a:off x="2504" y="2404"/>
              <a:ext cx="224" cy="297"/>
            </a:xfrm>
            <a:custGeom>
              <a:avLst/>
              <a:gdLst>
                <a:gd name="T0" fmla="*/ 79 w 448"/>
                <a:gd name="T1" fmla="*/ 265 h 594"/>
                <a:gd name="T2" fmla="*/ 58 w 448"/>
                <a:gd name="T3" fmla="*/ 290 h 594"/>
                <a:gd name="T4" fmla="*/ 38 w 448"/>
                <a:gd name="T5" fmla="*/ 314 h 594"/>
                <a:gd name="T6" fmla="*/ 18 w 448"/>
                <a:gd name="T7" fmla="*/ 341 h 594"/>
                <a:gd name="T8" fmla="*/ 0 w 448"/>
                <a:gd name="T9" fmla="*/ 368 h 594"/>
                <a:gd name="T10" fmla="*/ 26 w 448"/>
                <a:gd name="T11" fmla="*/ 358 h 594"/>
                <a:gd name="T12" fmla="*/ 55 w 448"/>
                <a:gd name="T13" fmla="*/ 352 h 594"/>
                <a:gd name="T14" fmla="*/ 84 w 448"/>
                <a:gd name="T15" fmla="*/ 349 h 594"/>
                <a:gd name="T16" fmla="*/ 113 w 448"/>
                <a:gd name="T17" fmla="*/ 345 h 594"/>
                <a:gd name="T18" fmla="*/ 117 w 448"/>
                <a:gd name="T19" fmla="*/ 327 h 594"/>
                <a:gd name="T20" fmla="*/ 125 w 448"/>
                <a:gd name="T21" fmla="*/ 310 h 594"/>
                <a:gd name="T22" fmla="*/ 137 w 448"/>
                <a:gd name="T23" fmla="*/ 293 h 594"/>
                <a:gd name="T24" fmla="*/ 151 w 448"/>
                <a:gd name="T25" fmla="*/ 283 h 594"/>
                <a:gd name="T26" fmla="*/ 163 w 448"/>
                <a:gd name="T27" fmla="*/ 279 h 594"/>
                <a:gd name="T28" fmla="*/ 176 w 448"/>
                <a:gd name="T29" fmla="*/ 277 h 594"/>
                <a:gd name="T30" fmla="*/ 189 w 448"/>
                <a:gd name="T31" fmla="*/ 279 h 594"/>
                <a:gd name="T32" fmla="*/ 200 w 448"/>
                <a:gd name="T33" fmla="*/ 283 h 594"/>
                <a:gd name="T34" fmla="*/ 216 w 448"/>
                <a:gd name="T35" fmla="*/ 296 h 594"/>
                <a:gd name="T36" fmla="*/ 225 w 448"/>
                <a:gd name="T37" fmla="*/ 312 h 594"/>
                <a:gd name="T38" fmla="*/ 225 w 448"/>
                <a:gd name="T39" fmla="*/ 340 h 594"/>
                <a:gd name="T40" fmla="*/ 215 w 448"/>
                <a:gd name="T41" fmla="*/ 364 h 594"/>
                <a:gd name="T42" fmla="*/ 237 w 448"/>
                <a:gd name="T43" fmla="*/ 405 h 594"/>
                <a:gd name="T44" fmla="*/ 235 w 448"/>
                <a:gd name="T45" fmla="*/ 453 h 594"/>
                <a:gd name="T46" fmla="*/ 258 w 448"/>
                <a:gd name="T47" fmla="*/ 446 h 594"/>
                <a:gd name="T48" fmla="*/ 282 w 448"/>
                <a:gd name="T49" fmla="*/ 440 h 594"/>
                <a:gd name="T50" fmla="*/ 305 w 448"/>
                <a:gd name="T51" fmla="*/ 441 h 594"/>
                <a:gd name="T52" fmla="*/ 326 w 448"/>
                <a:gd name="T53" fmla="*/ 453 h 594"/>
                <a:gd name="T54" fmla="*/ 331 w 448"/>
                <a:gd name="T55" fmla="*/ 473 h 594"/>
                <a:gd name="T56" fmla="*/ 334 w 448"/>
                <a:gd name="T57" fmla="*/ 495 h 594"/>
                <a:gd name="T58" fmla="*/ 370 w 448"/>
                <a:gd name="T59" fmla="*/ 508 h 594"/>
                <a:gd name="T60" fmla="*/ 403 w 448"/>
                <a:gd name="T61" fmla="*/ 532 h 594"/>
                <a:gd name="T62" fmla="*/ 428 w 448"/>
                <a:gd name="T63" fmla="*/ 562 h 594"/>
                <a:gd name="T64" fmla="*/ 448 w 448"/>
                <a:gd name="T65" fmla="*/ 594 h 594"/>
                <a:gd name="T66" fmla="*/ 429 w 448"/>
                <a:gd name="T67" fmla="*/ 508 h 594"/>
                <a:gd name="T68" fmla="*/ 395 w 448"/>
                <a:gd name="T69" fmla="*/ 397 h 594"/>
                <a:gd name="T70" fmla="*/ 362 w 448"/>
                <a:gd name="T71" fmla="*/ 302 h 594"/>
                <a:gd name="T72" fmla="*/ 347 w 448"/>
                <a:gd name="T73" fmla="*/ 261 h 594"/>
                <a:gd name="T74" fmla="*/ 232 w 448"/>
                <a:gd name="T75" fmla="*/ 0 h 594"/>
                <a:gd name="T76" fmla="*/ 217 w 448"/>
                <a:gd name="T77" fmla="*/ 50 h 594"/>
                <a:gd name="T78" fmla="*/ 198 w 448"/>
                <a:gd name="T79" fmla="*/ 99 h 594"/>
                <a:gd name="T80" fmla="*/ 171 w 448"/>
                <a:gd name="T81" fmla="*/ 147 h 594"/>
                <a:gd name="T82" fmla="*/ 138 w 448"/>
                <a:gd name="T83" fmla="*/ 192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8" h="594">
                  <a:moveTo>
                    <a:pt x="138" y="192"/>
                  </a:moveTo>
                  <a:lnTo>
                    <a:pt x="79" y="265"/>
                  </a:lnTo>
                  <a:lnTo>
                    <a:pt x="69" y="277"/>
                  </a:lnTo>
                  <a:lnTo>
                    <a:pt x="58" y="290"/>
                  </a:lnTo>
                  <a:lnTo>
                    <a:pt x="48" y="303"/>
                  </a:lnTo>
                  <a:lnTo>
                    <a:pt x="38" y="314"/>
                  </a:lnTo>
                  <a:lnTo>
                    <a:pt x="27" y="328"/>
                  </a:lnTo>
                  <a:lnTo>
                    <a:pt x="18" y="341"/>
                  </a:lnTo>
                  <a:lnTo>
                    <a:pt x="9" y="355"/>
                  </a:lnTo>
                  <a:lnTo>
                    <a:pt x="0" y="368"/>
                  </a:lnTo>
                  <a:lnTo>
                    <a:pt x="12" y="363"/>
                  </a:lnTo>
                  <a:lnTo>
                    <a:pt x="26" y="358"/>
                  </a:lnTo>
                  <a:lnTo>
                    <a:pt x="40" y="355"/>
                  </a:lnTo>
                  <a:lnTo>
                    <a:pt x="55" y="352"/>
                  </a:lnTo>
                  <a:lnTo>
                    <a:pt x="69" y="351"/>
                  </a:lnTo>
                  <a:lnTo>
                    <a:pt x="84" y="349"/>
                  </a:lnTo>
                  <a:lnTo>
                    <a:pt x="99" y="348"/>
                  </a:lnTo>
                  <a:lnTo>
                    <a:pt x="113" y="345"/>
                  </a:lnTo>
                  <a:lnTo>
                    <a:pt x="115" y="336"/>
                  </a:lnTo>
                  <a:lnTo>
                    <a:pt x="117" y="327"/>
                  </a:lnTo>
                  <a:lnTo>
                    <a:pt x="121" y="318"/>
                  </a:lnTo>
                  <a:lnTo>
                    <a:pt x="125" y="310"/>
                  </a:lnTo>
                  <a:lnTo>
                    <a:pt x="130" y="302"/>
                  </a:lnTo>
                  <a:lnTo>
                    <a:pt x="137" y="293"/>
                  </a:lnTo>
                  <a:lnTo>
                    <a:pt x="144" y="288"/>
                  </a:lnTo>
                  <a:lnTo>
                    <a:pt x="151" y="283"/>
                  </a:lnTo>
                  <a:lnTo>
                    <a:pt x="156" y="281"/>
                  </a:lnTo>
                  <a:lnTo>
                    <a:pt x="163" y="279"/>
                  </a:lnTo>
                  <a:lnTo>
                    <a:pt x="170" y="277"/>
                  </a:lnTo>
                  <a:lnTo>
                    <a:pt x="176" y="277"/>
                  </a:lnTo>
                  <a:lnTo>
                    <a:pt x="183" y="277"/>
                  </a:lnTo>
                  <a:lnTo>
                    <a:pt x="189" y="279"/>
                  </a:lnTo>
                  <a:lnTo>
                    <a:pt x="194" y="280"/>
                  </a:lnTo>
                  <a:lnTo>
                    <a:pt x="200" y="283"/>
                  </a:lnTo>
                  <a:lnTo>
                    <a:pt x="209" y="289"/>
                  </a:lnTo>
                  <a:lnTo>
                    <a:pt x="216" y="296"/>
                  </a:lnTo>
                  <a:lnTo>
                    <a:pt x="221" y="304"/>
                  </a:lnTo>
                  <a:lnTo>
                    <a:pt x="225" y="312"/>
                  </a:lnTo>
                  <a:lnTo>
                    <a:pt x="227" y="326"/>
                  </a:lnTo>
                  <a:lnTo>
                    <a:pt x="225" y="340"/>
                  </a:lnTo>
                  <a:lnTo>
                    <a:pt x="222" y="351"/>
                  </a:lnTo>
                  <a:lnTo>
                    <a:pt x="215" y="364"/>
                  </a:lnTo>
                  <a:lnTo>
                    <a:pt x="229" y="383"/>
                  </a:lnTo>
                  <a:lnTo>
                    <a:pt x="237" y="405"/>
                  </a:lnTo>
                  <a:lnTo>
                    <a:pt x="239" y="430"/>
                  </a:lnTo>
                  <a:lnTo>
                    <a:pt x="235" y="453"/>
                  </a:lnTo>
                  <a:lnTo>
                    <a:pt x="246" y="449"/>
                  </a:lnTo>
                  <a:lnTo>
                    <a:pt x="258" y="446"/>
                  </a:lnTo>
                  <a:lnTo>
                    <a:pt x="270" y="442"/>
                  </a:lnTo>
                  <a:lnTo>
                    <a:pt x="282" y="440"/>
                  </a:lnTo>
                  <a:lnTo>
                    <a:pt x="294" y="440"/>
                  </a:lnTo>
                  <a:lnTo>
                    <a:pt x="305" y="441"/>
                  </a:lnTo>
                  <a:lnTo>
                    <a:pt x="316" y="446"/>
                  </a:lnTo>
                  <a:lnTo>
                    <a:pt x="326" y="453"/>
                  </a:lnTo>
                  <a:lnTo>
                    <a:pt x="329" y="463"/>
                  </a:lnTo>
                  <a:lnTo>
                    <a:pt x="331" y="473"/>
                  </a:lnTo>
                  <a:lnTo>
                    <a:pt x="332" y="484"/>
                  </a:lnTo>
                  <a:lnTo>
                    <a:pt x="334" y="495"/>
                  </a:lnTo>
                  <a:lnTo>
                    <a:pt x="353" y="500"/>
                  </a:lnTo>
                  <a:lnTo>
                    <a:pt x="370" y="508"/>
                  </a:lnTo>
                  <a:lnTo>
                    <a:pt x="388" y="519"/>
                  </a:lnTo>
                  <a:lnTo>
                    <a:pt x="403" y="532"/>
                  </a:lnTo>
                  <a:lnTo>
                    <a:pt x="415" y="546"/>
                  </a:lnTo>
                  <a:lnTo>
                    <a:pt x="428" y="562"/>
                  </a:lnTo>
                  <a:lnTo>
                    <a:pt x="438" y="578"/>
                  </a:lnTo>
                  <a:lnTo>
                    <a:pt x="448" y="594"/>
                  </a:lnTo>
                  <a:lnTo>
                    <a:pt x="442" y="556"/>
                  </a:lnTo>
                  <a:lnTo>
                    <a:pt x="429" y="508"/>
                  </a:lnTo>
                  <a:lnTo>
                    <a:pt x="413" y="454"/>
                  </a:lnTo>
                  <a:lnTo>
                    <a:pt x="395" y="397"/>
                  </a:lnTo>
                  <a:lnTo>
                    <a:pt x="377" y="345"/>
                  </a:lnTo>
                  <a:lnTo>
                    <a:pt x="362" y="302"/>
                  </a:lnTo>
                  <a:lnTo>
                    <a:pt x="351" y="273"/>
                  </a:lnTo>
                  <a:lnTo>
                    <a:pt x="347" y="261"/>
                  </a:lnTo>
                  <a:lnTo>
                    <a:pt x="289" y="121"/>
                  </a:lnTo>
                  <a:lnTo>
                    <a:pt x="232" y="0"/>
                  </a:lnTo>
                  <a:lnTo>
                    <a:pt x="225" y="25"/>
                  </a:lnTo>
                  <a:lnTo>
                    <a:pt x="217" y="50"/>
                  </a:lnTo>
                  <a:lnTo>
                    <a:pt x="208" y="74"/>
                  </a:lnTo>
                  <a:lnTo>
                    <a:pt x="198" y="99"/>
                  </a:lnTo>
                  <a:lnTo>
                    <a:pt x="185" y="123"/>
                  </a:lnTo>
                  <a:lnTo>
                    <a:pt x="171" y="147"/>
                  </a:lnTo>
                  <a:lnTo>
                    <a:pt x="155" y="170"/>
                  </a:lnTo>
                  <a:lnTo>
                    <a:pt x="138" y="192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70" name="Freeform 69"/>
            <p:cNvSpPr>
              <a:spLocks/>
            </p:cNvSpPr>
            <p:nvPr/>
          </p:nvSpPr>
          <p:spPr bwMode="auto">
            <a:xfrm>
              <a:off x="2487" y="2404"/>
              <a:ext cx="123" cy="180"/>
            </a:xfrm>
            <a:custGeom>
              <a:avLst/>
              <a:gdLst>
                <a:gd name="T0" fmla="*/ 2 w 247"/>
                <a:gd name="T1" fmla="*/ 45 h 359"/>
                <a:gd name="T2" fmla="*/ 13 w 247"/>
                <a:gd name="T3" fmla="*/ 50 h 359"/>
                <a:gd name="T4" fmla="*/ 28 w 247"/>
                <a:gd name="T5" fmla="*/ 56 h 359"/>
                <a:gd name="T6" fmla="*/ 44 w 247"/>
                <a:gd name="T7" fmla="*/ 62 h 359"/>
                <a:gd name="T8" fmla="*/ 61 w 247"/>
                <a:gd name="T9" fmla="*/ 68 h 359"/>
                <a:gd name="T10" fmla="*/ 76 w 247"/>
                <a:gd name="T11" fmla="*/ 73 h 359"/>
                <a:gd name="T12" fmla="*/ 90 w 247"/>
                <a:gd name="T13" fmla="*/ 78 h 359"/>
                <a:gd name="T14" fmla="*/ 98 w 247"/>
                <a:gd name="T15" fmla="*/ 84 h 359"/>
                <a:gd name="T16" fmla="*/ 102 w 247"/>
                <a:gd name="T17" fmla="*/ 88 h 359"/>
                <a:gd name="T18" fmla="*/ 94 w 247"/>
                <a:gd name="T19" fmla="*/ 106 h 359"/>
                <a:gd name="T20" fmla="*/ 83 w 247"/>
                <a:gd name="T21" fmla="*/ 121 h 359"/>
                <a:gd name="T22" fmla="*/ 72 w 247"/>
                <a:gd name="T23" fmla="*/ 133 h 359"/>
                <a:gd name="T24" fmla="*/ 59 w 247"/>
                <a:gd name="T25" fmla="*/ 146 h 359"/>
                <a:gd name="T26" fmla="*/ 45 w 247"/>
                <a:gd name="T27" fmla="*/ 158 h 359"/>
                <a:gd name="T28" fmla="*/ 30 w 247"/>
                <a:gd name="T29" fmla="*/ 168 h 359"/>
                <a:gd name="T30" fmla="*/ 15 w 247"/>
                <a:gd name="T31" fmla="*/ 177 h 359"/>
                <a:gd name="T32" fmla="*/ 0 w 247"/>
                <a:gd name="T33" fmla="*/ 186 h 359"/>
                <a:gd name="T34" fmla="*/ 6 w 247"/>
                <a:gd name="T35" fmla="*/ 190 h 359"/>
                <a:gd name="T36" fmla="*/ 12 w 247"/>
                <a:gd name="T37" fmla="*/ 193 h 359"/>
                <a:gd name="T38" fmla="*/ 19 w 247"/>
                <a:gd name="T39" fmla="*/ 197 h 359"/>
                <a:gd name="T40" fmla="*/ 25 w 247"/>
                <a:gd name="T41" fmla="*/ 200 h 359"/>
                <a:gd name="T42" fmla="*/ 29 w 247"/>
                <a:gd name="T43" fmla="*/ 206 h 359"/>
                <a:gd name="T44" fmla="*/ 34 w 247"/>
                <a:gd name="T45" fmla="*/ 211 h 359"/>
                <a:gd name="T46" fmla="*/ 35 w 247"/>
                <a:gd name="T47" fmla="*/ 218 h 359"/>
                <a:gd name="T48" fmla="*/ 35 w 247"/>
                <a:gd name="T49" fmla="*/ 226 h 359"/>
                <a:gd name="T50" fmla="*/ 34 w 247"/>
                <a:gd name="T51" fmla="*/ 244 h 359"/>
                <a:gd name="T52" fmla="*/ 29 w 247"/>
                <a:gd name="T53" fmla="*/ 287 h 359"/>
                <a:gd name="T54" fmla="*/ 26 w 247"/>
                <a:gd name="T55" fmla="*/ 332 h 359"/>
                <a:gd name="T56" fmla="*/ 22 w 247"/>
                <a:gd name="T57" fmla="*/ 359 h 359"/>
                <a:gd name="T58" fmla="*/ 135 w 247"/>
                <a:gd name="T59" fmla="*/ 191 h 359"/>
                <a:gd name="T60" fmla="*/ 155 w 247"/>
                <a:gd name="T61" fmla="*/ 170 h 359"/>
                <a:gd name="T62" fmla="*/ 172 w 247"/>
                <a:gd name="T63" fmla="*/ 148 h 359"/>
                <a:gd name="T64" fmla="*/ 188 w 247"/>
                <a:gd name="T65" fmla="*/ 125 h 359"/>
                <a:gd name="T66" fmla="*/ 203 w 247"/>
                <a:gd name="T67" fmla="*/ 101 h 359"/>
                <a:gd name="T68" fmla="*/ 216 w 247"/>
                <a:gd name="T69" fmla="*/ 77 h 359"/>
                <a:gd name="T70" fmla="*/ 227 w 247"/>
                <a:gd name="T71" fmla="*/ 50 h 359"/>
                <a:gd name="T72" fmla="*/ 238 w 247"/>
                <a:gd name="T73" fmla="*/ 25 h 359"/>
                <a:gd name="T74" fmla="*/ 247 w 247"/>
                <a:gd name="T75" fmla="*/ 0 h 359"/>
                <a:gd name="T76" fmla="*/ 234 w 247"/>
                <a:gd name="T77" fmla="*/ 8 h 359"/>
                <a:gd name="T78" fmla="*/ 220 w 247"/>
                <a:gd name="T79" fmla="*/ 15 h 359"/>
                <a:gd name="T80" fmla="*/ 205 w 247"/>
                <a:gd name="T81" fmla="*/ 22 h 359"/>
                <a:gd name="T82" fmla="*/ 190 w 247"/>
                <a:gd name="T83" fmla="*/ 27 h 359"/>
                <a:gd name="T84" fmla="*/ 175 w 247"/>
                <a:gd name="T85" fmla="*/ 32 h 359"/>
                <a:gd name="T86" fmla="*/ 160 w 247"/>
                <a:gd name="T87" fmla="*/ 38 h 359"/>
                <a:gd name="T88" fmla="*/ 144 w 247"/>
                <a:gd name="T89" fmla="*/ 41 h 359"/>
                <a:gd name="T90" fmla="*/ 128 w 247"/>
                <a:gd name="T91" fmla="*/ 45 h 359"/>
                <a:gd name="T92" fmla="*/ 112 w 247"/>
                <a:gd name="T93" fmla="*/ 47 h 359"/>
                <a:gd name="T94" fmla="*/ 96 w 247"/>
                <a:gd name="T95" fmla="*/ 49 h 359"/>
                <a:gd name="T96" fmla="*/ 80 w 247"/>
                <a:gd name="T97" fmla="*/ 50 h 359"/>
                <a:gd name="T98" fmla="*/ 64 w 247"/>
                <a:gd name="T99" fmla="*/ 50 h 359"/>
                <a:gd name="T100" fmla="*/ 48 w 247"/>
                <a:gd name="T101" fmla="*/ 50 h 359"/>
                <a:gd name="T102" fmla="*/ 31 w 247"/>
                <a:gd name="T103" fmla="*/ 49 h 359"/>
                <a:gd name="T104" fmla="*/ 17 w 247"/>
                <a:gd name="T105" fmla="*/ 47 h 359"/>
                <a:gd name="T106" fmla="*/ 2 w 247"/>
                <a:gd name="T107" fmla="*/ 45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7" h="359">
                  <a:moveTo>
                    <a:pt x="2" y="45"/>
                  </a:moveTo>
                  <a:lnTo>
                    <a:pt x="13" y="50"/>
                  </a:lnTo>
                  <a:lnTo>
                    <a:pt x="28" y="56"/>
                  </a:lnTo>
                  <a:lnTo>
                    <a:pt x="44" y="62"/>
                  </a:lnTo>
                  <a:lnTo>
                    <a:pt x="61" y="68"/>
                  </a:lnTo>
                  <a:lnTo>
                    <a:pt x="76" y="73"/>
                  </a:lnTo>
                  <a:lnTo>
                    <a:pt x="90" y="78"/>
                  </a:lnTo>
                  <a:lnTo>
                    <a:pt x="98" y="84"/>
                  </a:lnTo>
                  <a:lnTo>
                    <a:pt x="102" y="88"/>
                  </a:lnTo>
                  <a:lnTo>
                    <a:pt x="94" y="106"/>
                  </a:lnTo>
                  <a:lnTo>
                    <a:pt x="83" y="121"/>
                  </a:lnTo>
                  <a:lnTo>
                    <a:pt x="72" y="133"/>
                  </a:lnTo>
                  <a:lnTo>
                    <a:pt x="59" y="146"/>
                  </a:lnTo>
                  <a:lnTo>
                    <a:pt x="45" y="158"/>
                  </a:lnTo>
                  <a:lnTo>
                    <a:pt x="30" y="168"/>
                  </a:lnTo>
                  <a:lnTo>
                    <a:pt x="15" y="177"/>
                  </a:lnTo>
                  <a:lnTo>
                    <a:pt x="0" y="186"/>
                  </a:lnTo>
                  <a:lnTo>
                    <a:pt x="6" y="190"/>
                  </a:lnTo>
                  <a:lnTo>
                    <a:pt x="12" y="193"/>
                  </a:lnTo>
                  <a:lnTo>
                    <a:pt x="19" y="197"/>
                  </a:lnTo>
                  <a:lnTo>
                    <a:pt x="25" y="200"/>
                  </a:lnTo>
                  <a:lnTo>
                    <a:pt x="29" y="206"/>
                  </a:lnTo>
                  <a:lnTo>
                    <a:pt x="34" y="211"/>
                  </a:lnTo>
                  <a:lnTo>
                    <a:pt x="35" y="218"/>
                  </a:lnTo>
                  <a:lnTo>
                    <a:pt x="35" y="226"/>
                  </a:lnTo>
                  <a:lnTo>
                    <a:pt x="34" y="244"/>
                  </a:lnTo>
                  <a:lnTo>
                    <a:pt x="29" y="287"/>
                  </a:lnTo>
                  <a:lnTo>
                    <a:pt x="26" y="332"/>
                  </a:lnTo>
                  <a:lnTo>
                    <a:pt x="22" y="359"/>
                  </a:lnTo>
                  <a:lnTo>
                    <a:pt x="135" y="191"/>
                  </a:lnTo>
                  <a:lnTo>
                    <a:pt x="155" y="170"/>
                  </a:lnTo>
                  <a:lnTo>
                    <a:pt x="172" y="148"/>
                  </a:lnTo>
                  <a:lnTo>
                    <a:pt x="188" y="125"/>
                  </a:lnTo>
                  <a:lnTo>
                    <a:pt x="203" y="101"/>
                  </a:lnTo>
                  <a:lnTo>
                    <a:pt x="216" y="77"/>
                  </a:lnTo>
                  <a:lnTo>
                    <a:pt x="227" y="50"/>
                  </a:lnTo>
                  <a:lnTo>
                    <a:pt x="238" y="25"/>
                  </a:lnTo>
                  <a:lnTo>
                    <a:pt x="247" y="0"/>
                  </a:lnTo>
                  <a:lnTo>
                    <a:pt x="234" y="8"/>
                  </a:lnTo>
                  <a:lnTo>
                    <a:pt x="220" y="15"/>
                  </a:lnTo>
                  <a:lnTo>
                    <a:pt x="205" y="22"/>
                  </a:lnTo>
                  <a:lnTo>
                    <a:pt x="190" y="27"/>
                  </a:lnTo>
                  <a:lnTo>
                    <a:pt x="175" y="32"/>
                  </a:lnTo>
                  <a:lnTo>
                    <a:pt x="160" y="38"/>
                  </a:lnTo>
                  <a:lnTo>
                    <a:pt x="144" y="41"/>
                  </a:lnTo>
                  <a:lnTo>
                    <a:pt x="128" y="45"/>
                  </a:lnTo>
                  <a:lnTo>
                    <a:pt x="112" y="47"/>
                  </a:lnTo>
                  <a:lnTo>
                    <a:pt x="96" y="49"/>
                  </a:lnTo>
                  <a:lnTo>
                    <a:pt x="80" y="50"/>
                  </a:lnTo>
                  <a:lnTo>
                    <a:pt x="64" y="50"/>
                  </a:lnTo>
                  <a:lnTo>
                    <a:pt x="48" y="50"/>
                  </a:lnTo>
                  <a:lnTo>
                    <a:pt x="31" y="49"/>
                  </a:lnTo>
                  <a:lnTo>
                    <a:pt x="17" y="47"/>
                  </a:lnTo>
                  <a:lnTo>
                    <a:pt x="2" y="45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71" name="Freeform 70"/>
            <p:cNvSpPr>
              <a:spLocks/>
            </p:cNvSpPr>
            <p:nvPr/>
          </p:nvSpPr>
          <p:spPr bwMode="auto">
            <a:xfrm>
              <a:off x="2723" y="2491"/>
              <a:ext cx="69" cy="77"/>
            </a:xfrm>
            <a:custGeom>
              <a:avLst/>
              <a:gdLst>
                <a:gd name="T0" fmla="*/ 0 w 137"/>
                <a:gd name="T1" fmla="*/ 0 h 154"/>
                <a:gd name="T2" fmla="*/ 0 w 137"/>
                <a:gd name="T3" fmla="*/ 8 h 154"/>
                <a:gd name="T4" fmla="*/ 4 w 137"/>
                <a:gd name="T5" fmla="*/ 26 h 154"/>
                <a:gd name="T6" fmla="*/ 12 w 137"/>
                <a:gd name="T7" fmla="*/ 50 h 154"/>
                <a:gd name="T8" fmla="*/ 21 w 137"/>
                <a:gd name="T9" fmla="*/ 78 h 154"/>
                <a:gd name="T10" fmla="*/ 31 w 137"/>
                <a:gd name="T11" fmla="*/ 106 h 154"/>
                <a:gd name="T12" fmla="*/ 42 w 137"/>
                <a:gd name="T13" fmla="*/ 130 h 154"/>
                <a:gd name="T14" fmla="*/ 50 w 137"/>
                <a:gd name="T15" fmla="*/ 147 h 154"/>
                <a:gd name="T16" fmla="*/ 54 w 137"/>
                <a:gd name="T17" fmla="*/ 154 h 154"/>
                <a:gd name="T18" fmla="*/ 59 w 137"/>
                <a:gd name="T19" fmla="*/ 149 h 154"/>
                <a:gd name="T20" fmla="*/ 65 w 137"/>
                <a:gd name="T21" fmla="*/ 146 h 154"/>
                <a:gd name="T22" fmla="*/ 72 w 137"/>
                <a:gd name="T23" fmla="*/ 143 h 154"/>
                <a:gd name="T24" fmla="*/ 79 w 137"/>
                <a:gd name="T25" fmla="*/ 140 h 154"/>
                <a:gd name="T26" fmla="*/ 86 w 137"/>
                <a:gd name="T27" fmla="*/ 139 h 154"/>
                <a:gd name="T28" fmla="*/ 94 w 137"/>
                <a:gd name="T29" fmla="*/ 138 h 154"/>
                <a:gd name="T30" fmla="*/ 100 w 137"/>
                <a:gd name="T31" fmla="*/ 138 h 154"/>
                <a:gd name="T32" fmla="*/ 107 w 137"/>
                <a:gd name="T33" fmla="*/ 138 h 154"/>
                <a:gd name="T34" fmla="*/ 113 w 137"/>
                <a:gd name="T35" fmla="*/ 123 h 154"/>
                <a:gd name="T36" fmla="*/ 122 w 137"/>
                <a:gd name="T37" fmla="*/ 103 h 154"/>
                <a:gd name="T38" fmla="*/ 132 w 137"/>
                <a:gd name="T39" fmla="*/ 87 h 154"/>
                <a:gd name="T40" fmla="*/ 137 w 137"/>
                <a:gd name="T41" fmla="*/ 77 h 154"/>
                <a:gd name="T42" fmla="*/ 130 w 137"/>
                <a:gd name="T43" fmla="*/ 70 h 154"/>
                <a:gd name="T44" fmla="*/ 118 w 137"/>
                <a:gd name="T45" fmla="*/ 60 h 154"/>
                <a:gd name="T46" fmla="*/ 98 w 137"/>
                <a:gd name="T47" fmla="*/ 47 h 154"/>
                <a:gd name="T48" fmla="*/ 77 w 137"/>
                <a:gd name="T49" fmla="*/ 34 h 154"/>
                <a:gd name="T50" fmla="*/ 54 w 137"/>
                <a:gd name="T51" fmla="*/ 23 h 154"/>
                <a:gd name="T52" fmla="*/ 33 w 137"/>
                <a:gd name="T53" fmla="*/ 11 h 154"/>
                <a:gd name="T54" fmla="*/ 14 w 137"/>
                <a:gd name="T55" fmla="*/ 3 h 154"/>
                <a:gd name="T56" fmla="*/ 0 w 137"/>
                <a:gd name="T5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7" h="154">
                  <a:moveTo>
                    <a:pt x="0" y="0"/>
                  </a:moveTo>
                  <a:lnTo>
                    <a:pt x="0" y="8"/>
                  </a:lnTo>
                  <a:lnTo>
                    <a:pt x="4" y="26"/>
                  </a:lnTo>
                  <a:lnTo>
                    <a:pt x="12" y="50"/>
                  </a:lnTo>
                  <a:lnTo>
                    <a:pt x="21" y="78"/>
                  </a:lnTo>
                  <a:lnTo>
                    <a:pt x="31" y="106"/>
                  </a:lnTo>
                  <a:lnTo>
                    <a:pt x="42" y="130"/>
                  </a:lnTo>
                  <a:lnTo>
                    <a:pt x="50" y="147"/>
                  </a:lnTo>
                  <a:lnTo>
                    <a:pt x="54" y="154"/>
                  </a:lnTo>
                  <a:lnTo>
                    <a:pt x="59" y="149"/>
                  </a:lnTo>
                  <a:lnTo>
                    <a:pt x="65" y="146"/>
                  </a:lnTo>
                  <a:lnTo>
                    <a:pt x="72" y="143"/>
                  </a:lnTo>
                  <a:lnTo>
                    <a:pt x="79" y="140"/>
                  </a:lnTo>
                  <a:lnTo>
                    <a:pt x="86" y="139"/>
                  </a:lnTo>
                  <a:lnTo>
                    <a:pt x="94" y="138"/>
                  </a:lnTo>
                  <a:lnTo>
                    <a:pt x="100" y="138"/>
                  </a:lnTo>
                  <a:lnTo>
                    <a:pt x="107" y="138"/>
                  </a:lnTo>
                  <a:lnTo>
                    <a:pt x="113" y="123"/>
                  </a:lnTo>
                  <a:lnTo>
                    <a:pt x="122" y="103"/>
                  </a:lnTo>
                  <a:lnTo>
                    <a:pt x="132" y="87"/>
                  </a:lnTo>
                  <a:lnTo>
                    <a:pt x="137" y="77"/>
                  </a:lnTo>
                  <a:lnTo>
                    <a:pt x="130" y="70"/>
                  </a:lnTo>
                  <a:lnTo>
                    <a:pt x="118" y="60"/>
                  </a:lnTo>
                  <a:lnTo>
                    <a:pt x="98" y="47"/>
                  </a:lnTo>
                  <a:lnTo>
                    <a:pt x="77" y="34"/>
                  </a:lnTo>
                  <a:lnTo>
                    <a:pt x="54" y="23"/>
                  </a:lnTo>
                  <a:lnTo>
                    <a:pt x="33" y="11"/>
                  </a:lnTo>
                  <a:lnTo>
                    <a:pt x="1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72" name="Rectangle 71"/>
            <p:cNvSpPr>
              <a:spLocks noChangeArrowheads="1"/>
            </p:cNvSpPr>
            <p:nvPr/>
          </p:nvSpPr>
          <p:spPr bwMode="auto">
            <a:xfrm>
              <a:off x="2712" y="2370"/>
              <a:ext cx="86" cy="11"/>
            </a:xfrm>
            <a:prstGeom prst="rect">
              <a:avLst/>
            </a:pr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73" name="Freeform 72"/>
            <p:cNvSpPr>
              <a:spLocks/>
            </p:cNvSpPr>
            <p:nvPr/>
          </p:nvSpPr>
          <p:spPr bwMode="auto">
            <a:xfrm>
              <a:off x="2716" y="2524"/>
              <a:ext cx="81" cy="12"/>
            </a:xfrm>
            <a:custGeom>
              <a:avLst/>
              <a:gdLst>
                <a:gd name="T0" fmla="*/ 161 w 161"/>
                <a:gd name="T1" fmla="*/ 21 h 25"/>
                <a:gd name="T2" fmla="*/ 161 w 161"/>
                <a:gd name="T3" fmla="*/ 0 h 25"/>
                <a:gd name="T4" fmla="*/ 0 w 161"/>
                <a:gd name="T5" fmla="*/ 4 h 25"/>
                <a:gd name="T6" fmla="*/ 0 w 161"/>
                <a:gd name="T7" fmla="*/ 25 h 25"/>
                <a:gd name="T8" fmla="*/ 161 w 161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25">
                  <a:moveTo>
                    <a:pt x="161" y="21"/>
                  </a:moveTo>
                  <a:lnTo>
                    <a:pt x="161" y="0"/>
                  </a:lnTo>
                  <a:lnTo>
                    <a:pt x="0" y="4"/>
                  </a:lnTo>
                  <a:lnTo>
                    <a:pt x="0" y="25"/>
                  </a:lnTo>
                  <a:lnTo>
                    <a:pt x="161" y="21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74" name="Freeform 73"/>
            <p:cNvSpPr>
              <a:spLocks/>
            </p:cNvSpPr>
            <p:nvPr/>
          </p:nvSpPr>
          <p:spPr bwMode="auto">
            <a:xfrm>
              <a:off x="2716" y="2543"/>
              <a:ext cx="72" cy="13"/>
            </a:xfrm>
            <a:custGeom>
              <a:avLst/>
              <a:gdLst>
                <a:gd name="T0" fmla="*/ 139 w 142"/>
                <a:gd name="T1" fmla="*/ 25 h 25"/>
                <a:gd name="T2" fmla="*/ 142 w 142"/>
                <a:gd name="T3" fmla="*/ 2 h 25"/>
                <a:gd name="T4" fmla="*/ 0 w 142"/>
                <a:gd name="T5" fmla="*/ 0 h 25"/>
                <a:gd name="T6" fmla="*/ 10 w 142"/>
                <a:gd name="T7" fmla="*/ 24 h 25"/>
                <a:gd name="T8" fmla="*/ 139 w 142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5">
                  <a:moveTo>
                    <a:pt x="139" y="25"/>
                  </a:moveTo>
                  <a:lnTo>
                    <a:pt x="142" y="2"/>
                  </a:lnTo>
                  <a:lnTo>
                    <a:pt x="0" y="0"/>
                  </a:lnTo>
                  <a:lnTo>
                    <a:pt x="10" y="24"/>
                  </a:lnTo>
                  <a:lnTo>
                    <a:pt x="139" y="25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75" name="Rectangle 74"/>
            <p:cNvSpPr>
              <a:spLocks noChangeArrowheads="1"/>
            </p:cNvSpPr>
            <p:nvPr/>
          </p:nvSpPr>
          <p:spPr bwMode="auto">
            <a:xfrm>
              <a:off x="2709" y="2506"/>
              <a:ext cx="68" cy="10"/>
            </a:xfrm>
            <a:prstGeom prst="rect">
              <a:avLst/>
            </a:pr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393371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5" descr="C:\Users\radoslav.pekny\AppData\Local\Microsoft\Windows\Temporary Internet Files\Content.IE5\FIRTCIAO\MP9004011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159" y="1728971"/>
            <a:ext cx="3901440" cy="410056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50000"/>
              </a:schemeClr>
            </a:solidFill>
          </a:ln>
        </p:spPr>
      </p:pic>
      <p:pic>
        <p:nvPicPr>
          <p:cNvPr id="7" name="Picture 7" descr="C:\Users\radoslav.pekny\AppData\Local\Microsoft\Windows\Temporary Internet Files\Content.IE5\F86AZEKO\MP900407518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7298" y="1764693"/>
            <a:ext cx="3655062" cy="1299972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323528" y="332656"/>
            <a:ext cx="8169934" cy="1143000"/>
          </a:xfrm>
          <a:prstGeom prst="rect">
            <a:avLst/>
          </a:prstGeom>
          <a:solidFill>
            <a:srgbClr val="FFFF00"/>
          </a:solidFill>
          <a:ln w="57150">
            <a:solidFill>
              <a:schemeClr val="accent1">
                <a:lumMod val="50000"/>
              </a:schemeClr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600" b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>P O D Z I M</a:t>
            </a:r>
            <a:endParaRPr lang="cs-CZ" sz="6600" b="1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pic>
        <p:nvPicPr>
          <p:cNvPr id="9" name="Picture 8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3" y="-107145"/>
            <a:ext cx="174467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radoslav.pekny\AppData\Local\Microsoft\Windows\Temporary Internet Files\Content.IE5\FIRTCIAO\MC9000196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161986">
            <a:off x="6804112" y="-35883"/>
            <a:ext cx="2804937" cy="204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radoslav.pekny\AppData\Local\Microsoft\Windows\Temporary Internet Files\Content.IE5\FIRTCIAO\MP90043871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5236" y="3212976"/>
            <a:ext cx="3655062" cy="2616563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547664" y="6228935"/>
            <a:ext cx="604867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     JAKÉ ROČNÍ  OBDOBÍ  JE NA  TOMTO  OBRÁZKU?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13" name="Picture 3" descr="C:\Users\radoslav.pekny\AppData\Local\Microsoft\Windows\Temporary Internet Files\Content.IE5\F86AZEKO\MC9003347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9162" y="4901845"/>
            <a:ext cx="1874838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C:\Users\radoslav.pekny\AppData\Local\Microsoft\Windows\Temporary Internet Files\Content.IE5\HBUZC22F\MC90019945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70882"/>
            <a:ext cx="1847088" cy="130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5" name="Group 42"/>
          <p:cNvGrpSpPr>
            <a:grpSpLocks noChangeAspect="1"/>
          </p:cNvGrpSpPr>
          <p:nvPr/>
        </p:nvGrpSpPr>
        <p:grpSpPr bwMode="auto">
          <a:xfrm rot="3564343">
            <a:off x="3484425" y="826725"/>
            <a:ext cx="1530350" cy="1762125"/>
            <a:chOff x="2398" y="1605"/>
            <a:chExt cx="964" cy="1110"/>
          </a:xfrm>
        </p:grpSpPr>
        <p:sp>
          <p:nvSpPr>
            <p:cNvPr id="56" name="AutoShape 41"/>
            <p:cNvSpPr>
              <a:spLocks noChangeAspect="1" noChangeArrowheads="1" noTextEdit="1"/>
            </p:cNvSpPr>
            <p:nvPr/>
          </p:nvSpPr>
          <p:spPr bwMode="auto">
            <a:xfrm>
              <a:off x="2398" y="1605"/>
              <a:ext cx="964" cy="1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45"/>
            <p:cNvSpPr>
              <a:spLocks/>
            </p:cNvSpPr>
            <p:nvPr/>
          </p:nvSpPr>
          <p:spPr bwMode="auto">
            <a:xfrm>
              <a:off x="2713" y="1699"/>
              <a:ext cx="649" cy="684"/>
            </a:xfrm>
            <a:custGeom>
              <a:avLst/>
              <a:gdLst>
                <a:gd name="T0" fmla="*/ 530 w 1298"/>
                <a:gd name="T1" fmla="*/ 176 h 1368"/>
                <a:gd name="T2" fmla="*/ 468 w 1298"/>
                <a:gd name="T3" fmla="*/ 252 h 1368"/>
                <a:gd name="T4" fmla="*/ 430 w 1298"/>
                <a:gd name="T5" fmla="*/ 294 h 1368"/>
                <a:gd name="T6" fmla="*/ 384 w 1298"/>
                <a:gd name="T7" fmla="*/ 303 h 1368"/>
                <a:gd name="T8" fmla="*/ 277 w 1298"/>
                <a:gd name="T9" fmla="*/ 70 h 1368"/>
                <a:gd name="T10" fmla="*/ 210 w 1298"/>
                <a:gd name="T11" fmla="*/ 9 h 1368"/>
                <a:gd name="T12" fmla="*/ 137 w 1298"/>
                <a:gd name="T13" fmla="*/ 77 h 1368"/>
                <a:gd name="T14" fmla="*/ 192 w 1298"/>
                <a:gd name="T15" fmla="*/ 235 h 1368"/>
                <a:gd name="T16" fmla="*/ 318 w 1298"/>
                <a:gd name="T17" fmla="*/ 404 h 1368"/>
                <a:gd name="T18" fmla="*/ 332 w 1298"/>
                <a:gd name="T19" fmla="*/ 492 h 1368"/>
                <a:gd name="T20" fmla="*/ 251 w 1298"/>
                <a:gd name="T21" fmla="*/ 508 h 1368"/>
                <a:gd name="T22" fmla="*/ 222 w 1298"/>
                <a:gd name="T23" fmla="*/ 599 h 1368"/>
                <a:gd name="T24" fmla="*/ 171 w 1298"/>
                <a:gd name="T25" fmla="*/ 664 h 1368"/>
                <a:gd name="T26" fmla="*/ 24 w 1298"/>
                <a:gd name="T27" fmla="*/ 734 h 1368"/>
                <a:gd name="T28" fmla="*/ 62 w 1298"/>
                <a:gd name="T29" fmla="*/ 779 h 1368"/>
                <a:gd name="T30" fmla="*/ 184 w 1298"/>
                <a:gd name="T31" fmla="*/ 803 h 1368"/>
                <a:gd name="T32" fmla="*/ 230 w 1298"/>
                <a:gd name="T33" fmla="*/ 837 h 1368"/>
                <a:gd name="T34" fmla="*/ 127 w 1298"/>
                <a:gd name="T35" fmla="*/ 995 h 1368"/>
                <a:gd name="T36" fmla="*/ 183 w 1298"/>
                <a:gd name="T37" fmla="*/ 1004 h 1368"/>
                <a:gd name="T38" fmla="*/ 249 w 1298"/>
                <a:gd name="T39" fmla="*/ 1138 h 1368"/>
                <a:gd name="T40" fmla="*/ 305 w 1298"/>
                <a:gd name="T41" fmla="*/ 1295 h 1368"/>
                <a:gd name="T42" fmla="*/ 369 w 1298"/>
                <a:gd name="T43" fmla="*/ 1234 h 1368"/>
                <a:gd name="T44" fmla="*/ 460 w 1298"/>
                <a:gd name="T45" fmla="*/ 1177 h 1368"/>
                <a:gd name="T46" fmla="*/ 508 w 1298"/>
                <a:gd name="T47" fmla="*/ 1063 h 1368"/>
                <a:gd name="T48" fmla="*/ 559 w 1298"/>
                <a:gd name="T49" fmla="*/ 1035 h 1368"/>
                <a:gd name="T50" fmla="*/ 599 w 1298"/>
                <a:gd name="T51" fmla="*/ 1073 h 1368"/>
                <a:gd name="T52" fmla="*/ 612 w 1298"/>
                <a:gd name="T53" fmla="*/ 1140 h 1368"/>
                <a:gd name="T54" fmla="*/ 676 w 1298"/>
                <a:gd name="T55" fmla="*/ 1195 h 1368"/>
                <a:gd name="T56" fmla="*/ 704 w 1298"/>
                <a:gd name="T57" fmla="*/ 1276 h 1368"/>
                <a:gd name="T58" fmla="*/ 773 w 1298"/>
                <a:gd name="T59" fmla="*/ 1224 h 1368"/>
                <a:gd name="T60" fmla="*/ 821 w 1298"/>
                <a:gd name="T61" fmla="*/ 1221 h 1368"/>
                <a:gd name="T62" fmla="*/ 894 w 1298"/>
                <a:gd name="T63" fmla="*/ 1275 h 1368"/>
                <a:gd name="T64" fmla="*/ 1033 w 1298"/>
                <a:gd name="T65" fmla="*/ 1301 h 1368"/>
                <a:gd name="T66" fmla="*/ 1098 w 1298"/>
                <a:gd name="T67" fmla="*/ 1358 h 1368"/>
                <a:gd name="T68" fmla="*/ 1144 w 1298"/>
                <a:gd name="T69" fmla="*/ 1315 h 1368"/>
                <a:gd name="T70" fmla="*/ 1161 w 1298"/>
                <a:gd name="T71" fmla="*/ 1153 h 1368"/>
                <a:gd name="T72" fmla="*/ 1136 w 1298"/>
                <a:gd name="T73" fmla="*/ 972 h 1368"/>
                <a:gd name="T74" fmla="*/ 1204 w 1298"/>
                <a:gd name="T75" fmla="*/ 909 h 1368"/>
                <a:gd name="T76" fmla="*/ 1189 w 1298"/>
                <a:gd name="T77" fmla="*/ 849 h 1368"/>
                <a:gd name="T78" fmla="*/ 1228 w 1298"/>
                <a:gd name="T79" fmla="*/ 807 h 1368"/>
                <a:gd name="T80" fmla="*/ 1289 w 1298"/>
                <a:gd name="T81" fmla="*/ 780 h 1368"/>
                <a:gd name="T82" fmla="*/ 1227 w 1298"/>
                <a:gd name="T83" fmla="*/ 715 h 1368"/>
                <a:gd name="T84" fmla="*/ 1152 w 1298"/>
                <a:gd name="T85" fmla="*/ 665 h 1368"/>
                <a:gd name="T86" fmla="*/ 1037 w 1298"/>
                <a:gd name="T87" fmla="*/ 628 h 1368"/>
                <a:gd name="T88" fmla="*/ 952 w 1298"/>
                <a:gd name="T89" fmla="*/ 603 h 1368"/>
                <a:gd name="T90" fmla="*/ 1036 w 1298"/>
                <a:gd name="T91" fmla="*/ 545 h 1368"/>
                <a:gd name="T92" fmla="*/ 1034 w 1298"/>
                <a:gd name="T93" fmla="*/ 460 h 1368"/>
                <a:gd name="T94" fmla="*/ 1139 w 1298"/>
                <a:gd name="T95" fmla="*/ 366 h 1368"/>
                <a:gd name="T96" fmla="*/ 1192 w 1298"/>
                <a:gd name="T97" fmla="*/ 353 h 1368"/>
                <a:gd name="T98" fmla="*/ 1170 w 1298"/>
                <a:gd name="T99" fmla="*/ 303 h 1368"/>
                <a:gd name="T100" fmla="*/ 1076 w 1298"/>
                <a:gd name="T101" fmla="*/ 245 h 1368"/>
                <a:gd name="T102" fmla="*/ 963 w 1298"/>
                <a:gd name="T103" fmla="*/ 225 h 1368"/>
                <a:gd name="T104" fmla="*/ 941 w 1298"/>
                <a:gd name="T105" fmla="*/ 152 h 1368"/>
                <a:gd name="T106" fmla="*/ 848 w 1298"/>
                <a:gd name="T107" fmla="*/ 173 h 1368"/>
                <a:gd name="T108" fmla="*/ 771 w 1298"/>
                <a:gd name="T109" fmla="*/ 210 h 1368"/>
                <a:gd name="T110" fmla="*/ 684 w 1298"/>
                <a:gd name="T111" fmla="*/ 168 h 1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98" h="1368">
                  <a:moveTo>
                    <a:pt x="606" y="59"/>
                  </a:moveTo>
                  <a:lnTo>
                    <a:pt x="588" y="79"/>
                  </a:lnTo>
                  <a:lnTo>
                    <a:pt x="572" y="102"/>
                  </a:lnTo>
                  <a:lnTo>
                    <a:pt x="557" y="127"/>
                  </a:lnTo>
                  <a:lnTo>
                    <a:pt x="543" y="151"/>
                  </a:lnTo>
                  <a:lnTo>
                    <a:pt x="530" y="176"/>
                  </a:lnTo>
                  <a:lnTo>
                    <a:pt x="518" y="202"/>
                  </a:lnTo>
                  <a:lnTo>
                    <a:pt x="506" y="228"/>
                  </a:lnTo>
                  <a:lnTo>
                    <a:pt x="493" y="253"/>
                  </a:lnTo>
                  <a:lnTo>
                    <a:pt x="485" y="253"/>
                  </a:lnTo>
                  <a:lnTo>
                    <a:pt x="476" y="253"/>
                  </a:lnTo>
                  <a:lnTo>
                    <a:pt x="468" y="252"/>
                  </a:lnTo>
                  <a:lnTo>
                    <a:pt x="459" y="252"/>
                  </a:lnTo>
                  <a:lnTo>
                    <a:pt x="450" y="252"/>
                  </a:lnTo>
                  <a:lnTo>
                    <a:pt x="440" y="253"/>
                  </a:lnTo>
                  <a:lnTo>
                    <a:pt x="432" y="255"/>
                  </a:lnTo>
                  <a:lnTo>
                    <a:pt x="426" y="257"/>
                  </a:lnTo>
                  <a:lnTo>
                    <a:pt x="430" y="294"/>
                  </a:lnTo>
                  <a:lnTo>
                    <a:pt x="440" y="347"/>
                  </a:lnTo>
                  <a:lnTo>
                    <a:pt x="451" y="401"/>
                  </a:lnTo>
                  <a:lnTo>
                    <a:pt x="455" y="438"/>
                  </a:lnTo>
                  <a:lnTo>
                    <a:pt x="437" y="406"/>
                  </a:lnTo>
                  <a:lnTo>
                    <a:pt x="412" y="358"/>
                  </a:lnTo>
                  <a:lnTo>
                    <a:pt x="384" y="303"/>
                  </a:lnTo>
                  <a:lnTo>
                    <a:pt x="354" y="243"/>
                  </a:lnTo>
                  <a:lnTo>
                    <a:pt x="327" y="187"/>
                  </a:lnTo>
                  <a:lnTo>
                    <a:pt x="303" y="138"/>
                  </a:lnTo>
                  <a:lnTo>
                    <a:pt x="287" y="106"/>
                  </a:lnTo>
                  <a:lnTo>
                    <a:pt x="282" y="93"/>
                  </a:lnTo>
                  <a:lnTo>
                    <a:pt x="277" y="70"/>
                  </a:lnTo>
                  <a:lnTo>
                    <a:pt x="274" y="46"/>
                  </a:lnTo>
                  <a:lnTo>
                    <a:pt x="270" y="23"/>
                  </a:lnTo>
                  <a:lnTo>
                    <a:pt x="263" y="0"/>
                  </a:lnTo>
                  <a:lnTo>
                    <a:pt x="245" y="0"/>
                  </a:lnTo>
                  <a:lnTo>
                    <a:pt x="228" y="2"/>
                  </a:lnTo>
                  <a:lnTo>
                    <a:pt x="210" y="9"/>
                  </a:lnTo>
                  <a:lnTo>
                    <a:pt x="194" y="18"/>
                  </a:lnTo>
                  <a:lnTo>
                    <a:pt x="179" y="29"/>
                  </a:lnTo>
                  <a:lnTo>
                    <a:pt x="164" y="40"/>
                  </a:lnTo>
                  <a:lnTo>
                    <a:pt x="150" y="53"/>
                  </a:lnTo>
                  <a:lnTo>
                    <a:pt x="138" y="64"/>
                  </a:lnTo>
                  <a:lnTo>
                    <a:pt x="137" y="77"/>
                  </a:lnTo>
                  <a:lnTo>
                    <a:pt x="141" y="99"/>
                  </a:lnTo>
                  <a:lnTo>
                    <a:pt x="150" y="128"/>
                  </a:lnTo>
                  <a:lnTo>
                    <a:pt x="162" y="160"/>
                  </a:lnTo>
                  <a:lnTo>
                    <a:pt x="173" y="190"/>
                  </a:lnTo>
                  <a:lnTo>
                    <a:pt x="185" y="217"/>
                  </a:lnTo>
                  <a:lnTo>
                    <a:pt x="192" y="235"/>
                  </a:lnTo>
                  <a:lnTo>
                    <a:pt x="195" y="242"/>
                  </a:lnTo>
                  <a:lnTo>
                    <a:pt x="203" y="252"/>
                  </a:lnTo>
                  <a:lnTo>
                    <a:pt x="223" y="279"/>
                  </a:lnTo>
                  <a:lnTo>
                    <a:pt x="252" y="317"/>
                  </a:lnTo>
                  <a:lnTo>
                    <a:pt x="285" y="361"/>
                  </a:lnTo>
                  <a:lnTo>
                    <a:pt x="318" y="404"/>
                  </a:lnTo>
                  <a:lnTo>
                    <a:pt x="347" y="444"/>
                  </a:lnTo>
                  <a:lnTo>
                    <a:pt x="369" y="471"/>
                  </a:lnTo>
                  <a:lnTo>
                    <a:pt x="378" y="484"/>
                  </a:lnTo>
                  <a:lnTo>
                    <a:pt x="363" y="486"/>
                  </a:lnTo>
                  <a:lnTo>
                    <a:pt x="347" y="489"/>
                  </a:lnTo>
                  <a:lnTo>
                    <a:pt x="332" y="492"/>
                  </a:lnTo>
                  <a:lnTo>
                    <a:pt x="316" y="494"/>
                  </a:lnTo>
                  <a:lnTo>
                    <a:pt x="301" y="497"/>
                  </a:lnTo>
                  <a:lnTo>
                    <a:pt x="285" y="498"/>
                  </a:lnTo>
                  <a:lnTo>
                    <a:pt x="270" y="499"/>
                  </a:lnTo>
                  <a:lnTo>
                    <a:pt x="254" y="498"/>
                  </a:lnTo>
                  <a:lnTo>
                    <a:pt x="251" y="508"/>
                  </a:lnTo>
                  <a:lnTo>
                    <a:pt x="249" y="520"/>
                  </a:lnTo>
                  <a:lnTo>
                    <a:pt x="251" y="532"/>
                  </a:lnTo>
                  <a:lnTo>
                    <a:pt x="251" y="544"/>
                  </a:lnTo>
                  <a:lnTo>
                    <a:pt x="242" y="565"/>
                  </a:lnTo>
                  <a:lnTo>
                    <a:pt x="233" y="583"/>
                  </a:lnTo>
                  <a:lnTo>
                    <a:pt x="222" y="599"/>
                  </a:lnTo>
                  <a:lnTo>
                    <a:pt x="210" y="614"/>
                  </a:lnTo>
                  <a:lnTo>
                    <a:pt x="200" y="626"/>
                  </a:lnTo>
                  <a:lnTo>
                    <a:pt x="191" y="635"/>
                  </a:lnTo>
                  <a:lnTo>
                    <a:pt x="185" y="641"/>
                  </a:lnTo>
                  <a:lnTo>
                    <a:pt x="183" y="643"/>
                  </a:lnTo>
                  <a:lnTo>
                    <a:pt x="171" y="664"/>
                  </a:lnTo>
                  <a:lnTo>
                    <a:pt x="154" y="681"/>
                  </a:lnTo>
                  <a:lnTo>
                    <a:pt x="132" y="696"/>
                  </a:lnTo>
                  <a:lnTo>
                    <a:pt x="107" y="709"/>
                  </a:lnTo>
                  <a:lnTo>
                    <a:pt x="79" y="720"/>
                  </a:lnTo>
                  <a:lnTo>
                    <a:pt x="50" y="728"/>
                  </a:lnTo>
                  <a:lnTo>
                    <a:pt x="24" y="734"/>
                  </a:lnTo>
                  <a:lnTo>
                    <a:pt x="0" y="738"/>
                  </a:lnTo>
                  <a:lnTo>
                    <a:pt x="5" y="748"/>
                  </a:lnTo>
                  <a:lnTo>
                    <a:pt x="16" y="757"/>
                  </a:lnTo>
                  <a:lnTo>
                    <a:pt x="28" y="765"/>
                  </a:lnTo>
                  <a:lnTo>
                    <a:pt x="45" y="772"/>
                  </a:lnTo>
                  <a:lnTo>
                    <a:pt x="62" y="779"/>
                  </a:lnTo>
                  <a:lnTo>
                    <a:pt x="81" y="785"/>
                  </a:lnTo>
                  <a:lnTo>
                    <a:pt x="102" y="789"/>
                  </a:lnTo>
                  <a:lnTo>
                    <a:pt x="124" y="794"/>
                  </a:lnTo>
                  <a:lnTo>
                    <a:pt x="145" y="798"/>
                  </a:lnTo>
                  <a:lnTo>
                    <a:pt x="165" y="800"/>
                  </a:lnTo>
                  <a:lnTo>
                    <a:pt x="184" y="803"/>
                  </a:lnTo>
                  <a:lnTo>
                    <a:pt x="201" y="804"/>
                  </a:lnTo>
                  <a:lnTo>
                    <a:pt x="216" y="807"/>
                  </a:lnTo>
                  <a:lnTo>
                    <a:pt x="228" y="808"/>
                  </a:lnTo>
                  <a:lnTo>
                    <a:pt x="237" y="809"/>
                  </a:lnTo>
                  <a:lnTo>
                    <a:pt x="240" y="809"/>
                  </a:lnTo>
                  <a:lnTo>
                    <a:pt x="230" y="837"/>
                  </a:lnTo>
                  <a:lnTo>
                    <a:pt x="214" y="868"/>
                  </a:lnTo>
                  <a:lnTo>
                    <a:pt x="195" y="900"/>
                  </a:lnTo>
                  <a:lnTo>
                    <a:pt x="175" y="930"/>
                  </a:lnTo>
                  <a:lnTo>
                    <a:pt x="155" y="958"/>
                  </a:lnTo>
                  <a:lnTo>
                    <a:pt x="139" y="980"/>
                  </a:lnTo>
                  <a:lnTo>
                    <a:pt x="127" y="995"/>
                  </a:lnTo>
                  <a:lnTo>
                    <a:pt x="123" y="1000"/>
                  </a:lnTo>
                  <a:lnTo>
                    <a:pt x="135" y="1002"/>
                  </a:lnTo>
                  <a:lnTo>
                    <a:pt x="147" y="1002"/>
                  </a:lnTo>
                  <a:lnTo>
                    <a:pt x="160" y="1002"/>
                  </a:lnTo>
                  <a:lnTo>
                    <a:pt x="171" y="1003"/>
                  </a:lnTo>
                  <a:lnTo>
                    <a:pt x="183" y="1004"/>
                  </a:lnTo>
                  <a:lnTo>
                    <a:pt x="193" y="1007"/>
                  </a:lnTo>
                  <a:lnTo>
                    <a:pt x="203" y="1012"/>
                  </a:lnTo>
                  <a:lnTo>
                    <a:pt x="214" y="1019"/>
                  </a:lnTo>
                  <a:lnTo>
                    <a:pt x="224" y="1050"/>
                  </a:lnTo>
                  <a:lnTo>
                    <a:pt x="236" y="1090"/>
                  </a:lnTo>
                  <a:lnTo>
                    <a:pt x="249" y="1138"/>
                  </a:lnTo>
                  <a:lnTo>
                    <a:pt x="264" y="1187"/>
                  </a:lnTo>
                  <a:lnTo>
                    <a:pt x="277" y="1232"/>
                  </a:lnTo>
                  <a:lnTo>
                    <a:pt x="287" y="1271"/>
                  </a:lnTo>
                  <a:lnTo>
                    <a:pt x="295" y="1298"/>
                  </a:lnTo>
                  <a:lnTo>
                    <a:pt x="298" y="1307"/>
                  </a:lnTo>
                  <a:lnTo>
                    <a:pt x="305" y="1295"/>
                  </a:lnTo>
                  <a:lnTo>
                    <a:pt x="314" y="1285"/>
                  </a:lnTo>
                  <a:lnTo>
                    <a:pt x="324" y="1275"/>
                  </a:lnTo>
                  <a:lnTo>
                    <a:pt x="335" y="1264"/>
                  </a:lnTo>
                  <a:lnTo>
                    <a:pt x="346" y="1254"/>
                  </a:lnTo>
                  <a:lnTo>
                    <a:pt x="358" y="1244"/>
                  </a:lnTo>
                  <a:lnTo>
                    <a:pt x="369" y="1234"/>
                  </a:lnTo>
                  <a:lnTo>
                    <a:pt x="381" y="1224"/>
                  </a:lnTo>
                  <a:lnTo>
                    <a:pt x="396" y="1214"/>
                  </a:lnTo>
                  <a:lnTo>
                    <a:pt x="412" y="1203"/>
                  </a:lnTo>
                  <a:lnTo>
                    <a:pt x="428" y="1194"/>
                  </a:lnTo>
                  <a:lnTo>
                    <a:pt x="444" y="1185"/>
                  </a:lnTo>
                  <a:lnTo>
                    <a:pt x="460" y="1177"/>
                  </a:lnTo>
                  <a:lnTo>
                    <a:pt x="477" y="1169"/>
                  </a:lnTo>
                  <a:lnTo>
                    <a:pt x="493" y="1159"/>
                  </a:lnTo>
                  <a:lnTo>
                    <a:pt x="508" y="1151"/>
                  </a:lnTo>
                  <a:lnTo>
                    <a:pt x="507" y="1123"/>
                  </a:lnTo>
                  <a:lnTo>
                    <a:pt x="505" y="1091"/>
                  </a:lnTo>
                  <a:lnTo>
                    <a:pt x="508" y="1063"/>
                  </a:lnTo>
                  <a:lnTo>
                    <a:pt x="524" y="1037"/>
                  </a:lnTo>
                  <a:lnTo>
                    <a:pt x="531" y="1035"/>
                  </a:lnTo>
                  <a:lnTo>
                    <a:pt x="538" y="1034"/>
                  </a:lnTo>
                  <a:lnTo>
                    <a:pt x="545" y="1034"/>
                  </a:lnTo>
                  <a:lnTo>
                    <a:pt x="552" y="1034"/>
                  </a:lnTo>
                  <a:lnTo>
                    <a:pt x="559" y="1035"/>
                  </a:lnTo>
                  <a:lnTo>
                    <a:pt x="566" y="1037"/>
                  </a:lnTo>
                  <a:lnTo>
                    <a:pt x="573" y="1040"/>
                  </a:lnTo>
                  <a:lnTo>
                    <a:pt x="580" y="1042"/>
                  </a:lnTo>
                  <a:lnTo>
                    <a:pt x="590" y="1051"/>
                  </a:lnTo>
                  <a:lnTo>
                    <a:pt x="597" y="1061"/>
                  </a:lnTo>
                  <a:lnTo>
                    <a:pt x="599" y="1073"/>
                  </a:lnTo>
                  <a:lnTo>
                    <a:pt x="600" y="1085"/>
                  </a:lnTo>
                  <a:lnTo>
                    <a:pt x="599" y="1097"/>
                  </a:lnTo>
                  <a:lnTo>
                    <a:pt x="598" y="1110"/>
                  </a:lnTo>
                  <a:lnTo>
                    <a:pt x="597" y="1123"/>
                  </a:lnTo>
                  <a:lnTo>
                    <a:pt x="598" y="1134"/>
                  </a:lnTo>
                  <a:lnTo>
                    <a:pt x="612" y="1140"/>
                  </a:lnTo>
                  <a:lnTo>
                    <a:pt x="625" y="1147"/>
                  </a:lnTo>
                  <a:lnTo>
                    <a:pt x="637" y="1155"/>
                  </a:lnTo>
                  <a:lnTo>
                    <a:pt x="649" y="1163"/>
                  </a:lnTo>
                  <a:lnTo>
                    <a:pt x="659" y="1173"/>
                  </a:lnTo>
                  <a:lnTo>
                    <a:pt x="668" y="1184"/>
                  </a:lnTo>
                  <a:lnTo>
                    <a:pt x="676" y="1195"/>
                  </a:lnTo>
                  <a:lnTo>
                    <a:pt x="682" y="1209"/>
                  </a:lnTo>
                  <a:lnTo>
                    <a:pt x="684" y="1231"/>
                  </a:lnTo>
                  <a:lnTo>
                    <a:pt x="688" y="1255"/>
                  </a:lnTo>
                  <a:lnTo>
                    <a:pt x="691" y="1276"/>
                  </a:lnTo>
                  <a:lnTo>
                    <a:pt x="694" y="1284"/>
                  </a:lnTo>
                  <a:lnTo>
                    <a:pt x="704" y="1276"/>
                  </a:lnTo>
                  <a:lnTo>
                    <a:pt x="716" y="1267"/>
                  </a:lnTo>
                  <a:lnTo>
                    <a:pt x="726" y="1257"/>
                  </a:lnTo>
                  <a:lnTo>
                    <a:pt x="737" y="1248"/>
                  </a:lnTo>
                  <a:lnTo>
                    <a:pt x="749" y="1239"/>
                  </a:lnTo>
                  <a:lnTo>
                    <a:pt x="762" y="1231"/>
                  </a:lnTo>
                  <a:lnTo>
                    <a:pt x="773" y="1224"/>
                  </a:lnTo>
                  <a:lnTo>
                    <a:pt x="786" y="1217"/>
                  </a:lnTo>
                  <a:lnTo>
                    <a:pt x="793" y="1217"/>
                  </a:lnTo>
                  <a:lnTo>
                    <a:pt x="800" y="1217"/>
                  </a:lnTo>
                  <a:lnTo>
                    <a:pt x="807" y="1218"/>
                  </a:lnTo>
                  <a:lnTo>
                    <a:pt x="815" y="1219"/>
                  </a:lnTo>
                  <a:lnTo>
                    <a:pt x="821" y="1221"/>
                  </a:lnTo>
                  <a:lnTo>
                    <a:pt x="827" y="1223"/>
                  </a:lnTo>
                  <a:lnTo>
                    <a:pt x="834" y="1226"/>
                  </a:lnTo>
                  <a:lnTo>
                    <a:pt x="840" y="1231"/>
                  </a:lnTo>
                  <a:lnTo>
                    <a:pt x="854" y="1255"/>
                  </a:lnTo>
                  <a:lnTo>
                    <a:pt x="872" y="1269"/>
                  </a:lnTo>
                  <a:lnTo>
                    <a:pt x="894" y="1275"/>
                  </a:lnTo>
                  <a:lnTo>
                    <a:pt x="918" y="1276"/>
                  </a:lnTo>
                  <a:lnTo>
                    <a:pt x="943" y="1276"/>
                  </a:lnTo>
                  <a:lnTo>
                    <a:pt x="970" y="1277"/>
                  </a:lnTo>
                  <a:lnTo>
                    <a:pt x="996" y="1283"/>
                  </a:lnTo>
                  <a:lnTo>
                    <a:pt x="1021" y="1295"/>
                  </a:lnTo>
                  <a:lnTo>
                    <a:pt x="1033" y="1301"/>
                  </a:lnTo>
                  <a:lnTo>
                    <a:pt x="1046" y="1308"/>
                  </a:lnTo>
                  <a:lnTo>
                    <a:pt x="1057" y="1316"/>
                  </a:lnTo>
                  <a:lnTo>
                    <a:pt x="1068" y="1327"/>
                  </a:lnTo>
                  <a:lnTo>
                    <a:pt x="1078" y="1336"/>
                  </a:lnTo>
                  <a:lnTo>
                    <a:pt x="1089" y="1347"/>
                  </a:lnTo>
                  <a:lnTo>
                    <a:pt x="1098" y="1358"/>
                  </a:lnTo>
                  <a:lnTo>
                    <a:pt x="1108" y="1368"/>
                  </a:lnTo>
                  <a:lnTo>
                    <a:pt x="1120" y="1361"/>
                  </a:lnTo>
                  <a:lnTo>
                    <a:pt x="1128" y="1352"/>
                  </a:lnTo>
                  <a:lnTo>
                    <a:pt x="1135" y="1342"/>
                  </a:lnTo>
                  <a:lnTo>
                    <a:pt x="1140" y="1329"/>
                  </a:lnTo>
                  <a:lnTo>
                    <a:pt x="1144" y="1315"/>
                  </a:lnTo>
                  <a:lnTo>
                    <a:pt x="1147" y="1301"/>
                  </a:lnTo>
                  <a:lnTo>
                    <a:pt x="1152" y="1287"/>
                  </a:lnTo>
                  <a:lnTo>
                    <a:pt x="1155" y="1274"/>
                  </a:lnTo>
                  <a:lnTo>
                    <a:pt x="1160" y="1232"/>
                  </a:lnTo>
                  <a:lnTo>
                    <a:pt x="1163" y="1192"/>
                  </a:lnTo>
                  <a:lnTo>
                    <a:pt x="1161" y="1153"/>
                  </a:lnTo>
                  <a:lnTo>
                    <a:pt x="1153" y="1113"/>
                  </a:lnTo>
                  <a:lnTo>
                    <a:pt x="1148" y="1081"/>
                  </a:lnTo>
                  <a:lnTo>
                    <a:pt x="1140" y="1049"/>
                  </a:lnTo>
                  <a:lnTo>
                    <a:pt x="1133" y="1017"/>
                  </a:lnTo>
                  <a:lnTo>
                    <a:pt x="1126" y="984"/>
                  </a:lnTo>
                  <a:lnTo>
                    <a:pt x="1136" y="972"/>
                  </a:lnTo>
                  <a:lnTo>
                    <a:pt x="1145" y="960"/>
                  </a:lnTo>
                  <a:lnTo>
                    <a:pt x="1155" y="949"/>
                  </a:lnTo>
                  <a:lnTo>
                    <a:pt x="1167" y="938"/>
                  </a:lnTo>
                  <a:lnTo>
                    <a:pt x="1178" y="928"/>
                  </a:lnTo>
                  <a:lnTo>
                    <a:pt x="1190" y="919"/>
                  </a:lnTo>
                  <a:lnTo>
                    <a:pt x="1204" y="909"/>
                  </a:lnTo>
                  <a:lnTo>
                    <a:pt x="1216" y="900"/>
                  </a:lnTo>
                  <a:lnTo>
                    <a:pt x="1216" y="893"/>
                  </a:lnTo>
                  <a:lnTo>
                    <a:pt x="1212" y="884"/>
                  </a:lnTo>
                  <a:lnTo>
                    <a:pt x="1205" y="872"/>
                  </a:lnTo>
                  <a:lnTo>
                    <a:pt x="1198" y="861"/>
                  </a:lnTo>
                  <a:lnTo>
                    <a:pt x="1189" y="849"/>
                  </a:lnTo>
                  <a:lnTo>
                    <a:pt x="1182" y="840"/>
                  </a:lnTo>
                  <a:lnTo>
                    <a:pt x="1177" y="833"/>
                  </a:lnTo>
                  <a:lnTo>
                    <a:pt x="1175" y="831"/>
                  </a:lnTo>
                  <a:lnTo>
                    <a:pt x="1190" y="822"/>
                  </a:lnTo>
                  <a:lnTo>
                    <a:pt x="1208" y="814"/>
                  </a:lnTo>
                  <a:lnTo>
                    <a:pt x="1228" y="807"/>
                  </a:lnTo>
                  <a:lnTo>
                    <a:pt x="1249" y="802"/>
                  </a:lnTo>
                  <a:lnTo>
                    <a:pt x="1268" y="798"/>
                  </a:lnTo>
                  <a:lnTo>
                    <a:pt x="1283" y="795"/>
                  </a:lnTo>
                  <a:lnTo>
                    <a:pt x="1295" y="793"/>
                  </a:lnTo>
                  <a:lnTo>
                    <a:pt x="1298" y="793"/>
                  </a:lnTo>
                  <a:lnTo>
                    <a:pt x="1289" y="780"/>
                  </a:lnTo>
                  <a:lnTo>
                    <a:pt x="1280" y="769"/>
                  </a:lnTo>
                  <a:lnTo>
                    <a:pt x="1269" y="757"/>
                  </a:lnTo>
                  <a:lnTo>
                    <a:pt x="1259" y="746"/>
                  </a:lnTo>
                  <a:lnTo>
                    <a:pt x="1249" y="735"/>
                  </a:lnTo>
                  <a:lnTo>
                    <a:pt x="1238" y="725"/>
                  </a:lnTo>
                  <a:lnTo>
                    <a:pt x="1227" y="715"/>
                  </a:lnTo>
                  <a:lnTo>
                    <a:pt x="1215" y="705"/>
                  </a:lnTo>
                  <a:lnTo>
                    <a:pt x="1204" y="696"/>
                  </a:lnTo>
                  <a:lnTo>
                    <a:pt x="1191" y="688"/>
                  </a:lnTo>
                  <a:lnTo>
                    <a:pt x="1178" y="679"/>
                  </a:lnTo>
                  <a:lnTo>
                    <a:pt x="1164" y="672"/>
                  </a:lnTo>
                  <a:lnTo>
                    <a:pt x="1152" y="665"/>
                  </a:lnTo>
                  <a:lnTo>
                    <a:pt x="1137" y="658"/>
                  </a:lnTo>
                  <a:lnTo>
                    <a:pt x="1123" y="652"/>
                  </a:lnTo>
                  <a:lnTo>
                    <a:pt x="1108" y="648"/>
                  </a:lnTo>
                  <a:lnTo>
                    <a:pt x="1089" y="640"/>
                  </a:lnTo>
                  <a:lnTo>
                    <a:pt x="1063" y="634"/>
                  </a:lnTo>
                  <a:lnTo>
                    <a:pt x="1037" y="628"/>
                  </a:lnTo>
                  <a:lnTo>
                    <a:pt x="1009" y="625"/>
                  </a:lnTo>
                  <a:lnTo>
                    <a:pt x="984" y="621"/>
                  </a:lnTo>
                  <a:lnTo>
                    <a:pt x="962" y="618"/>
                  </a:lnTo>
                  <a:lnTo>
                    <a:pt x="946" y="615"/>
                  </a:lnTo>
                  <a:lnTo>
                    <a:pt x="939" y="613"/>
                  </a:lnTo>
                  <a:lnTo>
                    <a:pt x="952" y="603"/>
                  </a:lnTo>
                  <a:lnTo>
                    <a:pt x="965" y="592"/>
                  </a:lnTo>
                  <a:lnTo>
                    <a:pt x="979" y="582"/>
                  </a:lnTo>
                  <a:lnTo>
                    <a:pt x="993" y="573"/>
                  </a:lnTo>
                  <a:lnTo>
                    <a:pt x="1007" y="562"/>
                  </a:lnTo>
                  <a:lnTo>
                    <a:pt x="1022" y="554"/>
                  </a:lnTo>
                  <a:lnTo>
                    <a:pt x="1036" y="545"/>
                  </a:lnTo>
                  <a:lnTo>
                    <a:pt x="1049" y="537"/>
                  </a:lnTo>
                  <a:lnTo>
                    <a:pt x="1044" y="523"/>
                  </a:lnTo>
                  <a:lnTo>
                    <a:pt x="1037" y="511"/>
                  </a:lnTo>
                  <a:lnTo>
                    <a:pt x="1029" y="497"/>
                  </a:lnTo>
                  <a:lnTo>
                    <a:pt x="1026" y="482"/>
                  </a:lnTo>
                  <a:lnTo>
                    <a:pt x="1034" y="460"/>
                  </a:lnTo>
                  <a:lnTo>
                    <a:pt x="1047" y="439"/>
                  </a:lnTo>
                  <a:lnTo>
                    <a:pt x="1061" y="422"/>
                  </a:lnTo>
                  <a:lnTo>
                    <a:pt x="1078" y="406"/>
                  </a:lnTo>
                  <a:lnTo>
                    <a:pt x="1097" y="392"/>
                  </a:lnTo>
                  <a:lnTo>
                    <a:pt x="1117" y="378"/>
                  </a:lnTo>
                  <a:lnTo>
                    <a:pt x="1139" y="366"/>
                  </a:lnTo>
                  <a:lnTo>
                    <a:pt x="1161" y="356"/>
                  </a:lnTo>
                  <a:lnTo>
                    <a:pt x="1167" y="356"/>
                  </a:lnTo>
                  <a:lnTo>
                    <a:pt x="1173" y="356"/>
                  </a:lnTo>
                  <a:lnTo>
                    <a:pt x="1179" y="355"/>
                  </a:lnTo>
                  <a:lnTo>
                    <a:pt x="1186" y="354"/>
                  </a:lnTo>
                  <a:lnTo>
                    <a:pt x="1192" y="353"/>
                  </a:lnTo>
                  <a:lnTo>
                    <a:pt x="1197" y="351"/>
                  </a:lnTo>
                  <a:lnTo>
                    <a:pt x="1200" y="350"/>
                  </a:lnTo>
                  <a:lnTo>
                    <a:pt x="1201" y="350"/>
                  </a:lnTo>
                  <a:lnTo>
                    <a:pt x="1192" y="333"/>
                  </a:lnTo>
                  <a:lnTo>
                    <a:pt x="1182" y="317"/>
                  </a:lnTo>
                  <a:lnTo>
                    <a:pt x="1170" y="303"/>
                  </a:lnTo>
                  <a:lnTo>
                    <a:pt x="1158" y="290"/>
                  </a:lnTo>
                  <a:lnTo>
                    <a:pt x="1143" y="279"/>
                  </a:lnTo>
                  <a:lnTo>
                    <a:pt x="1128" y="268"/>
                  </a:lnTo>
                  <a:lnTo>
                    <a:pt x="1110" y="260"/>
                  </a:lnTo>
                  <a:lnTo>
                    <a:pt x="1094" y="252"/>
                  </a:lnTo>
                  <a:lnTo>
                    <a:pt x="1076" y="245"/>
                  </a:lnTo>
                  <a:lnTo>
                    <a:pt x="1057" y="240"/>
                  </a:lnTo>
                  <a:lnTo>
                    <a:pt x="1039" y="235"/>
                  </a:lnTo>
                  <a:lnTo>
                    <a:pt x="1021" y="232"/>
                  </a:lnTo>
                  <a:lnTo>
                    <a:pt x="1001" y="228"/>
                  </a:lnTo>
                  <a:lnTo>
                    <a:pt x="981" y="226"/>
                  </a:lnTo>
                  <a:lnTo>
                    <a:pt x="963" y="225"/>
                  </a:lnTo>
                  <a:lnTo>
                    <a:pt x="945" y="223"/>
                  </a:lnTo>
                  <a:lnTo>
                    <a:pt x="949" y="206"/>
                  </a:lnTo>
                  <a:lnTo>
                    <a:pt x="955" y="183"/>
                  </a:lnTo>
                  <a:lnTo>
                    <a:pt x="958" y="161"/>
                  </a:lnTo>
                  <a:lnTo>
                    <a:pt x="957" y="149"/>
                  </a:lnTo>
                  <a:lnTo>
                    <a:pt x="941" y="152"/>
                  </a:lnTo>
                  <a:lnTo>
                    <a:pt x="926" y="154"/>
                  </a:lnTo>
                  <a:lnTo>
                    <a:pt x="910" y="158"/>
                  </a:lnTo>
                  <a:lnTo>
                    <a:pt x="895" y="160"/>
                  </a:lnTo>
                  <a:lnTo>
                    <a:pt x="879" y="164"/>
                  </a:lnTo>
                  <a:lnTo>
                    <a:pt x="863" y="167"/>
                  </a:lnTo>
                  <a:lnTo>
                    <a:pt x="848" y="173"/>
                  </a:lnTo>
                  <a:lnTo>
                    <a:pt x="832" y="179"/>
                  </a:lnTo>
                  <a:lnTo>
                    <a:pt x="820" y="187"/>
                  </a:lnTo>
                  <a:lnTo>
                    <a:pt x="809" y="192"/>
                  </a:lnTo>
                  <a:lnTo>
                    <a:pt x="796" y="198"/>
                  </a:lnTo>
                  <a:lnTo>
                    <a:pt x="783" y="204"/>
                  </a:lnTo>
                  <a:lnTo>
                    <a:pt x="771" y="210"/>
                  </a:lnTo>
                  <a:lnTo>
                    <a:pt x="758" y="215"/>
                  </a:lnTo>
                  <a:lnTo>
                    <a:pt x="747" y="223"/>
                  </a:lnTo>
                  <a:lnTo>
                    <a:pt x="735" y="233"/>
                  </a:lnTo>
                  <a:lnTo>
                    <a:pt x="724" y="219"/>
                  </a:lnTo>
                  <a:lnTo>
                    <a:pt x="705" y="197"/>
                  </a:lnTo>
                  <a:lnTo>
                    <a:pt x="684" y="168"/>
                  </a:lnTo>
                  <a:lnTo>
                    <a:pt x="663" y="138"/>
                  </a:lnTo>
                  <a:lnTo>
                    <a:pt x="641" y="108"/>
                  </a:lnTo>
                  <a:lnTo>
                    <a:pt x="623" y="83"/>
                  </a:lnTo>
                  <a:lnTo>
                    <a:pt x="611" y="66"/>
                  </a:lnTo>
                  <a:lnTo>
                    <a:pt x="606" y="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2990" y="1766"/>
              <a:ext cx="298" cy="169"/>
            </a:xfrm>
            <a:custGeom>
              <a:avLst/>
              <a:gdLst>
                <a:gd name="T0" fmla="*/ 151 w 597"/>
                <a:gd name="T1" fmla="*/ 152 h 338"/>
                <a:gd name="T2" fmla="*/ 133 w 597"/>
                <a:gd name="T3" fmla="*/ 107 h 338"/>
                <a:gd name="T4" fmla="*/ 110 w 597"/>
                <a:gd name="T5" fmla="*/ 63 h 338"/>
                <a:gd name="T6" fmla="*/ 83 w 597"/>
                <a:gd name="T7" fmla="*/ 20 h 338"/>
                <a:gd name="T8" fmla="*/ 68 w 597"/>
                <a:gd name="T9" fmla="*/ 34 h 338"/>
                <a:gd name="T10" fmla="*/ 76 w 597"/>
                <a:gd name="T11" fmla="*/ 101 h 338"/>
                <a:gd name="T12" fmla="*/ 87 w 597"/>
                <a:gd name="T13" fmla="*/ 168 h 338"/>
                <a:gd name="T14" fmla="*/ 81 w 597"/>
                <a:gd name="T15" fmla="*/ 235 h 338"/>
                <a:gd name="T16" fmla="*/ 60 w 597"/>
                <a:gd name="T17" fmla="*/ 279 h 338"/>
                <a:gd name="T18" fmla="*/ 41 w 597"/>
                <a:gd name="T19" fmla="*/ 300 h 338"/>
                <a:gd name="T20" fmla="*/ 20 w 597"/>
                <a:gd name="T21" fmla="*/ 321 h 338"/>
                <a:gd name="T22" fmla="*/ 4 w 597"/>
                <a:gd name="T23" fmla="*/ 335 h 338"/>
                <a:gd name="T24" fmla="*/ 16 w 597"/>
                <a:gd name="T25" fmla="*/ 337 h 338"/>
                <a:gd name="T26" fmla="*/ 50 w 597"/>
                <a:gd name="T27" fmla="*/ 333 h 338"/>
                <a:gd name="T28" fmla="*/ 83 w 597"/>
                <a:gd name="T29" fmla="*/ 328 h 338"/>
                <a:gd name="T30" fmla="*/ 115 w 597"/>
                <a:gd name="T31" fmla="*/ 321 h 338"/>
                <a:gd name="T32" fmla="*/ 148 w 597"/>
                <a:gd name="T33" fmla="*/ 314 h 338"/>
                <a:gd name="T34" fmla="*/ 180 w 597"/>
                <a:gd name="T35" fmla="*/ 305 h 338"/>
                <a:gd name="T36" fmla="*/ 212 w 597"/>
                <a:gd name="T37" fmla="*/ 296 h 338"/>
                <a:gd name="T38" fmla="*/ 244 w 597"/>
                <a:gd name="T39" fmla="*/ 284 h 338"/>
                <a:gd name="T40" fmla="*/ 434 w 597"/>
                <a:gd name="T41" fmla="*/ 211 h 338"/>
                <a:gd name="T42" fmla="*/ 475 w 597"/>
                <a:gd name="T43" fmla="*/ 199 h 338"/>
                <a:gd name="T44" fmla="*/ 515 w 597"/>
                <a:gd name="T45" fmla="*/ 192 h 338"/>
                <a:gd name="T46" fmla="*/ 555 w 597"/>
                <a:gd name="T47" fmla="*/ 190 h 338"/>
                <a:gd name="T48" fmla="*/ 597 w 597"/>
                <a:gd name="T49" fmla="*/ 190 h 338"/>
                <a:gd name="T50" fmla="*/ 570 w 597"/>
                <a:gd name="T51" fmla="*/ 176 h 338"/>
                <a:gd name="T52" fmla="*/ 541 w 597"/>
                <a:gd name="T53" fmla="*/ 163 h 338"/>
                <a:gd name="T54" fmla="*/ 512 w 597"/>
                <a:gd name="T55" fmla="*/ 152 h 338"/>
                <a:gd name="T56" fmla="*/ 483 w 597"/>
                <a:gd name="T57" fmla="*/ 143 h 338"/>
                <a:gd name="T58" fmla="*/ 453 w 597"/>
                <a:gd name="T59" fmla="*/ 136 h 338"/>
                <a:gd name="T60" fmla="*/ 422 w 597"/>
                <a:gd name="T61" fmla="*/ 130 h 338"/>
                <a:gd name="T62" fmla="*/ 390 w 597"/>
                <a:gd name="T63" fmla="*/ 125 h 338"/>
                <a:gd name="T64" fmla="*/ 359 w 597"/>
                <a:gd name="T65" fmla="*/ 123 h 338"/>
                <a:gd name="T66" fmla="*/ 356 w 597"/>
                <a:gd name="T67" fmla="*/ 91 h 338"/>
                <a:gd name="T68" fmla="*/ 365 w 597"/>
                <a:gd name="T69" fmla="*/ 60 h 338"/>
                <a:gd name="T70" fmla="*/ 334 w 597"/>
                <a:gd name="T71" fmla="*/ 66 h 338"/>
                <a:gd name="T72" fmla="*/ 301 w 597"/>
                <a:gd name="T73" fmla="*/ 80 h 338"/>
                <a:gd name="T74" fmla="*/ 266 w 597"/>
                <a:gd name="T75" fmla="*/ 99 h 338"/>
                <a:gd name="T76" fmla="*/ 234 w 597"/>
                <a:gd name="T77" fmla="*/ 119 h 338"/>
                <a:gd name="T78" fmla="*/ 204 w 597"/>
                <a:gd name="T79" fmla="*/ 140 h 338"/>
                <a:gd name="T80" fmla="*/ 181 w 597"/>
                <a:gd name="T81" fmla="*/ 158 h 338"/>
                <a:gd name="T82" fmla="*/ 165 w 597"/>
                <a:gd name="T83" fmla="*/ 170 h 338"/>
                <a:gd name="T84" fmla="*/ 159 w 597"/>
                <a:gd name="T85" fmla="*/ 175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97" h="338">
                  <a:moveTo>
                    <a:pt x="159" y="175"/>
                  </a:moveTo>
                  <a:lnTo>
                    <a:pt x="151" y="152"/>
                  </a:lnTo>
                  <a:lnTo>
                    <a:pt x="143" y="129"/>
                  </a:lnTo>
                  <a:lnTo>
                    <a:pt x="133" y="107"/>
                  </a:lnTo>
                  <a:lnTo>
                    <a:pt x="122" y="85"/>
                  </a:lnTo>
                  <a:lnTo>
                    <a:pt x="110" y="63"/>
                  </a:lnTo>
                  <a:lnTo>
                    <a:pt x="97" y="41"/>
                  </a:lnTo>
                  <a:lnTo>
                    <a:pt x="83" y="20"/>
                  </a:lnTo>
                  <a:lnTo>
                    <a:pt x="69" y="0"/>
                  </a:lnTo>
                  <a:lnTo>
                    <a:pt x="68" y="34"/>
                  </a:lnTo>
                  <a:lnTo>
                    <a:pt x="70" y="68"/>
                  </a:lnTo>
                  <a:lnTo>
                    <a:pt x="76" y="101"/>
                  </a:lnTo>
                  <a:lnTo>
                    <a:pt x="82" y="134"/>
                  </a:lnTo>
                  <a:lnTo>
                    <a:pt x="87" y="168"/>
                  </a:lnTo>
                  <a:lnTo>
                    <a:pt x="87" y="201"/>
                  </a:lnTo>
                  <a:lnTo>
                    <a:pt x="81" y="235"/>
                  </a:lnTo>
                  <a:lnTo>
                    <a:pt x="66" y="269"/>
                  </a:lnTo>
                  <a:lnTo>
                    <a:pt x="60" y="279"/>
                  </a:lnTo>
                  <a:lnTo>
                    <a:pt x="51" y="289"/>
                  </a:lnTo>
                  <a:lnTo>
                    <a:pt x="41" y="300"/>
                  </a:lnTo>
                  <a:lnTo>
                    <a:pt x="30" y="311"/>
                  </a:lnTo>
                  <a:lnTo>
                    <a:pt x="20" y="321"/>
                  </a:lnTo>
                  <a:lnTo>
                    <a:pt x="11" y="329"/>
                  </a:lnTo>
                  <a:lnTo>
                    <a:pt x="4" y="335"/>
                  </a:lnTo>
                  <a:lnTo>
                    <a:pt x="0" y="338"/>
                  </a:lnTo>
                  <a:lnTo>
                    <a:pt x="16" y="337"/>
                  </a:lnTo>
                  <a:lnTo>
                    <a:pt x="34" y="335"/>
                  </a:lnTo>
                  <a:lnTo>
                    <a:pt x="50" y="333"/>
                  </a:lnTo>
                  <a:lnTo>
                    <a:pt x="66" y="330"/>
                  </a:lnTo>
                  <a:lnTo>
                    <a:pt x="83" y="328"/>
                  </a:lnTo>
                  <a:lnTo>
                    <a:pt x="99" y="325"/>
                  </a:lnTo>
                  <a:lnTo>
                    <a:pt x="115" y="321"/>
                  </a:lnTo>
                  <a:lnTo>
                    <a:pt x="131" y="318"/>
                  </a:lnTo>
                  <a:lnTo>
                    <a:pt x="148" y="314"/>
                  </a:lnTo>
                  <a:lnTo>
                    <a:pt x="164" y="310"/>
                  </a:lnTo>
                  <a:lnTo>
                    <a:pt x="180" y="305"/>
                  </a:lnTo>
                  <a:lnTo>
                    <a:pt x="196" y="300"/>
                  </a:lnTo>
                  <a:lnTo>
                    <a:pt x="212" y="296"/>
                  </a:lnTo>
                  <a:lnTo>
                    <a:pt x="228" y="290"/>
                  </a:lnTo>
                  <a:lnTo>
                    <a:pt x="244" y="284"/>
                  </a:lnTo>
                  <a:lnTo>
                    <a:pt x="260" y="279"/>
                  </a:lnTo>
                  <a:lnTo>
                    <a:pt x="434" y="211"/>
                  </a:lnTo>
                  <a:lnTo>
                    <a:pt x="454" y="204"/>
                  </a:lnTo>
                  <a:lnTo>
                    <a:pt x="475" y="199"/>
                  </a:lnTo>
                  <a:lnTo>
                    <a:pt x="494" y="194"/>
                  </a:lnTo>
                  <a:lnTo>
                    <a:pt x="515" y="192"/>
                  </a:lnTo>
                  <a:lnTo>
                    <a:pt x="534" y="190"/>
                  </a:lnTo>
                  <a:lnTo>
                    <a:pt x="555" y="190"/>
                  </a:lnTo>
                  <a:lnTo>
                    <a:pt x="576" y="190"/>
                  </a:lnTo>
                  <a:lnTo>
                    <a:pt x="597" y="190"/>
                  </a:lnTo>
                  <a:lnTo>
                    <a:pt x="584" y="183"/>
                  </a:lnTo>
                  <a:lnTo>
                    <a:pt x="570" y="176"/>
                  </a:lnTo>
                  <a:lnTo>
                    <a:pt x="556" y="169"/>
                  </a:lnTo>
                  <a:lnTo>
                    <a:pt x="541" y="163"/>
                  </a:lnTo>
                  <a:lnTo>
                    <a:pt x="527" y="158"/>
                  </a:lnTo>
                  <a:lnTo>
                    <a:pt x="512" y="152"/>
                  </a:lnTo>
                  <a:lnTo>
                    <a:pt x="498" y="147"/>
                  </a:lnTo>
                  <a:lnTo>
                    <a:pt x="483" y="143"/>
                  </a:lnTo>
                  <a:lnTo>
                    <a:pt x="468" y="139"/>
                  </a:lnTo>
                  <a:lnTo>
                    <a:pt x="453" y="136"/>
                  </a:lnTo>
                  <a:lnTo>
                    <a:pt x="437" y="132"/>
                  </a:lnTo>
                  <a:lnTo>
                    <a:pt x="422" y="130"/>
                  </a:lnTo>
                  <a:lnTo>
                    <a:pt x="405" y="128"/>
                  </a:lnTo>
                  <a:lnTo>
                    <a:pt x="390" y="125"/>
                  </a:lnTo>
                  <a:lnTo>
                    <a:pt x="374" y="124"/>
                  </a:lnTo>
                  <a:lnTo>
                    <a:pt x="359" y="123"/>
                  </a:lnTo>
                  <a:lnTo>
                    <a:pt x="356" y="107"/>
                  </a:lnTo>
                  <a:lnTo>
                    <a:pt x="356" y="91"/>
                  </a:lnTo>
                  <a:lnTo>
                    <a:pt x="358" y="75"/>
                  </a:lnTo>
                  <a:lnTo>
                    <a:pt x="365" y="60"/>
                  </a:lnTo>
                  <a:lnTo>
                    <a:pt x="350" y="62"/>
                  </a:lnTo>
                  <a:lnTo>
                    <a:pt x="334" y="66"/>
                  </a:lnTo>
                  <a:lnTo>
                    <a:pt x="318" y="72"/>
                  </a:lnTo>
                  <a:lnTo>
                    <a:pt x="301" y="80"/>
                  </a:lnTo>
                  <a:lnTo>
                    <a:pt x="283" y="89"/>
                  </a:lnTo>
                  <a:lnTo>
                    <a:pt x="266" y="99"/>
                  </a:lnTo>
                  <a:lnTo>
                    <a:pt x="250" y="109"/>
                  </a:lnTo>
                  <a:lnTo>
                    <a:pt x="234" y="119"/>
                  </a:lnTo>
                  <a:lnTo>
                    <a:pt x="218" y="130"/>
                  </a:lnTo>
                  <a:lnTo>
                    <a:pt x="204" y="140"/>
                  </a:lnTo>
                  <a:lnTo>
                    <a:pt x="191" y="149"/>
                  </a:lnTo>
                  <a:lnTo>
                    <a:pt x="181" y="158"/>
                  </a:lnTo>
                  <a:lnTo>
                    <a:pt x="172" y="164"/>
                  </a:lnTo>
                  <a:lnTo>
                    <a:pt x="165" y="170"/>
                  </a:lnTo>
                  <a:lnTo>
                    <a:pt x="160" y="174"/>
                  </a:lnTo>
                  <a:lnTo>
                    <a:pt x="159" y="175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47"/>
            <p:cNvSpPr>
              <a:spLocks/>
            </p:cNvSpPr>
            <p:nvPr/>
          </p:nvSpPr>
          <p:spPr bwMode="auto">
            <a:xfrm>
              <a:off x="2801" y="1720"/>
              <a:ext cx="136" cy="220"/>
            </a:xfrm>
            <a:custGeom>
              <a:avLst/>
              <a:gdLst>
                <a:gd name="T0" fmla="*/ 0 w 272"/>
                <a:gd name="T1" fmla="*/ 36 h 440"/>
                <a:gd name="T2" fmla="*/ 1 w 272"/>
                <a:gd name="T3" fmla="*/ 55 h 440"/>
                <a:gd name="T4" fmla="*/ 6 w 272"/>
                <a:gd name="T5" fmla="*/ 73 h 440"/>
                <a:gd name="T6" fmla="*/ 13 w 272"/>
                <a:gd name="T7" fmla="*/ 91 h 440"/>
                <a:gd name="T8" fmla="*/ 19 w 272"/>
                <a:gd name="T9" fmla="*/ 108 h 440"/>
                <a:gd name="T10" fmla="*/ 26 w 272"/>
                <a:gd name="T11" fmla="*/ 122 h 440"/>
                <a:gd name="T12" fmla="*/ 36 w 272"/>
                <a:gd name="T13" fmla="*/ 139 h 440"/>
                <a:gd name="T14" fmla="*/ 48 w 272"/>
                <a:gd name="T15" fmla="*/ 161 h 440"/>
                <a:gd name="T16" fmla="*/ 63 w 272"/>
                <a:gd name="T17" fmla="*/ 184 h 440"/>
                <a:gd name="T18" fmla="*/ 79 w 272"/>
                <a:gd name="T19" fmla="*/ 210 h 440"/>
                <a:gd name="T20" fmla="*/ 98 w 272"/>
                <a:gd name="T21" fmla="*/ 238 h 440"/>
                <a:gd name="T22" fmla="*/ 116 w 272"/>
                <a:gd name="T23" fmla="*/ 266 h 440"/>
                <a:gd name="T24" fmla="*/ 136 w 272"/>
                <a:gd name="T25" fmla="*/ 293 h 440"/>
                <a:gd name="T26" fmla="*/ 154 w 272"/>
                <a:gd name="T27" fmla="*/ 321 h 440"/>
                <a:gd name="T28" fmla="*/ 173 w 272"/>
                <a:gd name="T29" fmla="*/ 348 h 440"/>
                <a:gd name="T30" fmla="*/ 189 w 272"/>
                <a:gd name="T31" fmla="*/ 372 h 440"/>
                <a:gd name="T32" fmla="*/ 204 w 272"/>
                <a:gd name="T33" fmla="*/ 393 h 440"/>
                <a:gd name="T34" fmla="*/ 216 w 272"/>
                <a:gd name="T35" fmla="*/ 410 h 440"/>
                <a:gd name="T36" fmla="*/ 225 w 272"/>
                <a:gd name="T37" fmla="*/ 424 h 440"/>
                <a:gd name="T38" fmla="*/ 231 w 272"/>
                <a:gd name="T39" fmla="*/ 432 h 440"/>
                <a:gd name="T40" fmla="*/ 234 w 272"/>
                <a:gd name="T41" fmla="*/ 435 h 440"/>
                <a:gd name="T42" fmla="*/ 272 w 272"/>
                <a:gd name="T43" fmla="*/ 440 h 440"/>
                <a:gd name="T44" fmla="*/ 263 w 272"/>
                <a:gd name="T45" fmla="*/ 427 h 440"/>
                <a:gd name="T46" fmla="*/ 244 w 272"/>
                <a:gd name="T47" fmla="*/ 396 h 440"/>
                <a:gd name="T48" fmla="*/ 216 w 272"/>
                <a:gd name="T49" fmla="*/ 351 h 440"/>
                <a:gd name="T50" fmla="*/ 185 w 272"/>
                <a:gd name="T51" fmla="*/ 299 h 440"/>
                <a:gd name="T52" fmla="*/ 153 w 272"/>
                <a:gd name="T53" fmla="*/ 249 h 440"/>
                <a:gd name="T54" fmla="*/ 125 w 272"/>
                <a:gd name="T55" fmla="*/ 204 h 440"/>
                <a:gd name="T56" fmla="*/ 106 w 272"/>
                <a:gd name="T57" fmla="*/ 171 h 440"/>
                <a:gd name="T58" fmla="*/ 99 w 272"/>
                <a:gd name="T59" fmla="*/ 160 h 440"/>
                <a:gd name="T60" fmla="*/ 93 w 272"/>
                <a:gd name="T61" fmla="*/ 140 h 440"/>
                <a:gd name="T62" fmla="*/ 86 w 272"/>
                <a:gd name="T63" fmla="*/ 119 h 440"/>
                <a:gd name="T64" fmla="*/ 78 w 272"/>
                <a:gd name="T65" fmla="*/ 100 h 440"/>
                <a:gd name="T66" fmla="*/ 71 w 272"/>
                <a:gd name="T67" fmla="*/ 80 h 440"/>
                <a:gd name="T68" fmla="*/ 64 w 272"/>
                <a:gd name="T69" fmla="*/ 61 h 440"/>
                <a:gd name="T70" fmla="*/ 60 w 272"/>
                <a:gd name="T71" fmla="*/ 41 h 440"/>
                <a:gd name="T72" fmla="*/ 57 w 272"/>
                <a:gd name="T73" fmla="*/ 20 h 440"/>
                <a:gd name="T74" fmla="*/ 59 w 272"/>
                <a:gd name="T75" fmla="*/ 0 h 440"/>
                <a:gd name="T76" fmla="*/ 51 w 272"/>
                <a:gd name="T77" fmla="*/ 1 h 440"/>
                <a:gd name="T78" fmla="*/ 42 w 272"/>
                <a:gd name="T79" fmla="*/ 4 h 440"/>
                <a:gd name="T80" fmla="*/ 33 w 272"/>
                <a:gd name="T81" fmla="*/ 8 h 440"/>
                <a:gd name="T82" fmla="*/ 25 w 272"/>
                <a:gd name="T83" fmla="*/ 11 h 440"/>
                <a:gd name="T84" fmla="*/ 17 w 272"/>
                <a:gd name="T85" fmla="*/ 17 h 440"/>
                <a:gd name="T86" fmla="*/ 10 w 272"/>
                <a:gd name="T87" fmla="*/ 23 h 440"/>
                <a:gd name="T88" fmla="*/ 4 w 272"/>
                <a:gd name="T89" fmla="*/ 29 h 440"/>
                <a:gd name="T90" fmla="*/ 0 w 272"/>
                <a:gd name="T91" fmla="*/ 3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72" h="440">
                  <a:moveTo>
                    <a:pt x="0" y="36"/>
                  </a:moveTo>
                  <a:lnTo>
                    <a:pt x="1" y="55"/>
                  </a:lnTo>
                  <a:lnTo>
                    <a:pt x="6" y="73"/>
                  </a:lnTo>
                  <a:lnTo>
                    <a:pt x="13" y="91"/>
                  </a:lnTo>
                  <a:lnTo>
                    <a:pt x="19" y="108"/>
                  </a:lnTo>
                  <a:lnTo>
                    <a:pt x="26" y="122"/>
                  </a:lnTo>
                  <a:lnTo>
                    <a:pt x="36" y="139"/>
                  </a:lnTo>
                  <a:lnTo>
                    <a:pt x="48" y="161"/>
                  </a:lnTo>
                  <a:lnTo>
                    <a:pt x="63" y="184"/>
                  </a:lnTo>
                  <a:lnTo>
                    <a:pt x="79" y="210"/>
                  </a:lnTo>
                  <a:lnTo>
                    <a:pt x="98" y="238"/>
                  </a:lnTo>
                  <a:lnTo>
                    <a:pt x="116" y="266"/>
                  </a:lnTo>
                  <a:lnTo>
                    <a:pt x="136" y="293"/>
                  </a:lnTo>
                  <a:lnTo>
                    <a:pt x="154" y="321"/>
                  </a:lnTo>
                  <a:lnTo>
                    <a:pt x="173" y="348"/>
                  </a:lnTo>
                  <a:lnTo>
                    <a:pt x="189" y="372"/>
                  </a:lnTo>
                  <a:lnTo>
                    <a:pt x="204" y="393"/>
                  </a:lnTo>
                  <a:lnTo>
                    <a:pt x="216" y="410"/>
                  </a:lnTo>
                  <a:lnTo>
                    <a:pt x="225" y="424"/>
                  </a:lnTo>
                  <a:lnTo>
                    <a:pt x="231" y="432"/>
                  </a:lnTo>
                  <a:lnTo>
                    <a:pt x="234" y="435"/>
                  </a:lnTo>
                  <a:lnTo>
                    <a:pt x="272" y="440"/>
                  </a:lnTo>
                  <a:lnTo>
                    <a:pt x="263" y="427"/>
                  </a:lnTo>
                  <a:lnTo>
                    <a:pt x="244" y="396"/>
                  </a:lnTo>
                  <a:lnTo>
                    <a:pt x="216" y="351"/>
                  </a:lnTo>
                  <a:lnTo>
                    <a:pt x="185" y="299"/>
                  </a:lnTo>
                  <a:lnTo>
                    <a:pt x="153" y="249"/>
                  </a:lnTo>
                  <a:lnTo>
                    <a:pt x="125" y="204"/>
                  </a:lnTo>
                  <a:lnTo>
                    <a:pt x="106" y="171"/>
                  </a:lnTo>
                  <a:lnTo>
                    <a:pt x="99" y="160"/>
                  </a:lnTo>
                  <a:lnTo>
                    <a:pt x="93" y="140"/>
                  </a:lnTo>
                  <a:lnTo>
                    <a:pt x="86" y="119"/>
                  </a:lnTo>
                  <a:lnTo>
                    <a:pt x="78" y="100"/>
                  </a:lnTo>
                  <a:lnTo>
                    <a:pt x="71" y="80"/>
                  </a:lnTo>
                  <a:lnTo>
                    <a:pt x="64" y="61"/>
                  </a:lnTo>
                  <a:lnTo>
                    <a:pt x="60" y="41"/>
                  </a:lnTo>
                  <a:lnTo>
                    <a:pt x="57" y="20"/>
                  </a:lnTo>
                  <a:lnTo>
                    <a:pt x="59" y="0"/>
                  </a:lnTo>
                  <a:lnTo>
                    <a:pt x="51" y="1"/>
                  </a:lnTo>
                  <a:lnTo>
                    <a:pt x="42" y="4"/>
                  </a:lnTo>
                  <a:lnTo>
                    <a:pt x="33" y="8"/>
                  </a:lnTo>
                  <a:lnTo>
                    <a:pt x="25" y="11"/>
                  </a:lnTo>
                  <a:lnTo>
                    <a:pt x="17" y="17"/>
                  </a:lnTo>
                  <a:lnTo>
                    <a:pt x="10" y="23"/>
                  </a:lnTo>
                  <a:lnTo>
                    <a:pt x="4" y="29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48"/>
            <p:cNvSpPr>
              <a:spLocks/>
            </p:cNvSpPr>
            <p:nvPr/>
          </p:nvSpPr>
          <p:spPr bwMode="auto">
            <a:xfrm>
              <a:off x="2952" y="1766"/>
              <a:ext cx="65" cy="171"/>
            </a:xfrm>
            <a:custGeom>
              <a:avLst/>
              <a:gdLst>
                <a:gd name="T0" fmla="*/ 38 w 130"/>
                <a:gd name="T1" fmla="*/ 151 h 341"/>
                <a:gd name="T2" fmla="*/ 34 w 130"/>
                <a:gd name="T3" fmla="*/ 152 h 341"/>
                <a:gd name="T4" fmla="*/ 29 w 130"/>
                <a:gd name="T5" fmla="*/ 152 h 341"/>
                <a:gd name="T6" fmla="*/ 24 w 130"/>
                <a:gd name="T7" fmla="*/ 152 h 341"/>
                <a:gd name="T8" fmla="*/ 20 w 130"/>
                <a:gd name="T9" fmla="*/ 151 h 341"/>
                <a:gd name="T10" fmla="*/ 14 w 130"/>
                <a:gd name="T11" fmla="*/ 151 h 341"/>
                <a:gd name="T12" fmla="*/ 10 w 130"/>
                <a:gd name="T13" fmla="*/ 150 h 341"/>
                <a:gd name="T14" fmla="*/ 5 w 130"/>
                <a:gd name="T15" fmla="*/ 148 h 341"/>
                <a:gd name="T16" fmla="*/ 0 w 130"/>
                <a:gd name="T17" fmla="*/ 147 h 341"/>
                <a:gd name="T18" fmla="*/ 3 w 130"/>
                <a:gd name="T19" fmla="*/ 178 h 341"/>
                <a:gd name="T20" fmla="*/ 10 w 130"/>
                <a:gd name="T21" fmla="*/ 233 h 341"/>
                <a:gd name="T22" fmla="*/ 14 w 130"/>
                <a:gd name="T23" fmla="*/ 294 h 341"/>
                <a:gd name="T24" fmla="*/ 12 w 130"/>
                <a:gd name="T25" fmla="*/ 341 h 341"/>
                <a:gd name="T26" fmla="*/ 38 w 130"/>
                <a:gd name="T27" fmla="*/ 327 h 341"/>
                <a:gd name="T28" fmla="*/ 61 w 130"/>
                <a:gd name="T29" fmla="*/ 311 h 341"/>
                <a:gd name="T30" fmla="*/ 80 w 130"/>
                <a:gd name="T31" fmla="*/ 291 h 341"/>
                <a:gd name="T32" fmla="*/ 96 w 130"/>
                <a:gd name="T33" fmla="*/ 269 h 341"/>
                <a:gd name="T34" fmla="*/ 109 w 130"/>
                <a:gd name="T35" fmla="*/ 246 h 341"/>
                <a:gd name="T36" fmla="*/ 119 w 130"/>
                <a:gd name="T37" fmla="*/ 220 h 341"/>
                <a:gd name="T38" fmla="*/ 126 w 130"/>
                <a:gd name="T39" fmla="*/ 193 h 341"/>
                <a:gd name="T40" fmla="*/ 130 w 130"/>
                <a:gd name="T41" fmla="*/ 165 h 341"/>
                <a:gd name="T42" fmla="*/ 125 w 130"/>
                <a:gd name="T43" fmla="*/ 123 h 341"/>
                <a:gd name="T44" fmla="*/ 119 w 130"/>
                <a:gd name="T45" fmla="*/ 82 h 341"/>
                <a:gd name="T46" fmla="*/ 113 w 130"/>
                <a:gd name="T47" fmla="*/ 41 h 341"/>
                <a:gd name="T48" fmla="*/ 110 w 130"/>
                <a:gd name="T49" fmla="*/ 0 h 341"/>
                <a:gd name="T50" fmla="*/ 98 w 130"/>
                <a:gd name="T51" fmla="*/ 16 h 341"/>
                <a:gd name="T52" fmla="*/ 87 w 130"/>
                <a:gd name="T53" fmla="*/ 33 h 341"/>
                <a:gd name="T54" fmla="*/ 77 w 130"/>
                <a:gd name="T55" fmla="*/ 52 h 341"/>
                <a:gd name="T56" fmla="*/ 68 w 130"/>
                <a:gd name="T57" fmla="*/ 71 h 341"/>
                <a:gd name="T58" fmla="*/ 60 w 130"/>
                <a:gd name="T59" fmla="*/ 91 h 341"/>
                <a:gd name="T60" fmla="*/ 52 w 130"/>
                <a:gd name="T61" fmla="*/ 110 h 341"/>
                <a:gd name="T62" fmla="*/ 45 w 130"/>
                <a:gd name="T63" fmla="*/ 130 h 341"/>
                <a:gd name="T64" fmla="*/ 38 w 130"/>
                <a:gd name="T65" fmla="*/ 15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341">
                  <a:moveTo>
                    <a:pt x="38" y="151"/>
                  </a:moveTo>
                  <a:lnTo>
                    <a:pt x="34" y="152"/>
                  </a:lnTo>
                  <a:lnTo>
                    <a:pt x="29" y="152"/>
                  </a:lnTo>
                  <a:lnTo>
                    <a:pt x="24" y="152"/>
                  </a:lnTo>
                  <a:lnTo>
                    <a:pt x="20" y="151"/>
                  </a:lnTo>
                  <a:lnTo>
                    <a:pt x="14" y="151"/>
                  </a:lnTo>
                  <a:lnTo>
                    <a:pt x="10" y="150"/>
                  </a:lnTo>
                  <a:lnTo>
                    <a:pt x="5" y="148"/>
                  </a:lnTo>
                  <a:lnTo>
                    <a:pt x="0" y="147"/>
                  </a:lnTo>
                  <a:lnTo>
                    <a:pt x="3" y="178"/>
                  </a:lnTo>
                  <a:lnTo>
                    <a:pt x="10" y="233"/>
                  </a:lnTo>
                  <a:lnTo>
                    <a:pt x="14" y="294"/>
                  </a:lnTo>
                  <a:lnTo>
                    <a:pt x="12" y="341"/>
                  </a:lnTo>
                  <a:lnTo>
                    <a:pt x="38" y="327"/>
                  </a:lnTo>
                  <a:lnTo>
                    <a:pt x="61" y="311"/>
                  </a:lnTo>
                  <a:lnTo>
                    <a:pt x="80" y="291"/>
                  </a:lnTo>
                  <a:lnTo>
                    <a:pt x="96" y="269"/>
                  </a:lnTo>
                  <a:lnTo>
                    <a:pt x="109" y="246"/>
                  </a:lnTo>
                  <a:lnTo>
                    <a:pt x="119" y="220"/>
                  </a:lnTo>
                  <a:lnTo>
                    <a:pt x="126" y="193"/>
                  </a:lnTo>
                  <a:lnTo>
                    <a:pt x="130" y="165"/>
                  </a:lnTo>
                  <a:lnTo>
                    <a:pt x="125" y="123"/>
                  </a:lnTo>
                  <a:lnTo>
                    <a:pt x="119" y="82"/>
                  </a:lnTo>
                  <a:lnTo>
                    <a:pt x="113" y="41"/>
                  </a:lnTo>
                  <a:lnTo>
                    <a:pt x="110" y="0"/>
                  </a:lnTo>
                  <a:lnTo>
                    <a:pt x="98" y="16"/>
                  </a:lnTo>
                  <a:lnTo>
                    <a:pt x="87" y="33"/>
                  </a:lnTo>
                  <a:lnTo>
                    <a:pt x="77" y="52"/>
                  </a:lnTo>
                  <a:lnTo>
                    <a:pt x="68" y="71"/>
                  </a:lnTo>
                  <a:lnTo>
                    <a:pt x="60" y="91"/>
                  </a:lnTo>
                  <a:lnTo>
                    <a:pt x="52" y="110"/>
                  </a:lnTo>
                  <a:lnTo>
                    <a:pt x="45" y="130"/>
                  </a:lnTo>
                  <a:lnTo>
                    <a:pt x="38" y="151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49"/>
            <p:cNvSpPr>
              <a:spLocks/>
            </p:cNvSpPr>
            <p:nvPr/>
          </p:nvSpPr>
          <p:spPr bwMode="auto">
            <a:xfrm>
              <a:off x="3091" y="1843"/>
              <a:ext cx="109" cy="57"/>
            </a:xfrm>
            <a:custGeom>
              <a:avLst/>
              <a:gdLst>
                <a:gd name="T0" fmla="*/ 84 w 219"/>
                <a:gd name="T1" fmla="*/ 2 h 113"/>
                <a:gd name="T2" fmla="*/ 70 w 219"/>
                <a:gd name="T3" fmla="*/ 14 h 113"/>
                <a:gd name="T4" fmla="*/ 57 w 219"/>
                <a:gd name="T5" fmla="*/ 27 h 113"/>
                <a:gd name="T6" fmla="*/ 45 w 219"/>
                <a:gd name="T7" fmla="*/ 38 h 113"/>
                <a:gd name="T8" fmla="*/ 32 w 219"/>
                <a:gd name="T9" fmla="*/ 52 h 113"/>
                <a:gd name="T10" fmla="*/ 22 w 219"/>
                <a:gd name="T11" fmla="*/ 66 h 113"/>
                <a:gd name="T12" fmla="*/ 13 w 219"/>
                <a:gd name="T13" fmla="*/ 80 h 113"/>
                <a:gd name="T14" fmla="*/ 4 w 219"/>
                <a:gd name="T15" fmla="*/ 96 h 113"/>
                <a:gd name="T16" fmla="*/ 0 w 219"/>
                <a:gd name="T17" fmla="*/ 113 h 113"/>
                <a:gd name="T18" fmla="*/ 2 w 219"/>
                <a:gd name="T19" fmla="*/ 112 h 113"/>
                <a:gd name="T20" fmla="*/ 9 w 219"/>
                <a:gd name="T21" fmla="*/ 110 h 113"/>
                <a:gd name="T22" fmla="*/ 21 w 219"/>
                <a:gd name="T23" fmla="*/ 106 h 113"/>
                <a:gd name="T24" fmla="*/ 34 w 219"/>
                <a:gd name="T25" fmla="*/ 101 h 113"/>
                <a:gd name="T26" fmla="*/ 51 w 219"/>
                <a:gd name="T27" fmla="*/ 96 h 113"/>
                <a:gd name="T28" fmla="*/ 69 w 219"/>
                <a:gd name="T29" fmla="*/ 89 h 113"/>
                <a:gd name="T30" fmla="*/ 88 w 219"/>
                <a:gd name="T31" fmla="*/ 82 h 113"/>
                <a:gd name="T32" fmla="*/ 109 w 219"/>
                <a:gd name="T33" fmla="*/ 75 h 113"/>
                <a:gd name="T34" fmla="*/ 130 w 219"/>
                <a:gd name="T35" fmla="*/ 68 h 113"/>
                <a:gd name="T36" fmla="*/ 149 w 219"/>
                <a:gd name="T37" fmla="*/ 60 h 113"/>
                <a:gd name="T38" fmla="*/ 168 w 219"/>
                <a:gd name="T39" fmla="*/ 53 h 113"/>
                <a:gd name="T40" fmla="*/ 184 w 219"/>
                <a:gd name="T41" fmla="*/ 47 h 113"/>
                <a:gd name="T42" fmla="*/ 198 w 219"/>
                <a:gd name="T43" fmla="*/ 42 h 113"/>
                <a:gd name="T44" fmla="*/ 209 w 219"/>
                <a:gd name="T45" fmla="*/ 36 h 113"/>
                <a:gd name="T46" fmla="*/ 216 w 219"/>
                <a:gd name="T47" fmla="*/ 32 h 113"/>
                <a:gd name="T48" fmla="*/ 219 w 219"/>
                <a:gd name="T49" fmla="*/ 30 h 113"/>
                <a:gd name="T50" fmla="*/ 210 w 219"/>
                <a:gd name="T51" fmla="*/ 22 h 113"/>
                <a:gd name="T52" fmla="*/ 197 w 219"/>
                <a:gd name="T53" fmla="*/ 16 h 113"/>
                <a:gd name="T54" fmla="*/ 178 w 219"/>
                <a:gd name="T55" fmla="*/ 9 h 113"/>
                <a:gd name="T56" fmla="*/ 156 w 219"/>
                <a:gd name="T57" fmla="*/ 5 h 113"/>
                <a:gd name="T58" fmla="*/ 135 w 219"/>
                <a:gd name="T59" fmla="*/ 1 h 113"/>
                <a:gd name="T60" fmla="*/ 114 w 219"/>
                <a:gd name="T61" fmla="*/ 0 h 113"/>
                <a:gd name="T62" fmla="*/ 97 w 219"/>
                <a:gd name="T63" fmla="*/ 0 h 113"/>
                <a:gd name="T64" fmla="*/ 84 w 219"/>
                <a:gd name="T65" fmla="*/ 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9" h="113">
                  <a:moveTo>
                    <a:pt x="84" y="2"/>
                  </a:moveTo>
                  <a:lnTo>
                    <a:pt x="70" y="14"/>
                  </a:lnTo>
                  <a:lnTo>
                    <a:pt x="57" y="27"/>
                  </a:lnTo>
                  <a:lnTo>
                    <a:pt x="45" y="38"/>
                  </a:lnTo>
                  <a:lnTo>
                    <a:pt x="32" y="52"/>
                  </a:lnTo>
                  <a:lnTo>
                    <a:pt x="22" y="66"/>
                  </a:lnTo>
                  <a:lnTo>
                    <a:pt x="13" y="80"/>
                  </a:lnTo>
                  <a:lnTo>
                    <a:pt x="4" y="96"/>
                  </a:lnTo>
                  <a:lnTo>
                    <a:pt x="0" y="113"/>
                  </a:lnTo>
                  <a:lnTo>
                    <a:pt x="2" y="112"/>
                  </a:lnTo>
                  <a:lnTo>
                    <a:pt x="9" y="110"/>
                  </a:lnTo>
                  <a:lnTo>
                    <a:pt x="21" y="106"/>
                  </a:lnTo>
                  <a:lnTo>
                    <a:pt x="34" y="101"/>
                  </a:lnTo>
                  <a:lnTo>
                    <a:pt x="51" y="96"/>
                  </a:lnTo>
                  <a:lnTo>
                    <a:pt x="69" y="89"/>
                  </a:lnTo>
                  <a:lnTo>
                    <a:pt x="88" y="82"/>
                  </a:lnTo>
                  <a:lnTo>
                    <a:pt x="109" y="75"/>
                  </a:lnTo>
                  <a:lnTo>
                    <a:pt x="130" y="68"/>
                  </a:lnTo>
                  <a:lnTo>
                    <a:pt x="149" y="60"/>
                  </a:lnTo>
                  <a:lnTo>
                    <a:pt x="168" y="53"/>
                  </a:lnTo>
                  <a:lnTo>
                    <a:pt x="184" y="47"/>
                  </a:lnTo>
                  <a:lnTo>
                    <a:pt x="198" y="42"/>
                  </a:lnTo>
                  <a:lnTo>
                    <a:pt x="209" y="36"/>
                  </a:lnTo>
                  <a:lnTo>
                    <a:pt x="216" y="32"/>
                  </a:lnTo>
                  <a:lnTo>
                    <a:pt x="219" y="30"/>
                  </a:lnTo>
                  <a:lnTo>
                    <a:pt x="210" y="22"/>
                  </a:lnTo>
                  <a:lnTo>
                    <a:pt x="197" y="16"/>
                  </a:lnTo>
                  <a:lnTo>
                    <a:pt x="178" y="9"/>
                  </a:lnTo>
                  <a:lnTo>
                    <a:pt x="156" y="5"/>
                  </a:lnTo>
                  <a:lnTo>
                    <a:pt x="135" y="1"/>
                  </a:lnTo>
                  <a:lnTo>
                    <a:pt x="114" y="0"/>
                  </a:lnTo>
                  <a:lnTo>
                    <a:pt x="97" y="0"/>
                  </a:lnTo>
                  <a:lnTo>
                    <a:pt x="84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2949" y="1877"/>
              <a:ext cx="389" cy="468"/>
            </a:xfrm>
            <a:custGeom>
              <a:avLst/>
              <a:gdLst>
                <a:gd name="T0" fmla="*/ 0 w 778"/>
                <a:gd name="T1" fmla="*/ 156 h 936"/>
                <a:gd name="T2" fmla="*/ 452 w 778"/>
                <a:gd name="T3" fmla="*/ 642 h 936"/>
                <a:gd name="T4" fmla="*/ 468 w 778"/>
                <a:gd name="T5" fmla="*/ 664 h 936"/>
                <a:gd name="T6" fmla="*/ 506 w 778"/>
                <a:gd name="T7" fmla="*/ 720 h 936"/>
                <a:gd name="T8" fmla="*/ 556 w 778"/>
                <a:gd name="T9" fmla="*/ 793 h 936"/>
                <a:gd name="T10" fmla="*/ 604 w 778"/>
                <a:gd name="T11" fmla="*/ 867 h 936"/>
                <a:gd name="T12" fmla="*/ 640 w 778"/>
                <a:gd name="T13" fmla="*/ 923 h 936"/>
                <a:gd name="T14" fmla="*/ 655 w 778"/>
                <a:gd name="T15" fmla="*/ 852 h 936"/>
                <a:gd name="T16" fmla="*/ 642 w 778"/>
                <a:gd name="T17" fmla="*/ 730 h 936"/>
                <a:gd name="T18" fmla="*/ 616 w 778"/>
                <a:gd name="T19" fmla="*/ 610 h 936"/>
                <a:gd name="T20" fmla="*/ 634 w 778"/>
                <a:gd name="T21" fmla="*/ 583 h 936"/>
                <a:gd name="T22" fmla="*/ 674 w 778"/>
                <a:gd name="T23" fmla="*/ 548 h 936"/>
                <a:gd name="T24" fmla="*/ 697 w 778"/>
                <a:gd name="T25" fmla="*/ 523 h 936"/>
                <a:gd name="T26" fmla="*/ 679 w 778"/>
                <a:gd name="T27" fmla="*/ 500 h 936"/>
                <a:gd name="T28" fmla="*/ 659 w 778"/>
                <a:gd name="T29" fmla="*/ 480 h 936"/>
                <a:gd name="T30" fmla="*/ 664 w 778"/>
                <a:gd name="T31" fmla="*/ 458 h 936"/>
                <a:gd name="T32" fmla="*/ 683 w 778"/>
                <a:gd name="T33" fmla="*/ 440 h 936"/>
                <a:gd name="T34" fmla="*/ 706 w 778"/>
                <a:gd name="T35" fmla="*/ 425 h 936"/>
                <a:gd name="T36" fmla="*/ 733 w 778"/>
                <a:gd name="T37" fmla="*/ 421 h 936"/>
                <a:gd name="T38" fmla="*/ 759 w 778"/>
                <a:gd name="T39" fmla="*/ 414 h 936"/>
                <a:gd name="T40" fmla="*/ 773 w 778"/>
                <a:gd name="T41" fmla="*/ 406 h 936"/>
                <a:gd name="T42" fmla="*/ 754 w 778"/>
                <a:gd name="T43" fmla="*/ 392 h 936"/>
                <a:gd name="T44" fmla="*/ 734 w 778"/>
                <a:gd name="T45" fmla="*/ 380 h 936"/>
                <a:gd name="T46" fmla="*/ 687 w 778"/>
                <a:gd name="T47" fmla="*/ 352 h 936"/>
                <a:gd name="T48" fmla="*/ 609 w 778"/>
                <a:gd name="T49" fmla="*/ 326 h 936"/>
                <a:gd name="T50" fmla="*/ 523 w 778"/>
                <a:gd name="T51" fmla="*/ 311 h 936"/>
                <a:gd name="T52" fmla="*/ 449 w 778"/>
                <a:gd name="T53" fmla="*/ 302 h 936"/>
                <a:gd name="T54" fmla="*/ 399 w 778"/>
                <a:gd name="T55" fmla="*/ 296 h 936"/>
                <a:gd name="T56" fmla="*/ 396 w 778"/>
                <a:gd name="T57" fmla="*/ 277 h 936"/>
                <a:gd name="T58" fmla="*/ 431 w 778"/>
                <a:gd name="T59" fmla="*/ 236 h 936"/>
                <a:gd name="T60" fmla="*/ 476 w 778"/>
                <a:gd name="T61" fmla="*/ 204 h 936"/>
                <a:gd name="T62" fmla="*/ 502 w 778"/>
                <a:gd name="T63" fmla="*/ 188 h 936"/>
                <a:gd name="T64" fmla="*/ 518 w 778"/>
                <a:gd name="T65" fmla="*/ 181 h 936"/>
                <a:gd name="T66" fmla="*/ 533 w 778"/>
                <a:gd name="T67" fmla="*/ 174 h 936"/>
                <a:gd name="T68" fmla="*/ 512 w 778"/>
                <a:gd name="T69" fmla="*/ 146 h 936"/>
                <a:gd name="T70" fmla="*/ 522 w 778"/>
                <a:gd name="T71" fmla="*/ 90 h 936"/>
                <a:gd name="T72" fmla="*/ 566 w 778"/>
                <a:gd name="T73" fmla="*/ 39 h 936"/>
                <a:gd name="T74" fmla="*/ 625 w 778"/>
                <a:gd name="T75" fmla="*/ 0 h 936"/>
                <a:gd name="T76" fmla="*/ 533 w 778"/>
                <a:gd name="T77" fmla="*/ 13 h 936"/>
                <a:gd name="T78" fmla="*/ 444 w 778"/>
                <a:gd name="T79" fmla="*/ 43 h 936"/>
                <a:gd name="T80" fmla="*/ 355 w 778"/>
                <a:gd name="T81" fmla="*/ 81 h 936"/>
                <a:gd name="T82" fmla="*/ 267 w 778"/>
                <a:gd name="T83" fmla="*/ 116 h 936"/>
                <a:gd name="T84" fmla="*/ 177 w 778"/>
                <a:gd name="T85" fmla="*/ 141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78" h="936">
                  <a:moveTo>
                    <a:pt x="146" y="144"/>
                  </a:moveTo>
                  <a:lnTo>
                    <a:pt x="2" y="156"/>
                  </a:lnTo>
                  <a:lnTo>
                    <a:pt x="0" y="156"/>
                  </a:lnTo>
                  <a:lnTo>
                    <a:pt x="0" y="157"/>
                  </a:lnTo>
                  <a:lnTo>
                    <a:pt x="246" y="405"/>
                  </a:lnTo>
                  <a:lnTo>
                    <a:pt x="452" y="642"/>
                  </a:lnTo>
                  <a:lnTo>
                    <a:pt x="454" y="644"/>
                  </a:lnTo>
                  <a:lnTo>
                    <a:pt x="459" y="652"/>
                  </a:lnTo>
                  <a:lnTo>
                    <a:pt x="468" y="664"/>
                  </a:lnTo>
                  <a:lnTo>
                    <a:pt x="479" y="680"/>
                  </a:lnTo>
                  <a:lnTo>
                    <a:pt x="491" y="699"/>
                  </a:lnTo>
                  <a:lnTo>
                    <a:pt x="506" y="720"/>
                  </a:lnTo>
                  <a:lnTo>
                    <a:pt x="522" y="744"/>
                  </a:lnTo>
                  <a:lnTo>
                    <a:pt x="540" y="768"/>
                  </a:lnTo>
                  <a:lnTo>
                    <a:pt x="556" y="793"/>
                  </a:lnTo>
                  <a:lnTo>
                    <a:pt x="573" y="818"/>
                  </a:lnTo>
                  <a:lnTo>
                    <a:pt x="589" y="844"/>
                  </a:lnTo>
                  <a:lnTo>
                    <a:pt x="604" y="867"/>
                  </a:lnTo>
                  <a:lnTo>
                    <a:pt x="618" y="889"/>
                  </a:lnTo>
                  <a:lnTo>
                    <a:pt x="630" y="907"/>
                  </a:lnTo>
                  <a:lnTo>
                    <a:pt x="640" y="923"/>
                  </a:lnTo>
                  <a:lnTo>
                    <a:pt x="647" y="936"/>
                  </a:lnTo>
                  <a:lnTo>
                    <a:pt x="653" y="893"/>
                  </a:lnTo>
                  <a:lnTo>
                    <a:pt x="655" y="852"/>
                  </a:lnTo>
                  <a:lnTo>
                    <a:pt x="653" y="810"/>
                  </a:lnTo>
                  <a:lnTo>
                    <a:pt x="649" y="770"/>
                  </a:lnTo>
                  <a:lnTo>
                    <a:pt x="642" y="730"/>
                  </a:lnTo>
                  <a:lnTo>
                    <a:pt x="634" y="689"/>
                  </a:lnTo>
                  <a:lnTo>
                    <a:pt x="625" y="650"/>
                  </a:lnTo>
                  <a:lnTo>
                    <a:pt x="616" y="610"/>
                  </a:lnTo>
                  <a:lnTo>
                    <a:pt x="618" y="604"/>
                  </a:lnTo>
                  <a:lnTo>
                    <a:pt x="625" y="595"/>
                  </a:lnTo>
                  <a:lnTo>
                    <a:pt x="634" y="583"/>
                  </a:lnTo>
                  <a:lnTo>
                    <a:pt x="645" y="571"/>
                  </a:lnTo>
                  <a:lnTo>
                    <a:pt x="659" y="559"/>
                  </a:lnTo>
                  <a:lnTo>
                    <a:pt x="674" y="548"/>
                  </a:lnTo>
                  <a:lnTo>
                    <a:pt x="688" y="538"/>
                  </a:lnTo>
                  <a:lnTo>
                    <a:pt x="702" y="533"/>
                  </a:lnTo>
                  <a:lnTo>
                    <a:pt x="697" y="523"/>
                  </a:lnTo>
                  <a:lnTo>
                    <a:pt x="691" y="515"/>
                  </a:lnTo>
                  <a:lnTo>
                    <a:pt x="686" y="507"/>
                  </a:lnTo>
                  <a:lnTo>
                    <a:pt x="679" y="500"/>
                  </a:lnTo>
                  <a:lnTo>
                    <a:pt x="672" y="493"/>
                  </a:lnTo>
                  <a:lnTo>
                    <a:pt x="665" y="486"/>
                  </a:lnTo>
                  <a:lnTo>
                    <a:pt x="659" y="480"/>
                  </a:lnTo>
                  <a:lnTo>
                    <a:pt x="653" y="471"/>
                  </a:lnTo>
                  <a:lnTo>
                    <a:pt x="658" y="465"/>
                  </a:lnTo>
                  <a:lnTo>
                    <a:pt x="664" y="458"/>
                  </a:lnTo>
                  <a:lnTo>
                    <a:pt x="670" y="452"/>
                  </a:lnTo>
                  <a:lnTo>
                    <a:pt x="677" y="445"/>
                  </a:lnTo>
                  <a:lnTo>
                    <a:pt x="683" y="440"/>
                  </a:lnTo>
                  <a:lnTo>
                    <a:pt x="690" y="435"/>
                  </a:lnTo>
                  <a:lnTo>
                    <a:pt x="698" y="430"/>
                  </a:lnTo>
                  <a:lnTo>
                    <a:pt x="706" y="425"/>
                  </a:lnTo>
                  <a:lnTo>
                    <a:pt x="716" y="424"/>
                  </a:lnTo>
                  <a:lnTo>
                    <a:pt x="725" y="423"/>
                  </a:lnTo>
                  <a:lnTo>
                    <a:pt x="733" y="421"/>
                  </a:lnTo>
                  <a:lnTo>
                    <a:pt x="742" y="418"/>
                  </a:lnTo>
                  <a:lnTo>
                    <a:pt x="751" y="416"/>
                  </a:lnTo>
                  <a:lnTo>
                    <a:pt x="759" y="414"/>
                  </a:lnTo>
                  <a:lnTo>
                    <a:pt x="769" y="413"/>
                  </a:lnTo>
                  <a:lnTo>
                    <a:pt x="778" y="412"/>
                  </a:lnTo>
                  <a:lnTo>
                    <a:pt x="773" y="406"/>
                  </a:lnTo>
                  <a:lnTo>
                    <a:pt x="767" y="400"/>
                  </a:lnTo>
                  <a:lnTo>
                    <a:pt x="761" y="397"/>
                  </a:lnTo>
                  <a:lnTo>
                    <a:pt x="754" y="392"/>
                  </a:lnTo>
                  <a:lnTo>
                    <a:pt x="747" y="388"/>
                  </a:lnTo>
                  <a:lnTo>
                    <a:pt x="740" y="385"/>
                  </a:lnTo>
                  <a:lnTo>
                    <a:pt x="734" y="380"/>
                  </a:lnTo>
                  <a:lnTo>
                    <a:pt x="728" y="376"/>
                  </a:lnTo>
                  <a:lnTo>
                    <a:pt x="710" y="363"/>
                  </a:lnTo>
                  <a:lnTo>
                    <a:pt x="687" y="352"/>
                  </a:lnTo>
                  <a:lnTo>
                    <a:pt x="663" y="342"/>
                  </a:lnTo>
                  <a:lnTo>
                    <a:pt x="636" y="334"/>
                  </a:lnTo>
                  <a:lnTo>
                    <a:pt x="609" y="326"/>
                  </a:lnTo>
                  <a:lnTo>
                    <a:pt x="580" y="320"/>
                  </a:lnTo>
                  <a:lnTo>
                    <a:pt x="552" y="316"/>
                  </a:lnTo>
                  <a:lnTo>
                    <a:pt x="523" y="311"/>
                  </a:lnTo>
                  <a:lnTo>
                    <a:pt x="497" y="308"/>
                  </a:lnTo>
                  <a:lnTo>
                    <a:pt x="472" y="304"/>
                  </a:lnTo>
                  <a:lnTo>
                    <a:pt x="449" y="302"/>
                  </a:lnTo>
                  <a:lnTo>
                    <a:pt x="428" y="300"/>
                  </a:lnTo>
                  <a:lnTo>
                    <a:pt x="412" y="297"/>
                  </a:lnTo>
                  <a:lnTo>
                    <a:pt x="399" y="296"/>
                  </a:lnTo>
                  <a:lnTo>
                    <a:pt x="391" y="294"/>
                  </a:lnTo>
                  <a:lnTo>
                    <a:pt x="388" y="293"/>
                  </a:lnTo>
                  <a:lnTo>
                    <a:pt x="396" y="277"/>
                  </a:lnTo>
                  <a:lnTo>
                    <a:pt x="405" y="262"/>
                  </a:lnTo>
                  <a:lnTo>
                    <a:pt x="418" y="249"/>
                  </a:lnTo>
                  <a:lnTo>
                    <a:pt x="431" y="236"/>
                  </a:lnTo>
                  <a:lnTo>
                    <a:pt x="446" y="226"/>
                  </a:lnTo>
                  <a:lnTo>
                    <a:pt x="461" y="214"/>
                  </a:lnTo>
                  <a:lnTo>
                    <a:pt x="476" y="204"/>
                  </a:lnTo>
                  <a:lnTo>
                    <a:pt x="491" y="193"/>
                  </a:lnTo>
                  <a:lnTo>
                    <a:pt x="497" y="190"/>
                  </a:lnTo>
                  <a:lnTo>
                    <a:pt x="502" y="188"/>
                  </a:lnTo>
                  <a:lnTo>
                    <a:pt x="507" y="186"/>
                  </a:lnTo>
                  <a:lnTo>
                    <a:pt x="512" y="183"/>
                  </a:lnTo>
                  <a:lnTo>
                    <a:pt x="518" y="181"/>
                  </a:lnTo>
                  <a:lnTo>
                    <a:pt x="522" y="178"/>
                  </a:lnTo>
                  <a:lnTo>
                    <a:pt x="528" y="176"/>
                  </a:lnTo>
                  <a:lnTo>
                    <a:pt x="533" y="174"/>
                  </a:lnTo>
                  <a:lnTo>
                    <a:pt x="526" y="166"/>
                  </a:lnTo>
                  <a:lnTo>
                    <a:pt x="518" y="156"/>
                  </a:lnTo>
                  <a:lnTo>
                    <a:pt x="512" y="146"/>
                  </a:lnTo>
                  <a:lnTo>
                    <a:pt x="510" y="135"/>
                  </a:lnTo>
                  <a:lnTo>
                    <a:pt x="514" y="111"/>
                  </a:lnTo>
                  <a:lnTo>
                    <a:pt x="522" y="90"/>
                  </a:lnTo>
                  <a:lnTo>
                    <a:pt x="534" y="72"/>
                  </a:lnTo>
                  <a:lnTo>
                    <a:pt x="549" y="54"/>
                  </a:lnTo>
                  <a:lnTo>
                    <a:pt x="566" y="39"/>
                  </a:lnTo>
                  <a:lnTo>
                    <a:pt x="584" y="25"/>
                  </a:lnTo>
                  <a:lnTo>
                    <a:pt x="604" y="12"/>
                  </a:lnTo>
                  <a:lnTo>
                    <a:pt x="625" y="0"/>
                  </a:lnTo>
                  <a:lnTo>
                    <a:pt x="594" y="1"/>
                  </a:lnTo>
                  <a:lnTo>
                    <a:pt x="563" y="6"/>
                  </a:lnTo>
                  <a:lnTo>
                    <a:pt x="533" y="13"/>
                  </a:lnTo>
                  <a:lnTo>
                    <a:pt x="503" y="21"/>
                  </a:lnTo>
                  <a:lnTo>
                    <a:pt x="473" y="31"/>
                  </a:lnTo>
                  <a:lnTo>
                    <a:pt x="444" y="43"/>
                  </a:lnTo>
                  <a:lnTo>
                    <a:pt x="414" y="55"/>
                  </a:lnTo>
                  <a:lnTo>
                    <a:pt x="385" y="68"/>
                  </a:lnTo>
                  <a:lnTo>
                    <a:pt x="355" y="81"/>
                  </a:lnTo>
                  <a:lnTo>
                    <a:pt x="327" y="93"/>
                  </a:lnTo>
                  <a:lnTo>
                    <a:pt x="297" y="105"/>
                  </a:lnTo>
                  <a:lnTo>
                    <a:pt x="267" y="116"/>
                  </a:lnTo>
                  <a:lnTo>
                    <a:pt x="237" y="126"/>
                  </a:lnTo>
                  <a:lnTo>
                    <a:pt x="207" y="135"/>
                  </a:lnTo>
                  <a:lnTo>
                    <a:pt x="177" y="141"/>
                  </a:lnTo>
                  <a:lnTo>
                    <a:pt x="146" y="144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2776" y="1961"/>
              <a:ext cx="156" cy="103"/>
            </a:xfrm>
            <a:custGeom>
              <a:avLst/>
              <a:gdLst>
                <a:gd name="T0" fmla="*/ 164 w 312"/>
                <a:gd name="T1" fmla="*/ 14 h 208"/>
                <a:gd name="T2" fmla="*/ 158 w 312"/>
                <a:gd name="T3" fmla="*/ 32 h 208"/>
                <a:gd name="T4" fmla="*/ 150 w 312"/>
                <a:gd name="T5" fmla="*/ 53 h 208"/>
                <a:gd name="T6" fmla="*/ 139 w 312"/>
                <a:gd name="T7" fmla="*/ 75 h 208"/>
                <a:gd name="T8" fmla="*/ 127 w 312"/>
                <a:gd name="T9" fmla="*/ 98 h 208"/>
                <a:gd name="T10" fmla="*/ 109 w 312"/>
                <a:gd name="T11" fmla="*/ 121 h 208"/>
                <a:gd name="T12" fmla="*/ 86 w 312"/>
                <a:gd name="T13" fmla="*/ 144 h 208"/>
                <a:gd name="T14" fmla="*/ 59 w 312"/>
                <a:gd name="T15" fmla="*/ 168 h 208"/>
                <a:gd name="T16" fmla="*/ 25 w 312"/>
                <a:gd name="T17" fmla="*/ 193 h 208"/>
                <a:gd name="T18" fmla="*/ 0 w 312"/>
                <a:gd name="T19" fmla="*/ 208 h 208"/>
                <a:gd name="T20" fmla="*/ 21 w 312"/>
                <a:gd name="T21" fmla="*/ 203 h 208"/>
                <a:gd name="T22" fmla="*/ 40 w 312"/>
                <a:gd name="T23" fmla="*/ 197 h 208"/>
                <a:gd name="T24" fmla="*/ 61 w 312"/>
                <a:gd name="T25" fmla="*/ 190 h 208"/>
                <a:gd name="T26" fmla="*/ 82 w 312"/>
                <a:gd name="T27" fmla="*/ 183 h 208"/>
                <a:gd name="T28" fmla="*/ 101 w 312"/>
                <a:gd name="T29" fmla="*/ 174 h 208"/>
                <a:gd name="T30" fmla="*/ 121 w 312"/>
                <a:gd name="T31" fmla="*/ 165 h 208"/>
                <a:gd name="T32" fmla="*/ 142 w 312"/>
                <a:gd name="T33" fmla="*/ 155 h 208"/>
                <a:gd name="T34" fmla="*/ 161 w 312"/>
                <a:gd name="T35" fmla="*/ 144 h 208"/>
                <a:gd name="T36" fmla="*/ 180 w 312"/>
                <a:gd name="T37" fmla="*/ 133 h 208"/>
                <a:gd name="T38" fmla="*/ 198 w 312"/>
                <a:gd name="T39" fmla="*/ 120 h 208"/>
                <a:gd name="T40" fmla="*/ 216 w 312"/>
                <a:gd name="T41" fmla="*/ 107 h 208"/>
                <a:gd name="T42" fmla="*/ 234 w 312"/>
                <a:gd name="T43" fmla="*/ 94 h 208"/>
                <a:gd name="T44" fmla="*/ 250 w 312"/>
                <a:gd name="T45" fmla="*/ 79 h 208"/>
                <a:gd name="T46" fmla="*/ 265 w 312"/>
                <a:gd name="T47" fmla="*/ 65 h 208"/>
                <a:gd name="T48" fmla="*/ 280 w 312"/>
                <a:gd name="T49" fmla="*/ 50 h 208"/>
                <a:gd name="T50" fmla="*/ 294 w 312"/>
                <a:gd name="T51" fmla="*/ 34 h 208"/>
                <a:gd name="T52" fmla="*/ 298 w 312"/>
                <a:gd name="T53" fmla="*/ 24 h 208"/>
                <a:gd name="T54" fmla="*/ 305 w 312"/>
                <a:gd name="T55" fmla="*/ 16 h 208"/>
                <a:gd name="T56" fmla="*/ 311 w 312"/>
                <a:gd name="T57" fmla="*/ 9 h 208"/>
                <a:gd name="T58" fmla="*/ 312 w 312"/>
                <a:gd name="T59" fmla="*/ 0 h 208"/>
                <a:gd name="T60" fmla="*/ 294 w 312"/>
                <a:gd name="T61" fmla="*/ 6 h 208"/>
                <a:gd name="T62" fmla="*/ 275 w 312"/>
                <a:gd name="T63" fmla="*/ 8 h 208"/>
                <a:gd name="T64" fmla="*/ 257 w 312"/>
                <a:gd name="T65" fmla="*/ 11 h 208"/>
                <a:gd name="T66" fmla="*/ 238 w 312"/>
                <a:gd name="T67" fmla="*/ 11 h 208"/>
                <a:gd name="T68" fmla="*/ 220 w 312"/>
                <a:gd name="T69" fmla="*/ 12 h 208"/>
                <a:gd name="T70" fmla="*/ 200 w 312"/>
                <a:gd name="T71" fmla="*/ 12 h 208"/>
                <a:gd name="T72" fmla="*/ 182 w 312"/>
                <a:gd name="T73" fmla="*/ 12 h 208"/>
                <a:gd name="T74" fmla="*/ 164 w 312"/>
                <a:gd name="T75" fmla="*/ 14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2" h="208">
                  <a:moveTo>
                    <a:pt x="164" y="14"/>
                  </a:moveTo>
                  <a:lnTo>
                    <a:pt x="158" y="32"/>
                  </a:lnTo>
                  <a:lnTo>
                    <a:pt x="150" y="53"/>
                  </a:lnTo>
                  <a:lnTo>
                    <a:pt x="139" y="75"/>
                  </a:lnTo>
                  <a:lnTo>
                    <a:pt x="127" y="98"/>
                  </a:lnTo>
                  <a:lnTo>
                    <a:pt x="109" y="121"/>
                  </a:lnTo>
                  <a:lnTo>
                    <a:pt x="86" y="144"/>
                  </a:lnTo>
                  <a:lnTo>
                    <a:pt x="59" y="168"/>
                  </a:lnTo>
                  <a:lnTo>
                    <a:pt x="25" y="193"/>
                  </a:lnTo>
                  <a:lnTo>
                    <a:pt x="0" y="208"/>
                  </a:lnTo>
                  <a:lnTo>
                    <a:pt x="21" y="203"/>
                  </a:lnTo>
                  <a:lnTo>
                    <a:pt x="40" y="197"/>
                  </a:lnTo>
                  <a:lnTo>
                    <a:pt x="61" y="190"/>
                  </a:lnTo>
                  <a:lnTo>
                    <a:pt x="82" y="183"/>
                  </a:lnTo>
                  <a:lnTo>
                    <a:pt x="101" y="174"/>
                  </a:lnTo>
                  <a:lnTo>
                    <a:pt x="121" y="165"/>
                  </a:lnTo>
                  <a:lnTo>
                    <a:pt x="142" y="155"/>
                  </a:lnTo>
                  <a:lnTo>
                    <a:pt x="161" y="144"/>
                  </a:lnTo>
                  <a:lnTo>
                    <a:pt x="180" y="133"/>
                  </a:lnTo>
                  <a:lnTo>
                    <a:pt x="198" y="120"/>
                  </a:lnTo>
                  <a:lnTo>
                    <a:pt x="216" y="107"/>
                  </a:lnTo>
                  <a:lnTo>
                    <a:pt x="234" y="94"/>
                  </a:lnTo>
                  <a:lnTo>
                    <a:pt x="250" y="79"/>
                  </a:lnTo>
                  <a:lnTo>
                    <a:pt x="265" y="65"/>
                  </a:lnTo>
                  <a:lnTo>
                    <a:pt x="280" y="50"/>
                  </a:lnTo>
                  <a:lnTo>
                    <a:pt x="294" y="34"/>
                  </a:lnTo>
                  <a:lnTo>
                    <a:pt x="298" y="24"/>
                  </a:lnTo>
                  <a:lnTo>
                    <a:pt x="305" y="16"/>
                  </a:lnTo>
                  <a:lnTo>
                    <a:pt x="311" y="9"/>
                  </a:lnTo>
                  <a:lnTo>
                    <a:pt x="312" y="0"/>
                  </a:lnTo>
                  <a:lnTo>
                    <a:pt x="294" y="6"/>
                  </a:lnTo>
                  <a:lnTo>
                    <a:pt x="275" y="8"/>
                  </a:lnTo>
                  <a:lnTo>
                    <a:pt x="257" y="11"/>
                  </a:lnTo>
                  <a:lnTo>
                    <a:pt x="238" y="11"/>
                  </a:lnTo>
                  <a:lnTo>
                    <a:pt x="220" y="12"/>
                  </a:lnTo>
                  <a:lnTo>
                    <a:pt x="200" y="12"/>
                  </a:lnTo>
                  <a:lnTo>
                    <a:pt x="182" y="12"/>
                  </a:lnTo>
                  <a:lnTo>
                    <a:pt x="164" y="14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52"/>
            <p:cNvSpPr>
              <a:spLocks/>
            </p:cNvSpPr>
            <p:nvPr/>
          </p:nvSpPr>
          <p:spPr bwMode="auto">
            <a:xfrm>
              <a:off x="2875" y="1978"/>
              <a:ext cx="389" cy="384"/>
            </a:xfrm>
            <a:custGeom>
              <a:avLst/>
              <a:gdLst>
                <a:gd name="T0" fmla="*/ 61 w 777"/>
                <a:gd name="T1" fmla="*/ 470 h 766"/>
                <a:gd name="T2" fmla="*/ 44 w 777"/>
                <a:gd name="T3" fmla="*/ 517 h 766"/>
                <a:gd name="T4" fmla="*/ 28 w 777"/>
                <a:gd name="T5" fmla="*/ 565 h 766"/>
                <a:gd name="T6" fmla="*/ 12 w 777"/>
                <a:gd name="T7" fmla="*/ 614 h 766"/>
                <a:gd name="T8" fmla="*/ 0 w 777"/>
                <a:gd name="T9" fmla="*/ 664 h 766"/>
                <a:gd name="T10" fmla="*/ 34 w 777"/>
                <a:gd name="T11" fmla="*/ 635 h 766"/>
                <a:gd name="T12" fmla="*/ 73 w 777"/>
                <a:gd name="T13" fmla="*/ 612 h 766"/>
                <a:gd name="T14" fmla="*/ 112 w 777"/>
                <a:gd name="T15" fmla="*/ 592 h 766"/>
                <a:gd name="T16" fmla="*/ 152 w 777"/>
                <a:gd name="T17" fmla="*/ 572 h 766"/>
                <a:gd name="T18" fmla="*/ 152 w 777"/>
                <a:gd name="T19" fmla="*/ 512 h 766"/>
                <a:gd name="T20" fmla="*/ 177 w 777"/>
                <a:gd name="T21" fmla="*/ 460 h 766"/>
                <a:gd name="T22" fmla="*/ 194 w 777"/>
                <a:gd name="T23" fmla="*/ 448 h 766"/>
                <a:gd name="T24" fmla="*/ 212 w 777"/>
                <a:gd name="T25" fmla="*/ 439 h 766"/>
                <a:gd name="T26" fmla="*/ 230 w 777"/>
                <a:gd name="T27" fmla="*/ 434 h 766"/>
                <a:gd name="T28" fmla="*/ 251 w 777"/>
                <a:gd name="T29" fmla="*/ 436 h 766"/>
                <a:gd name="T30" fmla="*/ 267 w 777"/>
                <a:gd name="T31" fmla="*/ 438 h 766"/>
                <a:gd name="T32" fmla="*/ 280 w 777"/>
                <a:gd name="T33" fmla="*/ 446 h 766"/>
                <a:gd name="T34" fmla="*/ 291 w 777"/>
                <a:gd name="T35" fmla="*/ 455 h 766"/>
                <a:gd name="T36" fmla="*/ 302 w 777"/>
                <a:gd name="T37" fmla="*/ 464 h 766"/>
                <a:gd name="T38" fmla="*/ 316 w 777"/>
                <a:gd name="T39" fmla="*/ 504 h 766"/>
                <a:gd name="T40" fmla="*/ 313 w 777"/>
                <a:gd name="T41" fmla="*/ 546 h 766"/>
                <a:gd name="T42" fmla="*/ 344 w 777"/>
                <a:gd name="T43" fmla="*/ 567 h 766"/>
                <a:gd name="T44" fmla="*/ 369 w 777"/>
                <a:gd name="T45" fmla="*/ 596 h 766"/>
                <a:gd name="T46" fmla="*/ 385 w 777"/>
                <a:gd name="T47" fmla="*/ 630 h 766"/>
                <a:gd name="T48" fmla="*/ 389 w 777"/>
                <a:gd name="T49" fmla="*/ 667 h 766"/>
                <a:gd name="T50" fmla="*/ 420 w 777"/>
                <a:gd name="T51" fmla="*/ 644 h 766"/>
                <a:gd name="T52" fmla="*/ 453 w 777"/>
                <a:gd name="T53" fmla="*/ 623 h 766"/>
                <a:gd name="T54" fmla="*/ 487 w 777"/>
                <a:gd name="T55" fmla="*/ 613 h 766"/>
                <a:gd name="T56" fmla="*/ 523 w 777"/>
                <a:gd name="T57" fmla="*/ 620 h 766"/>
                <a:gd name="T58" fmla="*/ 533 w 777"/>
                <a:gd name="T59" fmla="*/ 633 h 766"/>
                <a:gd name="T60" fmla="*/ 542 w 777"/>
                <a:gd name="T61" fmla="*/ 647 h 766"/>
                <a:gd name="T62" fmla="*/ 550 w 777"/>
                <a:gd name="T63" fmla="*/ 662 h 766"/>
                <a:gd name="T64" fmla="*/ 557 w 777"/>
                <a:gd name="T65" fmla="*/ 678 h 766"/>
                <a:gd name="T66" fmla="*/ 588 w 777"/>
                <a:gd name="T67" fmla="*/ 675 h 766"/>
                <a:gd name="T68" fmla="*/ 618 w 777"/>
                <a:gd name="T69" fmla="*/ 678 h 766"/>
                <a:gd name="T70" fmla="*/ 648 w 777"/>
                <a:gd name="T71" fmla="*/ 685 h 766"/>
                <a:gd name="T72" fmla="*/ 678 w 777"/>
                <a:gd name="T73" fmla="*/ 696 h 766"/>
                <a:gd name="T74" fmla="*/ 705 w 777"/>
                <a:gd name="T75" fmla="*/ 710 h 766"/>
                <a:gd name="T76" fmla="*/ 731 w 777"/>
                <a:gd name="T77" fmla="*/ 727 h 766"/>
                <a:gd name="T78" fmla="*/ 755 w 777"/>
                <a:gd name="T79" fmla="*/ 746 h 766"/>
                <a:gd name="T80" fmla="*/ 777 w 777"/>
                <a:gd name="T81" fmla="*/ 766 h 766"/>
                <a:gd name="T82" fmla="*/ 748 w 777"/>
                <a:gd name="T83" fmla="*/ 715 h 766"/>
                <a:gd name="T84" fmla="*/ 705 w 777"/>
                <a:gd name="T85" fmla="*/ 649 h 766"/>
                <a:gd name="T86" fmla="*/ 653 w 777"/>
                <a:gd name="T87" fmla="*/ 575 h 766"/>
                <a:gd name="T88" fmla="*/ 596 w 777"/>
                <a:gd name="T89" fmla="*/ 502 h 766"/>
                <a:gd name="T90" fmla="*/ 544 w 777"/>
                <a:gd name="T91" fmla="*/ 434 h 766"/>
                <a:gd name="T92" fmla="*/ 499 w 777"/>
                <a:gd name="T93" fmla="*/ 378 h 766"/>
                <a:gd name="T94" fmla="*/ 468 w 777"/>
                <a:gd name="T95" fmla="*/ 339 h 766"/>
                <a:gd name="T96" fmla="*/ 456 w 777"/>
                <a:gd name="T97" fmla="*/ 325 h 766"/>
                <a:gd name="T98" fmla="*/ 151 w 777"/>
                <a:gd name="T99" fmla="*/ 0 h 766"/>
                <a:gd name="T100" fmla="*/ 156 w 777"/>
                <a:gd name="T101" fmla="*/ 82 h 766"/>
                <a:gd name="T102" fmla="*/ 152 w 777"/>
                <a:gd name="T103" fmla="*/ 165 h 766"/>
                <a:gd name="T104" fmla="*/ 137 w 777"/>
                <a:gd name="T105" fmla="*/ 250 h 766"/>
                <a:gd name="T106" fmla="*/ 111 w 777"/>
                <a:gd name="T107" fmla="*/ 334 h 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77" h="766">
                  <a:moveTo>
                    <a:pt x="111" y="334"/>
                  </a:moveTo>
                  <a:lnTo>
                    <a:pt x="61" y="470"/>
                  </a:lnTo>
                  <a:lnTo>
                    <a:pt x="53" y="494"/>
                  </a:lnTo>
                  <a:lnTo>
                    <a:pt x="44" y="517"/>
                  </a:lnTo>
                  <a:lnTo>
                    <a:pt x="36" y="542"/>
                  </a:lnTo>
                  <a:lnTo>
                    <a:pt x="28" y="565"/>
                  </a:lnTo>
                  <a:lnTo>
                    <a:pt x="20" y="589"/>
                  </a:lnTo>
                  <a:lnTo>
                    <a:pt x="12" y="614"/>
                  </a:lnTo>
                  <a:lnTo>
                    <a:pt x="6" y="638"/>
                  </a:lnTo>
                  <a:lnTo>
                    <a:pt x="0" y="664"/>
                  </a:lnTo>
                  <a:lnTo>
                    <a:pt x="16" y="649"/>
                  </a:lnTo>
                  <a:lnTo>
                    <a:pt x="34" y="635"/>
                  </a:lnTo>
                  <a:lnTo>
                    <a:pt x="53" y="623"/>
                  </a:lnTo>
                  <a:lnTo>
                    <a:pt x="73" y="612"/>
                  </a:lnTo>
                  <a:lnTo>
                    <a:pt x="92" y="602"/>
                  </a:lnTo>
                  <a:lnTo>
                    <a:pt x="112" y="592"/>
                  </a:lnTo>
                  <a:lnTo>
                    <a:pt x="133" y="582"/>
                  </a:lnTo>
                  <a:lnTo>
                    <a:pt x="152" y="572"/>
                  </a:lnTo>
                  <a:lnTo>
                    <a:pt x="150" y="543"/>
                  </a:lnTo>
                  <a:lnTo>
                    <a:pt x="152" y="512"/>
                  </a:lnTo>
                  <a:lnTo>
                    <a:pt x="161" y="483"/>
                  </a:lnTo>
                  <a:lnTo>
                    <a:pt x="177" y="460"/>
                  </a:lnTo>
                  <a:lnTo>
                    <a:pt x="186" y="454"/>
                  </a:lnTo>
                  <a:lnTo>
                    <a:pt x="194" y="448"/>
                  </a:lnTo>
                  <a:lnTo>
                    <a:pt x="203" y="443"/>
                  </a:lnTo>
                  <a:lnTo>
                    <a:pt x="212" y="439"/>
                  </a:lnTo>
                  <a:lnTo>
                    <a:pt x="221" y="436"/>
                  </a:lnTo>
                  <a:lnTo>
                    <a:pt x="230" y="434"/>
                  </a:lnTo>
                  <a:lnTo>
                    <a:pt x="241" y="434"/>
                  </a:lnTo>
                  <a:lnTo>
                    <a:pt x="251" y="436"/>
                  </a:lnTo>
                  <a:lnTo>
                    <a:pt x="259" y="437"/>
                  </a:lnTo>
                  <a:lnTo>
                    <a:pt x="267" y="438"/>
                  </a:lnTo>
                  <a:lnTo>
                    <a:pt x="274" y="441"/>
                  </a:lnTo>
                  <a:lnTo>
                    <a:pt x="280" y="446"/>
                  </a:lnTo>
                  <a:lnTo>
                    <a:pt x="286" y="451"/>
                  </a:lnTo>
                  <a:lnTo>
                    <a:pt x="291" y="455"/>
                  </a:lnTo>
                  <a:lnTo>
                    <a:pt x="297" y="460"/>
                  </a:lnTo>
                  <a:lnTo>
                    <a:pt x="302" y="464"/>
                  </a:lnTo>
                  <a:lnTo>
                    <a:pt x="311" y="484"/>
                  </a:lnTo>
                  <a:lnTo>
                    <a:pt x="316" y="504"/>
                  </a:lnTo>
                  <a:lnTo>
                    <a:pt x="317" y="524"/>
                  </a:lnTo>
                  <a:lnTo>
                    <a:pt x="313" y="546"/>
                  </a:lnTo>
                  <a:lnTo>
                    <a:pt x="329" y="555"/>
                  </a:lnTo>
                  <a:lnTo>
                    <a:pt x="344" y="567"/>
                  </a:lnTo>
                  <a:lnTo>
                    <a:pt x="357" y="580"/>
                  </a:lnTo>
                  <a:lnTo>
                    <a:pt x="369" y="596"/>
                  </a:lnTo>
                  <a:lnTo>
                    <a:pt x="378" y="612"/>
                  </a:lnTo>
                  <a:lnTo>
                    <a:pt x="385" y="630"/>
                  </a:lnTo>
                  <a:lnTo>
                    <a:pt x="388" y="649"/>
                  </a:lnTo>
                  <a:lnTo>
                    <a:pt x="389" y="667"/>
                  </a:lnTo>
                  <a:lnTo>
                    <a:pt x="404" y="656"/>
                  </a:lnTo>
                  <a:lnTo>
                    <a:pt x="420" y="644"/>
                  </a:lnTo>
                  <a:lnTo>
                    <a:pt x="436" y="634"/>
                  </a:lnTo>
                  <a:lnTo>
                    <a:pt x="453" y="623"/>
                  </a:lnTo>
                  <a:lnTo>
                    <a:pt x="470" y="617"/>
                  </a:lnTo>
                  <a:lnTo>
                    <a:pt x="487" y="613"/>
                  </a:lnTo>
                  <a:lnTo>
                    <a:pt x="506" y="613"/>
                  </a:lnTo>
                  <a:lnTo>
                    <a:pt x="523" y="620"/>
                  </a:lnTo>
                  <a:lnTo>
                    <a:pt x="529" y="627"/>
                  </a:lnTo>
                  <a:lnTo>
                    <a:pt x="533" y="633"/>
                  </a:lnTo>
                  <a:lnTo>
                    <a:pt x="538" y="640"/>
                  </a:lnTo>
                  <a:lnTo>
                    <a:pt x="542" y="647"/>
                  </a:lnTo>
                  <a:lnTo>
                    <a:pt x="547" y="655"/>
                  </a:lnTo>
                  <a:lnTo>
                    <a:pt x="550" y="662"/>
                  </a:lnTo>
                  <a:lnTo>
                    <a:pt x="554" y="670"/>
                  </a:lnTo>
                  <a:lnTo>
                    <a:pt x="557" y="678"/>
                  </a:lnTo>
                  <a:lnTo>
                    <a:pt x="572" y="675"/>
                  </a:lnTo>
                  <a:lnTo>
                    <a:pt x="588" y="675"/>
                  </a:lnTo>
                  <a:lnTo>
                    <a:pt x="603" y="677"/>
                  </a:lnTo>
                  <a:lnTo>
                    <a:pt x="618" y="678"/>
                  </a:lnTo>
                  <a:lnTo>
                    <a:pt x="634" y="681"/>
                  </a:lnTo>
                  <a:lnTo>
                    <a:pt x="648" y="685"/>
                  </a:lnTo>
                  <a:lnTo>
                    <a:pt x="663" y="690"/>
                  </a:lnTo>
                  <a:lnTo>
                    <a:pt x="678" y="696"/>
                  </a:lnTo>
                  <a:lnTo>
                    <a:pt x="692" y="703"/>
                  </a:lnTo>
                  <a:lnTo>
                    <a:pt x="705" y="710"/>
                  </a:lnTo>
                  <a:lnTo>
                    <a:pt x="718" y="718"/>
                  </a:lnTo>
                  <a:lnTo>
                    <a:pt x="731" y="727"/>
                  </a:lnTo>
                  <a:lnTo>
                    <a:pt x="744" y="736"/>
                  </a:lnTo>
                  <a:lnTo>
                    <a:pt x="755" y="746"/>
                  </a:lnTo>
                  <a:lnTo>
                    <a:pt x="767" y="756"/>
                  </a:lnTo>
                  <a:lnTo>
                    <a:pt x="777" y="766"/>
                  </a:lnTo>
                  <a:lnTo>
                    <a:pt x="765" y="742"/>
                  </a:lnTo>
                  <a:lnTo>
                    <a:pt x="748" y="715"/>
                  </a:lnTo>
                  <a:lnTo>
                    <a:pt x="728" y="682"/>
                  </a:lnTo>
                  <a:lnTo>
                    <a:pt x="705" y="649"/>
                  </a:lnTo>
                  <a:lnTo>
                    <a:pt x="679" y="612"/>
                  </a:lnTo>
                  <a:lnTo>
                    <a:pt x="653" y="575"/>
                  </a:lnTo>
                  <a:lnTo>
                    <a:pt x="624" y="538"/>
                  </a:lnTo>
                  <a:lnTo>
                    <a:pt x="596" y="502"/>
                  </a:lnTo>
                  <a:lnTo>
                    <a:pt x="570" y="467"/>
                  </a:lnTo>
                  <a:lnTo>
                    <a:pt x="544" y="434"/>
                  </a:lnTo>
                  <a:lnTo>
                    <a:pt x="519" y="403"/>
                  </a:lnTo>
                  <a:lnTo>
                    <a:pt x="499" y="378"/>
                  </a:lnTo>
                  <a:lnTo>
                    <a:pt x="481" y="356"/>
                  </a:lnTo>
                  <a:lnTo>
                    <a:pt x="468" y="339"/>
                  </a:lnTo>
                  <a:lnTo>
                    <a:pt x="459" y="328"/>
                  </a:lnTo>
                  <a:lnTo>
                    <a:pt x="456" y="325"/>
                  </a:lnTo>
                  <a:lnTo>
                    <a:pt x="297" y="149"/>
                  </a:lnTo>
                  <a:lnTo>
                    <a:pt x="151" y="0"/>
                  </a:lnTo>
                  <a:lnTo>
                    <a:pt x="154" y="40"/>
                  </a:lnTo>
                  <a:lnTo>
                    <a:pt x="156" y="82"/>
                  </a:lnTo>
                  <a:lnTo>
                    <a:pt x="154" y="123"/>
                  </a:lnTo>
                  <a:lnTo>
                    <a:pt x="152" y="165"/>
                  </a:lnTo>
                  <a:lnTo>
                    <a:pt x="145" y="207"/>
                  </a:lnTo>
                  <a:lnTo>
                    <a:pt x="137" y="250"/>
                  </a:lnTo>
                  <a:lnTo>
                    <a:pt x="126" y="293"/>
                  </a:lnTo>
                  <a:lnTo>
                    <a:pt x="111" y="334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53"/>
            <p:cNvSpPr>
              <a:spLocks/>
            </p:cNvSpPr>
            <p:nvPr/>
          </p:nvSpPr>
          <p:spPr bwMode="auto">
            <a:xfrm>
              <a:off x="2767" y="1985"/>
              <a:ext cx="169" cy="323"/>
            </a:xfrm>
            <a:custGeom>
              <a:avLst/>
              <a:gdLst>
                <a:gd name="T0" fmla="*/ 0 w 337"/>
                <a:gd name="T1" fmla="*/ 192 h 646"/>
                <a:gd name="T2" fmla="*/ 20 w 337"/>
                <a:gd name="T3" fmla="*/ 196 h 646"/>
                <a:gd name="T4" fmla="*/ 45 w 337"/>
                <a:gd name="T5" fmla="*/ 197 h 646"/>
                <a:gd name="T6" fmla="*/ 72 w 337"/>
                <a:gd name="T7" fmla="*/ 197 h 646"/>
                <a:gd name="T8" fmla="*/ 100 w 337"/>
                <a:gd name="T9" fmla="*/ 197 h 646"/>
                <a:gd name="T10" fmla="*/ 125 w 337"/>
                <a:gd name="T11" fmla="*/ 196 h 646"/>
                <a:gd name="T12" fmla="*/ 147 w 337"/>
                <a:gd name="T13" fmla="*/ 197 h 646"/>
                <a:gd name="T14" fmla="*/ 162 w 337"/>
                <a:gd name="T15" fmla="*/ 199 h 646"/>
                <a:gd name="T16" fmla="*/ 169 w 337"/>
                <a:gd name="T17" fmla="*/ 205 h 646"/>
                <a:gd name="T18" fmla="*/ 166 w 337"/>
                <a:gd name="T19" fmla="*/ 234 h 646"/>
                <a:gd name="T20" fmla="*/ 159 w 337"/>
                <a:gd name="T21" fmla="*/ 262 h 646"/>
                <a:gd name="T22" fmla="*/ 150 w 337"/>
                <a:gd name="T23" fmla="*/ 288 h 646"/>
                <a:gd name="T24" fmla="*/ 136 w 337"/>
                <a:gd name="T25" fmla="*/ 313 h 646"/>
                <a:gd name="T26" fmla="*/ 122 w 337"/>
                <a:gd name="T27" fmla="*/ 337 h 646"/>
                <a:gd name="T28" fmla="*/ 105 w 337"/>
                <a:gd name="T29" fmla="*/ 359 h 646"/>
                <a:gd name="T30" fmla="*/ 89 w 337"/>
                <a:gd name="T31" fmla="*/ 381 h 646"/>
                <a:gd name="T32" fmla="*/ 71 w 337"/>
                <a:gd name="T33" fmla="*/ 403 h 646"/>
                <a:gd name="T34" fmla="*/ 82 w 337"/>
                <a:gd name="T35" fmla="*/ 405 h 646"/>
                <a:gd name="T36" fmla="*/ 93 w 337"/>
                <a:gd name="T37" fmla="*/ 406 h 646"/>
                <a:gd name="T38" fmla="*/ 104 w 337"/>
                <a:gd name="T39" fmla="*/ 409 h 646"/>
                <a:gd name="T40" fmla="*/ 115 w 337"/>
                <a:gd name="T41" fmla="*/ 411 h 646"/>
                <a:gd name="T42" fmla="*/ 124 w 337"/>
                <a:gd name="T43" fmla="*/ 416 h 646"/>
                <a:gd name="T44" fmla="*/ 132 w 337"/>
                <a:gd name="T45" fmla="*/ 421 h 646"/>
                <a:gd name="T46" fmla="*/ 139 w 337"/>
                <a:gd name="T47" fmla="*/ 431 h 646"/>
                <a:gd name="T48" fmla="*/ 143 w 337"/>
                <a:gd name="T49" fmla="*/ 442 h 646"/>
                <a:gd name="T50" fmla="*/ 145 w 337"/>
                <a:gd name="T51" fmla="*/ 450 h 646"/>
                <a:gd name="T52" fmla="*/ 150 w 337"/>
                <a:gd name="T53" fmla="*/ 471 h 646"/>
                <a:gd name="T54" fmla="*/ 158 w 337"/>
                <a:gd name="T55" fmla="*/ 500 h 646"/>
                <a:gd name="T56" fmla="*/ 167 w 337"/>
                <a:gd name="T57" fmla="*/ 536 h 646"/>
                <a:gd name="T58" fmla="*/ 175 w 337"/>
                <a:gd name="T59" fmla="*/ 571 h 646"/>
                <a:gd name="T60" fmla="*/ 183 w 337"/>
                <a:gd name="T61" fmla="*/ 604 h 646"/>
                <a:gd name="T62" fmla="*/ 190 w 337"/>
                <a:gd name="T63" fmla="*/ 630 h 646"/>
                <a:gd name="T64" fmla="*/ 193 w 337"/>
                <a:gd name="T65" fmla="*/ 646 h 646"/>
                <a:gd name="T66" fmla="*/ 273 w 337"/>
                <a:gd name="T67" fmla="*/ 340 h 646"/>
                <a:gd name="T68" fmla="*/ 291 w 337"/>
                <a:gd name="T69" fmla="*/ 299 h 646"/>
                <a:gd name="T70" fmla="*/ 306 w 337"/>
                <a:gd name="T71" fmla="*/ 258 h 646"/>
                <a:gd name="T72" fmla="*/ 318 w 337"/>
                <a:gd name="T73" fmla="*/ 215 h 646"/>
                <a:gd name="T74" fmla="*/ 326 w 337"/>
                <a:gd name="T75" fmla="*/ 172 h 646"/>
                <a:gd name="T76" fmla="*/ 333 w 337"/>
                <a:gd name="T77" fmla="*/ 129 h 646"/>
                <a:gd name="T78" fmla="*/ 336 w 337"/>
                <a:gd name="T79" fmla="*/ 85 h 646"/>
                <a:gd name="T80" fmla="*/ 337 w 337"/>
                <a:gd name="T81" fmla="*/ 42 h 646"/>
                <a:gd name="T82" fmla="*/ 337 w 337"/>
                <a:gd name="T83" fmla="*/ 0 h 646"/>
                <a:gd name="T84" fmla="*/ 322 w 337"/>
                <a:gd name="T85" fmla="*/ 18 h 646"/>
                <a:gd name="T86" fmla="*/ 306 w 337"/>
                <a:gd name="T87" fmla="*/ 35 h 646"/>
                <a:gd name="T88" fmla="*/ 288 w 337"/>
                <a:gd name="T89" fmla="*/ 53 h 646"/>
                <a:gd name="T90" fmla="*/ 269 w 337"/>
                <a:gd name="T91" fmla="*/ 69 h 646"/>
                <a:gd name="T92" fmla="*/ 250 w 337"/>
                <a:gd name="T93" fmla="*/ 85 h 646"/>
                <a:gd name="T94" fmla="*/ 229 w 337"/>
                <a:gd name="T95" fmla="*/ 100 h 646"/>
                <a:gd name="T96" fmla="*/ 208 w 337"/>
                <a:gd name="T97" fmla="*/ 114 h 646"/>
                <a:gd name="T98" fmla="*/ 186 w 337"/>
                <a:gd name="T99" fmla="*/ 126 h 646"/>
                <a:gd name="T100" fmla="*/ 163 w 337"/>
                <a:gd name="T101" fmla="*/ 139 h 646"/>
                <a:gd name="T102" fmla="*/ 140 w 337"/>
                <a:gd name="T103" fmla="*/ 151 h 646"/>
                <a:gd name="T104" fmla="*/ 117 w 337"/>
                <a:gd name="T105" fmla="*/ 161 h 646"/>
                <a:gd name="T106" fmla="*/ 94 w 337"/>
                <a:gd name="T107" fmla="*/ 170 h 646"/>
                <a:gd name="T108" fmla="*/ 70 w 337"/>
                <a:gd name="T109" fmla="*/ 177 h 646"/>
                <a:gd name="T110" fmla="*/ 47 w 337"/>
                <a:gd name="T111" fmla="*/ 184 h 646"/>
                <a:gd name="T112" fmla="*/ 23 w 337"/>
                <a:gd name="T113" fmla="*/ 189 h 646"/>
                <a:gd name="T114" fmla="*/ 0 w 337"/>
                <a:gd name="T115" fmla="*/ 192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7" h="646">
                  <a:moveTo>
                    <a:pt x="0" y="192"/>
                  </a:moveTo>
                  <a:lnTo>
                    <a:pt x="20" y="196"/>
                  </a:lnTo>
                  <a:lnTo>
                    <a:pt x="45" y="197"/>
                  </a:lnTo>
                  <a:lnTo>
                    <a:pt x="72" y="197"/>
                  </a:lnTo>
                  <a:lnTo>
                    <a:pt x="100" y="197"/>
                  </a:lnTo>
                  <a:lnTo>
                    <a:pt x="125" y="196"/>
                  </a:lnTo>
                  <a:lnTo>
                    <a:pt x="147" y="197"/>
                  </a:lnTo>
                  <a:lnTo>
                    <a:pt x="162" y="199"/>
                  </a:lnTo>
                  <a:lnTo>
                    <a:pt x="169" y="205"/>
                  </a:lnTo>
                  <a:lnTo>
                    <a:pt x="166" y="234"/>
                  </a:lnTo>
                  <a:lnTo>
                    <a:pt x="159" y="262"/>
                  </a:lnTo>
                  <a:lnTo>
                    <a:pt x="150" y="288"/>
                  </a:lnTo>
                  <a:lnTo>
                    <a:pt x="136" y="313"/>
                  </a:lnTo>
                  <a:lnTo>
                    <a:pt x="122" y="337"/>
                  </a:lnTo>
                  <a:lnTo>
                    <a:pt x="105" y="359"/>
                  </a:lnTo>
                  <a:lnTo>
                    <a:pt x="89" y="381"/>
                  </a:lnTo>
                  <a:lnTo>
                    <a:pt x="71" y="403"/>
                  </a:lnTo>
                  <a:lnTo>
                    <a:pt x="82" y="405"/>
                  </a:lnTo>
                  <a:lnTo>
                    <a:pt x="93" y="406"/>
                  </a:lnTo>
                  <a:lnTo>
                    <a:pt x="104" y="409"/>
                  </a:lnTo>
                  <a:lnTo>
                    <a:pt x="115" y="411"/>
                  </a:lnTo>
                  <a:lnTo>
                    <a:pt x="124" y="416"/>
                  </a:lnTo>
                  <a:lnTo>
                    <a:pt x="132" y="421"/>
                  </a:lnTo>
                  <a:lnTo>
                    <a:pt x="139" y="431"/>
                  </a:lnTo>
                  <a:lnTo>
                    <a:pt x="143" y="442"/>
                  </a:lnTo>
                  <a:lnTo>
                    <a:pt x="145" y="450"/>
                  </a:lnTo>
                  <a:lnTo>
                    <a:pt x="150" y="471"/>
                  </a:lnTo>
                  <a:lnTo>
                    <a:pt x="158" y="500"/>
                  </a:lnTo>
                  <a:lnTo>
                    <a:pt x="167" y="536"/>
                  </a:lnTo>
                  <a:lnTo>
                    <a:pt x="175" y="571"/>
                  </a:lnTo>
                  <a:lnTo>
                    <a:pt x="183" y="604"/>
                  </a:lnTo>
                  <a:lnTo>
                    <a:pt x="190" y="630"/>
                  </a:lnTo>
                  <a:lnTo>
                    <a:pt x="193" y="646"/>
                  </a:lnTo>
                  <a:lnTo>
                    <a:pt x="273" y="340"/>
                  </a:lnTo>
                  <a:lnTo>
                    <a:pt x="291" y="299"/>
                  </a:lnTo>
                  <a:lnTo>
                    <a:pt x="306" y="258"/>
                  </a:lnTo>
                  <a:lnTo>
                    <a:pt x="318" y="215"/>
                  </a:lnTo>
                  <a:lnTo>
                    <a:pt x="326" y="172"/>
                  </a:lnTo>
                  <a:lnTo>
                    <a:pt x="333" y="129"/>
                  </a:lnTo>
                  <a:lnTo>
                    <a:pt x="336" y="85"/>
                  </a:lnTo>
                  <a:lnTo>
                    <a:pt x="337" y="42"/>
                  </a:lnTo>
                  <a:lnTo>
                    <a:pt x="337" y="0"/>
                  </a:lnTo>
                  <a:lnTo>
                    <a:pt x="322" y="18"/>
                  </a:lnTo>
                  <a:lnTo>
                    <a:pt x="306" y="35"/>
                  </a:lnTo>
                  <a:lnTo>
                    <a:pt x="288" y="53"/>
                  </a:lnTo>
                  <a:lnTo>
                    <a:pt x="269" y="69"/>
                  </a:lnTo>
                  <a:lnTo>
                    <a:pt x="250" y="85"/>
                  </a:lnTo>
                  <a:lnTo>
                    <a:pt x="229" y="100"/>
                  </a:lnTo>
                  <a:lnTo>
                    <a:pt x="208" y="114"/>
                  </a:lnTo>
                  <a:lnTo>
                    <a:pt x="186" y="126"/>
                  </a:lnTo>
                  <a:lnTo>
                    <a:pt x="163" y="139"/>
                  </a:lnTo>
                  <a:lnTo>
                    <a:pt x="140" y="151"/>
                  </a:lnTo>
                  <a:lnTo>
                    <a:pt x="117" y="161"/>
                  </a:lnTo>
                  <a:lnTo>
                    <a:pt x="94" y="170"/>
                  </a:lnTo>
                  <a:lnTo>
                    <a:pt x="70" y="177"/>
                  </a:lnTo>
                  <a:lnTo>
                    <a:pt x="47" y="184"/>
                  </a:lnTo>
                  <a:lnTo>
                    <a:pt x="23" y="189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54"/>
            <p:cNvSpPr>
              <a:spLocks/>
            </p:cNvSpPr>
            <p:nvPr/>
          </p:nvSpPr>
          <p:spPr bwMode="auto">
            <a:xfrm>
              <a:off x="3141" y="2045"/>
              <a:ext cx="128" cy="121"/>
            </a:xfrm>
            <a:custGeom>
              <a:avLst/>
              <a:gdLst>
                <a:gd name="T0" fmla="*/ 0 w 256"/>
                <a:gd name="T1" fmla="*/ 1 h 241"/>
                <a:gd name="T2" fmla="*/ 0 w 256"/>
                <a:gd name="T3" fmla="*/ 5 h 241"/>
                <a:gd name="T4" fmla="*/ 5 w 256"/>
                <a:gd name="T5" fmla="*/ 15 h 241"/>
                <a:gd name="T6" fmla="*/ 13 w 256"/>
                <a:gd name="T7" fmla="*/ 27 h 241"/>
                <a:gd name="T8" fmla="*/ 23 w 256"/>
                <a:gd name="T9" fmla="*/ 43 h 241"/>
                <a:gd name="T10" fmla="*/ 36 w 256"/>
                <a:gd name="T11" fmla="*/ 62 h 241"/>
                <a:gd name="T12" fmla="*/ 51 w 256"/>
                <a:gd name="T13" fmla="*/ 83 h 241"/>
                <a:gd name="T14" fmla="*/ 66 w 256"/>
                <a:gd name="T15" fmla="*/ 103 h 241"/>
                <a:gd name="T16" fmla="*/ 83 w 256"/>
                <a:gd name="T17" fmla="*/ 125 h 241"/>
                <a:gd name="T18" fmla="*/ 99 w 256"/>
                <a:gd name="T19" fmla="*/ 147 h 241"/>
                <a:gd name="T20" fmla="*/ 116 w 256"/>
                <a:gd name="T21" fmla="*/ 169 h 241"/>
                <a:gd name="T22" fmla="*/ 132 w 256"/>
                <a:gd name="T23" fmla="*/ 188 h 241"/>
                <a:gd name="T24" fmla="*/ 146 w 256"/>
                <a:gd name="T25" fmla="*/ 205 h 241"/>
                <a:gd name="T26" fmla="*/ 159 w 256"/>
                <a:gd name="T27" fmla="*/ 220 h 241"/>
                <a:gd name="T28" fmla="*/ 169 w 256"/>
                <a:gd name="T29" fmla="*/ 231 h 241"/>
                <a:gd name="T30" fmla="*/ 177 w 256"/>
                <a:gd name="T31" fmla="*/ 238 h 241"/>
                <a:gd name="T32" fmla="*/ 182 w 256"/>
                <a:gd name="T33" fmla="*/ 241 h 241"/>
                <a:gd name="T34" fmla="*/ 186 w 256"/>
                <a:gd name="T35" fmla="*/ 230 h 241"/>
                <a:gd name="T36" fmla="*/ 192 w 256"/>
                <a:gd name="T37" fmla="*/ 217 h 241"/>
                <a:gd name="T38" fmla="*/ 199 w 256"/>
                <a:gd name="T39" fmla="*/ 206 h 241"/>
                <a:gd name="T40" fmla="*/ 206 w 256"/>
                <a:gd name="T41" fmla="*/ 194 h 241"/>
                <a:gd name="T42" fmla="*/ 215 w 256"/>
                <a:gd name="T43" fmla="*/ 184 h 241"/>
                <a:gd name="T44" fmla="*/ 224 w 256"/>
                <a:gd name="T45" fmla="*/ 175 h 241"/>
                <a:gd name="T46" fmla="*/ 234 w 256"/>
                <a:gd name="T47" fmla="*/ 169 h 241"/>
                <a:gd name="T48" fmla="*/ 244 w 256"/>
                <a:gd name="T49" fmla="*/ 164 h 241"/>
                <a:gd name="T50" fmla="*/ 244 w 256"/>
                <a:gd name="T51" fmla="*/ 138 h 241"/>
                <a:gd name="T52" fmla="*/ 247 w 256"/>
                <a:gd name="T53" fmla="*/ 106 h 241"/>
                <a:gd name="T54" fmla="*/ 252 w 256"/>
                <a:gd name="T55" fmla="*/ 77 h 241"/>
                <a:gd name="T56" fmla="*/ 256 w 256"/>
                <a:gd name="T57" fmla="*/ 60 h 241"/>
                <a:gd name="T58" fmla="*/ 251 w 256"/>
                <a:gd name="T59" fmla="*/ 55 h 241"/>
                <a:gd name="T60" fmla="*/ 242 w 256"/>
                <a:gd name="T61" fmla="*/ 50 h 241"/>
                <a:gd name="T62" fmla="*/ 230 w 256"/>
                <a:gd name="T63" fmla="*/ 46 h 241"/>
                <a:gd name="T64" fmla="*/ 215 w 256"/>
                <a:gd name="T65" fmla="*/ 40 h 241"/>
                <a:gd name="T66" fmla="*/ 198 w 256"/>
                <a:gd name="T67" fmla="*/ 35 h 241"/>
                <a:gd name="T68" fmla="*/ 180 w 256"/>
                <a:gd name="T69" fmla="*/ 30 h 241"/>
                <a:gd name="T70" fmla="*/ 159 w 256"/>
                <a:gd name="T71" fmla="*/ 25 h 241"/>
                <a:gd name="T72" fmla="*/ 138 w 256"/>
                <a:gd name="T73" fmla="*/ 19 h 241"/>
                <a:gd name="T74" fmla="*/ 117 w 256"/>
                <a:gd name="T75" fmla="*/ 15 h 241"/>
                <a:gd name="T76" fmla="*/ 96 w 256"/>
                <a:gd name="T77" fmla="*/ 10 h 241"/>
                <a:gd name="T78" fmla="*/ 76 w 256"/>
                <a:gd name="T79" fmla="*/ 7 h 241"/>
                <a:gd name="T80" fmla="*/ 56 w 256"/>
                <a:gd name="T81" fmla="*/ 3 h 241"/>
                <a:gd name="T82" fmla="*/ 38 w 256"/>
                <a:gd name="T83" fmla="*/ 2 h 241"/>
                <a:gd name="T84" fmla="*/ 23 w 256"/>
                <a:gd name="T85" fmla="*/ 0 h 241"/>
                <a:gd name="T86" fmla="*/ 10 w 256"/>
                <a:gd name="T87" fmla="*/ 0 h 241"/>
                <a:gd name="T88" fmla="*/ 0 w 256"/>
                <a:gd name="T89" fmla="*/ 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6" h="241">
                  <a:moveTo>
                    <a:pt x="0" y="1"/>
                  </a:moveTo>
                  <a:lnTo>
                    <a:pt x="0" y="5"/>
                  </a:lnTo>
                  <a:lnTo>
                    <a:pt x="5" y="15"/>
                  </a:lnTo>
                  <a:lnTo>
                    <a:pt x="13" y="27"/>
                  </a:lnTo>
                  <a:lnTo>
                    <a:pt x="23" y="43"/>
                  </a:lnTo>
                  <a:lnTo>
                    <a:pt x="36" y="62"/>
                  </a:lnTo>
                  <a:lnTo>
                    <a:pt x="51" y="83"/>
                  </a:lnTo>
                  <a:lnTo>
                    <a:pt x="66" y="103"/>
                  </a:lnTo>
                  <a:lnTo>
                    <a:pt x="83" y="125"/>
                  </a:lnTo>
                  <a:lnTo>
                    <a:pt x="99" y="147"/>
                  </a:lnTo>
                  <a:lnTo>
                    <a:pt x="116" y="169"/>
                  </a:lnTo>
                  <a:lnTo>
                    <a:pt x="132" y="188"/>
                  </a:lnTo>
                  <a:lnTo>
                    <a:pt x="146" y="205"/>
                  </a:lnTo>
                  <a:lnTo>
                    <a:pt x="159" y="220"/>
                  </a:lnTo>
                  <a:lnTo>
                    <a:pt x="169" y="231"/>
                  </a:lnTo>
                  <a:lnTo>
                    <a:pt x="177" y="238"/>
                  </a:lnTo>
                  <a:lnTo>
                    <a:pt x="182" y="241"/>
                  </a:lnTo>
                  <a:lnTo>
                    <a:pt x="186" y="230"/>
                  </a:lnTo>
                  <a:lnTo>
                    <a:pt x="192" y="217"/>
                  </a:lnTo>
                  <a:lnTo>
                    <a:pt x="199" y="206"/>
                  </a:lnTo>
                  <a:lnTo>
                    <a:pt x="206" y="194"/>
                  </a:lnTo>
                  <a:lnTo>
                    <a:pt x="215" y="184"/>
                  </a:lnTo>
                  <a:lnTo>
                    <a:pt x="224" y="175"/>
                  </a:lnTo>
                  <a:lnTo>
                    <a:pt x="234" y="169"/>
                  </a:lnTo>
                  <a:lnTo>
                    <a:pt x="244" y="164"/>
                  </a:lnTo>
                  <a:lnTo>
                    <a:pt x="244" y="138"/>
                  </a:lnTo>
                  <a:lnTo>
                    <a:pt x="247" y="106"/>
                  </a:lnTo>
                  <a:lnTo>
                    <a:pt x="252" y="77"/>
                  </a:lnTo>
                  <a:lnTo>
                    <a:pt x="256" y="60"/>
                  </a:lnTo>
                  <a:lnTo>
                    <a:pt x="251" y="55"/>
                  </a:lnTo>
                  <a:lnTo>
                    <a:pt x="242" y="50"/>
                  </a:lnTo>
                  <a:lnTo>
                    <a:pt x="230" y="46"/>
                  </a:lnTo>
                  <a:lnTo>
                    <a:pt x="215" y="40"/>
                  </a:lnTo>
                  <a:lnTo>
                    <a:pt x="198" y="35"/>
                  </a:lnTo>
                  <a:lnTo>
                    <a:pt x="180" y="30"/>
                  </a:lnTo>
                  <a:lnTo>
                    <a:pt x="159" y="25"/>
                  </a:lnTo>
                  <a:lnTo>
                    <a:pt x="138" y="19"/>
                  </a:lnTo>
                  <a:lnTo>
                    <a:pt x="117" y="15"/>
                  </a:lnTo>
                  <a:lnTo>
                    <a:pt x="96" y="10"/>
                  </a:lnTo>
                  <a:lnTo>
                    <a:pt x="76" y="7"/>
                  </a:lnTo>
                  <a:lnTo>
                    <a:pt x="56" y="3"/>
                  </a:lnTo>
                  <a:lnTo>
                    <a:pt x="38" y="2"/>
                  </a:lnTo>
                  <a:lnTo>
                    <a:pt x="23" y="0"/>
                  </a:lnTo>
                  <a:lnTo>
                    <a:pt x="1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064" y="1838"/>
              <a:ext cx="131" cy="50"/>
            </a:xfrm>
            <a:custGeom>
              <a:avLst/>
              <a:gdLst>
                <a:gd name="T0" fmla="*/ 262 w 262"/>
                <a:gd name="T1" fmla="*/ 17 h 99"/>
                <a:gd name="T2" fmla="*/ 256 w 262"/>
                <a:gd name="T3" fmla="*/ 0 h 99"/>
                <a:gd name="T4" fmla="*/ 0 w 262"/>
                <a:gd name="T5" fmla="*/ 82 h 99"/>
                <a:gd name="T6" fmla="*/ 6 w 262"/>
                <a:gd name="T7" fmla="*/ 99 h 99"/>
                <a:gd name="T8" fmla="*/ 262 w 262"/>
                <a:gd name="T9" fmla="*/ 1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99">
                  <a:moveTo>
                    <a:pt x="262" y="17"/>
                  </a:moveTo>
                  <a:lnTo>
                    <a:pt x="256" y="0"/>
                  </a:lnTo>
                  <a:lnTo>
                    <a:pt x="0" y="82"/>
                  </a:lnTo>
                  <a:lnTo>
                    <a:pt x="6" y="99"/>
                  </a:lnTo>
                  <a:lnTo>
                    <a:pt x="262" y="17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153" y="2067"/>
              <a:ext cx="131" cy="50"/>
            </a:xfrm>
            <a:custGeom>
              <a:avLst/>
              <a:gdLst>
                <a:gd name="T0" fmla="*/ 263 w 263"/>
                <a:gd name="T1" fmla="*/ 19 h 101"/>
                <a:gd name="T2" fmla="*/ 257 w 263"/>
                <a:gd name="T3" fmla="*/ 0 h 101"/>
                <a:gd name="T4" fmla="*/ 0 w 263"/>
                <a:gd name="T5" fmla="*/ 82 h 101"/>
                <a:gd name="T6" fmla="*/ 6 w 263"/>
                <a:gd name="T7" fmla="*/ 101 h 101"/>
                <a:gd name="T8" fmla="*/ 263 w 263"/>
                <a:gd name="T9" fmla="*/ 1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01">
                  <a:moveTo>
                    <a:pt x="263" y="19"/>
                  </a:moveTo>
                  <a:lnTo>
                    <a:pt x="257" y="0"/>
                  </a:lnTo>
                  <a:lnTo>
                    <a:pt x="0" y="82"/>
                  </a:lnTo>
                  <a:lnTo>
                    <a:pt x="6" y="101"/>
                  </a:lnTo>
                  <a:lnTo>
                    <a:pt x="263" y="19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119" y="2053"/>
              <a:ext cx="131" cy="50"/>
            </a:xfrm>
            <a:custGeom>
              <a:avLst/>
              <a:gdLst>
                <a:gd name="T0" fmla="*/ 263 w 263"/>
                <a:gd name="T1" fmla="*/ 18 h 100"/>
                <a:gd name="T2" fmla="*/ 257 w 263"/>
                <a:gd name="T3" fmla="*/ 0 h 100"/>
                <a:gd name="T4" fmla="*/ 0 w 263"/>
                <a:gd name="T5" fmla="*/ 81 h 100"/>
                <a:gd name="T6" fmla="*/ 6 w 263"/>
                <a:gd name="T7" fmla="*/ 100 h 100"/>
                <a:gd name="T8" fmla="*/ 263 w 263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00">
                  <a:moveTo>
                    <a:pt x="263" y="18"/>
                  </a:moveTo>
                  <a:lnTo>
                    <a:pt x="257" y="0"/>
                  </a:lnTo>
                  <a:lnTo>
                    <a:pt x="0" y="81"/>
                  </a:lnTo>
                  <a:lnTo>
                    <a:pt x="6" y="100"/>
                  </a:lnTo>
                  <a:lnTo>
                    <a:pt x="263" y="18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092" y="2037"/>
              <a:ext cx="131" cy="50"/>
            </a:xfrm>
            <a:custGeom>
              <a:avLst/>
              <a:gdLst>
                <a:gd name="T0" fmla="*/ 262 w 262"/>
                <a:gd name="T1" fmla="*/ 19 h 101"/>
                <a:gd name="T2" fmla="*/ 257 w 262"/>
                <a:gd name="T3" fmla="*/ 0 h 101"/>
                <a:gd name="T4" fmla="*/ 0 w 262"/>
                <a:gd name="T5" fmla="*/ 82 h 101"/>
                <a:gd name="T6" fmla="*/ 6 w 262"/>
                <a:gd name="T7" fmla="*/ 101 h 101"/>
                <a:gd name="T8" fmla="*/ 262 w 262"/>
                <a:gd name="T9" fmla="*/ 1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01">
                  <a:moveTo>
                    <a:pt x="262" y="19"/>
                  </a:moveTo>
                  <a:lnTo>
                    <a:pt x="257" y="0"/>
                  </a:lnTo>
                  <a:lnTo>
                    <a:pt x="0" y="82"/>
                  </a:lnTo>
                  <a:lnTo>
                    <a:pt x="6" y="101"/>
                  </a:lnTo>
                  <a:lnTo>
                    <a:pt x="262" y="19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1" name="Freeform 59"/>
            <p:cNvSpPr>
              <a:spLocks/>
            </p:cNvSpPr>
            <p:nvPr/>
          </p:nvSpPr>
          <p:spPr bwMode="auto">
            <a:xfrm>
              <a:off x="3147" y="2095"/>
              <a:ext cx="131" cy="50"/>
            </a:xfrm>
            <a:custGeom>
              <a:avLst/>
              <a:gdLst>
                <a:gd name="T0" fmla="*/ 262 w 262"/>
                <a:gd name="T1" fmla="*/ 18 h 100"/>
                <a:gd name="T2" fmla="*/ 256 w 262"/>
                <a:gd name="T3" fmla="*/ 0 h 100"/>
                <a:gd name="T4" fmla="*/ 0 w 262"/>
                <a:gd name="T5" fmla="*/ 82 h 100"/>
                <a:gd name="T6" fmla="*/ 5 w 262"/>
                <a:gd name="T7" fmla="*/ 100 h 100"/>
                <a:gd name="T8" fmla="*/ 262 w 262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00">
                  <a:moveTo>
                    <a:pt x="262" y="18"/>
                  </a:moveTo>
                  <a:lnTo>
                    <a:pt x="256" y="0"/>
                  </a:lnTo>
                  <a:lnTo>
                    <a:pt x="0" y="82"/>
                  </a:lnTo>
                  <a:lnTo>
                    <a:pt x="5" y="100"/>
                  </a:lnTo>
                  <a:lnTo>
                    <a:pt x="262" y="18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60"/>
            <p:cNvSpPr>
              <a:spLocks/>
            </p:cNvSpPr>
            <p:nvPr/>
          </p:nvSpPr>
          <p:spPr bwMode="auto">
            <a:xfrm>
              <a:off x="3170" y="2119"/>
              <a:ext cx="106" cy="44"/>
            </a:xfrm>
            <a:custGeom>
              <a:avLst/>
              <a:gdLst>
                <a:gd name="T0" fmla="*/ 212 w 212"/>
                <a:gd name="T1" fmla="*/ 18 h 89"/>
                <a:gd name="T2" fmla="*/ 207 w 212"/>
                <a:gd name="T3" fmla="*/ 0 h 89"/>
                <a:gd name="T4" fmla="*/ 3 w 212"/>
                <a:gd name="T5" fmla="*/ 67 h 89"/>
                <a:gd name="T6" fmla="*/ 0 w 212"/>
                <a:gd name="T7" fmla="*/ 89 h 89"/>
                <a:gd name="T8" fmla="*/ 212 w 212"/>
                <a:gd name="T9" fmla="*/ 1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89">
                  <a:moveTo>
                    <a:pt x="212" y="18"/>
                  </a:moveTo>
                  <a:lnTo>
                    <a:pt x="207" y="0"/>
                  </a:lnTo>
                  <a:lnTo>
                    <a:pt x="3" y="67"/>
                  </a:lnTo>
                  <a:lnTo>
                    <a:pt x="0" y="89"/>
                  </a:lnTo>
                  <a:lnTo>
                    <a:pt x="212" y="18"/>
                  </a:lnTo>
                  <a:close/>
                </a:path>
              </a:pathLst>
            </a:custGeom>
            <a:solidFill>
              <a:srgbClr val="DD5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61"/>
            <p:cNvSpPr>
              <a:spLocks/>
            </p:cNvSpPr>
            <p:nvPr/>
          </p:nvSpPr>
          <p:spPr bwMode="auto">
            <a:xfrm>
              <a:off x="2458" y="2210"/>
              <a:ext cx="403" cy="505"/>
            </a:xfrm>
            <a:custGeom>
              <a:avLst/>
              <a:gdLst>
                <a:gd name="T0" fmla="*/ 450 w 807"/>
                <a:gd name="T1" fmla="*/ 154 h 1010"/>
                <a:gd name="T2" fmla="*/ 391 w 807"/>
                <a:gd name="T3" fmla="*/ 200 h 1010"/>
                <a:gd name="T4" fmla="*/ 368 w 807"/>
                <a:gd name="T5" fmla="*/ 196 h 1010"/>
                <a:gd name="T6" fmla="*/ 344 w 807"/>
                <a:gd name="T7" fmla="*/ 288 h 1010"/>
                <a:gd name="T8" fmla="*/ 306 w 807"/>
                <a:gd name="T9" fmla="*/ 66 h 1010"/>
                <a:gd name="T10" fmla="*/ 304 w 807"/>
                <a:gd name="T11" fmla="*/ 3 h 1010"/>
                <a:gd name="T12" fmla="*/ 246 w 807"/>
                <a:gd name="T13" fmla="*/ 10 h 1010"/>
                <a:gd name="T14" fmla="*/ 222 w 807"/>
                <a:gd name="T15" fmla="*/ 120 h 1010"/>
                <a:gd name="T16" fmla="*/ 252 w 807"/>
                <a:gd name="T17" fmla="*/ 227 h 1010"/>
                <a:gd name="T18" fmla="*/ 271 w 807"/>
                <a:gd name="T19" fmla="*/ 321 h 1010"/>
                <a:gd name="T20" fmla="*/ 223 w 807"/>
                <a:gd name="T21" fmla="*/ 310 h 1010"/>
                <a:gd name="T22" fmla="*/ 194 w 807"/>
                <a:gd name="T23" fmla="*/ 324 h 1010"/>
                <a:gd name="T24" fmla="*/ 153 w 807"/>
                <a:gd name="T25" fmla="*/ 365 h 1010"/>
                <a:gd name="T26" fmla="*/ 118 w 807"/>
                <a:gd name="T27" fmla="*/ 386 h 1010"/>
                <a:gd name="T28" fmla="*/ 32 w 807"/>
                <a:gd name="T29" fmla="*/ 399 h 1010"/>
                <a:gd name="T30" fmla="*/ 39 w 807"/>
                <a:gd name="T31" fmla="*/ 439 h 1010"/>
                <a:gd name="T32" fmla="*/ 130 w 807"/>
                <a:gd name="T33" fmla="*/ 488 h 1010"/>
                <a:gd name="T34" fmla="*/ 47 w 807"/>
                <a:gd name="T35" fmla="*/ 560 h 1010"/>
                <a:gd name="T36" fmla="*/ 33 w 807"/>
                <a:gd name="T37" fmla="*/ 585 h 1010"/>
                <a:gd name="T38" fmla="*/ 64 w 807"/>
                <a:gd name="T39" fmla="*/ 603 h 1010"/>
                <a:gd name="T40" fmla="*/ 58 w 807"/>
                <a:gd name="T41" fmla="*/ 801 h 1010"/>
                <a:gd name="T42" fmla="*/ 99 w 807"/>
                <a:gd name="T43" fmla="*/ 779 h 1010"/>
                <a:gd name="T44" fmla="*/ 149 w 807"/>
                <a:gd name="T45" fmla="*/ 763 h 1010"/>
                <a:gd name="T46" fmla="*/ 207 w 807"/>
                <a:gd name="T47" fmla="*/ 754 h 1010"/>
                <a:gd name="T48" fmla="*/ 230 w 807"/>
                <a:gd name="T49" fmla="*/ 716 h 1010"/>
                <a:gd name="T50" fmla="*/ 262 w 807"/>
                <a:gd name="T51" fmla="*/ 688 h 1010"/>
                <a:gd name="T52" fmla="*/ 289 w 807"/>
                <a:gd name="T53" fmla="*/ 732 h 1010"/>
                <a:gd name="T54" fmla="*/ 296 w 807"/>
                <a:gd name="T55" fmla="*/ 782 h 1010"/>
                <a:gd name="T56" fmla="*/ 312 w 807"/>
                <a:gd name="T57" fmla="*/ 824 h 1010"/>
                <a:gd name="T58" fmla="*/ 310 w 807"/>
                <a:gd name="T59" fmla="*/ 869 h 1010"/>
                <a:gd name="T60" fmla="*/ 354 w 807"/>
                <a:gd name="T61" fmla="*/ 854 h 1010"/>
                <a:gd name="T62" fmla="*/ 397 w 807"/>
                <a:gd name="T63" fmla="*/ 864 h 1010"/>
                <a:gd name="T64" fmla="*/ 439 w 807"/>
                <a:gd name="T65" fmla="*/ 914 h 1010"/>
                <a:gd name="T66" fmla="*/ 504 w 807"/>
                <a:gd name="T67" fmla="*/ 955 h 1010"/>
                <a:gd name="T68" fmla="*/ 527 w 807"/>
                <a:gd name="T69" fmla="*/ 993 h 1010"/>
                <a:gd name="T70" fmla="*/ 556 w 807"/>
                <a:gd name="T71" fmla="*/ 1000 h 1010"/>
                <a:gd name="T72" fmla="*/ 583 w 807"/>
                <a:gd name="T73" fmla="*/ 963 h 1010"/>
                <a:gd name="T74" fmla="*/ 620 w 807"/>
                <a:gd name="T75" fmla="*/ 846 h 1010"/>
                <a:gd name="T76" fmla="*/ 643 w 807"/>
                <a:gd name="T77" fmla="*/ 771 h 1010"/>
                <a:gd name="T78" fmla="*/ 689 w 807"/>
                <a:gd name="T79" fmla="*/ 753 h 1010"/>
                <a:gd name="T80" fmla="*/ 688 w 807"/>
                <a:gd name="T81" fmla="*/ 700 h 1010"/>
                <a:gd name="T82" fmla="*/ 751 w 807"/>
                <a:gd name="T83" fmla="*/ 700 h 1010"/>
                <a:gd name="T84" fmla="*/ 757 w 807"/>
                <a:gd name="T85" fmla="*/ 667 h 1010"/>
                <a:gd name="T86" fmla="*/ 703 w 807"/>
                <a:gd name="T87" fmla="*/ 588 h 1010"/>
                <a:gd name="T88" fmla="*/ 633 w 807"/>
                <a:gd name="T89" fmla="*/ 540 h 1010"/>
                <a:gd name="T90" fmla="*/ 602 w 807"/>
                <a:gd name="T91" fmla="*/ 516 h 1010"/>
                <a:gd name="T92" fmla="*/ 655 w 807"/>
                <a:gd name="T93" fmla="*/ 501 h 1010"/>
                <a:gd name="T94" fmla="*/ 671 w 807"/>
                <a:gd name="T95" fmla="*/ 467 h 1010"/>
                <a:gd name="T96" fmla="*/ 720 w 807"/>
                <a:gd name="T97" fmla="*/ 423 h 1010"/>
                <a:gd name="T98" fmla="*/ 788 w 807"/>
                <a:gd name="T99" fmla="*/ 413 h 1010"/>
                <a:gd name="T100" fmla="*/ 793 w 807"/>
                <a:gd name="T101" fmla="*/ 370 h 1010"/>
                <a:gd name="T102" fmla="*/ 701 w 807"/>
                <a:gd name="T103" fmla="*/ 295 h 1010"/>
                <a:gd name="T104" fmla="*/ 702 w 807"/>
                <a:gd name="T105" fmla="*/ 242 h 1010"/>
                <a:gd name="T106" fmla="*/ 651 w 807"/>
                <a:gd name="T107" fmla="*/ 235 h 1010"/>
                <a:gd name="T108" fmla="*/ 603 w 807"/>
                <a:gd name="T109" fmla="*/ 238 h 1010"/>
                <a:gd name="T110" fmla="*/ 559 w 807"/>
                <a:gd name="T111" fmla="*/ 243 h 1010"/>
                <a:gd name="T112" fmla="*/ 527 w 807"/>
                <a:gd name="T113" fmla="*/ 173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07" h="1010">
                  <a:moveTo>
                    <a:pt x="510" y="114"/>
                  </a:moveTo>
                  <a:lnTo>
                    <a:pt x="494" y="122"/>
                  </a:lnTo>
                  <a:lnTo>
                    <a:pt x="479" y="133"/>
                  </a:lnTo>
                  <a:lnTo>
                    <a:pt x="464" y="142"/>
                  </a:lnTo>
                  <a:lnTo>
                    <a:pt x="450" y="154"/>
                  </a:lnTo>
                  <a:lnTo>
                    <a:pt x="436" y="165"/>
                  </a:lnTo>
                  <a:lnTo>
                    <a:pt x="422" y="177"/>
                  </a:lnTo>
                  <a:lnTo>
                    <a:pt x="408" y="188"/>
                  </a:lnTo>
                  <a:lnTo>
                    <a:pt x="396" y="201"/>
                  </a:lnTo>
                  <a:lnTo>
                    <a:pt x="391" y="200"/>
                  </a:lnTo>
                  <a:lnTo>
                    <a:pt x="386" y="199"/>
                  </a:lnTo>
                  <a:lnTo>
                    <a:pt x="382" y="197"/>
                  </a:lnTo>
                  <a:lnTo>
                    <a:pt x="377" y="196"/>
                  </a:lnTo>
                  <a:lnTo>
                    <a:pt x="373" y="196"/>
                  </a:lnTo>
                  <a:lnTo>
                    <a:pt x="368" y="196"/>
                  </a:lnTo>
                  <a:lnTo>
                    <a:pt x="363" y="196"/>
                  </a:lnTo>
                  <a:lnTo>
                    <a:pt x="359" y="196"/>
                  </a:lnTo>
                  <a:lnTo>
                    <a:pt x="354" y="218"/>
                  </a:lnTo>
                  <a:lnTo>
                    <a:pt x="348" y="253"/>
                  </a:lnTo>
                  <a:lnTo>
                    <a:pt x="344" y="288"/>
                  </a:lnTo>
                  <a:lnTo>
                    <a:pt x="338" y="311"/>
                  </a:lnTo>
                  <a:lnTo>
                    <a:pt x="329" y="254"/>
                  </a:lnTo>
                  <a:lnTo>
                    <a:pt x="319" y="172"/>
                  </a:lnTo>
                  <a:lnTo>
                    <a:pt x="309" y="98"/>
                  </a:lnTo>
                  <a:lnTo>
                    <a:pt x="306" y="66"/>
                  </a:lnTo>
                  <a:lnTo>
                    <a:pt x="308" y="51"/>
                  </a:lnTo>
                  <a:lnTo>
                    <a:pt x="310" y="36"/>
                  </a:lnTo>
                  <a:lnTo>
                    <a:pt x="314" y="21"/>
                  </a:lnTo>
                  <a:lnTo>
                    <a:pt x="315" y="6"/>
                  </a:lnTo>
                  <a:lnTo>
                    <a:pt x="304" y="3"/>
                  </a:lnTo>
                  <a:lnTo>
                    <a:pt x="293" y="0"/>
                  </a:lnTo>
                  <a:lnTo>
                    <a:pt x="281" y="1"/>
                  </a:lnTo>
                  <a:lnTo>
                    <a:pt x="269" y="3"/>
                  </a:lnTo>
                  <a:lnTo>
                    <a:pt x="258" y="6"/>
                  </a:lnTo>
                  <a:lnTo>
                    <a:pt x="246" y="10"/>
                  </a:lnTo>
                  <a:lnTo>
                    <a:pt x="236" y="13"/>
                  </a:lnTo>
                  <a:lnTo>
                    <a:pt x="225" y="18"/>
                  </a:lnTo>
                  <a:lnTo>
                    <a:pt x="220" y="39"/>
                  </a:lnTo>
                  <a:lnTo>
                    <a:pt x="220" y="81"/>
                  </a:lnTo>
                  <a:lnTo>
                    <a:pt x="222" y="120"/>
                  </a:lnTo>
                  <a:lnTo>
                    <a:pt x="223" y="137"/>
                  </a:lnTo>
                  <a:lnTo>
                    <a:pt x="225" y="146"/>
                  </a:lnTo>
                  <a:lnTo>
                    <a:pt x="232" y="165"/>
                  </a:lnTo>
                  <a:lnTo>
                    <a:pt x="241" y="195"/>
                  </a:lnTo>
                  <a:lnTo>
                    <a:pt x="252" y="227"/>
                  </a:lnTo>
                  <a:lnTo>
                    <a:pt x="262" y="262"/>
                  </a:lnTo>
                  <a:lnTo>
                    <a:pt x="271" y="291"/>
                  </a:lnTo>
                  <a:lnTo>
                    <a:pt x="278" y="313"/>
                  </a:lnTo>
                  <a:lnTo>
                    <a:pt x="282" y="322"/>
                  </a:lnTo>
                  <a:lnTo>
                    <a:pt x="271" y="321"/>
                  </a:lnTo>
                  <a:lnTo>
                    <a:pt x="262" y="318"/>
                  </a:lnTo>
                  <a:lnTo>
                    <a:pt x="252" y="317"/>
                  </a:lnTo>
                  <a:lnTo>
                    <a:pt x="243" y="315"/>
                  </a:lnTo>
                  <a:lnTo>
                    <a:pt x="232" y="313"/>
                  </a:lnTo>
                  <a:lnTo>
                    <a:pt x="223" y="310"/>
                  </a:lnTo>
                  <a:lnTo>
                    <a:pt x="213" y="307"/>
                  </a:lnTo>
                  <a:lnTo>
                    <a:pt x="203" y="303"/>
                  </a:lnTo>
                  <a:lnTo>
                    <a:pt x="199" y="309"/>
                  </a:lnTo>
                  <a:lnTo>
                    <a:pt x="197" y="316"/>
                  </a:lnTo>
                  <a:lnTo>
                    <a:pt x="194" y="324"/>
                  </a:lnTo>
                  <a:lnTo>
                    <a:pt x="192" y="331"/>
                  </a:lnTo>
                  <a:lnTo>
                    <a:pt x="183" y="341"/>
                  </a:lnTo>
                  <a:lnTo>
                    <a:pt x="174" y="351"/>
                  </a:lnTo>
                  <a:lnTo>
                    <a:pt x="163" y="359"/>
                  </a:lnTo>
                  <a:lnTo>
                    <a:pt x="153" y="365"/>
                  </a:lnTo>
                  <a:lnTo>
                    <a:pt x="144" y="369"/>
                  </a:lnTo>
                  <a:lnTo>
                    <a:pt x="137" y="373"/>
                  </a:lnTo>
                  <a:lnTo>
                    <a:pt x="132" y="375"/>
                  </a:lnTo>
                  <a:lnTo>
                    <a:pt x="130" y="376"/>
                  </a:lnTo>
                  <a:lnTo>
                    <a:pt x="118" y="386"/>
                  </a:lnTo>
                  <a:lnTo>
                    <a:pt x="104" y="393"/>
                  </a:lnTo>
                  <a:lnTo>
                    <a:pt x="87" y="398"/>
                  </a:lnTo>
                  <a:lnTo>
                    <a:pt x="70" y="400"/>
                  </a:lnTo>
                  <a:lnTo>
                    <a:pt x="50" y="400"/>
                  </a:lnTo>
                  <a:lnTo>
                    <a:pt x="32" y="399"/>
                  </a:lnTo>
                  <a:lnTo>
                    <a:pt x="15" y="397"/>
                  </a:lnTo>
                  <a:lnTo>
                    <a:pt x="0" y="394"/>
                  </a:lnTo>
                  <a:lnTo>
                    <a:pt x="5" y="409"/>
                  </a:lnTo>
                  <a:lnTo>
                    <a:pt x="19" y="424"/>
                  </a:lnTo>
                  <a:lnTo>
                    <a:pt x="39" y="439"/>
                  </a:lnTo>
                  <a:lnTo>
                    <a:pt x="63" y="454"/>
                  </a:lnTo>
                  <a:lnTo>
                    <a:pt x="86" y="467"/>
                  </a:lnTo>
                  <a:lnTo>
                    <a:pt x="107" y="477"/>
                  </a:lnTo>
                  <a:lnTo>
                    <a:pt x="123" y="484"/>
                  </a:lnTo>
                  <a:lnTo>
                    <a:pt x="130" y="488"/>
                  </a:lnTo>
                  <a:lnTo>
                    <a:pt x="117" y="503"/>
                  </a:lnTo>
                  <a:lnTo>
                    <a:pt x="101" y="518"/>
                  </a:lnTo>
                  <a:lnTo>
                    <a:pt x="84" y="533"/>
                  </a:lnTo>
                  <a:lnTo>
                    <a:pt x="64" y="548"/>
                  </a:lnTo>
                  <a:lnTo>
                    <a:pt x="47" y="560"/>
                  </a:lnTo>
                  <a:lnTo>
                    <a:pt x="33" y="570"/>
                  </a:lnTo>
                  <a:lnTo>
                    <a:pt x="23" y="577"/>
                  </a:lnTo>
                  <a:lnTo>
                    <a:pt x="19" y="579"/>
                  </a:lnTo>
                  <a:lnTo>
                    <a:pt x="26" y="582"/>
                  </a:lnTo>
                  <a:lnTo>
                    <a:pt x="33" y="585"/>
                  </a:lnTo>
                  <a:lnTo>
                    <a:pt x="40" y="588"/>
                  </a:lnTo>
                  <a:lnTo>
                    <a:pt x="47" y="590"/>
                  </a:lnTo>
                  <a:lnTo>
                    <a:pt x="54" y="594"/>
                  </a:lnTo>
                  <a:lnTo>
                    <a:pt x="60" y="599"/>
                  </a:lnTo>
                  <a:lnTo>
                    <a:pt x="64" y="603"/>
                  </a:lnTo>
                  <a:lnTo>
                    <a:pt x="69" y="610"/>
                  </a:lnTo>
                  <a:lnTo>
                    <a:pt x="68" y="658"/>
                  </a:lnTo>
                  <a:lnTo>
                    <a:pt x="64" y="722"/>
                  </a:lnTo>
                  <a:lnTo>
                    <a:pt x="60" y="777"/>
                  </a:lnTo>
                  <a:lnTo>
                    <a:pt x="58" y="801"/>
                  </a:lnTo>
                  <a:lnTo>
                    <a:pt x="65" y="796"/>
                  </a:lnTo>
                  <a:lnTo>
                    <a:pt x="73" y="791"/>
                  </a:lnTo>
                  <a:lnTo>
                    <a:pt x="81" y="788"/>
                  </a:lnTo>
                  <a:lnTo>
                    <a:pt x="91" y="783"/>
                  </a:lnTo>
                  <a:lnTo>
                    <a:pt x="99" y="779"/>
                  </a:lnTo>
                  <a:lnTo>
                    <a:pt x="108" y="776"/>
                  </a:lnTo>
                  <a:lnTo>
                    <a:pt x="117" y="773"/>
                  </a:lnTo>
                  <a:lnTo>
                    <a:pt x="126" y="769"/>
                  </a:lnTo>
                  <a:lnTo>
                    <a:pt x="138" y="766"/>
                  </a:lnTo>
                  <a:lnTo>
                    <a:pt x="149" y="763"/>
                  </a:lnTo>
                  <a:lnTo>
                    <a:pt x="162" y="761"/>
                  </a:lnTo>
                  <a:lnTo>
                    <a:pt x="174" y="759"/>
                  </a:lnTo>
                  <a:lnTo>
                    <a:pt x="185" y="758"/>
                  </a:lnTo>
                  <a:lnTo>
                    <a:pt x="197" y="755"/>
                  </a:lnTo>
                  <a:lnTo>
                    <a:pt x="207" y="754"/>
                  </a:lnTo>
                  <a:lnTo>
                    <a:pt x="218" y="752"/>
                  </a:lnTo>
                  <a:lnTo>
                    <a:pt x="222" y="744"/>
                  </a:lnTo>
                  <a:lnTo>
                    <a:pt x="224" y="735"/>
                  </a:lnTo>
                  <a:lnTo>
                    <a:pt x="228" y="725"/>
                  </a:lnTo>
                  <a:lnTo>
                    <a:pt x="230" y="716"/>
                  </a:lnTo>
                  <a:lnTo>
                    <a:pt x="233" y="707"/>
                  </a:lnTo>
                  <a:lnTo>
                    <a:pt x="238" y="699"/>
                  </a:lnTo>
                  <a:lnTo>
                    <a:pt x="245" y="692"/>
                  </a:lnTo>
                  <a:lnTo>
                    <a:pt x="253" y="687"/>
                  </a:lnTo>
                  <a:lnTo>
                    <a:pt x="262" y="688"/>
                  </a:lnTo>
                  <a:lnTo>
                    <a:pt x="271" y="691"/>
                  </a:lnTo>
                  <a:lnTo>
                    <a:pt x="278" y="695"/>
                  </a:lnTo>
                  <a:lnTo>
                    <a:pt x="285" y="701"/>
                  </a:lnTo>
                  <a:lnTo>
                    <a:pt x="292" y="717"/>
                  </a:lnTo>
                  <a:lnTo>
                    <a:pt x="289" y="732"/>
                  </a:lnTo>
                  <a:lnTo>
                    <a:pt x="282" y="746"/>
                  </a:lnTo>
                  <a:lnTo>
                    <a:pt x="277" y="761"/>
                  </a:lnTo>
                  <a:lnTo>
                    <a:pt x="284" y="768"/>
                  </a:lnTo>
                  <a:lnTo>
                    <a:pt x="290" y="775"/>
                  </a:lnTo>
                  <a:lnTo>
                    <a:pt x="296" y="782"/>
                  </a:lnTo>
                  <a:lnTo>
                    <a:pt x="300" y="789"/>
                  </a:lnTo>
                  <a:lnTo>
                    <a:pt x="305" y="797"/>
                  </a:lnTo>
                  <a:lnTo>
                    <a:pt x="308" y="806"/>
                  </a:lnTo>
                  <a:lnTo>
                    <a:pt x="310" y="815"/>
                  </a:lnTo>
                  <a:lnTo>
                    <a:pt x="312" y="824"/>
                  </a:lnTo>
                  <a:lnTo>
                    <a:pt x="308" y="837"/>
                  </a:lnTo>
                  <a:lnTo>
                    <a:pt x="306" y="853"/>
                  </a:lnTo>
                  <a:lnTo>
                    <a:pt x="304" y="866"/>
                  </a:lnTo>
                  <a:lnTo>
                    <a:pt x="302" y="872"/>
                  </a:lnTo>
                  <a:lnTo>
                    <a:pt x="310" y="869"/>
                  </a:lnTo>
                  <a:lnTo>
                    <a:pt x="320" y="866"/>
                  </a:lnTo>
                  <a:lnTo>
                    <a:pt x="328" y="862"/>
                  </a:lnTo>
                  <a:lnTo>
                    <a:pt x="337" y="859"/>
                  </a:lnTo>
                  <a:lnTo>
                    <a:pt x="345" y="857"/>
                  </a:lnTo>
                  <a:lnTo>
                    <a:pt x="354" y="854"/>
                  </a:lnTo>
                  <a:lnTo>
                    <a:pt x="363" y="852"/>
                  </a:lnTo>
                  <a:lnTo>
                    <a:pt x="373" y="851"/>
                  </a:lnTo>
                  <a:lnTo>
                    <a:pt x="381" y="854"/>
                  </a:lnTo>
                  <a:lnTo>
                    <a:pt x="390" y="858"/>
                  </a:lnTo>
                  <a:lnTo>
                    <a:pt x="397" y="864"/>
                  </a:lnTo>
                  <a:lnTo>
                    <a:pt x="403" y="871"/>
                  </a:lnTo>
                  <a:lnTo>
                    <a:pt x="406" y="888"/>
                  </a:lnTo>
                  <a:lnTo>
                    <a:pt x="413" y="900"/>
                  </a:lnTo>
                  <a:lnTo>
                    <a:pt x="426" y="909"/>
                  </a:lnTo>
                  <a:lnTo>
                    <a:pt x="439" y="914"/>
                  </a:lnTo>
                  <a:lnTo>
                    <a:pt x="456" y="920"/>
                  </a:lnTo>
                  <a:lnTo>
                    <a:pt x="470" y="927"/>
                  </a:lnTo>
                  <a:lnTo>
                    <a:pt x="485" y="935"/>
                  </a:lnTo>
                  <a:lnTo>
                    <a:pt x="497" y="948"/>
                  </a:lnTo>
                  <a:lnTo>
                    <a:pt x="504" y="955"/>
                  </a:lnTo>
                  <a:lnTo>
                    <a:pt x="510" y="962"/>
                  </a:lnTo>
                  <a:lnTo>
                    <a:pt x="514" y="969"/>
                  </a:lnTo>
                  <a:lnTo>
                    <a:pt x="519" y="977"/>
                  </a:lnTo>
                  <a:lnTo>
                    <a:pt x="523" y="985"/>
                  </a:lnTo>
                  <a:lnTo>
                    <a:pt x="527" y="993"/>
                  </a:lnTo>
                  <a:lnTo>
                    <a:pt x="530" y="1002"/>
                  </a:lnTo>
                  <a:lnTo>
                    <a:pt x="534" y="1010"/>
                  </a:lnTo>
                  <a:lnTo>
                    <a:pt x="542" y="1009"/>
                  </a:lnTo>
                  <a:lnTo>
                    <a:pt x="550" y="1005"/>
                  </a:lnTo>
                  <a:lnTo>
                    <a:pt x="556" y="1000"/>
                  </a:lnTo>
                  <a:lnTo>
                    <a:pt x="563" y="993"/>
                  </a:lnTo>
                  <a:lnTo>
                    <a:pt x="567" y="986"/>
                  </a:lnTo>
                  <a:lnTo>
                    <a:pt x="573" y="978"/>
                  </a:lnTo>
                  <a:lnTo>
                    <a:pt x="578" y="971"/>
                  </a:lnTo>
                  <a:lnTo>
                    <a:pt x="583" y="963"/>
                  </a:lnTo>
                  <a:lnTo>
                    <a:pt x="595" y="940"/>
                  </a:lnTo>
                  <a:lnTo>
                    <a:pt x="605" y="915"/>
                  </a:lnTo>
                  <a:lnTo>
                    <a:pt x="612" y="891"/>
                  </a:lnTo>
                  <a:lnTo>
                    <a:pt x="616" y="867"/>
                  </a:lnTo>
                  <a:lnTo>
                    <a:pt x="620" y="846"/>
                  </a:lnTo>
                  <a:lnTo>
                    <a:pt x="622" y="824"/>
                  </a:lnTo>
                  <a:lnTo>
                    <a:pt x="625" y="804"/>
                  </a:lnTo>
                  <a:lnTo>
                    <a:pt x="627" y="783"/>
                  </a:lnTo>
                  <a:lnTo>
                    <a:pt x="635" y="777"/>
                  </a:lnTo>
                  <a:lnTo>
                    <a:pt x="643" y="771"/>
                  </a:lnTo>
                  <a:lnTo>
                    <a:pt x="652" y="767"/>
                  </a:lnTo>
                  <a:lnTo>
                    <a:pt x="662" y="762"/>
                  </a:lnTo>
                  <a:lnTo>
                    <a:pt x="671" y="759"/>
                  </a:lnTo>
                  <a:lnTo>
                    <a:pt x="680" y="755"/>
                  </a:lnTo>
                  <a:lnTo>
                    <a:pt x="689" y="753"/>
                  </a:lnTo>
                  <a:lnTo>
                    <a:pt x="700" y="751"/>
                  </a:lnTo>
                  <a:lnTo>
                    <a:pt x="700" y="740"/>
                  </a:lnTo>
                  <a:lnTo>
                    <a:pt x="696" y="723"/>
                  </a:lnTo>
                  <a:lnTo>
                    <a:pt x="690" y="707"/>
                  </a:lnTo>
                  <a:lnTo>
                    <a:pt x="688" y="700"/>
                  </a:lnTo>
                  <a:lnTo>
                    <a:pt x="698" y="698"/>
                  </a:lnTo>
                  <a:lnTo>
                    <a:pt x="712" y="696"/>
                  </a:lnTo>
                  <a:lnTo>
                    <a:pt x="725" y="696"/>
                  </a:lnTo>
                  <a:lnTo>
                    <a:pt x="739" y="698"/>
                  </a:lnTo>
                  <a:lnTo>
                    <a:pt x="751" y="700"/>
                  </a:lnTo>
                  <a:lnTo>
                    <a:pt x="762" y="701"/>
                  </a:lnTo>
                  <a:lnTo>
                    <a:pt x="769" y="703"/>
                  </a:lnTo>
                  <a:lnTo>
                    <a:pt x="771" y="703"/>
                  </a:lnTo>
                  <a:lnTo>
                    <a:pt x="765" y="685"/>
                  </a:lnTo>
                  <a:lnTo>
                    <a:pt x="757" y="667"/>
                  </a:lnTo>
                  <a:lnTo>
                    <a:pt x="749" y="649"/>
                  </a:lnTo>
                  <a:lnTo>
                    <a:pt x="740" y="633"/>
                  </a:lnTo>
                  <a:lnTo>
                    <a:pt x="728" y="617"/>
                  </a:lnTo>
                  <a:lnTo>
                    <a:pt x="717" y="602"/>
                  </a:lnTo>
                  <a:lnTo>
                    <a:pt x="703" y="588"/>
                  </a:lnTo>
                  <a:lnTo>
                    <a:pt x="687" y="575"/>
                  </a:lnTo>
                  <a:lnTo>
                    <a:pt x="677" y="566"/>
                  </a:lnTo>
                  <a:lnTo>
                    <a:pt x="663" y="557"/>
                  </a:lnTo>
                  <a:lnTo>
                    <a:pt x="648" y="549"/>
                  </a:lnTo>
                  <a:lnTo>
                    <a:pt x="633" y="540"/>
                  </a:lnTo>
                  <a:lnTo>
                    <a:pt x="618" y="533"/>
                  </a:lnTo>
                  <a:lnTo>
                    <a:pt x="605" y="527"/>
                  </a:lnTo>
                  <a:lnTo>
                    <a:pt x="596" y="521"/>
                  </a:lnTo>
                  <a:lnTo>
                    <a:pt x="592" y="519"/>
                  </a:lnTo>
                  <a:lnTo>
                    <a:pt x="602" y="516"/>
                  </a:lnTo>
                  <a:lnTo>
                    <a:pt x="612" y="512"/>
                  </a:lnTo>
                  <a:lnTo>
                    <a:pt x="622" y="509"/>
                  </a:lnTo>
                  <a:lnTo>
                    <a:pt x="633" y="505"/>
                  </a:lnTo>
                  <a:lnTo>
                    <a:pt x="643" y="503"/>
                  </a:lnTo>
                  <a:lnTo>
                    <a:pt x="655" y="501"/>
                  </a:lnTo>
                  <a:lnTo>
                    <a:pt x="665" y="498"/>
                  </a:lnTo>
                  <a:lnTo>
                    <a:pt x="675" y="496"/>
                  </a:lnTo>
                  <a:lnTo>
                    <a:pt x="674" y="487"/>
                  </a:lnTo>
                  <a:lnTo>
                    <a:pt x="673" y="477"/>
                  </a:lnTo>
                  <a:lnTo>
                    <a:pt x="671" y="467"/>
                  </a:lnTo>
                  <a:lnTo>
                    <a:pt x="673" y="458"/>
                  </a:lnTo>
                  <a:lnTo>
                    <a:pt x="683" y="446"/>
                  </a:lnTo>
                  <a:lnTo>
                    <a:pt x="694" y="437"/>
                  </a:lnTo>
                  <a:lnTo>
                    <a:pt x="706" y="429"/>
                  </a:lnTo>
                  <a:lnTo>
                    <a:pt x="720" y="423"/>
                  </a:lnTo>
                  <a:lnTo>
                    <a:pt x="735" y="419"/>
                  </a:lnTo>
                  <a:lnTo>
                    <a:pt x="750" y="415"/>
                  </a:lnTo>
                  <a:lnTo>
                    <a:pt x="765" y="413"/>
                  </a:lnTo>
                  <a:lnTo>
                    <a:pt x="781" y="411"/>
                  </a:lnTo>
                  <a:lnTo>
                    <a:pt x="788" y="413"/>
                  </a:lnTo>
                  <a:lnTo>
                    <a:pt x="796" y="415"/>
                  </a:lnTo>
                  <a:lnTo>
                    <a:pt x="803" y="416"/>
                  </a:lnTo>
                  <a:lnTo>
                    <a:pt x="807" y="416"/>
                  </a:lnTo>
                  <a:lnTo>
                    <a:pt x="802" y="392"/>
                  </a:lnTo>
                  <a:lnTo>
                    <a:pt x="793" y="370"/>
                  </a:lnTo>
                  <a:lnTo>
                    <a:pt x="779" y="352"/>
                  </a:lnTo>
                  <a:lnTo>
                    <a:pt x="762" y="335"/>
                  </a:lnTo>
                  <a:lnTo>
                    <a:pt x="743" y="320"/>
                  </a:lnTo>
                  <a:lnTo>
                    <a:pt x="723" y="306"/>
                  </a:lnTo>
                  <a:lnTo>
                    <a:pt x="701" y="295"/>
                  </a:lnTo>
                  <a:lnTo>
                    <a:pt x="679" y="285"/>
                  </a:lnTo>
                  <a:lnTo>
                    <a:pt x="685" y="276"/>
                  </a:lnTo>
                  <a:lnTo>
                    <a:pt x="693" y="263"/>
                  </a:lnTo>
                  <a:lnTo>
                    <a:pt x="700" y="250"/>
                  </a:lnTo>
                  <a:lnTo>
                    <a:pt x="702" y="242"/>
                  </a:lnTo>
                  <a:lnTo>
                    <a:pt x="691" y="241"/>
                  </a:lnTo>
                  <a:lnTo>
                    <a:pt x="682" y="240"/>
                  </a:lnTo>
                  <a:lnTo>
                    <a:pt x="672" y="238"/>
                  </a:lnTo>
                  <a:lnTo>
                    <a:pt x="662" y="237"/>
                  </a:lnTo>
                  <a:lnTo>
                    <a:pt x="651" y="235"/>
                  </a:lnTo>
                  <a:lnTo>
                    <a:pt x="641" y="234"/>
                  </a:lnTo>
                  <a:lnTo>
                    <a:pt x="630" y="234"/>
                  </a:lnTo>
                  <a:lnTo>
                    <a:pt x="620" y="234"/>
                  </a:lnTo>
                  <a:lnTo>
                    <a:pt x="611" y="237"/>
                  </a:lnTo>
                  <a:lnTo>
                    <a:pt x="603" y="238"/>
                  </a:lnTo>
                  <a:lnTo>
                    <a:pt x="594" y="239"/>
                  </a:lnTo>
                  <a:lnTo>
                    <a:pt x="586" y="240"/>
                  </a:lnTo>
                  <a:lnTo>
                    <a:pt x="576" y="240"/>
                  </a:lnTo>
                  <a:lnTo>
                    <a:pt x="568" y="241"/>
                  </a:lnTo>
                  <a:lnTo>
                    <a:pt x="559" y="243"/>
                  </a:lnTo>
                  <a:lnTo>
                    <a:pt x="550" y="246"/>
                  </a:lnTo>
                  <a:lnTo>
                    <a:pt x="545" y="235"/>
                  </a:lnTo>
                  <a:lnTo>
                    <a:pt x="540" y="218"/>
                  </a:lnTo>
                  <a:lnTo>
                    <a:pt x="533" y="196"/>
                  </a:lnTo>
                  <a:lnTo>
                    <a:pt x="527" y="173"/>
                  </a:lnTo>
                  <a:lnTo>
                    <a:pt x="520" y="151"/>
                  </a:lnTo>
                  <a:lnTo>
                    <a:pt x="514" y="133"/>
                  </a:lnTo>
                  <a:lnTo>
                    <a:pt x="511" y="119"/>
                  </a:lnTo>
                  <a:lnTo>
                    <a:pt x="510" y="1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62"/>
            <p:cNvSpPr>
              <a:spLocks/>
            </p:cNvSpPr>
            <p:nvPr/>
          </p:nvSpPr>
          <p:spPr bwMode="auto">
            <a:xfrm>
              <a:off x="2653" y="2291"/>
              <a:ext cx="195" cy="113"/>
            </a:xfrm>
            <a:custGeom>
              <a:avLst/>
              <a:gdLst>
                <a:gd name="T0" fmla="*/ 130 w 390"/>
                <a:gd name="T1" fmla="*/ 124 h 226"/>
                <a:gd name="T2" fmla="*/ 130 w 390"/>
                <a:gd name="T3" fmla="*/ 93 h 226"/>
                <a:gd name="T4" fmla="*/ 127 w 390"/>
                <a:gd name="T5" fmla="*/ 62 h 226"/>
                <a:gd name="T6" fmla="*/ 121 w 390"/>
                <a:gd name="T7" fmla="*/ 31 h 226"/>
                <a:gd name="T8" fmla="*/ 113 w 390"/>
                <a:gd name="T9" fmla="*/ 0 h 226"/>
                <a:gd name="T10" fmla="*/ 105 w 390"/>
                <a:gd name="T11" fmla="*/ 21 h 226"/>
                <a:gd name="T12" fmla="*/ 100 w 390"/>
                <a:gd name="T13" fmla="*/ 41 h 226"/>
                <a:gd name="T14" fmla="*/ 95 w 390"/>
                <a:gd name="T15" fmla="*/ 62 h 226"/>
                <a:gd name="T16" fmla="*/ 92 w 390"/>
                <a:gd name="T17" fmla="*/ 84 h 226"/>
                <a:gd name="T18" fmla="*/ 87 w 390"/>
                <a:gd name="T19" fmla="*/ 105 h 226"/>
                <a:gd name="T20" fmla="*/ 80 w 390"/>
                <a:gd name="T21" fmla="*/ 125 h 226"/>
                <a:gd name="T22" fmla="*/ 70 w 390"/>
                <a:gd name="T23" fmla="*/ 144 h 226"/>
                <a:gd name="T24" fmla="*/ 54 w 390"/>
                <a:gd name="T25" fmla="*/ 162 h 226"/>
                <a:gd name="T26" fmla="*/ 48 w 390"/>
                <a:gd name="T27" fmla="*/ 167 h 226"/>
                <a:gd name="T28" fmla="*/ 41 w 390"/>
                <a:gd name="T29" fmla="*/ 170 h 226"/>
                <a:gd name="T30" fmla="*/ 32 w 390"/>
                <a:gd name="T31" fmla="*/ 175 h 226"/>
                <a:gd name="T32" fmla="*/ 24 w 390"/>
                <a:gd name="T33" fmla="*/ 178 h 226"/>
                <a:gd name="T34" fmla="*/ 16 w 390"/>
                <a:gd name="T35" fmla="*/ 183 h 226"/>
                <a:gd name="T36" fmla="*/ 8 w 390"/>
                <a:gd name="T37" fmla="*/ 185 h 226"/>
                <a:gd name="T38" fmla="*/ 3 w 390"/>
                <a:gd name="T39" fmla="*/ 188 h 226"/>
                <a:gd name="T40" fmla="*/ 0 w 390"/>
                <a:gd name="T41" fmla="*/ 189 h 226"/>
                <a:gd name="T42" fmla="*/ 21 w 390"/>
                <a:gd name="T43" fmla="*/ 195 h 226"/>
                <a:gd name="T44" fmla="*/ 41 w 390"/>
                <a:gd name="T45" fmla="*/ 198 h 226"/>
                <a:gd name="T46" fmla="*/ 62 w 390"/>
                <a:gd name="T47" fmla="*/ 202 h 226"/>
                <a:gd name="T48" fmla="*/ 84 w 390"/>
                <a:gd name="T49" fmla="*/ 205 h 226"/>
                <a:gd name="T50" fmla="*/ 105 w 390"/>
                <a:gd name="T51" fmla="*/ 206 h 226"/>
                <a:gd name="T52" fmla="*/ 127 w 390"/>
                <a:gd name="T53" fmla="*/ 208 h 226"/>
                <a:gd name="T54" fmla="*/ 147 w 390"/>
                <a:gd name="T55" fmla="*/ 208 h 226"/>
                <a:gd name="T56" fmla="*/ 169 w 390"/>
                <a:gd name="T57" fmla="*/ 208 h 226"/>
                <a:gd name="T58" fmla="*/ 289 w 390"/>
                <a:gd name="T59" fmla="*/ 205 h 226"/>
                <a:gd name="T60" fmla="*/ 303 w 390"/>
                <a:gd name="T61" fmla="*/ 205 h 226"/>
                <a:gd name="T62" fmla="*/ 315 w 390"/>
                <a:gd name="T63" fmla="*/ 206 h 226"/>
                <a:gd name="T64" fmla="*/ 328 w 390"/>
                <a:gd name="T65" fmla="*/ 207 h 226"/>
                <a:gd name="T66" fmla="*/ 341 w 390"/>
                <a:gd name="T67" fmla="*/ 210 h 226"/>
                <a:gd name="T68" fmla="*/ 353 w 390"/>
                <a:gd name="T69" fmla="*/ 213 h 226"/>
                <a:gd name="T70" fmla="*/ 366 w 390"/>
                <a:gd name="T71" fmla="*/ 217 h 226"/>
                <a:gd name="T72" fmla="*/ 377 w 390"/>
                <a:gd name="T73" fmla="*/ 221 h 226"/>
                <a:gd name="T74" fmla="*/ 390 w 390"/>
                <a:gd name="T75" fmla="*/ 226 h 226"/>
                <a:gd name="T76" fmla="*/ 377 w 390"/>
                <a:gd name="T77" fmla="*/ 212 h 226"/>
                <a:gd name="T78" fmla="*/ 364 w 390"/>
                <a:gd name="T79" fmla="*/ 198 h 226"/>
                <a:gd name="T80" fmla="*/ 348 w 390"/>
                <a:gd name="T81" fmla="*/ 187 h 226"/>
                <a:gd name="T82" fmla="*/ 331 w 390"/>
                <a:gd name="T83" fmla="*/ 174 h 226"/>
                <a:gd name="T84" fmla="*/ 315 w 390"/>
                <a:gd name="T85" fmla="*/ 163 h 226"/>
                <a:gd name="T86" fmla="*/ 298 w 390"/>
                <a:gd name="T87" fmla="*/ 153 h 226"/>
                <a:gd name="T88" fmla="*/ 280 w 390"/>
                <a:gd name="T89" fmla="*/ 144 h 226"/>
                <a:gd name="T90" fmla="*/ 262 w 390"/>
                <a:gd name="T91" fmla="*/ 136 h 226"/>
                <a:gd name="T92" fmla="*/ 264 w 390"/>
                <a:gd name="T93" fmla="*/ 125 h 226"/>
                <a:gd name="T94" fmla="*/ 266 w 390"/>
                <a:gd name="T95" fmla="*/ 115 h 226"/>
                <a:gd name="T96" fmla="*/ 272 w 390"/>
                <a:gd name="T97" fmla="*/ 107 h 226"/>
                <a:gd name="T98" fmla="*/ 280 w 390"/>
                <a:gd name="T99" fmla="*/ 99 h 226"/>
                <a:gd name="T100" fmla="*/ 259 w 390"/>
                <a:gd name="T101" fmla="*/ 97 h 226"/>
                <a:gd name="T102" fmla="*/ 236 w 390"/>
                <a:gd name="T103" fmla="*/ 98 h 226"/>
                <a:gd name="T104" fmla="*/ 211 w 390"/>
                <a:gd name="T105" fmla="*/ 101 h 226"/>
                <a:gd name="T106" fmla="*/ 186 w 390"/>
                <a:gd name="T107" fmla="*/ 107 h 226"/>
                <a:gd name="T108" fmla="*/ 165 w 390"/>
                <a:gd name="T109" fmla="*/ 113 h 226"/>
                <a:gd name="T110" fmla="*/ 146 w 390"/>
                <a:gd name="T111" fmla="*/ 119 h 226"/>
                <a:gd name="T112" fmla="*/ 135 w 390"/>
                <a:gd name="T113" fmla="*/ 123 h 226"/>
                <a:gd name="T114" fmla="*/ 130 w 390"/>
                <a:gd name="T115" fmla="*/ 12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90" h="226">
                  <a:moveTo>
                    <a:pt x="130" y="124"/>
                  </a:moveTo>
                  <a:lnTo>
                    <a:pt x="130" y="93"/>
                  </a:lnTo>
                  <a:lnTo>
                    <a:pt x="127" y="62"/>
                  </a:lnTo>
                  <a:lnTo>
                    <a:pt x="121" y="31"/>
                  </a:lnTo>
                  <a:lnTo>
                    <a:pt x="113" y="0"/>
                  </a:lnTo>
                  <a:lnTo>
                    <a:pt x="105" y="21"/>
                  </a:lnTo>
                  <a:lnTo>
                    <a:pt x="100" y="41"/>
                  </a:lnTo>
                  <a:lnTo>
                    <a:pt x="95" y="62"/>
                  </a:lnTo>
                  <a:lnTo>
                    <a:pt x="92" y="84"/>
                  </a:lnTo>
                  <a:lnTo>
                    <a:pt x="87" y="105"/>
                  </a:lnTo>
                  <a:lnTo>
                    <a:pt x="80" y="125"/>
                  </a:lnTo>
                  <a:lnTo>
                    <a:pt x="70" y="144"/>
                  </a:lnTo>
                  <a:lnTo>
                    <a:pt x="54" y="162"/>
                  </a:lnTo>
                  <a:lnTo>
                    <a:pt x="48" y="167"/>
                  </a:lnTo>
                  <a:lnTo>
                    <a:pt x="41" y="170"/>
                  </a:lnTo>
                  <a:lnTo>
                    <a:pt x="32" y="175"/>
                  </a:lnTo>
                  <a:lnTo>
                    <a:pt x="24" y="178"/>
                  </a:lnTo>
                  <a:lnTo>
                    <a:pt x="16" y="183"/>
                  </a:lnTo>
                  <a:lnTo>
                    <a:pt x="8" y="185"/>
                  </a:lnTo>
                  <a:lnTo>
                    <a:pt x="3" y="188"/>
                  </a:lnTo>
                  <a:lnTo>
                    <a:pt x="0" y="189"/>
                  </a:lnTo>
                  <a:lnTo>
                    <a:pt x="21" y="195"/>
                  </a:lnTo>
                  <a:lnTo>
                    <a:pt x="41" y="198"/>
                  </a:lnTo>
                  <a:lnTo>
                    <a:pt x="62" y="202"/>
                  </a:lnTo>
                  <a:lnTo>
                    <a:pt x="84" y="205"/>
                  </a:lnTo>
                  <a:lnTo>
                    <a:pt x="105" y="206"/>
                  </a:lnTo>
                  <a:lnTo>
                    <a:pt x="127" y="208"/>
                  </a:lnTo>
                  <a:lnTo>
                    <a:pt x="147" y="208"/>
                  </a:lnTo>
                  <a:lnTo>
                    <a:pt x="169" y="208"/>
                  </a:lnTo>
                  <a:lnTo>
                    <a:pt x="289" y="205"/>
                  </a:lnTo>
                  <a:lnTo>
                    <a:pt x="303" y="205"/>
                  </a:lnTo>
                  <a:lnTo>
                    <a:pt x="315" y="206"/>
                  </a:lnTo>
                  <a:lnTo>
                    <a:pt x="328" y="207"/>
                  </a:lnTo>
                  <a:lnTo>
                    <a:pt x="341" y="210"/>
                  </a:lnTo>
                  <a:lnTo>
                    <a:pt x="353" y="213"/>
                  </a:lnTo>
                  <a:lnTo>
                    <a:pt x="366" y="217"/>
                  </a:lnTo>
                  <a:lnTo>
                    <a:pt x="377" y="221"/>
                  </a:lnTo>
                  <a:lnTo>
                    <a:pt x="390" y="226"/>
                  </a:lnTo>
                  <a:lnTo>
                    <a:pt x="377" y="212"/>
                  </a:lnTo>
                  <a:lnTo>
                    <a:pt x="364" y="198"/>
                  </a:lnTo>
                  <a:lnTo>
                    <a:pt x="348" y="187"/>
                  </a:lnTo>
                  <a:lnTo>
                    <a:pt x="331" y="174"/>
                  </a:lnTo>
                  <a:lnTo>
                    <a:pt x="315" y="163"/>
                  </a:lnTo>
                  <a:lnTo>
                    <a:pt x="298" y="153"/>
                  </a:lnTo>
                  <a:lnTo>
                    <a:pt x="280" y="144"/>
                  </a:lnTo>
                  <a:lnTo>
                    <a:pt x="262" y="136"/>
                  </a:lnTo>
                  <a:lnTo>
                    <a:pt x="264" y="125"/>
                  </a:lnTo>
                  <a:lnTo>
                    <a:pt x="266" y="115"/>
                  </a:lnTo>
                  <a:lnTo>
                    <a:pt x="272" y="107"/>
                  </a:lnTo>
                  <a:lnTo>
                    <a:pt x="280" y="99"/>
                  </a:lnTo>
                  <a:lnTo>
                    <a:pt x="259" y="97"/>
                  </a:lnTo>
                  <a:lnTo>
                    <a:pt x="236" y="98"/>
                  </a:lnTo>
                  <a:lnTo>
                    <a:pt x="211" y="101"/>
                  </a:lnTo>
                  <a:lnTo>
                    <a:pt x="186" y="107"/>
                  </a:lnTo>
                  <a:lnTo>
                    <a:pt x="165" y="113"/>
                  </a:lnTo>
                  <a:lnTo>
                    <a:pt x="146" y="119"/>
                  </a:lnTo>
                  <a:lnTo>
                    <a:pt x="135" y="123"/>
                  </a:lnTo>
                  <a:lnTo>
                    <a:pt x="130" y="124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63"/>
            <p:cNvSpPr>
              <a:spLocks/>
            </p:cNvSpPr>
            <p:nvPr/>
          </p:nvSpPr>
          <p:spPr bwMode="auto">
            <a:xfrm>
              <a:off x="2579" y="2222"/>
              <a:ext cx="41" cy="156"/>
            </a:xfrm>
            <a:custGeom>
              <a:avLst/>
              <a:gdLst>
                <a:gd name="T0" fmla="*/ 5 w 83"/>
                <a:gd name="T1" fmla="*/ 12 h 313"/>
                <a:gd name="T2" fmla="*/ 2 w 83"/>
                <a:gd name="T3" fmla="*/ 22 h 313"/>
                <a:gd name="T4" fmla="*/ 0 w 83"/>
                <a:gd name="T5" fmla="*/ 35 h 313"/>
                <a:gd name="T6" fmla="*/ 2 w 83"/>
                <a:gd name="T7" fmla="*/ 47 h 313"/>
                <a:gd name="T8" fmla="*/ 2 w 83"/>
                <a:gd name="T9" fmla="*/ 59 h 313"/>
                <a:gd name="T10" fmla="*/ 5 w 83"/>
                <a:gd name="T11" fmla="*/ 81 h 313"/>
                <a:gd name="T12" fmla="*/ 12 w 83"/>
                <a:gd name="T13" fmla="*/ 115 h 313"/>
                <a:gd name="T14" fmla="*/ 21 w 83"/>
                <a:gd name="T15" fmla="*/ 154 h 313"/>
                <a:gd name="T16" fmla="*/ 33 w 83"/>
                <a:gd name="T17" fmla="*/ 196 h 313"/>
                <a:gd name="T18" fmla="*/ 43 w 83"/>
                <a:gd name="T19" fmla="*/ 236 h 313"/>
                <a:gd name="T20" fmla="*/ 52 w 83"/>
                <a:gd name="T21" fmla="*/ 270 h 313"/>
                <a:gd name="T22" fmla="*/ 59 w 83"/>
                <a:gd name="T23" fmla="*/ 293 h 313"/>
                <a:gd name="T24" fmla="*/ 61 w 83"/>
                <a:gd name="T25" fmla="*/ 302 h 313"/>
                <a:gd name="T26" fmla="*/ 83 w 83"/>
                <a:gd name="T27" fmla="*/ 313 h 313"/>
                <a:gd name="T28" fmla="*/ 81 w 83"/>
                <a:gd name="T29" fmla="*/ 304 h 313"/>
                <a:gd name="T30" fmla="*/ 76 w 83"/>
                <a:gd name="T31" fmla="*/ 281 h 313"/>
                <a:gd name="T32" fmla="*/ 69 w 83"/>
                <a:gd name="T33" fmla="*/ 247 h 313"/>
                <a:gd name="T34" fmla="*/ 61 w 83"/>
                <a:gd name="T35" fmla="*/ 209 h 313"/>
                <a:gd name="T36" fmla="*/ 52 w 83"/>
                <a:gd name="T37" fmla="*/ 171 h 313"/>
                <a:gd name="T38" fmla="*/ 45 w 83"/>
                <a:gd name="T39" fmla="*/ 139 h 313"/>
                <a:gd name="T40" fmla="*/ 41 w 83"/>
                <a:gd name="T41" fmla="*/ 116 h 313"/>
                <a:gd name="T42" fmla="*/ 38 w 83"/>
                <a:gd name="T43" fmla="*/ 107 h 313"/>
                <a:gd name="T44" fmla="*/ 38 w 83"/>
                <a:gd name="T45" fmla="*/ 80 h 313"/>
                <a:gd name="T46" fmla="*/ 38 w 83"/>
                <a:gd name="T47" fmla="*/ 54 h 313"/>
                <a:gd name="T48" fmla="*/ 40 w 83"/>
                <a:gd name="T49" fmla="*/ 27 h 313"/>
                <a:gd name="T50" fmla="*/ 48 w 83"/>
                <a:gd name="T51" fmla="*/ 2 h 313"/>
                <a:gd name="T52" fmla="*/ 42 w 83"/>
                <a:gd name="T53" fmla="*/ 0 h 313"/>
                <a:gd name="T54" fmla="*/ 36 w 83"/>
                <a:gd name="T55" fmla="*/ 0 h 313"/>
                <a:gd name="T56" fmla="*/ 30 w 83"/>
                <a:gd name="T57" fmla="*/ 0 h 313"/>
                <a:gd name="T58" fmla="*/ 25 w 83"/>
                <a:gd name="T59" fmla="*/ 2 h 313"/>
                <a:gd name="T60" fmla="*/ 19 w 83"/>
                <a:gd name="T61" fmla="*/ 3 h 313"/>
                <a:gd name="T62" fmla="*/ 13 w 83"/>
                <a:gd name="T63" fmla="*/ 5 h 313"/>
                <a:gd name="T64" fmla="*/ 8 w 83"/>
                <a:gd name="T65" fmla="*/ 9 h 313"/>
                <a:gd name="T66" fmla="*/ 5 w 83"/>
                <a:gd name="T67" fmla="*/ 12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3" h="313">
                  <a:moveTo>
                    <a:pt x="5" y="12"/>
                  </a:moveTo>
                  <a:lnTo>
                    <a:pt x="2" y="22"/>
                  </a:lnTo>
                  <a:lnTo>
                    <a:pt x="0" y="35"/>
                  </a:lnTo>
                  <a:lnTo>
                    <a:pt x="2" y="47"/>
                  </a:lnTo>
                  <a:lnTo>
                    <a:pt x="2" y="59"/>
                  </a:lnTo>
                  <a:lnTo>
                    <a:pt x="5" y="81"/>
                  </a:lnTo>
                  <a:lnTo>
                    <a:pt x="12" y="115"/>
                  </a:lnTo>
                  <a:lnTo>
                    <a:pt x="21" y="154"/>
                  </a:lnTo>
                  <a:lnTo>
                    <a:pt x="33" y="196"/>
                  </a:lnTo>
                  <a:lnTo>
                    <a:pt x="43" y="236"/>
                  </a:lnTo>
                  <a:lnTo>
                    <a:pt x="52" y="270"/>
                  </a:lnTo>
                  <a:lnTo>
                    <a:pt x="59" y="293"/>
                  </a:lnTo>
                  <a:lnTo>
                    <a:pt x="61" y="302"/>
                  </a:lnTo>
                  <a:lnTo>
                    <a:pt x="83" y="313"/>
                  </a:lnTo>
                  <a:lnTo>
                    <a:pt x="81" y="304"/>
                  </a:lnTo>
                  <a:lnTo>
                    <a:pt x="76" y="281"/>
                  </a:lnTo>
                  <a:lnTo>
                    <a:pt x="69" y="247"/>
                  </a:lnTo>
                  <a:lnTo>
                    <a:pt x="61" y="209"/>
                  </a:lnTo>
                  <a:lnTo>
                    <a:pt x="52" y="171"/>
                  </a:lnTo>
                  <a:lnTo>
                    <a:pt x="45" y="139"/>
                  </a:lnTo>
                  <a:lnTo>
                    <a:pt x="41" y="116"/>
                  </a:lnTo>
                  <a:lnTo>
                    <a:pt x="38" y="107"/>
                  </a:lnTo>
                  <a:lnTo>
                    <a:pt x="38" y="80"/>
                  </a:lnTo>
                  <a:lnTo>
                    <a:pt x="38" y="54"/>
                  </a:lnTo>
                  <a:lnTo>
                    <a:pt x="40" y="27"/>
                  </a:lnTo>
                  <a:lnTo>
                    <a:pt x="48" y="2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5" y="2"/>
                  </a:lnTo>
                  <a:lnTo>
                    <a:pt x="19" y="3"/>
                  </a:lnTo>
                  <a:lnTo>
                    <a:pt x="13" y="5"/>
                  </a:lnTo>
                  <a:lnTo>
                    <a:pt x="8" y="9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64"/>
            <p:cNvSpPr>
              <a:spLocks/>
            </p:cNvSpPr>
            <p:nvPr/>
          </p:nvSpPr>
          <p:spPr bwMode="auto">
            <a:xfrm>
              <a:off x="2633" y="2288"/>
              <a:ext cx="66" cy="93"/>
            </a:xfrm>
            <a:custGeom>
              <a:avLst/>
              <a:gdLst>
                <a:gd name="T0" fmla="*/ 55 w 131"/>
                <a:gd name="T1" fmla="*/ 76 h 185"/>
                <a:gd name="T2" fmla="*/ 49 w 131"/>
                <a:gd name="T3" fmla="*/ 75 h 185"/>
                <a:gd name="T4" fmla="*/ 44 w 131"/>
                <a:gd name="T5" fmla="*/ 73 h 185"/>
                <a:gd name="T6" fmla="*/ 39 w 131"/>
                <a:gd name="T7" fmla="*/ 69 h 185"/>
                <a:gd name="T8" fmla="*/ 33 w 131"/>
                <a:gd name="T9" fmla="*/ 66 h 185"/>
                <a:gd name="T10" fmla="*/ 29 w 131"/>
                <a:gd name="T11" fmla="*/ 84 h 185"/>
                <a:gd name="T12" fmla="*/ 20 w 131"/>
                <a:gd name="T13" fmla="*/ 119 h 185"/>
                <a:gd name="T14" fmla="*/ 11 w 131"/>
                <a:gd name="T15" fmla="*/ 157 h 185"/>
                <a:gd name="T16" fmla="*/ 0 w 131"/>
                <a:gd name="T17" fmla="*/ 185 h 185"/>
                <a:gd name="T18" fmla="*/ 18 w 131"/>
                <a:gd name="T19" fmla="*/ 183 h 185"/>
                <a:gd name="T20" fmla="*/ 35 w 131"/>
                <a:gd name="T21" fmla="*/ 177 h 185"/>
                <a:gd name="T22" fmla="*/ 52 w 131"/>
                <a:gd name="T23" fmla="*/ 169 h 185"/>
                <a:gd name="T24" fmla="*/ 65 w 131"/>
                <a:gd name="T25" fmla="*/ 160 h 185"/>
                <a:gd name="T26" fmla="*/ 78 w 131"/>
                <a:gd name="T27" fmla="*/ 149 h 185"/>
                <a:gd name="T28" fmla="*/ 90 w 131"/>
                <a:gd name="T29" fmla="*/ 135 h 185"/>
                <a:gd name="T30" fmla="*/ 99 w 131"/>
                <a:gd name="T31" fmla="*/ 120 h 185"/>
                <a:gd name="T32" fmla="*/ 108 w 131"/>
                <a:gd name="T33" fmla="*/ 104 h 185"/>
                <a:gd name="T34" fmla="*/ 114 w 131"/>
                <a:gd name="T35" fmla="*/ 77 h 185"/>
                <a:gd name="T36" fmla="*/ 118 w 131"/>
                <a:gd name="T37" fmla="*/ 52 h 185"/>
                <a:gd name="T38" fmla="*/ 124 w 131"/>
                <a:gd name="T39" fmla="*/ 25 h 185"/>
                <a:gd name="T40" fmla="*/ 131 w 131"/>
                <a:gd name="T41" fmla="*/ 0 h 185"/>
                <a:gd name="T42" fmla="*/ 121 w 131"/>
                <a:gd name="T43" fmla="*/ 7 h 185"/>
                <a:gd name="T44" fmla="*/ 110 w 131"/>
                <a:gd name="T45" fmla="*/ 16 h 185"/>
                <a:gd name="T46" fmla="*/ 100 w 131"/>
                <a:gd name="T47" fmla="*/ 24 h 185"/>
                <a:gd name="T48" fmla="*/ 91 w 131"/>
                <a:gd name="T49" fmla="*/ 34 h 185"/>
                <a:gd name="T50" fmla="*/ 82 w 131"/>
                <a:gd name="T51" fmla="*/ 44 h 185"/>
                <a:gd name="T52" fmla="*/ 72 w 131"/>
                <a:gd name="T53" fmla="*/ 54 h 185"/>
                <a:gd name="T54" fmla="*/ 64 w 131"/>
                <a:gd name="T55" fmla="*/ 66 h 185"/>
                <a:gd name="T56" fmla="*/ 55 w 131"/>
                <a:gd name="T57" fmla="*/ 76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1" h="185">
                  <a:moveTo>
                    <a:pt x="55" y="76"/>
                  </a:moveTo>
                  <a:lnTo>
                    <a:pt x="49" y="75"/>
                  </a:lnTo>
                  <a:lnTo>
                    <a:pt x="44" y="73"/>
                  </a:lnTo>
                  <a:lnTo>
                    <a:pt x="39" y="69"/>
                  </a:lnTo>
                  <a:lnTo>
                    <a:pt x="33" y="66"/>
                  </a:lnTo>
                  <a:lnTo>
                    <a:pt x="29" y="84"/>
                  </a:lnTo>
                  <a:lnTo>
                    <a:pt x="20" y="119"/>
                  </a:lnTo>
                  <a:lnTo>
                    <a:pt x="11" y="157"/>
                  </a:lnTo>
                  <a:lnTo>
                    <a:pt x="0" y="185"/>
                  </a:lnTo>
                  <a:lnTo>
                    <a:pt x="18" y="183"/>
                  </a:lnTo>
                  <a:lnTo>
                    <a:pt x="35" y="177"/>
                  </a:lnTo>
                  <a:lnTo>
                    <a:pt x="52" y="169"/>
                  </a:lnTo>
                  <a:lnTo>
                    <a:pt x="65" y="160"/>
                  </a:lnTo>
                  <a:lnTo>
                    <a:pt x="78" y="149"/>
                  </a:lnTo>
                  <a:lnTo>
                    <a:pt x="90" y="135"/>
                  </a:lnTo>
                  <a:lnTo>
                    <a:pt x="99" y="120"/>
                  </a:lnTo>
                  <a:lnTo>
                    <a:pt x="108" y="104"/>
                  </a:lnTo>
                  <a:lnTo>
                    <a:pt x="114" y="77"/>
                  </a:lnTo>
                  <a:lnTo>
                    <a:pt x="118" y="52"/>
                  </a:lnTo>
                  <a:lnTo>
                    <a:pt x="124" y="25"/>
                  </a:lnTo>
                  <a:lnTo>
                    <a:pt x="131" y="0"/>
                  </a:lnTo>
                  <a:lnTo>
                    <a:pt x="121" y="7"/>
                  </a:lnTo>
                  <a:lnTo>
                    <a:pt x="110" y="16"/>
                  </a:lnTo>
                  <a:lnTo>
                    <a:pt x="100" y="24"/>
                  </a:lnTo>
                  <a:lnTo>
                    <a:pt x="91" y="34"/>
                  </a:lnTo>
                  <a:lnTo>
                    <a:pt x="82" y="44"/>
                  </a:lnTo>
                  <a:lnTo>
                    <a:pt x="72" y="54"/>
                  </a:lnTo>
                  <a:lnTo>
                    <a:pt x="64" y="66"/>
                  </a:lnTo>
                  <a:lnTo>
                    <a:pt x="55" y="76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65"/>
            <p:cNvSpPr>
              <a:spLocks/>
            </p:cNvSpPr>
            <p:nvPr/>
          </p:nvSpPr>
          <p:spPr bwMode="auto">
            <a:xfrm>
              <a:off x="2721" y="2362"/>
              <a:ext cx="75" cy="24"/>
            </a:xfrm>
            <a:custGeom>
              <a:avLst/>
              <a:gdLst>
                <a:gd name="T0" fmla="*/ 75 w 150"/>
                <a:gd name="T1" fmla="*/ 0 h 49"/>
                <a:gd name="T2" fmla="*/ 64 w 150"/>
                <a:gd name="T3" fmla="*/ 5 h 49"/>
                <a:gd name="T4" fmla="*/ 53 w 150"/>
                <a:gd name="T5" fmla="*/ 10 h 49"/>
                <a:gd name="T6" fmla="*/ 42 w 150"/>
                <a:gd name="T7" fmla="*/ 14 h 49"/>
                <a:gd name="T8" fmla="*/ 32 w 150"/>
                <a:gd name="T9" fmla="*/ 19 h 49"/>
                <a:gd name="T10" fmla="*/ 23 w 150"/>
                <a:gd name="T11" fmla="*/ 25 h 49"/>
                <a:gd name="T12" fmla="*/ 15 w 150"/>
                <a:gd name="T13" fmla="*/ 32 h 49"/>
                <a:gd name="T14" fmla="*/ 7 w 150"/>
                <a:gd name="T15" fmla="*/ 40 h 49"/>
                <a:gd name="T16" fmla="*/ 0 w 150"/>
                <a:gd name="T17" fmla="*/ 49 h 49"/>
                <a:gd name="T18" fmla="*/ 7 w 150"/>
                <a:gd name="T19" fmla="*/ 49 h 49"/>
                <a:gd name="T20" fmla="*/ 23 w 150"/>
                <a:gd name="T21" fmla="*/ 49 h 49"/>
                <a:gd name="T22" fmla="*/ 47 w 150"/>
                <a:gd name="T23" fmla="*/ 49 h 49"/>
                <a:gd name="T24" fmla="*/ 74 w 150"/>
                <a:gd name="T25" fmla="*/ 49 h 49"/>
                <a:gd name="T26" fmla="*/ 101 w 150"/>
                <a:gd name="T27" fmla="*/ 49 h 49"/>
                <a:gd name="T28" fmla="*/ 125 w 150"/>
                <a:gd name="T29" fmla="*/ 49 h 49"/>
                <a:gd name="T30" fmla="*/ 143 w 150"/>
                <a:gd name="T31" fmla="*/ 48 h 49"/>
                <a:gd name="T32" fmla="*/ 150 w 150"/>
                <a:gd name="T33" fmla="*/ 45 h 49"/>
                <a:gd name="T34" fmla="*/ 146 w 150"/>
                <a:gd name="T35" fmla="*/ 40 h 49"/>
                <a:gd name="T36" fmla="*/ 139 w 150"/>
                <a:gd name="T37" fmla="*/ 32 h 49"/>
                <a:gd name="T38" fmla="*/ 129 w 150"/>
                <a:gd name="T39" fmla="*/ 25 h 49"/>
                <a:gd name="T40" fmla="*/ 117 w 150"/>
                <a:gd name="T41" fmla="*/ 18 h 49"/>
                <a:gd name="T42" fmla="*/ 105 w 150"/>
                <a:gd name="T43" fmla="*/ 11 h 49"/>
                <a:gd name="T44" fmla="*/ 93 w 150"/>
                <a:gd name="T45" fmla="*/ 5 h 49"/>
                <a:gd name="T46" fmla="*/ 83 w 150"/>
                <a:gd name="T47" fmla="*/ 2 h 49"/>
                <a:gd name="T48" fmla="*/ 75 w 150"/>
                <a:gd name="T4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0" h="49">
                  <a:moveTo>
                    <a:pt x="75" y="0"/>
                  </a:moveTo>
                  <a:lnTo>
                    <a:pt x="64" y="5"/>
                  </a:lnTo>
                  <a:lnTo>
                    <a:pt x="53" y="10"/>
                  </a:lnTo>
                  <a:lnTo>
                    <a:pt x="42" y="14"/>
                  </a:lnTo>
                  <a:lnTo>
                    <a:pt x="32" y="19"/>
                  </a:lnTo>
                  <a:lnTo>
                    <a:pt x="23" y="25"/>
                  </a:lnTo>
                  <a:lnTo>
                    <a:pt x="15" y="32"/>
                  </a:lnTo>
                  <a:lnTo>
                    <a:pt x="7" y="40"/>
                  </a:lnTo>
                  <a:lnTo>
                    <a:pt x="0" y="49"/>
                  </a:lnTo>
                  <a:lnTo>
                    <a:pt x="7" y="49"/>
                  </a:lnTo>
                  <a:lnTo>
                    <a:pt x="23" y="49"/>
                  </a:lnTo>
                  <a:lnTo>
                    <a:pt x="47" y="49"/>
                  </a:lnTo>
                  <a:lnTo>
                    <a:pt x="74" y="49"/>
                  </a:lnTo>
                  <a:lnTo>
                    <a:pt x="101" y="49"/>
                  </a:lnTo>
                  <a:lnTo>
                    <a:pt x="125" y="49"/>
                  </a:lnTo>
                  <a:lnTo>
                    <a:pt x="143" y="48"/>
                  </a:lnTo>
                  <a:lnTo>
                    <a:pt x="150" y="45"/>
                  </a:lnTo>
                  <a:lnTo>
                    <a:pt x="146" y="40"/>
                  </a:lnTo>
                  <a:lnTo>
                    <a:pt x="139" y="32"/>
                  </a:lnTo>
                  <a:lnTo>
                    <a:pt x="129" y="25"/>
                  </a:lnTo>
                  <a:lnTo>
                    <a:pt x="117" y="18"/>
                  </a:lnTo>
                  <a:lnTo>
                    <a:pt x="105" y="11"/>
                  </a:lnTo>
                  <a:lnTo>
                    <a:pt x="93" y="5"/>
                  </a:lnTo>
                  <a:lnTo>
                    <a:pt x="83" y="2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66"/>
            <p:cNvSpPr>
              <a:spLocks/>
            </p:cNvSpPr>
            <p:nvPr/>
          </p:nvSpPr>
          <p:spPr bwMode="auto">
            <a:xfrm>
              <a:off x="2624" y="2389"/>
              <a:ext cx="208" cy="304"/>
            </a:xfrm>
            <a:custGeom>
              <a:avLst/>
              <a:gdLst>
                <a:gd name="T0" fmla="*/ 3 w 416"/>
                <a:gd name="T1" fmla="*/ 1 h 607"/>
                <a:gd name="T2" fmla="*/ 0 w 416"/>
                <a:gd name="T3" fmla="*/ 1 h 607"/>
                <a:gd name="T4" fmla="*/ 171 w 416"/>
                <a:gd name="T5" fmla="*/ 388 h 607"/>
                <a:gd name="T6" fmla="*/ 179 w 416"/>
                <a:gd name="T7" fmla="*/ 417 h 607"/>
                <a:gd name="T8" fmla="*/ 196 w 416"/>
                <a:gd name="T9" fmla="*/ 484 h 607"/>
                <a:gd name="T10" fmla="*/ 214 w 416"/>
                <a:gd name="T11" fmla="*/ 556 h 607"/>
                <a:gd name="T12" fmla="*/ 225 w 416"/>
                <a:gd name="T13" fmla="*/ 607 h 607"/>
                <a:gd name="T14" fmla="*/ 248 w 416"/>
                <a:gd name="T15" fmla="*/ 559 h 607"/>
                <a:gd name="T16" fmla="*/ 262 w 416"/>
                <a:gd name="T17" fmla="*/ 508 h 607"/>
                <a:gd name="T18" fmla="*/ 270 w 416"/>
                <a:gd name="T19" fmla="*/ 456 h 607"/>
                <a:gd name="T20" fmla="*/ 277 w 416"/>
                <a:gd name="T21" fmla="*/ 403 h 607"/>
                <a:gd name="T22" fmla="*/ 285 w 416"/>
                <a:gd name="T23" fmla="*/ 396 h 607"/>
                <a:gd name="T24" fmla="*/ 303 w 416"/>
                <a:gd name="T25" fmla="*/ 387 h 607"/>
                <a:gd name="T26" fmla="*/ 325 w 416"/>
                <a:gd name="T27" fmla="*/ 379 h 607"/>
                <a:gd name="T28" fmla="*/ 345 w 416"/>
                <a:gd name="T29" fmla="*/ 376 h 607"/>
                <a:gd name="T30" fmla="*/ 338 w 416"/>
                <a:gd name="T31" fmla="*/ 351 h 607"/>
                <a:gd name="T32" fmla="*/ 328 w 416"/>
                <a:gd name="T33" fmla="*/ 328 h 607"/>
                <a:gd name="T34" fmla="*/ 338 w 416"/>
                <a:gd name="T35" fmla="*/ 322 h 607"/>
                <a:gd name="T36" fmla="*/ 348 w 416"/>
                <a:gd name="T37" fmla="*/ 318 h 607"/>
                <a:gd name="T38" fmla="*/ 358 w 416"/>
                <a:gd name="T39" fmla="*/ 314 h 607"/>
                <a:gd name="T40" fmla="*/ 370 w 416"/>
                <a:gd name="T41" fmla="*/ 312 h 607"/>
                <a:gd name="T42" fmla="*/ 381 w 416"/>
                <a:gd name="T43" fmla="*/ 314 h 607"/>
                <a:gd name="T44" fmla="*/ 393 w 416"/>
                <a:gd name="T45" fmla="*/ 316 h 607"/>
                <a:gd name="T46" fmla="*/ 404 w 416"/>
                <a:gd name="T47" fmla="*/ 317 h 607"/>
                <a:gd name="T48" fmla="*/ 416 w 416"/>
                <a:gd name="T49" fmla="*/ 319 h 607"/>
                <a:gd name="T50" fmla="*/ 406 w 416"/>
                <a:gd name="T51" fmla="*/ 303 h 607"/>
                <a:gd name="T52" fmla="*/ 393 w 416"/>
                <a:gd name="T53" fmla="*/ 287 h 607"/>
                <a:gd name="T54" fmla="*/ 373 w 416"/>
                <a:gd name="T55" fmla="*/ 264 h 607"/>
                <a:gd name="T56" fmla="*/ 347 w 416"/>
                <a:gd name="T57" fmla="*/ 242 h 607"/>
                <a:gd name="T58" fmla="*/ 316 w 416"/>
                <a:gd name="T59" fmla="*/ 222 h 607"/>
                <a:gd name="T60" fmla="*/ 285 w 416"/>
                <a:gd name="T61" fmla="*/ 205 h 607"/>
                <a:gd name="T62" fmla="*/ 255 w 416"/>
                <a:gd name="T63" fmla="*/ 189 h 607"/>
                <a:gd name="T64" fmla="*/ 229 w 416"/>
                <a:gd name="T65" fmla="*/ 177 h 607"/>
                <a:gd name="T66" fmla="*/ 212 w 416"/>
                <a:gd name="T67" fmla="*/ 169 h 607"/>
                <a:gd name="T68" fmla="*/ 206 w 416"/>
                <a:gd name="T69" fmla="*/ 165 h 607"/>
                <a:gd name="T70" fmla="*/ 223 w 416"/>
                <a:gd name="T71" fmla="*/ 150 h 607"/>
                <a:gd name="T72" fmla="*/ 243 w 416"/>
                <a:gd name="T73" fmla="*/ 140 h 607"/>
                <a:gd name="T74" fmla="*/ 266 w 416"/>
                <a:gd name="T75" fmla="*/ 133 h 607"/>
                <a:gd name="T76" fmla="*/ 289 w 416"/>
                <a:gd name="T77" fmla="*/ 127 h 607"/>
                <a:gd name="T78" fmla="*/ 304 w 416"/>
                <a:gd name="T79" fmla="*/ 124 h 607"/>
                <a:gd name="T80" fmla="*/ 319 w 416"/>
                <a:gd name="T81" fmla="*/ 124 h 607"/>
                <a:gd name="T82" fmla="*/ 313 w 416"/>
                <a:gd name="T83" fmla="*/ 110 h 607"/>
                <a:gd name="T84" fmla="*/ 312 w 416"/>
                <a:gd name="T85" fmla="*/ 95 h 607"/>
                <a:gd name="T86" fmla="*/ 330 w 416"/>
                <a:gd name="T87" fmla="*/ 71 h 607"/>
                <a:gd name="T88" fmla="*/ 354 w 416"/>
                <a:gd name="T89" fmla="*/ 55 h 607"/>
                <a:gd name="T90" fmla="*/ 381 w 416"/>
                <a:gd name="T91" fmla="*/ 45 h 607"/>
                <a:gd name="T92" fmla="*/ 411 w 416"/>
                <a:gd name="T93" fmla="*/ 39 h 607"/>
                <a:gd name="T94" fmla="*/ 372 w 416"/>
                <a:gd name="T95" fmla="*/ 30 h 607"/>
                <a:gd name="T96" fmla="*/ 333 w 416"/>
                <a:gd name="T97" fmla="*/ 26 h 607"/>
                <a:gd name="T98" fmla="*/ 293 w 416"/>
                <a:gd name="T99" fmla="*/ 26 h 607"/>
                <a:gd name="T100" fmla="*/ 251 w 416"/>
                <a:gd name="T101" fmla="*/ 29 h 607"/>
                <a:gd name="T102" fmla="*/ 211 w 416"/>
                <a:gd name="T103" fmla="*/ 32 h 607"/>
                <a:gd name="T104" fmla="*/ 171 w 416"/>
                <a:gd name="T105" fmla="*/ 33 h 607"/>
                <a:gd name="T106" fmla="*/ 130 w 416"/>
                <a:gd name="T107" fmla="*/ 31 h 607"/>
                <a:gd name="T108" fmla="*/ 91 w 416"/>
                <a:gd name="T109" fmla="*/ 24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6" h="607">
                  <a:moveTo>
                    <a:pt x="91" y="24"/>
                  </a:moveTo>
                  <a:lnTo>
                    <a:pt x="3" y="1"/>
                  </a:lnTo>
                  <a:lnTo>
                    <a:pt x="2" y="0"/>
                  </a:lnTo>
                  <a:lnTo>
                    <a:pt x="0" y="1"/>
                  </a:lnTo>
                  <a:lnTo>
                    <a:pt x="97" y="203"/>
                  </a:lnTo>
                  <a:lnTo>
                    <a:pt x="171" y="388"/>
                  </a:lnTo>
                  <a:lnTo>
                    <a:pt x="173" y="396"/>
                  </a:lnTo>
                  <a:lnTo>
                    <a:pt x="179" y="417"/>
                  </a:lnTo>
                  <a:lnTo>
                    <a:pt x="187" y="447"/>
                  </a:lnTo>
                  <a:lnTo>
                    <a:pt x="196" y="484"/>
                  </a:lnTo>
                  <a:lnTo>
                    <a:pt x="205" y="521"/>
                  </a:lnTo>
                  <a:lnTo>
                    <a:pt x="214" y="556"/>
                  </a:lnTo>
                  <a:lnTo>
                    <a:pt x="221" y="586"/>
                  </a:lnTo>
                  <a:lnTo>
                    <a:pt x="225" y="607"/>
                  </a:lnTo>
                  <a:lnTo>
                    <a:pt x="237" y="583"/>
                  </a:lnTo>
                  <a:lnTo>
                    <a:pt x="248" y="559"/>
                  </a:lnTo>
                  <a:lnTo>
                    <a:pt x="256" y="533"/>
                  </a:lnTo>
                  <a:lnTo>
                    <a:pt x="262" y="508"/>
                  </a:lnTo>
                  <a:lnTo>
                    <a:pt x="266" y="482"/>
                  </a:lnTo>
                  <a:lnTo>
                    <a:pt x="270" y="456"/>
                  </a:lnTo>
                  <a:lnTo>
                    <a:pt x="273" y="430"/>
                  </a:lnTo>
                  <a:lnTo>
                    <a:pt x="277" y="403"/>
                  </a:lnTo>
                  <a:lnTo>
                    <a:pt x="279" y="400"/>
                  </a:lnTo>
                  <a:lnTo>
                    <a:pt x="285" y="396"/>
                  </a:lnTo>
                  <a:lnTo>
                    <a:pt x="293" y="392"/>
                  </a:lnTo>
                  <a:lnTo>
                    <a:pt x="303" y="387"/>
                  </a:lnTo>
                  <a:lnTo>
                    <a:pt x="313" y="382"/>
                  </a:lnTo>
                  <a:lnTo>
                    <a:pt x="325" y="379"/>
                  </a:lnTo>
                  <a:lnTo>
                    <a:pt x="335" y="377"/>
                  </a:lnTo>
                  <a:lnTo>
                    <a:pt x="345" y="376"/>
                  </a:lnTo>
                  <a:lnTo>
                    <a:pt x="342" y="363"/>
                  </a:lnTo>
                  <a:lnTo>
                    <a:pt x="338" y="351"/>
                  </a:lnTo>
                  <a:lnTo>
                    <a:pt x="332" y="340"/>
                  </a:lnTo>
                  <a:lnTo>
                    <a:pt x="328" y="328"/>
                  </a:lnTo>
                  <a:lnTo>
                    <a:pt x="333" y="325"/>
                  </a:lnTo>
                  <a:lnTo>
                    <a:pt x="338" y="322"/>
                  </a:lnTo>
                  <a:lnTo>
                    <a:pt x="342" y="320"/>
                  </a:lnTo>
                  <a:lnTo>
                    <a:pt x="348" y="318"/>
                  </a:lnTo>
                  <a:lnTo>
                    <a:pt x="353" y="316"/>
                  </a:lnTo>
                  <a:lnTo>
                    <a:pt x="358" y="314"/>
                  </a:lnTo>
                  <a:lnTo>
                    <a:pt x="364" y="313"/>
                  </a:lnTo>
                  <a:lnTo>
                    <a:pt x="370" y="312"/>
                  </a:lnTo>
                  <a:lnTo>
                    <a:pt x="376" y="313"/>
                  </a:lnTo>
                  <a:lnTo>
                    <a:pt x="381" y="314"/>
                  </a:lnTo>
                  <a:lnTo>
                    <a:pt x="387" y="316"/>
                  </a:lnTo>
                  <a:lnTo>
                    <a:pt x="393" y="316"/>
                  </a:lnTo>
                  <a:lnTo>
                    <a:pt x="399" y="316"/>
                  </a:lnTo>
                  <a:lnTo>
                    <a:pt x="404" y="317"/>
                  </a:lnTo>
                  <a:lnTo>
                    <a:pt x="410" y="318"/>
                  </a:lnTo>
                  <a:lnTo>
                    <a:pt x="416" y="319"/>
                  </a:lnTo>
                  <a:lnTo>
                    <a:pt x="411" y="310"/>
                  </a:lnTo>
                  <a:lnTo>
                    <a:pt x="406" y="303"/>
                  </a:lnTo>
                  <a:lnTo>
                    <a:pt x="399" y="295"/>
                  </a:lnTo>
                  <a:lnTo>
                    <a:pt x="393" y="287"/>
                  </a:lnTo>
                  <a:lnTo>
                    <a:pt x="384" y="275"/>
                  </a:lnTo>
                  <a:lnTo>
                    <a:pt x="373" y="264"/>
                  </a:lnTo>
                  <a:lnTo>
                    <a:pt x="361" y="253"/>
                  </a:lnTo>
                  <a:lnTo>
                    <a:pt x="347" y="242"/>
                  </a:lnTo>
                  <a:lnTo>
                    <a:pt x="332" y="231"/>
                  </a:lnTo>
                  <a:lnTo>
                    <a:pt x="316" y="222"/>
                  </a:lnTo>
                  <a:lnTo>
                    <a:pt x="300" y="213"/>
                  </a:lnTo>
                  <a:lnTo>
                    <a:pt x="285" y="205"/>
                  </a:lnTo>
                  <a:lnTo>
                    <a:pt x="269" y="197"/>
                  </a:lnTo>
                  <a:lnTo>
                    <a:pt x="255" y="189"/>
                  </a:lnTo>
                  <a:lnTo>
                    <a:pt x="241" y="183"/>
                  </a:lnTo>
                  <a:lnTo>
                    <a:pt x="229" y="177"/>
                  </a:lnTo>
                  <a:lnTo>
                    <a:pt x="220" y="173"/>
                  </a:lnTo>
                  <a:lnTo>
                    <a:pt x="212" y="169"/>
                  </a:lnTo>
                  <a:lnTo>
                    <a:pt x="208" y="166"/>
                  </a:lnTo>
                  <a:lnTo>
                    <a:pt x="206" y="165"/>
                  </a:lnTo>
                  <a:lnTo>
                    <a:pt x="214" y="157"/>
                  </a:lnTo>
                  <a:lnTo>
                    <a:pt x="223" y="150"/>
                  </a:lnTo>
                  <a:lnTo>
                    <a:pt x="233" y="144"/>
                  </a:lnTo>
                  <a:lnTo>
                    <a:pt x="243" y="140"/>
                  </a:lnTo>
                  <a:lnTo>
                    <a:pt x="255" y="137"/>
                  </a:lnTo>
                  <a:lnTo>
                    <a:pt x="266" y="133"/>
                  </a:lnTo>
                  <a:lnTo>
                    <a:pt x="278" y="130"/>
                  </a:lnTo>
                  <a:lnTo>
                    <a:pt x="289" y="127"/>
                  </a:lnTo>
                  <a:lnTo>
                    <a:pt x="297" y="125"/>
                  </a:lnTo>
                  <a:lnTo>
                    <a:pt x="304" y="124"/>
                  </a:lnTo>
                  <a:lnTo>
                    <a:pt x="311" y="124"/>
                  </a:lnTo>
                  <a:lnTo>
                    <a:pt x="319" y="124"/>
                  </a:lnTo>
                  <a:lnTo>
                    <a:pt x="316" y="117"/>
                  </a:lnTo>
                  <a:lnTo>
                    <a:pt x="313" y="110"/>
                  </a:lnTo>
                  <a:lnTo>
                    <a:pt x="311" y="102"/>
                  </a:lnTo>
                  <a:lnTo>
                    <a:pt x="312" y="95"/>
                  </a:lnTo>
                  <a:lnTo>
                    <a:pt x="320" y="82"/>
                  </a:lnTo>
                  <a:lnTo>
                    <a:pt x="330" y="71"/>
                  </a:lnTo>
                  <a:lnTo>
                    <a:pt x="341" y="62"/>
                  </a:lnTo>
                  <a:lnTo>
                    <a:pt x="354" y="55"/>
                  </a:lnTo>
                  <a:lnTo>
                    <a:pt x="366" y="49"/>
                  </a:lnTo>
                  <a:lnTo>
                    <a:pt x="381" y="45"/>
                  </a:lnTo>
                  <a:lnTo>
                    <a:pt x="396" y="41"/>
                  </a:lnTo>
                  <a:lnTo>
                    <a:pt x="411" y="39"/>
                  </a:lnTo>
                  <a:lnTo>
                    <a:pt x="392" y="33"/>
                  </a:lnTo>
                  <a:lnTo>
                    <a:pt x="372" y="30"/>
                  </a:lnTo>
                  <a:lnTo>
                    <a:pt x="353" y="27"/>
                  </a:lnTo>
                  <a:lnTo>
                    <a:pt x="333" y="26"/>
                  </a:lnTo>
                  <a:lnTo>
                    <a:pt x="312" y="26"/>
                  </a:lnTo>
                  <a:lnTo>
                    <a:pt x="293" y="26"/>
                  </a:lnTo>
                  <a:lnTo>
                    <a:pt x="272" y="27"/>
                  </a:lnTo>
                  <a:lnTo>
                    <a:pt x="251" y="29"/>
                  </a:lnTo>
                  <a:lnTo>
                    <a:pt x="232" y="31"/>
                  </a:lnTo>
                  <a:lnTo>
                    <a:pt x="211" y="32"/>
                  </a:lnTo>
                  <a:lnTo>
                    <a:pt x="190" y="33"/>
                  </a:lnTo>
                  <a:lnTo>
                    <a:pt x="171" y="33"/>
                  </a:lnTo>
                  <a:lnTo>
                    <a:pt x="150" y="33"/>
                  </a:lnTo>
                  <a:lnTo>
                    <a:pt x="130" y="31"/>
                  </a:lnTo>
                  <a:lnTo>
                    <a:pt x="111" y="29"/>
                  </a:lnTo>
                  <a:lnTo>
                    <a:pt x="91" y="24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67"/>
            <p:cNvSpPr>
              <a:spLocks/>
            </p:cNvSpPr>
            <p:nvPr/>
          </p:nvSpPr>
          <p:spPr bwMode="auto">
            <a:xfrm>
              <a:off x="2496" y="2377"/>
              <a:ext cx="117" cy="43"/>
            </a:xfrm>
            <a:custGeom>
              <a:avLst/>
              <a:gdLst>
                <a:gd name="T0" fmla="*/ 139 w 232"/>
                <a:gd name="T1" fmla="*/ 0 h 85"/>
                <a:gd name="T2" fmla="*/ 131 w 232"/>
                <a:gd name="T3" fmla="*/ 10 h 85"/>
                <a:gd name="T4" fmla="*/ 123 w 232"/>
                <a:gd name="T5" fmla="*/ 20 h 85"/>
                <a:gd name="T6" fmla="*/ 111 w 232"/>
                <a:gd name="T7" fmla="*/ 32 h 85"/>
                <a:gd name="T8" fmla="*/ 99 w 232"/>
                <a:gd name="T9" fmla="*/ 42 h 85"/>
                <a:gd name="T10" fmla="*/ 84 w 232"/>
                <a:gd name="T11" fmla="*/ 53 h 85"/>
                <a:gd name="T12" fmla="*/ 65 w 232"/>
                <a:gd name="T13" fmla="*/ 62 h 85"/>
                <a:gd name="T14" fmla="*/ 44 w 232"/>
                <a:gd name="T15" fmla="*/ 71 h 85"/>
                <a:gd name="T16" fmla="*/ 18 w 232"/>
                <a:gd name="T17" fmla="*/ 78 h 85"/>
                <a:gd name="T18" fmla="*/ 0 w 232"/>
                <a:gd name="T19" fmla="*/ 83 h 85"/>
                <a:gd name="T20" fmla="*/ 12 w 232"/>
                <a:gd name="T21" fmla="*/ 84 h 85"/>
                <a:gd name="T22" fmla="*/ 26 w 232"/>
                <a:gd name="T23" fmla="*/ 85 h 85"/>
                <a:gd name="T24" fmla="*/ 40 w 232"/>
                <a:gd name="T25" fmla="*/ 85 h 85"/>
                <a:gd name="T26" fmla="*/ 54 w 232"/>
                <a:gd name="T27" fmla="*/ 85 h 85"/>
                <a:gd name="T28" fmla="*/ 68 w 232"/>
                <a:gd name="T29" fmla="*/ 84 h 85"/>
                <a:gd name="T30" fmla="*/ 83 w 232"/>
                <a:gd name="T31" fmla="*/ 83 h 85"/>
                <a:gd name="T32" fmla="*/ 97 w 232"/>
                <a:gd name="T33" fmla="*/ 80 h 85"/>
                <a:gd name="T34" fmla="*/ 110 w 232"/>
                <a:gd name="T35" fmla="*/ 78 h 85"/>
                <a:gd name="T36" fmla="*/ 124 w 232"/>
                <a:gd name="T37" fmla="*/ 74 h 85"/>
                <a:gd name="T38" fmla="*/ 138 w 232"/>
                <a:gd name="T39" fmla="*/ 71 h 85"/>
                <a:gd name="T40" fmla="*/ 152 w 232"/>
                <a:gd name="T41" fmla="*/ 68 h 85"/>
                <a:gd name="T42" fmla="*/ 164 w 232"/>
                <a:gd name="T43" fmla="*/ 63 h 85"/>
                <a:gd name="T44" fmla="*/ 178 w 232"/>
                <a:gd name="T45" fmla="*/ 58 h 85"/>
                <a:gd name="T46" fmla="*/ 191 w 232"/>
                <a:gd name="T47" fmla="*/ 53 h 85"/>
                <a:gd name="T48" fmla="*/ 202 w 232"/>
                <a:gd name="T49" fmla="*/ 47 h 85"/>
                <a:gd name="T50" fmla="*/ 214 w 232"/>
                <a:gd name="T51" fmla="*/ 40 h 85"/>
                <a:gd name="T52" fmla="*/ 219 w 232"/>
                <a:gd name="T53" fmla="*/ 35 h 85"/>
                <a:gd name="T54" fmla="*/ 224 w 232"/>
                <a:gd name="T55" fmla="*/ 32 h 85"/>
                <a:gd name="T56" fmla="*/ 230 w 232"/>
                <a:gd name="T57" fmla="*/ 28 h 85"/>
                <a:gd name="T58" fmla="*/ 232 w 232"/>
                <a:gd name="T59" fmla="*/ 24 h 85"/>
                <a:gd name="T60" fmla="*/ 221 w 232"/>
                <a:gd name="T61" fmla="*/ 23 h 85"/>
                <a:gd name="T62" fmla="*/ 208 w 232"/>
                <a:gd name="T63" fmla="*/ 21 h 85"/>
                <a:gd name="T64" fmla="*/ 197 w 232"/>
                <a:gd name="T65" fmla="*/ 18 h 85"/>
                <a:gd name="T66" fmla="*/ 185 w 232"/>
                <a:gd name="T67" fmla="*/ 15 h 85"/>
                <a:gd name="T68" fmla="*/ 174 w 232"/>
                <a:gd name="T69" fmla="*/ 10 h 85"/>
                <a:gd name="T70" fmla="*/ 162 w 232"/>
                <a:gd name="T71" fmla="*/ 6 h 85"/>
                <a:gd name="T72" fmla="*/ 151 w 232"/>
                <a:gd name="T73" fmla="*/ 3 h 85"/>
                <a:gd name="T74" fmla="*/ 139 w 232"/>
                <a:gd name="T7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85">
                  <a:moveTo>
                    <a:pt x="139" y="0"/>
                  </a:moveTo>
                  <a:lnTo>
                    <a:pt x="131" y="10"/>
                  </a:lnTo>
                  <a:lnTo>
                    <a:pt x="123" y="20"/>
                  </a:lnTo>
                  <a:lnTo>
                    <a:pt x="111" y="32"/>
                  </a:lnTo>
                  <a:lnTo>
                    <a:pt x="99" y="42"/>
                  </a:lnTo>
                  <a:lnTo>
                    <a:pt x="84" y="53"/>
                  </a:lnTo>
                  <a:lnTo>
                    <a:pt x="65" y="62"/>
                  </a:lnTo>
                  <a:lnTo>
                    <a:pt x="44" y="71"/>
                  </a:lnTo>
                  <a:lnTo>
                    <a:pt x="18" y="78"/>
                  </a:lnTo>
                  <a:lnTo>
                    <a:pt x="0" y="83"/>
                  </a:lnTo>
                  <a:lnTo>
                    <a:pt x="12" y="84"/>
                  </a:lnTo>
                  <a:lnTo>
                    <a:pt x="26" y="85"/>
                  </a:lnTo>
                  <a:lnTo>
                    <a:pt x="40" y="85"/>
                  </a:lnTo>
                  <a:lnTo>
                    <a:pt x="54" y="85"/>
                  </a:lnTo>
                  <a:lnTo>
                    <a:pt x="68" y="84"/>
                  </a:lnTo>
                  <a:lnTo>
                    <a:pt x="83" y="83"/>
                  </a:lnTo>
                  <a:lnTo>
                    <a:pt x="97" y="80"/>
                  </a:lnTo>
                  <a:lnTo>
                    <a:pt x="110" y="78"/>
                  </a:lnTo>
                  <a:lnTo>
                    <a:pt x="124" y="74"/>
                  </a:lnTo>
                  <a:lnTo>
                    <a:pt x="138" y="71"/>
                  </a:lnTo>
                  <a:lnTo>
                    <a:pt x="152" y="68"/>
                  </a:lnTo>
                  <a:lnTo>
                    <a:pt x="164" y="63"/>
                  </a:lnTo>
                  <a:lnTo>
                    <a:pt x="178" y="58"/>
                  </a:lnTo>
                  <a:lnTo>
                    <a:pt x="191" y="53"/>
                  </a:lnTo>
                  <a:lnTo>
                    <a:pt x="202" y="47"/>
                  </a:lnTo>
                  <a:lnTo>
                    <a:pt x="214" y="40"/>
                  </a:lnTo>
                  <a:lnTo>
                    <a:pt x="219" y="35"/>
                  </a:lnTo>
                  <a:lnTo>
                    <a:pt x="224" y="32"/>
                  </a:lnTo>
                  <a:lnTo>
                    <a:pt x="230" y="28"/>
                  </a:lnTo>
                  <a:lnTo>
                    <a:pt x="232" y="24"/>
                  </a:lnTo>
                  <a:lnTo>
                    <a:pt x="221" y="23"/>
                  </a:lnTo>
                  <a:lnTo>
                    <a:pt x="208" y="21"/>
                  </a:lnTo>
                  <a:lnTo>
                    <a:pt x="197" y="18"/>
                  </a:lnTo>
                  <a:lnTo>
                    <a:pt x="185" y="15"/>
                  </a:lnTo>
                  <a:lnTo>
                    <a:pt x="174" y="10"/>
                  </a:lnTo>
                  <a:lnTo>
                    <a:pt x="162" y="6"/>
                  </a:lnTo>
                  <a:lnTo>
                    <a:pt x="151" y="3"/>
                  </a:lnTo>
                  <a:lnTo>
                    <a:pt x="139" y="0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68"/>
            <p:cNvSpPr>
              <a:spLocks/>
            </p:cNvSpPr>
            <p:nvPr/>
          </p:nvSpPr>
          <p:spPr bwMode="auto">
            <a:xfrm>
              <a:off x="2504" y="2404"/>
              <a:ext cx="224" cy="297"/>
            </a:xfrm>
            <a:custGeom>
              <a:avLst/>
              <a:gdLst>
                <a:gd name="T0" fmla="*/ 79 w 448"/>
                <a:gd name="T1" fmla="*/ 265 h 594"/>
                <a:gd name="T2" fmla="*/ 58 w 448"/>
                <a:gd name="T3" fmla="*/ 290 h 594"/>
                <a:gd name="T4" fmla="*/ 38 w 448"/>
                <a:gd name="T5" fmla="*/ 314 h 594"/>
                <a:gd name="T6" fmla="*/ 18 w 448"/>
                <a:gd name="T7" fmla="*/ 341 h 594"/>
                <a:gd name="T8" fmla="*/ 0 w 448"/>
                <a:gd name="T9" fmla="*/ 368 h 594"/>
                <a:gd name="T10" fmla="*/ 26 w 448"/>
                <a:gd name="T11" fmla="*/ 358 h 594"/>
                <a:gd name="T12" fmla="*/ 55 w 448"/>
                <a:gd name="T13" fmla="*/ 352 h 594"/>
                <a:gd name="T14" fmla="*/ 84 w 448"/>
                <a:gd name="T15" fmla="*/ 349 h 594"/>
                <a:gd name="T16" fmla="*/ 113 w 448"/>
                <a:gd name="T17" fmla="*/ 345 h 594"/>
                <a:gd name="T18" fmla="*/ 117 w 448"/>
                <a:gd name="T19" fmla="*/ 327 h 594"/>
                <a:gd name="T20" fmla="*/ 125 w 448"/>
                <a:gd name="T21" fmla="*/ 310 h 594"/>
                <a:gd name="T22" fmla="*/ 137 w 448"/>
                <a:gd name="T23" fmla="*/ 293 h 594"/>
                <a:gd name="T24" fmla="*/ 151 w 448"/>
                <a:gd name="T25" fmla="*/ 283 h 594"/>
                <a:gd name="T26" fmla="*/ 163 w 448"/>
                <a:gd name="T27" fmla="*/ 279 h 594"/>
                <a:gd name="T28" fmla="*/ 176 w 448"/>
                <a:gd name="T29" fmla="*/ 277 h 594"/>
                <a:gd name="T30" fmla="*/ 189 w 448"/>
                <a:gd name="T31" fmla="*/ 279 h 594"/>
                <a:gd name="T32" fmla="*/ 200 w 448"/>
                <a:gd name="T33" fmla="*/ 283 h 594"/>
                <a:gd name="T34" fmla="*/ 216 w 448"/>
                <a:gd name="T35" fmla="*/ 296 h 594"/>
                <a:gd name="T36" fmla="*/ 225 w 448"/>
                <a:gd name="T37" fmla="*/ 312 h 594"/>
                <a:gd name="T38" fmla="*/ 225 w 448"/>
                <a:gd name="T39" fmla="*/ 340 h 594"/>
                <a:gd name="T40" fmla="*/ 215 w 448"/>
                <a:gd name="T41" fmla="*/ 364 h 594"/>
                <a:gd name="T42" fmla="*/ 237 w 448"/>
                <a:gd name="T43" fmla="*/ 405 h 594"/>
                <a:gd name="T44" fmla="*/ 235 w 448"/>
                <a:gd name="T45" fmla="*/ 453 h 594"/>
                <a:gd name="T46" fmla="*/ 258 w 448"/>
                <a:gd name="T47" fmla="*/ 446 h 594"/>
                <a:gd name="T48" fmla="*/ 282 w 448"/>
                <a:gd name="T49" fmla="*/ 440 h 594"/>
                <a:gd name="T50" fmla="*/ 305 w 448"/>
                <a:gd name="T51" fmla="*/ 441 h 594"/>
                <a:gd name="T52" fmla="*/ 326 w 448"/>
                <a:gd name="T53" fmla="*/ 453 h 594"/>
                <a:gd name="T54" fmla="*/ 331 w 448"/>
                <a:gd name="T55" fmla="*/ 473 h 594"/>
                <a:gd name="T56" fmla="*/ 334 w 448"/>
                <a:gd name="T57" fmla="*/ 495 h 594"/>
                <a:gd name="T58" fmla="*/ 370 w 448"/>
                <a:gd name="T59" fmla="*/ 508 h 594"/>
                <a:gd name="T60" fmla="*/ 403 w 448"/>
                <a:gd name="T61" fmla="*/ 532 h 594"/>
                <a:gd name="T62" fmla="*/ 428 w 448"/>
                <a:gd name="T63" fmla="*/ 562 h 594"/>
                <a:gd name="T64" fmla="*/ 448 w 448"/>
                <a:gd name="T65" fmla="*/ 594 h 594"/>
                <a:gd name="T66" fmla="*/ 429 w 448"/>
                <a:gd name="T67" fmla="*/ 508 h 594"/>
                <a:gd name="T68" fmla="*/ 395 w 448"/>
                <a:gd name="T69" fmla="*/ 397 h 594"/>
                <a:gd name="T70" fmla="*/ 362 w 448"/>
                <a:gd name="T71" fmla="*/ 302 h 594"/>
                <a:gd name="T72" fmla="*/ 347 w 448"/>
                <a:gd name="T73" fmla="*/ 261 h 594"/>
                <a:gd name="T74" fmla="*/ 232 w 448"/>
                <a:gd name="T75" fmla="*/ 0 h 594"/>
                <a:gd name="T76" fmla="*/ 217 w 448"/>
                <a:gd name="T77" fmla="*/ 50 h 594"/>
                <a:gd name="T78" fmla="*/ 198 w 448"/>
                <a:gd name="T79" fmla="*/ 99 h 594"/>
                <a:gd name="T80" fmla="*/ 171 w 448"/>
                <a:gd name="T81" fmla="*/ 147 h 594"/>
                <a:gd name="T82" fmla="*/ 138 w 448"/>
                <a:gd name="T83" fmla="*/ 192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8" h="594">
                  <a:moveTo>
                    <a:pt x="138" y="192"/>
                  </a:moveTo>
                  <a:lnTo>
                    <a:pt x="79" y="265"/>
                  </a:lnTo>
                  <a:lnTo>
                    <a:pt x="69" y="277"/>
                  </a:lnTo>
                  <a:lnTo>
                    <a:pt x="58" y="290"/>
                  </a:lnTo>
                  <a:lnTo>
                    <a:pt x="48" y="303"/>
                  </a:lnTo>
                  <a:lnTo>
                    <a:pt x="38" y="314"/>
                  </a:lnTo>
                  <a:lnTo>
                    <a:pt x="27" y="328"/>
                  </a:lnTo>
                  <a:lnTo>
                    <a:pt x="18" y="341"/>
                  </a:lnTo>
                  <a:lnTo>
                    <a:pt x="9" y="355"/>
                  </a:lnTo>
                  <a:lnTo>
                    <a:pt x="0" y="368"/>
                  </a:lnTo>
                  <a:lnTo>
                    <a:pt x="12" y="363"/>
                  </a:lnTo>
                  <a:lnTo>
                    <a:pt x="26" y="358"/>
                  </a:lnTo>
                  <a:lnTo>
                    <a:pt x="40" y="355"/>
                  </a:lnTo>
                  <a:lnTo>
                    <a:pt x="55" y="352"/>
                  </a:lnTo>
                  <a:lnTo>
                    <a:pt x="69" y="351"/>
                  </a:lnTo>
                  <a:lnTo>
                    <a:pt x="84" y="349"/>
                  </a:lnTo>
                  <a:lnTo>
                    <a:pt x="99" y="348"/>
                  </a:lnTo>
                  <a:lnTo>
                    <a:pt x="113" y="345"/>
                  </a:lnTo>
                  <a:lnTo>
                    <a:pt x="115" y="336"/>
                  </a:lnTo>
                  <a:lnTo>
                    <a:pt x="117" y="327"/>
                  </a:lnTo>
                  <a:lnTo>
                    <a:pt x="121" y="318"/>
                  </a:lnTo>
                  <a:lnTo>
                    <a:pt x="125" y="310"/>
                  </a:lnTo>
                  <a:lnTo>
                    <a:pt x="130" y="302"/>
                  </a:lnTo>
                  <a:lnTo>
                    <a:pt x="137" y="293"/>
                  </a:lnTo>
                  <a:lnTo>
                    <a:pt x="144" y="288"/>
                  </a:lnTo>
                  <a:lnTo>
                    <a:pt x="151" y="283"/>
                  </a:lnTo>
                  <a:lnTo>
                    <a:pt x="156" y="281"/>
                  </a:lnTo>
                  <a:lnTo>
                    <a:pt x="163" y="279"/>
                  </a:lnTo>
                  <a:lnTo>
                    <a:pt x="170" y="277"/>
                  </a:lnTo>
                  <a:lnTo>
                    <a:pt x="176" y="277"/>
                  </a:lnTo>
                  <a:lnTo>
                    <a:pt x="183" y="277"/>
                  </a:lnTo>
                  <a:lnTo>
                    <a:pt x="189" y="279"/>
                  </a:lnTo>
                  <a:lnTo>
                    <a:pt x="194" y="280"/>
                  </a:lnTo>
                  <a:lnTo>
                    <a:pt x="200" y="283"/>
                  </a:lnTo>
                  <a:lnTo>
                    <a:pt x="209" y="289"/>
                  </a:lnTo>
                  <a:lnTo>
                    <a:pt x="216" y="296"/>
                  </a:lnTo>
                  <a:lnTo>
                    <a:pt x="221" y="304"/>
                  </a:lnTo>
                  <a:lnTo>
                    <a:pt x="225" y="312"/>
                  </a:lnTo>
                  <a:lnTo>
                    <a:pt x="227" y="326"/>
                  </a:lnTo>
                  <a:lnTo>
                    <a:pt x="225" y="340"/>
                  </a:lnTo>
                  <a:lnTo>
                    <a:pt x="222" y="351"/>
                  </a:lnTo>
                  <a:lnTo>
                    <a:pt x="215" y="364"/>
                  </a:lnTo>
                  <a:lnTo>
                    <a:pt x="229" y="383"/>
                  </a:lnTo>
                  <a:lnTo>
                    <a:pt x="237" y="405"/>
                  </a:lnTo>
                  <a:lnTo>
                    <a:pt x="239" y="430"/>
                  </a:lnTo>
                  <a:lnTo>
                    <a:pt x="235" y="453"/>
                  </a:lnTo>
                  <a:lnTo>
                    <a:pt x="246" y="449"/>
                  </a:lnTo>
                  <a:lnTo>
                    <a:pt x="258" y="446"/>
                  </a:lnTo>
                  <a:lnTo>
                    <a:pt x="270" y="442"/>
                  </a:lnTo>
                  <a:lnTo>
                    <a:pt x="282" y="440"/>
                  </a:lnTo>
                  <a:lnTo>
                    <a:pt x="294" y="440"/>
                  </a:lnTo>
                  <a:lnTo>
                    <a:pt x="305" y="441"/>
                  </a:lnTo>
                  <a:lnTo>
                    <a:pt x="316" y="446"/>
                  </a:lnTo>
                  <a:lnTo>
                    <a:pt x="326" y="453"/>
                  </a:lnTo>
                  <a:lnTo>
                    <a:pt x="329" y="463"/>
                  </a:lnTo>
                  <a:lnTo>
                    <a:pt x="331" y="473"/>
                  </a:lnTo>
                  <a:lnTo>
                    <a:pt x="332" y="484"/>
                  </a:lnTo>
                  <a:lnTo>
                    <a:pt x="334" y="495"/>
                  </a:lnTo>
                  <a:lnTo>
                    <a:pt x="353" y="500"/>
                  </a:lnTo>
                  <a:lnTo>
                    <a:pt x="370" y="508"/>
                  </a:lnTo>
                  <a:lnTo>
                    <a:pt x="388" y="519"/>
                  </a:lnTo>
                  <a:lnTo>
                    <a:pt x="403" y="532"/>
                  </a:lnTo>
                  <a:lnTo>
                    <a:pt x="415" y="546"/>
                  </a:lnTo>
                  <a:lnTo>
                    <a:pt x="428" y="562"/>
                  </a:lnTo>
                  <a:lnTo>
                    <a:pt x="438" y="578"/>
                  </a:lnTo>
                  <a:lnTo>
                    <a:pt x="448" y="594"/>
                  </a:lnTo>
                  <a:lnTo>
                    <a:pt x="442" y="556"/>
                  </a:lnTo>
                  <a:lnTo>
                    <a:pt x="429" y="508"/>
                  </a:lnTo>
                  <a:lnTo>
                    <a:pt x="413" y="454"/>
                  </a:lnTo>
                  <a:lnTo>
                    <a:pt x="395" y="397"/>
                  </a:lnTo>
                  <a:lnTo>
                    <a:pt x="377" y="345"/>
                  </a:lnTo>
                  <a:lnTo>
                    <a:pt x="362" y="302"/>
                  </a:lnTo>
                  <a:lnTo>
                    <a:pt x="351" y="273"/>
                  </a:lnTo>
                  <a:lnTo>
                    <a:pt x="347" y="261"/>
                  </a:lnTo>
                  <a:lnTo>
                    <a:pt x="289" y="121"/>
                  </a:lnTo>
                  <a:lnTo>
                    <a:pt x="232" y="0"/>
                  </a:lnTo>
                  <a:lnTo>
                    <a:pt x="225" y="25"/>
                  </a:lnTo>
                  <a:lnTo>
                    <a:pt x="217" y="50"/>
                  </a:lnTo>
                  <a:lnTo>
                    <a:pt x="208" y="74"/>
                  </a:lnTo>
                  <a:lnTo>
                    <a:pt x="198" y="99"/>
                  </a:lnTo>
                  <a:lnTo>
                    <a:pt x="185" y="123"/>
                  </a:lnTo>
                  <a:lnTo>
                    <a:pt x="171" y="147"/>
                  </a:lnTo>
                  <a:lnTo>
                    <a:pt x="155" y="170"/>
                  </a:lnTo>
                  <a:lnTo>
                    <a:pt x="138" y="192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69"/>
            <p:cNvSpPr>
              <a:spLocks/>
            </p:cNvSpPr>
            <p:nvPr/>
          </p:nvSpPr>
          <p:spPr bwMode="auto">
            <a:xfrm>
              <a:off x="2487" y="2404"/>
              <a:ext cx="123" cy="180"/>
            </a:xfrm>
            <a:custGeom>
              <a:avLst/>
              <a:gdLst>
                <a:gd name="T0" fmla="*/ 2 w 247"/>
                <a:gd name="T1" fmla="*/ 45 h 359"/>
                <a:gd name="T2" fmla="*/ 13 w 247"/>
                <a:gd name="T3" fmla="*/ 50 h 359"/>
                <a:gd name="T4" fmla="*/ 28 w 247"/>
                <a:gd name="T5" fmla="*/ 56 h 359"/>
                <a:gd name="T6" fmla="*/ 44 w 247"/>
                <a:gd name="T7" fmla="*/ 62 h 359"/>
                <a:gd name="T8" fmla="*/ 61 w 247"/>
                <a:gd name="T9" fmla="*/ 68 h 359"/>
                <a:gd name="T10" fmla="*/ 76 w 247"/>
                <a:gd name="T11" fmla="*/ 73 h 359"/>
                <a:gd name="T12" fmla="*/ 90 w 247"/>
                <a:gd name="T13" fmla="*/ 78 h 359"/>
                <a:gd name="T14" fmla="*/ 98 w 247"/>
                <a:gd name="T15" fmla="*/ 84 h 359"/>
                <a:gd name="T16" fmla="*/ 102 w 247"/>
                <a:gd name="T17" fmla="*/ 88 h 359"/>
                <a:gd name="T18" fmla="*/ 94 w 247"/>
                <a:gd name="T19" fmla="*/ 106 h 359"/>
                <a:gd name="T20" fmla="*/ 83 w 247"/>
                <a:gd name="T21" fmla="*/ 121 h 359"/>
                <a:gd name="T22" fmla="*/ 72 w 247"/>
                <a:gd name="T23" fmla="*/ 133 h 359"/>
                <a:gd name="T24" fmla="*/ 59 w 247"/>
                <a:gd name="T25" fmla="*/ 146 h 359"/>
                <a:gd name="T26" fmla="*/ 45 w 247"/>
                <a:gd name="T27" fmla="*/ 158 h 359"/>
                <a:gd name="T28" fmla="*/ 30 w 247"/>
                <a:gd name="T29" fmla="*/ 168 h 359"/>
                <a:gd name="T30" fmla="*/ 15 w 247"/>
                <a:gd name="T31" fmla="*/ 177 h 359"/>
                <a:gd name="T32" fmla="*/ 0 w 247"/>
                <a:gd name="T33" fmla="*/ 186 h 359"/>
                <a:gd name="T34" fmla="*/ 6 w 247"/>
                <a:gd name="T35" fmla="*/ 190 h 359"/>
                <a:gd name="T36" fmla="*/ 12 w 247"/>
                <a:gd name="T37" fmla="*/ 193 h 359"/>
                <a:gd name="T38" fmla="*/ 19 w 247"/>
                <a:gd name="T39" fmla="*/ 197 h 359"/>
                <a:gd name="T40" fmla="*/ 25 w 247"/>
                <a:gd name="T41" fmla="*/ 200 h 359"/>
                <a:gd name="T42" fmla="*/ 29 w 247"/>
                <a:gd name="T43" fmla="*/ 206 h 359"/>
                <a:gd name="T44" fmla="*/ 34 w 247"/>
                <a:gd name="T45" fmla="*/ 211 h 359"/>
                <a:gd name="T46" fmla="*/ 35 w 247"/>
                <a:gd name="T47" fmla="*/ 218 h 359"/>
                <a:gd name="T48" fmla="*/ 35 w 247"/>
                <a:gd name="T49" fmla="*/ 226 h 359"/>
                <a:gd name="T50" fmla="*/ 34 w 247"/>
                <a:gd name="T51" fmla="*/ 244 h 359"/>
                <a:gd name="T52" fmla="*/ 29 w 247"/>
                <a:gd name="T53" fmla="*/ 287 h 359"/>
                <a:gd name="T54" fmla="*/ 26 w 247"/>
                <a:gd name="T55" fmla="*/ 332 h 359"/>
                <a:gd name="T56" fmla="*/ 22 w 247"/>
                <a:gd name="T57" fmla="*/ 359 h 359"/>
                <a:gd name="T58" fmla="*/ 135 w 247"/>
                <a:gd name="T59" fmla="*/ 191 h 359"/>
                <a:gd name="T60" fmla="*/ 155 w 247"/>
                <a:gd name="T61" fmla="*/ 170 h 359"/>
                <a:gd name="T62" fmla="*/ 172 w 247"/>
                <a:gd name="T63" fmla="*/ 148 h 359"/>
                <a:gd name="T64" fmla="*/ 188 w 247"/>
                <a:gd name="T65" fmla="*/ 125 h 359"/>
                <a:gd name="T66" fmla="*/ 203 w 247"/>
                <a:gd name="T67" fmla="*/ 101 h 359"/>
                <a:gd name="T68" fmla="*/ 216 w 247"/>
                <a:gd name="T69" fmla="*/ 77 h 359"/>
                <a:gd name="T70" fmla="*/ 227 w 247"/>
                <a:gd name="T71" fmla="*/ 50 h 359"/>
                <a:gd name="T72" fmla="*/ 238 w 247"/>
                <a:gd name="T73" fmla="*/ 25 h 359"/>
                <a:gd name="T74" fmla="*/ 247 w 247"/>
                <a:gd name="T75" fmla="*/ 0 h 359"/>
                <a:gd name="T76" fmla="*/ 234 w 247"/>
                <a:gd name="T77" fmla="*/ 8 h 359"/>
                <a:gd name="T78" fmla="*/ 220 w 247"/>
                <a:gd name="T79" fmla="*/ 15 h 359"/>
                <a:gd name="T80" fmla="*/ 205 w 247"/>
                <a:gd name="T81" fmla="*/ 22 h 359"/>
                <a:gd name="T82" fmla="*/ 190 w 247"/>
                <a:gd name="T83" fmla="*/ 27 h 359"/>
                <a:gd name="T84" fmla="*/ 175 w 247"/>
                <a:gd name="T85" fmla="*/ 32 h 359"/>
                <a:gd name="T86" fmla="*/ 160 w 247"/>
                <a:gd name="T87" fmla="*/ 38 h 359"/>
                <a:gd name="T88" fmla="*/ 144 w 247"/>
                <a:gd name="T89" fmla="*/ 41 h 359"/>
                <a:gd name="T90" fmla="*/ 128 w 247"/>
                <a:gd name="T91" fmla="*/ 45 h 359"/>
                <a:gd name="T92" fmla="*/ 112 w 247"/>
                <a:gd name="T93" fmla="*/ 47 h 359"/>
                <a:gd name="T94" fmla="*/ 96 w 247"/>
                <a:gd name="T95" fmla="*/ 49 h 359"/>
                <a:gd name="T96" fmla="*/ 80 w 247"/>
                <a:gd name="T97" fmla="*/ 50 h 359"/>
                <a:gd name="T98" fmla="*/ 64 w 247"/>
                <a:gd name="T99" fmla="*/ 50 h 359"/>
                <a:gd name="T100" fmla="*/ 48 w 247"/>
                <a:gd name="T101" fmla="*/ 50 h 359"/>
                <a:gd name="T102" fmla="*/ 31 w 247"/>
                <a:gd name="T103" fmla="*/ 49 h 359"/>
                <a:gd name="T104" fmla="*/ 17 w 247"/>
                <a:gd name="T105" fmla="*/ 47 h 359"/>
                <a:gd name="T106" fmla="*/ 2 w 247"/>
                <a:gd name="T107" fmla="*/ 45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7" h="359">
                  <a:moveTo>
                    <a:pt x="2" y="45"/>
                  </a:moveTo>
                  <a:lnTo>
                    <a:pt x="13" y="50"/>
                  </a:lnTo>
                  <a:lnTo>
                    <a:pt x="28" y="56"/>
                  </a:lnTo>
                  <a:lnTo>
                    <a:pt x="44" y="62"/>
                  </a:lnTo>
                  <a:lnTo>
                    <a:pt x="61" y="68"/>
                  </a:lnTo>
                  <a:lnTo>
                    <a:pt x="76" y="73"/>
                  </a:lnTo>
                  <a:lnTo>
                    <a:pt x="90" y="78"/>
                  </a:lnTo>
                  <a:lnTo>
                    <a:pt x="98" y="84"/>
                  </a:lnTo>
                  <a:lnTo>
                    <a:pt x="102" y="88"/>
                  </a:lnTo>
                  <a:lnTo>
                    <a:pt x="94" y="106"/>
                  </a:lnTo>
                  <a:lnTo>
                    <a:pt x="83" y="121"/>
                  </a:lnTo>
                  <a:lnTo>
                    <a:pt x="72" y="133"/>
                  </a:lnTo>
                  <a:lnTo>
                    <a:pt x="59" y="146"/>
                  </a:lnTo>
                  <a:lnTo>
                    <a:pt x="45" y="158"/>
                  </a:lnTo>
                  <a:lnTo>
                    <a:pt x="30" y="168"/>
                  </a:lnTo>
                  <a:lnTo>
                    <a:pt x="15" y="177"/>
                  </a:lnTo>
                  <a:lnTo>
                    <a:pt x="0" y="186"/>
                  </a:lnTo>
                  <a:lnTo>
                    <a:pt x="6" y="190"/>
                  </a:lnTo>
                  <a:lnTo>
                    <a:pt x="12" y="193"/>
                  </a:lnTo>
                  <a:lnTo>
                    <a:pt x="19" y="197"/>
                  </a:lnTo>
                  <a:lnTo>
                    <a:pt x="25" y="200"/>
                  </a:lnTo>
                  <a:lnTo>
                    <a:pt x="29" y="206"/>
                  </a:lnTo>
                  <a:lnTo>
                    <a:pt x="34" y="211"/>
                  </a:lnTo>
                  <a:lnTo>
                    <a:pt x="35" y="218"/>
                  </a:lnTo>
                  <a:lnTo>
                    <a:pt x="35" y="226"/>
                  </a:lnTo>
                  <a:lnTo>
                    <a:pt x="34" y="244"/>
                  </a:lnTo>
                  <a:lnTo>
                    <a:pt x="29" y="287"/>
                  </a:lnTo>
                  <a:lnTo>
                    <a:pt x="26" y="332"/>
                  </a:lnTo>
                  <a:lnTo>
                    <a:pt x="22" y="359"/>
                  </a:lnTo>
                  <a:lnTo>
                    <a:pt x="135" y="191"/>
                  </a:lnTo>
                  <a:lnTo>
                    <a:pt x="155" y="170"/>
                  </a:lnTo>
                  <a:lnTo>
                    <a:pt x="172" y="148"/>
                  </a:lnTo>
                  <a:lnTo>
                    <a:pt x="188" y="125"/>
                  </a:lnTo>
                  <a:lnTo>
                    <a:pt x="203" y="101"/>
                  </a:lnTo>
                  <a:lnTo>
                    <a:pt x="216" y="77"/>
                  </a:lnTo>
                  <a:lnTo>
                    <a:pt x="227" y="50"/>
                  </a:lnTo>
                  <a:lnTo>
                    <a:pt x="238" y="25"/>
                  </a:lnTo>
                  <a:lnTo>
                    <a:pt x="247" y="0"/>
                  </a:lnTo>
                  <a:lnTo>
                    <a:pt x="234" y="8"/>
                  </a:lnTo>
                  <a:lnTo>
                    <a:pt x="220" y="15"/>
                  </a:lnTo>
                  <a:lnTo>
                    <a:pt x="205" y="22"/>
                  </a:lnTo>
                  <a:lnTo>
                    <a:pt x="190" y="27"/>
                  </a:lnTo>
                  <a:lnTo>
                    <a:pt x="175" y="32"/>
                  </a:lnTo>
                  <a:lnTo>
                    <a:pt x="160" y="38"/>
                  </a:lnTo>
                  <a:lnTo>
                    <a:pt x="144" y="41"/>
                  </a:lnTo>
                  <a:lnTo>
                    <a:pt x="128" y="45"/>
                  </a:lnTo>
                  <a:lnTo>
                    <a:pt x="112" y="47"/>
                  </a:lnTo>
                  <a:lnTo>
                    <a:pt x="96" y="49"/>
                  </a:lnTo>
                  <a:lnTo>
                    <a:pt x="80" y="50"/>
                  </a:lnTo>
                  <a:lnTo>
                    <a:pt x="64" y="50"/>
                  </a:lnTo>
                  <a:lnTo>
                    <a:pt x="48" y="50"/>
                  </a:lnTo>
                  <a:lnTo>
                    <a:pt x="31" y="49"/>
                  </a:lnTo>
                  <a:lnTo>
                    <a:pt x="17" y="47"/>
                  </a:lnTo>
                  <a:lnTo>
                    <a:pt x="2" y="45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70"/>
            <p:cNvSpPr>
              <a:spLocks/>
            </p:cNvSpPr>
            <p:nvPr/>
          </p:nvSpPr>
          <p:spPr bwMode="auto">
            <a:xfrm>
              <a:off x="2723" y="2491"/>
              <a:ext cx="69" cy="77"/>
            </a:xfrm>
            <a:custGeom>
              <a:avLst/>
              <a:gdLst>
                <a:gd name="T0" fmla="*/ 0 w 137"/>
                <a:gd name="T1" fmla="*/ 0 h 154"/>
                <a:gd name="T2" fmla="*/ 0 w 137"/>
                <a:gd name="T3" fmla="*/ 8 h 154"/>
                <a:gd name="T4" fmla="*/ 4 w 137"/>
                <a:gd name="T5" fmla="*/ 26 h 154"/>
                <a:gd name="T6" fmla="*/ 12 w 137"/>
                <a:gd name="T7" fmla="*/ 50 h 154"/>
                <a:gd name="T8" fmla="*/ 21 w 137"/>
                <a:gd name="T9" fmla="*/ 78 h 154"/>
                <a:gd name="T10" fmla="*/ 31 w 137"/>
                <a:gd name="T11" fmla="*/ 106 h 154"/>
                <a:gd name="T12" fmla="*/ 42 w 137"/>
                <a:gd name="T13" fmla="*/ 130 h 154"/>
                <a:gd name="T14" fmla="*/ 50 w 137"/>
                <a:gd name="T15" fmla="*/ 147 h 154"/>
                <a:gd name="T16" fmla="*/ 54 w 137"/>
                <a:gd name="T17" fmla="*/ 154 h 154"/>
                <a:gd name="T18" fmla="*/ 59 w 137"/>
                <a:gd name="T19" fmla="*/ 149 h 154"/>
                <a:gd name="T20" fmla="*/ 65 w 137"/>
                <a:gd name="T21" fmla="*/ 146 h 154"/>
                <a:gd name="T22" fmla="*/ 72 w 137"/>
                <a:gd name="T23" fmla="*/ 143 h 154"/>
                <a:gd name="T24" fmla="*/ 79 w 137"/>
                <a:gd name="T25" fmla="*/ 140 h 154"/>
                <a:gd name="T26" fmla="*/ 86 w 137"/>
                <a:gd name="T27" fmla="*/ 139 h 154"/>
                <a:gd name="T28" fmla="*/ 94 w 137"/>
                <a:gd name="T29" fmla="*/ 138 h 154"/>
                <a:gd name="T30" fmla="*/ 100 w 137"/>
                <a:gd name="T31" fmla="*/ 138 h 154"/>
                <a:gd name="T32" fmla="*/ 107 w 137"/>
                <a:gd name="T33" fmla="*/ 138 h 154"/>
                <a:gd name="T34" fmla="*/ 113 w 137"/>
                <a:gd name="T35" fmla="*/ 123 h 154"/>
                <a:gd name="T36" fmla="*/ 122 w 137"/>
                <a:gd name="T37" fmla="*/ 103 h 154"/>
                <a:gd name="T38" fmla="*/ 132 w 137"/>
                <a:gd name="T39" fmla="*/ 87 h 154"/>
                <a:gd name="T40" fmla="*/ 137 w 137"/>
                <a:gd name="T41" fmla="*/ 77 h 154"/>
                <a:gd name="T42" fmla="*/ 130 w 137"/>
                <a:gd name="T43" fmla="*/ 70 h 154"/>
                <a:gd name="T44" fmla="*/ 118 w 137"/>
                <a:gd name="T45" fmla="*/ 60 h 154"/>
                <a:gd name="T46" fmla="*/ 98 w 137"/>
                <a:gd name="T47" fmla="*/ 47 h 154"/>
                <a:gd name="T48" fmla="*/ 77 w 137"/>
                <a:gd name="T49" fmla="*/ 34 h 154"/>
                <a:gd name="T50" fmla="*/ 54 w 137"/>
                <a:gd name="T51" fmla="*/ 23 h 154"/>
                <a:gd name="T52" fmla="*/ 33 w 137"/>
                <a:gd name="T53" fmla="*/ 11 h 154"/>
                <a:gd name="T54" fmla="*/ 14 w 137"/>
                <a:gd name="T55" fmla="*/ 3 h 154"/>
                <a:gd name="T56" fmla="*/ 0 w 137"/>
                <a:gd name="T5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7" h="154">
                  <a:moveTo>
                    <a:pt x="0" y="0"/>
                  </a:moveTo>
                  <a:lnTo>
                    <a:pt x="0" y="8"/>
                  </a:lnTo>
                  <a:lnTo>
                    <a:pt x="4" y="26"/>
                  </a:lnTo>
                  <a:lnTo>
                    <a:pt x="12" y="50"/>
                  </a:lnTo>
                  <a:lnTo>
                    <a:pt x="21" y="78"/>
                  </a:lnTo>
                  <a:lnTo>
                    <a:pt x="31" y="106"/>
                  </a:lnTo>
                  <a:lnTo>
                    <a:pt x="42" y="130"/>
                  </a:lnTo>
                  <a:lnTo>
                    <a:pt x="50" y="147"/>
                  </a:lnTo>
                  <a:lnTo>
                    <a:pt x="54" y="154"/>
                  </a:lnTo>
                  <a:lnTo>
                    <a:pt x="59" y="149"/>
                  </a:lnTo>
                  <a:lnTo>
                    <a:pt x="65" y="146"/>
                  </a:lnTo>
                  <a:lnTo>
                    <a:pt x="72" y="143"/>
                  </a:lnTo>
                  <a:lnTo>
                    <a:pt x="79" y="140"/>
                  </a:lnTo>
                  <a:lnTo>
                    <a:pt x="86" y="139"/>
                  </a:lnTo>
                  <a:lnTo>
                    <a:pt x="94" y="138"/>
                  </a:lnTo>
                  <a:lnTo>
                    <a:pt x="100" y="138"/>
                  </a:lnTo>
                  <a:lnTo>
                    <a:pt x="107" y="138"/>
                  </a:lnTo>
                  <a:lnTo>
                    <a:pt x="113" y="123"/>
                  </a:lnTo>
                  <a:lnTo>
                    <a:pt x="122" y="103"/>
                  </a:lnTo>
                  <a:lnTo>
                    <a:pt x="132" y="87"/>
                  </a:lnTo>
                  <a:lnTo>
                    <a:pt x="137" y="77"/>
                  </a:lnTo>
                  <a:lnTo>
                    <a:pt x="130" y="70"/>
                  </a:lnTo>
                  <a:lnTo>
                    <a:pt x="118" y="60"/>
                  </a:lnTo>
                  <a:lnTo>
                    <a:pt x="98" y="47"/>
                  </a:lnTo>
                  <a:lnTo>
                    <a:pt x="77" y="34"/>
                  </a:lnTo>
                  <a:lnTo>
                    <a:pt x="54" y="23"/>
                  </a:lnTo>
                  <a:lnTo>
                    <a:pt x="33" y="11"/>
                  </a:lnTo>
                  <a:lnTo>
                    <a:pt x="1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Rectangle 71"/>
            <p:cNvSpPr>
              <a:spLocks noChangeArrowheads="1"/>
            </p:cNvSpPr>
            <p:nvPr/>
          </p:nvSpPr>
          <p:spPr bwMode="auto">
            <a:xfrm>
              <a:off x="2712" y="2370"/>
              <a:ext cx="86" cy="11"/>
            </a:xfrm>
            <a:prstGeom prst="rect">
              <a:avLst/>
            </a:pr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4" name="Freeform 72"/>
            <p:cNvSpPr>
              <a:spLocks/>
            </p:cNvSpPr>
            <p:nvPr/>
          </p:nvSpPr>
          <p:spPr bwMode="auto">
            <a:xfrm>
              <a:off x="2716" y="2524"/>
              <a:ext cx="81" cy="12"/>
            </a:xfrm>
            <a:custGeom>
              <a:avLst/>
              <a:gdLst>
                <a:gd name="T0" fmla="*/ 161 w 161"/>
                <a:gd name="T1" fmla="*/ 21 h 25"/>
                <a:gd name="T2" fmla="*/ 161 w 161"/>
                <a:gd name="T3" fmla="*/ 0 h 25"/>
                <a:gd name="T4" fmla="*/ 0 w 161"/>
                <a:gd name="T5" fmla="*/ 4 h 25"/>
                <a:gd name="T6" fmla="*/ 0 w 161"/>
                <a:gd name="T7" fmla="*/ 25 h 25"/>
                <a:gd name="T8" fmla="*/ 161 w 161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25">
                  <a:moveTo>
                    <a:pt x="161" y="21"/>
                  </a:moveTo>
                  <a:lnTo>
                    <a:pt x="161" y="0"/>
                  </a:lnTo>
                  <a:lnTo>
                    <a:pt x="0" y="4"/>
                  </a:lnTo>
                  <a:lnTo>
                    <a:pt x="0" y="25"/>
                  </a:lnTo>
                  <a:lnTo>
                    <a:pt x="161" y="21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5" name="Freeform 73"/>
            <p:cNvSpPr>
              <a:spLocks/>
            </p:cNvSpPr>
            <p:nvPr/>
          </p:nvSpPr>
          <p:spPr bwMode="auto">
            <a:xfrm>
              <a:off x="2716" y="2543"/>
              <a:ext cx="72" cy="13"/>
            </a:xfrm>
            <a:custGeom>
              <a:avLst/>
              <a:gdLst>
                <a:gd name="T0" fmla="*/ 139 w 142"/>
                <a:gd name="T1" fmla="*/ 25 h 25"/>
                <a:gd name="T2" fmla="*/ 142 w 142"/>
                <a:gd name="T3" fmla="*/ 2 h 25"/>
                <a:gd name="T4" fmla="*/ 0 w 142"/>
                <a:gd name="T5" fmla="*/ 0 h 25"/>
                <a:gd name="T6" fmla="*/ 10 w 142"/>
                <a:gd name="T7" fmla="*/ 24 h 25"/>
                <a:gd name="T8" fmla="*/ 139 w 142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5">
                  <a:moveTo>
                    <a:pt x="139" y="25"/>
                  </a:moveTo>
                  <a:lnTo>
                    <a:pt x="142" y="2"/>
                  </a:lnTo>
                  <a:lnTo>
                    <a:pt x="0" y="0"/>
                  </a:lnTo>
                  <a:lnTo>
                    <a:pt x="10" y="24"/>
                  </a:lnTo>
                  <a:lnTo>
                    <a:pt x="139" y="25"/>
                  </a:lnTo>
                  <a:close/>
                </a:path>
              </a:pathLst>
            </a:cu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6" name="Rectangle 74"/>
            <p:cNvSpPr>
              <a:spLocks noChangeArrowheads="1"/>
            </p:cNvSpPr>
            <p:nvPr/>
          </p:nvSpPr>
          <p:spPr bwMode="auto">
            <a:xfrm>
              <a:off x="2709" y="2506"/>
              <a:ext cx="68" cy="10"/>
            </a:xfrm>
            <a:prstGeom prst="rect">
              <a:avLst/>
            </a:prstGeom>
            <a:solidFill>
              <a:srgbClr val="FF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126084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20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1564"/>
            <a:ext cx="9036496" cy="6816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23728" y="18448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4181" y="917554"/>
            <a:ext cx="1391086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PODZIM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4181" y="1772816"/>
            <a:ext cx="8841523" cy="19389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1) Podzim začíná v měsíci </a:t>
            </a:r>
            <a:r>
              <a:rPr lang="cs-CZ" sz="2400" b="1" dirty="0" smtClean="0"/>
              <a:t>srpnu, září, říjnu, březnu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2) Podzimní měsíce jsou </a:t>
            </a:r>
            <a:r>
              <a:rPr lang="cs-CZ" sz="2400" b="1" dirty="0" smtClean="0"/>
              <a:t>červenec, srpen, září, říjen, listopad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3) Na podzim </a:t>
            </a:r>
            <a:r>
              <a:rPr lang="cs-CZ" sz="2400" b="1" dirty="0" smtClean="0"/>
              <a:t>příroda rozkvétá </a:t>
            </a:r>
            <a:r>
              <a:rPr lang="cs-CZ" sz="2400" dirty="0" smtClean="0"/>
              <a:t>– </a:t>
            </a:r>
            <a:r>
              <a:rPr lang="cs-CZ" sz="2400" b="1" dirty="0" smtClean="0"/>
              <a:t>připravuje se na zimní období klidu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4) Na podzim se </a:t>
            </a:r>
            <a:r>
              <a:rPr lang="cs-CZ" sz="2400" b="1" dirty="0" smtClean="0"/>
              <a:t>krátí doba světla </a:t>
            </a:r>
            <a:r>
              <a:rPr lang="cs-CZ" sz="2400" dirty="0" smtClean="0"/>
              <a:t>– </a:t>
            </a:r>
            <a:r>
              <a:rPr lang="cs-CZ" sz="2400" b="1" dirty="0" smtClean="0"/>
              <a:t>prodlužuje doba světla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5) Listí na stromech </a:t>
            </a:r>
            <a:r>
              <a:rPr lang="cs-CZ" sz="2400" b="1" dirty="0" smtClean="0"/>
              <a:t>se zbarvuje a opadává </a:t>
            </a:r>
            <a:r>
              <a:rPr lang="cs-CZ" sz="2400" dirty="0" smtClean="0"/>
              <a:t>– </a:t>
            </a:r>
            <a:r>
              <a:rPr lang="cs-CZ" sz="2400" b="1" dirty="0" smtClean="0"/>
              <a:t>zůstává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grpSp>
        <p:nvGrpSpPr>
          <p:cNvPr id="5" name="Group 6"/>
          <p:cNvGrpSpPr>
            <a:grpSpLocks noChangeAspect="1"/>
          </p:cNvGrpSpPr>
          <p:nvPr/>
        </p:nvGrpSpPr>
        <p:grpSpPr bwMode="auto">
          <a:xfrm>
            <a:off x="6156176" y="3168650"/>
            <a:ext cx="1806575" cy="1577975"/>
            <a:chOff x="2311" y="1663"/>
            <a:chExt cx="1138" cy="994"/>
          </a:xfrm>
        </p:grpSpPr>
        <p:sp>
          <p:nvSpPr>
            <p:cNvPr id="6" name="AutoShape 5"/>
            <p:cNvSpPr>
              <a:spLocks noChangeAspect="1" noChangeArrowheads="1" noTextEdit="1"/>
            </p:cNvSpPr>
            <p:nvPr/>
          </p:nvSpPr>
          <p:spPr bwMode="auto">
            <a:xfrm>
              <a:off x="2311" y="1663"/>
              <a:ext cx="1138" cy="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773" y="1755"/>
              <a:ext cx="541" cy="546"/>
            </a:xfrm>
            <a:custGeom>
              <a:avLst/>
              <a:gdLst>
                <a:gd name="T0" fmla="*/ 717 w 1080"/>
                <a:gd name="T1" fmla="*/ 126 h 1092"/>
                <a:gd name="T2" fmla="*/ 656 w 1080"/>
                <a:gd name="T3" fmla="*/ 239 h 1092"/>
                <a:gd name="T4" fmla="*/ 556 w 1080"/>
                <a:gd name="T5" fmla="*/ 194 h 1092"/>
                <a:gd name="T6" fmla="*/ 493 w 1080"/>
                <a:gd name="T7" fmla="*/ 169 h 1092"/>
                <a:gd name="T8" fmla="*/ 408 w 1080"/>
                <a:gd name="T9" fmla="*/ 279 h 1092"/>
                <a:gd name="T10" fmla="*/ 305 w 1080"/>
                <a:gd name="T11" fmla="*/ 278 h 1092"/>
                <a:gd name="T12" fmla="*/ 210 w 1080"/>
                <a:gd name="T13" fmla="*/ 203 h 1092"/>
                <a:gd name="T14" fmla="*/ 112 w 1080"/>
                <a:gd name="T15" fmla="*/ 335 h 1092"/>
                <a:gd name="T16" fmla="*/ 123 w 1080"/>
                <a:gd name="T17" fmla="*/ 408 h 1092"/>
                <a:gd name="T18" fmla="*/ 220 w 1080"/>
                <a:gd name="T19" fmla="*/ 559 h 1092"/>
                <a:gd name="T20" fmla="*/ 337 w 1080"/>
                <a:gd name="T21" fmla="*/ 525 h 1092"/>
                <a:gd name="T22" fmla="*/ 380 w 1080"/>
                <a:gd name="T23" fmla="*/ 642 h 1092"/>
                <a:gd name="T24" fmla="*/ 313 w 1080"/>
                <a:gd name="T25" fmla="*/ 806 h 1092"/>
                <a:gd name="T26" fmla="*/ 368 w 1080"/>
                <a:gd name="T27" fmla="*/ 911 h 1092"/>
                <a:gd name="T28" fmla="*/ 386 w 1080"/>
                <a:gd name="T29" fmla="*/ 980 h 1092"/>
                <a:gd name="T30" fmla="*/ 531 w 1080"/>
                <a:gd name="T31" fmla="*/ 940 h 1092"/>
                <a:gd name="T32" fmla="*/ 592 w 1080"/>
                <a:gd name="T33" fmla="*/ 819 h 1092"/>
                <a:gd name="T34" fmla="*/ 685 w 1080"/>
                <a:gd name="T35" fmla="*/ 723 h 1092"/>
                <a:gd name="T36" fmla="*/ 784 w 1080"/>
                <a:gd name="T37" fmla="*/ 773 h 1092"/>
                <a:gd name="T38" fmla="*/ 821 w 1080"/>
                <a:gd name="T39" fmla="*/ 837 h 1092"/>
                <a:gd name="T40" fmla="*/ 906 w 1080"/>
                <a:gd name="T41" fmla="*/ 811 h 1092"/>
                <a:gd name="T42" fmla="*/ 1008 w 1080"/>
                <a:gd name="T43" fmla="*/ 828 h 1092"/>
                <a:gd name="T44" fmla="*/ 1011 w 1080"/>
                <a:gd name="T45" fmla="*/ 734 h 1092"/>
                <a:gd name="T46" fmla="*/ 996 w 1080"/>
                <a:gd name="T47" fmla="*/ 628 h 1092"/>
                <a:gd name="T48" fmla="*/ 898 w 1080"/>
                <a:gd name="T49" fmla="*/ 559 h 1092"/>
                <a:gd name="T50" fmla="*/ 849 w 1080"/>
                <a:gd name="T51" fmla="*/ 452 h 1092"/>
                <a:gd name="T52" fmla="*/ 902 w 1080"/>
                <a:gd name="T53" fmla="*/ 309 h 1092"/>
                <a:gd name="T54" fmla="*/ 822 w 1080"/>
                <a:gd name="T55" fmla="*/ 318 h 1092"/>
                <a:gd name="T56" fmla="*/ 729 w 1080"/>
                <a:gd name="T57" fmla="*/ 296 h 1092"/>
                <a:gd name="T58" fmla="*/ 799 w 1080"/>
                <a:gd name="T59" fmla="*/ 279 h 1092"/>
                <a:gd name="T60" fmla="*/ 943 w 1080"/>
                <a:gd name="T61" fmla="*/ 273 h 1092"/>
                <a:gd name="T62" fmla="*/ 988 w 1080"/>
                <a:gd name="T63" fmla="*/ 293 h 1092"/>
                <a:gd name="T64" fmla="*/ 887 w 1080"/>
                <a:gd name="T65" fmla="*/ 455 h 1092"/>
                <a:gd name="T66" fmla="*/ 992 w 1080"/>
                <a:gd name="T67" fmla="*/ 573 h 1092"/>
                <a:gd name="T68" fmla="*/ 1037 w 1080"/>
                <a:gd name="T69" fmla="*/ 732 h 1092"/>
                <a:gd name="T70" fmla="*/ 997 w 1080"/>
                <a:gd name="T71" fmla="*/ 865 h 1092"/>
                <a:gd name="T72" fmla="*/ 881 w 1080"/>
                <a:gd name="T73" fmla="*/ 856 h 1092"/>
                <a:gd name="T74" fmla="*/ 769 w 1080"/>
                <a:gd name="T75" fmla="*/ 908 h 1092"/>
                <a:gd name="T76" fmla="*/ 734 w 1080"/>
                <a:gd name="T77" fmla="*/ 775 h 1092"/>
                <a:gd name="T78" fmla="*/ 577 w 1080"/>
                <a:gd name="T79" fmla="*/ 964 h 1092"/>
                <a:gd name="T80" fmla="*/ 476 w 1080"/>
                <a:gd name="T81" fmla="*/ 976 h 1092"/>
                <a:gd name="T82" fmla="*/ 362 w 1080"/>
                <a:gd name="T83" fmla="*/ 1062 h 1092"/>
                <a:gd name="T84" fmla="*/ 319 w 1080"/>
                <a:gd name="T85" fmla="*/ 932 h 1092"/>
                <a:gd name="T86" fmla="*/ 267 w 1080"/>
                <a:gd name="T87" fmla="*/ 812 h 1092"/>
                <a:gd name="T88" fmla="*/ 296 w 1080"/>
                <a:gd name="T89" fmla="*/ 569 h 1092"/>
                <a:gd name="T90" fmla="*/ 183 w 1080"/>
                <a:gd name="T91" fmla="*/ 620 h 1092"/>
                <a:gd name="T92" fmla="*/ 29 w 1080"/>
                <a:gd name="T93" fmla="*/ 404 h 1092"/>
                <a:gd name="T94" fmla="*/ 76 w 1080"/>
                <a:gd name="T95" fmla="*/ 327 h 1092"/>
                <a:gd name="T96" fmla="*/ 183 w 1080"/>
                <a:gd name="T97" fmla="*/ 194 h 1092"/>
                <a:gd name="T98" fmla="*/ 280 w 1080"/>
                <a:gd name="T99" fmla="*/ 211 h 1092"/>
                <a:gd name="T100" fmla="*/ 389 w 1080"/>
                <a:gd name="T101" fmla="*/ 244 h 1092"/>
                <a:gd name="T102" fmla="*/ 458 w 1080"/>
                <a:gd name="T103" fmla="*/ 107 h 1092"/>
                <a:gd name="T104" fmla="*/ 559 w 1080"/>
                <a:gd name="T105" fmla="*/ 106 h 1092"/>
                <a:gd name="T106" fmla="*/ 623 w 1080"/>
                <a:gd name="T107" fmla="*/ 220 h 1092"/>
                <a:gd name="T108" fmla="*/ 668 w 1080"/>
                <a:gd name="T109" fmla="*/ 188 h 1092"/>
                <a:gd name="T110" fmla="*/ 704 w 1080"/>
                <a:gd name="T111" fmla="*/ 36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80" h="1092">
                  <a:moveTo>
                    <a:pt x="741" y="6"/>
                  </a:moveTo>
                  <a:lnTo>
                    <a:pt x="738" y="24"/>
                  </a:lnTo>
                  <a:lnTo>
                    <a:pt x="735" y="45"/>
                  </a:lnTo>
                  <a:lnTo>
                    <a:pt x="731" y="66"/>
                  </a:lnTo>
                  <a:lnTo>
                    <a:pt x="727" y="87"/>
                  </a:lnTo>
                  <a:lnTo>
                    <a:pt x="722" y="107"/>
                  </a:lnTo>
                  <a:lnTo>
                    <a:pt x="717" y="126"/>
                  </a:lnTo>
                  <a:lnTo>
                    <a:pt x="712" y="142"/>
                  </a:lnTo>
                  <a:lnTo>
                    <a:pt x="706" y="154"/>
                  </a:lnTo>
                  <a:lnTo>
                    <a:pt x="698" y="171"/>
                  </a:lnTo>
                  <a:lnTo>
                    <a:pt x="690" y="189"/>
                  </a:lnTo>
                  <a:lnTo>
                    <a:pt x="679" y="207"/>
                  </a:lnTo>
                  <a:lnTo>
                    <a:pt x="669" y="225"/>
                  </a:lnTo>
                  <a:lnTo>
                    <a:pt x="656" y="239"/>
                  </a:lnTo>
                  <a:lnTo>
                    <a:pt x="644" y="249"/>
                  </a:lnTo>
                  <a:lnTo>
                    <a:pt x="630" y="254"/>
                  </a:lnTo>
                  <a:lnTo>
                    <a:pt x="615" y="251"/>
                  </a:lnTo>
                  <a:lnTo>
                    <a:pt x="597" y="241"/>
                  </a:lnTo>
                  <a:lnTo>
                    <a:pt x="582" y="227"/>
                  </a:lnTo>
                  <a:lnTo>
                    <a:pt x="568" y="211"/>
                  </a:lnTo>
                  <a:lnTo>
                    <a:pt x="556" y="194"/>
                  </a:lnTo>
                  <a:lnTo>
                    <a:pt x="546" y="174"/>
                  </a:lnTo>
                  <a:lnTo>
                    <a:pt x="534" y="156"/>
                  </a:lnTo>
                  <a:lnTo>
                    <a:pt x="524" y="136"/>
                  </a:lnTo>
                  <a:lnTo>
                    <a:pt x="512" y="118"/>
                  </a:lnTo>
                  <a:lnTo>
                    <a:pt x="509" y="130"/>
                  </a:lnTo>
                  <a:lnTo>
                    <a:pt x="502" y="148"/>
                  </a:lnTo>
                  <a:lnTo>
                    <a:pt x="493" y="169"/>
                  </a:lnTo>
                  <a:lnTo>
                    <a:pt x="483" y="194"/>
                  </a:lnTo>
                  <a:lnTo>
                    <a:pt x="471" y="217"/>
                  </a:lnTo>
                  <a:lnTo>
                    <a:pt x="459" y="237"/>
                  </a:lnTo>
                  <a:lnTo>
                    <a:pt x="448" y="254"/>
                  </a:lnTo>
                  <a:lnTo>
                    <a:pt x="438" y="264"/>
                  </a:lnTo>
                  <a:lnTo>
                    <a:pt x="423" y="272"/>
                  </a:lnTo>
                  <a:lnTo>
                    <a:pt x="408" y="279"/>
                  </a:lnTo>
                  <a:lnTo>
                    <a:pt x="393" y="283"/>
                  </a:lnTo>
                  <a:lnTo>
                    <a:pt x="378" y="287"/>
                  </a:lnTo>
                  <a:lnTo>
                    <a:pt x="363" y="288"/>
                  </a:lnTo>
                  <a:lnTo>
                    <a:pt x="348" y="288"/>
                  </a:lnTo>
                  <a:lnTo>
                    <a:pt x="334" y="287"/>
                  </a:lnTo>
                  <a:lnTo>
                    <a:pt x="320" y="283"/>
                  </a:lnTo>
                  <a:lnTo>
                    <a:pt x="305" y="278"/>
                  </a:lnTo>
                  <a:lnTo>
                    <a:pt x="291" y="272"/>
                  </a:lnTo>
                  <a:lnTo>
                    <a:pt x="278" y="264"/>
                  </a:lnTo>
                  <a:lnTo>
                    <a:pt x="264" y="255"/>
                  </a:lnTo>
                  <a:lnTo>
                    <a:pt x="250" y="243"/>
                  </a:lnTo>
                  <a:lnTo>
                    <a:pt x="236" y="232"/>
                  </a:lnTo>
                  <a:lnTo>
                    <a:pt x="223" y="218"/>
                  </a:lnTo>
                  <a:lnTo>
                    <a:pt x="210" y="203"/>
                  </a:lnTo>
                  <a:lnTo>
                    <a:pt x="200" y="221"/>
                  </a:lnTo>
                  <a:lnTo>
                    <a:pt x="187" y="243"/>
                  </a:lnTo>
                  <a:lnTo>
                    <a:pt x="170" y="265"/>
                  </a:lnTo>
                  <a:lnTo>
                    <a:pt x="153" y="288"/>
                  </a:lnTo>
                  <a:lnTo>
                    <a:pt x="136" y="308"/>
                  </a:lnTo>
                  <a:lnTo>
                    <a:pt x="122" y="325"/>
                  </a:lnTo>
                  <a:lnTo>
                    <a:pt x="112" y="335"/>
                  </a:lnTo>
                  <a:lnTo>
                    <a:pt x="108" y="340"/>
                  </a:lnTo>
                  <a:lnTo>
                    <a:pt x="100" y="348"/>
                  </a:lnTo>
                  <a:lnTo>
                    <a:pt x="91" y="357"/>
                  </a:lnTo>
                  <a:lnTo>
                    <a:pt x="83" y="365"/>
                  </a:lnTo>
                  <a:lnTo>
                    <a:pt x="78" y="370"/>
                  </a:lnTo>
                  <a:lnTo>
                    <a:pt x="101" y="388"/>
                  </a:lnTo>
                  <a:lnTo>
                    <a:pt x="123" y="408"/>
                  </a:lnTo>
                  <a:lnTo>
                    <a:pt x="144" y="431"/>
                  </a:lnTo>
                  <a:lnTo>
                    <a:pt x="162" y="456"/>
                  </a:lnTo>
                  <a:lnTo>
                    <a:pt x="178" y="484"/>
                  </a:lnTo>
                  <a:lnTo>
                    <a:pt x="191" y="513"/>
                  </a:lnTo>
                  <a:lnTo>
                    <a:pt x="200" y="544"/>
                  </a:lnTo>
                  <a:lnTo>
                    <a:pt x="206" y="577"/>
                  </a:lnTo>
                  <a:lnTo>
                    <a:pt x="220" y="559"/>
                  </a:lnTo>
                  <a:lnTo>
                    <a:pt x="235" y="543"/>
                  </a:lnTo>
                  <a:lnTo>
                    <a:pt x="251" y="528"/>
                  </a:lnTo>
                  <a:lnTo>
                    <a:pt x="268" y="517"/>
                  </a:lnTo>
                  <a:lnTo>
                    <a:pt x="286" y="512"/>
                  </a:lnTo>
                  <a:lnTo>
                    <a:pt x="303" y="509"/>
                  </a:lnTo>
                  <a:lnTo>
                    <a:pt x="320" y="514"/>
                  </a:lnTo>
                  <a:lnTo>
                    <a:pt x="337" y="525"/>
                  </a:lnTo>
                  <a:lnTo>
                    <a:pt x="349" y="538"/>
                  </a:lnTo>
                  <a:lnTo>
                    <a:pt x="359" y="552"/>
                  </a:lnTo>
                  <a:lnTo>
                    <a:pt x="367" y="568"/>
                  </a:lnTo>
                  <a:lnTo>
                    <a:pt x="374" y="585"/>
                  </a:lnTo>
                  <a:lnTo>
                    <a:pt x="379" y="604"/>
                  </a:lnTo>
                  <a:lnTo>
                    <a:pt x="380" y="622"/>
                  </a:lnTo>
                  <a:lnTo>
                    <a:pt x="380" y="642"/>
                  </a:lnTo>
                  <a:lnTo>
                    <a:pt x="378" y="662"/>
                  </a:lnTo>
                  <a:lnTo>
                    <a:pt x="372" y="684"/>
                  </a:lnTo>
                  <a:lnTo>
                    <a:pt x="363" y="710"/>
                  </a:lnTo>
                  <a:lnTo>
                    <a:pt x="350" y="736"/>
                  </a:lnTo>
                  <a:lnTo>
                    <a:pt x="337" y="763"/>
                  </a:lnTo>
                  <a:lnTo>
                    <a:pt x="324" y="786"/>
                  </a:lnTo>
                  <a:lnTo>
                    <a:pt x="313" y="806"/>
                  </a:lnTo>
                  <a:lnTo>
                    <a:pt x="304" y="820"/>
                  </a:lnTo>
                  <a:lnTo>
                    <a:pt x="301" y="826"/>
                  </a:lnTo>
                  <a:lnTo>
                    <a:pt x="318" y="837"/>
                  </a:lnTo>
                  <a:lnTo>
                    <a:pt x="333" y="852"/>
                  </a:lnTo>
                  <a:lnTo>
                    <a:pt x="347" y="871"/>
                  </a:lnTo>
                  <a:lnTo>
                    <a:pt x="359" y="890"/>
                  </a:lnTo>
                  <a:lnTo>
                    <a:pt x="368" y="911"/>
                  </a:lnTo>
                  <a:lnTo>
                    <a:pt x="377" y="934"/>
                  </a:lnTo>
                  <a:lnTo>
                    <a:pt x="382" y="957"/>
                  </a:lnTo>
                  <a:lnTo>
                    <a:pt x="385" y="981"/>
                  </a:lnTo>
                  <a:lnTo>
                    <a:pt x="385" y="981"/>
                  </a:lnTo>
                  <a:lnTo>
                    <a:pt x="385" y="980"/>
                  </a:lnTo>
                  <a:lnTo>
                    <a:pt x="385" y="980"/>
                  </a:lnTo>
                  <a:lnTo>
                    <a:pt x="386" y="980"/>
                  </a:lnTo>
                  <a:lnTo>
                    <a:pt x="404" y="966"/>
                  </a:lnTo>
                  <a:lnTo>
                    <a:pt x="424" y="954"/>
                  </a:lnTo>
                  <a:lnTo>
                    <a:pt x="445" y="946"/>
                  </a:lnTo>
                  <a:lnTo>
                    <a:pt x="466" y="939"/>
                  </a:lnTo>
                  <a:lnTo>
                    <a:pt x="488" y="937"/>
                  </a:lnTo>
                  <a:lnTo>
                    <a:pt x="510" y="937"/>
                  </a:lnTo>
                  <a:lnTo>
                    <a:pt x="531" y="940"/>
                  </a:lnTo>
                  <a:lnTo>
                    <a:pt x="550" y="947"/>
                  </a:lnTo>
                  <a:lnTo>
                    <a:pt x="553" y="939"/>
                  </a:lnTo>
                  <a:lnTo>
                    <a:pt x="556" y="923"/>
                  </a:lnTo>
                  <a:lnTo>
                    <a:pt x="563" y="901"/>
                  </a:lnTo>
                  <a:lnTo>
                    <a:pt x="571" y="874"/>
                  </a:lnTo>
                  <a:lnTo>
                    <a:pt x="580" y="846"/>
                  </a:lnTo>
                  <a:lnTo>
                    <a:pt x="592" y="819"/>
                  </a:lnTo>
                  <a:lnTo>
                    <a:pt x="602" y="794"/>
                  </a:lnTo>
                  <a:lnTo>
                    <a:pt x="614" y="775"/>
                  </a:lnTo>
                  <a:lnTo>
                    <a:pt x="625" y="760"/>
                  </a:lnTo>
                  <a:lnTo>
                    <a:pt x="639" y="748"/>
                  </a:lnTo>
                  <a:lnTo>
                    <a:pt x="654" y="737"/>
                  </a:lnTo>
                  <a:lnTo>
                    <a:pt x="669" y="729"/>
                  </a:lnTo>
                  <a:lnTo>
                    <a:pt x="685" y="723"/>
                  </a:lnTo>
                  <a:lnTo>
                    <a:pt x="703" y="720"/>
                  </a:lnTo>
                  <a:lnTo>
                    <a:pt x="719" y="719"/>
                  </a:lnTo>
                  <a:lnTo>
                    <a:pt x="735" y="721"/>
                  </a:lnTo>
                  <a:lnTo>
                    <a:pt x="753" y="728"/>
                  </a:lnTo>
                  <a:lnTo>
                    <a:pt x="767" y="740"/>
                  </a:lnTo>
                  <a:lnTo>
                    <a:pt x="777" y="755"/>
                  </a:lnTo>
                  <a:lnTo>
                    <a:pt x="784" y="773"/>
                  </a:lnTo>
                  <a:lnTo>
                    <a:pt x="788" y="794"/>
                  </a:lnTo>
                  <a:lnTo>
                    <a:pt x="789" y="817"/>
                  </a:lnTo>
                  <a:lnTo>
                    <a:pt x="788" y="840"/>
                  </a:lnTo>
                  <a:lnTo>
                    <a:pt x="784" y="863"/>
                  </a:lnTo>
                  <a:lnTo>
                    <a:pt x="797" y="854"/>
                  </a:lnTo>
                  <a:lnTo>
                    <a:pt x="808" y="844"/>
                  </a:lnTo>
                  <a:lnTo>
                    <a:pt x="821" y="837"/>
                  </a:lnTo>
                  <a:lnTo>
                    <a:pt x="833" y="831"/>
                  </a:lnTo>
                  <a:lnTo>
                    <a:pt x="844" y="825"/>
                  </a:lnTo>
                  <a:lnTo>
                    <a:pt x="856" y="819"/>
                  </a:lnTo>
                  <a:lnTo>
                    <a:pt x="867" y="816"/>
                  </a:lnTo>
                  <a:lnTo>
                    <a:pt x="880" y="813"/>
                  </a:lnTo>
                  <a:lnTo>
                    <a:pt x="893" y="812"/>
                  </a:lnTo>
                  <a:lnTo>
                    <a:pt x="906" y="811"/>
                  </a:lnTo>
                  <a:lnTo>
                    <a:pt x="921" y="812"/>
                  </a:lnTo>
                  <a:lnTo>
                    <a:pt x="936" y="814"/>
                  </a:lnTo>
                  <a:lnTo>
                    <a:pt x="952" y="818"/>
                  </a:lnTo>
                  <a:lnTo>
                    <a:pt x="971" y="823"/>
                  </a:lnTo>
                  <a:lnTo>
                    <a:pt x="989" y="828"/>
                  </a:lnTo>
                  <a:lnTo>
                    <a:pt x="1010" y="835"/>
                  </a:lnTo>
                  <a:lnTo>
                    <a:pt x="1008" y="828"/>
                  </a:lnTo>
                  <a:lnTo>
                    <a:pt x="1004" y="814"/>
                  </a:lnTo>
                  <a:lnTo>
                    <a:pt x="1001" y="799"/>
                  </a:lnTo>
                  <a:lnTo>
                    <a:pt x="999" y="788"/>
                  </a:lnTo>
                  <a:lnTo>
                    <a:pt x="1000" y="783"/>
                  </a:lnTo>
                  <a:lnTo>
                    <a:pt x="1002" y="772"/>
                  </a:lnTo>
                  <a:lnTo>
                    <a:pt x="1007" y="756"/>
                  </a:lnTo>
                  <a:lnTo>
                    <a:pt x="1011" y="734"/>
                  </a:lnTo>
                  <a:lnTo>
                    <a:pt x="1017" y="712"/>
                  </a:lnTo>
                  <a:lnTo>
                    <a:pt x="1024" y="689"/>
                  </a:lnTo>
                  <a:lnTo>
                    <a:pt x="1032" y="667"/>
                  </a:lnTo>
                  <a:lnTo>
                    <a:pt x="1039" y="650"/>
                  </a:lnTo>
                  <a:lnTo>
                    <a:pt x="1025" y="643"/>
                  </a:lnTo>
                  <a:lnTo>
                    <a:pt x="1011" y="636"/>
                  </a:lnTo>
                  <a:lnTo>
                    <a:pt x="996" y="628"/>
                  </a:lnTo>
                  <a:lnTo>
                    <a:pt x="981" y="620"/>
                  </a:lnTo>
                  <a:lnTo>
                    <a:pt x="966" y="611"/>
                  </a:lnTo>
                  <a:lnTo>
                    <a:pt x="952" y="603"/>
                  </a:lnTo>
                  <a:lnTo>
                    <a:pt x="937" y="592"/>
                  </a:lnTo>
                  <a:lnTo>
                    <a:pt x="924" y="582"/>
                  </a:lnTo>
                  <a:lnTo>
                    <a:pt x="911" y="570"/>
                  </a:lnTo>
                  <a:lnTo>
                    <a:pt x="898" y="559"/>
                  </a:lnTo>
                  <a:lnTo>
                    <a:pt x="887" y="546"/>
                  </a:lnTo>
                  <a:lnTo>
                    <a:pt x="876" y="532"/>
                  </a:lnTo>
                  <a:lnTo>
                    <a:pt x="867" y="517"/>
                  </a:lnTo>
                  <a:lnTo>
                    <a:pt x="859" y="501"/>
                  </a:lnTo>
                  <a:lnTo>
                    <a:pt x="853" y="485"/>
                  </a:lnTo>
                  <a:lnTo>
                    <a:pt x="849" y="467"/>
                  </a:lnTo>
                  <a:lnTo>
                    <a:pt x="849" y="452"/>
                  </a:lnTo>
                  <a:lnTo>
                    <a:pt x="852" y="431"/>
                  </a:lnTo>
                  <a:lnTo>
                    <a:pt x="859" y="408"/>
                  </a:lnTo>
                  <a:lnTo>
                    <a:pt x="868" y="383"/>
                  </a:lnTo>
                  <a:lnTo>
                    <a:pt x="878" y="358"/>
                  </a:lnTo>
                  <a:lnTo>
                    <a:pt x="887" y="336"/>
                  </a:lnTo>
                  <a:lnTo>
                    <a:pt x="895" y="319"/>
                  </a:lnTo>
                  <a:lnTo>
                    <a:pt x="902" y="309"/>
                  </a:lnTo>
                  <a:lnTo>
                    <a:pt x="891" y="310"/>
                  </a:lnTo>
                  <a:lnTo>
                    <a:pt x="881" y="311"/>
                  </a:lnTo>
                  <a:lnTo>
                    <a:pt x="870" y="312"/>
                  </a:lnTo>
                  <a:lnTo>
                    <a:pt x="858" y="315"/>
                  </a:lnTo>
                  <a:lnTo>
                    <a:pt x="847" y="316"/>
                  </a:lnTo>
                  <a:lnTo>
                    <a:pt x="835" y="318"/>
                  </a:lnTo>
                  <a:lnTo>
                    <a:pt x="822" y="318"/>
                  </a:lnTo>
                  <a:lnTo>
                    <a:pt x="810" y="319"/>
                  </a:lnTo>
                  <a:lnTo>
                    <a:pt x="797" y="318"/>
                  </a:lnTo>
                  <a:lnTo>
                    <a:pt x="783" y="317"/>
                  </a:lnTo>
                  <a:lnTo>
                    <a:pt x="770" y="313"/>
                  </a:lnTo>
                  <a:lnTo>
                    <a:pt x="757" y="309"/>
                  </a:lnTo>
                  <a:lnTo>
                    <a:pt x="743" y="303"/>
                  </a:lnTo>
                  <a:lnTo>
                    <a:pt x="729" y="296"/>
                  </a:lnTo>
                  <a:lnTo>
                    <a:pt x="714" y="286"/>
                  </a:lnTo>
                  <a:lnTo>
                    <a:pt x="700" y="274"/>
                  </a:lnTo>
                  <a:lnTo>
                    <a:pt x="741" y="237"/>
                  </a:lnTo>
                  <a:lnTo>
                    <a:pt x="752" y="252"/>
                  </a:lnTo>
                  <a:lnTo>
                    <a:pt x="766" y="264"/>
                  </a:lnTo>
                  <a:lnTo>
                    <a:pt x="782" y="273"/>
                  </a:lnTo>
                  <a:lnTo>
                    <a:pt x="799" y="279"/>
                  </a:lnTo>
                  <a:lnTo>
                    <a:pt x="818" y="282"/>
                  </a:lnTo>
                  <a:lnTo>
                    <a:pt x="838" y="283"/>
                  </a:lnTo>
                  <a:lnTo>
                    <a:pt x="859" y="282"/>
                  </a:lnTo>
                  <a:lnTo>
                    <a:pt x="880" y="281"/>
                  </a:lnTo>
                  <a:lnTo>
                    <a:pt x="902" y="279"/>
                  </a:lnTo>
                  <a:lnTo>
                    <a:pt x="923" y="277"/>
                  </a:lnTo>
                  <a:lnTo>
                    <a:pt x="943" y="273"/>
                  </a:lnTo>
                  <a:lnTo>
                    <a:pt x="963" y="271"/>
                  </a:lnTo>
                  <a:lnTo>
                    <a:pt x="981" y="269"/>
                  </a:lnTo>
                  <a:lnTo>
                    <a:pt x="997" y="267"/>
                  </a:lnTo>
                  <a:lnTo>
                    <a:pt x="1012" y="269"/>
                  </a:lnTo>
                  <a:lnTo>
                    <a:pt x="1025" y="271"/>
                  </a:lnTo>
                  <a:lnTo>
                    <a:pt x="1008" y="281"/>
                  </a:lnTo>
                  <a:lnTo>
                    <a:pt x="988" y="293"/>
                  </a:lnTo>
                  <a:lnTo>
                    <a:pt x="966" y="307"/>
                  </a:lnTo>
                  <a:lnTo>
                    <a:pt x="946" y="324"/>
                  </a:lnTo>
                  <a:lnTo>
                    <a:pt x="926" y="343"/>
                  </a:lnTo>
                  <a:lnTo>
                    <a:pt x="909" y="366"/>
                  </a:lnTo>
                  <a:lnTo>
                    <a:pt x="896" y="393"/>
                  </a:lnTo>
                  <a:lnTo>
                    <a:pt x="887" y="423"/>
                  </a:lnTo>
                  <a:lnTo>
                    <a:pt x="887" y="455"/>
                  </a:lnTo>
                  <a:lnTo>
                    <a:pt x="890" y="483"/>
                  </a:lnTo>
                  <a:lnTo>
                    <a:pt x="898" y="505"/>
                  </a:lnTo>
                  <a:lnTo>
                    <a:pt x="910" y="520"/>
                  </a:lnTo>
                  <a:lnTo>
                    <a:pt x="929" y="535"/>
                  </a:lnTo>
                  <a:lnTo>
                    <a:pt x="949" y="548"/>
                  </a:lnTo>
                  <a:lnTo>
                    <a:pt x="970" y="561"/>
                  </a:lnTo>
                  <a:lnTo>
                    <a:pt x="992" y="573"/>
                  </a:lnTo>
                  <a:lnTo>
                    <a:pt x="1012" y="582"/>
                  </a:lnTo>
                  <a:lnTo>
                    <a:pt x="1035" y="591"/>
                  </a:lnTo>
                  <a:lnTo>
                    <a:pt x="1057" y="599"/>
                  </a:lnTo>
                  <a:lnTo>
                    <a:pt x="1080" y="606"/>
                  </a:lnTo>
                  <a:lnTo>
                    <a:pt x="1061" y="647"/>
                  </a:lnTo>
                  <a:lnTo>
                    <a:pt x="1047" y="690"/>
                  </a:lnTo>
                  <a:lnTo>
                    <a:pt x="1037" y="732"/>
                  </a:lnTo>
                  <a:lnTo>
                    <a:pt x="1032" y="772"/>
                  </a:lnTo>
                  <a:lnTo>
                    <a:pt x="1028" y="808"/>
                  </a:lnTo>
                  <a:lnTo>
                    <a:pt x="1027" y="839"/>
                  </a:lnTo>
                  <a:lnTo>
                    <a:pt x="1027" y="862"/>
                  </a:lnTo>
                  <a:lnTo>
                    <a:pt x="1027" y="876"/>
                  </a:lnTo>
                  <a:lnTo>
                    <a:pt x="1012" y="870"/>
                  </a:lnTo>
                  <a:lnTo>
                    <a:pt x="997" y="865"/>
                  </a:lnTo>
                  <a:lnTo>
                    <a:pt x="981" y="861"/>
                  </a:lnTo>
                  <a:lnTo>
                    <a:pt x="965" y="857"/>
                  </a:lnTo>
                  <a:lnTo>
                    <a:pt x="948" y="855"/>
                  </a:lnTo>
                  <a:lnTo>
                    <a:pt x="932" y="854"/>
                  </a:lnTo>
                  <a:lnTo>
                    <a:pt x="914" y="854"/>
                  </a:lnTo>
                  <a:lnTo>
                    <a:pt x="897" y="855"/>
                  </a:lnTo>
                  <a:lnTo>
                    <a:pt x="881" y="856"/>
                  </a:lnTo>
                  <a:lnTo>
                    <a:pt x="864" y="859"/>
                  </a:lnTo>
                  <a:lnTo>
                    <a:pt x="848" y="864"/>
                  </a:lnTo>
                  <a:lnTo>
                    <a:pt x="830" y="870"/>
                  </a:lnTo>
                  <a:lnTo>
                    <a:pt x="814" y="877"/>
                  </a:lnTo>
                  <a:lnTo>
                    <a:pt x="799" y="886"/>
                  </a:lnTo>
                  <a:lnTo>
                    <a:pt x="784" y="896"/>
                  </a:lnTo>
                  <a:lnTo>
                    <a:pt x="769" y="908"/>
                  </a:lnTo>
                  <a:lnTo>
                    <a:pt x="768" y="900"/>
                  </a:lnTo>
                  <a:lnTo>
                    <a:pt x="766" y="884"/>
                  </a:lnTo>
                  <a:lnTo>
                    <a:pt x="762" y="862"/>
                  </a:lnTo>
                  <a:lnTo>
                    <a:pt x="757" y="837"/>
                  </a:lnTo>
                  <a:lnTo>
                    <a:pt x="750" y="813"/>
                  </a:lnTo>
                  <a:lnTo>
                    <a:pt x="742" y="791"/>
                  </a:lnTo>
                  <a:lnTo>
                    <a:pt x="734" y="775"/>
                  </a:lnTo>
                  <a:lnTo>
                    <a:pt x="723" y="768"/>
                  </a:lnTo>
                  <a:lnTo>
                    <a:pt x="681" y="772"/>
                  </a:lnTo>
                  <a:lnTo>
                    <a:pt x="646" y="795"/>
                  </a:lnTo>
                  <a:lnTo>
                    <a:pt x="620" y="832"/>
                  </a:lnTo>
                  <a:lnTo>
                    <a:pt x="599" y="876"/>
                  </a:lnTo>
                  <a:lnTo>
                    <a:pt x="585" y="922"/>
                  </a:lnTo>
                  <a:lnTo>
                    <a:pt x="577" y="964"/>
                  </a:lnTo>
                  <a:lnTo>
                    <a:pt x="574" y="996"/>
                  </a:lnTo>
                  <a:lnTo>
                    <a:pt x="574" y="1013"/>
                  </a:lnTo>
                  <a:lnTo>
                    <a:pt x="555" y="993"/>
                  </a:lnTo>
                  <a:lnTo>
                    <a:pt x="536" y="980"/>
                  </a:lnTo>
                  <a:lnTo>
                    <a:pt x="515" y="973"/>
                  </a:lnTo>
                  <a:lnTo>
                    <a:pt x="495" y="972"/>
                  </a:lnTo>
                  <a:lnTo>
                    <a:pt x="476" y="976"/>
                  </a:lnTo>
                  <a:lnTo>
                    <a:pt x="456" y="983"/>
                  </a:lnTo>
                  <a:lnTo>
                    <a:pt x="436" y="993"/>
                  </a:lnTo>
                  <a:lnTo>
                    <a:pt x="419" y="1006"/>
                  </a:lnTo>
                  <a:lnTo>
                    <a:pt x="402" y="1019"/>
                  </a:lnTo>
                  <a:lnTo>
                    <a:pt x="387" y="1033"/>
                  </a:lnTo>
                  <a:lnTo>
                    <a:pt x="373" y="1048"/>
                  </a:lnTo>
                  <a:lnTo>
                    <a:pt x="362" y="1062"/>
                  </a:lnTo>
                  <a:lnTo>
                    <a:pt x="351" y="1074"/>
                  </a:lnTo>
                  <a:lnTo>
                    <a:pt x="344" y="1084"/>
                  </a:lnTo>
                  <a:lnTo>
                    <a:pt x="340" y="1090"/>
                  </a:lnTo>
                  <a:lnTo>
                    <a:pt x="339" y="1092"/>
                  </a:lnTo>
                  <a:lnTo>
                    <a:pt x="339" y="1025"/>
                  </a:lnTo>
                  <a:lnTo>
                    <a:pt x="332" y="972"/>
                  </a:lnTo>
                  <a:lnTo>
                    <a:pt x="319" y="932"/>
                  </a:lnTo>
                  <a:lnTo>
                    <a:pt x="304" y="901"/>
                  </a:lnTo>
                  <a:lnTo>
                    <a:pt x="287" y="879"/>
                  </a:lnTo>
                  <a:lnTo>
                    <a:pt x="268" y="863"/>
                  </a:lnTo>
                  <a:lnTo>
                    <a:pt x="250" y="851"/>
                  </a:lnTo>
                  <a:lnTo>
                    <a:pt x="235" y="842"/>
                  </a:lnTo>
                  <a:lnTo>
                    <a:pt x="246" y="833"/>
                  </a:lnTo>
                  <a:lnTo>
                    <a:pt x="267" y="812"/>
                  </a:lnTo>
                  <a:lnTo>
                    <a:pt x="291" y="780"/>
                  </a:lnTo>
                  <a:lnTo>
                    <a:pt x="314" y="742"/>
                  </a:lnTo>
                  <a:lnTo>
                    <a:pt x="333" y="699"/>
                  </a:lnTo>
                  <a:lnTo>
                    <a:pt x="341" y="656"/>
                  </a:lnTo>
                  <a:lnTo>
                    <a:pt x="334" y="613"/>
                  </a:lnTo>
                  <a:lnTo>
                    <a:pt x="307" y="574"/>
                  </a:lnTo>
                  <a:lnTo>
                    <a:pt x="296" y="569"/>
                  </a:lnTo>
                  <a:lnTo>
                    <a:pt x="280" y="571"/>
                  </a:lnTo>
                  <a:lnTo>
                    <a:pt x="260" y="578"/>
                  </a:lnTo>
                  <a:lnTo>
                    <a:pt x="239" y="588"/>
                  </a:lnTo>
                  <a:lnTo>
                    <a:pt x="219" y="598"/>
                  </a:lnTo>
                  <a:lnTo>
                    <a:pt x="201" y="608"/>
                  </a:lnTo>
                  <a:lnTo>
                    <a:pt x="189" y="615"/>
                  </a:lnTo>
                  <a:lnTo>
                    <a:pt x="183" y="620"/>
                  </a:lnTo>
                  <a:lnTo>
                    <a:pt x="177" y="581"/>
                  </a:lnTo>
                  <a:lnTo>
                    <a:pt x="162" y="544"/>
                  </a:lnTo>
                  <a:lnTo>
                    <a:pt x="143" y="509"/>
                  </a:lnTo>
                  <a:lnTo>
                    <a:pt x="117" y="478"/>
                  </a:lnTo>
                  <a:lnTo>
                    <a:pt x="89" y="450"/>
                  </a:lnTo>
                  <a:lnTo>
                    <a:pt x="59" y="426"/>
                  </a:lnTo>
                  <a:lnTo>
                    <a:pt x="29" y="404"/>
                  </a:lnTo>
                  <a:lnTo>
                    <a:pt x="0" y="386"/>
                  </a:lnTo>
                  <a:lnTo>
                    <a:pt x="9" y="381"/>
                  </a:lnTo>
                  <a:lnTo>
                    <a:pt x="19" y="373"/>
                  </a:lnTo>
                  <a:lnTo>
                    <a:pt x="31" y="365"/>
                  </a:lnTo>
                  <a:lnTo>
                    <a:pt x="45" y="354"/>
                  </a:lnTo>
                  <a:lnTo>
                    <a:pt x="60" y="341"/>
                  </a:lnTo>
                  <a:lnTo>
                    <a:pt x="76" y="327"/>
                  </a:lnTo>
                  <a:lnTo>
                    <a:pt x="92" y="311"/>
                  </a:lnTo>
                  <a:lnTo>
                    <a:pt x="108" y="294"/>
                  </a:lnTo>
                  <a:lnTo>
                    <a:pt x="124" y="275"/>
                  </a:lnTo>
                  <a:lnTo>
                    <a:pt x="140" y="257"/>
                  </a:lnTo>
                  <a:lnTo>
                    <a:pt x="157" y="236"/>
                  </a:lnTo>
                  <a:lnTo>
                    <a:pt x="170" y="216"/>
                  </a:lnTo>
                  <a:lnTo>
                    <a:pt x="183" y="194"/>
                  </a:lnTo>
                  <a:lnTo>
                    <a:pt x="195" y="172"/>
                  </a:lnTo>
                  <a:lnTo>
                    <a:pt x="205" y="150"/>
                  </a:lnTo>
                  <a:lnTo>
                    <a:pt x="212" y="127"/>
                  </a:lnTo>
                  <a:lnTo>
                    <a:pt x="229" y="153"/>
                  </a:lnTo>
                  <a:lnTo>
                    <a:pt x="245" y="176"/>
                  </a:lnTo>
                  <a:lnTo>
                    <a:pt x="263" y="195"/>
                  </a:lnTo>
                  <a:lnTo>
                    <a:pt x="280" y="211"/>
                  </a:lnTo>
                  <a:lnTo>
                    <a:pt x="298" y="224"/>
                  </a:lnTo>
                  <a:lnTo>
                    <a:pt x="318" y="233"/>
                  </a:lnTo>
                  <a:lnTo>
                    <a:pt x="340" y="241"/>
                  </a:lnTo>
                  <a:lnTo>
                    <a:pt x="362" y="247"/>
                  </a:lnTo>
                  <a:lnTo>
                    <a:pt x="371" y="248"/>
                  </a:lnTo>
                  <a:lnTo>
                    <a:pt x="380" y="247"/>
                  </a:lnTo>
                  <a:lnTo>
                    <a:pt x="389" y="244"/>
                  </a:lnTo>
                  <a:lnTo>
                    <a:pt x="400" y="240"/>
                  </a:lnTo>
                  <a:lnTo>
                    <a:pt x="410" y="234"/>
                  </a:lnTo>
                  <a:lnTo>
                    <a:pt x="421" y="226"/>
                  </a:lnTo>
                  <a:lnTo>
                    <a:pt x="432" y="216"/>
                  </a:lnTo>
                  <a:lnTo>
                    <a:pt x="443" y="204"/>
                  </a:lnTo>
                  <a:lnTo>
                    <a:pt x="456" y="159"/>
                  </a:lnTo>
                  <a:lnTo>
                    <a:pt x="458" y="107"/>
                  </a:lnTo>
                  <a:lnTo>
                    <a:pt x="454" y="55"/>
                  </a:lnTo>
                  <a:lnTo>
                    <a:pt x="447" y="11"/>
                  </a:lnTo>
                  <a:lnTo>
                    <a:pt x="477" y="24"/>
                  </a:lnTo>
                  <a:lnTo>
                    <a:pt x="502" y="42"/>
                  </a:lnTo>
                  <a:lnTo>
                    <a:pt x="524" y="61"/>
                  </a:lnTo>
                  <a:lnTo>
                    <a:pt x="542" y="83"/>
                  </a:lnTo>
                  <a:lnTo>
                    <a:pt x="559" y="106"/>
                  </a:lnTo>
                  <a:lnTo>
                    <a:pt x="572" y="129"/>
                  </a:lnTo>
                  <a:lnTo>
                    <a:pt x="585" y="152"/>
                  </a:lnTo>
                  <a:lnTo>
                    <a:pt x="595" y="173"/>
                  </a:lnTo>
                  <a:lnTo>
                    <a:pt x="602" y="188"/>
                  </a:lnTo>
                  <a:lnTo>
                    <a:pt x="610" y="202"/>
                  </a:lnTo>
                  <a:lnTo>
                    <a:pt x="617" y="212"/>
                  </a:lnTo>
                  <a:lnTo>
                    <a:pt x="623" y="220"/>
                  </a:lnTo>
                  <a:lnTo>
                    <a:pt x="630" y="226"/>
                  </a:lnTo>
                  <a:lnTo>
                    <a:pt x="638" y="228"/>
                  </a:lnTo>
                  <a:lnTo>
                    <a:pt x="646" y="226"/>
                  </a:lnTo>
                  <a:lnTo>
                    <a:pt x="654" y="220"/>
                  </a:lnTo>
                  <a:lnTo>
                    <a:pt x="656" y="216"/>
                  </a:lnTo>
                  <a:lnTo>
                    <a:pt x="661" y="204"/>
                  </a:lnTo>
                  <a:lnTo>
                    <a:pt x="668" y="188"/>
                  </a:lnTo>
                  <a:lnTo>
                    <a:pt x="677" y="166"/>
                  </a:lnTo>
                  <a:lnTo>
                    <a:pt x="685" y="143"/>
                  </a:lnTo>
                  <a:lnTo>
                    <a:pt x="693" y="119"/>
                  </a:lnTo>
                  <a:lnTo>
                    <a:pt x="700" y="95"/>
                  </a:lnTo>
                  <a:lnTo>
                    <a:pt x="704" y="74"/>
                  </a:lnTo>
                  <a:lnTo>
                    <a:pt x="704" y="57"/>
                  </a:lnTo>
                  <a:lnTo>
                    <a:pt x="704" y="36"/>
                  </a:lnTo>
                  <a:lnTo>
                    <a:pt x="704" y="16"/>
                  </a:lnTo>
                  <a:lnTo>
                    <a:pt x="703" y="0"/>
                  </a:lnTo>
                  <a:lnTo>
                    <a:pt x="741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109" y="1693"/>
              <a:ext cx="83" cy="74"/>
            </a:xfrm>
            <a:custGeom>
              <a:avLst/>
              <a:gdLst>
                <a:gd name="T0" fmla="*/ 70 w 166"/>
                <a:gd name="T1" fmla="*/ 129 h 148"/>
                <a:gd name="T2" fmla="*/ 68 w 166"/>
                <a:gd name="T3" fmla="*/ 113 h 148"/>
                <a:gd name="T4" fmla="*/ 66 w 166"/>
                <a:gd name="T5" fmla="*/ 94 h 148"/>
                <a:gd name="T6" fmla="*/ 64 w 166"/>
                <a:gd name="T7" fmla="*/ 77 h 148"/>
                <a:gd name="T8" fmla="*/ 60 w 166"/>
                <a:gd name="T9" fmla="*/ 66 h 148"/>
                <a:gd name="T10" fmla="*/ 63 w 166"/>
                <a:gd name="T11" fmla="*/ 63 h 148"/>
                <a:gd name="T12" fmla="*/ 68 w 166"/>
                <a:gd name="T13" fmla="*/ 56 h 148"/>
                <a:gd name="T14" fmla="*/ 78 w 166"/>
                <a:gd name="T15" fmla="*/ 48 h 148"/>
                <a:gd name="T16" fmla="*/ 88 w 166"/>
                <a:gd name="T17" fmla="*/ 40 h 148"/>
                <a:gd name="T18" fmla="*/ 101 w 166"/>
                <a:gd name="T19" fmla="*/ 34 h 148"/>
                <a:gd name="T20" fmla="*/ 112 w 166"/>
                <a:gd name="T21" fmla="*/ 31 h 148"/>
                <a:gd name="T22" fmla="*/ 124 w 166"/>
                <a:gd name="T23" fmla="*/ 33 h 148"/>
                <a:gd name="T24" fmla="*/ 134 w 166"/>
                <a:gd name="T25" fmla="*/ 41 h 148"/>
                <a:gd name="T26" fmla="*/ 134 w 166"/>
                <a:gd name="T27" fmla="*/ 52 h 148"/>
                <a:gd name="T28" fmla="*/ 132 w 166"/>
                <a:gd name="T29" fmla="*/ 75 h 148"/>
                <a:gd name="T30" fmla="*/ 126 w 166"/>
                <a:gd name="T31" fmla="*/ 106 h 148"/>
                <a:gd name="T32" fmla="*/ 119 w 166"/>
                <a:gd name="T33" fmla="*/ 140 h 148"/>
                <a:gd name="T34" fmla="*/ 154 w 166"/>
                <a:gd name="T35" fmla="*/ 148 h 148"/>
                <a:gd name="T36" fmla="*/ 157 w 166"/>
                <a:gd name="T37" fmla="*/ 127 h 148"/>
                <a:gd name="T38" fmla="*/ 161 w 166"/>
                <a:gd name="T39" fmla="*/ 100 h 148"/>
                <a:gd name="T40" fmla="*/ 163 w 166"/>
                <a:gd name="T41" fmla="*/ 72 h 148"/>
                <a:gd name="T42" fmla="*/ 165 w 166"/>
                <a:gd name="T43" fmla="*/ 48 h 148"/>
                <a:gd name="T44" fmla="*/ 166 w 166"/>
                <a:gd name="T45" fmla="*/ 36 h 148"/>
                <a:gd name="T46" fmla="*/ 163 w 166"/>
                <a:gd name="T47" fmla="*/ 24 h 148"/>
                <a:gd name="T48" fmla="*/ 158 w 166"/>
                <a:gd name="T49" fmla="*/ 15 h 148"/>
                <a:gd name="T50" fmla="*/ 150 w 166"/>
                <a:gd name="T51" fmla="*/ 8 h 148"/>
                <a:gd name="T52" fmla="*/ 146 w 166"/>
                <a:gd name="T53" fmla="*/ 6 h 148"/>
                <a:gd name="T54" fmla="*/ 140 w 166"/>
                <a:gd name="T55" fmla="*/ 3 h 148"/>
                <a:gd name="T56" fmla="*/ 134 w 166"/>
                <a:gd name="T57" fmla="*/ 1 h 148"/>
                <a:gd name="T58" fmla="*/ 127 w 166"/>
                <a:gd name="T59" fmla="*/ 0 h 148"/>
                <a:gd name="T60" fmla="*/ 120 w 166"/>
                <a:gd name="T61" fmla="*/ 0 h 148"/>
                <a:gd name="T62" fmla="*/ 114 w 166"/>
                <a:gd name="T63" fmla="*/ 1 h 148"/>
                <a:gd name="T64" fmla="*/ 106 w 166"/>
                <a:gd name="T65" fmla="*/ 1 h 148"/>
                <a:gd name="T66" fmla="*/ 99 w 166"/>
                <a:gd name="T67" fmla="*/ 3 h 148"/>
                <a:gd name="T68" fmla="*/ 76 w 166"/>
                <a:gd name="T69" fmla="*/ 11 h 148"/>
                <a:gd name="T70" fmla="*/ 57 w 166"/>
                <a:gd name="T71" fmla="*/ 18 h 148"/>
                <a:gd name="T72" fmla="*/ 40 w 166"/>
                <a:gd name="T73" fmla="*/ 26 h 148"/>
                <a:gd name="T74" fmla="*/ 26 w 166"/>
                <a:gd name="T75" fmla="*/ 33 h 148"/>
                <a:gd name="T76" fmla="*/ 14 w 166"/>
                <a:gd name="T77" fmla="*/ 40 h 148"/>
                <a:gd name="T78" fmla="*/ 6 w 166"/>
                <a:gd name="T79" fmla="*/ 45 h 148"/>
                <a:gd name="T80" fmla="*/ 2 w 166"/>
                <a:gd name="T81" fmla="*/ 48 h 148"/>
                <a:gd name="T82" fmla="*/ 0 w 166"/>
                <a:gd name="T83" fmla="*/ 49 h 148"/>
                <a:gd name="T84" fmla="*/ 4 w 166"/>
                <a:gd name="T85" fmla="*/ 56 h 148"/>
                <a:gd name="T86" fmla="*/ 12 w 166"/>
                <a:gd name="T87" fmla="*/ 74 h 148"/>
                <a:gd name="T88" fmla="*/ 22 w 166"/>
                <a:gd name="T89" fmla="*/ 98 h 148"/>
                <a:gd name="T90" fmla="*/ 32 w 166"/>
                <a:gd name="T91" fmla="*/ 123 h 148"/>
                <a:gd name="T92" fmla="*/ 70 w 166"/>
                <a:gd name="T93" fmla="*/ 12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6" h="148">
                  <a:moveTo>
                    <a:pt x="70" y="129"/>
                  </a:moveTo>
                  <a:lnTo>
                    <a:pt x="68" y="113"/>
                  </a:lnTo>
                  <a:lnTo>
                    <a:pt x="66" y="94"/>
                  </a:lnTo>
                  <a:lnTo>
                    <a:pt x="64" y="77"/>
                  </a:lnTo>
                  <a:lnTo>
                    <a:pt x="60" y="66"/>
                  </a:lnTo>
                  <a:lnTo>
                    <a:pt x="63" y="63"/>
                  </a:lnTo>
                  <a:lnTo>
                    <a:pt x="68" y="56"/>
                  </a:lnTo>
                  <a:lnTo>
                    <a:pt x="78" y="48"/>
                  </a:lnTo>
                  <a:lnTo>
                    <a:pt x="88" y="40"/>
                  </a:lnTo>
                  <a:lnTo>
                    <a:pt x="101" y="34"/>
                  </a:lnTo>
                  <a:lnTo>
                    <a:pt x="112" y="31"/>
                  </a:lnTo>
                  <a:lnTo>
                    <a:pt x="124" y="33"/>
                  </a:lnTo>
                  <a:lnTo>
                    <a:pt x="134" y="41"/>
                  </a:lnTo>
                  <a:lnTo>
                    <a:pt x="134" y="52"/>
                  </a:lnTo>
                  <a:lnTo>
                    <a:pt x="132" y="75"/>
                  </a:lnTo>
                  <a:lnTo>
                    <a:pt x="126" y="106"/>
                  </a:lnTo>
                  <a:lnTo>
                    <a:pt x="119" y="140"/>
                  </a:lnTo>
                  <a:lnTo>
                    <a:pt x="154" y="148"/>
                  </a:lnTo>
                  <a:lnTo>
                    <a:pt x="157" y="127"/>
                  </a:lnTo>
                  <a:lnTo>
                    <a:pt x="161" y="100"/>
                  </a:lnTo>
                  <a:lnTo>
                    <a:pt x="163" y="72"/>
                  </a:lnTo>
                  <a:lnTo>
                    <a:pt x="165" y="48"/>
                  </a:lnTo>
                  <a:lnTo>
                    <a:pt x="166" y="36"/>
                  </a:lnTo>
                  <a:lnTo>
                    <a:pt x="163" y="24"/>
                  </a:lnTo>
                  <a:lnTo>
                    <a:pt x="158" y="15"/>
                  </a:lnTo>
                  <a:lnTo>
                    <a:pt x="150" y="8"/>
                  </a:lnTo>
                  <a:lnTo>
                    <a:pt x="146" y="6"/>
                  </a:lnTo>
                  <a:lnTo>
                    <a:pt x="140" y="3"/>
                  </a:lnTo>
                  <a:lnTo>
                    <a:pt x="134" y="1"/>
                  </a:lnTo>
                  <a:lnTo>
                    <a:pt x="127" y="0"/>
                  </a:lnTo>
                  <a:lnTo>
                    <a:pt x="120" y="0"/>
                  </a:lnTo>
                  <a:lnTo>
                    <a:pt x="114" y="1"/>
                  </a:lnTo>
                  <a:lnTo>
                    <a:pt x="106" y="1"/>
                  </a:lnTo>
                  <a:lnTo>
                    <a:pt x="99" y="3"/>
                  </a:lnTo>
                  <a:lnTo>
                    <a:pt x="76" y="11"/>
                  </a:lnTo>
                  <a:lnTo>
                    <a:pt x="57" y="18"/>
                  </a:lnTo>
                  <a:lnTo>
                    <a:pt x="40" y="26"/>
                  </a:lnTo>
                  <a:lnTo>
                    <a:pt x="26" y="33"/>
                  </a:lnTo>
                  <a:lnTo>
                    <a:pt x="14" y="40"/>
                  </a:lnTo>
                  <a:lnTo>
                    <a:pt x="6" y="45"/>
                  </a:lnTo>
                  <a:lnTo>
                    <a:pt x="2" y="48"/>
                  </a:lnTo>
                  <a:lnTo>
                    <a:pt x="0" y="49"/>
                  </a:lnTo>
                  <a:lnTo>
                    <a:pt x="4" y="56"/>
                  </a:lnTo>
                  <a:lnTo>
                    <a:pt x="12" y="74"/>
                  </a:lnTo>
                  <a:lnTo>
                    <a:pt x="22" y="98"/>
                  </a:lnTo>
                  <a:lnTo>
                    <a:pt x="32" y="123"/>
                  </a:lnTo>
                  <a:lnTo>
                    <a:pt x="70" y="1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121" y="1763"/>
              <a:ext cx="65" cy="117"/>
            </a:xfrm>
            <a:custGeom>
              <a:avLst/>
              <a:gdLst>
                <a:gd name="T0" fmla="*/ 131 w 131"/>
                <a:gd name="T1" fmla="*/ 8 h 233"/>
                <a:gd name="T2" fmla="*/ 113 w 131"/>
                <a:gd name="T3" fmla="*/ 58 h 233"/>
                <a:gd name="T4" fmla="*/ 93 w 131"/>
                <a:gd name="T5" fmla="*/ 103 h 233"/>
                <a:gd name="T6" fmla="*/ 71 w 131"/>
                <a:gd name="T7" fmla="*/ 141 h 233"/>
                <a:gd name="T8" fmla="*/ 50 w 131"/>
                <a:gd name="T9" fmla="*/ 173 h 233"/>
                <a:gd name="T10" fmla="*/ 30 w 131"/>
                <a:gd name="T11" fmla="*/ 199 h 233"/>
                <a:gd name="T12" fmla="*/ 15 w 131"/>
                <a:gd name="T13" fmla="*/ 218 h 233"/>
                <a:gd name="T14" fmla="*/ 4 w 131"/>
                <a:gd name="T15" fmla="*/ 230 h 233"/>
                <a:gd name="T16" fmla="*/ 0 w 131"/>
                <a:gd name="T17" fmla="*/ 233 h 233"/>
                <a:gd name="T18" fmla="*/ 18 w 131"/>
                <a:gd name="T19" fmla="*/ 202 h 233"/>
                <a:gd name="T20" fmla="*/ 33 w 131"/>
                <a:gd name="T21" fmla="*/ 170 h 233"/>
                <a:gd name="T22" fmla="*/ 48 w 131"/>
                <a:gd name="T23" fmla="*/ 139 h 233"/>
                <a:gd name="T24" fmla="*/ 60 w 131"/>
                <a:gd name="T25" fmla="*/ 108 h 233"/>
                <a:gd name="T26" fmla="*/ 71 w 131"/>
                <a:gd name="T27" fmla="*/ 78 h 233"/>
                <a:gd name="T28" fmla="*/ 81 w 131"/>
                <a:gd name="T29" fmla="*/ 49 h 233"/>
                <a:gd name="T30" fmla="*/ 89 w 131"/>
                <a:gd name="T31" fmla="*/ 23 h 233"/>
                <a:gd name="T32" fmla="*/ 96 w 131"/>
                <a:gd name="T33" fmla="*/ 0 h 233"/>
                <a:gd name="T34" fmla="*/ 131 w 131"/>
                <a:gd name="T35" fmla="*/ 8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233">
                  <a:moveTo>
                    <a:pt x="131" y="8"/>
                  </a:moveTo>
                  <a:lnTo>
                    <a:pt x="113" y="58"/>
                  </a:lnTo>
                  <a:lnTo>
                    <a:pt x="93" y="103"/>
                  </a:lnTo>
                  <a:lnTo>
                    <a:pt x="71" y="141"/>
                  </a:lnTo>
                  <a:lnTo>
                    <a:pt x="50" y="173"/>
                  </a:lnTo>
                  <a:lnTo>
                    <a:pt x="30" y="199"/>
                  </a:lnTo>
                  <a:lnTo>
                    <a:pt x="15" y="218"/>
                  </a:lnTo>
                  <a:lnTo>
                    <a:pt x="4" y="230"/>
                  </a:lnTo>
                  <a:lnTo>
                    <a:pt x="0" y="233"/>
                  </a:lnTo>
                  <a:lnTo>
                    <a:pt x="18" y="202"/>
                  </a:lnTo>
                  <a:lnTo>
                    <a:pt x="33" y="170"/>
                  </a:lnTo>
                  <a:lnTo>
                    <a:pt x="48" y="139"/>
                  </a:lnTo>
                  <a:lnTo>
                    <a:pt x="60" y="108"/>
                  </a:lnTo>
                  <a:lnTo>
                    <a:pt x="71" y="78"/>
                  </a:lnTo>
                  <a:lnTo>
                    <a:pt x="81" y="49"/>
                  </a:lnTo>
                  <a:lnTo>
                    <a:pt x="89" y="23"/>
                  </a:lnTo>
                  <a:lnTo>
                    <a:pt x="96" y="0"/>
                  </a:lnTo>
                  <a:lnTo>
                    <a:pt x="13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972" y="1900"/>
              <a:ext cx="244" cy="307"/>
            </a:xfrm>
            <a:custGeom>
              <a:avLst/>
              <a:gdLst>
                <a:gd name="T0" fmla="*/ 349 w 488"/>
                <a:gd name="T1" fmla="*/ 306 h 615"/>
                <a:gd name="T2" fmla="*/ 386 w 488"/>
                <a:gd name="T3" fmla="*/ 339 h 615"/>
                <a:gd name="T4" fmla="*/ 415 w 488"/>
                <a:gd name="T5" fmla="*/ 369 h 615"/>
                <a:gd name="T6" fmla="*/ 439 w 488"/>
                <a:gd name="T7" fmla="*/ 394 h 615"/>
                <a:gd name="T8" fmla="*/ 462 w 488"/>
                <a:gd name="T9" fmla="*/ 423 h 615"/>
                <a:gd name="T10" fmla="*/ 478 w 488"/>
                <a:gd name="T11" fmla="*/ 451 h 615"/>
                <a:gd name="T12" fmla="*/ 485 w 488"/>
                <a:gd name="T13" fmla="*/ 469 h 615"/>
                <a:gd name="T14" fmla="*/ 488 w 488"/>
                <a:gd name="T15" fmla="*/ 477 h 615"/>
                <a:gd name="T16" fmla="*/ 473 w 488"/>
                <a:gd name="T17" fmla="*/ 455 h 615"/>
                <a:gd name="T18" fmla="*/ 437 w 488"/>
                <a:gd name="T19" fmla="*/ 413 h 615"/>
                <a:gd name="T20" fmla="*/ 398 w 488"/>
                <a:gd name="T21" fmla="*/ 374 h 615"/>
                <a:gd name="T22" fmla="*/ 355 w 488"/>
                <a:gd name="T23" fmla="*/ 338 h 615"/>
                <a:gd name="T24" fmla="*/ 312 w 488"/>
                <a:gd name="T25" fmla="*/ 301 h 615"/>
                <a:gd name="T26" fmla="*/ 281 w 488"/>
                <a:gd name="T27" fmla="*/ 264 h 615"/>
                <a:gd name="T28" fmla="*/ 262 w 488"/>
                <a:gd name="T29" fmla="*/ 227 h 615"/>
                <a:gd name="T30" fmla="*/ 251 w 488"/>
                <a:gd name="T31" fmla="*/ 192 h 615"/>
                <a:gd name="T32" fmla="*/ 238 w 488"/>
                <a:gd name="T33" fmla="*/ 198 h 615"/>
                <a:gd name="T34" fmla="*/ 217 w 488"/>
                <a:gd name="T35" fmla="*/ 243 h 615"/>
                <a:gd name="T36" fmla="*/ 197 w 488"/>
                <a:gd name="T37" fmla="*/ 279 h 615"/>
                <a:gd name="T38" fmla="*/ 183 w 488"/>
                <a:gd name="T39" fmla="*/ 303 h 615"/>
                <a:gd name="T40" fmla="*/ 137 w 488"/>
                <a:gd name="T41" fmla="*/ 362 h 615"/>
                <a:gd name="T42" fmla="*/ 72 w 488"/>
                <a:gd name="T43" fmla="*/ 467 h 615"/>
                <a:gd name="T44" fmla="*/ 26 w 488"/>
                <a:gd name="T45" fmla="*/ 556 h 615"/>
                <a:gd name="T46" fmla="*/ 4 w 488"/>
                <a:gd name="T47" fmla="*/ 609 h 615"/>
                <a:gd name="T48" fmla="*/ 11 w 488"/>
                <a:gd name="T49" fmla="*/ 573 h 615"/>
                <a:gd name="T50" fmla="*/ 34 w 488"/>
                <a:gd name="T51" fmla="*/ 498 h 615"/>
                <a:gd name="T52" fmla="*/ 65 w 488"/>
                <a:gd name="T53" fmla="*/ 430 h 615"/>
                <a:gd name="T54" fmla="*/ 109 w 488"/>
                <a:gd name="T55" fmla="*/ 361 h 615"/>
                <a:gd name="T56" fmla="*/ 162 w 488"/>
                <a:gd name="T57" fmla="*/ 288 h 615"/>
                <a:gd name="T58" fmla="*/ 205 w 488"/>
                <a:gd name="T59" fmla="*/ 200 h 615"/>
                <a:gd name="T60" fmla="*/ 238 w 488"/>
                <a:gd name="T61" fmla="*/ 109 h 615"/>
                <a:gd name="T62" fmla="*/ 254 w 488"/>
                <a:gd name="T63" fmla="*/ 40 h 615"/>
                <a:gd name="T64" fmla="*/ 284 w 488"/>
                <a:gd name="T65" fmla="*/ 0 h 615"/>
                <a:gd name="T66" fmla="*/ 284 w 488"/>
                <a:gd name="T67" fmla="*/ 48 h 615"/>
                <a:gd name="T68" fmla="*/ 273 w 488"/>
                <a:gd name="T69" fmla="*/ 98 h 615"/>
                <a:gd name="T70" fmla="*/ 274 w 488"/>
                <a:gd name="T71" fmla="*/ 150 h 615"/>
                <a:gd name="T72" fmla="*/ 282 w 488"/>
                <a:gd name="T73" fmla="*/ 200 h 615"/>
                <a:gd name="T74" fmla="*/ 300 w 488"/>
                <a:gd name="T75" fmla="*/ 247 h 615"/>
                <a:gd name="T76" fmla="*/ 329 w 488"/>
                <a:gd name="T77" fmla="*/ 287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8" h="615">
                  <a:moveTo>
                    <a:pt x="329" y="287"/>
                  </a:moveTo>
                  <a:lnTo>
                    <a:pt x="349" y="306"/>
                  </a:lnTo>
                  <a:lnTo>
                    <a:pt x="369" y="323"/>
                  </a:lnTo>
                  <a:lnTo>
                    <a:pt x="386" y="339"/>
                  </a:lnTo>
                  <a:lnTo>
                    <a:pt x="401" y="355"/>
                  </a:lnTo>
                  <a:lnTo>
                    <a:pt x="415" y="369"/>
                  </a:lnTo>
                  <a:lnTo>
                    <a:pt x="428" y="383"/>
                  </a:lnTo>
                  <a:lnTo>
                    <a:pt x="439" y="394"/>
                  </a:lnTo>
                  <a:lnTo>
                    <a:pt x="448" y="406"/>
                  </a:lnTo>
                  <a:lnTo>
                    <a:pt x="462" y="423"/>
                  </a:lnTo>
                  <a:lnTo>
                    <a:pt x="471" y="438"/>
                  </a:lnTo>
                  <a:lnTo>
                    <a:pt x="478" y="451"/>
                  </a:lnTo>
                  <a:lnTo>
                    <a:pt x="483" y="461"/>
                  </a:lnTo>
                  <a:lnTo>
                    <a:pt x="485" y="469"/>
                  </a:lnTo>
                  <a:lnTo>
                    <a:pt x="488" y="474"/>
                  </a:lnTo>
                  <a:lnTo>
                    <a:pt x="488" y="477"/>
                  </a:lnTo>
                  <a:lnTo>
                    <a:pt x="488" y="478"/>
                  </a:lnTo>
                  <a:lnTo>
                    <a:pt x="473" y="455"/>
                  </a:lnTo>
                  <a:lnTo>
                    <a:pt x="455" y="433"/>
                  </a:lnTo>
                  <a:lnTo>
                    <a:pt x="437" y="413"/>
                  </a:lnTo>
                  <a:lnTo>
                    <a:pt x="417" y="392"/>
                  </a:lnTo>
                  <a:lnTo>
                    <a:pt x="398" y="374"/>
                  </a:lnTo>
                  <a:lnTo>
                    <a:pt x="376" y="355"/>
                  </a:lnTo>
                  <a:lnTo>
                    <a:pt x="355" y="338"/>
                  </a:lnTo>
                  <a:lnTo>
                    <a:pt x="333" y="321"/>
                  </a:lnTo>
                  <a:lnTo>
                    <a:pt x="312" y="301"/>
                  </a:lnTo>
                  <a:lnTo>
                    <a:pt x="295" y="283"/>
                  </a:lnTo>
                  <a:lnTo>
                    <a:pt x="281" y="264"/>
                  </a:lnTo>
                  <a:lnTo>
                    <a:pt x="270" y="246"/>
                  </a:lnTo>
                  <a:lnTo>
                    <a:pt x="262" y="227"/>
                  </a:lnTo>
                  <a:lnTo>
                    <a:pt x="256" y="210"/>
                  </a:lnTo>
                  <a:lnTo>
                    <a:pt x="251" y="192"/>
                  </a:lnTo>
                  <a:lnTo>
                    <a:pt x="248" y="173"/>
                  </a:lnTo>
                  <a:lnTo>
                    <a:pt x="238" y="198"/>
                  </a:lnTo>
                  <a:lnTo>
                    <a:pt x="227" y="222"/>
                  </a:lnTo>
                  <a:lnTo>
                    <a:pt x="217" y="243"/>
                  </a:lnTo>
                  <a:lnTo>
                    <a:pt x="206" y="263"/>
                  </a:lnTo>
                  <a:lnTo>
                    <a:pt x="197" y="279"/>
                  </a:lnTo>
                  <a:lnTo>
                    <a:pt x="189" y="293"/>
                  </a:lnTo>
                  <a:lnTo>
                    <a:pt x="183" y="303"/>
                  </a:lnTo>
                  <a:lnTo>
                    <a:pt x="179" y="309"/>
                  </a:lnTo>
                  <a:lnTo>
                    <a:pt x="137" y="362"/>
                  </a:lnTo>
                  <a:lnTo>
                    <a:pt x="102" y="416"/>
                  </a:lnTo>
                  <a:lnTo>
                    <a:pt x="72" y="467"/>
                  </a:lnTo>
                  <a:lnTo>
                    <a:pt x="46" y="514"/>
                  </a:lnTo>
                  <a:lnTo>
                    <a:pt x="26" y="556"/>
                  </a:lnTo>
                  <a:lnTo>
                    <a:pt x="12" y="587"/>
                  </a:lnTo>
                  <a:lnTo>
                    <a:pt x="4" y="609"/>
                  </a:lnTo>
                  <a:lnTo>
                    <a:pt x="0" y="615"/>
                  </a:lnTo>
                  <a:lnTo>
                    <a:pt x="11" y="573"/>
                  </a:lnTo>
                  <a:lnTo>
                    <a:pt x="22" y="534"/>
                  </a:lnTo>
                  <a:lnTo>
                    <a:pt x="34" y="498"/>
                  </a:lnTo>
                  <a:lnTo>
                    <a:pt x="49" y="463"/>
                  </a:lnTo>
                  <a:lnTo>
                    <a:pt x="65" y="430"/>
                  </a:lnTo>
                  <a:lnTo>
                    <a:pt x="84" y="395"/>
                  </a:lnTo>
                  <a:lnTo>
                    <a:pt x="109" y="361"/>
                  </a:lnTo>
                  <a:lnTo>
                    <a:pt x="137" y="323"/>
                  </a:lnTo>
                  <a:lnTo>
                    <a:pt x="162" y="288"/>
                  </a:lnTo>
                  <a:lnTo>
                    <a:pt x="185" y="246"/>
                  </a:lnTo>
                  <a:lnTo>
                    <a:pt x="205" y="200"/>
                  </a:lnTo>
                  <a:lnTo>
                    <a:pt x="223" y="152"/>
                  </a:lnTo>
                  <a:lnTo>
                    <a:pt x="238" y="109"/>
                  </a:lnTo>
                  <a:lnTo>
                    <a:pt x="248" y="69"/>
                  </a:lnTo>
                  <a:lnTo>
                    <a:pt x="254" y="40"/>
                  </a:lnTo>
                  <a:lnTo>
                    <a:pt x="253" y="21"/>
                  </a:lnTo>
                  <a:lnTo>
                    <a:pt x="284" y="0"/>
                  </a:lnTo>
                  <a:lnTo>
                    <a:pt x="285" y="23"/>
                  </a:lnTo>
                  <a:lnTo>
                    <a:pt x="284" y="48"/>
                  </a:lnTo>
                  <a:lnTo>
                    <a:pt x="279" y="73"/>
                  </a:lnTo>
                  <a:lnTo>
                    <a:pt x="273" y="98"/>
                  </a:lnTo>
                  <a:lnTo>
                    <a:pt x="273" y="125"/>
                  </a:lnTo>
                  <a:lnTo>
                    <a:pt x="274" y="150"/>
                  </a:lnTo>
                  <a:lnTo>
                    <a:pt x="277" y="175"/>
                  </a:lnTo>
                  <a:lnTo>
                    <a:pt x="282" y="200"/>
                  </a:lnTo>
                  <a:lnTo>
                    <a:pt x="289" y="224"/>
                  </a:lnTo>
                  <a:lnTo>
                    <a:pt x="300" y="247"/>
                  </a:lnTo>
                  <a:lnTo>
                    <a:pt x="312" y="268"/>
                  </a:lnTo>
                  <a:lnTo>
                    <a:pt x="329" y="2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2844" y="1878"/>
              <a:ext cx="234" cy="100"/>
            </a:xfrm>
            <a:custGeom>
              <a:avLst/>
              <a:gdLst>
                <a:gd name="T0" fmla="*/ 448 w 468"/>
                <a:gd name="T1" fmla="*/ 111 h 199"/>
                <a:gd name="T2" fmla="*/ 462 w 468"/>
                <a:gd name="T3" fmla="*/ 102 h 199"/>
                <a:gd name="T4" fmla="*/ 448 w 468"/>
                <a:gd name="T5" fmla="*/ 147 h 199"/>
                <a:gd name="T6" fmla="*/ 423 w 468"/>
                <a:gd name="T7" fmla="*/ 161 h 199"/>
                <a:gd name="T8" fmla="*/ 398 w 468"/>
                <a:gd name="T9" fmla="*/ 175 h 199"/>
                <a:gd name="T10" fmla="*/ 374 w 468"/>
                <a:gd name="T11" fmla="*/ 185 h 199"/>
                <a:gd name="T12" fmla="*/ 348 w 468"/>
                <a:gd name="T13" fmla="*/ 193 h 199"/>
                <a:gd name="T14" fmla="*/ 321 w 468"/>
                <a:gd name="T15" fmla="*/ 198 h 199"/>
                <a:gd name="T16" fmla="*/ 290 w 468"/>
                <a:gd name="T17" fmla="*/ 199 h 199"/>
                <a:gd name="T18" fmla="*/ 255 w 468"/>
                <a:gd name="T19" fmla="*/ 194 h 199"/>
                <a:gd name="T20" fmla="*/ 216 w 468"/>
                <a:gd name="T21" fmla="*/ 184 h 199"/>
                <a:gd name="T22" fmla="*/ 189 w 468"/>
                <a:gd name="T23" fmla="*/ 175 h 199"/>
                <a:gd name="T24" fmla="*/ 163 w 468"/>
                <a:gd name="T25" fmla="*/ 166 h 199"/>
                <a:gd name="T26" fmla="*/ 136 w 468"/>
                <a:gd name="T27" fmla="*/ 158 h 199"/>
                <a:gd name="T28" fmla="*/ 110 w 468"/>
                <a:gd name="T29" fmla="*/ 150 h 199"/>
                <a:gd name="T30" fmla="*/ 83 w 468"/>
                <a:gd name="T31" fmla="*/ 143 h 199"/>
                <a:gd name="T32" fmla="*/ 56 w 468"/>
                <a:gd name="T33" fmla="*/ 138 h 199"/>
                <a:gd name="T34" fmla="*/ 28 w 468"/>
                <a:gd name="T35" fmla="*/ 135 h 199"/>
                <a:gd name="T36" fmla="*/ 0 w 468"/>
                <a:gd name="T37" fmla="*/ 133 h 199"/>
                <a:gd name="T38" fmla="*/ 4 w 468"/>
                <a:gd name="T39" fmla="*/ 132 h 199"/>
                <a:gd name="T40" fmla="*/ 13 w 468"/>
                <a:gd name="T41" fmla="*/ 130 h 199"/>
                <a:gd name="T42" fmla="*/ 29 w 468"/>
                <a:gd name="T43" fmla="*/ 129 h 199"/>
                <a:gd name="T44" fmla="*/ 55 w 468"/>
                <a:gd name="T45" fmla="*/ 128 h 199"/>
                <a:gd name="T46" fmla="*/ 88 w 468"/>
                <a:gd name="T47" fmla="*/ 130 h 199"/>
                <a:gd name="T48" fmla="*/ 132 w 468"/>
                <a:gd name="T49" fmla="*/ 137 h 199"/>
                <a:gd name="T50" fmla="*/ 186 w 468"/>
                <a:gd name="T51" fmla="*/ 150 h 199"/>
                <a:gd name="T52" fmla="*/ 253 w 468"/>
                <a:gd name="T53" fmla="*/ 169 h 199"/>
                <a:gd name="T54" fmla="*/ 293 w 468"/>
                <a:gd name="T55" fmla="*/ 173 h 199"/>
                <a:gd name="T56" fmla="*/ 332 w 468"/>
                <a:gd name="T57" fmla="*/ 168 h 199"/>
                <a:gd name="T58" fmla="*/ 371 w 468"/>
                <a:gd name="T59" fmla="*/ 155 h 199"/>
                <a:gd name="T60" fmla="*/ 408 w 468"/>
                <a:gd name="T61" fmla="*/ 137 h 199"/>
                <a:gd name="T62" fmla="*/ 391 w 468"/>
                <a:gd name="T63" fmla="*/ 126 h 199"/>
                <a:gd name="T64" fmla="*/ 377 w 468"/>
                <a:gd name="T65" fmla="*/ 113 h 199"/>
                <a:gd name="T66" fmla="*/ 367 w 468"/>
                <a:gd name="T67" fmla="*/ 95 h 199"/>
                <a:gd name="T68" fmla="*/ 359 w 468"/>
                <a:gd name="T69" fmla="*/ 75 h 199"/>
                <a:gd name="T70" fmla="*/ 364 w 468"/>
                <a:gd name="T71" fmla="*/ 26 h 199"/>
                <a:gd name="T72" fmla="*/ 376 w 468"/>
                <a:gd name="T73" fmla="*/ 0 h 199"/>
                <a:gd name="T74" fmla="*/ 372 w 468"/>
                <a:gd name="T75" fmla="*/ 19 h 199"/>
                <a:gd name="T76" fmla="*/ 376 w 468"/>
                <a:gd name="T77" fmla="*/ 54 h 199"/>
                <a:gd name="T78" fmla="*/ 394 w 468"/>
                <a:gd name="T79" fmla="*/ 91 h 199"/>
                <a:gd name="T80" fmla="*/ 442 w 468"/>
                <a:gd name="T81" fmla="*/ 11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68" h="199">
                  <a:moveTo>
                    <a:pt x="442" y="116"/>
                  </a:moveTo>
                  <a:lnTo>
                    <a:pt x="448" y="111"/>
                  </a:lnTo>
                  <a:lnTo>
                    <a:pt x="455" y="107"/>
                  </a:lnTo>
                  <a:lnTo>
                    <a:pt x="462" y="102"/>
                  </a:lnTo>
                  <a:lnTo>
                    <a:pt x="468" y="98"/>
                  </a:lnTo>
                  <a:lnTo>
                    <a:pt x="448" y="147"/>
                  </a:lnTo>
                  <a:lnTo>
                    <a:pt x="436" y="154"/>
                  </a:lnTo>
                  <a:lnTo>
                    <a:pt x="423" y="161"/>
                  </a:lnTo>
                  <a:lnTo>
                    <a:pt x="410" y="168"/>
                  </a:lnTo>
                  <a:lnTo>
                    <a:pt x="398" y="175"/>
                  </a:lnTo>
                  <a:lnTo>
                    <a:pt x="385" y="181"/>
                  </a:lnTo>
                  <a:lnTo>
                    <a:pt x="374" y="185"/>
                  </a:lnTo>
                  <a:lnTo>
                    <a:pt x="361" y="190"/>
                  </a:lnTo>
                  <a:lnTo>
                    <a:pt x="348" y="193"/>
                  </a:lnTo>
                  <a:lnTo>
                    <a:pt x="334" y="197"/>
                  </a:lnTo>
                  <a:lnTo>
                    <a:pt x="321" y="198"/>
                  </a:lnTo>
                  <a:lnTo>
                    <a:pt x="306" y="199"/>
                  </a:lnTo>
                  <a:lnTo>
                    <a:pt x="290" y="199"/>
                  </a:lnTo>
                  <a:lnTo>
                    <a:pt x="273" y="197"/>
                  </a:lnTo>
                  <a:lnTo>
                    <a:pt x="255" y="194"/>
                  </a:lnTo>
                  <a:lnTo>
                    <a:pt x="237" y="190"/>
                  </a:lnTo>
                  <a:lnTo>
                    <a:pt x="216" y="184"/>
                  </a:lnTo>
                  <a:lnTo>
                    <a:pt x="203" y="179"/>
                  </a:lnTo>
                  <a:lnTo>
                    <a:pt x="189" y="175"/>
                  </a:lnTo>
                  <a:lnTo>
                    <a:pt x="177" y="170"/>
                  </a:lnTo>
                  <a:lnTo>
                    <a:pt x="163" y="166"/>
                  </a:lnTo>
                  <a:lnTo>
                    <a:pt x="150" y="161"/>
                  </a:lnTo>
                  <a:lnTo>
                    <a:pt x="136" y="158"/>
                  </a:lnTo>
                  <a:lnTo>
                    <a:pt x="124" y="153"/>
                  </a:lnTo>
                  <a:lnTo>
                    <a:pt x="110" y="150"/>
                  </a:lnTo>
                  <a:lnTo>
                    <a:pt x="96" y="146"/>
                  </a:lnTo>
                  <a:lnTo>
                    <a:pt x="83" y="143"/>
                  </a:lnTo>
                  <a:lnTo>
                    <a:pt x="70" y="140"/>
                  </a:lnTo>
                  <a:lnTo>
                    <a:pt x="56" y="138"/>
                  </a:lnTo>
                  <a:lnTo>
                    <a:pt x="42" y="136"/>
                  </a:lnTo>
                  <a:lnTo>
                    <a:pt x="28" y="135"/>
                  </a:lnTo>
                  <a:lnTo>
                    <a:pt x="14" y="133"/>
                  </a:lnTo>
                  <a:lnTo>
                    <a:pt x="0" y="133"/>
                  </a:lnTo>
                  <a:lnTo>
                    <a:pt x="2" y="133"/>
                  </a:lnTo>
                  <a:lnTo>
                    <a:pt x="4" y="132"/>
                  </a:lnTo>
                  <a:lnTo>
                    <a:pt x="7" y="131"/>
                  </a:lnTo>
                  <a:lnTo>
                    <a:pt x="13" y="130"/>
                  </a:lnTo>
                  <a:lnTo>
                    <a:pt x="20" y="129"/>
                  </a:lnTo>
                  <a:lnTo>
                    <a:pt x="29" y="129"/>
                  </a:lnTo>
                  <a:lnTo>
                    <a:pt x="41" y="128"/>
                  </a:lnTo>
                  <a:lnTo>
                    <a:pt x="55" y="128"/>
                  </a:lnTo>
                  <a:lnTo>
                    <a:pt x="70" y="129"/>
                  </a:lnTo>
                  <a:lnTo>
                    <a:pt x="88" y="130"/>
                  </a:lnTo>
                  <a:lnTo>
                    <a:pt x="109" y="133"/>
                  </a:lnTo>
                  <a:lnTo>
                    <a:pt x="132" y="137"/>
                  </a:lnTo>
                  <a:lnTo>
                    <a:pt x="157" y="143"/>
                  </a:lnTo>
                  <a:lnTo>
                    <a:pt x="186" y="150"/>
                  </a:lnTo>
                  <a:lnTo>
                    <a:pt x="218" y="159"/>
                  </a:lnTo>
                  <a:lnTo>
                    <a:pt x="253" y="169"/>
                  </a:lnTo>
                  <a:lnTo>
                    <a:pt x="273" y="173"/>
                  </a:lnTo>
                  <a:lnTo>
                    <a:pt x="293" y="173"/>
                  </a:lnTo>
                  <a:lnTo>
                    <a:pt x="313" y="171"/>
                  </a:lnTo>
                  <a:lnTo>
                    <a:pt x="332" y="168"/>
                  </a:lnTo>
                  <a:lnTo>
                    <a:pt x="352" y="162"/>
                  </a:lnTo>
                  <a:lnTo>
                    <a:pt x="371" y="155"/>
                  </a:lnTo>
                  <a:lnTo>
                    <a:pt x="390" y="147"/>
                  </a:lnTo>
                  <a:lnTo>
                    <a:pt x="408" y="137"/>
                  </a:lnTo>
                  <a:lnTo>
                    <a:pt x="399" y="132"/>
                  </a:lnTo>
                  <a:lnTo>
                    <a:pt x="391" y="126"/>
                  </a:lnTo>
                  <a:lnTo>
                    <a:pt x="384" y="120"/>
                  </a:lnTo>
                  <a:lnTo>
                    <a:pt x="377" y="113"/>
                  </a:lnTo>
                  <a:lnTo>
                    <a:pt x="371" y="105"/>
                  </a:lnTo>
                  <a:lnTo>
                    <a:pt x="367" y="95"/>
                  </a:lnTo>
                  <a:lnTo>
                    <a:pt x="362" y="85"/>
                  </a:lnTo>
                  <a:lnTo>
                    <a:pt x="359" y="75"/>
                  </a:lnTo>
                  <a:lnTo>
                    <a:pt x="358" y="50"/>
                  </a:lnTo>
                  <a:lnTo>
                    <a:pt x="364" y="26"/>
                  </a:lnTo>
                  <a:lnTo>
                    <a:pt x="372" y="7"/>
                  </a:lnTo>
                  <a:lnTo>
                    <a:pt x="376" y="0"/>
                  </a:lnTo>
                  <a:lnTo>
                    <a:pt x="375" y="7"/>
                  </a:lnTo>
                  <a:lnTo>
                    <a:pt x="372" y="19"/>
                  </a:lnTo>
                  <a:lnTo>
                    <a:pt x="372" y="35"/>
                  </a:lnTo>
                  <a:lnTo>
                    <a:pt x="376" y="54"/>
                  </a:lnTo>
                  <a:lnTo>
                    <a:pt x="383" y="72"/>
                  </a:lnTo>
                  <a:lnTo>
                    <a:pt x="394" y="91"/>
                  </a:lnTo>
                  <a:lnTo>
                    <a:pt x="414" y="106"/>
                  </a:lnTo>
                  <a:lnTo>
                    <a:pt x="442" y="1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311" y="1925"/>
              <a:ext cx="70" cy="82"/>
            </a:xfrm>
            <a:custGeom>
              <a:avLst/>
              <a:gdLst>
                <a:gd name="T0" fmla="*/ 129 w 139"/>
                <a:gd name="T1" fmla="*/ 55 h 164"/>
                <a:gd name="T2" fmla="*/ 107 w 139"/>
                <a:gd name="T3" fmla="*/ 58 h 164"/>
                <a:gd name="T4" fmla="*/ 86 w 139"/>
                <a:gd name="T5" fmla="*/ 65 h 164"/>
                <a:gd name="T6" fmla="*/ 68 w 139"/>
                <a:gd name="T7" fmla="*/ 75 h 164"/>
                <a:gd name="T8" fmla="*/ 51 w 139"/>
                <a:gd name="T9" fmla="*/ 89 h 164"/>
                <a:gd name="T10" fmla="*/ 36 w 139"/>
                <a:gd name="T11" fmla="*/ 105 h 164"/>
                <a:gd name="T12" fmla="*/ 22 w 139"/>
                <a:gd name="T13" fmla="*/ 123 h 164"/>
                <a:gd name="T14" fmla="*/ 10 w 139"/>
                <a:gd name="T15" fmla="*/ 143 h 164"/>
                <a:gd name="T16" fmla="*/ 0 w 139"/>
                <a:gd name="T17" fmla="*/ 164 h 164"/>
                <a:gd name="T18" fmla="*/ 7 w 139"/>
                <a:gd name="T19" fmla="*/ 93 h 164"/>
                <a:gd name="T20" fmla="*/ 22 w 139"/>
                <a:gd name="T21" fmla="*/ 68 h 164"/>
                <a:gd name="T22" fmla="*/ 38 w 139"/>
                <a:gd name="T23" fmla="*/ 48 h 164"/>
                <a:gd name="T24" fmla="*/ 53 w 139"/>
                <a:gd name="T25" fmla="*/ 33 h 164"/>
                <a:gd name="T26" fmla="*/ 68 w 139"/>
                <a:gd name="T27" fmla="*/ 21 h 164"/>
                <a:gd name="T28" fmla="*/ 84 w 139"/>
                <a:gd name="T29" fmla="*/ 13 h 164"/>
                <a:gd name="T30" fmla="*/ 101 w 139"/>
                <a:gd name="T31" fmla="*/ 7 h 164"/>
                <a:gd name="T32" fmla="*/ 120 w 139"/>
                <a:gd name="T33" fmla="*/ 2 h 164"/>
                <a:gd name="T34" fmla="*/ 139 w 139"/>
                <a:gd name="T35" fmla="*/ 0 h 164"/>
                <a:gd name="T36" fmla="*/ 129 w 139"/>
                <a:gd name="T37" fmla="*/ 55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9" h="164">
                  <a:moveTo>
                    <a:pt x="129" y="55"/>
                  </a:moveTo>
                  <a:lnTo>
                    <a:pt x="107" y="58"/>
                  </a:lnTo>
                  <a:lnTo>
                    <a:pt x="86" y="65"/>
                  </a:lnTo>
                  <a:lnTo>
                    <a:pt x="68" y="75"/>
                  </a:lnTo>
                  <a:lnTo>
                    <a:pt x="51" y="89"/>
                  </a:lnTo>
                  <a:lnTo>
                    <a:pt x="36" y="105"/>
                  </a:lnTo>
                  <a:lnTo>
                    <a:pt x="22" y="123"/>
                  </a:lnTo>
                  <a:lnTo>
                    <a:pt x="10" y="143"/>
                  </a:lnTo>
                  <a:lnTo>
                    <a:pt x="0" y="164"/>
                  </a:lnTo>
                  <a:lnTo>
                    <a:pt x="7" y="93"/>
                  </a:lnTo>
                  <a:lnTo>
                    <a:pt x="22" y="68"/>
                  </a:lnTo>
                  <a:lnTo>
                    <a:pt x="38" y="48"/>
                  </a:lnTo>
                  <a:lnTo>
                    <a:pt x="53" y="33"/>
                  </a:lnTo>
                  <a:lnTo>
                    <a:pt x="68" y="21"/>
                  </a:lnTo>
                  <a:lnTo>
                    <a:pt x="84" y="13"/>
                  </a:lnTo>
                  <a:lnTo>
                    <a:pt x="101" y="7"/>
                  </a:lnTo>
                  <a:lnTo>
                    <a:pt x="120" y="2"/>
                  </a:lnTo>
                  <a:lnTo>
                    <a:pt x="139" y="0"/>
                  </a:lnTo>
                  <a:lnTo>
                    <a:pt x="129" y="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2376" y="1925"/>
              <a:ext cx="521" cy="606"/>
            </a:xfrm>
            <a:custGeom>
              <a:avLst/>
              <a:gdLst>
                <a:gd name="T0" fmla="*/ 806 w 1044"/>
                <a:gd name="T1" fmla="*/ 1106 h 1213"/>
                <a:gd name="T2" fmla="*/ 845 w 1044"/>
                <a:gd name="T3" fmla="*/ 1089 h 1213"/>
                <a:gd name="T4" fmla="*/ 935 w 1044"/>
                <a:gd name="T5" fmla="*/ 1075 h 1213"/>
                <a:gd name="T6" fmla="*/ 988 w 1044"/>
                <a:gd name="T7" fmla="*/ 1016 h 1213"/>
                <a:gd name="T8" fmla="*/ 979 w 1044"/>
                <a:gd name="T9" fmla="*/ 892 h 1213"/>
                <a:gd name="T10" fmla="*/ 856 w 1044"/>
                <a:gd name="T11" fmla="*/ 783 h 1213"/>
                <a:gd name="T12" fmla="*/ 790 w 1044"/>
                <a:gd name="T13" fmla="*/ 712 h 1213"/>
                <a:gd name="T14" fmla="*/ 871 w 1044"/>
                <a:gd name="T15" fmla="*/ 617 h 1213"/>
                <a:gd name="T16" fmla="*/ 837 w 1044"/>
                <a:gd name="T17" fmla="*/ 492 h 1213"/>
                <a:gd name="T18" fmla="*/ 739 w 1044"/>
                <a:gd name="T19" fmla="*/ 455 h 1213"/>
                <a:gd name="T20" fmla="*/ 668 w 1044"/>
                <a:gd name="T21" fmla="*/ 463 h 1213"/>
                <a:gd name="T22" fmla="*/ 601 w 1044"/>
                <a:gd name="T23" fmla="*/ 488 h 1213"/>
                <a:gd name="T24" fmla="*/ 577 w 1044"/>
                <a:gd name="T25" fmla="*/ 251 h 1213"/>
                <a:gd name="T26" fmla="*/ 424 w 1044"/>
                <a:gd name="T27" fmla="*/ 187 h 1213"/>
                <a:gd name="T28" fmla="*/ 381 w 1044"/>
                <a:gd name="T29" fmla="*/ 270 h 1213"/>
                <a:gd name="T30" fmla="*/ 426 w 1044"/>
                <a:gd name="T31" fmla="*/ 356 h 1213"/>
                <a:gd name="T32" fmla="*/ 471 w 1044"/>
                <a:gd name="T33" fmla="*/ 468 h 1213"/>
                <a:gd name="T34" fmla="*/ 530 w 1044"/>
                <a:gd name="T35" fmla="*/ 562 h 1213"/>
                <a:gd name="T36" fmla="*/ 617 w 1044"/>
                <a:gd name="T37" fmla="*/ 607 h 1213"/>
                <a:gd name="T38" fmla="*/ 701 w 1044"/>
                <a:gd name="T39" fmla="*/ 601 h 1213"/>
                <a:gd name="T40" fmla="*/ 647 w 1044"/>
                <a:gd name="T41" fmla="*/ 627 h 1213"/>
                <a:gd name="T42" fmla="*/ 567 w 1044"/>
                <a:gd name="T43" fmla="*/ 697 h 1213"/>
                <a:gd name="T44" fmla="*/ 814 w 1044"/>
                <a:gd name="T45" fmla="*/ 984 h 1213"/>
                <a:gd name="T46" fmla="*/ 682 w 1044"/>
                <a:gd name="T47" fmla="*/ 913 h 1213"/>
                <a:gd name="T48" fmla="*/ 672 w 1044"/>
                <a:gd name="T49" fmla="*/ 1078 h 1213"/>
                <a:gd name="T50" fmla="*/ 659 w 1044"/>
                <a:gd name="T51" fmla="*/ 1087 h 1213"/>
                <a:gd name="T52" fmla="*/ 606 w 1044"/>
                <a:gd name="T53" fmla="*/ 869 h 1213"/>
                <a:gd name="T54" fmla="*/ 562 w 1044"/>
                <a:gd name="T55" fmla="*/ 776 h 1213"/>
                <a:gd name="T56" fmla="*/ 509 w 1044"/>
                <a:gd name="T57" fmla="*/ 863 h 1213"/>
                <a:gd name="T58" fmla="*/ 414 w 1044"/>
                <a:gd name="T59" fmla="*/ 972 h 1213"/>
                <a:gd name="T60" fmla="*/ 464 w 1044"/>
                <a:gd name="T61" fmla="*/ 902 h 1213"/>
                <a:gd name="T62" fmla="*/ 531 w 1044"/>
                <a:gd name="T63" fmla="*/ 746 h 1213"/>
                <a:gd name="T64" fmla="*/ 473 w 1044"/>
                <a:gd name="T65" fmla="*/ 561 h 1213"/>
                <a:gd name="T66" fmla="*/ 396 w 1044"/>
                <a:gd name="T67" fmla="*/ 370 h 1213"/>
                <a:gd name="T68" fmla="*/ 337 w 1044"/>
                <a:gd name="T69" fmla="*/ 266 h 1213"/>
                <a:gd name="T70" fmla="*/ 245 w 1044"/>
                <a:gd name="T71" fmla="*/ 177 h 1213"/>
                <a:gd name="T72" fmla="*/ 104 w 1044"/>
                <a:gd name="T73" fmla="*/ 88 h 1213"/>
                <a:gd name="T74" fmla="*/ 14 w 1044"/>
                <a:gd name="T75" fmla="*/ 0 h 1213"/>
                <a:gd name="T76" fmla="*/ 85 w 1044"/>
                <a:gd name="T77" fmla="*/ 9 h 1213"/>
                <a:gd name="T78" fmla="*/ 164 w 1044"/>
                <a:gd name="T79" fmla="*/ 43 h 1213"/>
                <a:gd name="T80" fmla="*/ 235 w 1044"/>
                <a:gd name="T81" fmla="*/ 91 h 1213"/>
                <a:gd name="T82" fmla="*/ 297 w 1044"/>
                <a:gd name="T83" fmla="*/ 149 h 1213"/>
                <a:gd name="T84" fmla="*/ 348 w 1044"/>
                <a:gd name="T85" fmla="*/ 199 h 1213"/>
                <a:gd name="T86" fmla="*/ 385 w 1044"/>
                <a:gd name="T87" fmla="*/ 157 h 1213"/>
                <a:gd name="T88" fmla="*/ 463 w 1044"/>
                <a:gd name="T89" fmla="*/ 101 h 1213"/>
                <a:gd name="T90" fmla="*/ 592 w 1044"/>
                <a:gd name="T91" fmla="*/ 168 h 1213"/>
                <a:gd name="T92" fmla="*/ 612 w 1044"/>
                <a:gd name="T93" fmla="*/ 401 h 1213"/>
                <a:gd name="T94" fmla="*/ 684 w 1044"/>
                <a:gd name="T95" fmla="*/ 410 h 1213"/>
                <a:gd name="T96" fmla="*/ 771 w 1044"/>
                <a:gd name="T97" fmla="*/ 400 h 1213"/>
                <a:gd name="T98" fmla="*/ 858 w 1044"/>
                <a:gd name="T99" fmla="*/ 433 h 1213"/>
                <a:gd name="T100" fmla="*/ 923 w 1044"/>
                <a:gd name="T101" fmla="*/ 518 h 1213"/>
                <a:gd name="T102" fmla="*/ 872 w 1044"/>
                <a:gd name="T103" fmla="*/ 662 h 1213"/>
                <a:gd name="T104" fmla="*/ 870 w 1044"/>
                <a:gd name="T105" fmla="*/ 743 h 1213"/>
                <a:gd name="T106" fmla="*/ 986 w 1044"/>
                <a:gd name="T107" fmla="*/ 811 h 1213"/>
                <a:gd name="T108" fmla="*/ 1040 w 1044"/>
                <a:gd name="T109" fmla="*/ 964 h 1213"/>
                <a:gd name="T110" fmla="*/ 985 w 1044"/>
                <a:gd name="T111" fmla="*/ 1078 h 1213"/>
                <a:gd name="T112" fmla="*/ 896 w 1044"/>
                <a:gd name="T113" fmla="*/ 1112 h 1213"/>
                <a:gd name="T114" fmla="*/ 843 w 1044"/>
                <a:gd name="T115" fmla="*/ 1125 h 1213"/>
                <a:gd name="T116" fmla="*/ 870 w 1044"/>
                <a:gd name="T117" fmla="*/ 1197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44" h="1213">
                  <a:moveTo>
                    <a:pt x="840" y="1213"/>
                  </a:moveTo>
                  <a:lnTo>
                    <a:pt x="833" y="1189"/>
                  </a:lnTo>
                  <a:lnTo>
                    <a:pt x="826" y="1165"/>
                  </a:lnTo>
                  <a:lnTo>
                    <a:pt x="819" y="1143"/>
                  </a:lnTo>
                  <a:lnTo>
                    <a:pt x="812" y="1123"/>
                  </a:lnTo>
                  <a:lnTo>
                    <a:pt x="806" y="1106"/>
                  </a:lnTo>
                  <a:lnTo>
                    <a:pt x="802" y="1093"/>
                  </a:lnTo>
                  <a:lnTo>
                    <a:pt x="798" y="1085"/>
                  </a:lnTo>
                  <a:lnTo>
                    <a:pt x="797" y="1082"/>
                  </a:lnTo>
                  <a:lnTo>
                    <a:pt x="813" y="1085"/>
                  </a:lnTo>
                  <a:lnTo>
                    <a:pt x="829" y="1087"/>
                  </a:lnTo>
                  <a:lnTo>
                    <a:pt x="845" y="1089"/>
                  </a:lnTo>
                  <a:lnTo>
                    <a:pt x="862" y="1090"/>
                  </a:lnTo>
                  <a:lnTo>
                    <a:pt x="878" y="1089"/>
                  </a:lnTo>
                  <a:lnTo>
                    <a:pt x="893" y="1087"/>
                  </a:lnTo>
                  <a:lnTo>
                    <a:pt x="908" y="1084"/>
                  </a:lnTo>
                  <a:lnTo>
                    <a:pt x="921" y="1080"/>
                  </a:lnTo>
                  <a:lnTo>
                    <a:pt x="935" y="1075"/>
                  </a:lnTo>
                  <a:lnTo>
                    <a:pt x="948" y="1069"/>
                  </a:lnTo>
                  <a:lnTo>
                    <a:pt x="958" y="1061"/>
                  </a:lnTo>
                  <a:lnTo>
                    <a:pt x="969" y="1052"/>
                  </a:lnTo>
                  <a:lnTo>
                    <a:pt x="977" y="1041"/>
                  </a:lnTo>
                  <a:lnTo>
                    <a:pt x="983" y="1029"/>
                  </a:lnTo>
                  <a:lnTo>
                    <a:pt x="988" y="1016"/>
                  </a:lnTo>
                  <a:lnTo>
                    <a:pt x="991" y="1001"/>
                  </a:lnTo>
                  <a:lnTo>
                    <a:pt x="995" y="976"/>
                  </a:lnTo>
                  <a:lnTo>
                    <a:pt x="996" y="953"/>
                  </a:lnTo>
                  <a:lnTo>
                    <a:pt x="994" y="932"/>
                  </a:lnTo>
                  <a:lnTo>
                    <a:pt x="988" y="911"/>
                  </a:lnTo>
                  <a:lnTo>
                    <a:pt x="979" y="892"/>
                  </a:lnTo>
                  <a:lnTo>
                    <a:pt x="965" y="872"/>
                  </a:lnTo>
                  <a:lnTo>
                    <a:pt x="947" y="854"/>
                  </a:lnTo>
                  <a:lnTo>
                    <a:pt x="923" y="833"/>
                  </a:lnTo>
                  <a:lnTo>
                    <a:pt x="903" y="818"/>
                  </a:lnTo>
                  <a:lnTo>
                    <a:pt x="880" y="801"/>
                  </a:lnTo>
                  <a:lnTo>
                    <a:pt x="856" y="783"/>
                  </a:lnTo>
                  <a:lnTo>
                    <a:pt x="830" y="765"/>
                  </a:lnTo>
                  <a:lnTo>
                    <a:pt x="809" y="749"/>
                  </a:lnTo>
                  <a:lnTo>
                    <a:pt x="790" y="735"/>
                  </a:lnTo>
                  <a:lnTo>
                    <a:pt x="779" y="726"/>
                  </a:lnTo>
                  <a:lnTo>
                    <a:pt x="775" y="722"/>
                  </a:lnTo>
                  <a:lnTo>
                    <a:pt x="790" y="712"/>
                  </a:lnTo>
                  <a:lnTo>
                    <a:pt x="806" y="700"/>
                  </a:lnTo>
                  <a:lnTo>
                    <a:pt x="821" y="688"/>
                  </a:lnTo>
                  <a:lnTo>
                    <a:pt x="836" y="674"/>
                  </a:lnTo>
                  <a:lnTo>
                    <a:pt x="850" y="657"/>
                  </a:lnTo>
                  <a:lnTo>
                    <a:pt x="862" y="638"/>
                  </a:lnTo>
                  <a:lnTo>
                    <a:pt x="871" y="617"/>
                  </a:lnTo>
                  <a:lnTo>
                    <a:pt x="878" y="594"/>
                  </a:lnTo>
                  <a:lnTo>
                    <a:pt x="879" y="569"/>
                  </a:lnTo>
                  <a:lnTo>
                    <a:pt x="874" y="547"/>
                  </a:lnTo>
                  <a:lnTo>
                    <a:pt x="866" y="526"/>
                  </a:lnTo>
                  <a:lnTo>
                    <a:pt x="854" y="508"/>
                  </a:lnTo>
                  <a:lnTo>
                    <a:pt x="837" y="492"/>
                  </a:lnTo>
                  <a:lnTo>
                    <a:pt x="819" y="479"/>
                  </a:lnTo>
                  <a:lnTo>
                    <a:pt x="798" y="469"/>
                  </a:lnTo>
                  <a:lnTo>
                    <a:pt x="776" y="461"/>
                  </a:lnTo>
                  <a:lnTo>
                    <a:pt x="764" y="458"/>
                  </a:lnTo>
                  <a:lnTo>
                    <a:pt x="752" y="456"/>
                  </a:lnTo>
                  <a:lnTo>
                    <a:pt x="739" y="455"/>
                  </a:lnTo>
                  <a:lnTo>
                    <a:pt x="728" y="455"/>
                  </a:lnTo>
                  <a:lnTo>
                    <a:pt x="715" y="455"/>
                  </a:lnTo>
                  <a:lnTo>
                    <a:pt x="704" y="456"/>
                  </a:lnTo>
                  <a:lnTo>
                    <a:pt x="692" y="457"/>
                  </a:lnTo>
                  <a:lnTo>
                    <a:pt x="681" y="460"/>
                  </a:lnTo>
                  <a:lnTo>
                    <a:pt x="668" y="463"/>
                  </a:lnTo>
                  <a:lnTo>
                    <a:pt x="657" y="467"/>
                  </a:lnTo>
                  <a:lnTo>
                    <a:pt x="646" y="470"/>
                  </a:lnTo>
                  <a:lnTo>
                    <a:pt x="635" y="475"/>
                  </a:lnTo>
                  <a:lnTo>
                    <a:pt x="623" y="479"/>
                  </a:lnTo>
                  <a:lnTo>
                    <a:pt x="613" y="484"/>
                  </a:lnTo>
                  <a:lnTo>
                    <a:pt x="601" y="488"/>
                  </a:lnTo>
                  <a:lnTo>
                    <a:pt x="591" y="494"/>
                  </a:lnTo>
                  <a:lnTo>
                    <a:pt x="585" y="452"/>
                  </a:lnTo>
                  <a:lnTo>
                    <a:pt x="584" y="402"/>
                  </a:lnTo>
                  <a:lnTo>
                    <a:pt x="584" y="349"/>
                  </a:lnTo>
                  <a:lnTo>
                    <a:pt x="583" y="298"/>
                  </a:lnTo>
                  <a:lnTo>
                    <a:pt x="577" y="251"/>
                  </a:lnTo>
                  <a:lnTo>
                    <a:pt x="563" y="212"/>
                  </a:lnTo>
                  <a:lnTo>
                    <a:pt x="540" y="184"/>
                  </a:lnTo>
                  <a:lnTo>
                    <a:pt x="503" y="173"/>
                  </a:lnTo>
                  <a:lnTo>
                    <a:pt x="471" y="173"/>
                  </a:lnTo>
                  <a:lnTo>
                    <a:pt x="445" y="177"/>
                  </a:lnTo>
                  <a:lnTo>
                    <a:pt x="424" y="187"/>
                  </a:lnTo>
                  <a:lnTo>
                    <a:pt x="408" y="198"/>
                  </a:lnTo>
                  <a:lnTo>
                    <a:pt x="396" y="211"/>
                  </a:lnTo>
                  <a:lnTo>
                    <a:pt x="387" y="226"/>
                  </a:lnTo>
                  <a:lnTo>
                    <a:pt x="379" y="241"/>
                  </a:lnTo>
                  <a:lnTo>
                    <a:pt x="373" y="256"/>
                  </a:lnTo>
                  <a:lnTo>
                    <a:pt x="381" y="270"/>
                  </a:lnTo>
                  <a:lnTo>
                    <a:pt x="389" y="283"/>
                  </a:lnTo>
                  <a:lnTo>
                    <a:pt x="397" y="297"/>
                  </a:lnTo>
                  <a:lnTo>
                    <a:pt x="405" y="311"/>
                  </a:lnTo>
                  <a:lnTo>
                    <a:pt x="412" y="326"/>
                  </a:lnTo>
                  <a:lnTo>
                    <a:pt x="419" y="341"/>
                  </a:lnTo>
                  <a:lnTo>
                    <a:pt x="426" y="356"/>
                  </a:lnTo>
                  <a:lnTo>
                    <a:pt x="432" y="371"/>
                  </a:lnTo>
                  <a:lnTo>
                    <a:pt x="440" y="391"/>
                  </a:lnTo>
                  <a:lnTo>
                    <a:pt x="448" y="410"/>
                  </a:lnTo>
                  <a:lnTo>
                    <a:pt x="455" y="430"/>
                  </a:lnTo>
                  <a:lnTo>
                    <a:pt x="463" y="448"/>
                  </a:lnTo>
                  <a:lnTo>
                    <a:pt x="471" y="468"/>
                  </a:lnTo>
                  <a:lnTo>
                    <a:pt x="479" y="487"/>
                  </a:lnTo>
                  <a:lnTo>
                    <a:pt x="487" y="506"/>
                  </a:lnTo>
                  <a:lnTo>
                    <a:pt x="495" y="525"/>
                  </a:lnTo>
                  <a:lnTo>
                    <a:pt x="507" y="538"/>
                  </a:lnTo>
                  <a:lnTo>
                    <a:pt x="517" y="551"/>
                  </a:lnTo>
                  <a:lnTo>
                    <a:pt x="530" y="562"/>
                  </a:lnTo>
                  <a:lnTo>
                    <a:pt x="543" y="574"/>
                  </a:lnTo>
                  <a:lnTo>
                    <a:pt x="556" y="584"/>
                  </a:lnTo>
                  <a:lnTo>
                    <a:pt x="570" y="593"/>
                  </a:lnTo>
                  <a:lnTo>
                    <a:pt x="586" y="600"/>
                  </a:lnTo>
                  <a:lnTo>
                    <a:pt x="602" y="605"/>
                  </a:lnTo>
                  <a:lnTo>
                    <a:pt x="617" y="607"/>
                  </a:lnTo>
                  <a:lnTo>
                    <a:pt x="632" y="607"/>
                  </a:lnTo>
                  <a:lnTo>
                    <a:pt x="646" y="607"/>
                  </a:lnTo>
                  <a:lnTo>
                    <a:pt x="660" y="607"/>
                  </a:lnTo>
                  <a:lnTo>
                    <a:pt x="674" y="605"/>
                  </a:lnTo>
                  <a:lnTo>
                    <a:pt x="688" y="604"/>
                  </a:lnTo>
                  <a:lnTo>
                    <a:pt x="701" y="601"/>
                  </a:lnTo>
                  <a:lnTo>
                    <a:pt x="715" y="599"/>
                  </a:lnTo>
                  <a:lnTo>
                    <a:pt x="713" y="601"/>
                  </a:lnTo>
                  <a:lnTo>
                    <a:pt x="705" y="607"/>
                  </a:lnTo>
                  <a:lnTo>
                    <a:pt x="692" y="614"/>
                  </a:lnTo>
                  <a:lnTo>
                    <a:pt x="673" y="621"/>
                  </a:lnTo>
                  <a:lnTo>
                    <a:pt x="647" y="627"/>
                  </a:lnTo>
                  <a:lnTo>
                    <a:pt x="616" y="629"/>
                  </a:lnTo>
                  <a:lnTo>
                    <a:pt x="578" y="625"/>
                  </a:lnTo>
                  <a:lnTo>
                    <a:pt x="532" y="616"/>
                  </a:lnTo>
                  <a:lnTo>
                    <a:pt x="544" y="643"/>
                  </a:lnTo>
                  <a:lnTo>
                    <a:pt x="555" y="670"/>
                  </a:lnTo>
                  <a:lnTo>
                    <a:pt x="567" y="697"/>
                  </a:lnTo>
                  <a:lnTo>
                    <a:pt x="578" y="723"/>
                  </a:lnTo>
                  <a:lnTo>
                    <a:pt x="590" y="750"/>
                  </a:lnTo>
                  <a:lnTo>
                    <a:pt x="601" y="778"/>
                  </a:lnTo>
                  <a:lnTo>
                    <a:pt x="613" y="804"/>
                  </a:lnTo>
                  <a:lnTo>
                    <a:pt x="624" y="832"/>
                  </a:lnTo>
                  <a:lnTo>
                    <a:pt x="814" y="984"/>
                  </a:lnTo>
                  <a:lnTo>
                    <a:pt x="789" y="979"/>
                  </a:lnTo>
                  <a:lnTo>
                    <a:pt x="766" y="971"/>
                  </a:lnTo>
                  <a:lnTo>
                    <a:pt x="743" y="960"/>
                  </a:lnTo>
                  <a:lnTo>
                    <a:pt x="722" y="946"/>
                  </a:lnTo>
                  <a:lnTo>
                    <a:pt x="701" y="931"/>
                  </a:lnTo>
                  <a:lnTo>
                    <a:pt x="682" y="913"/>
                  </a:lnTo>
                  <a:lnTo>
                    <a:pt x="662" y="897"/>
                  </a:lnTo>
                  <a:lnTo>
                    <a:pt x="643" y="880"/>
                  </a:lnTo>
                  <a:lnTo>
                    <a:pt x="659" y="935"/>
                  </a:lnTo>
                  <a:lnTo>
                    <a:pt x="668" y="988"/>
                  </a:lnTo>
                  <a:lnTo>
                    <a:pt x="672" y="1036"/>
                  </a:lnTo>
                  <a:lnTo>
                    <a:pt x="672" y="1078"/>
                  </a:lnTo>
                  <a:lnTo>
                    <a:pt x="669" y="1114"/>
                  </a:lnTo>
                  <a:lnTo>
                    <a:pt x="665" y="1140"/>
                  </a:lnTo>
                  <a:lnTo>
                    <a:pt x="661" y="1158"/>
                  </a:lnTo>
                  <a:lnTo>
                    <a:pt x="660" y="1163"/>
                  </a:lnTo>
                  <a:lnTo>
                    <a:pt x="660" y="1125"/>
                  </a:lnTo>
                  <a:lnTo>
                    <a:pt x="659" y="1087"/>
                  </a:lnTo>
                  <a:lnTo>
                    <a:pt x="657" y="1049"/>
                  </a:lnTo>
                  <a:lnTo>
                    <a:pt x="651" y="1012"/>
                  </a:lnTo>
                  <a:lnTo>
                    <a:pt x="644" y="976"/>
                  </a:lnTo>
                  <a:lnTo>
                    <a:pt x="635" y="939"/>
                  </a:lnTo>
                  <a:lnTo>
                    <a:pt x="622" y="903"/>
                  </a:lnTo>
                  <a:lnTo>
                    <a:pt x="606" y="869"/>
                  </a:lnTo>
                  <a:lnTo>
                    <a:pt x="598" y="854"/>
                  </a:lnTo>
                  <a:lnTo>
                    <a:pt x="591" y="839"/>
                  </a:lnTo>
                  <a:lnTo>
                    <a:pt x="583" y="822"/>
                  </a:lnTo>
                  <a:lnTo>
                    <a:pt x="576" y="807"/>
                  </a:lnTo>
                  <a:lnTo>
                    <a:pt x="569" y="791"/>
                  </a:lnTo>
                  <a:lnTo>
                    <a:pt x="562" y="776"/>
                  </a:lnTo>
                  <a:lnTo>
                    <a:pt x="555" y="760"/>
                  </a:lnTo>
                  <a:lnTo>
                    <a:pt x="548" y="745"/>
                  </a:lnTo>
                  <a:lnTo>
                    <a:pt x="545" y="767"/>
                  </a:lnTo>
                  <a:lnTo>
                    <a:pt x="538" y="795"/>
                  </a:lnTo>
                  <a:lnTo>
                    <a:pt x="525" y="828"/>
                  </a:lnTo>
                  <a:lnTo>
                    <a:pt x="509" y="863"/>
                  </a:lnTo>
                  <a:lnTo>
                    <a:pt x="490" y="897"/>
                  </a:lnTo>
                  <a:lnTo>
                    <a:pt x="465" y="930"/>
                  </a:lnTo>
                  <a:lnTo>
                    <a:pt x="438" y="957"/>
                  </a:lnTo>
                  <a:lnTo>
                    <a:pt x="408" y="978"/>
                  </a:lnTo>
                  <a:lnTo>
                    <a:pt x="409" y="977"/>
                  </a:lnTo>
                  <a:lnTo>
                    <a:pt x="414" y="972"/>
                  </a:lnTo>
                  <a:lnTo>
                    <a:pt x="419" y="965"/>
                  </a:lnTo>
                  <a:lnTo>
                    <a:pt x="426" y="955"/>
                  </a:lnTo>
                  <a:lnTo>
                    <a:pt x="435" y="945"/>
                  </a:lnTo>
                  <a:lnTo>
                    <a:pt x="445" y="931"/>
                  </a:lnTo>
                  <a:lnTo>
                    <a:pt x="455" y="917"/>
                  </a:lnTo>
                  <a:lnTo>
                    <a:pt x="464" y="902"/>
                  </a:lnTo>
                  <a:lnTo>
                    <a:pt x="475" y="882"/>
                  </a:lnTo>
                  <a:lnTo>
                    <a:pt x="486" y="857"/>
                  </a:lnTo>
                  <a:lnTo>
                    <a:pt x="499" y="827"/>
                  </a:lnTo>
                  <a:lnTo>
                    <a:pt x="510" y="797"/>
                  </a:lnTo>
                  <a:lnTo>
                    <a:pt x="522" y="769"/>
                  </a:lnTo>
                  <a:lnTo>
                    <a:pt x="531" y="746"/>
                  </a:lnTo>
                  <a:lnTo>
                    <a:pt x="537" y="730"/>
                  </a:lnTo>
                  <a:lnTo>
                    <a:pt x="539" y="725"/>
                  </a:lnTo>
                  <a:lnTo>
                    <a:pt x="528" y="697"/>
                  </a:lnTo>
                  <a:lnTo>
                    <a:pt x="511" y="658"/>
                  </a:lnTo>
                  <a:lnTo>
                    <a:pt x="493" y="612"/>
                  </a:lnTo>
                  <a:lnTo>
                    <a:pt x="473" y="561"/>
                  </a:lnTo>
                  <a:lnTo>
                    <a:pt x="454" y="511"/>
                  </a:lnTo>
                  <a:lnTo>
                    <a:pt x="437" y="467"/>
                  </a:lnTo>
                  <a:lnTo>
                    <a:pt x="422" y="431"/>
                  </a:lnTo>
                  <a:lnTo>
                    <a:pt x="412" y="407"/>
                  </a:lnTo>
                  <a:lnTo>
                    <a:pt x="404" y="388"/>
                  </a:lnTo>
                  <a:lnTo>
                    <a:pt x="396" y="370"/>
                  </a:lnTo>
                  <a:lnTo>
                    <a:pt x="388" y="353"/>
                  </a:lnTo>
                  <a:lnTo>
                    <a:pt x="379" y="334"/>
                  </a:lnTo>
                  <a:lnTo>
                    <a:pt x="370" y="317"/>
                  </a:lnTo>
                  <a:lnTo>
                    <a:pt x="359" y="300"/>
                  </a:lnTo>
                  <a:lnTo>
                    <a:pt x="349" y="282"/>
                  </a:lnTo>
                  <a:lnTo>
                    <a:pt x="337" y="266"/>
                  </a:lnTo>
                  <a:lnTo>
                    <a:pt x="327" y="253"/>
                  </a:lnTo>
                  <a:lnTo>
                    <a:pt x="314" y="240"/>
                  </a:lnTo>
                  <a:lnTo>
                    <a:pt x="299" y="225"/>
                  </a:lnTo>
                  <a:lnTo>
                    <a:pt x="283" y="210"/>
                  </a:lnTo>
                  <a:lnTo>
                    <a:pt x="265" y="194"/>
                  </a:lnTo>
                  <a:lnTo>
                    <a:pt x="245" y="177"/>
                  </a:lnTo>
                  <a:lnTo>
                    <a:pt x="223" y="161"/>
                  </a:lnTo>
                  <a:lnTo>
                    <a:pt x="202" y="145"/>
                  </a:lnTo>
                  <a:lnTo>
                    <a:pt x="179" y="129"/>
                  </a:lnTo>
                  <a:lnTo>
                    <a:pt x="154" y="114"/>
                  </a:lnTo>
                  <a:lnTo>
                    <a:pt x="129" y="100"/>
                  </a:lnTo>
                  <a:lnTo>
                    <a:pt x="104" y="88"/>
                  </a:lnTo>
                  <a:lnTo>
                    <a:pt x="78" y="77"/>
                  </a:lnTo>
                  <a:lnTo>
                    <a:pt x="52" y="68"/>
                  </a:lnTo>
                  <a:lnTo>
                    <a:pt x="26" y="60"/>
                  </a:lnTo>
                  <a:lnTo>
                    <a:pt x="0" y="55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1" y="0"/>
                  </a:lnTo>
                  <a:lnTo>
                    <a:pt x="30" y="1"/>
                  </a:lnTo>
                  <a:lnTo>
                    <a:pt x="43" y="2"/>
                  </a:lnTo>
                  <a:lnTo>
                    <a:pt x="56" y="4"/>
                  </a:lnTo>
                  <a:lnTo>
                    <a:pt x="70" y="6"/>
                  </a:lnTo>
                  <a:lnTo>
                    <a:pt x="85" y="9"/>
                  </a:lnTo>
                  <a:lnTo>
                    <a:pt x="99" y="13"/>
                  </a:lnTo>
                  <a:lnTo>
                    <a:pt x="113" y="17"/>
                  </a:lnTo>
                  <a:lnTo>
                    <a:pt x="126" y="23"/>
                  </a:lnTo>
                  <a:lnTo>
                    <a:pt x="138" y="29"/>
                  </a:lnTo>
                  <a:lnTo>
                    <a:pt x="151" y="36"/>
                  </a:lnTo>
                  <a:lnTo>
                    <a:pt x="164" y="43"/>
                  </a:lnTo>
                  <a:lnTo>
                    <a:pt x="176" y="50"/>
                  </a:lnTo>
                  <a:lnTo>
                    <a:pt x="189" y="57"/>
                  </a:lnTo>
                  <a:lnTo>
                    <a:pt x="200" y="65"/>
                  </a:lnTo>
                  <a:lnTo>
                    <a:pt x="212" y="74"/>
                  </a:lnTo>
                  <a:lnTo>
                    <a:pt x="223" y="82"/>
                  </a:lnTo>
                  <a:lnTo>
                    <a:pt x="235" y="91"/>
                  </a:lnTo>
                  <a:lnTo>
                    <a:pt x="246" y="100"/>
                  </a:lnTo>
                  <a:lnTo>
                    <a:pt x="258" y="109"/>
                  </a:lnTo>
                  <a:lnTo>
                    <a:pt x="268" y="120"/>
                  </a:lnTo>
                  <a:lnTo>
                    <a:pt x="279" y="130"/>
                  </a:lnTo>
                  <a:lnTo>
                    <a:pt x="289" y="141"/>
                  </a:lnTo>
                  <a:lnTo>
                    <a:pt x="297" y="149"/>
                  </a:lnTo>
                  <a:lnTo>
                    <a:pt x="305" y="158"/>
                  </a:lnTo>
                  <a:lnTo>
                    <a:pt x="313" y="166"/>
                  </a:lnTo>
                  <a:lnTo>
                    <a:pt x="323" y="174"/>
                  </a:lnTo>
                  <a:lnTo>
                    <a:pt x="331" y="183"/>
                  </a:lnTo>
                  <a:lnTo>
                    <a:pt x="339" y="191"/>
                  </a:lnTo>
                  <a:lnTo>
                    <a:pt x="348" y="199"/>
                  </a:lnTo>
                  <a:lnTo>
                    <a:pt x="356" y="207"/>
                  </a:lnTo>
                  <a:lnTo>
                    <a:pt x="362" y="199"/>
                  </a:lnTo>
                  <a:lnTo>
                    <a:pt x="367" y="190"/>
                  </a:lnTo>
                  <a:lnTo>
                    <a:pt x="373" y="180"/>
                  </a:lnTo>
                  <a:lnTo>
                    <a:pt x="379" y="168"/>
                  </a:lnTo>
                  <a:lnTo>
                    <a:pt x="385" y="157"/>
                  </a:lnTo>
                  <a:lnTo>
                    <a:pt x="390" y="145"/>
                  </a:lnTo>
                  <a:lnTo>
                    <a:pt x="397" y="135"/>
                  </a:lnTo>
                  <a:lnTo>
                    <a:pt x="404" y="126"/>
                  </a:lnTo>
                  <a:lnTo>
                    <a:pt x="420" y="113"/>
                  </a:lnTo>
                  <a:lnTo>
                    <a:pt x="440" y="105"/>
                  </a:lnTo>
                  <a:lnTo>
                    <a:pt x="463" y="101"/>
                  </a:lnTo>
                  <a:lnTo>
                    <a:pt x="488" y="101"/>
                  </a:lnTo>
                  <a:lnTo>
                    <a:pt x="513" y="105"/>
                  </a:lnTo>
                  <a:lnTo>
                    <a:pt x="534" y="112"/>
                  </a:lnTo>
                  <a:lnTo>
                    <a:pt x="554" y="121"/>
                  </a:lnTo>
                  <a:lnTo>
                    <a:pt x="569" y="134"/>
                  </a:lnTo>
                  <a:lnTo>
                    <a:pt x="592" y="168"/>
                  </a:lnTo>
                  <a:lnTo>
                    <a:pt x="605" y="204"/>
                  </a:lnTo>
                  <a:lnTo>
                    <a:pt x="610" y="242"/>
                  </a:lnTo>
                  <a:lnTo>
                    <a:pt x="613" y="281"/>
                  </a:lnTo>
                  <a:lnTo>
                    <a:pt x="612" y="320"/>
                  </a:lnTo>
                  <a:lnTo>
                    <a:pt x="610" y="361"/>
                  </a:lnTo>
                  <a:lnTo>
                    <a:pt x="612" y="401"/>
                  </a:lnTo>
                  <a:lnTo>
                    <a:pt x="617" y="440"/>
                  </a:lnTo>
                  <a:lnTo>
                    <a:pt x="630" y="433"/>
                  </a:lnTo>
                  <a:lnTo>
                    <a:pt x="644" y="426"/>
                  </a:lnTo>
                  <a:lnTo>
                    <a:pt x="657" y="420"/>
                  </a:lnTo>
                  <a:lnTo>
                    <a:pt x="670" y="415"/>
                  </a:lnTo>
                  <a:lnTo>
                    <a:pt x="684" y="410"/>
                  </a:lnTo>
                  <a:lnTo>
                    <a:pt x="699" y="407"/>
                  </a:lnTo>
                  <a:lnTo>
                    <a:pt x="713" y="403"/>
                  </a:lnTo>
                  <a:lnTo>
                    <a:pt x="728" y="401"/>
                  </a:lnTo>
                  <a:lnTo>
                    <a:pt x="742" y="400"/>
                  </a:lnTo>
                  <a:lnTo>
                    <a:pt x="757" y="399"/>
                  </a:lnTo>
                  <a:lnTo>
                    <a:pt x="771" y="400"/>
                  </a:lnTo>
                  <a:lnTo>
                    <a:pt x="786" y="402"/>
                  </a:lnTo>
                  <a:lnTo>
                    <a:pt x="799" y="404"/>
                  </a:lnTo>
                  <a:lnTo>
                    <a:pt x="814" y="409"/>
                  </a:lnTo>
                  <a:lnTo>
                    <a:pt x="828" y="416"/>
                  </a:lnTo>
                  <a:lnTo>
                    <a:pt x="842" y="423"/>
                  </a:lnTo>
                  <a:lnTo>
                    <a:pt x="858" y="433"/>
                  </a:lnTo>
                  <a:lnTo>
                    <a:pt x="874" y="444"/>
                  </a:lnTo>
                  <a:lnTo>
                    <a:pt x="889" y="456"/>
                  </a:lnTo>
                  <a:lnTo>
                    <a:pt x="902" y="470"/>
                  </a:lnTo>
                  <a:lnTo>
                    <a:pt x="912" y="485"/>
                  </a:lnTo>
                  <a:lnTo>
                    <a:pt x="919" y="501"/>
                  </a:lnTo>
                  <a:lnTo>
                    <a:pt x="923" y="518"/>
                  </a:lnTo>
                  <a:lnTo>
                    <a:pt x="921" y="537"/>
                  </a:lnTo>
                  <a:lnTo>
                    <a:pt x="917" y="563"/>
                  </a:lnTo>
                  <a:lnTo>
                    <a:pt x="909" y="590"/>
                  </a:lnTo>
                  <a:lnTo>
                    <a:pt x="898" y="615"/>
                  </a:lnTo>
                  <a:lnTo>
                    <a:pt x="887" y="639"/>
                  </a:lnTo>
                  <a:lnTo>
                    <a:pt x="872" y="662"/>
                  </a:lnTo>
                  <a:lnTo>
                    <a:pt x="856" y="683"/>
                  </a:lnTo>
                  <a:lnTo>
                    <a:pt x="839" y="704"/>
                  </a:lnTo>
                  <a:lnTo>
                    <a:pt x="819" y="722"/>
                  </a:lnTo>
                  <a:lnTo>
                    <a:pt x="835" y="729"/>
                  </a:lnTo>
                  <a:lnTo>
                    <a:pt x="852" y="736"/>
                  </a:lnTo>
                  <a:lnTo>
                    <a:pt x="870" y="743"/>
                  </a:lnTo>
                  <a:lnTo>
                    <a:pt x="887" y="751"/>
                  </a:lnTo>
                  <a:lnTo>
                    <a:pt x="904" y="760"/>
                  </a:lnTo>
                  <a:lnTo>
                    <a:pt x="921" y="768"/>
                  </a:lnTo>
                  <a:lnTo>
                    <a:pt x="938" y="779"/>
                  </a:lnTo>
                  <a:lnTo>
                    <a:pt x="954" y="788"/>
                  </a:lnTo>
                  <a:lnTo>
                    <a:pt x="986" y="811"/>
                  </a:lnTo>
                  <a:lnTo>
                    <a:pt x="1010" y="835"/>
                  </a:lnTo>
                  <a:lnTo>
                    <a:pt x="1027" y="860"/>
                  </a:lnTo>
                  <a:lnTo>
                    <a:pt x="1039" y="886"/>
                  </a:lnTo>
                  <a:lnTo>
                    <a:pt x="1044" y="911"/>
                  </a:lnTo>
                  <a:lnTo>
                    <a:pt x="1044" y="938"/>
                  </a:lnTo>
                  <a:lnTo>
                    <a:pt x="1040" y="964"/>
                  </a:lnTo>
                  <a:lnTo>
                    <a:pt x="1032" y="992"/>
                  </a:lnTo>
                  <a:lnTo>
                    <a:pt x="1025" y="1010"/>
                  </a:lnTo>
                  <a:lnTo>
                    <a:pt x="1017" y="1029"/>
                  </a:lnTo>
                  <a:lnTo>
                    <a:pt x="1008" y="1046"/>
                  </a:lnTo>
                  <a:lnTo>
                    <a:pt x="997" y="1063"/>
                  </a:lnTo>
                  <a:lnTo>
                    <a:pt x="985" y="1078"/>
                  </a:lnTo>
                  <a:lnTo>
                    <a:pt x="970" y="1091"/>
                  </a:lnTo>
                  <a:lnTo>
                    <a:pt x="953" y="1100"/>
                  </a:lnTo>
                  <a:lnTo>
                    <a:pt x="932" y="1106"/>
                  </a:lnTo>
                  <a:lnTo>
                    <a:pt x="920" y="1108"/>
                  </a:lnTo>
                  <a:lnTo>
                    <a:pt x="909" y="1109"/>
                  </a:lnTo>
                  <a:lnTo>
                    <a:pt x="896" y="1112"/>
                  </a:lnTo>
                  <a:lnTo>
                    <a:pt x="885" y="1113"/>
                  </a:lnTo>
                  <a:lnTo>
                    <a:pt x="873" y="1114"/>
                  </a:lnTo>
                  <a:lnTo>
                    <a:pt x="860" y="1115"/>
                  </a:lnTo>
                  <a:lnTo>
                    <a:pt x="849" y="1115"/>
                  </a:lnTo>
                  <a:lnTo>
                    <a:pt x="837" y="1115"/>
                  </a:lnTo>
                  <a:lnTo>
                    <a:pt x="843" y="1125"/>
                  </a:lnTo>
                  <a:lnTo>
                    <a:pt x="848" y="1136"/>
                  </a:lnTo>
                  <a:lnTo>
                    <a:pt x="852" y="1148"/>
                  </a:lnTo>
                  <a:lnTo>
                    <a:pt x="858" y="1160"/>
                  </a:lnTo>
                  <a:lnTo>
                    <a:pt x="862" y="1173"/>
                  </a:lnTo>
                  <a:lnTo>
                    <a:pt x="866" y="1185"/>
                  </a:lnTo>
                  <a:lnTo>
                    <a:pt x="870" y="1197"/>
                  </a:lnTo>
                  <a:lnTo>
                    <a:pt x="872" y="1208"/>
                  </a:lnTo>
                  <a:lnTo>
                    <a:pt x="840" y="12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371" y="2040"/>
              <a:ext cx="275" cy="509"/>
            </a:xfrm>
            <a:custGeom>
              <a:avLst/>
              <a:gdLst>
                <a:gd name="T0" fmla="*/ 502 w 548"/>
                <a:gd name="T1" fmla="*/ 989 h 1019"/>
                <a:gd name="T2" fmla="*/ 517 w 548"/>
                <a:gd name="T3" fmla="*/ 935 h 1019"/>
                <a:gd name="T4" fmla="*/ 516 w 548"/>
                <a:gd name="T5" fmla="*/ 882 h 1019"/>
                <a:gd name="T6" fmla="*/ 478 w 548"/>
                <a:gd name="T7" fmla="*/ 892 h 1019"/>
                <a:gd name="T8" fmla="*/ 404 w 548"/>
                <a:gd name="T9" fmla="*/ 924 h 1019"/>
                <a:gd name="T10" fmla="*/ 329 w 548"/>
                <a:gd name="T11" fmla="*/ 945 h 1019"/>
                <a:gd name="T12" fmla="*/ 249 w 548"/>
                <a:gd name="T13" fmla="*/ 920 h 1019"/>
                <a:gd name="T14" fmla="*/ 202 w 548"/>
                <a:gd name="T15" fmla="*/ 861 h 1019"/>
                <a:gd name="T16" fmla="*/ 207 w 548"/>
                <a:gd name="T17" fmla="*/ 770 h 1019"/>
                <a:gd name="T18" fmla="*/ 258 w 548"/>
                <a:gd name="T19" fmla="*/ 673 h 1019"/>
                <a:gd name="T20" fmla="*/ 326 w 548"/>
                <a:gd name="T21" fmla="*/ 582 h 1019"/>
                <a:gd name="T22" fmla="*/ 279 w 548"/>
                <a:gd name="T23" fmla="*/ 582 h 1019"/>
                <a:gd name="T24" fmla="*/ 231 w 548"/>
                <a:gd name="T25" fmla="*/ 580 h 1019"/>
                <a:gd name="T26" fmla="*/ 181 w 548"/>
                <a:gd name="T27" fmla="*/ 575 h 1019"/>
                <a:gd name="T28" fmla="*/ 124 w 548"/>
                <a:gd name="T29" fmla="*/ 560 h 1019"/>
                <a:gd name="T30" fmla="*/ 70 w 548"/>
                <a:gd name="T31" fmla="*/ 535 h 1019"/>
                <a:gd name="T32" fmla="*/ 26 w 548"/>
                <a:gd name="T33" fmla="*/ 498 h 1019"/>
                <a:gd name="T34" fmla="*/ 2 w 548"/>
                <a:gd name="T35" fmla="*/ 453 h 1019"/>
                <a:gd name="T36" fmla="*/ 6 w 548"/>
                <a:gd name="T37" fmla="*/ 400 h 1019"/>
                <a:gd name="T38" fmla="*/ 40 w 548"/>
                <a:gd name="T39" fmla="*/ 328 h 1019"/>
                <a:gd name="T40" fmla="*/ 87 w 548"/>
                <a:gd name="T41" fmla="*/ 271 h 1019"/>
                <a:gd name="T42" fmla="*/ 107 w 548"/>
                <a:gd name="T43" fmla="*/ 233 h 1019"/>
                <a:gd name="T44" fmla="*/ 59 w 548"/>
                <a:gd name="T45" fmla="*/ 197 h 1019"/>
                <a:gd name="T46" fmla="*/ 30 w 548"/>
                <a:gd name="T47" fmla="*/ 147 h 1019"/>
                <a:gd name="T48" fmla="*/ 29 w 548"/>
                <a:gd name="T49" fmla="*/ 95 h 1019"/>
                <a:gd name="T50" fmla="*/ 48 w 548"/>
                <a:gd name="T51" fmla="*/ 52 h 1019"/>
                <a:gd name="T52" fmla="*/ 82 w 548"/>
                <a:gd name="T53" fmla="*/ 21 h 1019"/>
                <a:gd name="T54" fmla="*/ 125 w 548"/>
                <a:gd name="T55" fmla="*/ 4 h 1019"/>
                <a:gd name="T56" fmla="*/ 175 w 548"/>
                <a:gd name="T57" fmla="*/ 3 h 1019"/>
                <a:gd name="T58" fmla="*/ 182 w 548"/>
                <a:gd name="T59" fmla="*/ 70 h 1019"/>
                <a:gd name="T60" fmla="*/ 115 w 548"/>
                <a:gd name="T61" fmla="*/ 52 h 1019"/>
                <a:gd name="T62" fmla="*/ 62 w 548"/>
                <a:gd name="T63" fmla="*/ 75 h 1019"/>
                <a:gd name="T64" fmla="*/ 92 w 548"/>
                <a:gd name="T65" fmla="*/ 147 h 1019"/>
                <a:gd name="T66" fmla="*/ 162 w 548"/>
                <a:gd name="T67" fmla="*/ 184 h 1019"/>
                <a:gd name="T68" fmla="*/ 219 w 548"/>
                <a:gd name="T69" fmla="*/ 200 h 1019"/>
                <a:gd name="T70" fmla="*/ 214 w 548"/>
                <a:gd name="T71" fmla="*/ 209 h 1019"/>
                <a:gd name="T72" fmla="*/ 173 w 548"/>
                <a:gd name="T73" fmla="*/ 241 h 1019"/>
                <a:gd name="T74" fmla="*/ 119 w 548"/>
                <a:gd name="T75" fmla="*/ 290 h 1019"/>
                <a:gd name="T76" fmla="*/ 71 w 548"/>
                <a:gd name="T77" fmla="*/ 346 h 1019"/>
                <a:gd name="T78" fmla="*/ 52 w 548"/>
                <a:gd name="T79" fmla="*/ 400 h 1019"/>
                <a:gd name="T80" fmla="*/ 83 w 548"/>
                <a:gd name="T81" fmla="*/ 447 h 1019"/>
                <a:gd name="T82" fmla="*/ 150 w 548"/>
                <a:gd name="T83" fmla="*/ 485 h 1019"/>
                <a:gd name="T84" fmla="*/ 227 w 548"/>
                <a:gd name="T85" fmla="*/ 511 h 1019"/>
                <a:gd name="T86" fmla="*/ 299 w 548"/>
                <a:gd name="T87" fmla="*/ 526 h 1019"/>
                <a:gd name="T88" fmla="*/ 354 w 548"/>
                <a:gd name="T89" fmla="*/ 533 h 1019"/>
                <a:gd name="T90" fmla="*/ 375 w 548"/>
                <a:gd name="T91" fmla="*/ 534 h 1019"/>
                <a:gd name="T92" fmla="*/ 331 w 548"/>
                <a:gd name="T93" fmla="*/ 606 h 1019"/>
                <a:gd name="T94" fmla="*/ 261 w 548"/>
                <a:gd name="T95" fmla="*/ 732 h 1019"/>
                <a:gd name="T96" fmla="*/ 248 w 548"/>
                <a:gd name="T97" fmla="*/ 810 h 1019"/>
                <a:gd name="T98" fmla="*/ 281 w 548"/>
                <a:gd name="T99" fmla="*/ 857 h 1019"/>
                <a:gd name="T100" fmla="*/ 344 w 548"/>
                <a:gd name="T101" fmla="*/ 876 h 1019"/>
                <a:gd name="T102" fmla="*/ 417 w 548"/>
                <a:gd name="T103" fmla="*/ 863 h 1019"/>
                <a:gd name="T104" fmla="*/ 480 w 548"/>
                <a:gd name="T105" fmla="*/ 839 h 1019"/>
                <a:gd name="T106" fmla="*/ 545 w 548"/>
                <a:gd name="T107" fmla="*/ 825 h 1019"/>
                <a:gd name="T108" fmla="*/ 540 w 548"/>
                <a:gd name="T109" fmla="*/ 971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8" h="1019">
                  <a:moveTo>
                    <a:pt x="492" y="1019"/>
                  </a:moveTo>
                  <a:lnTo>
                    <a:pt x="496" y="1005"/>
                  </a:lnTo>
                  <a:lnTo>
                    <a:pt x="502" y="989"/>
                  </a:lnTo>
                  <a:lnTo>
                    <a:pt x="508" y="970"/>
                  </a:lnTo>
                  <a:lnTo>
                    <a:pt x="513" y="953"/>
                  </a:lnTo>
                  <a:lnTo>
                    <a:pt x="517" y="935"/>
                  </a:lnTo>
                  <a:lnTo>
                    <a:pt x="518" y="916"/>
                  </a:lnTo>
                  <a:lnTo>
                    <a:pt x="518" y="898"/>
                  </a:lnTo>
                  <a:lnTo>
                    <a:pt x="516" y="882"/>
                  </a:lnTo>
                  <a:lnTo>
                    <a:pt x="510" y="880"/>
                  </a:lnTo>
                  <a:lnTo>
                    <a:pt x="498" y="884"/>
                  </a:lnTo>
                  <a:lnTo>
                    <a:pt x="478" y="892"/>
                  </a:lnTo>
                  <a:lnTo>
                    <a:pt x="455" y="902"/>
                  </a:lnTo>
                  <a:lnTo>
                    <a:pt x="430" y="913"/>
                  </a:lnTo>
                  <a:lnTo>
                    <a:pt x="404" y="924"/>
                  </a:lnTo>
                  <a:lnTo>
                    <a:pt x="380" y="933"/>
                  </a:lnTo>
                  <a:lnTo>
                    <a:pt x="359" y="940"/>
                  </a:lnTo>
                  <a:lnTo>
                    <a:pt x="329" y="945"/>
                  </a:lnTo>
                  <a:lnTo>
                    <a:pt x="301" y="941"/>
                  </a:lnTo>
                  <a:lnTo>
                    <a:pt x="273" y="933"/>
                  </a:lnTo>
                  <a:lnTo>
                    <a:pt x="249" y="920"/>
                  </a:lnTo>
                  <a:lnTo>
                    <a:pt x="228" y="902"/>
                  </a:lnTo>
                  <a:lnTo>
                    <a:pt x="212" y="883"/>
                  </a:lnTo>
                  <a:lnTo>
                    <a:pt x="202" y="861"/>
                  </a:lnTo>
                  <a:lnTo>
                    <a:pt x="197" y="839"/>
                  </a:lnTo>
                  <a:lnTo>
                    <a:pt x="199" y="803"/>
                  </a:lnTo>
                  <a:lnTo>
                    <a:pt x="207" y="770"/>
                  </a:lnTo>
                  <a:lnTo>
                    <a:pt x="220" y="736"/>
                  </a:lnTo>
                  <a:lnTo>
                    <a:pt x="237" y="704"/>
                  </a:lnTo>
                  <a:lnTo>
                    <a:pt x="258" y="673"/>
                  </a:lnTo>
                  <a:lnTo>
                    <a:pt x="280" y="642"/>
                  </a:lnTo>
                  <a:lnTo>
                    <a:pt x="303" y="612"/>
                  </a:lnTo>
                  <a:lnTo>
                    <a:pt x="326" y="582"/>
                  </a:lnTo>
                  <a:lnTo>
                    <a:pt x="310" y="582"/>
                  </a:lnTo>
                  <a:lnTo>
                    <a:pt x="295" y="582"/>
                  </a:lnTo>
                  <a:lnTo>
                    <a:pt x="279" y="582"/>
                  </a:lnTo>
                  <a:lnTo>
                    <a:pt x="264" y="581"/>
                  </a:lnTo>
                  <a:lnTo>
                    <a:pt x="248" y="581"/>
                  </a:lnTo>
                  <a:lnTo>
                    <a:pt x="231" y="580"/>
                  </a:lnTo>
                  <a:lnTo>
                    <a:pt x="215" y="579"/>
                  </a:lnTo>
                  <a:lnTo>
                    <a:pt x="199" y="577"/>
                  </a:lnTo>
                  <a:lnTo>
                    <a:pt x="181" y="575"/>
                  </a:lnTo>
                  <a:lnTo>
                    <a:pt x="162" y="572"/>
                  </a:lnTo>
                  <a:lnTo>
                    <a:pt x="144" y="567"/>
                  </a:lnTo>
                  <a:lnTo>
                    <a:pt x="124" y="560"/>
                  </a:lnTo>
                  <a:lnTo>
                    <a:pt x="106" y="553"/>
                  </a:lnTo>
                  <a:lnTo>
                    <a:pt x="87" y="544"/>
                  </a:lnTo>
                  <a:lnTo>
                    <a:pt x="70" y="535"/>
                  </a:lnTo>
                  <a:lnTo>
                    <a:pt x="54" y="523"/>
                  </a:lnTo>
                  <a:lnTo>
                    <a:pt x="39" y="512"/>
                  </a:lnTo>
                  <a:lnTo>
                    <a:pt x="26" y="498"/>
                  </a:lnTo>
                  <a:lnTo>
                    <a:pt x="15" y="484"/>
                  </a:lnTo>
                  <a:lnTo>
                    <a:pt x="7" y="469"/>
                  </a:lnTo>
                  <a:lnTo>
                    <a:pt x="2" y="453"/>
                  </a:lnTo>
                  <a:lnTo>
                    <a:pt x="0" y="436"/>
                  </a:lnTo>
                  <a:lnTo>
                    <a:pt x="1" y="419"/>
                  </a:lnTo>
                  <a:lnTo>
                    <a:pt x="6" y="400"/>
                  </a:lnTo>
                  <a:lnTo>
                    <a:pt x="16" y="375"/>
                  </a:lnTo>
                  <a:lnTo>
                    <a:pt x="28" y="351"/>
                  </a:lnTo>
                  <a:lnTo>
                    <a:pt x="40" y="328"/>
                  </a:lnTo>
                  <a:lnTo>
                    <a:pt x="55" y="307"/>
                  </a:lnTo>
                  <a:lnTo>
                    <a:pt x="71" y="288"/>
                  </a:lnTo>
                  <a:lnTo>
                    <a:pt x="87" y="271"/>
                  </a:lnTo>
                  <a:lnTo>
                    <a:pt x="106" y="255"/>
                  </a:lnTo>
                  <a:lnTo>
                    <a:pt x="125" y="241"/>
                  </a:lnTo>
                  <a:lnTo>
                    <a:pt x="107" y="233"/>
                  </a:lnTo>
                  <a:lnTo>
                    <a:pt x="89" y="224"/>
                  </a:lnTo>
                  <a:lnTo>
                    <a:pt x="73" y="211"/>
                  </a:lnTo>
                  <a:lnTo>
                    <a:pt x="59" y="197"/>
                  </a:lnTo>
                  <a:lnTo>
                    <a:pt x="46" y="182"/>
                  </a:lnTo>
                  <a:lnTo>
                    <a:pt x="37" y="165"/>
                  </a:lnTo>
                  <a:lnTo>
                    <a:pt x="30" y="147"/>
                  </a:lnTo>
                  <a:lnTo>
                    <a:pt x="26" y="127"/>
                  </a:lnTo>
                  <a:lnTo>
                    <a:pt x="26" y="110"/>
                  </a:lnTo>
                  <a:lnTo>
                    <a:pt x="29" y="95"/>
                  </a:lnTo>
                  <a:lnTo>
                    <a:pt x="33" y="80"/>
                  </a:lnTo>
                  <a:lnTo>
                    <a:pt x="39" y="65"/>
                  </a:lnTo>
                  <a:lnTo>
                    <a:pt x="48" y="52"/>
                  </a:lnTo>
                  <a:lnTo>
                    <a:pt x="58" y="41"/>
                  </a:lnTo>
                  <a:lnTo>
                    <a:pt x="69" y="30"/>
                  </a:lnTo>
                  <a:lnTo>
                    <a:pt x="82" y="21"/>
                  </a:lnTo>
                  <a:lnTo>
                    <a:pt x="96" y="13"/>
                  </a:lnTo>
                  <a:lnTo>
                    <a:pt x="111" y="7"/>
                  </a:lnTo>
                  <a:lnTo>
                    <a:pt x="125" y="4"/>
                  </a:lnTo>
                  <a:lnTo>
                    <a:pt x="142" y="2"/>
                  </a:lnTo>
                  <a:lnTo>
                    <a:pt x="159" y="0"/>
                  </a:lnTo>
                  <a:lnTo>
                    <a:pt x="175" y="3"/>
                  </a:lnTo>
                  <a:lnTo>
                    <a:pt x="192" y="6"/>
                  </a:lnTo>
                  <a:lnTo>
                    <a:pt x="208" y="13"/>
                  </a:lnTo>
                  <a:lnTo>
                    <a:pt x="182" y="70"/>
                  </a:lnTo>
                  <a:lnTo>
                    <a:pt x="164" y="61"/>
                  </a:lnTo>
                  <a:lnTo>
                    <a:pt x="140" y="55"/>
                  </a:lnTo>
                  <a:lnTo>
                    <a:pt x="115" y="52"/>
                  </a:lnTo>
                  <a:lnTo>
                    <a:pt x="91" y="55"/>
                  </a:lnTo>
                  <a:lnTo>
                    <a:pt x="73" y="61"/>
                  </a:lnTo>
                  <a:lnTo>
                    <a:pt x="62" y="75"/>
                  </a:lnTo>
                  <a:lnTo>
                    <a:pt x="62" y="98"/>
                  </a:lnTo>
                  <a:lnTo>
                    <a:pt x="76" y="129"/>
                  </a:lnTo>
                  <a:lnTo>
                    <a:pt x="92" y="147"/>
                  </a:lnTo>
                  <a:lnTo>
                    <a:pt x="113" y="162"/>
                  </a:lnTo>
                  <a:lnTo>
                    <a:pt x="137" y="174"/>
                  </a:lnTo>
                  <a:lnTo>
                    <a:pt x="162" y="184"/>
                  </a:lnTo>
                  <a:lnTo>
                    <a:pt x="185" y="192"/>
                  </a:lnTo>
                  <a:lnTo>
                    <a:pt x="205" y="196"/>
                  </a:lnTo>
                  <a:lnTo>
                    <a:pt x="219" y="200"/>
                  </a:lnTo>
                  <a:lnTo>
                    <a:pt x="225" y="201"/>
                  </a:lnTo>
                  <a:lnTo>
                    <a:pt x="222" y="203"/>
                  </a:lnTo>
                  <a:lnTo>
                    <a:pt x="214" y="209"/>
                  </a:lnTo>
                  <a:lnTo>
                    <a:pt x="204" y="217"/>
                  </a:lnTo>
                  <a:lnTo>
                    <a:pt x="189" y="227"/>
                  </a:lnTo>
                  <a:lnTo>
                    <a:pt x="173" y="241"/>
                  </a:lnTo>
                  <a:lnTo>
                    <a:pt x="155" y="256"/>
                  </a:lnTo>
                  <a:lnTo>
                    <a:pt x="137" y="272"/>
                  </a:lnTo>
                  <a:lnTo>
                    <a:pt x="119" y="290"/>
                  </a:lnTo>
                  <a:lnTo>
                    <a:pt x="100" y="308"/>
                  </a:lnTo>
                  <a:lnTo>
                    <a:pt x="85" y="328"/>
                  </a:lnTo>
                  <a:lnTo>
                    <a:pt x="71" y="346"/>
                  </a:lnTo>
                  <a:lnTo>
                    <a:pt x="61" y="364"/>
                  </a:lnTo>
                  <a:lnTo>
                    <a:pt x="54" y="383"/>
                  </a:lnTo>
                  <a:lnTo>
                    <a:pt x="52" y="400"/>
                  </a:lnTo>
                  <a:lnTo>
                    <a:pt x="55" y="416"/>
                  </a:lnTo>
                  <a:lnTo>
                    <a:pt x="66" y="431"/>
                  </a:lnTo>
                  <a:lnTo>
                    <a:pt x="83" y="447"/>
                  </a:lnTo>
                  <a:lnTo>
                    <a:pt x="104" y="461"/>
                  </a:lnTo>
                  <a:lnTo>
                    <a:pt x="125" y="474"/>
                  </a:lnTo>
                  <a:lnTo>
                    <a:pt x="150" y="485"/>
                  </a:lnTo>
                  <a:lnTo>
                    <a:pt x="175" y="495"/>
                  </a:lnTo>
                  <a:lnTo>
                    <a:pt x="200" y="504"/>
                  </a:lnTo>
                  <a:lnTo>
                    <a:pt x="227" y="511"/>
                  </a:lnTo>
                  <a:lnTo>
                    <a:pt x="252" y="516"/>
                  </a:lnTo>
                  <a:lnTo>
                    <a:pt x="276" y="521"/>
                  </a:lnTo>
                  <a:lnTo>
                    <a:pt x="299" y="526"/>
                  </a:lnTo>
                  <a:lnTo>
                    <a:pt x="320" y="529"/>
                  </a:lnTo>
                  <a:lnTo>
                    <a:pt x="339" y="530"/>
                  </a:lnTo>
                  <a:lnTo>
                    <a:pt x="354" y="533"/>
                  </a:lnTo>
                  <a:lnTo>
                    <a:pt x="365" y="534"/>
                  </a:lnTo>
                  <a:lnTo>
                    <a:pt x="373" y="534"/>
                  </a:lnTo>
                  <a:lnTo>
                    <a:pt x="375" y="534"/>
                  </a:lnTo>
                  <a:lnTo>
                    <a:pt x="369" y="545"/>
                  </a:lnTo>
                  <a:lnTo>
                    <a:pt x="352" y="571"/>
                  </a:lnTo>
                  <a:lnTo>
                    <a:pt x="331" y="606"/>
                  </a:lnTo>
                  <a:lnTo>
                    <a:pt x="306" y="648"/>
                  </a:lnTo>
                  <a:lnTo>
                    <a:pt x="282" y="690"/>
                  </a:lnTo>
                  <a:lnTo>
                    <a:pt x="261" y="732"/>
                  </a:lnTo>
                  <a:lnTo>
                    <a:pt x="246" y="766"/>
                  </a:lnTo>
                  <a:lnTo>
                    <a:pt x="243" y="789"/>
                  </a:lnTo>
                  <a:lnTo>
                    <a:pt x="248" y="810"/>
                  </a:lnTo>
                  <a:lnTo>
                    <a:pt x="256" y="829"/>
                  </a:lnTo>
                  <a:lnTo>
                    <a:pt x="267" y="845"/>
                  </a:lnTo>
                  <a:lnTo>
                    <a:pt x="281" y="857"/>
                  </a:lnTo>
                  <a:lnTo>
                    <a:pt x="299" y="867"/>
                  </a:lnTo>
                  <a:lnTo>
                    <a:pt x="320" y="873"/>
                  </a:lnTo>
                  <a:lnTo>
                    <a:pt x="344" y="876"/>
                  </a:lnTo>
                  <a:lnTo>
                    <a:pt x="372" y="873"/>
                  </a:lnTo>
                  <a:lnTo>
                    <a:pt x="395" y="869"/>
                  </a:lnTo>
                  <a:lnTo>
                    <a:pt x="417" y="863"/>
                  </a:lnTo>
                  <a:lnTo>
                    <a:pt x="439" y="855"/>
                  </a:lnTo>
                  <a:lnTo>
                    <a:pt x="460" y="847"/>
                  </a:lnTo>
                  <a:lnTo>
                    <a:pt x="480" y="839"/>
                  </a:lnTo>
                  <a:lnTo>
                    <a:pt x="501" y="832"/>
                  </a:lnTo>
                  <a:lnTo>
                    <a:pt x="522" y="827"/>
                  </a:lnTo>
                  <a:lnTo>
                    <a:pt x="545" y="825"/>
                  </a:lnTo>
                  <a:lnTo>
                    <a:pt x="548" y="870"/>
                  </a:lnTo>
                  <a:lnTo>
                    <a:pt x="546" y="920"/>
                  </a:lnTo>
                  <a:lnTo>
                    <a:pt x="540" y="971"/>
                  </a:lnTo>
                  <a:lnTo>
                    <a:pt x="537" y="1017"/>
                  </a:lnTo>
                  <a:lnTo>
                    <a:pt x="492" y="10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2615" y="2529"/>
              <a:ext cx="196" cy="127"/>
            </a:xfrm>
            <a:custGeom>
              <a:avLst/>
              <a:gdLst>
                <a:gd name="T0" fmla="*/ 1 w 393"/>
                <a:gd name="T1" fmla="*/ 57 h 254"/>
                <a:gd name="T2" fmla="*/ 0 w 393"/>
                <a:gd name="T3" fmla="*/ 92 h 254"/>
                <a:gd name="T4" fmla="*/ 6 w 393"/>
                <a:gd name="T5" fmla="*/ 133 h 254"/>
                <a:gd name="T6" fmla="*/ 22 w 393"/>
                <a:gd name="T7" fmla="*/ 174 h 254"/>
                <a:gd name="T8" fmla="*/ 53 w 393"/>
                <a:gd name="T9" fmla="*/ 210 h 254"/>
                <a:gd name="T10" fmla="*/ 90 w 393"/>
                <a:gd name="T11" fmla="*/ 231 h 254"/>
                <a:gd name="T12" fmla="*/ 128 w 393"/>
                <a:gd name="T13" fmla="*/ 243 h 254"/>
                <a:gd name="T14" fmla="*/ 169 w 393"/>
                <a:gd name="T15" fmla="*/ 250 h 254"/>
                <a:gd name="T16" fmla="*/ 210 w 393"/>
                <a:gd name="T17" fmla="*/ 254 h 254"/>
                <a:gd name="T18" fmla="*/ 247 w 393"/>
                <a:gd name="T19" fmla="*/ 250 h 254"/>
                <a:gd name="T20" fmla="*/ 280 w 393"/>
                <a:gd name="T21" fmla="*/ 243 h 254"/>
                <a:gd name="T22" fmla="*/ 309 w 393"/>
                <a:gd name="T23" fmla="*/ 233 h 254"/>
                <a:gd name="T24" fmla="*/ 338 w 393"/>
                <a:gd name="T25" fmla="*/ 216 h 254"/>
                <a:gd name="T26" fmla="*/ 362 w 393"/>
                <a:gd name="T27" fmla="*/ 185 h 254"/>
                <a:gd name="T28" fmla="*/ 378 w 393"/>
                <a:gd name="T29" fmla="*/ 147 h 254"/>
                <a:gd name="T30" fmla="*/ 387 w 393"/>
                <a:gd name="T31" fmla="*/ 105 h 254"/>
                <a:gd name="T32" fmla="*/ 391 w 393"/>
                <a:gd name="T33" fmla="*/ 66 h 254"/>
                <a:gd name="T34" fmla="*/ 393 w 393"/>
                <a:gd name="T35" fmla="*/ 20 h 254"/>
                <a:gd name="T36" fmla="*/ 361 w 393"/>
                <a:gd name="T37" fmla="*/ 5 h 254"/>
                <a:gd name="T38" fmla="*/ 364 w 393"/>
                <a:gd name="T39" fmla="*/ 71 h 254"/>
                <a:gd name="T40" fmla="*/ 356 w 393"/>
                <a:gd name="T41" fmla="*/ 139 h 254"/>
                <a:gd name="T42" fmla="*/ 336 w 393"/>
                <a:gd name="T43" fmla="*/ 165 h 254"/>
                <a:gd name="T44" fmla="*/ 309 w 393"/>
                <a:gd name="T45" fmla="*/ 183 h 254"/>
                <a:gd name="T46" fmla="*/ 274 w 393"/>
                <a:gd name="T47" fmla="*/ 193 h 254"/>
                <a:gd name="T48" fmla="*/ 237 w 393"/>
                <a:gd name="T49" fmla="*/ 195 h 254"/>
                <a:gd name="T50" fmla="*/ 198 w 393"/>
                <a:gd name="T51" fmla="*/ 190 h 254"/>
                <a:gd name="T52" fmla="*/ 159 w 393"/>
                <a:gd name="T53" fmla="*/ 180 h 254"/>
                <a:gd name="T54" fmla="*/ 122 w 393"/>
                <a:gd name="T55" fmla="*/ 165 h 254"/>
                <a:gd name="T56" fmla="*/ 91 w 393"/>
                <a:gd name="T57" fmla="*/ 147 h 254"/>
                <a:gd name="T58" fmla="*/ 72 w 393"/>
                <a:gd name="T59" fmla="*/ 121 h 254"/>
                <a:gd name="T60" fmla="*/ 60 w 393"/>
                <a:gd name="T61" fmla="*/ 92 h 254"/>
                <a:gd name="T62" fmla="*/ 53 w 393"/>
                <a:gd name="T63" fmla="*/ 65 h 254"/>
                <a:gd name="T64" fmla="*/ 50 w 393"/>
                <a:gd name="T65" fmla="*/ 3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3" h="254">
                  <a:moveTo>
                    <a:pt x="5" y="41"/>
                  </a:moveTo>
                  <a:lnTo>
                    <a:pt x="1" y="57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1" y="112"/>
                  </a:lnTo>
                  <a:lnTo>
                    <a:pt x="6" y="133"/>
                  </a:lnTo>
                  <a:lnTo>
                    <a:pt x="13" y="153"/>
                  </a:lnTo>
                  <a:lnTo>
                    <a:pt x="22" y="174"/>
                  </a:lnTo>
                  <a:lnTo>
                    <a:pt x="36" y="195"/>
                  </a:lnTo>
                  <a:lnTo>
                    <a:pt x="53" y="210"/>
                  </a:lnTo>
                  <a:lnTo>
                    <a:pt x="72" y="221"/>
                  </a:lnTo>
                  <a:lnTo>
                    <a:pt x="90" y="231"/>
                  </a:lnTo>
                  <a:lnTo>
                    <a:pt x="108" y="238"/>
                  </a:lnTo>
                  <a:lnTo>
                    <a:pt x="128" y="243"/>
                  </a:lnTo>
                  <a:lnTo>
                    <a:pt x="149" y="247"/>
                  </a:lnTo>
                  <a:lnTo>
                    <a:pt x="169" y="250"/>
                  </a:lnTo>
                  <a:lnTo>
                    <a:pt x="191" y="253"/>
                  </a:lnTo>
                  <a:lnTo>
                    <a:pt x="210" y="254"/>
                  </a:lnTo>
                  <a:lnTo>
                    <a:pt x="229" y="253"/>
                  </a:lnTo>
                  <a:lnTo>
                    <a:pt x="247" y="250"/>
                  </a:lnTo>
                  <a:lnTo>
                    <a:pt x="264" y="248"/>
                  </a:lnTo>
                  <a:lnTo>
                    <a:pt x="280" y="243"/>
                  </a:lnTo>
                  <a:lnTo>
                    <a:pt x="296" y="239"/>
                  </a:lnTo>
                  <a:lnTo>
                    <a:pt x="309" y="233"/>
                  </a:lnTo>
                  <a:lnTo>
                    <a:pt x="322" y="227"/>
                  </a:lnTo>
                  <a:lnTo>
                    <a:pt x="338" y="216"/>
                  </a:lnTo>
                  <a:lnTo>
                    <a:pt x="350" y="202"/>
                  </a:lnTo>
                  <a:lnTo>
                    <a:pt x="362" y="185"/>
                  </a:lnTo>
                  <a:lnTo>
                    <a:pt x="371" y="166"/>
                  </a:lnTo>
                  <a:lnTo>
                    <a:pt x="378" y="147"/>
                  </a:lnTo>
                  <a:lnTo>
                    <a:pt x="383" y="126"/>
                  </a:lnTo>
                  <a:lnTo>
                    <a:pt x="387" y="105"/>
                  </a:lnTo>
                  <a:lnTo>
                    <a:pt x="389" y="84"/>
                  </a:lnTo>
                  <a:lnTo>
                    <a:pt x="391" y="66"/>
                  </a:lnTo>
                  <a:lnTo>
                    <a:pt x="393" y="43"/>
                  </a:lnTo>
                  <a:lnTo>
                    <a:pt x="393" y="20"/>
                  </a:lnTo>
                  <a:lnTo>
                    <a:pt x="393" y="0"/>
                  </a:lnTo>
                  <a:lnTo>
                    <a:pt x="361" y="5"/>
                  </a:lnTo>
                  <a:lnTo>
                    <a:pt x="363" y="36"/>
                  </a:lnTo>
                  <a:lnTo>
                    <a:pt x="364" y="71"/>
                  </a:lnTo>
                  <a:lnTo>
                    <a:pt x="362" y="106"/>
                  </a:lnTo>
                  <a:lnTo>
                    <a:pt x="356" y="139"/>
                  </a:lnTo>
                  <a:lnTo>
                    <a:pt x="347" y="153"/>
                  </a:lnTo>
                  <a:lnTo>
                    <a:pt x="336" y="165"/>
                  </a:lnTo>
                  <a:lnTo>
                    <a:pt x="323" y="175"/>
                  </a:lnTo>
                  <a:lnTo>
                    <a:pt x="309" y="183"/>
                  </a:lnTo>
                  <a:lnTo>
                    <a:pt x="292" y="189"/>
                  </a:lnTo>
                  <a:lnTo>
                    <a:pt x="274" y="193"/>
                  </a:lnTo>
                  <a:lnTo>
                    <a:pt x="256" y="195"/>
                  </a:lnTo>
                  <a:lnTo>
                    <a:pt x="237" y="195"/>
                  </a:lnTo>
                  <a:lnTo>
                    <a:pt x="218" y="194"/>
                  </a:lnTo>
                  <a:lnTo>
                    <a:pt x="198" y="190"/>
                  </a:lnTo>
                  <a:lnTo>
                    <a:pt x="179" y="186"/>
                  </a:lnTo>
                  <a:lnTo>
                    <a:pt x="159" y="180"/>
                  </a:lnTo>
                  <a:lnTo>
                    <a:pt x="141" y="173"/>
                  </a:lnTo>
                  <a:lnTo>
                    <a:pt x="122" y="165"/>
                  </a:lnTo>
                  <a:lnTo>
                    <a:pt x="106" y="156"/>
                  </a:lnTo>
                  <a:lnTo>
                    <a:pt x="91" y="147"/>
                  </a:lnTo>
                  <a:lnTo>
                    <a:pt x="81" y="134"/>
                  </a:lnTo>
                  <a:lnTo>
                    <a:pt x="72" y="121"/>
                  </a:lnTo>
                  <a:lnTo>
                    <a:pt x="65" y="107"/>
                  </a:lnTo>
                  <a:lnTo>
                    <a:pt x="60" y="92"/>
                  </a:lnTo>
                  <a:lnTo>
                    <a:pt x="55" y="79"/>
                  </a:lnTo>
                  <a:lnTo>
                    <a:pt x="53" y="65"/>
                  </a:lnTo>
                  <a:lnTo>
                    <a:pt x="51" y="51"/>
                  </a:lnTo>
                  <a:lnTo>
                    <a:pt x="50" y="39"/>
                  </a:lnTo>
                  <a:lnTo>
                    <a:pt x="5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8211" name="Picture 19" descr="C:\Users\radoslav.pekny\AppData\Local\Microsoft\Windows\Temporary Internet Files\Content.IE5\1K96YH8U\MC90043639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4351" y="38558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C:\Users\radoslav.pekny\AppData\Local\Microsoft\Windows\Temporary Internet Files\Content.IE5\1K96YH8U\MC9004366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0910" y="3589338"/>
            <a:ext cx="144462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3064610" y="55194"/>
            <a:ext cx="6101094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Ve větách škrtněte </a:t>
            </a:r>
            <a:r>
              <a:rPr lang="cs-CZ" sz="2400" b="1" dirty="0" err="1" smtClean="0"/>
              <a:t>slova,která</a:t>
            </a:r>
            <a:r>
              <a:rPr lang="cs-CZ" sz="2400" b="1" dirty="0" smtClean="0"/>
              <a:t> do nich nepatří.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2511710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20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1564"/>
            <a:ext cx="9036496" cy="6816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23728" y="18448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4181" y="917554"/>
            <a:ext cx="1391086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PODZIM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4181" y="1772816"/>
            <a:ext cx="8841523" cy="19389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1) Podzim začíná v měsíci </a:t>
            </a:r>
            <a:r>
              <a:rPr lang="cs-CZ" sz="2400" b="1" dirty="0" smtClean="0"/>
              <a:t>srpnu, září, říjnu, březnu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2) Podzimní měsíce jsou </a:t>
            </a:r>
            <a:r>
              <a:rPr lang="cs-CZ" sz="2400" b="1" dirty="0" smtClean="0"/>
              <a:t>červenec, srpen, září, říjen, listopad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3) Na podzim </a:t>
            </a:r>
            <a:r>
              <a:rPr lang="cs-CZ" sz="2400" b="1" dirty="0" smtClean="0"/>
              <a:t>příroda rozkvétá </a:t>
            </a:r>
            <a:r>
              <a:rPr lang="cs-CZ" sz="2400" dirty="0" smtClean="0"/>
              <a:t>– </a:t>
            </a:r>
            <a:r>
              <a:rPr lang="cs-CZ" sz="2400" b="1" dirty="0" smtClean="0"/>
              <a:t>připravuje se na zimní období klidu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4) Na podzim se </a:t>
            </a:r>
            <a:r>
              <a:rPr lang="cs-CZ" sz="2400" b="1" dirty="0" smtClean="0"/>
              <a:t>krátí  </a:t>
            </a:r>
            <a:r>
              <a:rPr lang="cs-CZ" sz="2400" dirty="0" smtClean="0"/>
              <a:t>– </a:t>
            </a:r>
            <a:r>
              <a:rPr lang="cs-CZ" sz="2400" b="1" dirty="0" smtClean="0"/>
              <a:t>prodlužuje doba světla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5) Listí na stromech </a:t>
            </a:r>
            <a:r>
              <a:rPr lang="cs-CZ" sz="2400" b="1" dirty="0" smtClean="0"/>
              <a:t>se zbarvuje a opadává </a:t>
            </a:r>
            <a:r>
              <a:rPr lang="cs-CZ" sz="2400" dirty="0" smtClean="0"/>
              <a:t>– </a:t>
            </a:r>
            <a:r>
              <a:rPr lang="cs-CZ" sz="2400" b="1" dirty="0" smtClean="0"/>
              <a:t>zůstává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grpSp>
        <p:nvGrpSpPr>
          <p:cNvPr id="5" name="Group 6"/>
          <p:cNvGrpSpPr>
            <a:grpSpLocks noChangeAspect="1"/>
          </p:cNvGrpSpPr>
          <p:nvPr/>
        </p:nvGrpSpPr>
        <p:grpSpPr bwMode="auto">
          <a:xfrm>
            <a:off x="6156176" y="3168650"/>
            <a:ext cx="1806575" cy="1577975"/>
            <a:chOff x="2311" y="1663"/>
            <a:chExt cx="1138" cy="994"/>
          </a:xfrm>
        </p:grpSpPr>
        <p:sp>
          <p:nvSpPr>
            <p:cNvPr id="6" name="AutoShape 5"/>
            <p:cNvSpPr>
              <a:spLocks noChangeAspect="1" noChangeArrowheads="1" noTextEdit="1"/>
            </p:cNvSpPr>
            <p:nvPr/>
          </p:nvSpPr>
          <p:spPr bwMode="auto">
            <a:xfrm>
              <a:off x="2311" y="1663"/>
              <a:ext cx="1138" cy="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773" y="1755"/>
              <a:ext cx="541" cy="546"/>
            </a:xfrm>
            <a:custGeom>
              <a:avLst/>
              <a:gdLst>
                <a:gd name="T0" fmla="*/ 717 w 1080"/>
                <a:gd name="T1" fmla="*/ 126 h 1092"/>
                <a:gd name="T2" fmla="*/ 656 w 1080"/>
                <a:gd name="T3" fmla="*/ 239 h 1092"/>
                <a:gd name="T4" fmla="*/ 556 w 1080"/>
                <a:gd name="T5" fmla="*/ 194 h 1092"/>
                <a:gd name="T6" fmla="*/ 493 w 1080"/>
                <a:gd name="T7" fmla="*/ 169 h 1092"/>
                <a:gd name="T8" fmla="*/ 408 w 1080"/>
                <a:gd name="T9" fmla="*/ 279 h 1092"/>
                <a:gd name="T10" fmla="*/ 305 w 1080"/>
                <a:gd name="T11" fmla="*/ 278 h 1092"/>
                <a:gd name="T12" fmla="*/ 210 w 1080"/>
                <a:gd name="T13" fmla="*/ 203 h 1092"/>
                <a:gd name="T14" fmla="*/ 112 w 1080"/>
                <a:gd name="T15" fmla="*/ 335 h 1092"/>
                <a:gd name="T16" fmla="*/ 123 w 1080"/>
                <a:gd name="T17" fmla="*/ 408 h 1092"/>
                <a:gd name="T18" fmla="*/ 220 w 1080"/>
                <a:gd name="T19" fmla="*/ 559 h 1092"/>
                <a:gd name="T20" fmla="*/ 337 w 1080"/>
                <a:gd name="T21" fmla="*/ 525 h 1092"/>
                <a:gd name="T22" fmla="*/ 380 w 1080"/>
                <a:gd name="T23" fmla="*/ 642 h 1092"/>
                <a:gd name="T24" fmla="*/ 313 w 1080"/>
                <a:gd name="T25" fmla="*/ 806 h 1092"/>
                <a:gd name="T26" fmla="*/ 368 w 1080"/>
                <a:gd name="T27" fmla="*/ 911 h 1092"/>
                <a:gd name="T28" fmla="*/ 386 w 1080"/>
                <a:gd name="T29" fmla="*/ 980 h 1092"/>
                <a:gd name="T30" fmla="*/ 531 w 1080"/>
                <a:gd name="T31" fmla="*/ 940 h 1092"/>
                <a:gd name="T32" fmla="*/ 592 w 1080"/>
                <a:gd name="T33" fmla="*/ 819 h 1092"/>
                <a:gd name="T34" fmla="*/ 685 w 1080"/>
                <a:gd name="T35" fmla="*/ 723 h 1092"/>
                <a:gd name="T36" fmla="*/ 784 w 1080"/>
                <a:gd name="T37" fmla="*/ 773 h 1092"/>
                <a:gd name="T38" fmla="*/ 821 w 1080"/>
                <a:gd name="T39" fmla="*/ 837 h 1092"/>
                <a:gd name="T40" fmla="*/ 906 w 1080"/>
                <a:gd name="T41" fmla="*/ 811 h 1092"/>
                <a:gd name="T42" fmla="*/ 1008 w 1080"/>
                <a:gd name="T43" fmla="*/ 828 h 1092"/>
                <a:gd name="T44" fmla="*/ 1011 w 1080"/>
                <a:gd name="T45" fmla="*/ 734 h 1092"/>
                <a:gd name="T46" fmla="*/ 996 w 1080"/>
                <a:gd name="T47" fmla="*/ 628 h 1092"/>
                <a:gd name="T48" fmla="*/ 898 w 1080"/>
                <a:gd name="T49" fmla="*/ 559 h 1092"/>
                <a:gd name="T50" fmla="*/ 849 w 1080"/>
                <a:gd name="T51" fmla="*/ 452 h 1092"/>
                <a:gd name="T52" fmla="*/ 902 w 1080"/>
                <a:gd name="T53" fmla="*/ 309 h 1092"/>
                <a:gd name="T54" fmla="*/ 822 w 1080"/>
                <a:gd name="T55" fmla="*/ 318 h 1092"/>
                <a:gd name="T56" fmla="*/ 729 w 1080"/>
                <a:gd name="T57" fmla="*/ 296 h 1092"/>
                <a:gd name="T58" fmla="*/ 799 w 1080"/>
                <a:gd name="T59" fmla="*/ 279 h 1092"/>
                <a:gd name="T60" fmla="*/ 943 w 1080"/>
                <a:gd name="T61" fmla="*/ 273 h 1092"/>
                <a:gd name="T62" fmla="*/ 988 w 1080"/>
                <a:gd name="T63" fmla="*/ 293 h 1092"/>
                <a:gd name="T64" fmla="*/ 887 w 1080"/>
                <a:gd name="T65" fmla="*/ 455 h 1092"/>
                <a:gd name="T66" fmla="*/ 992 w 1080"/>
                <a:gd name="T67" fmla="*/ 573 h 1092"/>
                <a:gd name="T68" fmla="*/ 1037 w 1080"/>
                <a:gd name="T69" fmla="*/ 732 h 1092"/>
                <a:gd name="T70" fmla="*/ 997 w 1080"/>
                <a:gd name="T71" fmla="*/ 865 h 1092"/>
                <a:gd name="T72" fmla="*/ 881 w 1080"/>
                <a:gd name="T73" fmla="*/ 856 h 1092"/>
                <a:gd name="T74" fmla="*/ 769 w 1080"/>
                <a:gd name="T75" fmla="*/ 908 h 1092"/>
                <a:gd name="T76" fmla="*/ 734 w 1080"/>
                <a:gd name="T77" fmla="*/ 775 h 1092"/>
                <a:gd name="T78" fmla="*/ 577 w 1080"/>
                <a:gd name="T79" fmla="*/ 964 h 1092"/>
                <a:gd name="T80" fmla="*/ 476 w 1080"/>
                <a:gd name="T81" fmla="*/ 976 h 1092"/>
                <a:gd name="T82" fmla="*/ 362 w 1080"/>
                <a:gd name="T83" fmla="*/ 1062 h 1092"/>
                <a:gd name="T84" fmla="*/ 319 w 1080"/>
                <a:gd name="T85" fmla="*/ 932 h 1092"/>
                <a:gd name="T86" fmla="*/ 267 w 1080"/>
                <a:gd name="T87" fmla="*/ 812 h 1092"/>
                <a:gd name="T88" fmla="*/ 296 w 1080"/>
                <a:gd name="T89" fmla="*/ 569 h 1092"/>
                <a:gd name="T90" fmla="*/ 183 w 1080"/>
                <a:gd name="T91" fmla="*/ 620 h 1092"/>
                <a:gd name="T92" fmla="*/ 29 w 1080"/>
                <a:gd name="T93" fmla="*/ 404 h 1092"/>
                <a:gd name="T94" fmla="*/ 76 w 1080"/>
                <a:gd name="T95" fmla="*/ 327 h 1092"/>
                <a:gd name="T96" fmla="*/ 183 w 1080"/>
                <a:gd name="T97" fmla="*/ 194 h 1092"/>
                <a:gd name="T98" fmla="*/ 280 w 1080"/>
                <a:gd name="T99" fmla="*/ 211 h 1092"/>
                <a:gd name="T100" fmla="*/ 389 w 1080"/>
                <a:gd name="T101" fmla="*/ 244 h 1092"/>
                <a:gd name="T102" fmla="*/ 458 w 1080"/>
                <a:gd name="T103" fmla="*/ 107 h 1092"/>
                <a:gd name="T104" fmla="*/ 559 w 1080"/>
                <a:gd name="T105" fmla="*/ 106 h 1092"/>
                <a:gd name="T106" fmla="*/ 623 w 1080"/>
                <a:gd name="T107" fmla="*/ 220 h 1092"/>
                <a:gd name="T108" fmla="*/ 668 w 1080"/>
                <a:gd name="T109" fmla="*/ 188 h 1092"/>
                <a:gd name="T110" fmla="*/ 704 w 1080"/>
                <a:gd name="T111" fmla="*/ 36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80" h="1092">
                  <a:moveTo>
                    <a:pt x="741" y="6"/>
                  </a:moveTo>
                  <a:lnTo>
                    <a:pt x="738" y="24"/>
                  </a:lnTo>
                  <a:lnTo>
                    <a:pt x="735" y="45"/>
                  </a:lnTo>
                  <a:lnTo>
                    <a:pt x="731" y="66"/>
                  </a:lnTo>
                  <a:lnTo>
                    <a:pt x="727" y="87"/>
                  </a:lnTo>
                  <a:lnTo>
                    <a:pt x="722" y="107"/>
                  </a:lnTo>
                  <a:lnTo>
                    <a:pt x="717" y="126"/>
                  </a:lnTo>
                  <a:lnTo>
                    <a:pt x="712" y="142"/>
                  </a:lnTo>
                  <a:lnTo>
                    <a:pt x="706" y="154"/>
                  </a:lnTo>
                  <a:lnTo>
                    <a:pt x="698" y="171"/>
                  </a:lnTo>
                  <a:lnTo>
                    <a:pt x="690" y="189"/>
                  </a:lnTo>
                  <a:lnTo>
                    <a:pt x="679" y="207"/>
                  </a:lnTo>
                  <a:lnTo>
                    <a:pt x="669" y="225"/>
                  </a:lnTo>
                  <a:lnTo>
                    <a:pt x="656" y="239"/>
                  </a:lnTo>
                  <a:lnTo>
                    <a:pt x="644" y="249"/>
                  </a:lnTo>
                  <a:lnTo>
                    <a:pt x="630" y="254"/>
                  </a:lnTo>
                  <a:lnTo>
                    <a:pt x="615" y="251"/>
                  </a:lnTo>
                  <a:lnTo>
                    <a:pt x="597" y="241"/>
                  </a:lnTo>
                  <a:lnTo>
                    <a:pt x="582" y="227"/>
                  </a:lnTo>
                  <a:lnTo>
                    <a:pt x="568" y="211"/>
                  </a:lnTo>
                  <a:lnTo>
                    <a:pt x="556" y="194"/>
                  </a:lnTo>
                  <a:lnTo>
                    <a:pt x="546" y="174"/>
                  </a:lnTo>
                  <a:lnTo>
                    <a:pt x="534" y="156"/>
                  </a:lnTo>
                  <a:lnTo>
                    <a:pt x="524" y="136"/>
                  </a:lnTo>
                  <a:lnTo>
                    <a:pt x="512" y="118"/>
                  </a:lnTo>
                  <a:lnTo>
                    <a:pt x="509" y="130"/>
                  </a:lnTo>
                  <a:lnTo>
                    <a:pt x="502" y="148"/>
                  </a:lnTo>
                  <a:lnTo>
                    <a:pt x="493" y="169"/>
                  </a:lnTo>
                  <a:lnTo>
                    <a:pt x="483" y="194"/>
                  </a:lnTo>
                  <a:lnTo>
                    <a:pt x="471" y="217"/>
                  </a:lnTo>
                  <a:lnTo>
                    <a:pt x="459" y="237"/>
                  </a:lnTo>
                  <a:lnTo>
                    <a:pt x="448" y="254"/>
                  </a:lnTo>
                  <a:lnTo>
                    <a:pt x="438" y="264"/>
                  </a:lnTo>
                  <a:lnTo>
                    <a:pt x="423" y="272"/>
                  </a:lnTo>
                  <a:lnTo>
                    <a:pt x="408" y="279"/>
                  </a:lnTo>
                  <a:lnTo>
                    <a:pt x="393" y="283"/>
                  </a:lnTo>
                  <a:lnTo>
                    <a:pt x="378" y="287"/>
                  </a:lnTo>
                  <a:lnTo>
                    <a:pt x="363" y="288"/>
                  </a:lnTo>
                  <a:lnTo>
                    <a:pt x="348" y="288"/>
                  </a:lnTo>
                  <a:lnTo>
                    <a:pt x="334" y="287"/>
                  </a:lnTo>
                  <a:lnTo>
                    <a:pt x="320" y="283"/>
                  </a:lnTo>
                  <a:lnTo>
                    <a:pt x="305" y="278"/>
                  </a:lnTo>
                  <a:lnTo>
                    <a:pt x="291" y="272"/>
                  </a:lnTo>
                  <a:lnTo>
                    <a:pt x="278" y="264"/>
                  </a:lnTo>
                  <a:lnTo>
                    <a:pt x="264" y="255"/>
                  </a:lnTo>
                  <a:lnTo>
                    <a:pt x="250" y="243"/>
                  </a:lnTo>
                  <a:lnTo>
                    <a:pt x="236" y="232"/>
                  </a:lnTo>
                  <a:lnTo>
                    <a:pt x="223" y="218"/>
                  </a:lnTo>
                  <a:lnTo>
                    <a:pt x="210" y="203"/>
                  </a:lnTo>
                  <a:lnTo>
                    <a:pt x="200" y="221"/>
                  </a:lnTo>
                  <a:lnTo>
                    <a:pt x="187" y="243"/>
                  </a:lnTo>
                  <a:lnTo>
                    <a:pt x="170" y="265"/>
                  </a:lnTo>
                  <a:lnTo>
                    <a:pt x="153" y="288"/>
                  </a:lnTo>
                  <a:lnTo>
                    <a:pt x="136" y="308"/>
                  </a:lnTo>
                  <a:lnTo>
                    <a:pt x="122" y="325"/>
                  </a:lnTo>
                  <a:lnTo>
                    <a:pt x="112" y="335"/>
                  </a:lnTo>
                  <a:lnTo>
                    <a:pt x="108" y="340"/>
                  </a:lnTo>
                  <a:lnTo>
                    <a:pt x="100" y="348"/>
                  </a:lnTo>
                  <a:lnTo>
                    <a:pt x="91" y="357"/>
                  </a:lnTo>
                  <a:lnTo>
                    <a:pt x="83" y="365"/>
                  </a:lnTo>
                  <a:lnTo>
                    <a:pt x="78" y="370"/>
                  </a:lnTo>
                  <a:lnTo>
                    <a:pt x="101" y="388"/>
                  </a:lnTo>
                  <a:lnTo>
                    <a:pt x="123" y="408"/>
                  </a:lnTo>
                  <a:lnTo>
                    <a:pt x="144" y="431"/>
                  </a:lnTo>
                  <a:lnTo>
                    <a:pt x="162" y="456"/>
                  </a:lnTo>
                  <a:lnTo>
                    <a:pt x="178" y="484"/>
                  </a:lnTo>
                  <a:lnTo>
                    <a:pt x="191" y="513"/>
                  </a:lnTo>
                  <a:lnTo>
                    <a:pt x="200" y="544"/>
                  </a:lnTo>
                  <a:lnTo>
                    <a:pt x="206" y="577"/>
                  </a:lnTo>
                  <a:lnTo>
                    <a:pt x="220" y="559"/>
                  </a:lnTo>
                  <a:lnTo>
                    <a:pt x="235" y="543"/>
                  </a:lnTo>
                  <a:lnTo>
                    <a:pt x="251" y="528"/>
                  </a:lnTo>
                  <a:lnTo>
                    <a:pt x="268" y="517"/>
                  </a:lnTo>
                  <a:lnTo>
                    <a:pt x="286" y="512"/>
                  </a:lnTo>
                  <a:lnTo>
                    <a:pt x="303" y="509"/>
                  </a:lnTo>
                  <a:lnTo>
                    <a:pt x="320" y="514"/>
                  </a:lnTo>
                  <a:lnTo>
                    <a:pt x="337" y="525"/>
                  </a:lnTo>
                  <a:lnTo>
                    <a:pt x="349" y="538"/>
                  </a:lnTo>
                  <a:lnTo>
                    <a:pt x="359" y="552"/>
                  </a:lnTo>
                  <a:lnTo>
                    <a:pt x="367" y="568"/>
                  </a:lnTo>
                  <a:lnTo>
                    <a:pt x="374" y="585"/>
                  </a:lnTo>
                  <a:lnTo>
                    <a:pt x="379" y="604"/>
                  </a:lnTo>
                  <a:lnTo>
                    <a:pt x="380" y="622"/>
                  </a:lnTo>
                  <a:lnTo>
                    <a:pt x="380" y="642"/>
                  </a:lnTo>
                  <a:lnTo>
                    <a:pt x="378" y="662"/>
                  </a:lnTo>
                  <a:lnTo>
                    <a:pt x="372" y="684"/>
                  </a:lnTo>
                  <a:lnTo>
                    <a:pt x="363" y="710"/>
                  </a:lnTo>
                  <a:lnTo>
                    <a:pt x="350" y="736"/>
                  </a:lnTo>
                  <a:lnTo>
                    <a:pt x="337" y="763"/>
                  </a:lnTo>
                  <a:lnTo>
                    <a:pt x="324" y="786"/>
                  </a:lnTo>
                  <a:lnTo>
                    <a:pt x="313" y="806"/>
                  </a:lnTo>
                  <a:lnTo>
                    <a:pt x="304" y="820"/>
                  </a:lnTo>
                  <a:lnTo>
                    <a:pt x="301" y="826"/>
                  </a:lnTo>
                  <a:lnTo>
                    <a:pt x="318" y="837"/>
                  </a:lnTo>
                  <a:lnTo>
                    <a:pt x="333" y="852"/>
                  </a:lnTo>
                  <a:lnTo>
                    <a:pt x="347" y="871"/>
                  </a:lnTo>
                  <a:lnTo>
                    <a:pt x="359" y="890"/>
                  </a:lnTo>
                  <a:lnTo>
                    <a:pt x="368" y="911"/>
                  </a:lnTo>
                  <a:lnTo>
                    <a:pt x="377" y="934"/>
                  </a:lnTo>
                  <a:lnTo>
                    <a:pt x="382" y="957"/>
                  </a:lnTo>
                  <a:lnTo>
                    <a:pt x="385" y="981"/>
                  </a:lnTo>
                  <a:lnTo>
                    <a:pt x="385" y="981"/>
                  </a:lnTo>
                  <a:lnTo>
                    <a:pt x="385" y="980"/>
                  </a:lnTo>
                  <a:lnTo>
                    <a:pt x="385" y="980"/>
                  </a:lnTo>
                  <a:lnTo>
                    <a:pt x="386" y="980"/>
                  </a:lnTo>
                  <a:lnTo>
                    <a:pt x="404" y="966"/>
                  </a:lnTo>
                  <a:lnTo>
                    <a:pt x="424" y="954"/>
                  </a:lnTo>
                  <a:lnTo>
                    <a:pt x="445" y="946"/>
                  </a:lnTo>
                  <a:lnTo>
                    <a:pt x="466" y="939"/>
                  </a:lnTo>
                  <a:lnTo>
                    <a:pt x="488" y="937"/>
                  </a:lnTo>
                  <a:lnTo>
                    <a:pt x="510" y="937"/>
                  </a:lnTo>
                  <a:lnTo>
                    <a:pt x="531" y="940"/>
                  </a:lnTo>
                  <a:lnTo>
                    <a:pt x="550" y="947"/>
                  </a:lnTo>
                  <a:lnTo>
                    <a:pt x="553" y="939"/>
                  </a:lnTo>
                  <a:lnTo>
                    <a:pt x="556" y="923"/>
                  </a:lnTo>
                  <a:lnTo>
                    <a:pt x="563" y="901"/>
                  </a:lnTo>
                  <a:lnTo>
                    <a:pt x="571" y="874"/>
                  </a:lnTo>
                  <a:lnTo>
                    <a:pt x="580" y="846"/>
                  </a:lnTo>
                  <a:lnTo>
                    <a:pt x="592" y="819"/>
                  </a:lnTo>
                  <a:lnTo>
                    <a:pt x="602" y="794"/>
                  </a:lnTo>
                  <a:lnTo>
                    <a:pt x="614" y="775"/>
                  </a:lnTo>
                  <a:lnTo>
                    <a:pt x="625" y="760"/>
                  </a:lnTo>
                  <a:lnTo>
                    <a:pt x="639" y="748"/>
                  </a:lnTo>
                  <a:lnTo>
                    <a:pt x="654" y="737"/>
                  </a:lnTo>
                  <a:lnTo>
                    <a:pt x="669" y="729"/>
                  </a:lnTo>
                  <a:lnTo>
                    <a:pt x="685" y="723"/>
                  </a:lnTo>
                  <a:lnTo>
                    <a:pt x="703" y="720"/>
                  </a:lnTo>
                  <a:lnTo>
                    <a:pt x="719" y="719"/>
                  </a:lnTo>
                  <a:lnTo>
                    <a:pt x="735" y="721"/>
                  </a:lnTo>
                  <a:lnTo>
                    <a:pt x="753" y="728"/>
                  </a:lnTo>
                  <a:lnTo>
                    <a:pt x="767" y="740"/>
                  </a:lnTo>
                  <a:lnTo>
                    <a:pt x="777" y="755"/>
                  </a:lnTo>
                  <a:lnTo>
                    <a:pt x="784" y="773"/>
                  </a:lnTo>
                  <a:lnTo>
                    <a:pt x="788" y="794"/>
                  </a:lnTo>
                  <a:lnTo>
                    <a:pt x="789" y="817"/>
                  </a:lnTo>
                  <a:lnTo>
                    <a:pt x="788" y="840"/>
                  </a:lnTo>
                  <a:lnTo>
                    <a:pt x="784" y="863"/>
                  </a:lnTo>
                  <a:lnTo>
                    <a:pt x="797" y="854"/>
                  </a:lnTo>
                  <a:lnTo>
                    <a:pt x="808" y="844"/>
                  </a:lnTo>
                  <a:lnTo>
                    <a:pt x="821" y="837"/>
                  </a:lnTo>
                  <a:lnTo>
                    <a:pt x="833" y="831"/>
                  </a:lnTo>
                  <a:lnTo>
                    <a:pt x="844" y="825"/>
                  </a:lnTo>
                  <a:lnTo>
                    <a:pt x="856" y="819"/>
                  </a:lnTo>
                  <a:lnTo>
                    <a:pt x="867" y="816"/>
                  </a:lnTo>
                  <a:lnTo>
                    <a:pt x="880" y="813"/>
                  </a:lnTo>
                  <a:lnTo>
                    <a:pt x="893" y="812"/>
                  </a:lnTo>
                  <a:lnTo>
                    <a:pt x="906" y="811"/>
                  </a:lnTo>
                  <a:lnTo>
                    <a:pt x="921" y="812"/>
                  </a:lnTo>
                  <a:lnTo>
                    <a:pt x="936" y="814"/>
                  </a:lnTo>
                  <a:lnTo>
                    <a:pt x="952" y="818"/>
                  </a:lnTo>
                  <a:lnTo>
                    <a:pt x="971" y="823"/>
                  </a:lnTo>
                  <a:lnTo>
                    <a:pt x="989" y="828"/>
                  </a:lnTo>
                  <a:lnTo>
                    <a:pt x="1010" y="835"/>
                  </a:lnTo>
                  <a:lnTo>
                    <a:pt x="1008" y="828"/>
                  </a:lnTo>
                  <a:lnTo>
                    <a:pt x="1004" y="814"/>
                  </a:lnTo>
                  <a:lnTo>
                    <a:pt x="1001" y="799"/>
                  </a:lnTo>
                  <a:lnTo>
                    <a:pt x="999" y="788"/>
                  </a:lnTo>
                  <a:lnTo>
                    <a:pt x="1000" y="783"/>
                  </a:lnTo>
                  <a:lnTo>
                    <a:pt x="1002" y="772"/>
                  </a:lnTo>
                  <a:lnTo>
                    <a:pt x="1007" y="756"/>
                  </a:lnTo>
                  <a:lnTo>
                    <a:pt x="1011" y="734"/>
                  </a:lnTo>
                  <a:lnTo>
                    <a:pt x="1017" y="712"/>
                  </a:lnTo>
                  <a:lnTo>
                    <a:pt x="1024" y="689"/>
                  </a:lnTo>
                  <a:lnTo>
                    <a:pt x="1032" y="667"/>
                  </a:lnTo>
                  <a:lnTo>
                    <a:pt x="1039" y="650"/>
                  </a:lnTo>
                  <a:lnTo>
                    <a:pt x="1025" y="643"/>
                  </a:lnTo>
                  <a:lnTo>
                    <a:pt x="1011" y="636"/>
                  </a:lnTo>
                  <a:lnTo>
                    <a:pt x="996" y="628"/>
                  </a:lnTo>
                  <a:lnTo>
                    <a:pt x="981" y="620"/>
                  </a:lnTo>
                  <a:lnTo>
                    <a:pt x="966" y="611"/>
                  </a:lnTo>
                  <a:lnTo>
                    <a:pt x="952" y="603"/>
                  </a:lnTo>
                  <a:lnTo>
                    <a:pt x="937" y="592"/>
                  </a:lnTo>
                  <a:lnTo>
                    <a:pt x="924" y="582"/>
                  </a:lnTo>
                  <a:lnTo>
                    <a:pt x="911" y="570"/>
                  </a:lnTo>
                  <a:lnTo>
                    <a:pt x="898" y="559"/>
                  </a:lnTo>
                  <a:lnTo>
                    <a:pt x="887" y="546"/>
                  </a:lnTo>
                  <a:lnTo>
                    <a:pt x="876" y="532"/>
                  </a:lnTo>
                  <a:lnTo>
                    <a:pt x="867" y="517"/>
                  </a:lnTo>
                  <a:lnTo>
                    <a:pt x="859" y="501"/>
                  </a:lnTo>
                  <a:lnTo>
                    <a:pt x="853" y="485"/>
                  </a:lnTo>
                  <a:lnTo>
                    <a:pt x="849" y="467"/>
                  </a:lnTo>
                  <a:lnTo>
                    <a:pt x="849" y="452"/>
                  </a:lnTo>
                  <a:lnTo>
                    <a:pt x="852" y="431"/>
                  </a:lnTo>
                  <a:lnTo>
                    <a:pt x="859" y="408"/>
                  </a:lnTo>
                  <a:lnTo>
                    <a:pt x="868" y="383"/>
                  </a:lnTo>
                  <a:lnTo>
                    <a:pt x="878" y="358"/>
                  </a:lnTo>
                  <a:lnTo>
                    <a:pt x="887" y="336"/>
                  </a:lnTo>
                  <a:lnTo>
                    <a:pt x="895" y="319"/>
                  </a:lnTo>
                  <a:lnTo>
                    <a:pt x="902" y="309"/>
                  </a:lnTo>
                  <a:lnTo>
                    <a:pt x="891" y="310"/>
                  </a:lnTo>
                  <a:lnTo>
                    <a:pt x="881" y="311"/>
                  </a:lnTo>
                  <a:lnTo>
                    <a:pt x="870" y="312"/>
                  </a:lnTo>
                  <a:lnTo>
                    <a:pt x="858" y="315"/>
                  </a:lnTo>
                  <a:lnTo>
                    <a:pt x="847" y="316"/>
                  </a:lnTo>
                  <a:lnTo>
                    <a:pt x="835" y="318"/>
                  </a:lnTo>
                  <a:lnTo>
                    <a:pt x="822" y="318"/>
                  </a:lnTo>
                  <a:lnTo>
                    <a:pt x="810" y="319"/>
                  </a:lnTo>
                  <a:lnTo>
                    <a:pt x="797" y="318"/>
                  </a:lnTo>
                  <a:lnTo>
                    <a:pt x="783" y="317"/>
                  </a:lnTo>
                  <a:lnTo>
                    <a:pt x="770" y="313"/>
                  </a:lnTo>
                  <a:lnTo>
                    <a:pt x="757" y="309"/>
                  </a:lnTo>
                  <a:lnTo>
                    <a:pt x="743" y="303"/>
                  </a:lnTo>
                  <a:lnTo>
                    <a:pt x="729" y="296"/>
                  </a:lnTo>
                  <a:lnTo>
                    <a:pt x="714" y="286"/>
                  </a:lnTo>
                  <a:lnTo>
                    <a:pt x="700" y="274"/>
                  </a:lnTo>
                  <a:lnTo>
                    <a:pt x="741" y="237"/>
                  </a:lnTo>
                  <a:lnTo>
                    <a:pt x="752" y="252"/>
                  </a:lnTo>
                  <a:lnTo>
                    <a:pt x="766" y="264"/>
                  </a:lnTo>
                  <a:lnTo>
                    <a:pt x="782" y="273"/>
                  </a:lnTo>
                  <a:lnTo>
                    <a:pt x="799" y="279"/>
                  </a:lnTo>
                  <a:lnTo>
                    <a:pt x="818" y="282"/>
                  </a:lnTo>
                  <a:lnTo>
                    <a:pt x="838" y="283"/>
                  </a:lnTo>
                  <a:lnTo>
                    <a:pt x="859" y="282"/>
                  </a:lnTo>
                  <a:lnTo>
                    <a:pt x="880" y="281"/>
                  </a:lnTo>
                  <a:lnTo>
                    <a:pt x="902" y="279"/>
                  </a:lnTo>
                  <a:lnTo>
                    <a:pt x="923" y="277"/>
                  </a:lnTo>
                  <a:lnTo>
                    <a:pt x="943" y="273"/>
                  </a:lnTo>
                  <a:lnTo>
                    <a:pt x="963" y="271"/>
                  </a:lnTo>
                  <a:lnTo>
                    <a:pt x="981" y="269"/>
                  </a:lnTo>
                  <a:lnTo>
                    <a:pt x="997" y="267"/>
                  </a:lnTo>
                  <a:lnTo>
                    <a:pt x="1012" y="269"/>
                  </a:lnTo>
                  <a:lnTo>
                    <a:pt x="1025" y="271"/>
                  </a:lnTo>
                  <a:lnTo>
                    <a:pt x="1008" y="281"/>
                  </a:lnTo>
                  <a:lnTo>
                    <a:pt x="988" y="293"/>
                  </a:lnTo>
                  <a:lnTo>
                    <a:pt x="966" y="307"/>
                  </a:lnTo>
                  <a:lnTo>
                    <a:pt x="946" y="324"/>
                  </a:lnTo>
                  <a:lnTo>
                    <a:pt x="926" y="343"/>
                  </a:lnTo>
                  <a:lnTo>
                    <a:pt x="909" y="366"/>
                  </a:lnTo>
                  <a:lnTo>
                    <a:pt x="896" y="393"/>
                  </a:lnTo>
                  <a:lnTo>
                    <a:pt x="887" y="423"/>
                  </a:lnTo>
                  <a:lnTo>
                    <a:pt x="887" y="455"/>
                  </a:lnTo>
                  <a:lnTo>
                    <a:pt x="890" y="483"/>
                  </a:lnTo>
                  <a:lnTo>
                    <a:pt x="898" y="505"/>
                  </a:lnTo>
                  <a:lnTo>
                    <a:pt x="910" y="520"/>
                  </a:lnTo>
                  <a:lnTo>
                    <a:pt x="929" y="535"/>
                  </a:lnTo>
                  <a:lnTo>
                    <a:pt x="949" y="548"/>
                  </a:lnTo>
                  <a:lnTo>
                    <a:pt x="970" y="561"/>
                  </a:lnTo>
                  <a:lnTo>
                    <a:pt x="992" y="573"/>
                  </a:lnTo>
                  <a:lnTo>
                    <a:pt x="1012" y="582"/>
                  </a:lnTo>
                  <a:lnTo>
                    <a:pt x="1035" y="591"/>
                  </a:lnTo>
                  <a:lnTo>
                    <a:pt x="1057" y="599"/>
                  </a:lnTo>
                  <a:lnTo>
                    <a:pt x="1080" y="606"/>
                  </a:lnTo>
                  <a:lnTo>
                    <a:pt x="1061" y="647"/>
                  </a:lnTo>
                  <a:lnTo>
                    <a:pt x="1047" y="690"/>
                  </a:lnTo>
                  <a:lnTo>
                    <a:pt x="1037" y="732"/>
                  </a:lnTo>
                  <a:lnTo>
                    <a:pt x="1032" y="772"/>
                  </a:lnTo>
                  <a:lnTo>
                    <a:pt x="1028" y="808"/>
                  </a:lnTo>
                  <a:lnTo>
                    <a:pt x="1027" y="839"/>
                  </a:lnTo>
                  <a:lnTo>
                    <a:pt x="1027" y="862"/>
                  </a:lnTo>
                  <a:lnTo>
                    <a:pt x="1027" y="876"/>
                  </a:lnTo>
                  <a:lnTo>
                    <a:pt x="1012" y="870"/>
                  </a:lnTo>
                  <a:lnTo>
                    <a:pt x="997" y="865"/>
                  </a:lnTo>
                  <a:lnTo>
                    <a:pt x="981" y="861"/>
                  </a:lnTo>
                  <a:lnTo>
                    <a:pt x="965" y="857"/>
                  </a:lnTo>
                  <a:lnTo>
                    <a:pt x="948" y="855"/>
                  </a:lnTo>
                  <a:lnTo>
                    <a:pt x="932" y="854"/>
                  </a:lnTo>
                  <a:lnTo>
                    <a:pt x="914" y="854"/>
                  </a:lnTo>
                  <a:lnTo>
                    <a:pt x="897" y="855"/>
                  </a:lnTo>
                  <a:lnTo>
                    <a:pt x="881" y="856"/>
                  </a:lnTo>
                  <a:lnTo>
                    <a:pt x="864" y="859"/>
                  </a:lnTo>
                  <a:lnTo>
                    <a:pt x="848" y="864"/>
                  </a:lnTo>
                  <a:lnTo>
                    <a:pt x="830" y="870"/>
                  </a:lnTo>
                  <a:lnTo>
                    <a:pt x="814" y="877"/>
                  </a:lnTo>
                  <a:lnTo>
                    <a:pt x="799" y="886"/>
                  </a:lnTo>
                  <a:lnTo>
                    <a:pt x="784" y="896"/>
                  </a:lnTo>
                  <a:lnTo>
                    <a:pt x="769" y="908"/>
                  </a:lnTo>
                  <a:lnTo>
                    <a:pt x="768" y="900"/>
                  </a:lnTo>
                  <a:lnTo>
                    <a:pt x="766" y="884"/>
                  </a:lnTo>
                  <a:lnTo>
                    <a:pt x="762" y="862"/>
                  </a:lnTo>
                  <a:lnTo>
                    <a:pt x="757" y="837"/>
                  </a:lnTo>
                  <a:lnTo>
                    <a:pt x="750" y="813"/>
                  </a:lnTo>
                  <a:lnTo>
                    <a:pt x="742" y="791"/>
                  </a:lnTo>
                  <a:lnTo>
                    <a:pt x="734" y="775"/>
                  </a:lnTo>
                  <a:lnTo>
                    <a:pt x="723" y="768"/>
                  </a:lnTo>
                  <a:lnTo>
                    <a:pt x="681" y="772"/>
                  </a:lnTo>
                  <a:lnTo>
                    <a:pt x="646" y="795"/>
                  </a:lnTo>
                  <a:lnTo>
                    <a:pt x="620" y="832"/>
                  </a:lnTo>
                  <a:lnTo>
                    <a:pt x="599" y="876"/>
                  </a:lnTo>
                  <a:lnTo>
                    <a:pt x="585" y="922"/>
                  </a:lnTo>
                  <a:lnTo>
                    <a:pt x="577" y="964"/>
                  </a:lnTo>
                  <a:lnTo>
                    <a:pt x="574" y="996"/>
                  </a:lnTo>
                  <a:lnTo>
                    <a:pt x="574" y="1013"/>
                  </a:lnTo>
                  <a:lnTo>
                    <a:pt x="555" y="993"/>
                  </a:lnTo>
                  <a:lnTo>
                    <a:pt x="536" y="980"/>
                  </a:lnTo>
                  <a:lnTo>
                    <a:pt x="515" y="973"/>
                  </a:lnTo>
                  <a:lnTo>
                    <a:pt x="495" y="972"/>
                  </a:lnTo>
                  <a:lnTo>
                    <a:pt x="476" y="976"/>
                  </a:lnTo>
                  <a:lnTo>
                    <a:pt x="456" y="983"/>
                  </a:lnTo>
                  <a:lnTo>
                    <a:pt x="436" y="993"/>
                  </a:lnTo>
                  <a:lnTo>
                    <a:pt x="419" y="1006"/>
                  </a:lnTo>
                  <a:lnTo>
                    <a:pt x="402" y="1019"/>
                  </a:lnTo>
                  <a:lnTo>
                    <a:pt x="387" y="1033"/>
                  </a:lnTo>
                  <a:lnTo>
                    <a:pt x="373" y="1048"/>
                  </a:lnTo>
                  <a:lnTo>
                    <a:pt x="362" y="1062"/>
                  </a:lnTo>
                  <a:lnTo>
                    <a:pt x="351" y="1074"/>
                  </a:lnTo>
                  <a:lnTo>
                    <a:pt x="344" y="1084"/>
                  </a:lnTo>
                  <a:lnTo>
                    <a:pt x="340" y="1090"/>
                  </a:lnTo>
                  <a:lnTo>
                    <a:pt x="339" y="1092"/>
                  </a:lnTo>
                  <a:lnTo>
                    <a:pt x="339" y="1025"/>
                  </a:lnTo>
                  <a:lnTo>
                    <a:pt x="332" y="972"/>
                  </a:lnTo>
                  <a:lnTo>
                    <a:pt x="319" y="932"/>
                  </a:lnTo>
                  <a:lnTo>
                    <a:pt x="304" y="901"/>
                  </a:lnTo>
                  <a:lnTo>
                    <a:pt x="287" y="879"/>
                  </a:lnTo>
                  <a:lnTo>
                    <a:pt x="268" y="863"/>
                  </a:lnTo>
                  <a:lnTo>
                    <a:pt x="250" y="851"/>
                  </a:lnTo>
                  <a:lnTo>
                    <a:pt x="235" y="842"/>
                  </a:lnTo>
                  <a:lnTo>
                    <a:pt x="246" y="833"/>
                  </a:lnTo>
                  <a:lnTo>
                    <a:pt x="267" y="812"/>
                  </a:lnTo>
                  <a:lnTo>
                    <a:pt x="291" y="780"/>
                  </a:lnTo>
                  <a:lnTo>
                    <a:pt x="314" y="742"/>
                  </a:lnTo>
                  <a:lnTo>
                    <a:pt x="333" y="699"/>
                  </a:lnTo>
                  <a:lnTo>
                    <a:pt x="341" y="656"/>
                  </a:lnTo>
                  <a:lnTo>
                    <a:pt x="334" y="613"/>
                  </a:lnTo>
                  <a:lnTo>
                    <a:pt x="307" y="574"/>
                  </a:lnTo>
                  <a:lnTo>
                    <a:pt x="296" y="569"/>
                  </a:lnTo>
                  <a:lnTo>
                    <a:pt x="280" y="571"/>
                  </a:lnTo>
                  <a:lnTo>
                    <a:pt x="260" y="578"/>
                  </a:lnTo>
                  <a:lnTo>
                    <a:pt x="239" y="588"/>
                  </a:lnTo>
                  <a:lnTo>
                    <a:pt x="219" y="598"/>
                  </a:lnTo>
                  <a:lnTo>
                    <a:pt x="201" y="608"/>
                  </a:lnTo>
                  <a:lnTo>
                    <a:pt x="189" y="615"/>
                  </a:lnTo>
                  <a:lnTo>
                    <a:pt x="183" y="620"/>
                  </a:lnTo>
                  <a:lnTo>
                    <a:pt x="177" y="581"/>
                  </a:lnTo>
                  <a:lnTo>
                    <a:pt x="162" y="544"/>
                  </a:lnTo>
                  <a:lnTo>
                    <a:pt x="143" y="509"/>
                  </a:lnTo>
                  <a:lnTo>
                    <a:pt x="117" y="478"/>
                  </a:lnTo>
                  <a:lnTo>
                    <a:pt x="89" y="450"/>
                  </a:lnTo>
                  <a:lnTo>
                    <a:pt x="59" y="426"/>
                  </a:lnTo>
                  <a:lnTo>
                    <a:pt x="29" y="404"/>
                  </a:lnTo>
                  <a:lnTo>
                    <a:pt x="0" y="386"/>
                  </a:lnTo>
                  <a:lnTo>
                    <a:pt x="9" y="381"/>
                  </a:lnTo>
                  <a:lnTo>
                    <a:pt x="19" y="373"/>
                  </a:lnTo>
                  <a:lnTo>
                    <a:pt x="31" y="365"/>
                  </a:lnTo>
                  <a:lnTo>
                    <a:pt x="45" y="354"/>
                  </a:lnTo>
                  <a:lnTo>
                    <a:pt x="60" y="341"/>
                  </a:lnTo>
                  <a:lnTo>
                    <a:pt x="76" y="327"/>
                  </a:lnTo>
                  <a:lnTo>
                    <a:pt x="92" y="311"/>
                  </a:lnTo>
                  <a:lnTo>
                    <a:pt x="108" y="294"/>
                  </a:lnTo>
                  <a:lnTo>
                    <a:pt x="124" y="275"/>
                  </a:lnTo>
                  <a:lnTo>
                    <a:pt x="140" y="257"/>
                  </a:lnTo>
                  <a:lnTo>
                    <a:pt x="157" y="236"/>
                  </a:lnTo>
                  <a:lnTo>
                    <a:pt x="170" y="216"/>
                  </a:lnTo>
                  <a:lnTo>
                    <a:pt x="183" y="194"/>
                  </a:lnTo>
                  <a:lnTo>
                    <a:pt x="195" y="172"/>
                  </a:lnTo>
                  <a:lnTo>
                    <a:pt x="205" y="150"/>
                  </a:lnTo>
                  <a:lnTo>
                    <a:pt x="212" y="127"/>
                  </a:lnTo>
                  <a:lnTo>
                    <a:pt x="229" y="153"/>
                  </a:lnTo>
                  <a:lnTo>
                    <a:pt x="245" y="176"/>
                  </a:lnTo>
                  <a:lnTo>
                    <a:pt x="263" y="195"/>
                  </a:lnTo>
                  <a:lnTo>
                    <a:pt x="280" y="211"/>
                  </a:lnTo>
                  <a:lnTo>
                    <a:pt x="298" y="224"/>
                  </a:lnTo>
                  <a:lnTo>
                    <a:pt x="318" y="233"/>
                  </a:lnTo>
                  <a:lnTo>
                    <a:pt x="340" y="241"/>
                  </a:lnTo>
                  <a:lnTo>
                    <a:pt x="362" y="247"/>
                  </a:lnTo>
                  <a:lnTo>
                    <a:pt x="371" y="248"/>
                  </a:lnTo>
                  <a:lnTo>
                    <a:pt x="380" y="247"/>
                  </a:lnTo>
                  <a:lnTo>
                    <a:pt x="389" y="244"/>
                  </a:lnTo>
                  <a:lnTo>
                    <a:pt x="400" y="240"/>
                  </a:lnTo>
                  <a:lnTo>
                    <a:pt x="410" y="234"/>
                  </a:lnTo>
                  <a:lnTo>
                    <a:pt x="421" y="226"/>
                  </a:lnTo>
                  <a:lnTo>
                    <a:pt x="432" y="216"/>
                  </a:lnTo>
                  <a:lnTo>
                    <a:pt x="443" y="204"/>
                  </a:lnTo>
                  <a:lnTo>
                    <a:pt x="456" y="159"/>
                  </a:lnTo>
                  <a:lnTo>
                    <a:pt x="458" y="107"/>
                  </a:lnTo>
                  <a:lnTo>
                    <a:pt x="454" y="55"/>
                  </a:lnTo>
                  <a:lnTo>
                    <a:pt x="447" y="11"/>
                  </a:lnTo>
                  <a:lnTo>
                    <a:pt x="477" y="24"/>
                  </a:lnTo>
                  <a:lnTo>
                    <a:pt x="502" y="42"/>
                  </a:lnTo>
                  <a:lnTo>
                    <a:pt x="524" y="61"/>
                  </a:lnTo>
                  <a:lnTo>
                    <a:pt x="542" y="83"/>
                  </a:lnTo>
                  <a:lnTo>
                    <a:pt x="559" y="106"/>
                  </a:lnTo>
                  <a:lnTo>
                    <a:pt x="572" y="129"/>
                  </a:lnTo>
                  <a:lnTo>
                    <a:pt x="585" y="152"/>
                  </a:lnTo>
                  <a:lnTo>
                    <a:pt x="595" y="173"/>
                  </a:lnTo>
                  <a:lnTo>
                    <a:pt x="602" y="188"/>
                  </a:lnTo>
                  <a:lnTo>
                    <a:pt x="610" y="202"/>
                  </a:lnTo>
                  <a:lnTo>
                    <a:pt x="617" y="212"/>
                  </a:lnTo>
                  <a:lnTo>
                    <a:pt x="623" y="220"/>
                  </a:lnTo>
                  <a:lnTo>
                    <a:pt x="630" y="226"/>
                  </a:lnTo>
                  <a:lnTo>
                    <a:pt x="638" y="228"/>
                  </a:lnTo>
                  <a:lnTo>
                    <a:pt x="646" y="226"/>
                  </a:lnTo>
                  <a:lnTo>
                    <a:pt x="654" y="220"/>
                  </a:lnTo>
                  <a:lnTo>
                    <a:pt x="656" y="216"/>
                  </a:lnTo>
                  <a:lnTo>
                    <a:pt x="661" y="204"/>
                  </a:lnTo>
                  <a:lnTo>
                    <a:pt x="668" y="188"/>
                  </a:lnTo>
                  <a:lnTo>
                    <a:pt x="677" y="166"/>
                  </a:lnTo>
                  <a:lnTo>
                    <a:pt x="685" y="143"/>
                  </a:lnTo>
                  <a:lnTo>
                    <a:pt x="693" y="119"/>
                  </a:lnTo>
                  <a:lnTo>
                    <a:pt x="700" y="95"/>
                  </a:lnTo>
                  <a:lnTo>
                    <a:pt x="704" y="74"/>
                  </a:lnTo>
                  <a:lnTo>
                    <a:pt x="704" y="57"/>
                  </a:lnTo>
                  <a:lnTo>
                    <a:pt x="704" y="36"/>
                  </a:lnTo>
                  <a:lnTo>
                    <a:pt x="704" y="16"/>
                  </a:lnTo>
                  <a:lnTo>
                    <a:pt x="703" y="0"/>
                  </a:lnTo>
                  <a:lnTo>
                    <a:pt x="741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109" y="1693"/>
              <a:ext cx="83" cy="74"/>
            </a:xfrm>
            <a:custGeom>
              <a:avLst/>
              <a:gdLst>
                <a:gd name="T0" fmla="*/ 70 w 166"/>
                <a:gd name="T1" fmla="*/ 129 h 148"/>
                <a:gd name="T2" fmla="*/ 68 w 166"/>
                <a:gd name="T3" fmla="*/ 113 h 148"/>
                <a:gd name="T4" fmla="*/ 66 w 166"/>
                <a:gd name="T5" fmla="*/ 94 h 148"/>
                <a:gd name="T6" fmla="*/ 64 w 166"/>
                <a:gd name="T7" fmla="*/ 77 h 148"/>
                <a:gd name="T8" fmla="*/ 60 w 166"/>
                <a:gd name="T9" fmla="*/ 66 h 148"/>
                <a:gd name="T10" fmla="*/ 63 w 166"/>
                <a:gd name="T11" fmla="*/ 63 h 148"/>
                <a:gd name="T12" fmla="*/ 68 w 166"/>
                <a:gd name="T13" fmla="*/ 56 h 148"/>
                <a:gd name="T14" fmla="*/ 78 w 166"/>
                <a:gd name="T15" fmla="*/ 48 h 148"/>
                <a:gd name="T16" fmla="*/ 88 w 166"/>
                <a:gd name="T17" fmla="*/ 40 h 148"/>
                <a:gd name="T18" fmla="*/ 101 w 166"/>
                <a:gd name="T19" fmla="*/ 34 h 148"/>
                <a:gd name="T20" fmla="*/ 112 w 166"/>
                <a:gd name="T21" fmla="*/ 31 h 148"/>
                <a:gd name="T22" fmla="*/ 124 w 166"/>
                <a:gd name="T23" fmla="*/ 33 h 148"/>
                <a:gd name="T24" fmla="*/ 134 w 166"/>
                <a:gd name="T25" fmla="*/ 41 h 148"/>
                <a:gd name="T26" fmla="*/ 134 w 166"/>
                <a:gd name="T27" fmla="*/ 52 h 148"/>
                <a:gd name="T28" fmla="*/ 132 w 166"/>
                <a:gd name="T29" fmla="*/ 75 h 148"/>
                <a:gd name="T30" fmla="*/ 126 w 166"/>
                <a:gd name="T31" fmla="*/ 106 h 148"/>
                <a:gd name="T32" fmla="*/ 119 w 166"/>
                <a:gd name="T33" fmla="*/ 140 h 148"/>
                <a:gd name="T34" fmla="*/ 154 w 166"/>
                <a:gd name="T35" fmla="*/ 148 h 148"/>
                <a:gd name="T36" fmla="*/ 157 w 166"/>
                <a:gd name="T37" fmla="*/ 127 h 148"/>
                <a:gd name="T38" fmla="*/ 161 w 166"/>
                <a:gd name="T39" fmla="*/ 100 h 148"/>
                <a:gd name="T40" fmla="*/ 163 w 166"/>
                <a:gd name="T41" fmla="*/ 72 h 148"/>
                <a:gd name="T42" fmla="*/ 165 w 166"/>
                <a:gd name="T43" fmla="*/ 48 h 148"/>
                <a:gd name="T44" fmla="*/ 166 w 166"/>
                <a:gd name="T45" fmla="*/ 36 h 148"/>
                <a:gd name="T46" fmla="*/ 163 w 166"/>
                <a:gd name="T47" fmla="*/ 24 h 148"/>
                <a:gd name="T48" fmla="*/ 158 w 166"/>
                <a:gd name="T49" fmla="*/ 15 h 148"/>
                <a:gd name="T50" fmla="*/ 150 w 166"/>
                <a:gd name="T51" fmla="*/ 8 h 148"/>
                <a:gd name="T52" fmla="*/ 146 w 166"/>
                <a:gd name="T53" fmla="*/ 6 h 148"/>
                <a:gd name="T54" fmla="*/ 140 w 166"/>
                <a:gd name="T55" fmla="*/ 3 h 148"/>
                <a:gd name="T56" fmla="*/ 134 w 166"/>
                <a:gd name="T57" fmla="*/ 1 h 148"/>
                <a:gd name="T58" fmla="*/ 127 w 166"/>
                <a:gd name="T59" fmla="*/ 0 h 148"/>
                <a:gd name="T60" fmla="*/ 120 w 166"/>
                <a:gd name="T61" fmla="*/ 0 h 148"/>
                <a:gd name="T62" fmla="*/ 114 w 166"/>
                <a:gd name="T63" fmla="*/ 1 h 148"/>
                <a:gd name="T64" fmla="*/ 106 w 166"/>
                <a:gd name="T65" fmla="*/ 1 h 148"/>
                <a:gd name="T66" fmla="*/ 99 w 166"/>
                <a:gd name="T67" fmla="*/ 3 h 148"/>
                <a:gd name="T68" fmla="*/ 76 w 166"/>
                <a:gd name="T69" fmla="*/ 11 h 148"/>
                <a:gd name="T70" fmla="*/ 57 w 166"/>
                <a:gd name="T71" fmla="*/ 18 h 148"/>
                <a:gd name="T72" fmla="*/ 40 w 166"/>
                <a:gd name="T73" fmla="*/ 26 h 148"/>
                <a:gd name="T74" fmla="*/ 26 w 166"/>
                <a:gd name="T75" fmla="*/ 33 h 148"/>
                <a:gd name="T76" fmla="*/ 14 w 166"/>
                <a:gd name="T77" fmla="*/ 40 h 148"/>
                <a:gd name="T78" fmla="*/ 6 w 166"/>
                <a:gd name="T79" fmla="*/ 45 h 148"/>
                <a:gd name="T80" fmla="*/ 2 w 166"/>
                <a:gd name="T81" fmla="*/ 48 h 148"/>
                <a:gd name="T82" fmla="*/ 0 w 166"/>
                <a:gd name="T83" fmla="*/ 49 h 148"/>
                <a:gd name="T84" fmla="*/ 4 w 166"/>
                <a:gd name="T85" fmla="*/ 56 h 148"/>
                <a:gd name="T86" fmla="*/ 12 w 166"/>
                <a:gd name="T87" fmla="*/ 74 h 148"/>
                <a:gd name="T88" fmla="*/ 22 w 166"/>
                <a:gd name="T89" fmla="*/ 98 h 148"/>
                <a:gd name="T90" fmla="*/ 32 w 166"/>
                <a:gd name="T91" fmla="*/ 123 h 148"/>
                <a:gd name="T92" fmla="*/ 70 w 166"/>
                <a:gd name="T93" fmla="*/ 12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6" h="148">
                  <a:moveTo>
                    <a:pt x="70" y="129"/>
                  </a:moveTo>
                  <a:lnTo>
                    <a:pt x="68" y="113"/>
                  </a:lnTo>
                  <a:lnTo>
                    <a:pt x="66" y="94"/>
                  </a:lnTo>
                  <a:lnTo>
                    <a:pt x="64" y="77"/>
                  </a:lnTo>
                  <a:lnTo>
                    <a:pt x="60" y="66"/>
                  </a:lnTo>
                  <a:lnTo>
                    <a:pt x="63" y="63"/>
                  </a:lnTo>
                  <a:lnTo>
                    <a:pt x="68" y="56"/>
                  </a:lnTo>
                  <a:lnTo>
                    <a:pt x="78" y="48"/>
                  </a:lnTo>
                  <a:lnTo>
                    <a:pt x="88" y="40"/>
                  </a:lnTo>
                  <a:lnTo>
                    <a:pt x="101" y="34"/>
                  </a:lnTo>
                  <a:lnTo>
                    <a:pt x="112" y="31"/>
                  </a:lnTo>
                  <a:lnTo>
                    <a:pt x="124" y="33"/>
                  </a:lnTo>
                  <a:lnTo>
                    <a:pt x="134" y="41"/>
                  </a:lnTo>
                  <a:lnTo>
                    <a:pt x="134" y="52"/>
                  </a:lnTo>
                  <a:lnTo>
                    <a:pt x="132" y="75"/>
                  </a:lnTo>
                  <a:lnTo>
                    <a:pt x="126" y="106"/>
                  </a:lnTo>
                  <a:lnTo>
                    <a:pt x="119" y="140"/>
                  </a:lnTo>
                  <a:lnTo>
                    <a:pt x="154" y="148"/>
                  </a:lnTo>
                  <a:lnTo>
                    <a:pt x="157" y="127"/>
                  </a:lnTo>
                  <a:lnTo>
                    <a:pt x="161" y="100"/>
                  </a:lnTo>
                  <a:lnTo>
                    <a:pt x="163" y="72"/>
                  </a:lnTo>
                  <a:lnTo>
                    <a:pt x="165" y="48"/>
                  </a:lnTo>
                  <a:lnTo>
                    <a:pt x="166" y="36"/>
                  </a:lnTo>
                  <a:lnTo>
                    <a:pt x="163" y="24"/>
                  </a:lnTo>
                  <a:lnTo>
                    <a:pt x="158" y="15"/>
                  </a:lnTo>
                  <a:lnTo>
                    <a:pt x="150" y="8"/>
                  </a:lnTo>
                  <a:lnTo>
                    <a:pt x="146" y="6"/>
                  </a:lnTo>
                  <a:lnTo>
                    <a:pt x="140" y="3"/>
                  </a:lnTo>
                  <a:lnTo>
                    <a:pt x="134" y="1"/>
                  </a:lnTo>
                  <a:lnTo>
                    <a:pt x="127" y="0"/>
                  </a:lnTo>
                  <a:lnTo>
                    <a:pt x="120" y="0"/>
                  </a:lnTo>
                  <a:lnTo>
                    <a:pt x="114" y="1"/>
                  </a:lnTo>
                  <a:lnTo>
                    <a:pt x="106" y="1"/>
                  </a:lnTo>
                  <a:lnTo>
                    <a:pt x="99" y="3"/>
                  </a:lnTo>
                  <a:lnTo>
                    <a:pt x="76" y="11"/>
                  </a:lnTo>
                  <a:lnTo>
                    <a:pt x="57" y="18"/>
                  </a:lnTo>
                  <a:lnTo>
                    <a:pt x="40" y="26"/>
                  </a:lnTo>
                  <a:lnTo>
                    <a:pt x="26" y="33"/>
                  </a:lnTo>
                  <a:lnTo>
                    <a:pt x="14" y="40"/>
                  </a:lnTo>
                  <a:lnTo>
                    <a:pt x="6" y="45"/>
                  </a:lnTo>
                  <a:lnTo>
                    <a:pt x="2" y="48"/>
                  </a:lnTo>
                  <a:lnTo>
                    <a:pt x="0" y="49"/>
                  </a:lnTo>
                  <a:lnTo>
                    <a:pt x="4" y="56"/>
                  </a:lnTo>
                  <a:lnTo>
                    <a:pt x="12" y="74"/>
                  </a:lnTo>
                  <a:lnTo>
                    <a:pt x="22" y="98"/>
                  </a:lnTo>
                  <a:lnTo>
                    <a:pt x="32" y="123"/>
                  </a:lnTo>
                  <a:lnTo>
                    <a:pt x="70" y="1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121" y="1763"/>
              <a:ext cx="65" cy="117"/>
            </a:xfrm>
            <a:custGeom>
              <a:avLst/>
              <a:gdLst>
                <a:gd name="T0" fmla="*/ 131 w 131"/>
                <a:gd name="T1" fmla="*/ 8 h 233"/>
                <a:gd name="T2" fmla="*/ 113 w 131"/>
                <a:gd name="T3" fmla="*/ 58 h 233"/>
                <a:gd name="T4" fmla="*/ 93 w 131"/>
                <a:gd name="T5" fmla="*/ 103 h 233"/>
                <a:gd name="T6" fmla="*/ 71 w 131"/>
                <a:gd name="T7" fmla="*/ 141 h 233"/>
                <a:gd name="T8" fmla="*/ 50 w 131"/>
                <a:gd name="T9" fmla="*/ 173 h 233"/>
                <a:gd name="T10" fmla="*/ 30 w 131"/>
                <a:gd name="T11" fmla="*/ 199 h 233"/>
                <a:gd name="T12" fmla="*/ 15 w 131"/>
                <a:gd name="T13" fmla="*/ 218 h 233"/>
                <a:gd name="T14" fmla="*/ 4 w 131"/>
                <a:gd name="T15" fmla="*/ 230 h 233"/>
                <a:gd name="T16" fmla="*/ 0 w 131"/>
                <a:gd name="T17" fmla="*/ 233 h 233"/>
                <a:gd name="T18" fmla="*/ 18 w 131"/>
                <a:gd name="T19" fmla="*/ 202 h 233"/>
                <a:gd name="T20" fmla="*/ 33 w 131"/>
                <a:gd name="T21" fmla="*/ 170 h 233"/>
                <a:gd name="T22" fmla="*/ 48 w 131"/>
                <a:gd name="T23" fmla="*/ 139 h 233"/>
                <a:gd name="T24" fmla="*/ 60 w 131"/>
                <a:gd name="T25" fmla="*/ 108 h 233"/>
                <a:gd name="T26" fmla="*/ 71 w 131"/>
                <a:gd name="T27" fmla="*/ 78 h 233"/>
                <a:gd name="T28" fmla="*/ 81 w 131"/>
                <a:gd name="T29" fmla="*/ 49 h 233"/>
                <a:gd name="T30" fmla="*/ 89 w 131"/>
                <a:gd name="T31" fmla="*/ 23 h 233"/>
                <a:gd name="T32" fmla="*/ 96 w 131"/>
                <a:gd name="T33" fmla="*/ 0 h 233"/>
                <a:gd name="T34" fmla="*/ 131 w 131"/>
                <a:gd name="T35" fmla="*/ 8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233">
                  <a:moveTo>
                    <a:pt x="131" y="8"/>
                  </a:moveTo>
                  <a:lnTo>
                    <a:pt x="113" y="58"/>
                  </a:lnTo>
                  <a:lnTo>
                    <a:pt x="93" y="103"/>
                  </a:lnTo>
                  <a:lnTo>
                    <a:pt x="71" y="141"/>
                  </a:lnTo>
                  <a:lnTo>
                    <a:pt x="50" y="173"/>
                  </a:lnTo>
                  <a:lnTo>
                    <a:pt x="30" y="199"/>
                  </a:lnTo>
                  <a:lnTo>
                    <a:pt x="15" y="218"/>
                  </a:lnTo>
                  <a:lnTo>
                    <a:pt x="4" y="230"/>
                  </a:lnTo>
                  <a:lnTo>
                    <a:pt x="0" y="233"/>
                  </a:lnTo>
                  <a:lnTo>
                    <a:pt x="18" y="202"/>
                  </a:lnTo>
                  <a:lnTo>
                    <a:pt x="33" y="170"/>
                  </a:lnTo>
                  <a:lnTo>
                    <a:pt x="48" y="139"/>
                  </a:lnTo>
                  <a:lnTo>
                    <a:pt x="60" y="108"/>
                  </a:lnTo>
                  <a:lnTo>
                    <a:pt x="71" y="78"/>
                  </a:lnTo>
                  <a:lnTo>
                    <a:pt x="81" y="49"/>
                  </a:lnTo>
                  <a:lnTo>
                    <a:pt x="89" y="23"/>
                  </a:lnTo>
                  <a:lnTo>
                    <a:pt x="96" y="0"/>
                  </a:lnTo>
                  <a:lnTo>
                    <a:pt x="13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972" y="1900"/>
              <a:ext cx="244" cy="307"/>
            </a:xfrm>
            <a:custGeom>
              <a:avLst/>
              <a:gdLst>
                <a:gd name="T0" fmla="*/ 349 w 488"/>
                <a:gd name="T1" fmla="*/ 306 h 615"/>
                <a:gd name="T2" fmla="*/ 386 w 488"/>
                <a:gd name="T3" fmla="*/ 339 h 615"/>
                <a:gd name="T4" fmla="*/ 415 w 488"/>
                <a:gd name="T5" fmla="*/ 369 h 615"/>
                <a:gd name="T6" fmla="*/ 439 w 488"/>
                <a:gd name="T7" fmla="*/ 394 h 615"/>
                <a:gd name="T8" fmla="*/ 462 w 488"/>
                <a:gd name="T9" fmla="*/ 423 h 615"/>
                <a:gd name="T10" fmla="*/ 478 w 488"/>
                <a:gd name="T11" fmla="*/ 451 h 615"/>
                <a:gd name="T12" fmla="*/ 485 w 488"/>
                <a:gd name="T13" fmla="*/ 469 h 615"/>
                <a:gd name="T14" fmla="*/ 488 w 488"/>
                <a:gd name="T15" fmla="*/ 477 h 615"/>
                <a:gd name="T16" fmla="*/ 473 w 488"/>
                <a:gd name="T17" fmla="*/ 455 h 615"/>
                <a:gd name="T18" fmla="*/ 437 w 488"/>
                <a:gd name="T19" fmla="*/ 413 h 615"/>
                <a:gd name="T20" fmla="*/ 398 w 488"/>
                <a:gd name="T21" fmla="*/ 374 h 615"/>
                <a:gd name="T22" fmla="*/ 355 w 488"/>
                <a:gd name="T23" fmla="*/ 338 h 615"/>
                <a:gd name="T24" fmla="*/ 312 w 488"/>
                <a:gd name="T25" fmla="*/ 301 h 615"/>
                <a:gd name="T26" fmla="*/ 281 w 488"/>
                <a:gd name="T27" fmla="*/ 264 h 615"/>
                <a:gd name="T28" fmla="*/ 262 w 488"/>
                <a:gd name="T29" fmla="*/ 227 h 615"/>
                <a:gd name="T30" fmla="*/ 251 w 488"/>
                <a:gd name="T31" fmla="*/ 192 h 615"/>
                <a:gd name="T32" fmla="*/ 238 w 488"/>
                <a:gd name="T33" fmla="*/ 198 h 615"/>
                <a:gd name="T34" fmla="*/ 217 w 488"/>
                <a:gd name="T35" fmla="*/ 243 h 615"/>
                <a:gd name="T36" fmla="*/ 197 w 488"/>
                <a:gd name="T37" fmla="*/ 279 h 615"/>
                <a:gd name="T38" fmla="*/ 183 w 488"/>
                <a:gd name="T39" fmla="*/ 303 h 615"/>
                <a:gd name="T40" fmla="*/ 137 w 488"/>
                <a:gd name="T41" fmla="*/ 362 h 615"/>
                <a:gd name="T42" fmla="*/ 72 w 488"/>
                <a:gd name="T43" fmla="*/ 467 h 615"/>
                <a:gd name="T44" fmla="*/ 26 w 488"/>
                <a:gd name="T45" fmla="*/ 556 h 615"/>
                <a:gd name="T46" fmla="*/ 4 w 488"/>
                <a:gd name="T47" fmla="*/ 609 h 615"/>
                <a:gd name="T48" fmla="*/ 11 w 488"/>
                <a:gd name="T49" fmla="*/ 573 h 615"/>
                <a:gd name="T50" fmla="*/ 34 w 488"/>
                <a:gd name="T51" fmla="*/ 498 h 615"/>
                <a:gd name="T52" fmla="*/ 65 w 488"/>
                <a:gd name="T53" fmla="*/ 430 h 615"/>
                <a:gd name="T54" fmla="*/ 109 w 488"/>
                <a:gd name="T55" fmla="*/ 361 h 615"/>
                <a:gd name="T56" fmla="*/ 162 w 488"/>
                <a:gd name="T57" fmla="*/ 288 h 615"/>
                <a:gd name="T58" fmla="*/ 205 w 488"/>
                <a:gd name="T59" fmla="*/ 200 h 615"/>
                <a:gd name="T60" fmla="*/ 238 w 488"/>
                <a:gd name="T61" fmla="*/ 109 h 615"/>
                <a:gd name="T62" fmla="*/ 254 w 488"/>
                <a:gd name="T63" fmla="*/ 40 h 615"/>
                <a:gd name="T64" fmla="*/ 284 w 488"/>
                <a:gd name="T65" fmla="*/ 0 h 615"/>
                <a:gd name="T66" fmla="*/ 284 w 488"/>
                <a:gd name="T67" fmla="*/ 48 h 615"/>
                <a:gd name="T68" fmla="*/ 273 w 488"/>
                <a:gd name="T69" fmla="*/ 98 h 615"/>
                <a:gd name="T70" fmla="*/ 274 w 488"/>
                <a:gd name="T71" fmla="*/ 150 h 615"/>
                <a:gd name="T72" fmla="*/ 282 w 488"/>
                <a:gd name="T73" fmla="*/ 200 h 615"/>
                <a:gd name="T74" fmla="*/ 300 w 488"/>
                <a:gd name="T75" fmla="*/ 247 h 615"/>
                <a:gd name="T76" fmla="*/ 329 w 488"/>
                <a:gd name="T77" fmla="*/ 287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8" h="615">
                  <a:moveTo>
                    <a:pt x="329" y="287"/>
                  </a:moveTo>
                  <a:lnTo>
                    <a:pt x="349" y="306"/>
                  </a:lnTo>
                  <a:lnTo>
                    <a:pt x="369" y="323"/>
                  </a:lnTo>
                  <a:lnTo>
                    <a:pt x="386" y="339"/>
                  </a:lnTo>
                  <a:lnTo>
                    <a:pt x="401" y="355"/>
                  </a:lnTo>
                  <a:lnTo>
                    <a:pt x="415" y="369"/>
                  </a:lnTo>
                  <a:lnTo>
                    <a:pt x="428" y="383"/>
                  </a:lnTo>
                  <a:lnTo>
                    <a:pt x="439" y="394"/>
                  </a:lnTo>
                  <a:lnTo>
                    <a:pt x="448" y="406"/>
                  </a:lnTo>
                  <a:lnTo>
                    <a:pt x="462" y="423"/>
                  </a:lnTo>
                  <a:lnTo>
                    <a:pt x="471" y="438"/>
                  </a:lnTo>
                  <a:lnTo>
                    <a:pt x="478" y="451"/>
                  </a:lnTo>
                  <a:lnTo>
                    <a:pt x="483" y="461"/>
                  </a:lnTo>
                  <a:lnTo>
                    <a:pt x="485" y="469"/>
                  </a:lnTo>
                  <a:lnTo>
                    <a:pt x="488" y="474"/>
                  </a:lnTo>
                  <a:lnTo>
                    <a:pt x="488" y="477"/>
                  </a:lnTo>
                  <a:lnTo>
                    <a:pt x="488" y="478"/>
                  </a:lnTo>
                  <a:lnTo>
                    <a:pt x="473" y="455"/>
                  </a:lnTo>
                  <a:lnTo>
                    <a:pt x="455" y="433"/>
                  </a:lnTo>
                  <a:lnTo>
                    <a:pt x="437" y="413"/>
                  </a:lnTo>
                  <a:lnTo>
                    <a:pt x="417" y="392"/>
                  </a:lnTo>
                  <a:lnTo>
                    <a:pt x="398" y="374"/>
                  </a:lnTo>
                  <a:lnTo>
                    <a:pt x="376" y="355"/>
                  </a:lnTo>
                  <a:lnTo>
                    <a:pt x="355" y="338"/>
                  </a:lnTo>
                  <a:lnTo>
                    <a:pt x="333" y="321"/>
                  </a:lnTo>
                  <a:lnTo>
                    <a:pt x="312" y="301"/>
                  </a:lnTo>
                  <a:lnTo>
                    <a:pt x="295" y="283"/>
                  </a:lnTo>
                  <a:lnTo>
                    <a:pt x="281" y="264"/>
                  </a:lnTo>
                  <a:lnTo>
                    <a:pt x="270" y="246"/>
                  </a:lnTo>
                  <a:lnTo>
                    <a:pt x="262" y="227"/>
                  </a:lnTo>
                  <a:lnTo>
                    <a:pt x="256" y="210"/>
                  </a:lnTo>
                  <a:lnTo>
                    <a:pt x="251" y="192"/>
                  </a:lnTo>
                  <a:lnTo>
                    <a:pt x="248" y="173"/>
                  </a:lnTo>
                  <a:lnTo>
                    <a:pt x="238" y="198"/>
                  </a:lnTo>
                  <a:lnTo>
                    <a:pt x="227" y="222"/>
                  </a:lnTo>
                  <a:lnTo>
                    <a:pt x="217" y="243"/>
                  </a:lnTo>
                  <a:lnTo>
                    <a:pt x="206" y="263"/>
                  </a:lnTo>
                  <a:lnTo>
                    <a:pt x="197" y="279"/>
                  </a:lnTo>
                  <a:lnTo>
                    <a:pt x="189" y="293"/>
                  </a:lnTo>
                  <a:lnTo>
                    <a:pt x="183" y="303"/>
                  </a:lnTo>
                  <a:lnTo>
                    <a:pt x="179" y="309"/>
                  </a:lnTo>
                  <a:lnTo>
                    <a:pt x="137" y="362"/>
                  </a:lnTo>
                  <a:lnTo>
                    <a:pt x="102" y="416"/>
                  </a:lnTo>
                  <a:lnTo>
                    <a:pt x="72" y="467"/>
                  </a:lnTo>
                  <a:lnTo>
                    <a:pt x="46" y="514"/>
                  </a:lnTo>
                  <a:lnTo>
                    <a:pt x="26" y="556"/>
                  </a:lnTo>
                  <a:lnTo>
                    <a:pt x="12" y="587"/>
                  </a:lnTo>
                  <a:lnTo>
                    <a:pt x="4" y="609"/>
                  </a:lnTo>
                  <a:lnTo>
                    <a:pt x="0" y="615"/>
                  </a:lnTo>
                  <a:lnTo>
                    <a:pt x="11" y="573"/>
                  </a:lnTo>
                  <a:lnTo>
                    <a:pt x="22" y="534"/>
                  </a:lnTo>
                  <a:lnTo>
                    <a:pt x="34" y="498"/>
                  </a:lnTo>
                  <a:lnTo>
                    <a:pt x="49" y="463"/>
                  </a:lnTo>
                  <a:lnTo>
                    <a:pt x="65" y="430"/>
                  </a:lnTo>
                  <a:lnTo>
                    <a:pt x="84" y="395"/>
                  </a:lnTo>
                  <a:lnTo>
                    <a:pt x="109" y="361"/>
                  </a:lnTo>
                  <a:lnTo>
                    <a:pt x="137" y="323"/>
                  </a:lnTo>
                  <a:lnTo>
                    <a:pt x="162" y="288"/>
                  </a:lnTo>
                  <a:lnTo>
                    <a:pt x="185" y="246"/>
                  </a:lnTo>
                  <a:lnTo>
                    <a:pt x="205" y="200"/>
                  </a:lnTo>
                  <a:lnTo>
                    <a:pt x="223" y="152"/>
                  </a:lnTo>
                  <a:lnTo>
                    <a:pt x="238" y="109"/>
                  </a:lnTo>
                  <a:lnTo>
                    <a:pt x="248" y="69"/>
                  </a:lnTo>
                  <a:lnTo>
                    <a:pt x="254" y="40"/>
                  </a:lnTo>
                  <a:lnTo>
                    <a:pt x="253" y="21"/>
                  </a:lnTo>
                  <a:lnTo>
                    <a:pt x="284" y="0"/>
                  </a:lnTo>
                  <a:lnTo>
                    <a:pt x="285" y="23"/>
                  </a:lnTo>
                  <a:lnTo>
                    <a:pt x="284" y="48"/>
                  </a:lnTo>
                  <a:lnTo>
                    <a:pt x="279" y="73"/>
                  </a:lnTo>
                  <a:lnTo>
                    <a:pt x="273" y="98"/>
                  </a:lnTo>
                  <a:lnTo>
                    <a:pt x="273" y="125"/>
                  </a:lnTo>
                  <a:lnTo>
                    <a:pt x="274" y="150"/>
                  </a:lnTo>
                  <a:lnTo>
                    <a:pt x="277" y="175"/>
                  </a:lnTo>
                  <a:lnTo>
                    <a:pt x="282" y="200"/>
                  </a:lnTo>
                  <a:lnTo>
                    <a:pt x="289" y="224"/>
                  </a:lnTo>
                  <a:lnTo>
                    <a:pt x="300" y="247"/>
                  </a:lnTo>
                  <a:lnTo>
                    <a:pt x="312" y="268"/>
                  </a:lnTo>
                  <a:lnTo>
                    <a:pt x="329" y="2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2844" y="1878"/>
              <a:ext cx="234" cy="100"/>
            </a:xfrm>
            <a:custGeom>
              <a:avLst/>
              <a:gdLst>
                <a:gd name="T0" fmla="*/ 448 w 468"/>
                <a:gd name="T1" fmla="*/ 111 h 199"/>
                <a:gd name="T2" fmla="*/ 462 w 468"/>
                <a:gd name="T3" fmla="*/ 102 h 199"/>
                <a:gd name="T4" fmla="*/ 448 w 468"/>
                <a:gd name="T5" fmla="*/ 147 h 199"/>
                <a:gd name="T6" fmla="*/ 423 w 468"/>
                <a:gd name="T7" fmla="*/ 161 h 199"/>
                <a:gd name="T8" fmla="*/ 398 w 468"/>
                <a:gd name="T9" fmla="*/ 175 h 199"/>
                <a:gd name="T10" fmla="*/ 374 w 468"/>
                <a:gd name="T11" fmla="*/ 185 h 199"/>
                <a:gd name="T12" fmla="*/ 348 w 468"/>
                <a:gd name="T13" fmla="*/ 193 h 199"/>
                <a:gd name="T14" fmla="*/ 321 w 468"/>
                <a:gd name="T15" fmla="*/ 198 h 199"/>
                <a:gd name="T16" fmla="*/ 290 w 468"/>
                <a:gd name="T17" fmla="*/ 199 h 199"/>
                <a:gd name="T18" fmla="*/ 255 w 468"/>
                <a:gd name="T19" fmla="*/ 194 h 199"/>
                <a:gd name="T20" fmla="*/ 216 w 468"/>
                <a:gd name="T21" fmla="*/ 184 h 199"/>
                <a:gd name="T22" fmla="*/ 189 w 468"/>
                <a:gd name="T23" fmla="*/ 175 h 199"/>
                <a:gd name="T24" fmla="*/ 163 w 468"/>
                <a:gd name="T25" fmla="*/ 166 h 199"/>
                <a:gd name="T26" fmla="*/ 136 w 468"/>
                <a:gd name="T27" fmla="*/ 158 h 199"/>
                <a:gd name="T28" fmla="*/ 110 w 468"/>
                <a:gd name="T29" fmla="*/ 150 h 199"/>
                <a:gd name="T30" fmla="*/ 83 w 468"/>
                <a:gd name="T31" fmla="*/ 143 h 199"/>
                <a:gd name="T32" fmla="*/ 56 w 468"/>
                <a:gd name="T33" fmla="*/ 138 h 199"/>
                <a:gd name="T34" fmla="*/ 28 w 468"/>
                <a:gd name="T35" fmla="*/ 135 h 199"/>
                <a:gd name="T36" fmla="*/ 0 w 468"/>
                <a:gd name="T37" fmla="*/ 133 h 199"/>
                <a:gd name="T38" fmla="*/ 4 w 468"/>
                <a:gd name="T39" fmla="*/ 132 h 199"/>
                <a:gd name="T40" fmla="*/ 13 w 468"/>
                <a:gd name="T41" fmla="*/ 130 h 199"/>
                <a:gd name="T42" fmla="*/ 29 w 468"/>
                <a:gd name="T43" fmla="*/ 129 h 199"/>
                <a:gd name="T44" fmla="*/ 55 w 468"/>
                <a:gd name="T45" fmla="*/ 128 h 199"/>
                <a:gd name="T46" fmla="*/ 88 w 468"/>
                <a:gd name="T47" fmla="*/ 130 h 199"/>
                <a:gd name="T48" fmla="*/ 132 w 468"/>
                <a:gd name="T49" fmla="*/ 137 h 199"/>
                <a:gd name="T50" fmla="*/ 186 w 468"/>
                <a:gd name="T51" fmla="*/ 150 h 199"/>
                <a:gd name="T52" fmla="*/ 253 w 468"/>
                <a:gd name="T53" fmla="*/ 169 h 199"/>
                <a:gd name="T54" fmla="*/ 293 w 468"/>
                <a:gd name="T55" fmla="*/ 173 h 199"/>
                <a:gd name="T56" fmla="*/ 332 w 468"/>
                <a:gd name="T57" fmla="*/ 168 h 199"/>
                <a:gd name="T58" fmla="*/ 371 w 468"/>
                <a:gd name="T59" fmla="*/ 155 h 199"/>
                <a:gd name="T60" fmla="*/ 408 w 468"/>
                <a:gd name="T61" fmla="*/ 137 h 199"/>
                <a:gd name="T62" fmla="*/ 391 w 468"/>
                <a:gd name="T63" fmla="*/ 126 h 199"/>
                <a:gd name="T64" fmla="*/ 377 w 468"/>
                <a:gd name="T65" fmla="*/ 113 h 199"/>
                <a:gd name="T66" fmla="*/ 367 w 468"/>
                <a:gd name="T67" fmla="*/ 95 h 199"/>
                <a:gd name="T68" fmla="*/ 359 w 468"/>
                <a:gd name="T69" fmla="*/ 75 h 199"/>
                <a:gd name="T70" fmla="*/ 364 w 468"/>
                <a:gd name="T71" fmla="*/ 26 h 199"/>
                <a:gd name="T72" fmla="*/ 376 w 468"/>
                <a:gd name="T73" fmla="*/ 0 h 199"/>
                <a:gd name="T74" fmla="*/ 372 w 468"/>
                <a:gd name="T75" fmla="*/ 19 h 199"/>
                <a:gd name="T76" fmla="*/ 376 w 468"/>
                <a:gd name="T77" fmla="*/ 54 h 199"/>
                <a:gd name="T78" fmla="*/ 394 w 468"/>
                <a:gd name="T79" fmla="*/ 91 h 199"/>
                <a:gd name="T80" fmla="*/ 442 w 468"/>
                <a:gd name="T81" fmla="*/ 11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68" h="199">
                  <a:moveTo>
                    <a:pt x="442" y="116"/>
                  </a:moveTo>
                  <a:lnTo>
                    <a:pt x="448" y="111"/>
                  </a:lnTo>
                  <a:lnTo>
                    <a:pt x="455" y="107"/>
                  </a:lnTo>
                  <a:lnTo>
                    <a:pt x="462" y="102"/>
                  </a:lnTo>
                  <a:lnTo>
                    <a:pt x="468" y="98"/>
                  </a:lnTo>
                  <a:lnTo>
                    <a:pt x="448" y="147"/>
                  </a:lnTo>
                  <a:lnTo>
                    <a:pt x="436" y="154"/>
                  </a:lnTo>
                  <a:lnTo>
                    <a:pt x="423" y="161"/>
                  </a:lnTo>
                  <a:lnTo>
                    <a:pt x="410" y="168"/>
                  </a:lnTo>
                  <a:lnTo>
                    <a:pt x="398" y="175"/>
                  </a:lnTo>
                  <a:lnTo>
                    <a:pt x="385" y="181"/>
                  </a:lnTo>
                  <a:lnTo>
                    <a:pt x="374" y="185"/>
                  </a:lnTo>
                  <a:lnTo>
                    <a:pt x="361" y="190"/>
                  </a:lnTo>
                  <a:lnTo>
                    <a:pt x="348" y="193"/>
                  </a:lnTo>
                  <a:lnTo>
                    <a:pt x="334" y="197"/>
                  </a:lnTo>
                  <a:lnTo>
                    <a:pt x="321" y="198"/>
                  </a:lnTo>
                  <a:lnTo>
                    <a:pt x="306" y="199"/>
                  </a:lnTo>
                  <a:lnTo>
                    <a:pt x="290" y="199"/>
                  </a:lnTo>
                  <a:lnTo>
                    <a:pt x="273" y="197"/>
                  </a:lnTo>
                  <a:lnTo>
                    <a:pt x="255" y="194"/>
                  </a:lnTo>
                  <a:lnTo>
                    <a:pt x="237" y="190"/>
                  </a:lnTo>
                  <a:lnTo>
                    <a:pt x="216" y="184"/>
                  </a:lnTo>
                  <a:lnTo>
                    <a:pt x="203" y="179"/>
                  </a:lnTo>
                  <a:lnTo>
                    <a:pt x="189" y="175"/>
                  </a:lnTo>
                  <a:lnTo>
                    <a:pt x="177" y="170"/>
                  </a:lnTo>
                  <a:lnTo>
                    <a:pt x="163" y="166"/>
                  </a:lnTo>
                  <a:lnTo>
                    <a:pt x="150" y="161"/>
                  </a:lnTo>
                  <a:lnTo>
                    <a:pt x="136" y="158"/>
                  </a:lnTo>
                  <a:lnTo>
                    <a:pt x="124" y="153"/>
                  </a:lnTo>
                  <a:lnTo>
                    <a:pt x="110" y="150"/>
                  </a:lnTo>
                  <a:lnTo>
                    <a:pt x="96" y="146"/>
                  </a:lnTo>
                  <a:lnTo>
                    <a:pt x="83" y="143"/>
                  </a:lnTo>
                  <a:lnTo>
                    <a:pt x="70" y="140"/>
                  </a:lnTo>
                  <a:lnTo>
                    <a:pt x="56" y="138"/>
                  </a:lnTo>
                  <a:lnTo>
                    <a:pt x="42" y="136"/>
                  </a:lnTo>
                  <a:lnTo>
                    <a:pt x="28" y="135"/>
                  </a:lnTo>
                  <a:lnTo>
                    <a:pt x="14" y="133"/>
                  </a:lnTo>
                  <a:lnTo>
                    <a:pt x="0" y="133"/>
                  </a:lnTo>
                  <a:lnTo>
                    <a:pt x="2" y="133"/>
                  </a:lnTo>
                  <a:lnTo>
                    <a:pt x="4" y="132"/>
                  </a:lnTo>
                  <a:lnTo>
                    <a:pt x="7" y="131"/>
                  </a:lnTo>
                  <a:lnTo>
                    <a:pt x="13" y="130"/>
                  </a:lnTo>
                  <a:lnTo>
                    <a:pt x="20" y="129"/>
                  </a:lnTo>
                  <a:lnTo>
                    <a:pt x="29" y="129"/>
                  </a:lnTo>
                  <a:lnTo>
                    <a:pt x="41" y="128"/>
                  </a:lnTo>
                  <a:lnTo>
                    <a:pt x="55" y="128"/>
                  </a:lnTo>
                  <a:lnTo>
                    <a:pt x="70" y="129"/>
                  </a:lnTo>
                  <a:lnTo>
                    <a:pt x="88" y="130"/>
                  </a:lnTo>
                  <a:lnTo>
                    <a:pt x="109" y="133"/>
                  </a:lnTo>
                  <a:lnTo>
                    <a:pt x="132" y="137"/>
                  </a:lnTo>
                  <a:lnTo>
                    <a:pt x="157" y="143"/>
                  </a:lnTo>
                  <a:lnTo>
                    <a:pt x="186" y="150"/>
                  </a:lnTo>
                  <a:lnTo>
                    <a:pt x="218" y="159"/>
                  </a:lnTo>
                  <a:lnTo>
                    <a:pt x="253" y="169"/>
                  </a:lnTo>
                  <a:lnTo>
                    <a:pt x="273" y="173"/>
                  </a:lnTo>
                  <a:lnTo>
                    <a:pt x="293" y="173"/>
                  </a:lnTo>
                  <a:lnTo>
                    <a:pt x="313" y="171"/>
                  </a:lnTo>
                  <a:lnTo>
                    <a:pt x="332" y="168"/>
                  </a:lnTo>
                  <a:lnTo>
                    <a:pt x="352" y="162"/>
                  </a:lnTo>
                  <a:lnTo>
                    <a:pt x="371" y="155"/>
                  </a:lnTo>
                  <a:lnTo>
                    <a:pt x="390" y="147"/>
                  </a:lnTo>
                  <a:lnTo>
                    <a:pt x="408" y="137"/>
                  </a:lnTo>
                  <a:lnTo>
                    <a:pt x="399" y="132"/>
                  </a:lnTo>
                  <a:lnTo>
                    <a:pt x="391" y="126"/>
                  </a:lnTo>
                  <a:lnTo>
                    <a:pt x="384" y="120"/>
                  </a:lnTo>
                  <a:lnTo>
                    <a:pt x="377" y="113"/>
                  </a:lnTo>
                  <a:lnTo>
                    <a:pt x="371" y="105"/>
                  </a:lnTo>
                  <a:lnTo>
                    <a:pt x="367" y="95"/>
                  </a:lnTo>
                  <a:lnTo>
                    <a:pt x="362" y="85"/>
                  </a:lnTo>
                  <a:lnTo>
                    <a:pt x="359" y="75"/>
                  </a:lnTo>
                  <a:lnTo>
                    <a:pt x="358" y="50"/>
                  </a:lnTo>
                  <a:lnTo>
                    <a:pt x="364" y="26"/>
                  </a:lnTo>
                  <a:lnTo>
                    <a:pt x="372" y="7"/>
                  </a:lnTo>
                  <a:lnTo>
                    <a:pt x="376" y="0"/>
                  </a:lnTo>
                  <a:lnTo>
                    <a:pt x="375" y="7"/>
                  </a:lnTo>
                  <a:lnTo>
                    <a:pt x="372" y="19"/>
                  </a:lnTo>
                  <a:lnTo>
                    <a:pt x="372" y="35"/>
                  </a:lnTo>
                  <a:lnTo>
                    <a:pt x="376" y="54"/>
                  </a:lnTo>
                  <a:lnTo>
                    <a:pt x="383" y="72"/>
                  </a:lnTo>
                  <a:lnTo>
                    <a:pt x="394" y="91"/>
                  </a:lnTo>
                  <a:lnTo>
                    <a:pt x="414" y="106"/>
                  </a:lnTo>
                  <a:lnTo>
                    <a:pt x="442" y="1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311" y="1925"/>
              <a:ext cx="70" cy="82"/>
            </a:xfrm>
            <a:custGeom>
              <a:avLst/>
              <a:gdLst>
                <a:gd name="T0" fmla="*/ 129 w 139"/>
                <a:gd name="T1" fmla="*/ 55 h 164"/>
                <a:gd name="T2" fmla="*/ 107 w 139"/>
                <a:gd name="T3" fmla="*/ 58 h 164"/>
                <a:gd name="T4" fmla="*/ 86 w 139"/>
                <a:gd name="T5" fmla="*/ 65 h 164"/>
                <a:gd name="T6" fmla="*/ 68 w 139"/>
                <a:gd name="T7" fmla="*/ 75 h 164"/>
                <a:gd name="T8" fmla="*/ 51 w 139"/>
                <a:gd name="T9" fmla="*/ 89 h 164"/>
                <a:gd name="T10" fmla="*/ 36 w 139"/>
                <a:gd name="T11" fmla="*/ 105 h 164"/>
                <a:gd name="T12" fmla="*/ 22 w 139"/>
                <a:gd name="T13" fmla="*/ 123 h 164"/>
                <a:gd name="T14" fmla="*/ 10 w 139"/>
                <a:gd name="T15" fmla="*/ 143 h 164"/>
                <a:gd name="T16" fmla="*/ 0 w 139"/>
                <a:gd name="T17" fmla="*/ 164 h 164"/>
                <a:gd name="T18" fmla="*/ 7 w 139"/>
                <a:gd name="T19" fmla="*/ 93 h 164"/>
                <a:gd name="T20" fmla="*/ 22 w 139"/>
                <a:gd name="T21" fmla="*/ 68 h 164"/>
                <a:gd name="T22" fmla="*/ 38 w 139"/>
                <a:gd name="T23" fmla="*/ 48 h 164"/>
                <a:gd name="T24" fmla="*/ 53 w 139"/>
                <a:gd name="T25" fmla="*/ 33 h 164"/>
                <a:gd name="T26" fmla="*/ 68 w 139"/>
                <a:gd name="T27" fmla="*/ 21 h 164"/>
                <a:gd name="T28" fmla="*/ 84 w 139"/>
                <a:gd name="T29" fmla="*/ 13 h 164"/>
                <a:gd name="T30" fmla="*/ 101 w 139"/>
                <a:gd name="T31" fmla="*/ 7 h 164"/>
                <a:gd name="T32" fmla="*/ 120 w 139"/>
                <a:gd name="T33" fmla="*/ 2 h 164"/>
                <a:gd name="T34" fmla="*/ 139 w 139"/>
                <a:gd name="T35" fmla="*/ 0 h 164"/>
                <a:gd name="T36" fmla="*/ 129 w 139"/>
                <a:gd name="T37" fmla="*/ 55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9" h="164">
                  <a:moveTo>
                    <a:pt x="129" y="55"/>
                  </a:moveTo>
                  <a:lnTo>
                    <a:pt x="107" y="58"/>
                  </a:lnTo>
                  <a:lnTo>
                    <a:pt x="86" y="65"/>
                  </a:lnTo>
                  <a:lnTo>
                    <a:pt x="68" y="75"/>
                  </a:lnTo>
                  <a:lnTo>
                    <a:pt x="51" y="89"/>
                  </a:lnTo>
                  <a:lnTo>
                    <a:pt x="36" y="105"/>
                  </a:lnTo>
                  <a:lnTo>
                    <a:pt x="22" y="123"/>
                  </a:lnTo>
                  <a:lnTo>
                    <a:pt x="10" y="143"/>
                  </a:lnTo>
                  <a:lnTo>
                    <a:pt x="0" y="164"/>
                  </a:lnTo>
                  <a:lnTo>
                    <a:pt x="7" y="93"/>
                  </a:lnTo>
                  <a:lnTo>
                    <a:pt x="22" y="68"/>
                  </a:lnTo>
                  <a:lnTo>
                    <a:pt x="38" y="48"/>
                  </a:lnTo>
                  <a:lnTo>
                    <a:pt x="53" y="33"/>
                  </a:lnTo>
                  <a:lnTo>
                    <a:pt x="68" y="21"/>
                  </a:lnTo>
                  <a:lnTo>
                    <a:pt x="84" y="13"/>
                  </a:lnTo>
                  <a:lnTo>
                    <a:pt x="101" y="7"/>
                  </a:lnTo>
                  <a:lnTo>
                    <a:pt x="120" y="2"/>
                  </a:lnTo>
                  <a:lnTo>
                    <a:pt x="139" y="0"/>
                  </a:lnTo>
                  <a:lnTo>
                    <a:pt x="129" y="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2376" y="1925"/>
              <a:ext cx="521" cy="606"/>
            </a:xfrm>
            <a:custGeom>
              <a:avLst/>
              <a:gdLst>
                <a:gd name="T0" fmla="*/ 806 w 1044"/>
                <a:gd name="T1" fmla="*/ 1106 h 1213"/>
                <a:gd name="T2" fmla="*/ 845 w 1044"/>
                <a:gd name="T3" fmla="*/ 1089 h 1213"/>
                <a:gd name="T4" fmla="*/ 935 w 1044"/>
                <a:gd name="T5" fmla="*/ 1075 h 1213"/>
                <a:gd name="T6" fmla="*/ 988 w 1044"/>
                <a:gd name="T7" fmla="*/ 1016 h 1213"/>
                <a:gd name="T8" fmla="*/ 979 w 1044"/>
                <a:gd name="T9" fmla="*/ 892 h 1213"/>
                <a:gd name="T10" fmla="*/ 856 w 1044"/>
                <a:gd name="T11" fmla="*/ 783 h 1213"/>
                <a:gd name="T12" fmla="*/ 790 w 1044"/>
                <a:gd name="T13" fmla="*/ 712 h 1213"/>
                <a:gd name="T14" fmla="*/ 871 w 1044"/>
                <a:gd name="T15" fmla="*/ 617 h 1213"/>
                <a:gd name="T16" fmla="*/ 837 w 1044"/>
                <a:gd name="T17" fmla="*/ 492 h 1213"/>
                <a:gd name="T18" fmla="*/ 739 w 1044"/>
                <a:gd name="T19" fmla="*/ 455 h 1213"/>
                <a:gd name="T20" fmla="*/ 668 w 1044"/>
                <a:gd name="T21" fmla="*/ 463 h 1213"/>
                <a:gd name="T22" fmla="*/ 601 w 1044"/>
                <a:gd name="T23" fmla="*/ 488 h 1213"/>
                <a:gd name="T24" fmla="*/ 577 w 1044"/>
                <a:gd name="T25" fmla="*/ 251 h 1213"/>
                <a:gd name="T26" fmla="*/ 424 w 1044"/>
                <a:gd name="T27" fmla="*/ 187 h 1213"/>
                <a:gd name="T28" fmla="*/ 381 w 1044"/>
                <a:gd name="T29" fmla="*/ 270 h 1213"/>
                <a:gd name="T30" fmla="*/ 426 w 1044"/>
                <a:gd name="T31" fmla="*/ 356 h 1213"/>
                <a:gd name="T32" fmla="*/ 471 w 1044"/>
                <a:gd name="T33" fmla="*/ 468 h 1213"/>
                <a:gd name="T34" fmla="*/ 530 w 1044"/>
                <a:gd name="T35" fmla="*/ 562 h 1213"/>
                <a:gd name="T36" fmla="*/ 617 w 1044"/>
                <a:gd name="T37" fmla="*/ 607 h 1213"/>
                <a:gd name="T38" fmla="*/ 701 w 1044"/>
                <a:gd name="T39" fmla="*/ 601 h 1213"/>
                <a:gd name="T40" fmla="*/ 647 w 1044"/>
                <a:gd name="T41" fmla="*/ 627 h 1213"/>
                <a:gd name="T42" fmla="*/ 567 w 1044"/>
                <a:gd name="T43" fmla="*/ 697 h 1213"/>
                <a:gd name="T44" fmla="*/ 814 w 1044"/>
                <a:gd name="T45" fmla="*/ 984 h 1213"/>
                <a:gd name="T46" fmla="*/ 682 w 1044"/>
                <a:gd name="T47" fmla="*/ 913 h 1213"/>
                <a:gd name="T48" fmla="*/ 672 w 1044"/>
                <a:gd name="T49" fmla="*/ 1078 h 1213"/>
                <a:gd name="T50" fmla="*/ 659 w 1044"/>
                <a:gd name="T51" fmla="*/ 1087 h 1213"/>
                <a:gd name="T52" fmla="*/ 606 w 1044"/>
                <a:gd name="T53" fmla="*/ 869 h 1213"/>
                <a:gd name="T54" fmla="*/ 562 w 1044"/>
                <a:gd name="T55" fmla="*/ 776 h 1213"/>
                <a:gd name="T56" fmla="*/ 509 w 1044"/>
                <a:gd name="T57" fmla="*/ 863 h 1213"/>
                <a:gd name="T58" fmla="*/ 414 w 1044"/>
                <a:gd name="T59" fmla="*/ 972 h 1213"/>
                <a:gd name="T60" fmla="*/ 464 w 1044"/>
                <a:gd name="T61" fmla="*/ 902 h 1213"/>
                <a:gd name="T62" fmla="*/ 531 w 1044"/>
                <a:gd name="T63" fmla="*/ 746 h 1213"/>
                <a:gd name="T64" fmla="*/ 473 w 1044"/>
                <a:gd name="T65" fmla="*/ 561 h 1213"/>
                <a:gd name="T66" fmla="*/ 396 w 1044"/>
                <a:gd name="T67" fmla="*/ 370 h 1213"/>
                <a:gd name="T68" fmla="*/ 337 w 1044"/>
                <a:gd name="T69" fmla="*/ 266 h 1213"/>
                <a:gd name="T70" fmla="*/ 245 w 1044"/>
                <a:gd name="T71" fmla="*/ 177 h 1213"/>
                <a:gd name="T72" fmla="*/ 104 w 1044"/>
                <a:gd name="T73" fmla="*/ 88 h 1213"/>
                <a:gd name="T74" fmla="*/ 14 w 1044"/>
                <a:gd name="T75" fmla="*/ 0 h 1213"/>
                <a:gd name="T76" fmla="*/ 85 w 1044"/>
                <a:gd name="T77" fmla="*/ 9 h 1213"/>
                <a:gd name="T78" fmla="*/ 164 w 1044"/>
                <a:gd name="T79" fmla="*/ 43 h 1213"/>
                <a:gd name="T80" fmla="*/ 235 w 1044"/>
                <a:gd name="T81" fmla="*/ 91 h 1213"/>
                <a:gd name="T82" fmla="*/ 297 w 1044"/>
                <a:gd name="T83" fmla="*/ 149 h 1213"/>
                <a:gd name="T84" fmla="*/ 348 w 1044"/>
                <a:gd name="T85" fmla="*/ 199 h 1213"/>
                <a:gd name="T86" fmla="*/ 385 w 1044"/>
                <a:gd name="T87" fmla="*/ 157 h 1213"/>
                <a:gd name="T88" fmla="*/ 463 w 1044"/>
                <a:gd name="T89" fmla="*/ 101 h 1213"/>
                <a:gd name="T90" fmla="*/ 592 w 1044"/>
                <a:gd name="T91" fmla="*/ 168 h 1213"/>
                <a:gd name="T92" fmla="*/ 612 w 1044"/>
                <a:gd name="T93" fmla="*/ 401 h 1213"/>
                <a:gd name="T94" fmla="*/ 684 w 1044"/>
                <a:gd name="T95" fmla="*/ 410 h 1213"/>
                <a:gd name="T96" fmla="*/ 771 w 1044"/>
                <a:gd name="T97" fmla="*/ 400 h 1213"/>
                <a:gd name="T98" fmla="*/ 858 w 1044"/>
                <a:gd name="T99" fmla="*/ 433 h 1213"/>
                <a:gd name="T100" fmla="*/ 923 w 1044"/>
                <a:gd name="T101" fmla="*/ 518 h 1213"/>
                <a:gd name="T102" fmla="*/ 872 w 1044"/>
                <a:gd name="T103" fmla="*/ 662 h 1213"/>
                <a:gd name="T104" fmla="*/ 870 w 1044"/>
                <a:gd name="T105" fmla="*/ 743 h 1213"/>
                <a:gd name="T106" fmla="*/ 986 w 1044"/>
                <a:gd name="T107" fmla="*/ 811 h 1213"/>
                <a:gd name="T108" fmla="*/ 1040 w 1044"/>
                <a:gd name="T109" fmla="*/ 964 h 1213"/>
                <a:gd name="T110" fmla="*/ 985 w 1044"/>
                <a:gd name="T111" fmla="*/ 1078 h 1213"/>
                <a:gd name="T112" fmla="*/ 896 w 1044"/>
                <a:gd name="T113" fmla="*/ 1112 h 1213"/>
                <a:gd name="T114" fmla="*/ 843 w 1044"/>
                <a:gd name="T115" fmla="*/ 1125 h 1213"/>
                <a:gd name="T116" fmla="*/ 870 w 1044"/>
                <a:gd name="T117" fmla="*/ 1197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44" h="1213">
                  <a:moveTo>
                    <a:pt x="840" y="1213"/>
                  </a:moveTo>
                  <a:lnTo>
                    <a:pt x="833" y="1189"/>
                  </a:lnTo>
                  <a:lnTo>
                    <a:pt x="826" y="1165"/>
                  </a:lnTo>
                  <a:lnTo>
                    <a:pt x="819" y="1143"/>
                  </a:lnTo>
                  <a:lnTo>
                    <a:pt x="812" y="1123"/>
                  </a:lnTo>
                  <a:lnTo>
                    <a:pt x="806" y="1106"/>
                  </a:lnTo>
                  <a:lnTo>
                    <a:pt x="802" y="1093"/>
                  </a:lnTo>
                  <a:lnTo>
                    <a:pt x="798" y="1085"/>
                  </a:lnTo>
                  <a:lnTo>
                    <a:pt x="797" y="1082"/>
                  </a:lnTo>
                  <a:lnTo>
                    <a:pt x="813" y="1085"/>
                  </a:lnTo>
                  <a:lnTo>
                    <a:pt x="829" y="1087"/>
                  </a:lnTo>
                  <a:lnTo>
                    <a:pt x="845" y="1089"/>
                  </a:lnTo>
                  <a:lnTo>
                    <a:pt x="862" y="1090"/>
                  </a:lnTo>
                  <a:lnTo>
                    <a:pt x="878" y="1089"/>
                  </a:lnTo>
                  <a:lnTo>
                    <a:pt x="893" y="1087"/>
                  </a:lnTo>
                  <a:lnTo>
                    <a:pt x="908" y="1084"/>
                  </a:lnTo>
                  <a:lnTo>
                    <a:pt x="921" y="1080"/>
                  </a:lnTo>
                  <a:lnTo>
                    <a:pt x="935" y="1075"/>
                  </a:lnTo>
                  <a:lnTo>
                    <a:pt x="948" y="1069"/>
                  </a:lnTo>
                  <a:lnTo>
                    <a:pt x="958" y="1061"/>
                  </a:lnTo>
                  <a:lnTo>
                    <a:pt x="969" y="1052"/>
                  </a:lnTo>
                  <a:lnTo>
                    <a:pt x="977" y="1041"/>
                  </a:lnTo>
                  <a:lnTo>
                    <a:pt x="983" y="1029"/>
                  </a:lnTo>
                  <a:lnTo>
                    <a:pt x="988" y="1016"/>
                  </a:lnTo>
                  <a:lnTo>
                    <a:pt x="991" y="1001"/>
                  </a:lnTo>
                  <a:lnTo>
                    <a:pt x="995" y="976"/>
                  </a:lnTo>
                  <a:lnTo>
                    <a:pt x="996" y="953"/>
                  </a:lnTo>
                  <a:lnTo>
                    <a:pt x="994" y="932"/>
                  </a:lnTo>
                  <a:lnTo>
                    <a:pt x="988" y="911"/>
                  </a:lnTo>
                  <a:lnTo>
                    <a:pt x="979" y="892"/>
                  </a:lnTo>
                  <a:lnTo>
                    <a:pt x="965" y="872"/>
                  </a:lnTo>
                  <a:lnTo>
                    <a:pt x="947" y="854"/>
                  </a:lnTo>
                  <a:lnTo>
                    <a:pt x="923" y="833"/>
                  </a:lnTo>
                  <a:lnTo>
                    <a:pt x="903" y="818"/>
                  </a:lnTo>
                  <a:lnTo>
                    <a:pt x="880" y="801"/>
                  </a:lnTo>
                  <a:lnTo>
                    <a:pt x="856" y="783"/>
                  </a:lnTo>
                  <a:lnTo>
                    <a:pt x="830" y="765"/>
                  </a:lnTo>
                  <a:lnTo>
                    <a:pt x="809" y="749"/>
                  </a:lnTo>
                  <a:lnTo>
                    <a:pt x="790" y="735"/>
                  </a:lnTo>
                  <a:lnTo>
                    <a:pt x="779" y="726"/>
                  </a:lnTo>
                  <a:lnTo>
                    <a:pt x="775" y="722"/>
                  </a:lnTo>
                  <a:lnTo>
                    <a:pt x="790" y="712"/>
                  </a:lnTo>
                  <a:lnTo>
                    <a:pt x="806" y="700"/>
                  </a:lnTo>
                  <a:lnTo>
                    <a:pt x="821" y="688"/>
                  </a:lnTo>
                  <a:lnTo>
                    <a:pt x="836" y="674"/>
                  </a:lnTo>
                  <a:lnTo>
                    <a:pt x="850" y="657"/>
                  </a:lnTo>
                  <a:lnTo>
                    <a:pt x="862" y="638"/>
                  </a:lnTo>
                  <a:lnTo>
                    <a:pt x="871" y="617"/>
                  </a:lnTo>
                  <a:lnTo>
                    <a:pt x="878" y="594"/>
                  </a:lnTo>
                  <a:lnTo>
                    <a:pt x="879" y="569"/>
                  </a:lnTo>
                  <a:lnTo>
                    <a:pt x="874" y="547"/>
                  </a:lnTo>
                  <a:lnTo>
                    <a:pt x="866" y="526"/>
                  </a:lnTo>
                  <a:lnTo>
                    <a:pt x="854" y="508"/>
                  </a:lnTo>
                  <a:lnTo>
                    <a:pt x="837" y="492"/>
                  </a:lnTo>
                  <a:lnTo>
                    <a:pt x="819" y="479"/>
                  </a:lnTo>
                  <a:lnTo>
                    <a:pt x="798" y="469"/>
                  </a:lnTo>
                  <a:lnTo>
                    <a:pt x="776" y="461"/>
                  </a:lnTo>
                  <a:lnTo>
                    <a:pt x="764" y="458"/>
                  </a:lnTo>
                  <a:lnTo>
                    <a:pt x="752" y="456"/>
                  </a:lnTo>
                  <a:lnTo>
                    <a:pt x="739" y="455"/>
                  </a:lnTo>
                  <a:lnTo>
                    <a:pt x="728" y="455"/>
                  </a:lnTo>
                  <a:lnTo>
                    <a:pt x="715" y="455"/>
                  </a:lnTo>
                  <a:lnTo>
                    <a:pt x="704" y="456"/>
                  </a:lnTo>
                  <a:lnTo>
                    <a:pt x="692" y="457"/>
                  </a:lnTo>
                  <a:lnTo>
                    <a:pt x="681" y="460"/>
                  </a:lnTo>
                  <a:lnTo>
                    <a:pt x="668" y="463"/>
                  </a:lnTo>
                  <a:lnTo>
                    <a:pt x="657" y="467"/>
                  </a:lnTo>
                  <a:lnTo>
                    <a:pt x="646" y="470"/>
                  </a:lnTo>
                  <a:lnTo>
                    <a:pt x="635" y="475"/>
                  </a:lnTo>
                  <a:lnTo>
                    <a:pt x="623" y="479"/>
                  </a:lnTo>
                  <a:lnTo>
                    <a:pt x="613" y="484"/>
                  </a:lnTo>
                  <a:lnTo>
                    <a:pt x="601" y="488"/>
                  </a:lnTo>
                  <a:lnTo>
                    <a:pt x="591" y="494"/>
                  </a:lnTo>
                  <a:lnTo>
                    <a:pt x="585" y="452"/>
                  </a:lnTo>
                  <a:lnTo>
                    <a:pt x="584" y="402"/>
                  </a:lnTo>
                  <a:lnTo>
                    <a:pt x="584" y="349"/>
                  </a:lnTo>
                  <a:lnTo>
                    <a:pt x="583" y="298"/>
                  </a:lnTo>
                  <a:lnTo>
                    <a:pt x="577" y="251"/>
                  </a:lnTo>
                  <a:lnTo>
                    <a:pt x="563" y="212"/>
                  </a:lnTo>
                  <a:lnTo>
                    <a:pt x="540" y="184"/>
                  </a:lnTo>
                  <a:lnTo>
                    <a:pt x="503" y="173"/>
                  </a:lnTo>
                  <a:lnTo>
                    <a:pt x="471" y="173"/>
                  </a:lnTo>
                  <a:lnTo>
                    <a:pt x="445" y="177"/>
                  </a:lnTo>
                  <a:lnTo>
                    <a:pt x="424" y="187"/>
                  </a:lnTo>
                  <a:lnTo>
                    <a:pt x="408" y="198"/>
                  </a:lnTo>
                  <a:lnTo>
                    <a:pt x="396" y="211"/>
                  </a:lnTo>
                  <a:lnTo>
                    <a:pt x="387" y="226"/>
                  </a:lnTo>
                  <a:lnTo>
                    <a:pt x="379" y="241"/>
                  </a:lnTo>
                  <a:lnTo>
                    <a:pt x="373" y="256"/>
                  </a:lnTo>
                  <a:lnTo>
                    <a:pt x="381" y="270"/>
                  </a:lnTo>
                  <a:lnTo>
                    <a:pt x="389" y="283"/>
                  </a:lnTo>
                  <a:lnTo>
                    <a:pt x="397" y="297"/>
                  </a:lnTo>
                  <a:lnTo>
                    <a:pt x="405" y="311"/>
                  </a:lnTo>
                  <a:lnTo>
                    <a:pt x="412" y="326"/>
                  </a:lnTo>
                  <a:lnTo>
                    <a:pt x="419" y="341"/>
                  </a:lnTo>
                  <a:lnTo>
                    <a:pt x="426" y="356"/>
                  </a:lnTo>
                  <a:lnTo>
                    <a:pt x="432" y="371"/>
                  </a:lnTo>
                  <a:lnTo>
                    <a:pt x="440" y="391"/>
                  </a:lnTo>
                  <a:lnTo>
                    <a:pt x="448" y="410"/>
                  </a:lnTo>
                  <a:lnTo>
                    <a:pt x="455" y="430"/>
                  </a:lnTo>
                  <a:lnTo>
                    <a:pt x="463" y="448"/>
                  </a:lnTo>
                  <a:lnTo>
                    <a:pt x="471" y="468"/>
                  </a:lnTo>
                  <a:lnTo>
                    <a:pt x="479" y="487"/>
                  </a:lnTo>
                  <a:lnTo>
                    <a:pt x="487" y="506"/>
                  </a:lnTo>
                  <a:lnTo>
                    <a:pt x="495" y="525"/>
                  </a:lnTo>
                  <a:lnTo>
                    <a:pt x="507" y="538"/>
                  </a:lnTo>
                  <a:lnTo>
                    <a:pt x="517" y="551"/>
                  </a:lnTo>
                  <a:lnTo>
                    <a:pt x="530" y="562"/>
                  </a:lnTo>
                  <a:lnTo>
                    <a:pt x="543" y="574"/>
                  </a:lnTo>
                  <a:lnTo>
                    <a:pt x="556" y="584"/>
                  </a:lnTo>
                  <a:lnTo>
                    <a:pt x="570" y="593"/>
                  </a:lnTo>
                  <a:lnTo>
                    <a:pt x="586" y="600"/>
                  </a:lnTo>
                  <a:lnTo>
                    <a:pt x="602" y="605"/>
                  </a:lnTo>
                  <a:lnTo>
                    <a:pt x="617" y="607"/>
                  </a:lnTo>
                  <a:lnTo>
                    <a:pt x="632" y="607"/>
                  </a:lnTo>
                  <a:lnTo>
                    <a:pt x="646" y="607"/>
                  </a:lnTo>
                  <a:lnTo>
                    <a:pt x="660" y="607"/>
                  </a:lnTo>
                  <a:lnTo>
                    <a:pt x="674" y="605"/>
                  </a:lnTo>
                  <a:lnTo>
                    <a:pt x="688" y="604"/>
                  </a:lnTo>
                  <a:lnTo>
                    <a:pt x="701" y="601"/>
                  </a:lnTo>
                  <a:lnTo>
                    <a:pt x="715" y="599"/>
                  </a:lnTo>
                  <a:lnTo>
                    <a:pt x="713" y="601"/>
                  </a:lnTo>
                  <a:lnTo>
                    <a:pt x="705" y="607"/>
                  </a:lnTo>
                  <a:lnTo>
                    <a:pt x="692" y="614"/>
                  </a:lnTo>
                  <a:lnTo>
                    <a:pt x="673" y="621"/>
                  </a:lnTo>
                  <a:lnTo>
                    <a:pt x="647" y="627"/>
                  </a:lnTo>
                  <a:lnTo>
                    <a:pt x="616" y="629"/>
                  </a:lnTo>
                  <a:lnTo>
                    <a:pt x="578" y="625"/>
                  </a:lnTo>
                  <a:lnTo>
                    <a:pt x="532" y="616"/>
                  </a:lnTo>
                  <a:lnTo>
                    <a:pt x="544" y="643"/>
                  </a:lnTo>
                  <a:lnTo>
                    <a:pt x="555" y="670"/>
                  </a:lnTo>
                  <a:lnTo>
                    <a:pt x="567" y="697"/>
                  </a:lnTo>
                  <a:lnTo>
                    <a:pt x="578" y="723"/>
                  </a:lnTo>
                  <a:lnTo>
                    <a:pt x="590" y="750"/>
                  </a:lnTo>
                  <a:lnTo>
                    <a:pt x="601" y="778"/>
                  </a:lnTo>
                  <a:lnTo>
                    <a:pt x="613" y="804"/>
                  </a:lnTo>
                  <a:lnTo>
                    <a:pt x="624" y="832"/>
                  </a:lnTo>
                  <a:lnTo>
                    <a:pt x="814" y="984"/>
                  </a:lnTo>
                  <a:lnTo>
                    <a:pt x="789" y="979"/>
                  </a:lnTo>
                  <a:lnTo>
                    <a:pt x="766" y="971"/>
                  </a:lnTo>
                  <a:lnTo>
                    <a:pt x="743" y="960"/>
                  </a:lnTo>
                  <a:lnTo>
                    <a:pt x="722" y="946"/>
                  </a:lnTo>
                  <a:lnTo>
                    <a:pt x="701" y="931"/>
                  </a:lnTo>
                  <a:lnTo>
                    <a:pt x="682" y="913"/>
                  </a:lnTo>
                  <a:lnTo>
                    <a:pt x="662" y="897"/>
                  </a:lnTo>
                  <a:lnTo>
                    <a:pt x="643" y="880"/>
                  </a:lnTo>
                  <a:lnTo>
                    <a:pt x="659" y="935"/>
                  </a:lnTo>
                  <a:lnTo>
                    <a:pt x="668" y="988"/>
                  </a:lnTo>
                  <a:lnTo>
                    <a:pt x="672" y="1036"/>
                  </a:lnTo>
                  <a:lnTo>
                    <a:pt x="672" y="1078"/>
                  </a:lnTo>
                  <a:lnTo>
                    <a:pt x="669" y="1114"/>
                  </a:lnTo>
                  <a:lnTo>
                    <a:pt x="665" y="1140"/>
                  </a:lnTo>
                  <a:lnTo>
                    <a:pt x="661" y="1158"/>
                  </a:lnTo>
                  <a:lnTo>
                    <a:pt x="660" y="1163"/>
                  </a:lnTo>
                  <a:lnTo>
                    <a:pt x="660" y="1125"/>
                  </a:lnTo>
                  <a:lnTo>
                    <a:pt x="659" y="1087"/>
                  </a:lnTo>
                  <a:lnTo>
                    <a:pt x="657" y="1049"/>
                  </a:lnTo>
                  <a:lnTo>
                    <a:pt x="651" y="1012"/>
                  </a:lnTo>
                  <a:lnTo>
                    <a:pt x="644" y="976"/>
                  </a:lnTo>
                  <a:lnTo>
                    <a:pt x="635" y="939"/>
                  </a:lnTo>
                  <a:lnTo>
                    <a:pt x="622" y="903"/>
                  </a:lnTo>
                  <a:lnTo>
                    <a:pt x="606" y="869"/>
                  </a:lnTo>
                  <a:lnTo>
                    <a:pt x="598" y="854"/>
                  </a:lnTo>
                  <a:lnTo>
                    <a:pt x="591" y="839"/>
                  </a:lnTo>
                  <a:lnTo>
                    <a:pt x="583" y="822"/>
                  </a:lnTo>
                  <a:lnTo>
                    <a:pt x="576" y="807"/>
                  </a:lnTo>
                  <a:lnTo>
                    <a:pt x="569" y="791"/>
                  </a:lnTo>
                  <a:lnTo>
                    <a:pt x="562" y="776"/>
                  </a:lnTo>
                  <a:lnTo>
                    <a:pt x="555" y="760"/>
                  </a:lnTo>
                  <a:lnTo>
                    <a:pt x="548" y="745"/>
                  </a:lnTo>
                  <a:lnTo>
                    <a:pt x="545" y="767"/>
                  </a:lnTo>
                  <a:lnTo>
                    <a:pt x="538" y="795"/>
                  </a:lnTo>
                  <a:lnTo>
                    <a:pt x="525" y="828"/>
                  </a:lnTo>
                  <a:lnTo>
                    <a:pt x="509" y="863"/>
                  </a:lnTo>
                  <a:lnTo>
                    <a:pt x="490" y="897"/>
                  </a:lnTo>
                  <a:lnTo>
                    <a:pt x="465" y="930"/>
                  </a:lnTo>
                  <a:lnTo>
                    <a:pt x="438" y="957"/>
                  </a:lnTo>
                  <a:lnTo>
                    <a:pt x="408" y="978"/>
                  </a:lnTo>
                  <a:lnTo>
                    <a:pt x="409" y="977"/>
                  </a:lnTo>
                  <a:lnTo>
                    <a:pt x="414" y="972"/>
                  </a:lnTo>
                  <a:lnTo>
                    <a:pt x="419" y="965"/>
                  </a:lnTo>
                  <a:lnTo>
                    <a:pt x="426" y="955"/>
                  </a:lnTo>
                  <a:lnTo>
                    <a:pt x="435" y="945"/>
                  </a:lnTo>
                  <a:lnTo>
                    <a:pt x="445" y="931"/>
                  </a:lnTo>
                  <a:lnTo>
                    <a:pt x="455" y="917"/>
                  </a:lnTo>
                  <a:lnTo>
                    <a:pt x="464" y="902"/>
                  </a:lnTo>
                  <a:lnTo>
                    <a:pt x="475" y="882"/>
                  </a:lnTo>
                  <a:lnTo>
                    <a:pt x="486" y="857"/>
                  </a:lnTo>
                  <a:lnTo>
                    <a:pt x="499" y="827"/>
                  </a:lnTo>
                  <a:lnTo>
                    <a:pt x="510" y="797"/>
                  </a:lnTo>
                  <a:lnTo>
                    <a:pt x="522" y="769"/>
                  </a:lnTo>
                  <a:lnTo>
                    <a:pt x="531" y="746"/>
                  </a:lnTo>
                  <a:lnTo>
                    <a:pt x="537" y="730"/>
                  </a:lnTo>
                  <a:lnTo>
                    <a:pt x="539" y="725"/>
                  </a:lnTo>
                  <a:lnTo>
                    <a:pt x="528" y="697"/>
                  </a:lnTo>
                  <a:lnTo>
                    <a:pt x="511" y="658"/>
                  </a:lnTo>
                  <a:lnTo>
                    <a:pt x="493" y="612"/>
                  </a:lnTo>
                  <a:lnTo>
                    <a:pt x="473" y="561"/>
                  </a:lnTo>
                  <a:lnTo>
                    <a:pt x="454" y="511"/>
                  </a:lnTo>
                  <a:lnTo>
                    <a:pt x="437" y="467"/>
                  </a:lnTo>
                  <a:lnTo>
                    <a:pt x="422" y="431"/>
                  </a:lnTo>
                  <a:lnTo>
                    <a:pt x="412" y="407"/>
                  </a:lnTo>
                  <a:lnTo>
                    <a:pt x="404" y="388"/>
                  </a:lnTo>
                  <a:lnTo>
                    <a:pt x="396" y="370"/>
                  </a:lnTo>
                  <a:lnTo>
                    <a:pt x="388" y="353"/>
                  </a:lnTo>
                  <a:lnTo>
                    <a:pt x="379" y="334"/>
                  </a:lnTo>
                  <a:lnTo>
                    <a:pt x="370" y="317"/>
                  </a:lnTo>
                  <a:lnTo>
                    <a:pt x="359" y="300"/>
                  </a:lnTo>
                  <a:lnTo>
                    <a:pt x="349" y="282"/>
                  </a:lnTo>
                  <a:lnTo>
                    <a:pt x="337" y="266"/>
                  </a:lnTo>
                  <a:lnTo>
                    <a:pt x="327" y="253"/>
                  </a:lnTo>
                  <a:lnTo>
                    <a:pt x="314" y="240"/>
                  </a:lnTo>
                  <a:lnTo>
                    <a:pt x="299" y="225"/>
                  </a:lnTo>
                  <a:lnTo>
                    <a:pt x="283" y="210"/>
                  </a:lnTo>
                  <a:lnTo>
                    <a:pt x="265" y="194"/>
                  </a:lnTo>
                  <a:lnTo>
                    <a:pt x="245" y="177"/>
                  </a:lnTo>
                  <a:lnTo>
                    <a:pt x="223" y="161"/>
                  </a:lnTo>
                  <a:lnTo>
                    <a:pt x="202" y="145"/>
                  </a:lnTo>
                  <a:lnTo>
                    <a:pt x="179" y="129"/>
                  </a:lnTo>
                  <a:lnTo>
                    <a:pt x="154" y="114"/>
                  </a:lnTo>
                  <a:lnTo>
                    <a:pt x="129" y="100"/>
                  </a:lnTo>
                  <a:lnTo>
                    <a:pt x="104" y="88"/>
                  </a:lnTo>
                  <a:lnTo>
                    <a:pt x="78" y="77"/>
                  </a:lnTo>
                  <a:lnTo>
                    <a:pt x="52" y="68"/>
                  </a:lnTo>
                  <a:lnTo>
                    <a:pt x="26" y="60"/>
                  </a:lnTo>
                  <a:lnTo>
                    <a:pt x="0" y="55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1" y="0"/>
                  </a:lnTo>
                  <a:lnTo>
                    <a:pt x="30" y="1"/>
                  </a:lnTo>
                  <a:lnTo>
                    <a:pt x="43" y="2"/>
                  </a:lnTo>
                  <a:lnTo>
                    <a:pt x="56" y="4"/>
                  </a:lnTo>
                  <a:lnTo>
                    <a:pt x="70" y="6"/>
                  </a:lnTo>
                  <a:lnTo>
                    <a:pt x="85" y="9"/>
                  </a:lnTo>
                  <a:lnTo>
                    <a:pt x="99" y="13"/>
                  </a:lnTo>
                  <a:lnTo>
                    <a:pt x="113" y="17"/>
                  </a:lnTo>
                  <a:lnTo>
                    <a:pt x="126" y="23"/>
                  </a:lnTo>
                  <a:lnTo>
                    <a:pt x="138" y="29"/>
                  </a:lnTo>
                  <a:lnTo>
                    <a:pt x="151" y="36"/>
                  </a:lnTo>
                  <a:lnTo>
                    <a:pt x="164" y="43"/>
                  </a:lnTo>
                  <a:lnTo>
                    <a:pt x="176" y="50"/>
                  </a:lnTo>
                  <a:lnTo>
                    <a:pt x="189" y="57"/>
                  </a:lnTo>
                  <a:lnTo>
                    <a:pt x="200" y="65"/>
                  </a:lnTo>
                  <a:lnTo>
                    <a:pt x="212" y="74"/>
                  </a:lnTo>
                  <a:lnTo>
                    <a:pt x="223" y="82"/>
                  </a:lnTo>
                  <a:lnTo>
                    <a:pt x="235" y="91"/>
                  </a:lnTo>
                  <a:lnTo>
                    <a:pt x="246" y="100"/>
                  </a:lnTo>
                  <a:lnTo>
                    <a:pt x="258" y="109"/>
                  </a:lnTo>
                  <a:lnTo>
                    <a:pt x="268" y="120"/>
                  </a:lnTo>
                  <a:lnTo>
                    <a:pt x="279" y="130"/>
                  </a:lnTo>
                  <a:lnTo>
                    <a:pt x="289" y="141"/>
                  </a:lnTo>
                  <a:lnTo>
                    <a:pt x="297" y="149"/>
                  </a:lnTo>
                  <a:lnTo>
                    <a:pt x="305" y="158"/>
                  </a:lnTo>
                  <a:lnTo>
                    <a:pt x="313" y="166"/>
                  </a:lnTo>
                  <a:lnTo>
                    <a:pt x="323" y="174"/>
                  </a:lnTo>
                  <a:lnTo>
                    <a:pt x="331" y="183"/>
                  </a:lnTo>
                  <a:lnTo>
                    <a:pt x="339" y="191"/>
                  </a:lnTo>
                  <a:lnTo>
                    <a:pt x="348" y="199"/>
                  </a:lnTo>
                  <a:lnTo>
                    <a:pt x="356" y="207"/>
                  </a:lnTo>
                  <a:lnTo>
                    <a:pt x="362" y="199"/>
                  </a:lnTo>
                  <a:lnTo>
                    <a:pt x="367" y="190"/>
                  </a:lnTo>
                  <a:lnTo>
                    <a:pt x="373" y="180"/>
                  </a:lnTo>
                  <a:lnTo>
                    <a:pt x="379" y="168"/>
                  </a:lnTo>
                  <a:lnTo>
                    <a:pt x="385" y="157"/>
                  </a:lnTo>
                  <a:lnTo>
                    <a:pt x="390" y="145"/>
                  </a:lnTo>
                  <a:lnTo>
                    <a:pt x="397" y="135"/>
                  </a:lnTo>
                  <a:lnTo>
                    <a:pt x="404" y="126"/>
                  </a:lnTo>
                  <a:lnTo>
                    <a:pt x="420" y="113"/>
                  </a:lnTo>
                  <a:lnTo>
                    <a:pt x="440" y="105"/>
                  </a:lnTo>
                  <a:lnTo>
                    <a:pt x="463" y="101"/>
                  </a:lnTo>
                  <a:lnTo>
                    <a:pt x="488" y="101"/>
                  </a:lnTo>
                  <a:lnTo>
                    <a:pt x="513" y="105"/>
                  </a:lnTo>
                  <a:lnTo>
                    <a:pt x="534" y="112"/>
                  </a:lnTo>
                  <a:lnTo>
                    <a:pt x="554" y="121"/>
                  </a:lnTo>
                  <a:lnTo>
                    <a:pt x="569" y="134"/>
                  </a:lnTo>
                  <a:lnTo>
                    <a:pt x="592" y="168"/>
                  </a:lnTo>
                  <a:lnTo>
                    <a:pt x="605" y="204"/>
                  </a:lnTo>
                  <a:lnTo>
                    <a:pt x="610" y="242"/>
                  </a:lnTo>
                  <a:lnTo>
                    <a:pt x="613" y="281"/>
                  </a:lnTo>
                  <a:lnTo>
                    <a:pt x="612" y="320"/>
                  </a:lnTo>
                  <a:lnTo>
                    <a:pt x="610" y="361"/>
                  </a:lnTo>
                  <a:lnTo>
                    <a:pt x="612" y="401"/>
                  </a:lnTo>
                  <a:lnTo>
                    <a:pt x="617" y="440"/>
                  </a:lnTo>
                  <a:lnTo>
                    <a:pt x="630" y="433"/>
                  </a:lnTo>
                  <a:lnTo>
                    <a:pt x="644" y="426"/>
                  </a:lnTo>
                  <a:lnTo>
                    <a:pt x="657" y="420"/>
                  </a:lnTo>
                  <a:lnTo>
                    <a:pt x="670" y="415"/>
                  </a:lnTo>
                  <a:lnTo>
                    <a:pt x="684" y="410"/>
                  </a:lnTo>
                  <a:lnTo>
                    <a:pt x="699" y="407"/>
                  </a:lnTo>
                  <a:lnTo>
                    <a:pt x="713" y="403"/>
                  </a:lnTo>
                  <a:lnTo>
                    <a:pt x="728" y="401"/>
                  </a:lnTo>
                  <a:lnTo>
                    <a:pt x="742" y="400"/>
                  </a:lnTo>
                  <a:lnTo>
                    <a:pt x="757" y="399"/>
                  </a:lnTo>
                  <a:lnTo>
                    <a:pt x="771" y="400"/>
                  </a:lnTo>
                  <a:lnTo>
                    <a:pt x="786" y="402"/>
                  </a:lnTo>
                  <a:lnTo>
                    <a:pt x="799" y="404"/>
                  </a:lnTo>
                  <a:lnTo>
                    <a:pt x="814" y="409"/>
                  </a:lnTo>
                  <a:lnTo>
                    <a:pt x="828" y="416"/>
                  </a:lnTo>
                  <a:lnTo>
                    <a:pt x="842" y="423"/>
                  </a:lnTo>
                  <a:lnTo>
                    <a:pt x="858" y="433"/>
                  </a:lnTo>
                  <a:lnTo>
                    <a:pt x="874" y="444"/>
                  </a:lnTo>
                  <a:lnTo>
                    <a:pt x="889" y="456"/>
                  </a:lnTo>
                  <a:lnTo>
                    <a:pt x="902" y="470"/>
                  </a:lnTo>
                  <a:lnTo>
                    <a:pt x="912" y="485"/>
                  </a:lnTo>
                  <a:lnTo>
                    <a:pt x="919" y="501"/>
                  </a:lnTo>
                  <a:lnTo>
                    <a:pt x="923" y="518"/>
                  </a:lnTo>
                  <a:lnTo>
                    <a:pt x="921" y="537"/>
                  </a:lnTo>
                  <a:lnTo>
                    <a:pt x="917" y="563"/>
                  </a:lnTo>
                  <a:lnTo>
                    <a:pt x="909" y="590"/>
                  </a:lnTo>
                  <a:lnTo>
                    <a:pt x="898" y="615"/>
                  </a:lnTo>
                  <a:lnTo>
                    <a:pt x="887" y="639"/>
                  </a:lnTo>
                  <a:lnTo>
                    <a:pt x="872" y="662"/>
                  </a:lnTo>
                  <a:lnTo>
                    <a:pt x="856" y="683"/>
                  </a:lnTo>
                  <a:lnTo>
                    <a:pt x="839" y="704"/>
                  </a:lnTo>
                  <a:lnTo>
                    <a:pt x="819" y="722"/>
                  </a:lnTo>
                  <a:lnTo>
                    <a:pt x="835" y="729"/>
                  </a:lnTo>
                  <a:lnTo>
                    <a:pt x="852" y="736"/>
                  </a:lnTo>
                  <a:lnTo>
                    <a:pt x="870" y="743"/>
                  </a:lnTo>
                  <a:lnTo>
                    <a:pt x="887" y="751"/>
                  </a:lnTo>
                  <a:lnTo>
                    <a:pt x="904" y="760"/>
                  </a:lnTo>
                  <a:lnTo>
                    <a:pt x="921" y="768"/>
                  </a:lnTo>
                  <a:lnTo>
                    <a:pt x="938" y="779"/>
                  </a:lnTo>
                  <a:lnTo>
                    <a:pt x="954" y="788"/>
                  </a:lnTo>
                  <a:lnTo>
                    <a:pt x="986" y="811"/>
                  </a:lnTo>
                  <a:lnTo>
                    <a:pt x="1010" y="835"/>
                  </a:lnTo>
                  <a:lnTo>
                    <a:pt x="1027" y="860"/>
                  </a:lnTo>
                  <a:lnTo>
                    <a:pt x="1039" y="886"/>
                  </a:lnTo>
                  <a:lnTo>
                    <a:pt x="1044" y="911"/>
                  </a:lnTo>
                  <a:lnTo>
                    <a:pt x="1044" y="938"/>
                  </a:lnTo>
                  <a:lnTo>
                    <a:pt x="1040" y="964"/>
                  </a:lnTo>
                  <a:lnTo>
                    <a:pt x="1032" y="992"/>
                  </a:lnTo>
                  <a:lnTo>
                    <a:pt x="1025" y="1010"/>
                  </a:lnTo>
                  <a:lnTo>
                    <a:pt x="1017" y="1029"/>
                  </a:lnTo>
                  <a:lnTo>
                    <a:pt x="1008" y="1046"/>
                  </a:lnTo>
                  <a:lnTo>
                    <a:pt x="997" y="1063"/>
                  </a:lnTo>
                  <a:lnTo>
                    <a:pt x="985" y="1078"/>
                  </a:lnTo>
                  <a:lnTo>
                    <a:pt x="970" y="1091"/>
                  </a:lnTo>
                  <a:lnTo>
                    <a:pt x="953" y="1100"/>
                  </a:lnTo>
                  <a:lnTo>
                    <a:pt x="932" y="1106"/>
                  </a:lnTo>
                  <a:lnTo>
                    <a:pt x="920" y="1108"/>
                  </a:lnTo>
                  <a:lnTo>
                    <a:pt x="909" y="1109"/>
                  </a:lnTo>
                  <a:lnTo>
                    <a:pt x="896" y="1112"/>
                  </a:lnTo>
                  <a:lnTo>
                    <a:pt x="885" y="1113"/>
                  </a:lnTo>
                  <a:lnTo>
                    <a:pt x="873" y="1114"/>
                  </a:lnTo>
                  <a:lnTo>
                    <a:pt x="860" y="1115"/>
                  </a:lnTo>
                  <a:lnTo>
                    <a:pt x="849" y="1115"/>
                  </a:lnTo>
                  <a:lnTo>
                    <a:pt x="837" y="1115"/>
                  </a:lnTo>
                  <a:lnTo>
                    <a:pt x="843" y="1125"/>
                  </a:lnTo>
                  <a:lnTo>
                    <a:pt x="848" y="1136"/>
                  </a:lnTo>
                  <a:lnTo>
                    <a:pt x="852" y="1148"/>
                  </a:lnTo>
                  <a:lnTo>
                    <a:pt x="858" y="1160"/>
                  </a:lnTo>
                  <a:lnTo>
                    <a:pt x="862" y="1173"/>
                  </a:lnTo>
                  <a:lnTo>
                    <a:pt x="866" y="1185"/>
                  </a:lnTo>
                  <a:lnTo>
                    <a:pt x="870" y="1197"/>
                  </a:lnTo>
                  <a:lnTo>
                    <a:pt x="872" y="1208"/>
                  </a:lnTo>
                  <a:lnTo>
                    <a:pt x="840" y="12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371" y="2040"/>
              <a:ext cx="275" cy="509"/>
            </a:xfrm>
            <a:custGeom>
              <a:avLst/>
              <a:gdLst>
                <a:gd name="T0" fmla="*/ 502 w 548"/>
                <a:gd name="T1" fmla="*/ 989 h 1019"/>
                <a:gd name="T2" fmla="*/ 517 w 548"/>
                <a:gd name="T3" fmla="*/ 935 h 1019"/>
                <a:gd name="T4" fmla="*/ 516 w 548"/>
                <a:gd name="T5" fmla="*/ 882 h 1019"/>
                <a:gd name="T6" fmla="*/ 478 w 548"/>
                <a:gd name="T7" fmla="*/ 892 h 1019"/>
                <a:gd name="T8" fmla="*/ 404 w 548"/>
                <a:gd name="T9" fmla="*/ 924 h 1019"/>
                <a:gd name="T10" fmla="*/ 329 w 548"/>
                <a:gd name="T11" fmla="*/ 945 h 1019"/>
                <a:gd name="T12" fmla="*/ 249 w 548"/>
                <a:gd name="T13" fmla="*/ 920 h 1019"/>
                <a:gd name="T14" fmla="*/ 202 w 548"/>
                <a:gd name="T15" fmla="*/ 861 h 1019"/>
                <a:gd name="T16" fmla="*/ 207 w 548"/>
                <a:gd name="T17" fmla="*/ 770 h 1019"/>
                <a:gd name="T18" fmla="*/ 258 w 548"/>
                <a:gd name="T19" fmla="*/ 673 h 1019"/>
                <a:gd name="T20" fmla="*/ 326 w 548"/>
                <a:gd name="T21" fmla="*/ 582 h 1019"/>
                <a:gd name="T22" fmla="*/ 279 w 548"/>
                <a:gd name="T23" fmla="*/ 582 h 1019"/>
                <a:gd name="T24" fmla="*/ 231 w 548"/>
                <a:gd name="T25" fmla="*/ 580 h 1019"/>
                <a:gd name="T26" fmla="*/ 181 w 548"/>
                <a:gd name="T27" fmla="*/ 575 h 1019"/>
                <a:gd name="T28" fmla="*/ 124 w 548"/>
                <a:gd name="T29" fmla="*/ 560 h 1019"/>
                <a:gd name="T30" fmla="*/ 70 w 548"/>
                <a:gd name="T31" fmla="*/ 535 h 1019"/>
                <a:gd name="T32" fmla="*/ 26 w 548"/>
                <a:gd name="T33" fmla="*/ 498 h 1019"/>
                <a:gd name="T34" fmla="*/ 2 w 548"/>
                <a:gd name="T35" fmla="*/ 453 h 1019"/>
                <a:gd name="T36" fmla="*/ 6 w 548"/>
                <a:gd name="T37" fmla="*/ 400 h 1019"/>
                <a:gd name="T38" fmla="*/ 40 w 548"/>
                <a:gd name="T39" fmla="*/ 328 h 1019"/>
                <a:gd name="T40" fmla="*/ 87 w 548"/>
                <a:gd name="T41" fmla="*/ 271 h 1019"/>
                <a:gd name="T42" fmla="*/ 107 w 548"/>
                <a:gd name="T43" fmla="*/ 233 h 1019"/>
                <a:gd name="T44" fmla="*/ 59 w 548"/>
                <a:gd name="T45" fmla="*/ 197 h 1019"/>
                <a:gd name="T46" fmla="*/ 30 w 548"/>
                <a:gd name="T47" fmla="*/ 147 h 1019"/>
                <a:gd name="T48" fmla="*/ 29 w 548"/>
                <a:gd name="T49" fmla="*/ 95 h 1019"/>
                <a:gd name="T50" fmla="*/ 48 w 548"/>
                <a:gd name="T51" fmla="*/ 52 h 1019"/>
                <a:gd name="T52" fmla="*/ 82 w 548"/>
                <a:gd name="T53" fmla="*/ 21 h 1019"/>
                <a:gd name="T54" fmla="*/ 125 w 548"/>
                <a:gd name="T55" fmla="*/ 4 h 1019"/>
                <a:gd name="T56" fmla="*/ 175 w 548"/>
                <a:gd name="T57" fmla="*/ 3 h 1019"/>
                <a:gd name="T58" fmla="*/ 182 w 548"/>
                <a:gd name="T59" fmla="*/ 70 h 1019"/>
                <a:gd name="T60" fmla="*/ 115 w 548"/>
                <a:gd name="T61" fmla="*/ 52 h 1019"/>
                <a:gd name="T62" fmla="*/ 62 w 548"/>
                <a:gd name="T63" fmla="*/ 75 h 1019"/>
                <a:gd name="T64" fmla="*/ 92 w 548"/>
                <a:gd name="T65" fmla="*/ 147 h 1019"/>
                <a:gd name="T66" fmla="*/ 162 w 548"/>
                <a:gd name="T67" fmla="*/ 184 h 1019"/>
                <a:gd name="T68" fmla="*/ 219 w 548"/>
                <a:gd name="T69" fmla="*/ 200 h 1019"/>
                <a:gd name="T70" fmla="*/ 214 w 548"/>
                <a:gd name="T71" fmla="*/ 209 h 1019"/>
                <a:gd name="T72" fmla="*/ 173 w 548"/>
                <a:gd name="T73" fmla="*/ 241 h 1019"/>
                <a:gd name="T74" fmla="*/ 119 w 548"/>
                <a:gd name="T75" fmla="*/ 290 h 1019"/>
                <a:gd name="T76" fmla="*/ 71 w 548"/>
                <a:gd name="T77" fmla="*/ 346 h 1019"/>
                <a:gd name="T78" fmla="*/ 52 w 548"/>
                <a:gd name="T79" fmla="*/ 400 h 1019"/>
                <a:gd name="T80" fmla="*/ 83 w 548"/>
                <a:gd name="T81" fmla="*/ 447 h 1019"/>
                <a:gd name="T82" fmla="*/ 150 w 548"/>
                <a:gd name="T83" fmla="*/ 485 h 1019"/>
                <a:gd name="T84" fmla="*/ 227 w 548"/>
                <a:gd name="T85" fmla="*/ 511 h 1019"/>
                <a:gd name="T86" fmla="*/ 299 w 548"/>
                <a:gd name="T87" fmla="*/ 526 h 1019"/>
                <a:gd name="T88" fmla="*/ 354 w 548"/>
                <a:gd name="T89" fmla="*/ 533 h 1019"/>
                <a:gd name="T90" fmla="*/ 375 w 548"/>
                <a:gd name="T91" fmla="*/ 534 h 1019"/>
                <a:gd name="T92" fmla="*/ 331 w 548"/>
                <a:gd name="T93" fmla="*/ 606 h 1019"/>
                <a:gd name="T94" fmla="*/ 261 w 548"/>
                <a:gd name="T95" fmla="*/ 732 h 1019"/>
                <a:gd name="T96" fmla="*/ 248 w 548"/>
                <a:gd name="T97" fmla="*/ 810 h 1019"/>
                <a:gd name="T98" fmla="*/ 281 w 548"/>
                <a:gd name="T99" fmla="*/ 857 h 1019"/>
                <a:gd name="T100" fmla="*/ 344 w 548"/>
                <a:gd name="T101" fmla="*/ 876 h 1019"/>
                <a:gd name="T102" fmla="*/ 417 w 548"/>
                <a:gd name="T103" fmla="*/ 863 h 1019"/>
                <a:gd name="T104" fmla="*/ 480 w 548"/>
                <a:gd name="T105" fmla="*/ 839 h 1019"/>
                <a:gd name="T106" fmla="*/ 545 w 548"/>
                <a:gd name="T107" fmla="*/ 825 h 1019"/>
                <a:gd name="T108" fmla="*/ 540 w 548"/>
                <a:gd name="T109" fmla="*/ 971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8" h="1019">
                  <a:moveTo>
                    <a:pt x="492" y="1019"/>
                  </a:moveTo>
                  <a:lnTo>
                    <a:pt x="496" y="1005"/>
                  </a:lnTo>
                  <a:lnTo>
                    <a:pt x="502" y="989"/>
                  </a:lnTo>
                  <a:lnTo>
                    <a:pt x="508" y="970"/>
                  </a:lnTo>
                  <a:lnTo>
                    <a:pt x="513" y="953"/>
                  </a:lnTo>
                  <a:lnTo>
                    <a:pt x="517" y="935"/>
                  </a:lnTo>
                  <a:lnTo>
                    <a:pt x="518" y="916"/>
                  </a:lnTo>
                  <a:lnTo>
                    <a:pt x="518" y="898"/>
                  </a:lnTo>
                  <a:lnTo>
                    <a:pt x="516" y="882"/>
                  </a:lnTo>
                  <a:lnTo>
                    <a:pt x="510" y="880"/>
                  </a:lnTo>
                  <a:lnTo>
                    <a:pt x="498" y="884"/>
                  </a:lnTo>
                  <a:lnTo>
                    <a:pt x="478" y="892"/>
                  </a:lnTo>
                  <a:lnTo>
                    <a:pt x="455" y="902"/>
                  </a:lnTo>
                  <a:lnTo>
                    <a:pt x="430" y="913"/>
                  </a:lnTo>
                  <a:lnTo>
                    <a:pt x="404" y="924"/>
                  </a:lnTo>
                  <a:lnTo>
                    <a:pt x="380" y="933"/>
                  </a:lnTo>
                  <a:lnTo>
                    <a:pt x="359" y="940"/>
                  </a:lnTo>
                  <a:lnTo>
                    <a:pt x="329" y="945"/>
                  </a:lnTo>
                  <a:lnTo>
                    <a:pt x="301" y="941"/>
                  </a:lnTo>
                  <a:lnTo>
                    <a:pt x="273" y="933"/>
                  </a:lnTo>
                  <a:lnTo>
                    <a:pt x="249" y="920"/>
                  </a:lnTo>
                  <a:lnTo>
                    <a:pt x="228" y="902"/>
                  </a:lnTo>
                  <a:lnTo>
                    <a:pt x="212" y="883"/>
                  </a:lnTo>
                  <a:lnTo>
                    <a:pt x="202" y="861"/>
                  </a:lnTo>
                  <a:lnTo>
                    <a:pt x="197" y="839"/>
                  </a:lnTo>
                  <a:lnTo>
                    <a:pt x="199" y="803"/>
                  </a:lnTo>
                  <a:lnTo>
                    <a:pt x="207" y="770"/>
                  </a:lnTo>
                  <a:lnTo>
                    <a:pt x="220" y="736"/>
                  </a:lnTo>
                  <a:lnTo>
                    <a:pt x="237" y="704"/>
                  </a:lnTo>
                  <a:lnTo>
                    <a:pt x="258" y="673"/>
                  </a:lnTo>
                  <a:lnTo>
                    <a:pt x="280" y="642"/>
                  </a:lnTo>
                  <a:lnTo>
                    <a:pt x="303" y="612"/>
                  </a:lnTo>
                  <a:lnTo>
                    <a:pt x="326" y="582"/>
                  </a:lnTo>
                  <a:lnTo>
                    <a:pt x="310" y="582"/>
                  </a:lnTo>
                  <a:lnTo>
                    <a:pt x="295" y="582"/>
                  </a:lnTo>
                  <a:lnTo>
                    <a:pt x="279" y="582"/>
                  </a:lnTo>
                  <a:lnTo>
                    <a:pt x="264" y="581"/>
                  </a:lnTo>
                  <a:lnTo>
                    <a:pt x="248" y="581"/>
                  </a:lnTo>
                  <a:lnTo>
                    <a:pt x="231" y="580"/>
                  </a:lnTo>
                  <a:lnTo>
                    <a:pt x="215" y="579"/>
                  </a:lnTo>
                  <a:lnTo>
                    <a:pt x="199" y="577"/>
                  </a:lnTo>
                  <a:lnTo>
                    <a:pt x="181" y="575"/>
                  </a:lnTo>
                  <a:lnTo>
                    <a:pt x="162" y="572"/>
                  </a:lnTo>
                  <a:lnTo>
                    <a:pt x="144" y="567"/>
                  </a:lnTo>
                  <a:lnTo>
                    <a:pt x="124" y="560"/>
                  </a:lnTo>
                  <a:lnTo>
                    <a:pt x="106" y="553"/>
                  </a:lnTo>
                  <a:lnTo>
                    <a:pt x="87" y="544"/>
                  </a:lnTo>
                  <a:lnTo>
                    <a:pt x="70" y="535"/>
                  </a:lnTo>
                  <a:lnTo>
                    <a:pt x="54" y="523"/>
                  </a:lnTo>
                  <a:lnTo>
                    <a:pt x="39" y="512"/>
                  </a:lnTo>
                  <a:lnTo>
                    <a:pt x="26" y="498"/>
                  </a:lnTo>
                  <a:lnTo>
                    <a:pt x="15" y="484"/>
                  </a:lnTo>
                  <a:lnTo>
                    <a:pt x="7" y="469"/>
                  </a:lnTo>
                  <a:lnTo>
                    <a:pt x="2" y="453"/>
                  </a:lnTo>
                  <a:lnTo>
                    <a:pt x="0" y="436"/>
                  </a:lnTo>
                  <a:lnTo>
                    <a:pt x="1" y="419"/>
                  </a:lnTo>
                  <a:lnTo>
                    <a:pt x="6" y="400"/>
                  </a:lnTo>
                  <a:lnTo>
                    <a:pt x="16" y="375"/>
                  </a:lnTo>
                  <a:lnTo>
                    <a:pt x="28" y="351"/>
                  </a:lnTo>
                  <a:lnTo>
                    <a:pt x="40" y="328"/>
                  </a:lnTo>
                  <a:lnTo>
                    <a:pt x="55" y="307"/>
                  </a:lnTo>
                  <a:lnTo>
                    <a:pt x="71" y="288"/>
                  </a:lnTo>
                  <a:lnTo>
                    <a:pt x="87" y="271"/>
                  </a:lnTo>
                  <a:lnTo>
                    <a:pt x="106" y="255"/>
                  </a:lnTo>
                  <a:lnTo>
                    <a:pt x="125" y="241"/>
                  </a:lnTo>
                  <a:lnTo>
                    <a:pt x="107" y="233"/>
                  </a:lnTo>
                  <a:lnTo>
                    <a:pt x="89" y="224"/>
                  </a:lnTo>
                  <a:lnTo>
                    <a:pt x="73" y="211"/>
                  </a:lnTo>
                  <a:lnTo>
                    <a:pt x="59" y="197"/>
                  </a:lnTo>
                  <a:lnTo>
                    <a:pt x="46" y="182"/>
                  </a:lnTo>
                  <a:lnTo>
                    <a:pt x="37" y="165"/>
                  </a:lnTo>
                  <a:lnTo>
                    <a:pt x="30" y="147"/>
                  </a:lnTo>
                  <a:lnTo>
                    <a:pt x="26" y="127"/>
                  </a:lnTo>
                  <a:lnTo>
                    <a:pt x="26" y="110"/>
                  </a:lnTo>
                  <a:lnTo>
                    <a:pt x="29" y="95"/>
                  </a:lnTo>
                  <a:lnTo>
                    <a:pt x="33" y="80"/>
                  </a:lnTo>
                  <a:lnTo>
                    <a:pt x="39" y="65"/>
                  </a:lnTo>
                  <a:lnTo>
                    <a:pt x="48" y="52"/>
                  </a:lnTo>
                  <a:lnTo>
                    <a:pt x="58" y="41"/>
                  </a:lnTo>
                  <a:lnTo>
                    <a:pt x="69" y="30"/>
                  </a:lnTo>
                  <a:lnTo>
                    <a:pt x="82" y="21"/>
                  </a:lnTo>
                  <a:lnTo>
                    <a:pt x="96" y="13"/>
                  </a:lnTo>
                  <a:lnTo>
                    <a:pt x="111" y="7"/>
                  </a:lnTo>
                  <a:lnTo>
                    <a:pt x="125" y="4"/>
                  </a:lnTo>
                  <a:lnTo>
                    <a:pt x="142" y="2"/>
                  </a:lnTo>
                  <a:lnTo>
                    <a:pt x="159" y="0"/>
                  </a:lnTo>
                  <a:lnTo>
                    <a:pt x="175" y="3"/>
                  </a:lnTo>
                  <a:lnTo>
                    <a:pt x="192" y="6"/>
                  </a:lnTo>
                  <a:lnTo>
                    <a:pt x="208" y="13"/>
                  </a:lnTo>
                  <a:lnTo>
                    <a:pt x="182" y="70"/>
                  </a:lnTo>
                  <a:lnTo>
                    <a:pt x="164" y="61"/>
                  </a:lnTo>
                  <a:lnTo>
                    <a:pt x="140" y="55"/>
                  </a:lnTo>
                  <a:lnTo>
                    <a:pt x="115" y="52"/>
                  </a:lnTo>
                  <a:lnTo>
                    <a:pt x="91" y="55"/>
                  </a:lnTo>
                  <a:lnTo>
                    <a:pt x="73" y="61"/>
                  </a:lnTo>
                  <a:lnTo>
                    <a:pt x="62" y="75"/>
                  </a:lnTo>
                  <a:lnTo>
                    <a:pt x="62" y="98"/>
                  </a:lnTo>
                  <a:lnTo>
                    <a:pt x="76" y="129"/>
                  </a:lnTo>
                  <a:lnTo>
                    <a:pt x="92" y="147"/>
                  </a:lnTo>
                  <a:lnTo>
                    <a:pt x="113" y="162"/>
                  </a:lnTo>
                  <a:lnTo>
                    <a:pt x="137" y="174"/>
                  </a:lnTo>
                  <a:lnTo>
                    <a:pt x="162" y="184"/>
                  </a:lnTo>
                  <a:lnTo>
                    <a:pt x="185" y="192"/>
                  </a:lnTo>
                  <a:lnTo>
                    <a:pt x="205" y="196"/>
                  </a:lnTo>
                  <a:lnTo>
                    <a:pt x="219" y="200"/>
                  </a:lnTo>
                  <a:lnTo>
                    <a:pt x="225" y="201"/>
                  </a:lnTo>
                  <a:lnTo>
                    <a:pt x="222" y="203"/>
                  </a:lnTo>
                  <a:lnTo>
                    <a:pt x="214" y="209"/>
                  </a:lnTo>
                  <a:lnTo>
                    <a:pt x="204" y="217"/>
                  </a:lnTo>
                  <a:lnTo>
                    <a:pt x="189" y="227"/>
                  </a:lnTo>
                  <a:lnTo>
                    <a:pt x="173" y="241"/>
                  </a:lnTo>
                  <a:lnTo>
                    <a:pt x="155" y="256"/>
                  </a:lnTo>
                  <a:lnTo>
                    <a:pt x="137" y="272"/>
                  </a:lnTo>
                  <a:lnTo>
                    <a:pt x="119" y="290"/>
                  </a:lnTo>
                  <a:lnTo>
                    <a:pt x="100" y="308"/>
                  </a:lnTo>
                  <a:lnTo>
                    <a:pt x="85" y="328"/>
                  </a:lnTo>
                  <a:lnTo>
                    <a:pt x="71" y="346"/>
                  </a:lnTo>
                  <a:lnTo>
                    <a:pt x="61" y="364"/>
                  </a:lnTo>
                  <a:lnTo>
                    <a:pt x="54" y="383"/>
                  </a:lnTo>
                  <a:lnTo>
                    <a:pt x="52" y="400"/>
                  </a:lnTo>
                  <a:lnTo>
                    <a:pt x="55" y="416"/>
                  </a:lnTo>
                  <a:lnTo>
                    <a:pt x="66" y="431"/>
                  </a:lnTo>
                  <a:lnTo>
                    <a:pt x="83" y="447"/>
                  </a:lnTo>
                  <a:lnTo>
                    <a:pt x="104" y="461"/>
                  </a:lnTo>
                  <a:lnTo>
                    <a:pt x="125" y="474"/>
                  </a:lnTo>
                  <a:lnTo>
                    <a:pt x="150" y="485"/>
                  </a:lnTo>
                  <a:lnTo>
                    <a:pt x="175" y="495"/>
                  </a:lnTo>
                  <a:lnTo>
                    <a:pt x="200" y="504"/>
                  </a:lnTo>
                  <a:lnTo>
                    <a:pt x="227" y="511"/>
                  </a:lnTo>
                  <a:lnTo>
                    <a:pt x="252" y="516"/>
                  </a:lnTo>
                  <a:lnTo>
                    <a:pt x="276" y="521"/>
                  </a:lnTo>
                  <a:lnTo>
                    <a:pt x="299" y="526"/>
                  </a:lnTo>
                  <a:lnTo>
                    <a:pt x="320" y="529"/>
                  </a:lnTo>
                  <a:lnTo>
                    <a:pt x="339" y="530"/>
                  </a:lnTo>
                  <a:lnTo>
                    <a:pt x="354" y="533"/>
                  </a:lnTo>
                  <a:lnTo>
                    <a:pt x="365" y="534"/>
                  </a:lnTo>
                  <a:lnTo>
                    <a:pt x="373" y="534"/>
                  </a:lnTo>
                  <a:lnTo>
                    <a:pt x="375" y="534"/>
                  </a:lnTo>
                  <a:lnTo>
                    <a:pt x="369" y="545"/>
                  </a:lnTo>
                  <a:lnTo>
                    <a:pt x="352" y="571"/>
                  </a:lnTo>
                  <a:lnTo>
                    <a:pt x="331" y="606"/>
                  </a:lnTo>
                  <a:lnTo>
                    <a:pt x="306" y="648"/>
                  </a:lnTo>
                  <a:lnTo>
                    <a:pt x="282" y="690"/>
                  </a:lnTo>
                  <a:lnTo>
                    <a:pt x="261" y="732"/>
                  </a:lnTo>
                  <a:lnTo>
                    <a:pt x="246" y="766"/>
                  </a:lnTo>
                  <a:lnTo>
                    <a:pt x="243" y="789"/>
                  </a:lnTo>
                  <a:lnTo>
                    <a:pt x="248" y="810"/>
                  </a:lnTo>
                  <a:lnTo>
                    <a:pt x="256" y="829"/>
                  </a:lnTo>
                  <a:lnTo>
                    <a:pt x="267" y="845"/>
                  </a:lnTo>
                  <a:lnTo>
                    <a:pt x="281" y="857"/>
                  </a:lnTo>
                  <a:lnTo>
                    <a:pt x="299" y="867"/>
                  </a:lnTo>
                  <a:lnTo>
                    <a:pt x="320" y="873"/>
                  </a:lnTo>
                  <a:lnTo>
                    <a:pt x="344" y="876"/>
                  </a:lnTo>
                  <a:lnTo>
                    <a:pt x="372" y="873"/>
                  </a:lnTo>
                  <a:lnTo>
                    <a:pt x="395" y="869"/>
                  </a:lnTo>
                  <a:lnTo>
                    <a:pt x="417" y="863"/>
                  </a:lnTo>
                  <a:lnTo>
                    <a:pt x="439" y="855"/>
                  </a:lnTo>
                  <a:lnTo>
                    <a:pt x="460" y="847"/>
                  </a:lnTo>
                  <a:lnTo>
                    <a:pt x="480" y="839"/>
                  </a:lnTo>
                  <a:lnTo>
                    <a:pt x="501" y="832"/>
                  </a:lnTo>
                  <a:lnTo>
                    <a:pt x="522" y="827"/>
                  </a:lnTo>
                  <a:lnTo>
                    <a:pt x="545" y="825"/>
                  </a:lnTo>
                  <a:lnTo>
                    <a:pt x="548" y="870"/>
                  </a:lnTo>
                  <a:lnTo>
                    <a:pt x="546" y="920"/>
                  </a:lnTo>
                  <a:lnTo>
                    <a:pt x="540" y="971"/>
                  </a:lnTo>
                  <a:lnTo>
                    <a:pt x="537" y="1017"/>
                  </a:lnTo>
                  <a:lnTo>
                    <a:pt x="492" y="10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2615" y="2529"/>
              <a:ext cx="196" cy="127"/>
            </a:xfrm>
            <a:custGeom>
              <a:avLst/>
              <a:gdLst>
                <a:gd name="T0" fmla="*/ 1 w 393"/>
                <a:gd name="T1" fmla="*/ 57 h 254"/>
                <a:gd name="T2" fmla="*/ 0 w 393"/>
                <a:gd name="T3" fmla="*/ 92 h 254"/>
                <a:gd name="T4" fmla="*/ 6 w 393"/>
                <a:gd name="T5" fmla="*/ 133 h 254"/>
                <a:gd name="T6" fmla="*/ 22 w 393"/>
                <a:gd name="T7" fmla="*/ 174 h 254"/>
                <a:gd name="T8" fmla="*/ 53 w 393"/>
                <a:gd name="T9" fmla="*/ 210 h 254"/>
                <a:gd name="T10" fmla="*/ 90 w 393"/>
                <a:gd name="T11" fmla="*/ 231 h 254"/>
                <a:gd name="T12" fmla="*/ 128 w 393"/>
                <a:gd name="T13" fmla="*/ 243 h 254"/>
                <a:gd name="T14" fmla="*/ 169 w 393"/>
                <a:gd name="T15" fmla="*/ 250 h 254"/>
                <a:gd name="T16" fmla="*/ 210 w 393"/>
                <a:gd name="T17" fmla="*/ 254 h 254"/>
                <a:gd name="T18" fmla="*/ 247 w 393"/>
                <a:gd name="T19" fmla="*/ 250 h 254"/>
                <a:gd name="T20" fmla="*/ 280 w 393"/>
                <a:gd name="T21" fmla="*/ 243 h 254"/>
                <a:gd name="T22" fmla="*/ 309 w 393"/>
                <a:gd name="T23" fmla="*/ 233 h 254"/>
                <a:gd name="T24" fmla="*/ 338 w 393"/>
                <a:gd name="T25" fmla="*/ 216 h 254"/>
                <a:gd name="T26" fmla="*/ 362 w 393"/>
                <a:gd name="T27" fmla="*/ 185 h 254"/>
                <a:gd name="T28" fmla="*/ 378 w 393"/>
                <a:gd name="T29" fmla="*/ 147 h 254"/>
                <a:gd name="T30" fmla="*/ 387 w 393"/>
                <a:gd name="T31" fmla="*/ 105 h 254"/>
                <a:gd name="T32" fmla="*/ 391 w 393"/>
                <a:gd name="T33" fmla="*/ 66 h 254"/>
                <a:gd name="T34" fmla="*/ 393 w 393"/>
                <a:gd name="T35" fmla="*/ 20 h 254"/>
                <a:gd name="T36" fmla="*/ 361 w 393"/>
                <a:gd name="T37" fmla="*/ 5 h 254"/>
                <a:gd name="T38" fmla="*/ 364 w 393"/>
                <a:gd name="T39" fmla="*/ 71 h 254"/>
                <a:gd name="T40" fmla="*/ 356 w 393"/>
                <a:gd name="T41" fmla="*/ 139 h 254"/>
                <a:gd name="T42" fmla="*/ 336 w 393"/>
                <a:gd name="T43" fmla="*/ 165 h 254"/>
                <a:gd name="T44" fmla="*/ 309 w 393"/>
                <a:gd name="T45" fmla="*/ 183 h 254"/>
                <a:gd name="T46" fmla="*/ 274 w 393"/>
                <a:gd name="T47" fmla="*/ 193 h 254"/>
                <a:gd name="T48" fmla="*/ 237 w 393"/>
                <a:gd name="T49" fmla="*/ 195 h 254"/>
                <a:gd name="T50" fmla="*/ 198 w 393"/>
                <a:gd name="T51" fmla="*/ 190 h 254"/>
                <a:gd name="T52" fmla="*/ 159 w 393"/>
                <a:gd name="T53" fmla="*/ 180 h 254"/>
                <a:gd name="T54" fmla="*/ 122 w 393"/>
                <a:gd name="T55" fmla="*/ 165 h 254"/>
                <a:gd name="T56" fmla="*/ 91 w 393"/>
                <a:gd name="T57" fmla="*/ 147 h 254"/>
                <a:gd name="T58" fmla="*/ 72 w 393"/>
                <a:gd name="T59" fmla="*/ 121 h 254"/>
                <a:gd name="T60" fmla="*/ 60 w 393"/>
                <a:gd name="T61" fmla="*/ 92 h 254"/>
                <a:gd name="T62" fmla="*/ 53 w 393"/>
                <a:gd name="T63" fmla="*/ 65 h 254"/>
                <a:gd name="T64" fmla="*/ 50 w 393"/>
                <a:gd name="T65" fmla="*/ 3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3" h="254">
                  <a:moveTo>
                    <a:pt x="5" y="41"/>
                  </a:moveTo>
                  <a:lnTo>
                    <a:pt x="1" y="57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1" y="112"/>
                  </a:lnTo>
                  <a:lnTo>
                    <a:pt x="6" y="133"/>
                  </a:lnTo>
                  <a:lnTo>
                    <a:pt x="13" y="153"/>
                  </a:lnTo>
                  <a:lnTo>
                    <a:pt x="22" y="174"/>
                  </a:lnTo>
                  <a:lnTo>
                    <a:pt x="36" y="195"/>
                  </a:lnTo>
                  <a:lnTo>
                    <a:pt x="53" y="210"/>
                  </a:lnTo>
                  <a:lnTo>
                    <a:pt x="72" y="221"/>
                  </a:lnTo>
                  <a:lnTo>
                    <a:pt x="90" y="231"/>
                  </a:lnTo>
                  <a:lnTo>
                    <a:pt x="108" y="238"/>
                  </a:lnTo>
                  <a:lnTo>
                    <a:pt x="128" y="243"/>
                  </a:lnTo>
                  <a:lnTo>
                    <a:pt x="149" y="247"/>
                  </a:lnTo>
                  <a:lnTo>
                    <a:pt x="169" y="250"/>
                  </a:lnTo>
                  <a:lnTo>
                    <a:pt x="191" y="253"/>
                  </a:lnTo>
                  <a:lnTo>
                    <a:pt x="210" y="254"/>
                  </a:lnTo>
                  <a:lnTo>
                    <a:pt x="229" y="253"/>
                  </a:lnTo>
                  <a:lnTo>
                    <a:pt x="247" y="250"/>
                  </a:lnTo>
                  <a:lnTo>
                    <a:pt x="264" y="248"/>
                  </a:lnTo>
                  <a:lnTo>
                    <a:pt x="280" y="243"/>
                  </a:lnTo>
                  <a:lnTo>
                    <a:pt x="296" y="239"/>
                  </a:lnTo>
                  <a:lnTo>
                    <a:pt x="309" y="233"/>
                  </a:lnTo>
                  <a:lnTo>
                    <a:pt x="322" y="227"/>
                  </a:lnTo>
                  <a:lnTo>
                    <a:pt x="338" y="216"/>
                  </a:lnTo>
                  <a:lnTo>
                    <a:pt x="350" y="202"/>
                  </a:lnTo>
                  <a:lnTo>
                    <a:pt x="362" y="185"/>
                  </a:lnTo>
                  <a:lnTo>
                    <a:pt x="371" y="166"/>
                  </a:lnTo>
                  <a:lnTo>
                    <a:pt x="378" y="147"/>
                  </a:lnTo>
                  <a:lnTo>
                    <a:pt x="383" y="126"/>
                  </a:lnTo>
                  <a:lnTo>
                    <a:pt x="387" y="105"/>
                  </a:lnTo>
                  <a:lnTo>
                    <a:pt x="389" y="84"/>
                  </a:lnTo>
                  <a:lnTo>
                    <a:pt x="391" y="66"/>
                  </a:lnTo>
                  <a:lnTo>
                    <a:pt x="393" y="43"/>
                  </a:lnTo>
                  <a:lnTo>
                    <a:pt x="393" y="20"/>
                  </a:lnTo>
                  <a:lnTo>
                    <a:pt x="393" y="0"/>
                  </a:lnTo>
                  <a:lnTo>
                    <a:pt x="361" y="5"/>
                  </a:lnTo>
                  <a:lnTo>
                    <a:pt x="363" y="36"/>
                  </a:lnTo>
                  <a:lnTo>
                    <a:pt x="364" y="71"/>
                  </a:lnTo>
                  <a:lnTo>
                    <a:pt x="362" y="106"/>
                  </a:lnTo>
                  <a:lnTo>
                    <a:pt x="356" y="139"/>
                  </a:lnTo>
                  <a:lnTo>
                    <a:pt x="347" y="153"/>
                  </a:lnTo>
                  <a:lnTo>
                    <a:pt x="336" y="165"/>
                  </a:lnTo>
                  <a:lnTo>
                    <a:pt x="323" y="175"/>
                  </a:lnTo>
                  <a:lnTo>
                    <a:pt x="309" y="183"/>
                  </a:lnTo>
                  <a:lnTo>
                    <a:pt x="292" y="189"/>
                  </a:lnTo>
                  <a:lnTo>
                    <a:pt x="274" y="193"/>
                  </a:lnTo>
                  <a:lnTo>
                    <a:pt x="256" y="195"/>
                  </a:lnTo>
                  <a:lnTo>
                    <a:pt x="237" y="195"/>
                  </a:lnTo>
                  <a:lnTo>
                    <a:pt x="218" y="194"/>
                  </a:lnTo>
                  <a:lnTo>
                    <a:pt x="198" y="190"/>
                  </a:lnTo>
                  <a:lnTo>
                    <a:pt x="179" y="186"/>
                  </a:lnTo>
                  <a:lnTo>
                    <a:pt x="159" y="180"/>
                  </a:lnTo>
                  <a:lnTo>
                    <a:pt x="141" y="173"/>
                  </a:lnTo>
                  <a:lnTo>
                    <a:pt x="122" y="165"/>
                  </a:lnTo>
                  <a:lnTo>
                    <a:pt x="106" y="156"/>
                  </a:lnTo>
                  <a:lnTo>
                    <a:pt x="91" y="147"/>
                  </a:lnTo>
                  <a:lnTo>
                    <a:pt x="81" y="134"/>
                  </a:lnTo>
                  <a:lnTo>
                    <a:pt x="72" y="121"/>
                  </a:lnTo>
                  <a:lnTo>
                    <a:pt x="65" y="107"/>
                  </a:lnTo>
                  <a:lnTo>
                    <a:pt x="60" y="92"/>
                  </a:lnTo>
                  <a:lnTo>
                    <a:pt x="55" y="79"/>
                  </a:lnTo>
                  <a:lnTo>
                    <a:pt x="53" y="65"/>
                  </a:lnTo>
                  <a:lnTo>
                    <a:pt x="51" y="51"/>
                  </a:lnTo>
                  <a:lnTo>
                    <a:pt x="50" y="39"/>
                  </a:lnTo>
                  <a:lnTo>
                    <a:pt x="5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8211" name="Picture 19" descr="C:\Users\radoslav.pekny\AppData\Local\Microsoft\Windows\Temporary Internet Files\Content.IE5\1K96YH8U\MC90043639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4351" y="38558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C:\Users\radoslav.pekny\AppData\Local\Microsoft\Windows\Temporary Internet Files\Content.IE5\1K96YH8U\MC9004366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0910" y="3589338"/>
            <a:ext cx="144462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801192" y="1809444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X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199002" y="1767880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X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034446" y="1767880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X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858638" y="2151112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X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973428" y="2151112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X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882233" y="287208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X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446608" y="253434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X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267301" y="3243110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X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579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C:\Users\radoslav.pekny\AppData\Local\Microsoft\Windows\Temporary Internet Files\Content.IE5\ZPCSRFQU\MP9004391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5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8"/>
          <p:cNvGrpSpPr>
            <a:grpSpLocks noChangeAspect="1"/>
          </p:cNvGrpSpPr>
          <p:nvPr/>
        </p:nvGrpSpPr>
        <p:grpSpPr bwMode="auto">
          <a:xfrm>
            <a:off x="2370551" y="369076"/>
            <a:ext cx="2417091" cy="1252938"/>
            <a:chOff x="2366" y="1858"/>
            <a:chExt cx="949" cy="469"/>
          </a:xfrm>
        </p:grpSpPr>
        <p:sp>
          <p:nvSpPr>
            <p:cNvPr id="5" name="Freeform 11"/>
            <p:cNvSpPr>
              <a:spLocks/>
            </p:cNvSpPr>
            <p:nvPr/>
          </p:nvSpPr>
          <p:spPr bwMode="auto">
            <a:xfrm>
              <a:off x="2366" y="2252"/>
              <a:ext cx="310" cy="45"/>
            </a:xfrm>
            <a:custGeom>
              <a:avLst/>
              <a:gdLst>
                <a:gd name="T0" fmla="*/ 579 w 620"/>
                <a:gd name="T1" fmla="*/ 0 h 91"/>
                <a:gd name="T2" fmla="*/ 326 w 620"/>
                <a:gd name="T3" fmla="*/ 48 h 91"/>
                <a:gd name="T4" fmla="*/ 181 w 620"/>
                <a:gd name="T5" fmla="*/ 73 h 91"/>
                <a:gd name="T6" fmla="*/ 132 w 620"/>
                <a:gd name="T7" fmla="*/ 80 h 91"/>
                <a:gd name="T8" fmla="*/ 90 w 620"/>
                <a:gd name="T9" fmla="*/ 36 h 91"/>
                <a:gd name="T10" fmla="*/ 102 w 620"/>
                <a:gd name="T11" fmla="*/ 80 h 91"/>
                <a:gd name="T12" fmla="*/ 66 w 620"/>
                <a:gd name="T13" fmla="*/ 61 h 91"/>
                <a:gd name="T14" fmla="*/ 0 w 620"/>
                <a:gd name="T15" fmla="*/ 12 h 91"/>
                <a:gd name="T16" fmla="*/ 24 w 620"/>
                <a:gd name="T17" fmla="*/ 48 h 91"/>
                <a:gd name="T18" fmla="*/ 78 w 620"/>
                <a:gd name="T19" fmla="*/ 91 h 91"/>
                <a:gd name="T20" fmla="*/ 192 w 620"/>
                <a:gd name="T21" fmla="*/ 91 h 91"/>
                <a:gd name="T22" fmla="*/ 332 w 620"/>
                <a:gd name="T23" fmla="*/ 61 h 91"/>
                <a:gd name="T24" fmla="*/ 620 w 620"/>
                <a:gd name="T25" fmla="*/ 6 h 91"/>
                <a:gd name="T26" fmla="*/ 579 w 620"/>
                <a:gd name="T2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0" h="91">
                  <a:moveTo>
                    <a:pt x="579" y="0"/>
                  </a:moveTo>
                  <a:lnTo>
                    <a:pt x="326" y="48"/>
                  </a:lnTo>
                  <a:lnTo>
                    <a:pt x="181" y="73"/>
                  </a:lnTo>
                  <a:lnTo>
                    <a:pt x="132" y="80"/>
                  </a:lnTo>
                  <a:lnTo>
                    <a:pt x="90" y="36"/>
                  </a:lnTo>
                  <a:lnTo>
                    <a:pt x="102" y="80"/>
                  </a:lnTo>
                  <a:lnTo>
                    <a:pt x="66" y="61"/>
                  </a:lnTo>
                  <a:lnTo>
                    <a:pt x="0" y="12"/>
                  </a:lnTo>
                  <a:lnTo>
                    <a:pt x="24" y="48"/>
                  </a:lnTo>
                  <a:lnTo>
                    <a:pt x="78" y="91"/>
                  </a:lnTo>
                  <a:lnTo>
                    <a:pt x="192" y="91"/>
                  </a:lnTo>
                  <a:lnTo>
                    <a:pt x="332" y="61"/>
                  </a:lnTo>
                  <a:lnTo>
                    <a:pt x="620" y="6"/>
                  </a:lnTo>
                  <a:lnTo>
                    <a:pt x="579" y="0"/>
                  </a:lnTo>
                  <a:close/>
                </a:path>
              </a:pathLst>
            </a:custGeom>
            <a:solidFill>
              <a:srgbClr val="994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12"/>
            <p:cNvSpPr>
              <a:spLocks/>
            </p:cNvSpPr>
            <p:nvPr/>
          </p:nvSpPr>
          <p:spPr bwMode="auto">
            <a:xfrm>
              <a:off x="2389" y="2253"/>
              <a:ext cx="304" cy="74"/>
            </a:xfrm>
            <a:custGeom>
              <a:avLst/>
              <a:gdLst>
                <a:gd name="T0" fmla="*/ 571 w 608"/>
                <a:gd name="T1" fmla="*/ 0 h 149"/>
                <a:gd name="T2" fmla="*/ 328 w 608"/>
                <a:gd name="T3" fmla="*/ 68 h 149"/>
                <a:gd name="T4" fmla="*/ 189 w 608"/>
                <a:gd name="T5" fmla="*/ 114 h 149"/>
                <a:gd name="T6" fmla="*/ 142 w 608"/>
                <a:gd name="T7" fmla="*/ 128 h 149"/>
                <a:gd name="T8" fmla="*/ 93 w 608"/>
                <a:gd name="T9" fmla="*/ 92 h 149"/>
                <a:gd name="T10" fmla="*/ 112 w 608"/>
                <a:gd name="T11" fmla="*/ 133 h 149"/>
                <a:gd name="T12" fmla="*/ 74 w 608"/>
                <a:gd name="T13" fmla="*/ 120 h 149"/>
                <a:gd name="T14" fmla="*/ 0 w 608"/>
                <a:gd name="T15" fmla="*/ 82 h 149"/>
                <a:gd name="T16" fmla="*/ 24 w 608"/>
                <a:gd name="T17" fmla="*/ 119 h 149"/>
                <a:gd name="T18" fmla="*/ 90 w 608"/>
                <a:gd name="T19" fmla="*/ 149 h 149"/>
                <a:gd name="T20" fmla="*/ 204 w 608"/>
                <a:gd name="T21" fmla="*/ 130 h 149"/>
                <a:gd name="T22" fmla="*/ 336 w 608"/>
                <a:gd name="T23" fmla="*/ 86 h 149"/>
                <a:gd name="T24" fmla="*/ 608 w 608"/>
                <a:gd name="T25" fmla="*/ 5 h 149"/>
                <a:gd name="T26" fmla="*/ 571 w 608"/>
                <a:gd name="T27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8" h="149">
                  <a:moveTo>
                    <a:pt x="571" y="0"/>
                  </a:moveTo>
                  <a:lnTo>
                    <a:pt x="328" y="68"/>
                  </a:lnTo>
                  <a:lnTo>
                    <a:pt x="189" y="114"/>
                  </a:lnTo>
                  <a:lnTo>
                    <a:pt x="142" y="128"/>
                  </a:lnTo>
                  <a:lnTo>
                    <a:pt x="93" y="92"/>
                  </a:lnTo>
                  <a:lnTo>
                    <a:pt x="112" y="133"/>
                  </a:lnTo>
                  <a:lnTo>
                    <a:pt x="74" y="120"/>
                  </a:lnTo>
                  <a:lnTo>
                    <a:pt x="0" y="82"/>
                  </a:lnTo>
                  <a:lnTo>
                    <a:pt x="24" y="119"/>
                  </a:lnTo>
                  <a:lnTo>
                    <a:pt x="90" y="149"/>
                  </a:lnTo>
                  <a:lnTo>
                    <a:pt x="204" y="130"/>
                  </a:lnTo>
                  <a:lnTo>
                    <a:pt x="336" y="86"/>
                  </a:lnTo>
                  <a:lnTo>
                    <a:pt x="608" y="5"/>
                  </a:lnTo>
                  <a:lnTo>
                    <a:pt x="571" y="0"/>
                  </a:lnTo>
                  <a:close/>
                </a:path>
              </a:pathLst>
            </a:custGeom>
            <a:solidFill>
              <a:srgbClr val="994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13"/>
            <p:cNvSpPr>
              <a:spLocks/>
            </p:cNvSpPr>
            <p:nvPr/>
          </p:nvSpPr>
          <p:spPr bwMode="auto">
            <a:xfrm>
              <a:off x="2447" y="1858"/>
              <a:ext cx="708" cy="406"/>
            </a:xfrm>
            <a:custGeom>
              <a:avLst/>
              <a:gdLst>
                <a:gd name="T0" fmla="*/ 1375 w 1416"/>
                <a:gd name="T1" fmla="*/ 410 h 811"/>
                <a:gd name="T2" fmla="*/ 1259 w 1416"/>
                <a:gd name="T3" fmla="*/ 456 h 811"/>
                <a:gd name="T4" fmla="*/ 1149 w 1416"/>
                <a:gd name="T5" fmla="*/ 526 h 811"/>
                <a:gd name="T6" fmla="*/ 1112 w 1416"/>
                <a:gd name="T7" fmla="*/ 568 h 811"/>
                <a:gd name="T8" fmla="*/ 1077 w 1416"/>
                <a:gd name="T9" fmla="*/ 605 h 811"/>
                <a:gd name="T10" fmla="*/ 1042 w 1416"/>
                <a:gd name="T11" fmla="*/ 639 h 811"/>
                <a:gd name="T12" fmla="*/ 1010 w 1416"/>
                <a:gd name="T13" fmla="*/ 665 h 811"/>
                <a:gd name="T14" fmla="*/ 982 w 1416"/>
                <a:gd name="T15" fmla="*/ 688 h 811"/>
                <a:gd name="T16" fmla="*/ 958 w 1416"/>
                <a:gd name="T17" fmla="*/ 705 h 811"/>
                <a:gd name="T18" fmla="*/ 941 w 1416"/>
                <a:gd name="T19" fmla="*/ 718 h 811"/>
                <a:gd name="T20" fmla="*/ 836 w 1416"/>
                <a:gd name="T21" fmla="*/ 762 h 811"/>
                <a:gd name="T22" fmla="*/ 792 w 1416"/>
                <a:gd name="T23" fmla="*/ 777 h 811"/>
                <a:gd name="T24" fmla="*/ 753 w 1416"/>
                <a:gd name="T25" fmla="*/ 784 h 811"/>
                <a:gd name="T26" fmla="*/ 713 w 1416"/>
                <a:gd name="T27" fmla="*/ 790 h 811"/>
                <a:gd name="T28" fmla="*/ 666 w 1416"/>
                <a:gd name="T29" fmla="*/ 798 h 811"/>
                <a:gd name="T30" fmla="*/ 507 w 1416"/>
                <a:gd name="T31" fmla="*/ 790 h 811"/>
                <a:gd name="T32" fmla="*/ 399 w 1416"/>
                <a:gd name="T33" fmla="*/ 799 h 811"/>
                <a:gd name="T34" fmla="*/ 509 w 1416"/>
                <a:gd name="T35" fmla="*/ 719 h 811"/>
                <a:gd name="T36" fmla="*/ 458 w 1416"/>
                <a:gd name="T37" fmla="*/ 667 h 811"/>
                <a:gd name="T38" fmla="*/ 339 w 1416"/>
                <a:gd name="T39" fmla="*/ 600 h 811"/>
                <a:gd name="T40" fmla="*/ 513 w 1416"/>
                <a:gd name="T41" fmla="*/ 579 h 811"/>
                <a:gd name="T42" fmla="*/ 414 w 1416"/>
                <a:gd name="T43" fmla="*/ 482 h 811"/>
                <a:gd name="T44" fmla="*/ 248 w 1416"/>
                <a:gd name="T45" fmla="*/ 294 h 811"/>
                <a:gd name="T46" fmla="*/ 124 w 1416"/>
                <a:gd name="T47" fmla="*/ 233 h 811"/>
                <a:gd name="T48" fmla="*/ 174 w 1416"/>
                <a:gd name="T49" fmla="*/ 209 h 811"/>
                <a:gd name="T50" fmla="*/ 91 w 1416"/>
                <a:gd name="T51" fmla="*/ 169 h 811"/>
                <a:gd name="T52" fmla="*/ 155 w 1416"/>
                <a:gd name="T53" fmla="*/ 117 h 811"/>
                <a:gd name="T54" fmla="*/ 14 w 1416"/>
                <a:gd name="T55" fmla="*/ 33 h 811"/>
                <a:gd name="T56" fmla="*/ 439 w 1416"/>
                <a:gd name="T57" fmla="*/ 99 h 811"/>
                <a:gd name="T58" fmla="*/ 609 w 1416"/>
                <a:gd name="T59" fmla="*/ 195 h 811"/>
                <a:gd name="T60" fmla="*/ 563 w 1416"/>
                <a:gd name="T61" fmla="*/ 122 h 811"/>
                <a:gd name="T62" fmla="*/ 483 w 1416"/>
                <a:gd name="T63" fmla="*/ 70 h 811"/>
                <a:gd name="T64" fmla="*/ 421 w 1416"/>
                <a:gd name="T65" fmla="*/ 36 h 811"/>
                <a:gd name="T66" fmla="*/ 593 w 1416"/>
                <a:gd name="T67" fmla="*/ 41 h 811"/>
                <a:gd name="T68" fmla="*/ 515 w 1416"/>
                <a:gd name="T69" fmla="*/ 0 h 811"/>
                <a:gd name="T70" fmla="*/ 764 w 1416"/>
                <a:gd name="T71" fmla="*/ 58 h 811"/>
                <a:gd name="T72" fmla="*/ 901 w 1416"/>
                <a:gd name="T73" fmla="*/ 344 h 811"/>
                <a:gd name="T74" fmla="*/ 1058 w 1416"/>
                <a:gd name="T75" fmla="*/ 464 h 811"/>
                <a:gd name="T76" fmla="*/ 1150 w 1416"/>
                <a:gd name="T77" fmla="*/ 442 h 811"/>
                <a:gd name="T78" fmla="*/ 1308 w 1416"/>
                <a:gd name="T79" fmla="*/ 355 h 811"/>
                <a:gd name="T80" fmla="*/ 1343 w 1416"/>
                <a:gd name="T81" fmla="*/ 328 h 811"/>
                <a:gd name="T82" fmla="*/ 1373 w 1416"/>
                <a:gd name="T83" fmla="*/ 327 h 811"/>
                <a:gd name="T84" fmla="*/ 1398 w 1416"/>
                <a:gd name="T85" fmla="*/ 343 h 811"/>
                <a:gd name="T86" fmla="*/ 1416 w 1416"/>
                <a:gd name="T87" fmla="*/ 368 h 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16" h="811">
                  <a:moveTo>
                    <a:pt x="1416" y="368"/>
                  </a:moveTo>
                  <a:lnTo>
                    <a:pt x="1375" y="410"/>
                  </a:lnTo>
                  <a:lnTo>
                    <a:pt x="1325" y="435"/>
                  </a:lnTo>
                  <a:lnTo>
                    <a:pt x="1259" y="456"/>
                  </a:lnTo>
                  <a:lnTo>
                    <a:pt x="1166" y="503"/>
                  </a:lnTo>
                  <a:lnTo>
                    <a:pt x="1149" y="526"/>
                  </a:lnTo>
                  <a:lnTo>
                    <a:pt x="1131" y="548"/>
                  </a:lnTo>
                  <a:lnTo>
                    <a:pt x="1112" y="568"/>
                  </a:lnTo>
                  <a:lnTo>
                    <a:pt x="1095" y="588"/>
                  </a:lnTo>
                  <a:lnTo>
                    <a:pt x="1077" y="605"/>
                  </a:lnTo>
                  <a:lnTo>
                    <a:pt x="1059" y="623"/>
                  </a:lnTo>
                  <a:lnTo>
                    <a:pt x="1042" y="639"/>
                  </a:lnTo>
                  <a:lnTo>
                    <a:pt x="1026" y="653"/>
                  </a:lnTo>
                  <a:lnTo>
                    <a:pt x="1010" y="665"/>
                  </a:lnTo>
                  <a:lnTo>
                    <a:pt x="996" y="678"/>
                  </a:lnTo>
                  <a:lnTo>
                    <a:pt x="982" y="688"/>
                  </a:lnTo>
                  <a:lnTo>
                    <a:pt x="970" y="697"/>
                  </a:lnTo>
                  <a:lnTo>
                    <a:pt x="958" y="705"/>
                  </a:lnTo>
                  <a:lnTo>
                    <a:pt x="949" y="712"/>
                  </a:lnTo>
                  <a:lnTo>
                    <a:pt x="941" y="718"/>
                  </a:lnTo>
                  <a:lnTo>
                    <a:pt x="934" y="723"/>
                  </a:lnTo>
                  <a:lnTo>
                    <a:pt x="836" y="762"/>
                  </a:lnTo>
                  <a:lnTo>
                    <a:pt x="813" y="771"/>
                  </a:lnTo>
                  <a:lnTo>
                    <a:pt x="792" y="777"/>
                  </a:lnTo>
                  <a:lnTo>
                    <a:pt x="772" y="781"/>
                  </a:lnTo>
                  <a:lnTo>
                    <a:pt x="753" y="784"/>
                  </a:lnTo>
                  <a:lnTo>
                    <a:pt x="734" y="786"/>
                  </a:lnTo>
                  <a:lnTo>
                    <a:pt x="713" y="790"/>
                  </a:lnTo>
                  <a:lnTo>
                    <a:pt x="691" y="793"/>
                  </a:lnTo>
                  <a:lnTo>
                    <a:pt x="666" y="798"/>
                  </a:lnTo>
                  <a:lnTo>
                    <a:pt x="581" y="803"/>
                  </a:lnTo>
                  <a:lnTo>
                    <a:pt x="507" y="790"/>
                  </a:lnTo>
                  <a:lnTo>
                    <a:pt x="452" y="811"/>
                  </a:lnTo>
                  <a:lnTo>
                    <a:pt x="399" y="799"/>
                  </a:lnTo>
                  <a:lnTo>
                    <a:pt x="469" y="734"/>
                  </a:lnTo>
                  <a:lnTo>
                    <a:pt x="509" y="719"/>
                  </a:lnTo>
                  <a:lnTo>
                    <a:pt x="502" y="700"/>
                  </a:lnTo>
                  <a:lnTo>
                    <a:pt x="458" y="667"/>
                  </a:lnTo>
                  <a:lnTo>
                    <a:pt x="318" y="647"/>
                  </a:lnTo>
                  <a:lnTo>
                    <a:pt x="339" y="600"/>
                  </a:lnTo>
                  <a:lnTo>
                    <a:pt x="416" y="604"/>
                  </a:lnTo>
                  <a:lnTo>
                    <a:pt x="513" y="579"/>
                  </a:lnTo>
                  <a:lnTo>
                    <a:pt x="514" y="532"/>
                  </a:lnTo>
                  <a:lnTo>
                    <a:pt x="414" y="482"/>
                  </a:lnTo>
                  <a:lnTo>
                    <a:pt x="340" y="416"/>
                  </a:lnTo>
                  <a:lnTo>
                    <a:pt x="248" y="294"/>
                  </a:lnTo>
                  <a:lnTo>
                    <a:pt x="190" y="271"/>
                  </a:lnTo>
                  <a:lnTo>
                    <a:pt x="124" y="233"/>
                  </a:lnTo>
                  <a:lnTo>
                    <a:pt x="117" y="215"/>
                  </a:lnTo>
                  <a:lnTo>
                    <a:pt x="174" y="209"/>
                  </a:lnTo>
                  <a:lnTo>
                    <a:pt x="173" y="190"/>
                  </a:lnTo>
                  <a:lnTo>
                    <a:pt x="91" y="169"/>
                  </a:lnTo>
                  <a:lnTo>
                    <a:pt x="51" y="124"/>
                  </a:lnTo>
                  <a:lnTo>
                    <a:pt x="155" y="117"/>
                  </a:lnTo>
                  <a:lnTo>
                    <a:pt x="0" y="70"/>
                  </a:lnTo>
                  <a:lnTo>
                    <a:pt x="14" y="33"/>
                  </a:lnTo>
                  <a:lnTo>
                    <a:pt x="255" y="69"/>
                  </a:lnTo>
                  <a:lnTo>
                    <a:pt x="439" y="99"/>
                  </a:lnTo>
                  <a:lnTo>
                    <a:pt x="570" y="175"/>
                  </a:lnTo>
                  <a:lnTo>
                    <a:pt x="609" y="195"/>
                  </a:lnTo>
                  <a:lnTo>
                    <a:pt x="526" y="131"/>
                  </a:lnTo>
                  <a:lnTo>
                    <a:pt x="563" y="122"/>
                  </a:lnTo>
                  <a:lnTo>
                    <a:pt x="394" y="68"/>
                  </a:lnTo>
                  <a:lnTo>
                    <a:pt x="483" y="70"/>
                  </a:lnTo>
                  <a:lnTo>
                    <a:pt x="566" y="80"/>
                  </a:lnTo>
                  <a:lnTo>
                    <a:pt x="421" y="36"/>
                  </a:lnTo>
                  <a:lnTo>
                    <a:pt x="541" y="22"/>
                  </a:lnTo>
                  <a:lnTo>
                    <a:pt x="593" y="41"/>
                  </a:lnTo>
                  <a:lnTo>
                    <a:pt x="384" y="7"/>
                  </a:lnTo>
                  <a:lnTo>
                    <a:pt x="515" y="0"/>
                  </a:lnTo>
                  <a:lnTo>
                    <a:pt x="624" y="0"/>
                  </a:lnTo>
                  <a:lnTo>
                    <a:pt x="764" y="58"/>
                  </a:lnTo>
                  <a:lnTo>
                    <a:pt x="827" y="187"/>
                  </a:lnTo>
                  <a:lnTo>
                    <a:pt x="901" y="344"/>
                  </a:lnTo>
                  <a:lnTo>
                    <a:pt x="973" y="405"/>
                  </a:lnTo>
                  <a:lnTo>
                    <a:pt x="1058" y="464"/>
                  </a:lnTo>
                  <a:lnTo>
                    <a:pt x="1115" y="459"/>
                  </a:lnTo>
                  <a:lnTo>
                    <a:pt x="1150" y="442"/>
                  </a:lnTo>
                  <a:lnTo>
                    <a:pt x="1218" y="415"/>
                  </a:lnTo>
                  <a:lnTo>
                    <a:pt x="1308" y="355"/>
                  </a:lnTo>
                  <a:lnTo>
                    <a:pt x="1325" y="337"/>
                  </a:lnTo>
                  <a:lnTo>
                    <a:pt x="1343" y="328"/>
                  </a:lnTo>
                  <a:lnTo>
                    <a:pt x="1358" y="324"/>
                  </a:lnTo>
                  <a:lnTo>
                    <a:pt x="1373" y="327"/>
                  </a:lnTo>
                  <a:lnTo>
                    <a:pt x="1386" y="334"/>
                  </a:lnTo>
                  <a:lnTo>
                    <a:pt x="1398" y="343"/>
                  </a:lnTo>
                  <a:lnTo>
                    <a:pt x="1408" y="355"/>
                  </a:lnTo>
                  <a:lnTo>
                    <a:pt x="1416" y="368"/>
                  </a:lnTo>
                  <a:close/>
                </a:path>
              </a:pathLst>
            </a:custGeom>
            <a:solidFill>
              <a:srgbClr val="B2AF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4"/>
            <p:cNvSpPr>
              <a:spLocks/>
            </p:cNvSpPr>
            <p:nvPr/>
          </p:nvSpPr>
          <p:spPr bwMode="auto">
            <a:xfrm>
              <a:off x="3144" y="2038"/>
              <a:ext cx="171" cy="30"/>
            </a:xfrm>
            <a:custGeom>
              <a:avLst/>
              <a:gdLst>
                <a:gd name="T0" fmla="*/ 13 w 343"/>
                <a:gd name="T1" fmla="*/ 0 h 61"/>
                <a:gd name="T2" fmla="*/ 35 w 343"/>
                <a:gd name="T3" fmla="*/ 1 h 61"/>
                <a:gd name="T4" fmla="*/ 57 w 343"/>
                <a:gd name="T5" fmla="*/ 2 h 61"/>
                <a:gd name="T6" fmla="*/ 79 w 343"/>
                <a:gd name="T7" fmla="*/ 3 h 61"/>
                <a:gd name="T8" fmla="*/ 99 w 343"/>
                <a:gd name="T9" fmla="*/ 5 h 61"/>
                <a:gd name="T10" fmla="*/ 120 w 343"/>
                <a:gd name="T11" fmla="*/ 7 h 61"/>
                <a:gd name="T12" fmla="*/ 141 w 343"/>
                <a:gd name="T13" fmla="*/ 8 h 61"/>
                <a:gd name="T14" fmla="*/ 160 w 343"/>
                <a:gd name="T15" fmla="*/ 9 h 61"/>
                <a:gd name="T16" fmla="*/ 181 w 343"/>
                <a:gd name="T17" fmla="*/ 11 h 61"/>
                <a:gd name="T18" fmla="*/ 201 w 343"/>
                <a:gd name="T19" fmla="*/ 15 h 61"/>
                <a:gd name="T20" fmla="*/ 220 w 343"/>
                <a:gd name="T21" fmla="*/ 18 h 61"/>
                <a:gd name="T22" fmla="*/ 241 w 343"/>
                <a:gd name="T23" fmla="*/ 23 h 61"/>
                <a:gd name="T24" fmla="*/ 260 w 343"/>
                <a:gd name="T25" fmla="*/ 28 h 61"/>
                <a:gd name="T26" fmla="*/ 281 w 343"/>
                <a:gd name="T27" fmla="*/ 34 h 61"/>
                <a:gd name="T28" fmla="*/ 302 w 343"/>
                <a:gd name="T29" fmla="*/ 41 h 61"/>
                <a:gd name="T30" fmla="*/ 323 w 343"/>
                <a:gd name="T31" fmla="*/ 51 h 61"/>
                <a:gd name="T32" fmla="*/ 343 w 343"/>
                <a:gd name="T33" fmla="*/ 61 h 61"/>
                <a:gd name="T34" fmla="*/ 321 w 343"/>
                <a:gd name="T35" fmla="*/ 56 h 61"/>
                <a:gd name="T36" fmla="*/ 300 w 343"/>
                <a:gd name="T37" fmla="*/ 52 h 61"/>
                <a:gd name="T38" fmla="*/ 279 w 343"/>
                <a:gd name="T39" fmla="*/ 48 h 61"/>
                <a:gd name="T40" fmla="*/ 257 w 343"/>
                <a:gd name="T41" fmla="*/ 45 h 61"/>
                <a:gd name="T42" fmla="*/ 236 w 343"/>
                <a:gd name="T43" fmla="*/ 42 h 61"/>
                <a:gd name="T44" fmla="*/ 214 w 343"/>
                <a:gd name="T45" fmla="*/ 40 h 61"/>
                <a:gd name="T46" fmla="*/ 194 w 343"/>
                <a:gd name="T47" fmla="*/ 38 h 61"/>
                <a:gd name="T48" fmla="*/ 173 w 343"/>
                <a:gd name="T49" fmla="*/ 36 h 61"/>
                <a:gd name="T50" fmla="*/ 151 w 343"/>
                <a:gd name="T51" fmla="*/ 34 h 61"/>
                <a:gd name="T52" fmla="*/ 130 w 343"/>
                <a:gd name="T53" fmla="*/ 33 h 61"/>
                <a:gd name="T54" fmla="*/ 108 w 343"/>
                <a:gd name="T55" fmla="*/ 32 h 61"/>
                <a:gd name="T56" fmla="*/ 88 w 343"/>
                <a:gd name="T57" fmla="*/ 32 h 61"/>
                <a:gd name="T58" fmla="*/ 66 w 343"/>
                <a:gd name="T59" fmla="*/ 31 h 61"/>
                <a:gd name="T60" fmla="*/ 44 w 343"/>
                <a:gd name="T61" fmla="*/ 31 h 61"/>
                <a:gd name="T62" fmla="*/ 22 w 343"/>
                <a:gd name="T63" fmla="*/ 31 h 61"/>
                <a:gd name="T64" fmla="*/ 0 w 343"/>
                <a:gd name="T65" fmla="*/ 31 h 61"/>
                <a:gd name="T66" fmla="*/ 13 w 343"/>
                <a:gd name="T6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3" h="61">
                  <a:moveTo>
                    <a:pt x="13" y="0"/>
                  </a:moveTo>
                  <a:lnTo>
                    <a:pt x="35" y="1"/>
                  </a:lnTo>
                  <a:lnTo>
                    <a:pt x="57" y="2"/>
                  </a:lnTo>
                  <a:lnTo>
                    <a:pt x="79" y="3"/>
                  </a:lnTo>
                  <a:lnTo>
                    <a:pt x="99" y="5"/>
                  </a:lnTo>
                  <a:lnTo>
                    <a:pt x="120" y="7"/>
                  </a:lnTo>
                  <a:lnTo>
                    <a:pt x="141" y="8"/>
                  </a:lnTo>
                  <a:lnTo>
                    <a:pt x="160" y="9"/>
                  </a:lnTo>
                  <a:lnTo>
                    <a:pt x="181" y="11"/>
                  </a:lnTo>
                  <a:lnTo>
                    <a:pt x="201" y="15"/>
                  </a:lnTo>
                  <a:lnTo>
                    <a:pt x="220" y="18"/>
                  </a:lnTo>
                  <a:lnTo>
                    <a:pt x="241" y="23"/>
                  </a:lnTo>
                  <a:lnTo>
                    <a:pt x="260" y="28"/>
                  </a:lnTo>
                  <a:lnTo>
                    <a:pt x="281" y="34"/>
                  </a:lnTo>
                  <a:lnTo>
                    <a:pt x="302" y="41"/>
                  </a:lnTo>
                  <a:lnTo>
                    <a:pt x="323" y="51"/>
                  </a:lnTo>
                  <a:lnTo>
                    <a:pt x="343" y="61"/>
                  </a:lnTo>
                  <a:lnTo>
                    <a:pt x="321" y="56"/>
                  </a:lnTo>
                  <a:lnTo>
                    <a:pt x="300" y="52"/>
                  </a:lnTo>
                  <a:lnTo>
                    <a:pt x="279" y="48"/>
                  </a:lnTo>
                  <a:lnTo>
                    <a:pt x="257" y="45"/>
                  </a:lnTo>
                  <a:lnTo>
                    <a:pt x="236" y="42"/>
                  </a:lnTo>
                  <a:lnTo>
                    <a:pt x="214" y="40"/>
                  </a:lnTo>
                  <a:lnTo>
                    <a:pt x="194" y="38"/>
                  </a:lnTo>
                  <a:lnTo>
                    <a:pt x="173" y="36"/>
                  </a:lnTo>
                  <a:lnTo>
                    <a:pt x="151" y="34"/>
                  </a:lnTo>
                  <a:lnTo>
                    <a:pt x="130" y="33"/>
                  </a:lnTo>
                  <a:lnTo>
                    <a:pt x="108" y="32"/>
                  </a:lnTo>
                  <a:lnTo>
                    <a:pt x="88" y="32"/>
                  </a:lnTo>
                  <a:lnTo>
                    <a:pt x="66" y="31"/>
                  </a:lnTo>
                  <a:lnTo>
                    <a:pt x="44" y="31"/>
                  </a:lnTo>
                  <a:lnTo>
                    <a:pt x="22" y="31"/>
                  </a:lnTo>
                  <a:lnTo>
                    <a:pt x="0" y="31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DB51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5"/>
            <p:cNvSpPr>
              <a:spLocks/>
            </p:cNvSpPr>
            <p:nvPr/>
          </p:nvSpPr>
          <p:spPr bwMode="auto">
            <a:xfrm>
              <a:off x="3111" y="2018"/>
              <a:ext cx="33" cy="17"/>
            </a:xfrm>
            <a:custGeom>
              <a:avLst/>
              <a:gdLst>
                <a:gd name="T0" fmla="*/ 0 w 65"/>
                <a:gd name="T1" fmla="*/ 21 h 34"/>
                <a:gd name="T2" fmla="*/ 12 w 65"/>
                <a:gd name="T3" fmla="*/ 12 h 34"/>
                <a:gd name="T4" fmla="*/ 23 w 65"/>
                <a:gd name="T5" fmla="*/ 5 h 34"/>
                <a:gd name="T6" fmla="*/ 32 w 65"/>
                <a:gd name="T7" fmla="*/ 2 h 34"/>
                <a:gd name="T8" fmla="*/ 40 w 65"/>
                <a:gd name="T9" fmla="*/ 0 h 34"/>
                <a:gd name="T10" fmla="*/ 47 w 65"/>
                <a:gd name="T11" fmla="*/ 1 h 34"/>
                <a:gd name="T12" fmla="*/ 53 w 65"/>
                <a:gd name="T13" fmla="*/ 4 h 34"/>
                <a:gd name="T14" fmla="*/ 59 w 65"/>
                <a:gd name="T15" fmla="*/ 9 h 34"/>
                <a:gd name="T16" fmla="*/ 65 w 65"/>
                <a:gd name="T17" fmla="*/ 16 h 34"/>
                <a:gd name="T18" fmla="*/ 35 w 65"/>
                <a:gd name="T19" fmla="*/ 34 h 34"/>
                <a:gd name="T20" fmla="*/ 0 w 65"/>
                <a:gd name="T21" fmla="*/ 2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5" h="34">
                  <a:moveTo>
                    <a:pt x="0" y="21"/>
                  </a:moveTo>
                  <a:lnTo>
                    <a:pt x="12" y="12"/>
                  </a:lnTo>
                  <a:lnTo>
                    <a:pt x="23" y="5"/>
                  </a:lnTo>
                  <a:lnTo>
                    <a:pt x="32" y="2"/>
                  </a:lnTo>
                  <a:lnTo>
                    <a:pt x="40" y="0"/>
                  </a:lnTo>
                  <a:lnTo>
                    <a:pt x="47" y="1"/>
                  </a:lnTo>
                  <a:lnTo>
                    <a:pt x="53" y="4"/>
                  </a:lnTo>
                  <a:lnTo>
                    <a:pt x="59" y="9"/>
                  </a:lnTo>
                  <a:lnTo>
                    <a:pt x="65" y="16"/>
                  </a:lnTo>
                  <a:lnTo>
                    <a:pt x="35" y="34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D66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2435" y="1883"/>
              <a:ext cx="142" cy="17"/>
            </a:xfrm>
            <a:custGeom>
              <a:avLst/>
              <a:gdLst>
                <a:gd name="T0" fmla="*/ 223 w 284"/>
                <a:gd name="T1" fmla="*/ 13 h 36"/>
                <a:gd name="T2" fmla="*/ 97 w 284"/>
                <a:gd name="T3" fmla="*/ 0 h 36"/>
                <a:gd name="T4" fmla="*/ 30 w 284"/>
                <a:gd name="T5" fmla="*/ 0 h 36"/>
                <a:gd name="T6" fmla="*/ 0 w 284"/>
                <a:gd name="T7" fmla="*/ 24 h 36"/>
                <a:gd name="T8" fmla="*/ 78 w 284"/>
                <a:gd name="T9" fmla="*/ 36 h 36"/>
                <a:gd name="T10" fmla="*/ 199 w 284"/>
                <a:gd name="T11" fmla="*/ 36 h 36"/>
                <a:gd name="T12" fmla="*/ 284 w 284"/>
                <a:gd name="T13" fmla="*/ 36 h 36"/>
                <a:gd name="T14" fmla="*/ 282 w 284"/>
                <a:gd name="T15" fmla="*/ 35 h 36"/>
                <a:gd name="T16" fmla="*/ 276 w 284"/>
                <a:gd name="T17" fmla="*/ 32 h 36"/>
                <a:gd name="T18" fmla="*/ 268 w 284"/>
                <a:gd name="T19" fmla="*/ 29 h 36"/>
                <a:gd name="T20" fmla="*/ 259 w 284"/>
                <a:gd name="T21" fmla="*/ 24 h 36"/>
                <a:gd name="T22" fmla="*/ 249 w 284"/>
                <a:gd name="T23" fmla="*/ 20 h 36"/>
                <a:gd name="T24" fmla="*/ 238 w 284"/>
                <a:gd name="T25" fmla="*/ 16 h 36"/>
                <a:gd name="T26" fmla="*/ 229 w 284"/>
                <a:gd name="T27" fmla="*/ 14 h 36"/>
                <a:gd name="T28" fmla="*/ 223 w 284"/>
                <a:gd name="T29" fmla="*/ 1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4" h="36">
                  <a:moveTo>
                    <a:pt x="223" y="13"/>
                  </a:moveTo>
                  <a:lnTo>
                    <a:pt x="97" y="0"/>
                  </a:lnTo>
                  <a:lnTo>
                    <a:pt x="30" y="0"/>
                  </a:lnTo>
                  <a:lnTo>
                    <a:pt x="0" y="24"/>
                  </a:lnTo>
                  <a:lnTo>
                    <a:pt x="78" y="36"/>
                  </a:lnTo>
                  <a:lnTo>
                    <a:pt x="199" y="36"/>
                  </a:lnTo>
                  <a:lnTo>
                    <a:pt x="284" y="36"/>
                  </a:lnTo>
                  <a:lnTo>
                    <a:pt x="282" y="35"/>
                  </a:lnTo>
                  <a:lnTo>
                    <a:pt x="276" y="32"/>
                  </a:lnTo>
                  <a:lnTo>
                    <a:pt x="268" y="29"/>
                  </a:lnTo>
                  <a:lnTo>
                    <a:pt x="259" y="24"/>
                  </a:lnTo>
                  <a:lnTo>
                    <a:pt x="249" y="20"/>
                  </a:lnTo>
                  <a:lnTo>
                    <a:pt x="238" y="16"/>
                  </a:lnTo>
                  <a:lnTo>
                    <a:pt x="229" y="14"/>
                  </a:lnTo>
                  <a:lnTo>
                    <a:pt x="223" y="13"/>
                  </a:lnTo>
                  <a:close/>
                </a:path>
              </a:pathLst>
            </a:custGeom>
            <a:solidFill>
              <a:srgbClr val="3335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auto">
            <a:xfrm>
              <a:off x="2613" y="1898"/>
              <a:ext cx="338" cy="198"/>
            </a:xfrm>
            <a:custGeom>
              <a:avLst/>
              <a:gdLst>
                <a:gd name="T0" fmla="*/ 109 w 676"/>
                <a:gd name="T1" fmla="*/ 24 h 396"/>
                <a:gd name="T2" fmla="*/ 362 w 676"/>
                <a:gd name="T3" fmla="*/ 171 h 396"/>
                <a:gd name="T4" fmla="*/ 519 w 676"/>
                <a:gd name="T5" fmla="*/ 291 h 396"/>
                <a:gd name="T6" fmla="*/ 597 w 676"/>
                <a:gd name="T7" fmla="*/ 359 h 396"/>
                <a:gd name="T8" fmla="*/ 676 w 676"/>
                <a:gd name="T9" fmla="*/ 396 h 396"/>
                <a:gd name="T10" fmla="*/ 657 w 676"/>
                <a:gd name="T11" fmla="*/ 396 h 396"/>
                <a:gd name="T12" fmla="*/ 573 w 676"/>
                <a:gd name="T13" fmla="*/ 378 h 396"/>
                <a:gd name="T14" fmla="*/ 465 w 676"/>
                <a:gd name="T15" fmla="*/ 286 h 396"/>
                <a:gd name="T16" fmla="*/ 411 w 676"/>
                <a:gd name="T17" fmla="*/ 250 h 396"/>
                <a:gd name="T18" fmla="*/ 344 w 676"/>
                <a:gd name="T19" fmla="*/ 189 h 396"/>
                <a:gd name="T20" fmla="*/ 242 w 676"/>
                <a:gd name="T21" fmla="*/ 122 h 396"/>
                <a:gd name="T22" fmla="*/ 169 w 676"/>
                <a:gd name="T23" fmla="*/ 97 h 396"/>
                <a:gd name="T24" fmla="*/ 0 w 676"/>
                <a:gd name="T25" fmla="*/ 0 h 396"/>
                <a:gd name="T26" fmla="*/ 109 w 676"/>
                <a:gd name="T27" fmla="*/ 24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6" h="396">
                  <a:moveTo>
                    <a:pt x="109" y="24"/>
                  </a:moveTo>
                  <a:lnTo>
                    <a:pt x="362" y="171"/>
                  </a:lnTo>
                  <a:lnTo>
                    <a:pt x="519" y="291"/>
                  </a:lnTo>
                  <a:lnTo>
                    <a:pt x="597" y="359"/>
                  </a:lnTo>
                  <a:lnTo>
                    <a:pt x="676" y="396"/>
                  </a:lnTo>
                  <a:lnTo>
                    <a:pt x="657" y="396"/>
                  </a:lnTo>
                  <a:lnTo>
                    <a:pt x="573" y="378"/>
                  </a:lnTo>
                  <a:lnTo>
                    <a:pt x="465" y="286"/>
                  </a:lnTo>
                  <a:lnTo>
                    <a:pt x="411" y="250"/>
                  </a:lnTo>
                  <a:lnTo>
                    <a:pt x="344" y="189"/>
                  </a:lnTo>
                  <a:lnTo>
                    <a:pt x="242" y="122"/>
                  </a:lnTo>
                  <a:lnTo>
                    <a:pt x="169" y="97"/>
                  </a:lnTo>
                  <a:lnTo>
                    <a:pt x="0" y="0"/>
                  </a:lnTo>
                  <a:lnTo>
                    <a:pt x="109" y="24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auto">
            <a:xfrm>
              <a:off x="2719" y="2011"/>
              <a:ext cx="217" cy="94"/>
            </a:xfrm>
            <a:custGeom>
              <a:avLst/>
              <a:gdLst>
                <a:gd name="T0" fmla="*/ 138 w 434"/>
                <a:gd name="T1" fmla="*/ 0 h 189"/>
                <a:gd name="T2" fmla="*/ 84 w 434"/>
                <a:gd name="T3" fmla="*/ 6 h 189"/>
                <a:gd name="T4" fmla="*/ 0 w 434"/>
                <a:gd name="T5" fmla="*/ 30 h 189"/>
                <a:gd name="T6" fmla="*/ 35 w 434"/>
                <a:gd name="T7" fmla="*/ 48 h 189"/>
                <a:gd name="T8" fmla="*/ 96 w 434"/>
                <a:gd name="T9" fmla="*/ 42 h 189"/>
                <a:gd name="T10" fmla="*/ 168 w 434"/>
                <a:gd name="T11" fmla="*/ 42 h 189"/>
                <a:gd name="T12" fmla="*/ 121 w 434"/>
                <a:gd name="T13" fmla="*/ 65 h 189"/>
                <a:gd name="T14" fmla="*/ 54 w 434"/>
                <a:gd name="T15" fmla="*/ 96 h 189"/>
                <a:gd name="T16" fmla="*/ 121 w 434"/>
                <a:gd name="T17" fmla="*/ 103 h 189"/>
                <a:gd name="T18" fmla="*/ 180 w 434"/>
                <a:gd name="T19" fmla="*/ 85 h 189"/>
                <a:gd name="T20" fmla="*/ 247 w 434"/>
                <a:gd name="T21" fmla="*/ 91 h 189"/>
                <a:gd name="T22" fmla="*/ 180 w 434"/>
                <a:gd name="T23" fmla="*/ 121 h 189"/>
                <a:gd name="T24" fmla="*/ 126 w 434"/>
                <a:gd name="T25" fmla="*/ 139 h 189"/>
                <a:gd name="T26" fmla="*/ 210 w 434"/>
                <a:gd name="T27" fmla="*/ 139 h 189"/>
                <a:gd name="T28" fmla="*/ 283 w 434"/>
                <a:gd name="T29" fmla="*/ 133 h 189"/>
                <a:gd name="T30" fmla="*/ 319 w 434"/>
                <a:gd name="T31" fmla="*/ 152 h 189"/>
                <a:gd name="T32" fmla="*/ 247 w 434"/>
                <a:gd name="T33" fmla="*/ 176 h 189"/>
                <a:gd name="T34" fmla="*/ 301 w 434"/>
                <a:gd name="T35" fmla="*/ 189 h 189"/>
                <a:gd name="T36" fmla="*/ 434 w 434"/>
                <a:gd name="T37" fmla="*/ 176 h 189"/>
                <a:gd name="T38" fmla="*/ 350 w 434"/>
                <a:gd name="T39" fmla="*/ 139 h 189"/>
                <a:gd name="T40" fmla="*/ 307 w 434"/>
                <a:gd name="T41" fmla="*/ 103 h 189"/>
                <a:gd name="T42" fmla="*/ 253 w 434"/>
                <a:gd name="T43" fmla="*/ 65 h 189"/>
                <a:gd name="T44" fmla="*/ 205 w 434"/>
                <a:gd name="T45" fmla="*/ 16 h 189"/>
                <a:gd name="T46" fmla="*/ 202 w 434"/>
                <a:gd name="T47" fmla="*/ 16 h 189"/>
                <a:gd name="T48" fmla="*/ 194 w 434"/>
                <a:gd name="T49" fmla="*/ 15 h 189"/>
                <a:gd name="T50" fmla="*/ 184 w 434"/>
                <a:gd name="T51" fmla="*/ 12 h 189"/>
                <a:gd name="T52" fmla="*/ 171 w 434"/>
                <a:gd name="T53" fmla="*/ 10 h 189"/>
                <a:gd name="T54" fmla="*/ 159 w 434"/>
                <a:gd name="T55" fmla="*/ 8 h 189"/>
                <a:gd name="T56" fmla="*/ 148 w 434"/>
                <a:gd name="T57" fmla="*/ 4 h 189"/>
                <a:gd name="T58" fmla="*/ 140 w 434"/>
                <a:gd name="T59" fmla="*/ 2 h 189"/>
                <a:gd name="T60" fmla="*/ 138 w 434"/>
                <a:gd name="T6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4" h="189">
                  <a:moveTo>
                    <a:pt x="138" y="0"/>
                  </a:moveTo>
                  <a:lnTo>
                    <a:pt x="84" y="6"/>
                  </a:lnTo>
                  <a:lnTo>
                    <a:pt x="0" y="30"/>
                  </a:lnTo>
                  <a:lnTo>
                    <a:pt x="35" y="48"/>
                  </a:lnTo>
                  <a:lnTo>
                    <a:pt x="96" y="42"/>
                  </a:lnTo>
                  <a:lnTo>
                    <a:pt x="168" y="42"/>
                  </a:lnTo>
                  <a:lnTo>
                    <a:pt x="121" y="65"/>
                  </a:lnTo>
                  <a:lnTo>
                    <a:pt x="54" y="96"/>
                  </a:lnTo>
                  <a:lnTo>
                    <a:pt x="121" y="103"/>
                  </a:lnTo>
                  <a:lnTo>
                    <a:pt x="180" y="85"/>
                  </a:lnTo>
                  <a:lnTo>
                    <a:pt x="247" y="91"/>
                  </a:lnTo>
                  <a:lnTo>
                    <a:pt x="180" y="121"/>
                  </a:lnTo>
                  <a:lnTo>
                    <a:pt x="126" y="139"/>
                  </a:lnTo>
                  <a:lnTo>
                    <a:pt x="210" y="139"/>
                  </a:lnTo>
                  <a:lnTo>
                    <a:pt x="283" y="133"/>
                  </a:lnTo>
                  <a:lnTo>
                    <a:pt x="319" y="152"/>
                  </a:lnTo>
                  <a:lnTo>
                    <a:pt x="247" y="176"/>
                  </a:lnTo>
                  <a:lnTo>
                    <a:pt x="301" y="189"/>
                  </a:lnTo>
                  <a:lnTo>
                    <a:pt x="434" y="176"/>
                  </a:lnTo>
                  <a:lnTo>
                    <a:pt x="350" y="139"/>
                  </a:lnTo>
                  <a:lnTo>
                    <a:pt x="307" y="103"/>
                  </a:lnTo>
                  <a:lnTo>
                    <a:pt x="253" y="65"/>
                  </a:lnTo>
                  <a:lnTo>
                    <a:pt x="205" y="16"/>
                  </a:lnTo>
                  <a:lnTo>
                    <a:pt x="202" y="16"/>
                  </a:lnTo>
                  <a:lnTo>
                    <a:pt x="194" y="15"/>
                  </a:lnTo>
                  <a:lnTo>
                    <a:pt x="184" y="12"/>
                  </a:lnTo>
                  <a:lnTo>
                    <a:pt x="171" y="10"/>
                  </a:lnTo>
                  <a:lnTo>
                    <a:pt x="159" y="8"/>
                  </a:lnTo>
                  <a:lnTo>
                    <a:pt x="148" y="4"/>
                  </a:lnTo>
                  <a:lnTo>
                    <a:pt x="140" y="2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9"/>
            <p:cNvSpPr>
              <a:spLocks/>
            </p:cNvSpPr>
            <p:nvPr/>
          </p:nvSpPr>
          <p:spPr bwMode="auto">
            <a:xfrm>
              <a:off x="2683" y="1989"/>
              <a:ext cx="114" cy="18"/>
            </a:xfrm>
            <a:custGeom>
              <a:avLst/>
              <a:gdLst>
                <a:gd name="T0" fmla="*/ 194 w 229"/>
                <a:gd name="T1" fmla="*/ 0 h 37"/>
                <a:gd name="T2" fmla="*/ 151 w 229"/>
                <a:gd name="T3" fmla="*/ 0 h 37"/>
                <a:gd name="T4" fmla="*/ 84 w 229"/>
                <a:gd name="T5" fmla="*/ 7 h 37"/>
                <a:gd name="T6" fmla="*/ 0 w 229"/>
                <a:gd name="T7" fmla="*/ 7 h 37"/>
                <a:gd name="T8" fmla="*/ 54 w 229"/>
                <a:gd name="T9" fmla="*/ 37 h 37"/>
                <a:gd name="T10" fmla="*/ 133 w 229"/>
                <a:gd name="T11" fmla="*/ 37 h 37"/>
                <a:gd name="T12" fmla="*/ 229 w 229"/>
                <a:gd name="T13" fmla="*/ 37 h 37"/>
                <a:gd name="T14" fmla="*/ 228 w 229"/>
                <a:gd name="T15" fmla="*/ 36 h 37"/>
                <a:gd name="T16" fmla="*/ 225 w 229"/>
                <a:gd name="T17" fmla="*/ 31 h 37"/>
                <a:gd name="T18" fmla="*/ 220 w 229"/>
                <a:gd name="T19" fmla="*/ 25 h 37"/>
                <a:gd name="T20" fmla="*/ 213 w 229"/>
                <a:gd name="T21" fmla="*/ 18 h 37"/>
                <a:gd name="T22" fmla="*/ 207 w 229"/>
                <a:gd name="T23" fmla="*/ 12 h 37"/>
                <a:gd name="T24" fmla="*/ 202 w 229"/>
                <a:gd name="T25" fmla="*/ 6 h 37"/>
                <a:gd name="T26" fmla="*/ 197 w 229"/>
                <a:gd name="T27" fmla="*/ 1 h 37"/>
                <a:gd name="T28" fmla="*/ 194 w 229"/>
                <a:gd name="T2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9" h="37">
                  <a:moveTo>
                    <a:pt x="194" y="0"/>
                  </a:moveTo>
                  <a:lnTo>
                    <a:pt x="151" y="0"/>
                  </a:lnTo>
                  <a:lnTo>
                    <a:pt x="84" y="7"/>
                  </a:lnTo>
                  <a:lnTo>
                    <a:pt x="0" y="7"/>
                  </a:lnTo>
                  <a:lnTo>
                    <a:pt x="54" y="37"/>
                  </a:lnTo>
                  <a:lnTo>
                    <a:pt x="133" y="37"/>
                  </a:lnTo>
                  <a:lnTo>
                    <a:pt x="229" y="37"/>
                  </a:lnTo>
                  <a:lnTo>
                    <a:pt x="228" y="36"/>
                  </a:lnTo>
                  <a:lnTo>
                    <a:pt x="225" y="31"/>
                  </a:lnTo>
                  <a:lnTo>
                    <a:pt x="220" y="25"/>
                  </a:lnTo>
                  <a:lnTo>
                    <a:pt x="213" y="18"/>
                  </a:lnTo>
                  <a:lnTo>
                    <a:pt x="207" y="12"/>
                  </a:lnTo>
                  <a:lnTo>
                    <a:pt x="202" y="6"/>
                  </a:lnTo>
                  <a:lnTo>
                    <a:pt x="197" y="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20"/>
            <p:cNvSpPr>
              <a:spLocks/>
            </p:cNvSpPr>
            <p:nvPr/>
          </p:nvSpPr>
          <p:spPr bwMode="auto">
            <a:xfrm>
              <a:off x="2577" y="1922"/>
              <a:ext cx="196" cy="67"/>
            </a:xfrm>
            <a:custGeom>
              <a:avLst/>
              <a:gdLst>
                <a:gd name="T0" fmla="*/ 319 w 392"/>
                <a:gd name="T1" fmla="*/ 97 h 134"/>
                <a:gd name="T2" fmla="*/ 271 w 392"/>
                <a:gd name="T3" fmla="*/ 61 h 134"/>
                <a:gd name="T4" fmla="*/ 241 w 392"/>
                <a:gd name="T5" fmla="*/ 49 h 134"/>
                <a:gd name="T6" fmla="*/ 174 w 392"/>
                <a:gd name="T7" fmla="*/ 0 h 134"/>
                <a:gd name="T8" fmla="*/ 139 w 392"/>
                <a:gd name="T9" fmla="*/ 0 h 134"/>
                <a:gd name="T10" fmla="*/ 0 w 392"/>
                <a:gd name="T11" fmla="*/ 19 h 134"/>
                <a:gd name="T12" fmla="*/ 72 w 392"/>
                <a:gd name="T13" fmla="*/ 30 h 134"/>
                <a:gd name="T14" fmla="*/ 144 w 392"/>
                <a:gd name="T15" fmla="*/ 30 h 134"/>
                <a:gd name="T16" fmla="*/ 181 w 392"/>
                <a:gd name="T17" fmla="*/ 43 h 134"/>
                <a:gd name="T18" fmla="*/ 109 w 392"/>
                <a:gd name="T19" fmla="*/ 61 h 134"/>
                <a:gd name="T20" fmla="*/ 144 w 392"/>
                <a:gd name="T21" fmla="*/ 91 h 134"/>
                <a:gd name="T22" fmla="*/ 211 w 392"/>
                <a:gd name="T23" fmla="*/ 80 h 134"/>
                <a:gd name="T24" fmla="*/ 150 w 392"/>
                <a:gd name="T25" fmla="*/ 110 h 134"/>
                <a:gd name="T26" fmla="*/ 235 w 392"/>
                <a:gd name="T27" fmla="*/ 110 h 134"/>
                <a:gd name="T28" fmla="*/ 289 w 392"/>
                <a:gd name="T29" fmla="*/ 110 h 134"/>
                <a:gd name="T30" fmla="*/ 392 w 392"/>
                <a:gd name="T31" fmla="*/ 134 h 134"/>
                <a:gd name="T32" fmla="*/ 388 w 392"/>
                <a:gd name="T33" fmla="*/ 132 h 134"/>
                <a:gd name="T34" fmla="*/ 379 w 392"/>
                <a:gd name="T35" fmla="*/ 127 h 134"/>
                <a:gd name="T36" fmla="*/ 365 w 392"/>
                <a:gd name="T37" fmla="*/ 121 h 134"/>
                <a:gd name="T38" fmla="*/ 352 w 392"/>
                <a:gd name="T39" fmla="*/ 113 h 134"/>
                <a:gd name="T40" fmla="*/ 338 w 392"/>
                <a:gd name="T41" fmla="*/ 106 h 134"/>
                <a:gd name="T42" fmla="*/ 326 w 392"/>
                <a:gd name="T43" fmla="*/ 101 h 134"/>
                <a:gd name="T44" fmla="*/ 319 w 392"/>
                <a:gd name="T45" fmla="*/ 97 h 134"/>
                <a:gd name="T46" fmla="*/ 319 w 392"/>
                <a:gd name="T47" fmla="*/ 97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2" h="134">
                  <a:moveTo>
                    <a:pt x="319" y="97"/>
                  </a:moveTo>
                  <a:lnTo>
                    <a:pt x="271" y="61"/>
                  </a:lnTo>
                  <a:lnTo>
                    <a:pt x="241" y="49"/>
                  </a:lnTo>
                  <a:lnTo>
                    <a:pt x="174" y="0"/>
                  </a:lnTo>
                  <a:lnTo>
                    <a:pt x="139" y="0"/>
                  </a:lnTo>
                  <a:lnTo>
                    <a:pt x="0" y="19"/>
                  </a:lnTo>
                  <a:lnTo>
                    <a:pt x="72" y="30"/>
                  </a:lnTo>
                  <a:lnTo>
                    <a:pt x="144" y="30"/>
                  </a:lnTo>
                  <a:lnTo>
                    <a:pt x="181" y="43"/>
                  </a:lnTo>
                  <a:lnTo>
                    <a:pt x="109" y="61"/>
                  </a:lnTo>
                  <a:lnTo>
                    <a:pt x="144" y="91"/>
                  </a:lnTo>
                  <a:lnTo>
                    <a:pt x="211" y="80"/>
                  </a:lnTo>
                  <a:lnTo>
                    <a:pt x="150" y="110"/>
                  </a:lnTo>
                  <a:lnTo>
                    <a:pt x="235" y="110"/>
                  </a:lnTo>
                  <a:lnTo>
                    <a:pt x="289" y="110"/>
                  </a:lnTo>
                  <a:lnTo>
                    <a:pt x="392" y="134"/>
                  </a:lnTo>
                  <a:lnTo>
                    <a:pt x="388" y="132"/>
                  </a:lnTo>
                  <a:lnTo>
                    <a:pt x="379" y="127"/>
                  </a:lnTo>
                  <a:lnTo>
                    <a:pt x="365" y="121"/>
                  </a:lnTo>
                  <a:lnTo>
                    <a:pt x="352" y="113"/>
                  </a:lnTo>
                  <a:lnTo>
                    <a:pt x="338" y="106"/>
                  </a:lnTo>
                  <a:lnTo>
                    <a:pt x="326" y="101"/>
                  </a:lnTo>
                  <a:lnTo>
                    <a:pt x="319" y="97"/>
                  </a:lnTo>
                  <a:lnTo>
                    <a:pt x="319" y="97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21"/>
            <p:cNvSpPr>
              <a:spLocks/>
            </p:cNvSpPr>
            <p:nvPr/>
          </p:nvSpPr>
          <p:spPr bwMode="auto">
            <a:xfrm>
              <a:off x="2628" y="2014"/>
              <a:ext cx="203" cy="97"/>
            </a:xfrm>
            <a:custGeom>
              <a:avLst/>
              <a:gdLst>
                <a:gd name="T0" fmla="*/ 151 w 404"/>
                <a:gd name="T1" fmla="*/ 0 h 194"/>
                <a:gd name="T2" fmla="*/ 60 w 404"/>
                <a:gd name="T3" fmla="*/ 24 h 194"/>
                <a:gd name="T4" fmla="*/ 6 w 404"/>
                <a:gd name="T5" fmla="*/ 36 h 194"/>
                <a:gd name="T6" fmla="*/ 66 w 404"/>
                <a:gd name="T7" fmla="*/ 42 h 194"/>
                <a:gd name="T8" fmla="*/ 151 w 404"/>
                <a:gd name="T9" fmla="*/ 29 h 194"/>
                <a:gd name="T10" fmla="*/ 114 w 404"/>
                <a:gd name="T11" fmla="*/ 59 h 194"/>
                <a:gd name="T12" fmla="*/ 0 w 404"/>
                <a:gd name="T13" fmla="*/ 72 h 194"/>
                <a:gd name="T14" fmla="*/ 102 w 404"/>
                <a:gd name="T15" fmla="*/ 85 h 194"/>
                <a:gd name="T16" fmla="*/ 181 w 404"/>
                <a:gd name="T17" fmla="*/ 79 h 194"/>
                <a:gd name="T18" fmla="*/ 30 w 404"/>
                <a:gd name="T19" fmla="*/ 109 h 194"/>
                <a:gd name="T20" fmla="*/ 151 w 404"/>
                <a:gd name="T21" fmla="*/ 133 h 194"/>
                <a:gd name="T22" fmla="*/ 235 w 404"/>
                <a:gd name="T23" fmla="*/ 133 h 194"/>
                <a:gd name="T24" fmla="*/ 144 w 404"/>
                <a:gd name="T25" fmla="*/ 164 h 194"/>
                <a:gd name="T26" fmla="*/ 229 w 404"/>
                <a:gd name="T27" fmla="*/ 164 h 194"/>
                <a:gd name="T28" fmla="*/ 307 w 404"/>
                <a:gd name="T29" fmla="*/ 164 h 194"/>
                <a:gd name="T30" fmla="*/ 229 w 404"/>
                <a:gd name="T31" fmla="*/ 194 h 194"/>
                <a:gd name="T32" fmla="*/ 319 w 404"/>
                <a:gd name="T33" fmla="*/ 194 h 194"/>
                <a:gd name="T34" fmla="*/ 404 w 404"/>
                <a:gd name="T35" fmla="*/ 164 h 194"/>
                <a:gd name="T36" fmla="*/ 307 w 404"/>
                <a:gd name="T37" fmla="*/ 146 h 194"/>
                <a:gd name="T38" fmla="*/ 325 w 404"/>
                <a:gd name="T39" fmla="*/ 115 h 194"/>
                <a:gd name="T40" fmla="*/ 270 w 404"/>
                <a:gd name="T41" fmla="*/ 115 h 194"/>
                <a:gd name="T42" fmla="*/ 211 w 404"/>
                <a:gd name="T43" fmla="*/ 103 h 194"/>
                <a:gd name="T44" fmla="*/ 246 w 404"/>
                <a:gd name="T45" fmla="*/ 66 h 194"/>
                <a:gd name="T46" fmla="*/ 198 w 404"/>
                <a:gd name="T47" fmla="*/ 48 h 194"/>
                <a:gd name="T48" fmla="*/ 144 w 404"/>
                <a:gd name="T49" fmla="*/ 42 h 194"/>
                <a:gd name="T50" fmla="*/ 192 w 404"/>
                <a:gd name="T51" fmla="*/ 5 h 194"/>
                <a:gd name="T52" fmla="*/ 151 w 404"/>
                <a:gd name="T5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4" h="194">
                  <a:moveTo>
                    <a:pt x="151" y="0"/>
                  </a:moveTo>
                  <a:lnTo>
                    <a:pt x="60" y="24"/>
                  </a:lnTo>
                  <a:lnTo>
                    <a:pt x="6" y="36"/>
                  </a:lnTo>
                  <a:lnTo>
                    <a:pt x="66" y="42"/>
                  </a:lnTo>
                  <a:lnTo>
                    <a:pt x="151" y="29"/>
                  </a:lnTo>
                  <a:lnTo>
                    <a:pt x="114" y="59"/>
                  </a:lnTo>
                  <a:lnTo>
                    <a:pt x="0" y="72"/>
                  </a:lnTo>
                  <a:lnTo>
                    <a:pt x="102" y="85"/>
                  </a:lnTo>
                  <a:lnTo>
                    <a:pt x="181" y="79"/>
                  </a:lnTo>
                  <a:lnTo>
                    <a:pt x="30" y="109"/>
                  </a:lnTo>
                  <a:lnTo>
                    <a:pt x="151" y="133"/>
                  </a:lnTo>
                  <a:lnTo>
                    <a:pt x="235" y="133"/>
                  </a:lnTo>
                  <a:lnTo>
                    <a:pt x="144" y="164"/>
                  </a:lnTo>
                  <a:lnTo>
                    <a:pt x="229" y="164"/>
                  </a:lnTo>
                  <a:lnTo>
                    <a:pt x="307" y="164"/>
                  </a:lnTo>
                  <a:lnTo>
                    <a:pt x="229" y="194"/>
                  </a:lnTo>
                  <a:lnTo>
                    <a:pt x="319" y="194"/>
                  </a:lnTo>
                  <a:lnTo>
                    <a:pt x="404" y="164"/>
                  </a:lnTo>
                  <a:lnTo>
                    <a:pt x="307" y="146"/>
                  </a:lnTo>
                  <a:lnTo>
                    <a:pt x="325" y="115"/>
                  </a:lnTo>
                  <a:lnTo>
                    <a:pt x="270" y="115"/>
                  </a:lnTo>
                  <a:lnTo>
                    <a:pt x="211" y="103"/>
                  </a:lnTo>
                  <a:lnTo>
                    <a:pt x="246" y="66"/>
                  </a:lnTo>
                  <a:lnTo>
                    <a:pt x="198" y="48"/>
                  </a:lnTo>
                  <a:lnTo>
                    <a:pt x="144" y="42"/>
                  </a:lnTo>
                  <a:lnTo>
                    <a:pt x="192" y="5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22"/>
            <p:cNvSpPr>
              <a:spLocks/>
            </p:cNvSpPr>
            <p:nvPr/>
          </p:nvSpPr>
          <p:spPr bwMode="auto">
            <a:xfrm>
              <a:off x="2749" y="2126"/>
              <a:ext cx="105" cy="28"/>
            </a:xfrm>
            <a:custGeom>
              <a:avLst/>
              <a:gdLst>
                <a:gd name="T0" fmla="*/ 156 w 210"/>
                <a:gd name="T1" fmla="*/ 1 h 55"/>
                <a:gd name="T2" fmla="*/ 72 w 210"/>
                <a:gd name="T3" fmla="*/ 31 h 55"/>
                <a:gd name="T4" fmla="*/ 0 w 210"/>
                <a:gd name="T5" fmla="*/ 31 h 55"/>
                <a:gd name="T6" fmla="*/ 61 w 210"/>
                <a:gd name="T7" fmla="*/ 55 h 55"/>
                <a:gd name="T8" fmla="*/ 145 w 210"/>
                <a:gd name="T9" fmla="*/ 50 h 55"/>
                <a:gd name="T10" fmla="*/ 210 w 210"/>
                <a:gd name="T11" fmla="*/ 25 h 55"/>
                <a:gd name="T12" fmla="*/ 208 w 210"/>
                <a:gd name="T13" fmla="*/ 24 h 55"/>
                <a:gd name="T14" fmla="*/ 203 w 210"/>
                <a:gd name="T15" fmla="*/ 21 h 55"/>
                <a:gd name="T16" fmla="*/ 195 w 210"/>
                <a:gd name="T17" fmla="*/ 16 h 55"/>
                <a:gd name="T18" fmla="*/ 186 w 210"/>
                <a:gd name="T19" fmla="*/ 10 h 55"/>
                <a:gd name="T20" fmla="*/ 177 w 210"/>
                <a:gd name="T21" fmla="*/ 6 h 55"/>
                <a:gd name="T22" fmla="*/ 168 w 210"/>
                <a:gd name="T23" fmla="*/ 2 h 55"/>
                <a:gd name="T24" fmla="*/ 161 w 210"/>
                <a:gd name="T25" fmla="*/ 0 h 55"/>
                <a:gd name="T26" fmla="*/ 156 w 210"/>
                <a:gd name="T27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" h="55">
                  <a:moveTo>
                    <a:pt x="156" y="1"/>
                  </a:moveTo>
                  <a:lnTo>
                    <a:pt x="72" y="31"/>
                  </a:lnTo>
                  <a:lnTo>
                    <a:pt x="0" y="31"/>
                  </a:lnTo>
                  <a:lnTo>
                    <a:pt x="61" y="55"/>
                  </a:lnTo>
                  <a:lnTo>
                    <a:pt x="145" y="50"/>
                  </a:lnTo>
                  <a:lnTo>
                    <a:pt x="210" y="25"/>
                  </a:lnTo>
                  <a:lnTo>
                    <a:pt x="208" y="24"/>
                  </a:lnTo>
                  <a:lnTo>
                    <a:pt x="203" y="21"/>
                  </a:lnTo>
                  <a:lnTo>
                    <a:pt x="195" y="16"/>
                  </a:lnTo>
                  <a:lnTo>
                    <a:pt x="186" y="10"/>
                  </a:lnTo>
                  <a:lnTo>
                    <a:pt x="177" y="6"/>
                  </a:lnTo>
                  <a:lnTo>
                    <a:pt x="168" y="2"/>
                  </a:lnTo>
                  <a:lnTo>
                    <a:pt x="161" y="0"/>
                  </a:lnTo>
                  <a:lnTo>
                    <a:pt x="156" y="1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2577" y="1980"/>
              <a:ext cx="127" cy="39"/>
            </a:xfrm>
            <a:custGeom>
              <a:avLst/>
              <a:gdLst>
                <a:gd name="T0" fmla="*/ 198 w 254"/>
                <a:gd name="T1" fmla="*/ 6 h 77"/>
                <a:gd name="T2" fmla="*/ 133 w 254"/>
                <a:gd name="T3" fmla="*/ 6 h 77"/>
                <a:gd name="T4" fmla="*/ 36 w 254"/>
                <a:gd name="T5" fmla="*/ 0 h 77"/>
                <a:gd name="T6" fmla="*/ 0 w 254"/>
                <a:gd name="T7" fmla="*/ 0 h 77"/>
                <a:gd name="T8" fmla="*/ 55 w 254"/>
                <a:gd name="T9" fmla="*/ 11 h 77"/>
                <a:gd name="T10" fmla="*/ 114 w 254"/>
                <a:gd name="T11" fmla="*/ 29 h 77"/>
                <a:gd name="T12" fmla="*/ 42 w 254"/>
                <a:gd name="T13" fmla="*/ 42 h 77"/>
                <a:gd name="T14" fmla="*/ 103 w 254"/>
                <a:gd name="T15" fmla="*/ 61 h 77"/>
                <a:gd name="T16" fmla="*/ 66 w 254"/>
                <a:gd name="T17" fmla="*/ 77 h 77"/>
                <a:gd name="T18" fmla="*/ 120 w 254"/>
                <a:gd name="T19" fmla="*/ 77 h 77"/>
                <a:gd name="T20" fmla="*/ 205 w 254"/>
                <a:gd name="T21" fmla="*/ 72 h 77"/>
                <a:gd name="T22" fmla="*/ 254 w 254"/>
                <a:gd name="T23" fmla="*/ 48 h 77"/>
                <a:gd name="T24" fmla="*/ 163 w 254"/>
                <a:gd name="T25" fmla="*/ 48 h 77"/>
                <a:gd name="T26" fmla="*/ 247 w 254"/>
                <a:gd name="T27" fmla="*/ 17 h 77"/>
                <a:gd name="T28" fmla="*/ 245 w 254"/>
                <a:gd name="T29" fmla="*/ 16 h 77"/>
                <a:gd name="T30" fmla="*/ 240 w 254"/>
                <a:gd name="T31" fmla="*/ 15 h 77"/>
                <a:gd name="T32" fmla="*/ 233 w 254"/>
                <a:gd name="T33" fmla="*/ 12 h 77"/>
                <a:gd name="T34" fmla="*/ 225 w 254"/>
                <a:gd name="T35" fmla="*/ 9 h 77"/>
                <a:gd name="T36" fmla="*/ 217 w 254"/>
                <a:gd name="T37" fmla="*/ 7 h 77"/>
                <a:gd name="T38" fmla="*/ 209 w 254"/>
                <a:gd name="T39" fmla="*/ 4 h 77"/>
                <a:gd name="T40" fmla="*/ 203 w 254"/>
                <a:gd name="T41" fmla="*/ 4 h 77"/>
                <a:gd name="T42" fmla="*/ 198 w 254"/>
                <a:gd name="T43" fmla="*/ 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4" h="77">
                  <a:moveTo>
                    <a:pt x="198" y="6"/>
                  </a:moveTo>
                  <a:lnTo>
                    <a:pt x="133" y="6"/>
                  </a:lnTo>
                  <a:lnTo>
                    <a:pt x="36" y="0"/>
                  </a:lnTo>
                  <a:lnTo>
                    <a:pt x="0" y="0"/>
                  </a:lnTo>
                  <a:lnTo>
                    <a:pt x="55" y="11"/>
                  </a:lnTo>
                  <a:lnTo>
                    <a:pt x="114" y="29"/>
                  </a:lnTo>
                  <a:lnTo>
                    <a:pt x="42" y="42"/>
                  </a:lnTo>
                  <a:lnTo>
                    <a:pt x="103" y="61"/>
                  </a:lnTo>
                  <a:lnTo>
                    <a:pt x="66" y="77"/>
                  </a:lnTo>
                  <a:lnTo>
                    <a:pt x="120" y="77"/>
                  </a:lnTo>
                  <a:lnTo>
                    <a:pt x="205" y="72"/>
                  </a:lnTo>
                  <a:lnTo>
                    <a:pt x="254" y="48"/>
                  </a:lnTo>
                  <a:lnTo>
                    <a:pt x="163" y="48"/>
                  </a:lnTo>
                  <a:lnTo>
                    <a:pt x="247" y="17"/>
                  </a:lnTo>
                  <a:lnTo>
                    <a:pt x="245" y="16"/>
                  </a:lnTo>
                  <a:lnTo>
                    <a:pt x="240" y="15"/>
                  </a:lnTo>
                  <a:lnTo>
                    <a:pt x="233" y="12"/>
                  </a:lnTo>
                  <a:lnTo>
                    <a:pt x="225" y="9"/>
                  </a:lnTo>
                  <a:lnTo>
                    <a:pt x="217" y="7"/>
                  </a:lnTo>
                  <a:lnTo>
                    <a:pt x="209" y="4"/>
                  </a:lnTo>
                  <a:lnTo>
                    <a:pt x="203" y="4"/>
                  </a:lnTo>
                  <a:lnTo>
                    <a:pt x="198" y="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4"/>
            <p:cNvSpPr>
              <a:spLocks/>
            </p:cNvSpPr>
            <p:nvPr/>
          </p:nvSpPr>
          <p:spPr bwMode="auto">
            <a:xfrm>
              <a:off x="2550" y="1941"/>
              <a:ext cx="84" cy="18"/>
            </a:xfrm>
            <a:custGeom>
              <a:avLst/>
              <a:gdLst>
                <a:gd name="T0" fmla="*/ 169 w 169"/>
                <a:gd name="T1" fmla="*/ 0 h 37"/>
                <a:gd name="T2" fmla="*/ 97 w 169"/>
                <a:gd name="T3" fmla="*/ 12 h 37"/>
                <a:gd name="T4" fmla="*/ 0 w 169"/>
                <a:gd name="T5" fmla="*/ 12 h 37"/>
                <a:gd name="T6" fmla="*/ 55 w 169"/>
                <a:gd name="T7" fmla="*/ 37 h 37"/>
                <a:gd name="T8" fmla="*/ 158 w 169"/>
                <a:gd name="T9" fmla="*/ 37 h 37"/>
                <a:gd name="T10" fmla="*/ 169 w 169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" h="37">
                  <a:moveTo>
                    <a:pt x="169" y="0"/>
                  </a:moveTo>
                  <a:lnTo>
                    <a:pt x="97" y="12"/>
                  </a:lnTo>
                  <a:lnTo>
                    <a:pt x="0" y="12"/>
                  </a:lnTo>
                  <a:lnTo>
                    <a:pt x="55" y="37"/>
                  </a:lnTo>
                  <a:lnTo>
                    <a:pt x="158" y="37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2517" y="1913"/>
              <a:ext cx="99" cy="12"/>
            </a:xfrm>
            <a:custGeom>
              <a:avLst/>
              <a:gdLst>
                <a:gd name="T0" fmla="*/ 199 w 199"/>
                <a:gd name="T1" fmla="*/ 0 h 24"/>
                <a:gd name="T2" fmla="*/ 132 w 199"/>
                <a:gd name="T3" fmla="*/ 0 h 24"/>
                <a:gd name="T4" fmla="*/ 55 w 199"/>
                <a:gd name="T5" fmla="*/ 0 h 24"/>
                <a:gd name="T6" fmla="*/ 0 w 199"/>
                <a:gd name="T7" fmla="*/ 24 h 24"/>
                <a:gd name="T8" fmla="*/ 72 w 199"/>
                <a:gd name="T9" fmla="*/ 24 h 24"/>
                <a:gd name="T10" fmla="*/ 120 w 199"/>
                <a:gd name="T11" fmla="*/ 24 h 24"/>
                <a:gd name="T12" fmla="*/ 199 w 199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9" h="24">
                  <a:moveTo>
                    <a:pt x="199" y="0"/>
                  </a:moveTo>
                  <a:lnTo>
                    <a:pt x="132" y="0"/>
                  </a:lnTo>
                  <a:lnTo>
                    <a:pt x="55" y="0"/>
                  </a:lnTo>
                  <a:lnTo>
                    <a:pt x="0" y="24"/>
                  </a:lnTo>
                  <a:lnTo>
                    <a:pt x="72" y="24"/>
                  </a:lnTo>
                  <a:lnTo>
                    <a:pt x="120" y="24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auto">
            <a:xfrm>
              <a:off x="2453" y="1929"/>
              <a:ext cx="106" cy="15"/>
            </a:xfrm>
            <a:custGeom>
              <a:avLst/>
              <a:gdLst>
                <a:gd name="T0" fmla="*/ 175 w 211"/>
                <a:gd name="T1" fmla="*/ 12 h 30"/>
                <a:gd name="T2" fmla="*/ 66 w 211"/>
                <a:gd name="T3" fmla="*/ 0 h 30"/>
                <a:gd name="T4" fmla="*/ 0 w 211"/>
                <a:gd name="T5" fmla="*/ 0 h 30"/>
                <a:gd name="T6" fmla="*/ 48 w 211"/>
                <a:gd name="T7" fmla="*/ 24 h 30"/>
                <a:gd name="T8" fmla="*/ 211 w 211"/>
                <a:gd name="T9" fmla="*/ 30 h 30"/>
                <a:gd name="T10" fmla="*/ 175 w 211"/>
                <a:gd name="T11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" h="30">
                  <a:moveTo>
                    <a:pt x="175" y="12"/>
                  </a:moveTo>
                  <a:lnTo>
                    <a:pt x="66" y="0"/>
                  </a:lnTo>
                  <a:lnTo>
                    <a:pt x="0" y="0"/>
                  </a:lnTo>
                  <a:lnTo>
                    <a:pt x="48" y="24"/>
                  </a:lnTo>
                  <a:lnTo>
                    <a:pt x="211" y="30"/>
                  </a:lnTo>
                  <a:lnTo>
                    <a:pt x="175" y="12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7"/>
            <p:cNvSpPr>
              <a:spLocks/>
            </p:cNvSpPr>
            <p:nvPr/>
          </p:nvSpPr>
          <p:spPr bwMode="auto">
            <a:xfrm>
              <a:off x="2456" y="1907"/>
              <a:ext cx="103" cy="15"/>
            </a:xfrm>
            <a:custGeom>
              <a:avLst/>
              <a:gdLst>
                <a:gd name="T0" fmla="*/ 169 w 205"/>
                <a:gd name="T1" fmla="*/ 0 h 29"/>
                <a:gd name="T2" fmla="*/ 121 w 205"/>
                <a:gd name="T3" fmla="*/ 0 h 29"/>
                <a:gd name="T4" fmla="*/ 0 w 205"/>
                <a:gd name="T5" fmla="*/ 0 h 29"/>
                <a:gd name="T6" fmla="*/ 78 w 205"/>
                <a:gd name="T7" fmla="*/ 24 h 29"/>
                <a:gd name="T8" fmla="*/ 205 w 205"/>
                <a:gd name="T9" fmla="*/ 29 h 29"/>
                <a:gd name="T10" fmla="*/ 169 w 205"/>
                <a:gd name="T1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29">
                  <a:moveTo>
                    <a:pt x="169" y="0"/>
                  </a:moveTo>
                  <a:lnTo>
                    <a:pt x="121" y="0"/>
                  </a:lnTo>
                  <a:lnTo>
                    <a:pt x="0" y="0"/>
                  </a:lnTo>
                  <a:lnTo>
                    <a:pt x="78" y="24"/>
                  </a:lnTo>
                  <a:lnTo>
                    <a:pt x="205" y="29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auto">
            <a:xfrm>
              <a:off x="2483" y="1944"/>
              <a:ext cx="103" cy="27"/>
            </a:xfrm>
            <a:custGeom>
              <a:avLst/>
              <a:gdLst>
                <a:gd name="T0" fmla="*/ 139 w 206"/>
                <a:gd name="T1" fmla="*/ 24 h 54"/>
                <a:gd name="T2" fmla="*/ 78 w 206"/>
                <a:gd name="T3" fmla="*/ 24 h 54"/>
                <a:gd name="T4" fmla="*/ 0 w 206"/>
                <a:gd name="T5" fmla="*/ 48 h 54"/>
                <a:gd name="T6" fmla="*/ 67 w 206"/>
                <a:gd name="T7" fmla="*/ 54 h 54"/>
                <a:gd name="T8" fmla="*/ 115 w 206"/>
                <a:gd name="T9" fmla="*/ 48 h 54"/>
                <a:gd name="T10" fmla="*/ 206 w 206"/>
                <a:gd name="T11" fmla="*/ 48 h 54"/>
                <a:gd name="T12" fmla="*/ 204 w 206"/>
                <a:gd name="T13" fmla="*/ 45 h 54"/>
                <a:gd name="T14" fmla="*/ 198 w 206"/>
                <a:gd name="T15" fmla="*/ 36 h 54"/>
                <a:gd name="T16" fmla="*/ 190 w 206"/>
                <a:gd name="T17" fmla="*/ 23 h 54"/>
                <a:gd name="T18" fmla="*/ 179 w 206"/>
                <a:gd name="T19" fmla="*/ 12 h 54"/>
                <a:gd name="T20" fmla="*/ 168 w 206"/>
                <a:gd name="T21" fmla="*/ 2 h 54"/>
                <a:gd name="T22" fmla="*/ 156 w 206"/>
                <a:gd name="T23" fmla="*/ 0 h 54"/>
                <a:gd name="T24" fmla="*/ 147 w 206"/>
                <a:gd name="T25" fmla="*/ 6 h 54"/>
                <a:gd name="T26" fmla="*/ 139 w 206"/>
                <a:gd name="T27" fmla="*/ 2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6" h="54">
                  <a:moveTo>
                    <a:pt x="139" y="24"/>
                  </a:moveTo>
                  <a:lnTo>
                    <a:pt x="78" y="24"/>
                  </a:lnTo>
                  <a:lnTo>
                    <a:pt x="0" y="48"/>
                  </a:lnTo>
                  <a:lnTo>
                    <a:pt x="67" y="54"/>
                  </a:lnTo>
                  <a:lnTo>
                    <a:pt x="115" y="48"/>
                  </a:lnTo>
                  <a:lnTo>
                    <a:pt x="206" y="48"/>
                  </a:lnTo>
                  <a:lnTo>
                    <a:pt x="204" y="45"/>
                  </a:lnTo>
                  <a:lnTo>
                    <a:pt x="198" y="36"/>
                  </a:lnTo>
                  <a:lnTo>
                    <a:pt x="190" y="23"/>
                  </a:lnTo>
                  <a:lnTo>
                    <a:pt x="179" y="12"/>
                  </a:lnTo>
                  <a:lnTo>
                    <a:pt x="168" y="2"/>
                  </a:lnTo>
                  <a:lnTo>
                    <a:pt x="156" y="0"/>
                  </a:lnTo>
                  <a:lnTo>
                    <a:pt x="147" y="6"/>
                  </a:lnTo>
                  <a:lnTo>
                    <a:pt x="139" y="24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2532" y="1950"/>
              <a:ext cx="163" cy="134"/>
            </a:xfrm>
            <a:custGeom>
              <a:avLst/>
              <a:gdLst>
                <a:gd name="T0" fmla="*/ 48 w 325"/>
                <a:gd name="T1" fmla="*/ 0 h 268"/>
                <a:gd name="T2" fmla="*/ 109 w 325"/>
                <a:gd name="T3" fmla="*/ 11 h 268"/>
                <a:gd name="T4" fmla="*/ 169 w 325"/>
                <a:gd name="T5" fmla="*/ 35 h 268"/>
                <a:gd name="T6" fmla="*/ 90 w 325"/>
                <a:gd name="T7" fmla="*/ 48 h 268"/>
                <a:gd name="T8" fmla="*/ 102 w 325"/>
                <a:gd name="T9" fmla="*/ 90 h 268"/>
                <a:gd name="T10" fmla="*/ 162 w 325"/>
                <a:gd name="T11" fmla="*/ 103 h 268"/>
                <a:gd name="T12" fmla="*/ 229 w 325"/>
                <a:gd name="T13" fmla="*/ 115 h 268"/>
                <a:gd name="T14" fmla="*/ 169 w 325"/>
                <a:gd name="T15" fmla="*/ 138 h 268"/>
                <a:gd name="T16" fmla="*/ 217 w 325"/>
                <a:gd name="T17" fmla="*/ 164 h 268"/>
                <a:gd name="T18" fmla="*/ 288 w 325"/>
                <a:gd name="T19" fmla="*/ 182 h 268"/>
                <a:gd name="T20" fmla="*/ 204 w 325"/>
                <a:gd name="T21" fmla="*/ 207 h 268"/>
                <a:gd name="T22" fmla="*/ 288 w 325"/>
                <a:gd name="T23" fmla="*/ 231 h 268"/>
                <a:gd name="T24" fmla="*/ 325 w 325"/>
                <a:gd name="T25" fmla="*/ 261 h 268"/>
                <a:gd name="T26" fmla="*/ 264 w 325"/>
                <a:gd name="T27" fmla="*/ 268 h 268"/>
                <a:gd name="T28" fmla="*/ 204 w 325"/>
                <a:gd name="T29" fmla="*/ 261 h 268"/>
                <a:gd name="T30" fmla="*/ 120 w 325"/>
                <a:gd name="T31" fmla="*/ 231 h 268"/>
                <a:gd name="T32" fmla="*/ 175 w 325"/>
                <a:gd name="T33" fmla="*/ 225 h 268"/>
                <a:gd name="T34" fmla="*/ 186 w 325"/>
                <a:gd name="T35" fmla="*/ 187 h 268"/>
                <a:gd name="T36" fmla="*/ 138 w 325"/>
                <a:gd name="T37" fmla="*/ 187 h 268"/>
                <a:gd name="T38" fmla="*/ 96 w 325"/>
                <a:gd name="T39" fmla="*/ 170 h 268"/>
                <a:gd name="T40" fmla="*/ 145 w 325"/>
                <a:gd name="T41" fmla="*/ 152 h 268"/>
                <a:gd name="T42" fmla="*/ 114 w 325"/>
                <a:gd name="T43" fmla="*/ 133 h 268"/>
                <a:gd name="T44" fmla="*/ 54 w 325"/>
                <a:gd name="T45" fmla="*/ 122 h 268"/>
                <a:gd name="T46" fmla="*/ 18 w 325"/>
                <a:gd name="T47" fmla="*/ 96 h 268"/>
                <a:gd name="T48" fmla="*/ 66 w 325"/>
                <a:gd name="T49" fmla="*/ 61 h 268"/>
                <a:gd name="T50" fmla="*/ 0 w 325"/>
                <a:gd name="T51" fmla="*/ 61 h 268"/>
                <a:gd name="T52" fmla="*/ 0 w 325"/>
                <a:gd name="T53" fmla="*/ 30 h 268"/>
                <a:gd name="T54" fmla="*/ 1 w 325"/>
                <a:gd name="T55" fmla="*/ 29 h 268"/>
                <a:gd name="T56" fmla="*/ 5 w 325"/>
                <a:gd name="T57" fmla="*/ 25 h 268"/>
                <a:gd name="T58" fmla="*/ 11 w 325"/>
                <a:gd name="T59" fmla="*/ 20 h 268"/>
                <a:gd name="T60" fmla="*/ 19 w 325"/>
                <a:gd name="T61" fmla="*/ 15 h 268"/>
                <a:gd name="T62" fmla="*/ 27 w 325"/>
                <a:gd name="T63" fmla="*/ 9 h 268"/>
                <a:gd name="T64" fmla="*/ 35 w 325"/>
                <a:gd name="T65" fmla="*/ 4 h 268"/>
                <a:gd name="T66" fmla="*/ 42 w 325"/>
                <a:gd name="T67" fmla="*/ 1 h 268"/>
                <a:gd name="T68" fmla="*/ 48 w 325"/>
                <a:gd name="T69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5" h="268">
                  <a:moveTo>
                    <a:pt x="48" y="0"/>
                  </a:moveTo>
                  <a:lnTo>
                    <a:pt x="109" y="11"/>
                  </a:lnTo>
                  <a:lnTo>
                    <a:pt x="169" y="35"/>
                  </a:lnTo>
                  <a:lnTo>
                    <a:pt x="90" y="48"/>
                  </a:lnTo>
                  <a:lnTo>
                    <a:pt x="102" y="90"/>
                  </a:lnTo>
                  <a:lnTo>
                    <a:pt x="162" y="103"/>
                  </a:lnTo>
                  <a:lnTo>
                    <a:pt x="229" y="115"/>
                  </a:lnTo>
                  <a:lnTo>
                    <a:pt x="169" y="138"/>
                  </a:lnTo>
                  <a:lnTo>
                    <a:pt x="217" y="164"/>
                  </a:lnTo>
                  <a:lnTo>
                    <a:pt x="288" y="182"/>
                  </a:lnTo>
                  <a:lnTo>
                    <a:pt x="204" y="207"/>
                  </a:lnTo>
                  <a:lnTo>
                    <a:pt x="288" y="231"/>
                  </a:lnTo>
                  <a:lnTo>
                    <a:pt x="325" y="261"/>
                  </a:lnTo>
                  <a:lnTo>
                    <a:pt x="264" y="268"/>
                  </a:lnTo>
                  <a:lnTo>
                    <a:pt x="204" y="261"/>
                  </a:lnTo>
                  <a:lnTo>
                    <a:pt x="120" y="231"/>
                  </a:lnTo>
                  <a:lnTo>
                    <a:pt x="175" y="225"/>
                  </a:lnTo>
                  <a:lnTo>
                    <a:pt x="186" y="187"/>
                  </a:lnTo>
                  <a:lnTo>
                    <a:pt x="138" y="187"/>
                  </a:lnTo>
                  <a:lnTo>
                    <a:pt x="96" y="170"/>
                  </a:lnTo>
                  <a:lnTo>
                    <a:pt x="145" y="152"/>
                  </a:lnTo>
                  <a:lnTo>
                    <a:pt x="114" y="133"/>
                  </a:lnTo>
                  <a:lnTo>
                    <a:pt x="54" y="122"/>
                  </a:lnTo>
                  <a:lnTo>
                    <a:pt x="18" y="96"/>
                  </a:lnTo>
                  <a:lnTo>
                    <a:pt x="66" y="61"/>
                  </a:lnTo>
                  <a:lnTo>
                    <a:pt x="0" y="61"/>
                  </a:lnTo>
                  <a:lnTo>
                    <a:pt x="0" y="30"/>
                  </a:lnTo>
                  <a:lnTo>
                    <a:pt x="1" y="29"/>
                  </a:lnTo>
                  <a:lnTo>
                    <a:pt x="5" y="25"/>
                  </a:lnTo>
                  <a:lnTo>
                    <a:pt x="11" y="20"/>
                  </a:lnTo>
                  <a:lnTo>
                    <a:pt x="19" y="15"/>
                  </a:lnTo>
                  <a:lnTo>
                    <a:pt x="27" y="9"/>
                  </a:lnTo>
                  <a:lnTo>
                    <a:pt x="35" y="4"/>
                  </a:lnTo>
                  <a:lnTo>
                    <a:pt x="42" y="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AD7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auto">
            <a:xfrm>
              <a:off x="2496" y="1974"/>
              <a:ext cx="81" cy="18"/>
            </a:xfrm>
            <a:custGeom>
              <a:avLst/>
              <a:gdLst>
                <a:gd name="T0" fmla="*/ 127 w 163"/>
                <a:gd name="T1" fmla="*/ 0 h 37"/>
                <a:gd name="T2" fmla="*/ 60 w 163"/>
                <a:gd name="T3" fmla="*/ 0 h 37"/>
                <a:gd name="T4" fmla="*/ 0 w 163"/>
                <a:gd name="T5" fmla="*/ 19 h 37"/>
                <a:gd name="T6" fmla="*/ 36 w 163"/>
                <a:gd name="T7" fmla="*/ 37 h 37"/>
                <a:gd name="T8" fmla="*/ 163 w 163"/>
                <a:gd name="T9" fmla="*/ 37 h 37"/>
                <a:gd name="T10" fmla="*/ 127 w 163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3" h="37">
                  <a:moveTo>
                    <a:pt x="127" y="0"/>
                  </a:moveTo>
                  <a:lnTo>
                    <a:pt x="60" y="0"/>
                  </a:lnTo>
                  <a:lnTo>
                    <a:pt x="0" y="19"/>
                  </a:lnTo>
                  <a:lnTo>
                    <a:pt x="36" y="37"/>
                  </a:lnTo>
                  <a:lnTo>
                    <a:pt x="163" y="37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2544" y="2019"/>
              <a:ext cx="66" cy="13"/>
            </a:xfrm>
            <a:custGeom>
              <a:avLst/>
              <a:gdLst>
                <a:gd name="T0" fmla="*/ 84 w 131"/>
                <a:gd name="T1" fmla="*/ 0 h 26"/>
                <a:gd name="T2" fmla="*/ 0 w 131"/>
                <a:gd name="T3" fmla="*/ 8 h 26"/>
                <a:gd name="T4" fmla="*/ 53 w 131"/>
                <a:gd name="T5" fmla="*/ 26 h 26"/>
                <a:gd name="T6" fmla="*/ 131 w 131"/>
                <a:gd name="T7" fmla="*/ 26 h 26"/>
                <a:gd name="T8" fmla="*/ 84 w 131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6">
                  <a:moveTo>
                    <a:pt x="84" y="0"/>
                  </a:moveTo>
                  <a:lnTo>
                    <a:pt x="0" y="8"/>
                  </a:lnTo>
                  <a:lnTo>
                    <a:pt x="53" y="26"/>
                  </a:lnTo>
                  <a:lnTo>
                    <a:pt x="131" y="26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2604" y="2157"/>
              <a:ext cx="88" cy="39"/>
            </a:xfrm>
            <a:custGeom>
              <a:avLst/>
              <a:gdLst>
                <a:gd name="T0" fmla="*/ 175 w 175"/>
                <a:gd name="T1" fmla="*/ 6 h 79"/>
                <a:gd name="T2" fmla="*/ 54 w 175"/>
                <a:gd name="T3" fmla="*/ 0 h 79"/>
                <a:gd name="T4" fmla="*/ 0 w 175"/>
                <a:gd name="T5" fmla="*/ 24 h 79"/>
                <a:gd name="T6" fmla="*/ 41 w 175"/>
                <a:gd name="T7" fmla="*/ 49 h 79"/>
                <a:gd name="T8" fmla="*/ 114 w 175"/>
                <a:gd name="T9" fmla="*/ 43 h 79"/>
                <a:gd name="T10" fmla="*/ 35 w 175"/>
                <a:gd name="T11" fmla="*/ 67 h 79"/>
                <a:gd name="T12" fmla="*/ 114 w 175"/>
                <a:gd name="T13" fmla="*/ 79 h 79"/>
                <a:gd name="T14" fmla="*/ 168 w 175"/>
                <a:gd name="T15" fmla="*/ 49 h 79"/>
                <a:gd name="T16" fmla="*/ 175 w 175"/>
                <a:gd name="T17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5" h="79">
                  <a:moveTo>
                    <a:pt x="175" y="6"/>
                  </a:moveTo>
                  <a:lnTo>
                    <a:pt x="54" y="0"/>
                  </a:lnTo>
                  <a:lnTo>
                    <a:pt x="0" y="24"/>
                  </a:lnTo>
                  <a:lnTo>
                    <a:pt x="41" y="49"/>
                  </a:lnTo>
                  <a:lnTo>
                    <a:pt x="114" y="43"/>
                  </a:lnTo>
                  <a:lnTo>
                    <a:pt x="35" y="67"/>
                  </a:lnTo>
                  <a:lnTo>
                    <a:pt x="114" y="79"/>
                  </a:lnTo>
                  <a:lnTo>
                    <a:pt x="168" y="49"/>
                  </a:lnTo>
                  <a:lnTo>
                    <a:pt x="175" y="6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2661" y="1934"/>
              <a:ext cx="465" cy="314"/>
            </a:xfrm>
            <a:custGeom>
              <a:avLst/>
              <a:gdLst>
                <a:gd name="T0" fmla="*/ 560 w 929"/>
                <a:gd name="T1" fmla="*/ 396 h 627"/>
                <a:gd name="T2" fmla="*/ 567 w 929"/>
                <a:gd name="T3" fmla="*/ 420 h 627"/>
                <a:gd name="T4" fmla="*/ 506 w 929"/>
                <a:gd name="T5" fmla="*/ 475 h 627"/>
                <a:gd name="T6" fmla="*/ 374 w 929"/>
                <a:gd name="T7" fmla="*/ 475 h 627"/>
                <a:gd name="T8" fmla="*/ 446 w 929"/>
                <a:gd name="T9" fmla="*/ 438 h 627"/>
                <a:gd name="T10" fmla="*/ 434 w 929"/>
                <a:gd name="T11" fmla="*/ 420 h 627"/>
                <a:gd name="T12" fmla="*/ 530 w 929"/>
                <a:gd name="T13" fmla="*/ 372 h 627"/>
                <a:gd name="T14" fmla="*/ 530 w 929"/>
                <a:gd name="T15" fmla="*/ 305 h 627"/>
                <a:gd name="T16" fmla="*/ 409 w 929"/>
                <a:gd name="T17" fmla="*/ 207 h 627"/>
                <a:gd name="T18" fmla="*/ 350 w 929"/>
                <a:gd name="T19" fmla="*/ 140 h 627"/>
                <a:gd name="T20" fmla="*/ 283 w 929"/>
                <a:gd name="T21" fmla="*/ 72 h 627"/>
                <a:gd name="T22" fmla="*/ 404 w 929"/>
                <a:gd name="T23" fmla="*/ 164 h 627"/>
                <a:gd name="T24" fmla="*/ 301 w 929"/>
                <a:gd name="T25" fmla="*/ 42 h 627"/>
                <a:gd name="T26" fmla="*/ 277 w 929"/>
                <a:gd name="T27" fmla="*/ 0 h 627"/>
                <a:gd name="T28" fmla="*/ 428 w 929"/>
                <a:gd name="T29" fmla="*/ 164 h 627"/>
                <a:gd name="T30" fmla="*/ 603 w 929"/>
                <a:gd name="T31" fmla="*/ 323 h 627"/>
                <a:gd name="T32" fmla="*/ 724 w 929"/>
                <a:gd name="T33" fmla="*/ 299 h 627"/>
                <a:gd name="T34" fmla="*/ 838 w 929"/>
                <a:gd name="T35" fmla="*/ 249 h 627"/>
                <a:gd name="T36" fmla="*/ 929 w 929"/>
                <a:gd name="T37" fmla="*/ 231 h 627"/>
                <a:gd name="T38" fmla="*/ 832 w 929"/>
                <a:gd name="T39" fmla="*/ 299 h 627"/>
                <a:gd name="T40" fmla="*/ 728 w 929"/>
                <a:gd name="T41" fmla="*/ 349 h 627"/>
                <a:gd name="T42" fmla="*/ 690 w 929"/>
                <a:gd name="T43" fmla="*/ 389 h 627"/>
                <a:gd name="T44" fmla="*/ 653 w 929"/>
                <a:gd name="T45" fmla="*/ 428 h 627"/>
                <a:gd name="T46" fmla="*/ 615 w 929"/>
                <a:gd name="T47" fmla="*/ 468 h 627"/>
                <a:gd name="T48" fmla="*/ 582 w 929"/>
                <a:gd name="T49" fmla="*/ 499 h 627"/>
                <a:gd name="T50" fmla="*/ 554 w 929"/>
                <a:gd name="T51" fmla="*/ 520 h 627"/>
                <a:gd name="T52" fmla="*/ 529 w 929"/>
                <a:gd name="T53" fmla="*/ 540 h 627"/>
                <a:gd name="T54" fmla="*/ 504 w 929"/>
                <a:gd name="T55" fmla="*/ 556 h 627"/>
                <a:gd name="T56" fmla="*/ 477 w 929"/>
                <a:gd name="T57" fmla="*/ 568 h 627"/>
                <a:gd name="T58" fmla="*/ 450 w 929"/>
                <a:gd name="T59" fmla="*/ 580 h 627"/>
                <a:gd name="T60" fmla="*/ 420 w 929"/>
                <a:gd name="T61" fmla="*/ 589 h 627"/>
                <a:gd name="T62" fmla="*/ 386 w 929"/>
                <a:gd name="T63" fmla="*/ 595 h 627"/>
                <a:gd name="T64" fmla="*/ 301 w 929"/>
                <a:gd name="T65" fmla="*/ 610 h 627"/>
                <a:gd name="T66" fmla="*/ 223 w 929"/>
                <a:gd name="T67" fmla="*/ 555 h 627"/>
                <a:gd name="T68" fmla="*/ 139 w 929"/>
                <a:gd name="T69" fmla="*/ 573 h 627"/>
                <a:gd name="T70" fmla="*/ 0 w 929"/>
                <a:gd name="T71" fmla="*/ 627 h 627"/>
                <a:gd name="T72" fmla="*/ 126 w 929"/>
                <a:gd name="T73" fmla="*/ 549 h 627"/>
                <a:gd name="T74" fmla="*/ 85 w 929"/>
                <a:gd name="T75" fmla="*/ 433 h 627"/>
                <a:gd name="T76" fmla="*/ 169 w 929"/>
                <a:gd name="T77" fmla="*/ 445 h 627"/>
                <a:gd name="T78" fmla="*/ 203 w 929"/>
                <a:gd name="T79" fmla="*/ 466 h 627"/>
                <a:gd name="T80" fmla="*/ 237 w 929"/>
                <a:gd name="T81" fmla="*/ 483 h 627"/>
                <a:gd name="T82" fmla="*/ 275 w 929"/>
                <a:gd name="T83" fmla="*/ 498 h 627"/>
                <a:gd name="T84" fmla="*/ 374 w 929"/>
                <a:gd name="T85" fmla="*/ 506 h 627"/>
                <a:gd name="T86" fmla="*/ 358 w 929"/>
                <a:gd name="T87" fmla="*/ 551 h 627"/>
                <a:gd name="T88" fmla="*/ 394 w 929"/>
                <a:gd name="T89" fmla="*/ 543 h 627"/>
                <a:gd name="T90" fmla="*/ 427 w 929"/>
                <a:gd name="T91" fmla="*/ 534 h 627"/>
                <a:gd name="T92" fmla="*/ 458 w 929"/>
                <a:gd name="T93" fmla="*/ 524 h 627"/>
                <a:gd name="T94" fmla="*/ 488 w 929"/>
                <a:gd name="T95" fmla="*/ 512 h 627"/>
                <a:gd name="T96" fmla="*/ 516 w 929"/>
                <a:gd name="T97" fmla="*/ 497 h 627"/>
                <a:gd name="T98" fmla="*/ 548 w 929"/>
                <a:gd name="T99" fmla="*/ 481 h 627"/>
                <a:gd name="T100" fmla="*/ 580 w 929"/>
                <a:gd name="T101" fmla="*/ 461 h 627"/>
                <a:gd name="T102" fmla="*/ 610 w 929"/>
                <a:gd name="T103" fmla="*/ 437 h 627"/>
                <a:gd name="T104" fmla="*/ 634 w 929"/>
                <a:gd name="T105" fmla="*/ 410 h 627"/>
                <a:gd name="T106" fmla="*/ 658 w 929"/>
                <a:gd name="T107" fmla="*/ 383 h 627"/>
                <a:gd name="T108" fmla="*/ 682 w 929"/>
                <a:gd name="T109" fmla="*/ 355 h 627"/>
                <a:gd name="T110" fmla="*/ 609 w 929"/>
                <a:gd name="T111" fmla="*/ 353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9" h="627">
                  <a:moveTo>
                    <a:pt x="609" y="353"/>
                  </a:moveTo>
                  <a:lnTo>
                    <a:pt x="560" y="396"/>
                  </a:lnTo>
                  <a:lnTo>
                    <a:pt x="524" y="414"/>
                  </a:lnTo>
                  <a:lnTo>
                    <a:pt x="567" y="420"/>
                  </a:lnTo>
                  <a:lnTo>
                    <a:pt x="549" y="451"/>
                  </a:lnTo>
                  <a:lnTo>
                    <a:pt x="506" y="475"/>
                  </a:lnTo>
                  <a:lnTo>
                    <a:pt x="458" y="475"/>
                  </a:lnTo>
                  <a:lnTo>
                    <a:pt x="374" y="475"/>
                  </a:lnTo>
                  <a:lnTo>
                    <a:pt x="277" y="475"/>
                  </a:lnTo>
                  <a:lnTo>
                    <a:pt x="446" y="438"/>
                  </a:lnTo>
                  <a:lnTo>
                    <a:pt x="513" y="414"/>
                  </a:lnTo>
                  <a:lnTo>
                    <a:pt x="434" y="420"/>
                  </a:lnTo>
                  <a:lnTo>
                    <a:pt x="465" y="372"/>
                  </a:lnTo>
                  <a:lnTo>
                    <a:pt x="530" y="372"/>
                  </a:lnTo>
                  <a:lnTo>
                    <a:pt x="579" y="342"/>
                  </a:lnTo>
                  <a:lnTo>
                    <a:pt x="530" y="305"/>
                  </a:lnTo>
                  <a:lnTo>
                    <a:pt x="452" y="256"/>
                  </a:lnTo>
                  <a:lnTo>
                    <a:pt x="409" y="207"/>
                  </a:lnTo>
                  <a:lnTo>
                    <a:pt x="379" y="177"/>
                  </a:lnTo>
                  <a:lnTo>
                    <a:pt x="350" y="140"/>
                  </a:lnTo>
                  <a:lnTo>
                    <a:pt x="223" y="79"/>
                  </a:lnTo>
                  <a:lnTo>
                    <a:pt x="283" y="72"/>
                  </a:lnTo>
                  <a:lnTo>
                    <a:pt x="350" y="116"/>
                  </a:lnTo>
                  <a:lnTo>
                    <a:pt x="404" y="164"/>
                  </a:lnTo>
                  <a:lnTo>
                    <a:pt x="355" y="98"/>
                  </a:lnTo>
                  <a:lnTo>
                    <a:pt x="301" y="42"/>
                  </a:lnTo>
                  <a:lnTo>
                    <a:pt x="217" y="31"/>
                  </a:lnTo>
                  <a:lnTo>
                    <a:pt x="277" y="0"/>
                  </a:lnTo>
                  <a:lnTo>
                    <a:pt x="355" y="61"/>
                  </a:lnTo>
                  <a:lnTo>
                    <a:pt x="428" y="164"/>
                  </a:lnTo>
                  <a:lnTo>
                    <a:pt x="524" y="281"/>
                  </a:lnTo>
                  <a:lnTo>
                    <a:pt x="603" y="323"/>
                  </a:lnTo>
                  <a:lnTo>
                    <a:pt x="657" y="335"/>
                  </a:lnTo>
                  <a:lnTo>
                    <a:pt x="724" y="299"/>
                  </a:lnTo>
                  <a:lnTo>
                    <a:pt x="796" y="262"/>
                  </a:lnTo>
                  <a:lnTo>
                    <a:pt x="838" y="249"/>
                  </a:lnTo>
                  <a:lnTo>
                    <a:pt x="869" y="262"/>
                  </a:lnTo>
                  <a:lnTo>
                    <a:pt x="929" y="231"/>
                  </a:lnTo>
                  <a:lnTo>
                    <a:pt x="886" y="281"/>
                  </a:lnTo>
                  <a:lnTo>
                    <a:pt x="832" y="299"/>
                  </a:lnTo>
                  <a:lnTo>
                    <a:pt x="748" y="329"/>
                  </a:lnTo>
                  <a:lnTo>
                    <a:pt x="728" y="349"/>
                  </a:lnTo>
                  <a:lnTo>
                    <a:pt x="710" y="368"/>
                  </a:lnTo>
                  <a:lnTo>
                    <a:pt x="690" y="389"/>
                  </a:lnTo>
                  <a:lnTo>
                    <a:pt x="672" y="408"/>
                  </a:lnTo>
                  <a:lnTo>
                    <a:pt x="653" y="428"/>
                  </a:lnTo>
                  <a:lnTo>
                    <a:pt x="635" y="449"/>
                  </a:lnTo>
                  <a:lnTo>
                    <a:pt x="615" y="468"/>
                  </a:lnTo>
                  <a:lnTo>
                    <a:pt x="597" y="488"/>
                  </a:lnTo>
                  <a:lnTo>
                    <a:pt x="582" y="499"/>
                  </a:lnTo>
                  <a:lnTo>
                    <a:pt x="568" y="511"/>
                  </a:lnTo>
                  <a:lnTo>
                    <a:pt x="554" y="520"/>
                  </a:lnTo>
                  <a:lnTo>
                    <a:pt x="542" y="530"/>
                  </a:lnTo>
                  <a:lnTo>
                    <a:pt x="529" y="540"/>
                  </a:lnTo>
                  <a:lnTo>
                    <a:pt x="516" y="548"/>
                  </a:lnTo>
                  <a:lnTo>
                    <a:pt x="504" y="556"/>
                  </a:lnTo>
                  <a:lnTo>
                    <a:pt x="491" y="563"/>
                  </a:lnTo>
                  <a:lnTo>
                    <a:pt x="477" y="568"/>
                  </a:lnTo>
                  <a:lnTo>
                    <a:pt x="465" y="574"/>
                  </a:lnTo>
                  <a:lnTo>
                    <a:pt x="450" y="580"/>
                  </a:lnTo>
                  <a:lnTo>
                    <a:pt x="436" y="585"/>
                  </a:lnTo>
                  <a:lnTo>
                    <a:pt x="420" y="589"/>
                  </a:lnTo>
                  <a:lnTo>
                    <a:pt x="404" y="593"/>
                  </a:lnTo>
                  <a:lnTo>
                    <a:pt x="386" y="595"/>
                  </a:lnTo>
                  <a:lnTo>
                    <a:pt x="368" y="597"/>
                  </a:lnTo>
                  <a:lnTo>
                    <a:pt x="301" y="610"/>
                  </a:lnTo>
                  <a:lnTo>
                    <a:pt x="217" y="610"/>
                  </a:lnTo>
                  <a:lnTo>
                    <a:pt x="223" y="555"/>
                  </a:lnTo>
                  <a:lnTo>
                    <a:pt x="180" y="566"/>
                  </a:lnTo>
                  <a:lnTo>
                    <a:pt x="139" y="573"/>
                  </a:lnTo>
                  <a:lnTo>
                    <a:pt x="72" y="610"/>
                  </a:lnTo>
                  <a:lnTo>
                    <a:pt x="0" y="627"/>
                  </a:lnTo>
                  <a:lnTo>
                    <a:pt x="61" y="591"/>
                  </a:lnTo>
                  <a:lnTo>
                    <a:pt x="126" y="549"/>
                  </a:lnTo>
                  <a:lnTo>
                    <a:pt x="126" y="506"/>
                  </a:lnTo>
                  <a:lnTo>
                    <a:pt x="85" y="433"/>
                  </a:lnTo>
                  <a:lnTo>
                    <a:pt x="150" y="433"/>
                  </a:lnTo>
                  <a:lnTo>
                    <a:pt x="169" y="445"/>
                  </a:lnTo>
                  <a:lnTo>
                    <a:pt x="186" y="457"/>
                  </a:lnTo>
                  <a:lnTo>
                    <a:pt x="203" y="466"/>
                  </a:lnTo>
                  <a:lnTo>
                    <a:pt x="219" y="475"/>
                  </a:lnTo>
                  <a:lnTo>
                    <a:pt x="237" y="483"/>
                  </a:lnTo>
                  <a:lnTo>
                    <a:pt x="255" y="490"/>
                  </a:lnTo>
                  <a:lnTo>
                    <a:pt x="275" y="498"/>
                  </a:lnTo>
                  <a:lnTo>
                    <a:pt x="295" y="506"/>
                  </a:lnTo>
                  <a:lnTo>
                    <a:pt x="374" y="506"/>
                  </a:lnTo>
                  <a:lnTo>
                    <a:pt x="338" y="555"/>
                  </a:lnTo>
                  <a:lnTo>
                    <a:pt x="358" y="551"/>
                  </a:lnTo>
                  <a:lnTo>
                    <a:pt x="376" y="548"/>
                  </a:lnTo>
                  <a:lnTo>
                    <a:pt x="394" y="543"/>
                  </a:lnTo>
                  <a:lnTo>
                    <a:pt x="411" y="539"/>
                  </a:lnTo>
                  <a:lnTo>
                    <a:pt x="427" y="534"/>
                  </a:lnTo>
                  <a:lnTo>
                    <a:pt x="443" y="529"/>
                  </a:lnTo>
                  <a:lnTo>
                    <a:pt x="458" y="524"/>
                  </a:lnTo>
                  <a:lnTo>
                    <a:pt x="473" y="518"/>
                  </a:lnTo>
                  <a:lnTo>
                    <a:pt x="488" y="512"/>
                  </a:lnTo>
                  <a:lnTo>
                    <a:pt x="503" y="505"/>
                  </a:lnTo>
                  <a:lnTo>
                    <a:pt x="516" y="497"/>
                  </a:lnTo>
                  <a:lnTo>
                    <a:pt x="531" y="489"/>
                  </a:lnTo>
                  <a:lnTo>
                    <a:pt x="548" y="481"/>
                  </a:lnTo>
                  <a:lnTo>
                    <a:pt x="564" y="472"/>
                  </a:lnTo>
                  <a:lnTo>
                    <a:pt x="580" y="461"/>
                  </a:lnTo>
                  <a:lnTo>
                    <a:pt x="597" y="451"/>
                  </a:lnTo>
                  <a:lnTo>
                    <a:pt x="610" y="437"/>
                  </a:lnTo>
                  <a:lnTo>
                    <a:pt x="621" y="423"/>
                  </a:lnTo>
                  <a:lnTo>
                    <a:pt x="634" y="410"/>
                  </a:lnTo>
                  <a:lnTo>
                    <a:pt x="645" y="396"/>
                  </a:lnTo>
                  <a:lnTo>
                    <a:pt x="658" y="383"/>
                  </a:lnTo>
                  <a:lnTo>
                    <a:pt x="670" y="369"/>
                  </a:lnTo>
                  <a:lnTo>
                    <a:pt x="682" y="355"/>
                  </a:lnTo>
                  <a:lnTo>
                    <a:pt x="694" y="342"/>
                  </a:lnTo>
                  <a:lnTo>
                    <a:pt x="609" y="35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2685" y="1858"/>
              <a:ext cx="254" cy="220"/>
            </a:xfrm>
            <a:custGeom>
              <a:avLst/>
              <a:gdLst>
                <a:gd name="T0" fmla="*/ 447 w 506"/>
                <a:gd name="T1" fmla="*/ 365 h 438"/>
                <a:gd name="T2" fmla="*/ 404 w 506"/>
                <a:gd name="T3" fmla="*/ 286 h 438"/>
                <a:gd name="T4" fmla="*/ 350 w 506"/>
                <a:gd name="T5" fmla="*/ 170 h 438"/>
                <a:gd name="T6" fmla="*/ 302 w 506"/>
                <a:gd name="T7" fmla="*/ 84 h 438"/>
                <a:gd name="T8" fmla="*/ 253 w 506"/>
                <a:gd name="T9" fmla="*/ 42 h 438"/>
                <a:gd name="T10" fmla="*/ 205 w 506"/>
                <a:gd name="T11" fmla="*/ 5 h 438"/>
                <a:gd name="T12" fmla="*/ 132 w 506"/>
                <a:gd name="T13" fmla="*/ 0 h 438"/>
                <a:gd name="T14" fmla="*/ 72 w 506"/>
                <a:gd name="T15" fmla="*/ 0 h 438"/>
                <a:gd name="T16" fmla="*/ 0 w 506"/>
                <a:gd name="T17" fmla="*/ 0 h 438"/>
                <a:gd name="T18" fmla="*/ 121 w 506"/>
                <a:gd name="T19" fmla="*/ 24 h 438"/>
                <a:gd name="T20" fmla="*/ 205 w 506"/>
                <a:gd name="T21" fmla="*/ 36 h 438"/>
                <a:gd name="T22" fmla="*/ 253 w 506"/>
                <a:gd name="T23" fmla="*/ 72 h 438"/>
                <a:gd name="T24" fmla="*/ 211 w 506"/>
                <a:gd name="T25" fmla="*/ 103 h 438"/>
                <a:gd name="T26" fmla="*/ 247 w 506"/>
                <a:gd name="T27" fmla="*/ 127 h 438"/>
                <a:gd name="T28" fmla="*/ 307 w 506"/>
                <a:gd name="T29" fmla="*/ 140 h 438"/>
                <a:gd name="T30" fmla="*/ 337 w 506"/>
                <a:gd name="T31" fmla="*/ 218 h 438"/>
                <a:gd name="T32" fmla="*/ 398 w 506"/>
                <a:gd name="T33" fmla="*/ 316 h 438"/>
                <a:gd name="T34" fmla="*/ 506 w 506"/>
                <a:gd name="T35" fmla="*/ 438 h 438"/>
                <a:gd name="T36" fmla="*/ 447 w 506"/>
                <a:gd name="T37" fmla="*/ 365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6" h="438">
                  <a:moveTo>
                    <a:pt x="447" y="365"/>
                  </a:moveTo>
                  <a:lnTo>
                    <a:pt x="404" y="286"/>
                  </a:lnTo>
                  <a:lnTo>
                    <a:pt x="350" y="170"/>
                  </a:lnTo>
                  <a:lnTo>
                    <a:pt x="302" y="84"/>
                  </a:lnTo>
                  <a:lnTo>
                    <a:pt x="253" y="42"/>
                  </a:lnTo>
                  <a:lnTo>
                    <a:pt x="205" y="5"/>
                  </a:lnTo>
                  <a:lnTo>
                    <a:pt x="132" y="0"/>
                  </a:lnTo>
                  <a:lnTo>
                    <a:pt x="72" y="0"/>
                  </a:lnTo>
                  <a:lnTo>
                    <a:pt x="0" y="0"/>
                  </a:lnTo>
                  <a:lnTo>
                    <a:pt x="121" y="24"/>
                  </a:lnTo>
                  <a:lnTo>
                    <a:pt x="205" y="36"/>
                  </a:lnTo>
                  <a:lnTo>
                    <a:pt x="253" y="72"/>
                  </a:lnTo>
                  <a:lnTo>
                    <a:pt x="211" y="103"/>
                  </a:lnTo>
                  <a:lnTo>
                    <a:pt x="247" y="127"/>
                  </a:lnTo>
                  <a:lnTo>
                    <a:pt x="307" y="140"/>
                  </a:lnTo>
                  <a:lnTo>
                    <a:pt x="337" y="218"/>
                  </a:lnTo>
                  <a:lnTo>
                    <a:pt x="398" y="316"/>
                  </a:lnTo>
                  <a:lnTo>
                    <a:pt x="506" y="438"/>
                  </a:lnTo>
                  <a:lnTo>
                    <a:pt x="447" y="365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2625" y="1858"/>
              <a:ext cx="139" cy="95"/>
            </a:xfrm>
            <a:custGeom>
              <a:avLst/>
              <a:gdLst>
                <a:gd name="T0" fmla="*/ 158 w 277"/>
                <a:gd name="T1" fmla="*/ 5 h 188"/>
                <a:gd name="T2" fmla="*/ 102 w 277"/>
                <a:gd name="T3" fmla="*/ 0 h 188"/>
                <a:gd name="T4" fmla="*/ 0 w 277"/>
                <a:gd name="T5" fmla="*/ 0 h 188"/>
                <a:gd name="T6" fmla="*/ 7 w 277"/>
                <a:gd name="T7" fmla="*/ 30 h 188"/>
                <a:gd name="T8" fmla="*/ 73 w 277"/>
                <a:gd name="T9" fmla="*/ 36 h 188"/>
                <a:gd name="T10" fmla="*/ 139 w 277"/>
                <a:gd name="T11" fmla="*/ 42 h 188"/>
                <a:gd name="T12" fmla="*/ 43 w 277"/>
                <a:gd name="T13" fmla="*/ 55 h 188"/>
                <a:gd name="T14" fmla="*/ 55 w 277"/>
                <a:gd name="T15" fmla="*/ 63 h 188"/>
                <a:gd name="T16" fmla="*/ 68 w 277"/>
                <a:gd name="T17" fmla="*/ 70 h 188"/>
                <a:gd name="T18" fmla="*/ 83 w 277"/>
                <a:gd name="T19" fmla="*/ 74 h 188"/>
                <a:gd name="T20" fmla="*/ 96 w 277"/>
                <a:gd name="T21" fmla="*/ 78 h 188"/>
                <a:gd name="T22" fmla="*/ 108 w 277"/>
                <a:gd name="T23" fmla="*/ 81 h 188"/>
                <a:gd name="T24" fmla="*/ 117 w 277"/>
                <a:gd name="T25" fmla="*/ 83 h 188"/>
                <a:gd name="T26" fmla="*/ 124 w 277"/>
                <a:gd name="T27" fmla="*/ 84 h 188"/>
                <a:gd name="T28" fmla="*/ 127 w 277"/>
                <a:gd name="T29" fmla="*/ 84 h 188"/>
                <a:gd name="T30" fmla="*/ 97 w 277"/>
                <a:gd name="T31" fmla="*/ 115 h 188"/>
                <a:gd name="T32" fmla="*/ 158 w 277"/>
                <a:gd name="T33" fmla="*/ 140 h 188"/>
                <a:gd name="T34" fmla="*/ 236 w 277"/>
                <a:gd name="T35" fmla="*/ 188 h 188"/>
                <a:gd name="T36" fmla="*/ 277 w 277"/>
                <a:gd name="T37" fmla="*/ 170 h 188"/>
                <a:gd name="T38" fmla="*/ 229 w 277"/>
                <a:gd name="T39" fmla="*/ 146 h 188"/>
                <a:gd name="T40" fmla="*/ 182 w 277"/>
                <a:gd name="T41" fmla="*/ 133 h 188"/>
                <a:gd name="T42" fmla="*/ 229 w 277"/>
                <a:gd name="T43" fmla="*/ 115 h 188"/>
                <a:gd name="T44" fmla="*/ 218 w 277"/>
                <a:gd name="T45" fmla="*/ 72 h 188"/>
                <a:gd name="T46" fmla="*/ 139 w 277"/>
                <a:gd name="T47" fmla="*/ 61 h 188"/>
                <a:gd name="T48" fmla="*/ 229 w 277"/>
                <a:gd name="T49" fmla="*/ 48 h 188"/>
                <a:gd name="T50" fmla="*/ 225 w 277"/>
                <a:gd name="T51" fmla="*/ 38 h 188"/>
                <a:gd name="T52" fmla="*/ 215 w 277"/>
                <a:gd name="T53" fmla="*/ 28 h 188"/>
                <a:gd name="T54" fmla="*/ 204 w 277"/>
                <a:gd name="T55" fmla="*/ 22 h 188"/>
                <a:gd name="T56" fmla="*/ 191 w 277"/>
                <a:gd name="T57" fmla="*/ 16 h 188"/>
                <a:gd name="T58" fmla="*/ 178 w 277"/>
                <a:gd name="T59" fmla="*/ 11 h 188"/>
                <a:gd name="T60" fmla="*/ 168 w 277"/>
                <a:gd name="T61" fmla="*/ 8 h 188"/>
                <a:gd name="T62" fmla="*/ 160 w 277"/>
                <a:gd name="T63" fmla="*/ 7 h 188"/>
                <a:gd name="T64" fmla="*/ 158 w 277"/>
                <a:gd name="T65" fmla="*/ 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7" h="188">
                  <a:moveTo>
                    <a:pt x="158" y="5"/>
                  </a:moveTo>
                  <a:lnTo>
                    <a:pt x="102" y="0"/>
                  </a:lnTo>
                  <a:lnTo>
                    <a:pt x="0" y="0"/>
                  </a:lnTo>
                  <a:lnTo>
                    <a:pt x="7" y="30"/>
                  </a:lnTo>
                  <a:lnTo>
                    <a:pt x="73" y="36"/>
                  </a:lnTo>
                  <a:lnTo>
                    <a:pt x="139" y="42"/>
                  </a:lnTo>
                  <a:lnTo>
                    <a:pt x="43" y="55"/>
                  </a:lnTo>
                  <a:lnTo>
                    <a:pt x="55" y="63"/>
                  </a:lnTo>
                  <a:lnTo>
                    <a:pt x="68" y="70"/>
                  </a:lnTo>
                  <a:lnTo>
                    <a:pt x="83" y="74"/>
                  </a:lnTo>
                  <a:lnTo>
                    <a:pt x="96" y="78"/>
                  </a:lnTo>
                  <a:lnTo>
                    <a:pt x="108" y="81"/>
                  </a:lnTo>
                  <a:lnTo>
                    <a:pt x="117" y="83"/>
                  </a:lnTo>
                  <a:lnTo>
                    <a:pt x="124" y="84"/>
                  </a:lnTo>
                  <a:lnTo>
                    <a:pt x="127" y="84"/>
                  </a:lnTo>
                  <a:lnTo>
                    <a:pt x="97" y="115"/>
                  </a:lnTo>
                  <a:lnTo>
                    <a:pt x="158" y="140"/>
                  </a:lnTo>
                  <a:lnTo>
                    <a:pt x="236" y="188"/>
                  </a:lnTo>
                  <a:lnTo>
                    <a:pt x="277" y="170"/>
                  </a:lnTo>
                  <a:lnTo>
                    <a:pt x="229" y="146"/>
                  </a:lnTo>
                  <a:lnTo>
                    <a:pt x="182" y="133"/>
                  </a:lnTo>
                  <a:lnTo>
                    <a:pt x="229" y="115"/>
                  </a:lnTo>
                  <a:lnTo>
                    <a:pt x="218" y="72"/>
                  </a:lnTo>
                  <a:lnTo>
                    <a:pt x="139" y="61"/>
                  </a:lnTo>
                  <a:lnTo>
                    <a:pt x="229" y="48"/>
                  </a:lnTo>
                  <a:lnTo>
                    <a:pt x="225" y="38"/>
                  </a:lnTo>
                  <a:lnTo>
                    <a:pt x="215" y="28"/>
                  </a:lnTo>
                  <a:lnTo>
                    <a:pt x="204" y="22"/>
                  </a:lnTo>
                  <a:lnTo>
                    <a:pt x="191" y="16"/>
                  </a:lnTo>
                  <a:lnTo>
                    <a:pt x="178" y="11"/>
                  </a:lnTo>
                  <a:lnTo>
                    <a:pt x="168" y="8"/>
                  </a:lnTo>
                  <a:lnTo>
                    <a:pt x="160" y="7"/>
                  </a:lnTo>
                  <a:lnTo>
                    <a:pt x="158" y="5"/>
                  </a:lnTo>
                  <a:close/>
                </a:path>
              </a:pathLst>
            </a:custGeom>
            <a:solidFill>
              <a:srgbClr val="755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2695" y="2233"/>
              <a:ext cx="105" cy="24"/>
            </a:xfrm>
            <a:custGeom>
              <a:avLst/>
              <a:gdLst>
                <a:gd name="T0" fmla="*/ 6 w 211"/>
                <a:gd name="T1" fmla="*/ 37 h 49"/>
                <a:gd name="T2" fmla="*/ 60 w 211"/>
                <a:gd name="T3" fmla="*/ 19 h 49"/>
                <a:gd name="T4" fmla="*/ 109 w 211"/>
                <a:gd name="T5" fmla="*/ 0 h 49"/>
                <a:gd name="T6" fmla="*/ 149 w 211"/>
                <a:gd name="T7" fmla="*/ 18 h 49"/>
                <a:gd name="T8" fmla="*/ 211 w 211"/>
                <a:gd name="T9" fmla="*/ 24 h 49"/>
                <a:gd name="T10" fmla="*/ 196 w 211"/>
                <a:gd name="T11" fmla="*/ 29 h 49"/>
                <a:gd name="T12" fmla="*/ 182 w 211"/>
                <a:gd name="T13" fmla="*/ 32 h 49"/>
                <a:gd name="T14" fmla="*/ 170 w 211"/>
                <a:gd name="T15" fmla="*/ 36 h 49"/>
                <a:gd name="T16" fmla="*/ 156 w 211"/>
                <a:gd name="T17" fmla="*/ 39 h 49"/>
                <a:gd name="T18" fmla="*/ 143 w 211"/>
                <a:gd name="T19" fmla="*/ 42 h 49"/>
                <a:gd name="T20" fmla="*/ 130 w 211"/>
                <a:gd name="T21" fmla="*/ 43 h 49"/>
                <a:gd name="T22" fmla="*/ 119 w 211"/>
                <a:gd name="T23" fmla="*/ 45 h 49"/>
                <a:gd name="T24" fmla="*/ 106 w 211"/>
                <a:gd name="T25" fmla="*/ 46 h 49"/>
                <a:gd name="T26" fmla="*/ 95 w 211"/>
                <a:gd name="T27" fmla="*/ 47 h 49"/>
                <a:gd name="T28" fmla="*/ 82 w 211"/>
                <a:gd name="T29" fmla="*/ 47 h 49"/>
                <a:gd name="T30" fmla="*/ 69 w 211"/>
                <a:gd name="T31" fmla="*/ 49 h 49"/>
                <a:gd name="T32" fmla="*/ 57 w 211"/>
                <a:gd name="T33" fmla="*/ 49 h 49"/>
                <a:gd name="T34" fmla="*/ 43 w 211"/>
                <a:gd name="T35" fmla="*/ 49 h 49"/>
                <a:gd name="T36" fmla="*/ 29 w 211"/>
                <a:gd name="T37" fmla="*/ 49 h 49"/>
                <a:gd name="T38" fmla="*/ 15 w 211"/>
                <a:gd name="T39" fmla="*/ 49 h 49"/>
                <a:gd name="T40" fmla="*/ 0 w 211"/>
                <a:gd name="T41" fmla="*/ 49 h 49"/>
                <a:gd name="T42" fmla="*/ 6 w 211"/>
                <a:gd name="T43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1" h="49">
                  <a:moveTo>
                    <a:pt x="6" y="37"/>
                  </a:moveTo>
                  <a:lnTo>
                    <a:pt x="60" y="19"/>
                  </a:lnTo>
                  <a:lnTo>
                    <a:pt x="109" y="0"/>
                  </a:lnTo>
                  <a:lnTo>
                    <a:pt x="149" y="18"/>
                  </a:lnTo>
                  <a:lnTo>
                    <a:pt x="211" y="24"/>
                  </a:lnTo>
                  <a:lnTo>
                    <a:pt x="196" y="29"/>
                  </a:lnTo>
                  <a:lnTo>
                    <a:pt x="182" y="32"/>
                  </a:lnTo>
                  <a:lnTo>
                    <a:pt x="170" y="36"/>
                  </a:lnTo>
                  <a:lnTo>
                    <a:pt x="156" y="39"/>
                  </a:lnTo>
                  <a:lnTo>
                    <a:pt x="143" y="42"/>
                  </a:lnTo>
                  <a:lnTo>
                    <a:pt x="130" y="43"/>
                  </a:lnTo>
                  <a:lnTo>
                    <a:pt x="119" y="45"/>
                  </a:lnTo>
                  <a:lnTo>
                    <a:pt x="106" y="46"/>
                  </a:lnTo>
                  <a:lnTo>
                    <a:pt x="95" y="47"/>
                  </a:lnTo>
                  <a:lnTo>
                    <a:pt x="82" y="47"/>
                  </a:lnTo>
                  <a:lnTo>
                    <a:pt x="69" y="49"/>
                  </a:lnTo>
                  <a:lnTo>
                    <a:pt x="57" y="49"/>
                  </a:lnTo>
                  <a:lnTo>
                    <a:pt x="43" y="49"/>
                  </a:lnTo>
                  <a:lnTo>
                    <a:pt x="29" y="49"/>
                  </a:lnTo>
                  <a:lnTo>
                    <a:pt x="15" y="49"/>
                  </a:lnTo>
                  <a:lnTo>
                    <a:pt x="0" y="49"/>
                  </a:lnTo>
                  <a:lnTo>
                    <a:pt x="6" y="37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3110" y="2024"/>
              <a:ext cx="41" cy="40"/>
            </a:xfrm>
            <a:custGeom>
              <a:avLst/>
              <a:gdLst>
                <a:gd name="T0" fmla="*/ 61 w 82"/>
                <a:gd name="T1" fmla="*/ 0 h 80"/>
                <a:gd name="T2" fmla="*/ 77 w 82"/>
                <a:gd name="T3" fmla="*/ 14 h 80"/>
                <a:gd name="T4" fmla="*/ 82 w 82"/>
                <a:gd name="T5" fmla="*/ 31 h 80"/>
                <a:gd name="T6" fmla="*/ 76 w 82"/>
                <a:gd name="T7" fmla="*/ 39 h 80"/>
                <a:gd name="T8" fmla="*/ 65 w 82"/>
                <a:gd name="T9" fmla="*/ 53 h 80"/>
                <a:gd name="T10" fmla="*/ 38 w 82"/>
                <a:gd name="T11" fmla="*/ 51 h 80"/>
                <a:gd name="T12" fmla="*/ 36 w 82"/>
                <a:gd name="T13" fmla="*/ 72 h 80"/>
                <a:gd name="T14" fmla="*/ 21 w 82"/>
                <a:gd name="T15" fmla="*/ 80 h 80"/>
                <a:gd name="T16" fmla="*/ 3 w 82"/>
                <a:gd name="T17" fmla="*/ 80 h 80"/>
                <a:gd name="T18" fmla="*/ 0 w 82"/>
                <a:gd name="T19" fmla="*/ 57 h 80"/>
                <a:gd name="T20" fmla="*/ 5 w 82"/>
                <a:gd name="T21" fmla="*/ 26 h 80"/>
                <a:gd name="T22" fmla="*/ 34 w 82"/>
                <a:gd name="T23" fmla="*/ 20 h 80"/>
                <a:gd name="T24" fmla="*/ 60 w 82"/>
                <a:gd name="T25" fmla="*/ 11 h 80"/>
                <a:gd name="T26" fmla="*/ 61 w 82"/>
                <a:gd name="T2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80">
                  <a:moveTo>
                    <a:pt x="61" y="0"/>
                  </a:moveTo>
                  <a:lnTo>
                    <a:pt x="77" y="14"/>
                  </a:lnTo>
                  <a:lnTo>
                    <a:pt x="82" y="31"/>
                  </a:lnTo>
                  <a:lnTo>
                    <a:pt x="76" y="39"/>
                  </a:lnTo>
                  <a:lnTo>
                    <a:pt x="65" y="53"/>
                  </a:lnTo>
                  <a:lnTo>
                    <a:pt x="38" y="51"/>
                  </a:lnTo>
                  <a:lnTo>
                    <a:pt x="36" y="72"/>
                  </a:lnTo>
                  <a:lnTo>
                    <a:pt x="21" y="80"/>
                  </a:lnTo>
                  <a:lnTo>
                    <a:pt x="3" y="80"/>
                  </a:lnTo>
                  <a:lnTo>
                    <a:pt x="0" y="57"/>
                  </a:lnTo>
                  <a:lnTo>
                    <a:pt x="5" y="26"/>
                  </a:lnTo>
                  <a:lnTo>
                    <a:pt x="34" y="20"/>
                  </a:lnTo>
                  <a:lnTo>
                    <a:pt x="60" y="11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44"/>
            <p:cNvSpPr>
              <a:spLocks/>
            </p:cNvSpPr>
            <p:nvPr/>
          </p:nvSpPr>
          <p:spPr bwMode="auto">
            <a:xfrm>
              <a:off x="3226" y="2039"/>
              <a:ext cx="7" cy="20"/>
            </a:xfrm>
            <a:custGeom>
              <a:avLst/>
              <a:gdLst>
                <a:gd name="T0" fmla="*/ 15 w 15"/>
                <a:gd name="T1" fmla="*/ 0 h 41"/>
                <a:gd name="T2" fmla="*/ 0 w 15"/>
                <a:gd name="T3" fmla="*/ 8 h 41"/>
                <a:gd name="T4" fmla="*/ 8 w 15"/>
                <a:gd name="T5" fmla="*/ 15 h 41"/>
                <a:gd name="T6" fmla="*/ 8 w 15"/>
                <a:gd name="T7" fmla="*/ 41 h 41"/>
                <a:gd name="T8" fmla="*/ 13 w 15"/>
                <a:gd name="T9" fmla="*/ 28 h 41"/>
                <a:gd name="T10" fmla="*/ 15 w 15"/>
                <a:gd name="T1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41">
                  <a:moveTo>
                    <a:pt x="15" y="0"/>
                  </a:moveTo>
                  <a:lnTo>
                    <a:pt x="0" y="8"/>
                  </a:lnTo>
                  <a:lnTo>
                    <a:pt x="8" y="15"/>
                  </a:lnTo>
                  <a:lnTo>
                    <a:pt x="8" y="41"/>
                  </a:lnTo>
                  <a:lnTo>
                    <a:pt x="13" y="28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7A49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45"/>
            <p:cNvSpPr>
              <a:spLocks/>
            </p:cNvSpPr>
            <p:nvPr/>
          </p:nvSpPr>
          <p:spPr bwMode="auto">
            <a:xfrm>
              <a:off x="3127" y="2036"/>
              <a:ext cx="8" cy="8"/>
            </a:xfrm>
            <a:custGeom>
              <a:avLst/>
              <a:gdLst>
                <a:gd name="T0" fmla="*/ 8 w 16"/>
                <a:gd name="T1" fmla="*/ 0 h 15"/>
                <a:gd name="T2" fmla="*/ 10 w 16"/>
                <a:gd name="T3" fmla="*/ 2 h 15"/>
                <a:gd name="T4" fmla="*/ 14 w 16"/>
                <a:gd name="T5" fmla="*/ 3 h 15"/>
                <a:gd name="T6" fmla="*/ 15 w 16"/>
                <a:gd name="T7" fmla="*/ 5 h 15"/>
                <a:gd name="T8" fmla="*/ 16 w 16"/>
                <a:gd name="T9" fmla="*/ 9 h 15"/>
                <a:gd name="T10" fmla="*/ 15 w 16"/>
                <a:gd name="T11" fmla="*/ 12 h 15"/>
                <a:gd name="T12" fmla="*/ 14 w 16"/>
                <a:gd name="T13" fmla="*/ 13 h 15"/>
                <a:gd name="T14" fmla="*/ 10 w 16"/>
                <a:gd name="T15" fmla="*/ 15 h 15"/>
                <a:gd name="T16" fmla="*/ 8 w 16"/>
                <a:gd name="T17" fmla="*/ 15 h 15"/>
                <a:gd name="T18" fmla="*/ 4 w 16"/>
                <a:gd name="T19" fmla="*/ 15 h 15"/>
                <a:gd name="T20" fmla="*/ 2 w 16"/>
                <a:gd name="T21" fmla="*/ 13 h 15"/>
                <a:gd name="T22" fmla="*/ 1 w 16"/>
                <a:gd name="T23" fmla="*/ 12 h 15"/>
                <a:gd name="T24" fmla="*/ 0 w 16"/>
                <a:gd name="T25" fmla="*/ 9 h 15"/>
                <a:gd name="T26" fmla="*/ 1 w 16"/>
                <a:gd name="T27" fmla="*/ 5 h 15"/>
                <a:gd name="T28" fmla="*/ 2 w 16"/>
                <a:gd name="T29" fmla="*/ 3 h 15"/>
                <a:gd name="T30" fmla="*/ 4 w 16"/>
                <a:gd name="T31" fmla="*/ 2 h 15"/>
                <a:gd name="T32" fmla="*/ 8 w 16"/>
                <a:gd name="T3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15">
                  <a:moveTo>
                    <a:pt x="8" y="0"/>
                  </a:moveTo>
                  <a:lnTo>
                    <a:pt x="10" y="2"/>
                  </a:lnTo>
                  <a:lnTo>
                    <a:pt x="14" y="3"/>
                  </a:lnTo>
                  <a:lnTo>
                    <a:pt x="15" y="5"/>
                  </a:lnTo>
                  <a:lnTo>
                    <a:pt x="16" y="9"/>
                  </a:lnTo>
                  <a:lnTo>
                    <a:pt x="15" y="12"/>
                  </a:lnTo>
                  <a:lnTo>
                    <a:pt x="14" y="13"/>
                  </a:lnTo>
                  <a:lnTo>
                    <a:pt x="10" y="15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2" y="13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5"/>
                  </a:lnTo>
                  <a:lnTo>
                    <a:pt x="2" y="3"/>
                  </a:lnTo>
                  <a:lnTo>
                    <a:pt x="4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755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5123" name="Picture 3" descr="C:\Users\radoslav.pekny\AppData\Local\Microsoft\Windows\Temporary Internet Files\Content.IE5\4FHQ82KX\MC9000526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199" y="530498"/>
            <a:ext cx="1765706" cy="161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86" name="Picture 66" descr="C:\Users\radoslav.pekny\AppData\Local\Microsoft\Windows\Temporary Internet Files\Content.IE5\1K96YH8U\MC9004379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17" y="94591"/>
            <a:ext cx="1825625" cy="140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52" name="TextovéPole 5151"/>
          <p:cNvSpPr txBox="1"/>
          <p:nvPr/>
        </p:nvSpPr>
        <p:spPr>
          <a:xfrm>
            <a:off x="55417" y="1713938"/>
            <a:ext cx="6022290" cy="461665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 větách škrtněte slova, která do nich nepatří.</a:t>
            </a:r>
            <a:endParaRPr lang="cs-CZ" sz="2400" dirty="0"/>
          </a:p>
        </p:txBody>
      </p:sp>
      <p:sp>
        <p:nvSpPr>
          <p:cNvPr id="5153" name="TextovéPole 5152"/>
          <p:cNvSpPr txBox="1"/>
          <p:nvPr/>
        </p:nvSpPr>
        <p:spPr>
          <a:xfrm>
            <a:off x="1042750" y="2292015"/>
            <a:ext cx="8035267" cy="267765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/>
              <a:t>Do teplých krajů </a:t>
            </a:r>
            <a:r>
              <a:rPr lang="cs-CZ" sz="2400" b="1" dirty="0" smtClean="0"/>
              <a:t>odlétají</a:t>
            </a:r>
            <a:r>
              <a:rPr lang="cs-CZ" sz="2400" dirty="0" smtClean="0"/>
              <a:t> někteří ptáci za </a:t>
            </a:r>
            <a:r>
              <a:rPr lang="cs-CZ" sz="2400" b="1" dirty="0" smtClean="0"/>
              <a:t>potravou a teplem</a:t>
            </a:r>
            <a:r>
              <a:rPr lang="cs-CZ" sz="2400" dirty="0" smtClean="0"/>
              <a:t>     - </a:t>
            </a:r>
            <a:r>
              <a:rPr lang="cs-CZ" sz="2400" b="1" dirty="0" smtClean="0"/>
              <a:t>za koupáním</a:t>
            </a:r>
            <a:r>
              <a:rPr lang="cs-CZ" sz="2400" dirty="0" smtClean="0"/>
              <a:t>.</a:t>
            </a:r>
          </a:p>
          <a:p>
            <a:pPr marL="457200" indent="-457200">
              <a:buAutoNum type="arabicParenR" startAt="2"/>
            </a:pPr>
            <a:r>
              <a:rPr lang="cs-CZ" sz="2400" dirty="0" smtClean="0"/>
              <a:t>Na podzim </a:t>
            </a:r>
            <a:r>
              <a:rPr lang="cs-CZ" sz="2400" b="1" dirty="0" smtClean="0"/>
              <a:t>neodlétají</a:t>
            </a:r>
            <a:r>
              <a:rPr lang="cs-CZ" sz="2400" dirty="0" smtClean="0"/>
              <a:t>  sýkorky, čápi, vlaštovky, kosi, vrabci.</a:t>
            </a:r>
          </a:p>
          <a:p>
            <a:r>
              <a:rPr lang="cs-CZ" sz="2400" dirty="0" smtClean="0"/>
              <a:t>3)   Na podzim se ptáci </a:t>
            </a:r>
            <a:r>
              <a:rPr lang="cs-CZ" sz="2400" b="1" dirty="0" smtClean="0"/>
              <a:t>starají</a:t>
            </a:r>
            <a:r>
              <a:rPr lang="cs-CZ" sz="2400" dirty="0" smtClean="0"/>
              <a:t>  - </a:t>
            </a:r>
            <a:r>
              <a:rPr lang="cs-CZ" sz="2400" b="1" dirty="0" smtClean="0"/>
              <a:t>nestarají</a:t>
            </a:r>
            <a:r>
              <a:rPr lang="cs-CZ" sz="2400" dirty="0" smtClean="0"/>
              <a:t> o mláďata.</a:t>
            </a:r>
          </a:p>
          <a:p>
            <a:pPr marL="457200" indent="-457200">
              <a:buAutoNum type="arabicParenR" startAt="4"/>
            </a:pPr>
            <a:r>
              <a:rPr lang="cs-CZ" sz="2400" dirty="0" smtClean="0"/>
              <a:t>Většinu ptáků proto </a:t>
            </a:r>
            <a:r>
              <a:rPr lang="cs-CZ" sz="2400" b="1" dirty="0" smtClean="0"/>
              <a:t>musíme</a:t>
            </a:r>
            <a:r>
              <a:rPr lang="cs-CZ" sz="2400" dirty="0" smtClean="0"/>
              <a:t> – </a:t>
            </a:r>
            <a:r>
              <a:rPr lang="cs-CZ" sz="2400" b="1" dirty="0" smtClean="0"/>
              <a:t>nemusíme</a:t>
            </a:r>
            <a:r>
              <a:rPr lang="cs-CZ" sz="2400" dirty="0" smtClean="0"/>
              <a:t> přikrmovat v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krmítkách, u krmelců na dalších vhodných místech.</a:t>
            </a:r>
          </a:p>
          <a:p>
            <a:pPr marL="457200" indent="-457200">
              <a:buAutoNum type="arabicParenR" startAt="3"/>
            </a:pPr>
            <a:endParaRPr lang="cs-CZ" sz="2400" dirty="0"/>
          </a:p>
        </p:txBody>
      </p:sp>
      <p:grpSp>
        <p:nvGrpSpPr>
          <p:cNvPr id="2" name="Group 17"/>
          <p:cNvGrpSpPr>
            <a:grpSpLocks noChangeAspect="1"/>
          </p:cNvGrpSpPr>
          <p:nvPr/>
        </p:nvGrpSpPr>
        <p:grpSpPr bwMode="auto">
          <a:xfrm>
            <a:off x="75343" y="4687508"/>
            <a:ext cx="2057211" cy="2158425"/>
            <a:chOff x="2375" y="1841"/>
            <a:chExt cx="699" cy="895"/>
          </a:xfrm>
        </p:grpSpPr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2375" y="2128"/>
              <a:ext cx="699" cy="607"/>
            </a:xfrm>
            <a:custGeom>
              <a:avLst/>
              <a:gdLst>
                <a:gd name="T0" fmla="*/ 320 w 1399"/>
                <a:gd name="T1" fmla="*/ 153 h 1214"/>
                <a:gd name="T2" fmla="*/ 342 w 1399"/>
                <a:gd name="T3" fmla="*/ 163 h 1214"/>
                <a:gd name="T4" fmla="*/ 366 w 1399"/>
                <a:gd name="T5" fmla="*/ 176 h 1214"/>
                <a:gd name="T6" fmla="*/ 383 w 1399"/>
                <a:gd name="T7" fmla="*/ 186 h 1214"/>
                <a:gd name="T8" fmla="*/ 608 w 1399"/>
                <a:gd name="T9" fmla="*/ 304 h 1214"/>
                <a:gd name="T10" fmla="*/ 686 w 1399"/>
                <a:gd name="T11" fmla="*/ 204 h 1214"/>
                <a:gd name="T12" fmla="*/ 812 w 1399"/>
                <a:gd name="T13" fmla="*/ 116 h 1214"/>
                <a:gd name="T14" fmla="*/ 937 w 1399"/>
                <a:gd name="T15" fmla="*/ 80 h 1214"/>
                <a:gd name="T16" fmla="*/ 1115 w 1399"/>
                <a:gd name="T17" fmla="*/ 45 h 1214"/>
                <a:gd name="T18" fmla="*/ 1137 w 1399"/>
                <a:gd name="T19" fmla="*/ 56 h 1214"/>
                <a:gd name="T20" fmla="*/ 1186 w 1399"/>
                <a:gd name="T21" fmla="*/ 83 h 1214"/>
                <a:gd name="T22" fmla="*/ 1243 w 1399"/>
                <a:gd name="T23" fmla="*/ 119 h 1214"/>
                <a:gd name="T24" fmla="*/ 1286 w 1399"/>
                <a:gd name="T25" fmla="*/ 155 h 1214"/>
                <a:gd name="T26" fmla="*/ 1321 w 1399"/>
                <a:gd name="T27" fmla="*/ 205 h 1214"/>
                <a:gd name="T28" fmla="*/ 1359 w 1399"/>
                <a:gd name="T29" fmla="*/ 274 h 1214"/>
                <a:gd name="T30" fmla="*/ 1389 w 1399"/>
                <a:gd name="T31" fmla="*/ 344 h 1214"/>
                <a:gd name="T32" fmla="*/ 1399 w 1399"/>
                <a:gd name="T33" fmla="*/ 394 h 1214"/>
                <a:gd name="T34" fmla="*/ 1391 w 1399"/>
                <a:gd name="T35" fmla="*/ 497 h 1214"/>
                <a:gd name="T36" fmla="*/ 1371 w 1399"/>
                <a:gd name="T37" fmla="*/ 581 h 1214"/>
                <a:gd name="T38" fmla="*/ 1354 w 1399"/>
                <a:gd name="T39" fmla="*/ 599 h 1214"/>
                <a:gd name="T40" fmla="*/ 1337 w 1399"/>
                <a:gd name="T41" fmla="*/ 617 h 1214"/>
                <a:gd name="T42" fmla="*/ 1319 w 1399"/>
                <a:gd name="T43" fmla="*/ 634 h 1214"/>
                <a:gd name="T44" fmla="*/ 1303 w 1399"/>
                <a:gd name="T45" fmla="*/ 646 h 1214"/>
                <a:gd name="T46" fmla="*/ 1270 w 1399"/>
                <a:gd name="T47" fmla="*/ 653 h 1214"/>
                <a:gd name="T48" fmla="*/ 1218 w 1399"/>
                <a:gd name="T49" fmla="*/ 660 h 1214"/>
                <a:gd name="T50" fmla="*/ 1167 w 1399"/>
                <a:gd name="T51" fmla="*/ 664 h 1214"/>
                <a:gd name="T52" fmla="*/ 1134 w 1399"/>
                <a:gd name="T53" fmla="*/ 665 h 1214"/>
                <a:gd name="T54" fmla="*/ 1111 w 1399"/>
                <a:gd name="T55" fmla="*/ 715 h 1214"/>
                <a:gd name="T56" fmla="*/ 1102 w 1399"/>
                <a:gd name="T57" fmla="*/ 768 h 1214"/>
                <a:gd name="T58" fmla="*/ 188 w 1399"/>
                <a:gd name="T59" fmla="*/ 1214 h 1214"/>
                <a:gd name="T60" fmla="*/ 173 w 1399"/>
                <a:gd name="T61" fmla="*/ 1111 h 1214"/>
                <a:gd name="T62" fmla="*/ 146 w 1399"/>
                <a:gd name="T63" fmla="*/ 1095 h 1214"/>
                <a:gd name="T64" fmla="*/ 104 w 1399"/>
                <a:gd name="T65" fmla="*/ 1071 h 1214"/>
                <a:gd name="T66" fmla="*/ 67 w 1399"/>
                <a:gd name="T67" fmla="*/ 1047 h 1214"/>
                <a:gd name="T68" fmla="*/ 47 w 1399"/>
                <a:gd name="T69" fmla="*/ 1020 h 1214"/>
                <a:gd name="T70" fmla="*/ 29 w 1399"/>
                <a:gd name="T71" fmla="*/ 955 h 1214"/>
                <a:gd name="T72" fmla="*/ 13 w 1399"/>
                <a:gd name="T73" fmla="*/ 871 h 1214"/>
                <a:gd name="T74" fmla="*/ 3 w 1399"/>
                <a:gd name="T75" fmla="*/ 799 h 1214"/>
                <a:gd name="T76" fmla="*/ 2 w 1399"/>
                <a:gd name="T77" fmla="*/ 754 h 1214"/>
                <a:gd name="T78" fmla="*/ 15 w 1399"/>
                <a:gd name="T79" fmla="*/ 664 h 1214"/>
                <a:gd name="T80" fmla="*/ 35 w 1399"/>
                <a:gd name="T81" fmla="*/ 558 h 1214"/>
                <a:gd name="T82" fmla="*/ 50 w 1399"/>
                <a:gd name="T83" fmla="*/ 483 h 1214"/>
                <a:gd name="T84" fmla="*/ 56 w 1399"/>
                <a:gd name="T85" fmla="*/ 465 h 1214"/>
                <a:gd name="T86" fmla="*/ 75 w 1399"/>
                <a:gd name="T87" fmla="*/ 424 h 1214"/>
                <a:gd name="T88" fmla="*/ 109 w 1399"/>
                <a:gd name="T89" fmla="*/ 365 h 1214"/>
                <a:gd name="T90" fmla="*/ 143 w 1399"/>
                <a:gd name="T91" fmla="*/ 313 h 1214"/>
                <a:gd name="T92" fmla="*/ 176 w 1399"/>
                <a:gd name="T93" fmla="*/ 285 h 1214"/>
                <a:gd name="T94" fmla="*/ 216 w 1399"/>
                <a:gd name="T95" fmla="*/ 260 h 1214"/>
                <a:gd name="T96" fmla="*/ 255 w 1399"/>
                <a:gd name="T97" fmla="*/ 237 h 1214"/>
                <a:gd name="T98" fmla="*/ 282 w 1399"/>
                <a:gd name="T99" fmla="*/ 222 h 1214"/>
                <a:gd name="T100" fmla="*/ 314 w 1399"/>
                <a:gd name="T101" fmla="*/ 152 h 1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99" h="1214">
                  <a:moveTo>
                    <a:pt x="314" y="152"/>
                  </a:moveTo>
                  <a:lnTo>
                    <a:pt x="320" y="153"/>
                  </a:lnTo>
                  <a:lnTo>
                    <a:pt x="329" y="157"/>
                  </a:lnTo>
                  <a:lnTo>
                    <a:pt x="342" y="163"/>
                  </a:lnTo>
                  <a:lnTo>
                    <a:pt x="353" y="169"/>
                  </a:lnTo>
                  <a:lnTo>
                    <a:pt x="366" y="176"/>
                  </a:lnTo>
                  <a:lnTo>
                    <a:pt x="376" y="182"/>
                  </a:lnTo>
                  <a:lnTo>
                    <a:pt x="383" y="186"/>
                  </a:lnTo>
                  <a:lnTo>
                    <a:pt x="385" y="187"/>
                  </a:lnTo>
                  <a:lnTo>
                    <a:pt x="608" y="304"/>
                  </a:lnTo>
                  <a:lnTo>
                    <a:pt x="692" y="390"/>
                  </a:lnTo>
                  <a:lnTo>
                    <a:pt x="686" y="204"/>
                  </a:lnTo>
                  <a:lnTo>
                    <a:pt x="756" y="152"/>
                  </a:lnTo>
                  <a:lnTo>
                    <a:pt x="812" y="116"/>
                  </a:lnTo>
                  <a:lnTo>
                    <a:pt x="937" y="123"/>
                  </a:lnTo>
                  <a:lnTo>
                    <a:pt x="937" y="80"/>
                  </a:lnTo>
                  <a:lnTo>
                    <a:pt x="1066" y="0"/>
                  </a:lnTo>
                  <a:lnTo>
                    <a:pt x="1115" y="45"/>
                  </a:lnTo>
                  <a:lnTo>
                    <a:pt x="1120" y="48"/>
                  </a:lnTo>
                  <a:lnTo>
                    <a:pt x="1137" y="56"/>
                  </a:lnTo>
                  <a:lnTo>
                    <a:pt x="1158" y="68"/>
                  </a:lnTo>
                  <a:lnTo>
                    <a:pt x="1186" y="83"/>
                  </a:lnTo>
                  <a:lnTo>
                    <a:pt x="1215" y="100"/>
                  </a:lnTo>
                  <a:lnTo>
                    <a:pt x="1243" y="119"/>
                  </a:lnTo>
                  <a:lnTo>
                    <a:pt x="1268" y="138"/>
                  </a:lnTo>
                  <a:lnTo>
                    <a:pt x="1286" y="155"/>
                  </a:lnTo>
                  <a:lnTo>
                    <a:pt x="1303" y="176"/>
                  </a:lnTo>
                  <a:lnTo>
                    <a:pt x="1321" y="205"/>
                  </a:lnTo>
                  <a:lnTo>
                    <a:pt x="1341" y="238"/>
                  </a:lnTo>
                  <a:lnTo>
                    <a:pt x="1359" y="274"/>
                  </a:lnTo>
                  <a:lnTo>
                    <a:pt x="1375" y="311"/>
                  </a:lnTo>
                  <a:lnTo>
                    <a:pt x="1389" y="344"/>
                  </a:lnTo>
                  <a:lnTo>
                    <a:pt x="1397" y="373"/>
                  </a:lnTo>
                  <a:lnTo>
                    <a:pt x="1399" y="394"/>
                  </a:lnTo>
                  <a:lnTo>
                    <a:pt x="1396" y="440"/>
                  </a:lnTo>
                  <a:lnTo>
                    <a:pt x="1391" y="497"/>
                  </a:lnTo>
                  <a:lnTo>
                    <a:pt x="1383" y="550"/>
                  </a:lnTo>
                  <a:lnTo>
                    <a:pt x="1371" y="581"/>
                  </a:lnTo>
                  <a:lnTo>
                    <a:pt x="1362" y="589"/>
                  </a:lnTo>
                  <a:lnTo>
                    <a:pt x="1354" y="599"/>
                  </a:lnTo>
                  <a:lnTo>
                    <a:pt x="1345" y="608"/>
                  </a:lnTo>
                  <a:lnTo>
                    <a:pt x="1337" y="617"/>
                  </a:lnTo>
                  <a:lnTo>
                    <a:pt x="1328" y="626"/>
                  </a:lnTo>
                  <a:lnTo>
                    <a:pt x="1319" y="634"/>
                  </a:lnTo>
                  <a:lnTo>
                    <a:pt x="1311" y="641"/>
                  </a:lnTo>
                  <a:lnTo>
                    <a:pt x="1303" y="646"/>
                  </a:lnTo>
                  <a:lnTo>
                    <a:pt x="1291" y="649"/>
                  </a:lnTo>
                  <a:lnTo>
                    <a:pt x="1270" y="653"/>
                  </a:lnTo>
                  <a:lnTo>
                    <a:pt x="1246" y="656"/>
                  </a:lnTo>
                  <a:lnTo>
                    <a:pt x="1218" y="660"/>
                  </a:lnTo>
                  <a:lnTo>
                    <a:pt x="1191" y="663"/>
                  </a:lnTo>
                  <a:lnTo>
                    <a:pt x="1167" y="664"/>
                  </a:lnTo>
                  <a:lnTo>
                    <a:pt x="1146" y="665"/>
                  </a:lnTo>
                  <a:lnTo>
                    <a:pt x="1134" y="665"/>
                  </a:lnTo>
                  <a:lnTo>
                    <a:pt x="1120" y="680"/>
                  </a:lnTo>
                  <a:lnTo>
                    <a:pt x="1111" y="715"/>
                  </a:lnTo>
                  <a:lnTo>
                    <a:pt x="1104" y="752"/>
                  </a:lnTo>
                  <a:lnTo>
                    <a:pt x="1102" y="768"/>
                  </a:lnTo>
                  <a:lnTo>
                    <a:pt x="1241" y="1214"/>
                  </a:lnTo>
                  <a:lnTo>
                    <a:pt x="188" y="1214"/>
                  </a:lnTo>
                  <a:lnTo>
                    <a:pt x="178" y="1114"/>
                  </a:lnTo>
                  <a:lnTo>
                    <a:pt x="173" y="1111"/>
                  </a:lnTo>
                  <a:lnTo>
                    <a:pt x="162" y="1104"/>
                  </a:lnTo>
                  <a:lnTo>
                    <a:pt x="146" y="1095"/>
                  </a:lnTo>
                  <a:lnTo>
                    <a:pt x="126" y="1084"/>
                  </a:lnTo>
                  <a:lnTo>
                    <a:pt x="104" y="1071"/>
                  </a:lnTo>
                  <a:lnTo>
                    <a:pt x="85" y="1058"/>
                  </a:lnTo>
                  <a:lnTo>
                    <a:pt x="67" y="1047"/>
                  </a:lnTo>
                  <a:lnTo>
                    <a:pt x="56" y="1036"/>
                  </a:lnTo>
                  <a:lnTo>
                    <a:pt x="47" y="1020"/>
                  </a:lnTo>
                  <a:lnTo>
                    <a:pt x="37" y="992"/>
                  </a:lnTo>
                  <a:lnTo>
                    <a:pt x="29" y="955"/>
                  </a:lnTo>
                  <a:lnTo>
                    <a:pt x="21" y="913"/>
                  </a:lnTo>
                  <a:lnTo>
                    <a:pt x="13" y="871"/>
                  </a:lnTo>
                  <a:lnTo>
                    <a:pt x="7" y="831"/>
                  </a:lnTo>
                  <a:lnTo>
                    <a:pt x="3" y="799"/>
                  </a:lnTo>
                  <a:lnTo>
                    <a:pt x="0" y="778"/>
                  </a:lnTo>
                  <a:lnTo>
                    <a:pt x="2" y="754"/>
                  </a:lnTo>
                  <a:lnTo>
                    <a:pt x="7" y="714"/>
                  </a:lnTo>
                  <a:lnTo>
                    <a:pt x="15" y="664"/>
                  </a:lnTo>
                  <a:lnTo>
                    <a:pt x="25" y="610"/>
                  </a:lnTo>
                  <a:lnTo>
                    <a:pt x="35" y="558"/>
                  </a:lnTo>
                  <a:lnTo>
                    <a:pt x="44" y="515"/>
                  </a:lnTo>
                  <a:lnTo>
                    <a:pt x="50" y="483"/>
                  </a:lnTo>
                  <a:lnTo>
                    <a:pt x="52" y="472"/>
                  </a:lnTo>
                  <a:lnTo>
                    <a:pt x="56" y="465"/>
                  </a:lnTo>
                  <a:lnTo>
                    <a:pt x="64" y="449"/>
                  </a:lnTo>
                  <a:lnTo>
                    <a:pt x="75" y="424"/>
                  </a:lnTo>
                  <a:lnTo>
                    <a:pt x="91" y="395"/>
                  </a:lnTo>
                  <a:lnTo>
                    <a:pt x="109" y="365"/>
                  </a:lnTo>
                  <a:lnTo>
                    <a:pt x="126" y="336"/>
                  </a:lnTo>
                  <a:lnTo>
                    <a:pt x="143" y="313"/>
                  </a:lnTo>
                  <a:lnTo>
                    <a:pt x="159" y="297"/>
                  </a:lnTo>
                  <a:lnTo>
                    <a:pt x="176" y="285"/>
                  </a:lnTo>
                  <a:lnTo>
                    <a:pt x="195" y="273"/>
                  </a:lnTo>
                  <a:lnTo>
                    <a:pt x="216" y="260"/>
                  </a:lnTo>
                  <a:lnTo>
                    <a:pt x="237" y="247"/>
                  </a:lnTo>
                  <a:lnTo>
                    <a:pt x="255" y="237"/>
                  </a:lnTo>
                  <a:lnTo>
                    <a:pt x="271" y="228"/>
                  </a:lnTo>
                  <a:lnTo>
                    <a:pt x="282" y="222"/>
                  </a:lnTo>
                  <a:lnTo>
                    <a:pt x="285" y="220"/>
                  </a:lnTo>
                  <a:lnTo>
                    <a:pt x="314" y="152"/>
                  </a:lnTo>
                  <a:close/>
                </a:path>
              </a:pathLst>
            </a:custGeom>
            <a:solidFill>
              <a:srgbClr val="B2A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2798" y="2098"/>
              <a:ext cx="111" cy="74"/>
            </a:xfrm>
            <a:custGeom>
              <a:avLst/>
              <a:gdLst>
                <a:gd name="T0" fmla="*/ 0 w 223"/>
                <a:gd name="T1" fmla="*/ 25 h 148"/>
                <a:gd name="T2" fmla="*/ 5 w 223"/>
                <a:gd name="T3" fmla="*/ 33 h 148"/>
                <a:gd name="T4" fmla="*/ 14 w 223"/>
                <a:gd name="T5" fmla="*/ 51 h 148"/>
                <a:gd name="T6" fmla="*/ 25 w 223"/>
                <a:gd name="T7" fmla="*/ 74 h 148"/>
                <a:gd name="T8" fmla="*/ 33 w 223"/>
                <a:gd name="T9" fmla="*/ 93 h 148"/>
                <a:gd name="T10" fmla="*/ 36 w 223"/>
                <a:gd name="T11" fmla="*/ 101 h 148"/>
                <a:gd name="T12" fmla="*/ 43 w 223"/>
                <a:gd name="T13" fmla="*/ 110 h 148"/>
                <a:gd name="T14" fmla="*/ 51 w 223"/>
                <a:gd name="T15" fmla="*/ 119 h 148"/>
                <a:gd name="T16" fmla="*/ 60 w 223"/>
                <a:gd name="T17" fmla="*/ 127 h 148"/>
                <a:gd name="T18" fmla="*/ 70 w 223"/>
                <a:gd name="T19" fmla="*/ 136 h 148"/>
                <a:gd name="T20" fmla="*/ 78 w 223"/>
                <a:gd name="T21" fmla="*/ 142 h 148"/>
                <a:gd name="T22" fmla="*/ 82 w 223"/>
                <a:gd name="T23" fmla="*/ 147 h 148"/>
                <a:gd name="T24" fmla="*/ 84 w 223"/>
                <a:gd name="T25" fmla="*/ 148 h 148"/>
                <a:gd name="T26" fmla="*/ 87 w 223"/>
                <a:gd name="T27" fmla="*/ 147 h 148"/>
                <a:gd name="T28" fmla="*/ 94 w 223"/>
                <a:gd name="T29" fmla="*/ 144 h 148"/>
                <a:gd name="T30" fmla="*/ 103 w 223"/>
                <a:gd name="T31" fmla="*/ 138 h 148"/>
                <a:gd name="T32" fmla="*/ 114 w 223"/>
                <a:gd name="T33" fmla="*/ 132 h 148"/>
                <a:gd name="T34" fmla="*/ 126 w 223"/>
                <a:gd name="T35" fmla="*/ 125 h 148"/>
                <a:gd name="T36" fmla="*/ 137 w 223"/>
                <a:gd name="T37" fmla="*/ 119 h 148"/>
                <a:gd name="T38" fmla="*/ 146 w 223"/>
                <a:gd name="T39" fmla="*/ 115 h 148"/>
                <a:gd name="T40" fmla="*/ 151 w 223"/>
                <a:gd name="T41" fmla="*/ 112 h 148"/>
                <a:gd name="T42" fmla="*/ 157 w 223"/>
                <a:gd name="T43" fmla="*/ 110 h 148"/>
                <a:gd name="T44" fmla="*/ 166 w 223"/>
                <a:gd name="T45" fmla="*/ 104 h 148"/>
                <a:gd name="T46" fmla="*/ 179 w 223"/>
                <a:gd name="T47" fmla="*/ 99 h 148"/>
                <a:gd name="T48" fmla="*/ 191 w 223"/>
                <a:gd name="T49" fmla="*/ 92 h 148"/>
                <a:gd name="T50" fmla="*/ 203 w 223"/>
                <a:gd name="T51" fmla="*/ 85 h 148"/>
                <a:gd name="T52" fmla="*/ 214 w 223"/>
                <a:gd name="T53" fmla="*/ 79 h 148"/>
                <a:gd name="T54" fmla="*/ 220 w 223"/>
                <a:gd name="T55" fmla="*/ 74 h 148"/>
                <a:gd name="T56" fmla="*/ 223 w 223"/>
                <a:gd name="T57" fmla="*/ 73 h 148"/>
                <a:gd name="T58" fmla="*/ 184 w 223"/>
                <a:gd name="T59" fmla="*/ 0 h 148"/>
                <a:gd name="T60" fmla="*/ 0 w 223"/>
                <a:gd name="T61" fmla="*/ 2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3" h="148">
                  <a:moveTo>
                    <a:pt x="0" y="25"/>
                  </a:moveTo>
                  <a:lnTo>
                    <a:pt x="5" y="33"/>
                  </a:lnTo>
                  <a:lnTo>
                    <a:pt x="14" y="51"/>
                  </a:lnTo>
                  <a:lnTo>
                    <a:pt x="25" y="74"/>
                  </a:lnTo>
                  <a:lnTo>
                    <a:pt x="33" y="93"/>
                  </a:lnTo>
                  <a:lnTo>
                    <a:pt x="36" y="101"/>
                  </a:lnTo>
                  <a:lnTo>
                    <a:pt x="43" y="110"/>
                  </a:lnTo>
                  <a:lnTo>
                    <a:pt x="51" y="119"/>
                  </a:lnTo>
                  <a:lnTo>
                    <a:pt x="60" y="127"/>
                  </a:lnTo>
                  <a:lnTo>
                    <a:pt x="70" y="136"/>
                  </a:lnTo>
                  <a:lnTo>
                    <a:pt x="78" y="142"/>
                  </a:lnTo>
                  <a:lnTo>
                    <a:pt x="82" y="147"/>
                  </a:lnTo>
                  <a:lnTo>
                    <a:pt x="84" y="148"/>
                  </a:lnTo>
                  <a:lnTo>
                    <a:pt x="87" y="147"/>
                  </a:lnTo>
                  <a:lnTo>
                    <a:pt x="94" y="144"/>
                  </a:lnTo>
                  <a:lnTo>
                    <a:pt x="103" y="138"/>
                  </a:lnTo>
                  <a:lnTo>
                    <a:pt x="114" y="132"/>
                  </a:lnTo>
                  <a:lnTo>
                    <a:pt x="126" y="125"/>
                  </a:lnTo>
                  <a:lnTo>
                    <a:pt x="137" y="119"/>
                  </a:lnTo>
                  <a:lnTo>
                    <a:pt x="146" y="115"/>
                  </a:lnTo>
                  <a:lnTo>
                    <a:pt x="151" y="112"/>
                  </a:lnTo>
                  <a:lnTo>
                    <a:pt x="157" y="110"/>
                  </a:lnTo>
                  <a:lnTo>
                    <a:pt x="166" y="104"/>
                  </a:lnTo>
                  <a:lnTo>
                    <a:pt x="179" y="99"/>
                  </a:lnTo>
                  <a:lnTo>
                    <a:pt x="191" y="92"/>
                  </a:lnTo>
                  <a:lnTo>
                    <a:pt x="203" y="85"/>
                  </a:lnTo>
                  <a:lnTo>
                    <a:pt x="214" y="79"/>
                  </a:lnTo>
                  <a:lnTo>
                    <a:pt x="220" y="74"/>
                  </a:lnTo>
                  <a:lnTo>
                    <a:pt x="223" y="73"/>
                  </a:lnTo>
                  <a:lnTo>
                    <a:pt x="184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E5A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>
              <a:off x="2428" y="1841"/>
              <a:ext cx="355" cy="365"/>
            </a:xfrm>
            <a:custGeom>
              <a:avLst/>
              <a:gdLst>
                <a:gd name="T0" fmla="*/ 666 w 709"/>
                <a:gd name="T1" fmla="*/ 265 h 729"/>
                <a:gd name="T2" fmla="*/ 683 w 709"/>
                <a:gd name="T3" fmla="*/ 241 h 729"/>
                <a:gd name="T4" fmla="*/ 698 w 709"/>
                <a:gd name="T5" fmla="*/ 212 h 729"/>
                <a:gd name="T6" fmla="*/ 708 w 709"/>
                <a:gd name="T7" fmla="*/ 184 h 729"/>
                <a:gd name="T8" fmla="*/ 709 w 709"/>
                <a:gd name="T9" fmla="*/ 162 h 729"/>
                <a:gd name="T10" fmla="*/ 707 w 709"/>
                <a:gd name="T11" fmla="*/ 130 h 729"/>
                <a:gd name="T12" fmla="*/ 699 w 709"/>
                <a:gd name="T13" fmla="*/ 91 h 729"/>
                <a:gd name="T14" fmla="*/ 682 w 709"/>
                <a:gd name="T15" fmla="*/ 55 h 729"/>
                <a:gd name="T16" fmla="*/ 661 w 709"/>
                <a:gd name="T17" fmla="*/ 37 h 729"/>
                <a:gd name="T18" fmla="*/ 638 w 709"/>
                <a:gd name="T19" fmla="*/ 28 h 729"/>
                <a:gd name="T20" fmla="*/ 607 w 709"/>
                <a:gd name="T21" fmla="*/ 16 h 729"/>
                <a:gd name="T22" fmla="*/ 572 w 709"/>
                <a:gd name="T23" fmla="*/ 7 h 729"/>
                <a:gd name="T24" fmla="*/ 548 w 709"/>
                <a:gd name="T25" fmla="*/ 1 h 729"/>
                <a:gd name="T26" fmla="*/ 526 w 709"/>
                <a:gd name="T27" fmla="*/ 0 h 729"/>
                <a:gd name="T28" fmla="*/ 501 w 709"/>
                <a:gd name="T29" fmla="*/ 0 h 729"/>
                <a:gd name="T30" fmla="*/ 472 w 709"/>
                <a:gd name="T31" fmla="*/ 1 h 729"/>
                <a:gd name="T32" fmla="*/ 444 w 709"/>
                <a:gd name="T33" fmla="*/ 5 h 729"/>
                <a:gd name="T34" fmla="*/ 419 w 709"/>
                <a:gd name="T35" fmla="*/ 13 h 729"/>
                <a:gd name="T36" fmla="*/ 397 w 709"/>
                <a:gd name="T37" fmla="*/ 22 h 729"/>
                <a:gd name="T38" fmla="*/ 382 w 709"/>
                <a:gd name="T39" fmla="*/ 29 h 729"/>
                <a:gd name="T40" fmla="*/ 372 w 709"/>
                <a:gd name="T41" fmla="*/ 31 h 729"/>
                <a:gd name="T42" fmla="*/ 353 w 709"/>
                <a:gd name="T43" fmla="*/ 30 h 729"/>
                <a:gd name="T44" fmla="*/ 326 w 709"/>
                <a:gd name="T45" fmla="*/ 26 h 729"/>
                <a:gd name="T46" fmla="*/ 290 w 709"/>
                <a:gd name="T47" fmla="*/ 28 h 729"/>
                <a:gd name="T48" fmla="*/ 259 w 709"/>
                <a:gd name="T49" fmla="*/ 35 h 729"/>
                <a:gd name="T50" fmla="*/ 232 w 709"/>
                <a:gd name="T51" fmla="*/ 44 h 729"/>
                <a:gd name="T52" fmla="*/ 205 w 709"/>
                <a:gd name="T53" fmla="*/ 55 h 729"/>
                <a:gd name="T54" fmla="*/ 177 w 709"/>
                <a:gd name="T55" fmla="*/ 70 h 729"/>
                <a:gd name="T56" fmla="*/ 151 w 709"/>
                <a:gd name="T57" fmla="*/ 85 h 729"/>
                <a:gd name="T58" fmla="*/ 126 w 709"/>
                <a:gd name="T59" fmla="*/ 100 h 729"/>
                <a:gd name="T60" fmla="*/ 107 w 709"/>
                <a:gd name="T61" fmla="*/ 115 h 729"/>
                <a:gd name="T62" fmla="*/ 92 w 709"/>
                <a:gd name="T63" fmla="*/ 129 h 729"/>
                <a:gd name="T64" fmla="*/ 78 w 709"/>
                <a:gd name="T65" fmla="*/ 146 h 729"/>
                <a:gd name="T66" fmla="*/ 65 w 709"/>
                <a:gd name="T67" fmla="*/ 176 h 729"/>
                <a:gd name="T68" fmla="*/ 56 w 709"/>
                <a:gd name="T69" fmla="*/ 208 h 729"/>
                <a:gd name="T70" fmla="*/ 53 w 709"/>
                <a:gd name="T71" fmla="*/ 236 h 729"/>
                <a:gd name="T72" fmla="*/ 51 w 709"/>
                <a:gd name="T73" fmla="*/ 273 h 729"/>
                <a:gd name="T74" fmla="*/ 54 w 709"/>
                <a:gd name="T75" fmla="*/ 331 h 729"/>
                <a:gd name="T76" fmla="*/ 49 w 709"/>
                <a:gd name="T77" fmla="*/ 361 h 729"/>
                <a:gd name="T78" fmla="*/ 30 w 709"/>
                <a:gd name="T79" fmla="*/ 399 h 729"/>
                <a:gd name="T80" fmla="*/ 26 w 709"/>
                <a:gd name="T81" fmla="*/ 447 h 729"/>
                <a:gd name="T82" fmla="*/ 31 w 709"/>
                <a:gd name="T83" fmla="*/ 513 h 729"/>
                <a:gd name="T84" fmla="*/ 0 w 709"/>
                <a:gd name="T85" fmla="*/ 545 h 729"/>
                <a:gd name="T86" fmla="*/ 5 w 709"/>
                <a:gd name="T87" fmla="*/ 549 h 729"/>
                <a:gd name="T88" fmla="*/ 19 w 709"/>
                <a:gd name="T89" fmla="*/ 561 h 729"/>
                <a:gd name="T90" fmla="*/ 35 w 709"/>
                <a:gd name="T91" fmla="*/ 575 h 729"/>
                <a:gd name="T92" fmla="*/ 48 w 709"/>
                <a:gd name="T93" fmla="*/ 586 h 729"/>
                <a:gd name="T94" fmla="*/ 55 w 709"/>
                <a:gd name="T95" fmla="*/ 605 h 729"/>
                <a:gd name="T96" fmla="*/ 51 w 709"/>
                <a:gd name="T97" fmla="*/ 613 h 729"/>
                <a:gd name="T98" fmla="*/ 68 w 709"/>
                <a:gd name="T99" fmla="*/ 652 h 729"/>
                <a:gd name="T100" fmla="*/ 136 w 709"/>
                <a:gd name="T101" fmla="*/ 687 h 729"/>
                <a:gd name="T102" fmla="*/ 313 w 709"/>
                <a:gd name="T103" fmla="*/ 722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9" h="729">
                  <a:moveTo>
                    <a:pt x="659" y="271"/>
                  </a:moveTo>
                  <a:lnTo>
                    <a:pt x="666" y="265"/>
                  </a:lnTo>
                  <a:lnTo>
                    <a:pt x="675" y="255"/>
                  </a:lnTo>
                  <a:lnTo>
                    <a:pt x="683" y="241"/>
                  </a:lnTo>
                  <a:lnTo>
                    <a:pt x="691" y="227"/>
                  </a:lnTo>
                  <a:lnTo>
                    <a:pt x="698" y="212"/>
                  </a:lnTo>
                  <a:lnTo>
                    <a:pt x="704" y="197"/>
                  </a:lnTo>
                  <a:lnTo>
                    <a:pt x="708" y="184"/>
                  </a:lnTo>
                  <a:lnTo>
                    <a:pt x="709" y="174"/>
                  </a:lnTo>
                  <a:lnTo>
                    <a:pt x="709" y="162"/>
                  </a:lnTo>
                  <a:lnTo>
                    <a:pt x="708" y="149"/>
                  </a:lnTo>
                  <a:lnTo>
                    <a:pt x="707" y="130"/>
                  </a:lnTo>
                  <a:lnTo>
                    <a:pt x="705" y="111"/>
                  </a:lnTo>
                  <a:lnTo>
                    <a:pt x="699" y="91"/>
                  </a:lnTo>
                  <a:lnTo>
                    <a:pt x="692" y="73"/>
                  </a:lnTo>
                  <a:lnTo>
                    <a:pt x="682" y="55"/>
                  </a:lnTo>
                  <a:lnTo>
                    <a:pt x="668" y="41"/>
                  </a:lnTo>
                  <a:lnTo>
                    <a:pt x="661" y="37"/>
                  </a:lnTo>
                  <a:lnTo>
                    <a:pt x="651" y="32"/>
                  </a:lnTo>
                  <a:lnTo>
                    <a:pt x="638" y="28"/>
                  </a:lnTo>
                  <a:lnTo>
                    <a:pt x="623" y="22"/>
                  </a:lnTo>
                  <a:lnTo>
                    <a:pt x="607" y="16"/>
                  </a:lnTo>
                  <a:lnTo>
                    <a:pt x="590" y="11"/>
                  </a:lnTo>
                  <a:lnTo>
                    <a:pt x="572" y="7"/>
                  </a:lnTo>
                  <a:lnTo>
                    <a:pt x="555" y="2"/>
                  </a:lnTo>
                  <a:lnTo>
                    <a:pt x="548" y="1"/>
                  </a:lnTo>
                  <a:lnTo>
                    <a:pt x="538" y="0"/>
                  </a:lnTo>
                  <a:lnTo>
                    <a:pt x="526" y="0"/>
                  </a:lnTo>
                  <a:lnTo>
                    <a:pt x="514" y="0"/>
                  </a:lnTo>
                  <a:lnTo>
                    <a:pt x="501" y="0"/>
                  </a:lnTo>
                  <a:lnTo>
                    <a:pt x="486" y="0"/>
                  </a:lnTo>
                  <a:lnTo>
                    <a:pt x="472" y="1"/>
                  </a:lnTo>
                  <a:lnTo>
                    <a:pt x="458" y="2"/>
                  </a:lnTo>
                  <a:lnTo>
                    <a:pt x="444" y="5"/>
                  </a:lnTo>
                  <a:lnTo>
                    <a:pt x="432" y="8"/>
                  </a:lnTo>
                  <a:lnTo>
                    <a:pt x="419" y="13"/>
                  </a:lnTo>
                  <a:lnTo>
                    <a:pt x="408" y="17"/>
                  </a:lnTo>
                  <a:lnTo>
                    <a:pt x="397" y="22"/>
                  </a:lnTo>
                  <a:lnTo>
                    <a:pt x="389" y="26"/>
                  </a:lnTo>
                  <a:lnTo>
                    <a:pt x="382" y="29"/>
                  </a:lnTo>
                  <a:lnTo>
                    <a:pt x="378" y="31"/>
                  </a:lnTo>
                  <a:lnTo>
                    <a:pt x="372" y="31"/>
                  </a:lnTo>
                  <a:lnTo>
                    <a:pt x="364" y="31"/>
                  </a:lnTo>
                  <a:lnTo>
                    <a:pt x="353" y="30"/>
                  </a:lnTo>
                  <a:lnTo>
                    <a:pt x="341" y="28"/>
                  </a:lnTo>
                  <a:lnTo>
                    <a:pt x="326" y="26"/>
                  </a:lnTo>
                  <a:lnTo>
                    <a:pt x="310" y="26"/>
                  </a:lnTo>
                  <a:lnTo>
                    <a:pt x="290" y="28"/>
                  </a:lnTo>
                  <a:lnTo>
                    <a:pt x="270" y="31"/>
                  </a:lnTo>
                  <a:lnTo>
                    <a:pt x="259" y="35"/>
                  </a:lnTo>
                  <a:lnTo>
                    <a:pt x="246" y="38"/>
                  </a:lnTo>
                  <a:lnTo>
                    <a:pt x="232" y="44"/>
                  </a:lnTo>
                  <a:lnTo>
                    <a:pt x="219" y="49"/>
                  </a:lnTo>
                  <a:lnTo>
                    <a:pt x="205" y="55"/>
                  </a:lnTo>
                  <a:lnTo>
                    <a:pt x="191" y="62"/>
                  </a:lnTo>
                  <a:lnTo>
                    <a:pt x="177" y="70"/>
                  </a:lnTo>
                  <a:lnTo>
                    <a:pt x="164" y="77"/>
                  </a:lnTo>
                  <a:lnTo>
                    <a:pt x="151" y="85"/>
                  </a:lnTo>
                  <a:lnTo>
                    <a:pt x="138" y="93"/>
                  </a:lnTo>
                  <a:lnTo>
                    <a:pt x="126" y="100"/>
                  </a:lnTo>
                  <a:lnTo>
                    <a:pt x="116" y="108"/>
                  </a:lnTo>
                  <a:lnTo>
                    <a:pt x="107" y="115"/>
                  </a:lnTo>
                  <a:lnTo>
                    <a:pt x="98" y="122"/>
                  </a:lnTo>
                  <a:lnTo>
                    <a:pt x="92" y="129"/>
                  </a:lnTo>
                  <a:lnTo>
                    <a:pt x="86" y="135"/>
                  </a:lnTo>
                  <a:lnTo>
                    <a:pt x="78" y="146"/>
                  </a:lnTo>
                  <a:lnTo>
                    <a:pt x="71" y="161"/>
                  </a:lnTo>
                  <a:lnTo>
                    <a:pt x="65" y="176"/>
                  </a:lnTo>
                  <a:lnTo>
                    <a:pt x="61" y="192"/>
                  </a:lnTo>
                  <a:lnTo>
                    <a:pt x="56" y="208"/>
                  </a:lnTo>
                  <a:lnTo>
                    <a:pt x="54" y="223"/>
                  </a:lnTo>
                  <a:lnTo>
                    <a:pt x="53" y="236"/>
                  </a:lnTo>
                  <a:lnTo>
                    <a:pt x="51" y="248"/>
                  </a:lnTo>
                  <a:lnTo>
                    <a:pt x="51" y="273"/>
                  </a:lnTo>
                  <a:lnTo>
                    <a:pt x="53" y="303"/>
                  </a:lnTo>
                  <a:lnTo>
                    <a:pt x="54" y="331"/>
                  </a:lnTo>
                  <a:lnTo>
                    <a:pt x="54" y="348"/>
                  </a:lnTo>
                  <a:lnTo>
                    <a:pt x="49" y="361"/>
                  </a:lnTo>
                  <a:lnTo>
                    <a:pt x="40" y="378"/>
                  </a:lnTo>
                  <a:lnTo>
                    <a:pt x="30" y="399"/>
                  </a:lnTo>
                  <a:lnTo>
                    <a:pt x="25" y="419"/>
                  </a:lnTo>
                  <a:lnTo>
                    <a:pt x="26" y="447"/>
                  </a:lnTo>
                  <a:lnTo>
                    <a:pt x="28" y="481"/>
                  </a:lnTo>
                  <a:lnTo>
                    <a:pt x="31" y="513"/>
                  </a:lnTo>
                  <a:lnTo>
                    <a:pt x="32" y="525"/>
                  </a:lnTo>
                  <a:lnTo>
                    <a:pt x="0" y="545"/>
                  </a:lnTo>
                  <a:lnTo>
                    <a:pt x="1" y="546"/>
                  </a:lnTo>
                  <a:lnTo>
                    <a:pt x="5" y="549"/>
                  </a:lnTo>
                  <a:lnTo>
                    <a:pt x="11" y="554"/>
                  </a:lnTo>
                  <a:lnTo>
                    <a:pt x="19" y="561"/>
                  </a:lnTo>
                  <a:lnTo>
                    <a:pt x="27" y="568"/>
                  </a:lnTo>
                  <a:lnTo>
                    <a:pt x="35" y="575"/>
                  </a:lnTo>
                  <a:lnTo>
                    <a:pt x="42" y="581"/>
                  </a:lnTo>
                  <a:lnTo>
                    <a:pt x="48" y="586"/>
                  </a:lnTo>
                  <a:lnTo>
                    <a:pt x="54" y="597"/>
                  </a:lnTo>
                  <a:lnTo>
                    <a:pt x="55" y="605"/>
                  </a:lnTo>
                  <a:lnTo>
                    <a:pt x="53" y="611"/>
                  </a:lnTo>
                  <a:lnTo>
                    <a:pt x="51" y="613"/>
                  </a:lnTo>
                  <a:lnTo>
                    <a:pt x="109" y="622"/>
                  </a:lnTo>
                  <a:lnTo>
                    <a:pt x="68" y="652"/>
                  </a:lnTo>
                  <a:lnTo>
                    <a:pt x="161" y="661"/>
                  </a:lnTo>
                  <a:lnTo>
                    <a:pt x="136" y="687"/>
                  </a:lnTo>
                  <a:lnTo>
                    <a:pt x="193" y="729"/>
                  </a:lnTo>
                  <a:lnTo>
                    <a:pt x="313" y="722"/>
                  </a:lnTo>
                  <a:lnTo>
                    <a:pt x="659" y="271"/>
                  </a:lnTo>
                  <a:close/>
                </a:path>
              </a:pathLst>
            </a:cu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2523" y="1939"/>
              <a:ext cx="333" cy="391"/>
            </a:xfrm>
            <a:custGeom>
              <a:avLst/>
              <a:gdLst>
                <a:gd name="T0" fmla="*/ 2 w 666"/>
                <a:gd name="T1" fmla="*/ 274 h 782"/>
                <a:gd name="T2" fmla="*/ 0 w 666"/>
                <a:gd name="T3" fmla="*/ 327 h 782"/>
                <a:gd name="T4" fmla="*/ 8 w 666"/>
                <a:gd name="T5" fmla="*/ 352 h 782"/>
                <a:gd name="T6" fmla="*/ 20 w 666"/>
                <a:gd name="T7" fmla="*/ 370 h 782"/>
                <a:gd name="T8" fmla="*/ 34 w 666"/>
                <a:gd name="T9" fmla="*/ 388 h 782"/>
                <a:gd name="T10" fmla="*/ 44 w 666"/>
                <a:gd name="T11" fmla="*/ 400 h 782"/>
                <a:gd name="T12" fmla="*/ 29 w 666"/>
                <a:gd name="T13" fmla="*/ 542 h 782"/>
                <a:gd name="T14" fmla="*/ 77 w 666"/>
                <a:gd name="T15" fmla="*/ 662 h 782"/>
                <a:gd name="T16" fmla="*/ 213 w 666"/>
                <a:gd name="T17" fmla="*/ 655 h 782"/>
                <a:gd name="T18" fmla="*/ 397 w 666"/>
                <a:gd name="T19" fmla="*/ 782 h 782"/>
                <a:gd name="T20" fmla="*/ 392 w 666"/>
                <a:gd name="T21" fmla="*/ 580 h 782"/>
                <a:gd name="T22" fmla="*/ 413 w 666"/>
                <a:gd name="T23" fmla="*/ 571 h 782"/>
                <a:gd name="T24" fmla="*/ 443 w 666"/>
                <a:gd name="T25" fmla="*/ 557 h 782"/>
                <a:gd name="T26" fmla="*/ 470 w 666"/>
                <a:gd name="T27" fmla="*/ 544 h 782"/>
                <a:gd name="T28" fmla="*/ 484 w 666"/>
                <a:gd name="T29" fmla="*/ 525 h 782"/>
                <a:gd name="T30" fmla="*/ 501 w 666"/>
                <a:gd name="T31" fmla="*/ 450 h 782"/>
                <a:gd name="T32" fmla="*/ 519 w 666"/>
                <a:gd name="T33" fmla="*/ 353 h 782"/>
                <a:gd name="T34" fmla="*/ 531 w 666"/>
                <a:gd name="T35" fmla="*/ 283 h 782"/>
                <a:gd name="T36" fmla="*/ 591 w 666"/>
                <a:gd name="T37" fmla="*/ 191 h 782"/>
                <a:gd name="T38" fmla="*/ 595 w 666"/>
                <a:gd name="T39" fmla="*/ 185 h 782"/>
                <a:gd name="T40" fmla="*/ 607 w 666"/>
                <a:gd name="T41" fmla="*/ 173 h 782"/>
                <a:gd name="T42" fmla="*/ 620 w 666"/>
                <a:gd name="T43" fmla="*/ 160 h 782"/>
                <a:gd name="T44" fmla="*/ 630 w 666"/>
                <a:gd name="T45" fmla="*/ 152 h 782"/>
                <a:gd name="T46" fmla="*/ 639 w 666"/>
                <a:gd name="T47" fmla="*/ 150 h 782"/>
                <a:gd name="T48" fmla="*/ 652 w 666"/>
                <a:gd name="T49" fmla="*/ 148 h 782"/>
                <a:gd name="T50" fmla="*/ 661 w 666"/>
                <a:gd name="T51" fmla="*/ 148 h 782"/>
                <a:gd name="T52" fmla="*/ 666 w 666"/>
                <a:gd name="T53" fmla="*/ 148 h 782"/>
                <a:gd name="T54" fmla="*/ 575 w 666"/>
                <a:gd name="T55" fmla="*/ 120 h 782"/>
                <a:gd name="T56" fmla="*/ 491 w 666"/>
                <a:gd name="T57" fmla="*/ 116 h 782"/>
                <a:gd name="T58" fmla="*/ 345 w 666"/>
                <a:gd name="T59" fmla="*/ 19 h 782"/>
                <a:gd name="T60" fmla="*/ 334 w 666"/>
                <a:gd name="T61" fmla="*/ 22 h 782"/>
                <a:gd name="T62" fmla="*/ 307 w 666"/>
                <a:gd name="T63" fmla="*/ 26 h 782"/>
                <a:gd name="T64" fmla="*/ 277 w 666"/>
                <a:gd name="T65" fmla="*/ 33 h 782"/>
                <a:gd name="T66" fmla="*/ 258 w 666"/>
                <a:gd name="T67" fmla="*/ 39 h 782"/>
                <a:gd name="T68" fmla="*/ 245 w 666"/>
                <a:gd name="T69" fmla="*/ 47 h 782"/>
                <a:gd name="T70" fmla="*/ 230 w 666"/>
                <a:gd name="T71" fmla="*/ 60 h 782"/>
                <a:gd name="T72" fmla="*/ 213 w 666"/>
                <a:gd name="T73" fmla="*/ 76 h 782"/>
                <a:gd name="T74" fmla="*/ 197 w 666"/>
                <a:gd name="T75" fmla="*/ 94 h 782"/>
                <a:gd name="T76" fmla="*/ 178 w 666"/>
                <a:gd name="T77" fmla="*/ 127 h 782"/>
                <a:gd name="T78" fmla="*/ 158 w 666"/>
                <a:gd name="T79" fmla="*/ 171 h 782"/>
                <a:gd name="T80" fmla="*/ 139 w 666"/>
                <a:gd name="T81" fmla="*/ 212 h 782"/>
                <a:gd name="T82" fmla="*/ 132 w 666"/>
                <a:gd name="T83" fmla="*/ 22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6" h="782">
                  <a:moveTo>
                    <a:pt x="3" y="256"/>
                  </a:moveTo>
                  <a:lnTo>
                    <a:pt x="2" y="274"/>
                  </a:lnTo>
                  <a:lnTo>
                    <a:pt x="0" y="300"/>
                  </a:lnTo>
                  <a:lnTo>
                    <a:pt x="0" y="327"/>
                  </a:lnTo>
                  <a:lnTo>
                    <a:pt x="3" y="345"/>
                  </a:lnTo>
                  <a:lnTo>
                    <a:pt x="8" y="352"/>
                  </a:lnTo>
                  <a:lnTo>
                    <a:pt x="14" y="360"/>
                  </a:lnTo>
                  <a:lnTo>
                    <a:pt x="20" y="370"/>
                  </a:lnTo>
                  <a:lnTo>
                    <a:pt x="27" y="379"/>
                  </a:lnTo>
                  <a:lnTo>
                    <a:pt x="34" y="388"/>
                  </a:lnTo>
                  <a:lnTo>
                    <a:pt x="40" y="394"/>
                  </a:lnTo>
                  <a:lnTo>
                    <a:pt x="44" y="400"/>
                  </a:lnTo>
                  <a:lnTo>
                    <a:pt x="45" y="401"/>
                  </a:lnTo>
                  <a:lnTo>
                    <a:pt x="29" y="542"/>
                  </a:lnTo>
                  <a:lnTo>
                    <a:pt x="97" y="594"/>
                  </a:lnTo>
                  <a:lnTo>
                    <a:pt x="77" y="662"/>
                  </a:lnTo>
                  <a:lnTo>
                    <a:pt x="191" y="694"/>
                  </a:lnTo>
                  <a:lnTo>
                    <a:pt x="213" y="655"/>
                  </a:lnTo>
                  <a:lnTo>
                    <a:pt x="322" y="698"/>
                  </a:lnTo>
                  <a:lnTo>
                    <a:pt x="397" y="782"/>
                  </a:lnTo>
                  <a:lnTo>
                    <a:pt x="388" y="582"/>
                  </a:lnTo>
                  <a:lnTo>
                    <a:pt x="392" y="580"/>
                  </a:lnTo>
                  <a:lnTo>
                    <a:pt x="401" y="576"/>
                  </a:lnTo>
                  <a:lnTo>
                    <a:pt x="413" y="571"/>
                  </a:lnTo>
                  <a:lnTo>
                    <a:pt x="428" y="564"/>
                  </a:lnTo>
                  <a:lnTo>
                    <a:pt x="443" y="557"/>
                  </a:lnTo>
                  <a:lnTo>
                    <a:pt x="458" y="550"/>
                  </a:lnTo>
                  <a:lnTo>
                    <a:pt x="470" y="544"/>
                  </a:lnTo>
                  <a:lnTo>
                    <a:pt x="478" y="539"/>
                  </a:lnTo>
                  <a:lnTo>
                    <a:pt x="484" y="525"/>
                  </a:lnTo>
                  <a:lnTo>
                    <a:pt x="492" y="493"/>
                  </a:lnTo>
                  <a:lnTo>
                    <a:pt x="501" y="450"/>
                  </a:lnTo>
                  <a:lnTo>
                    <a:pt x="510" y="402"/>
                  </a:lnTo>
                  <a:lnTo>
                    <a:pt x="519" y="353"/>
                  </a:lnTo>
                  <a:lnTo>
                    <a:pt x="526" y="312"/>
                  </a:lnTo>
                  <a:lnTo>
                    <a:pt x="531" y="283"/>
                  </a:lnTo>
                  <a:lnTo>
                    <a:pt x="533" y="272"/>
                  </a:lnTo>
                  <a:lnTo>
                    <a:pt x="591" y="191"/>
                  </a:lnTo>
                  <a:lnTo>
                    <a:pt x="592" y="190"/>
                  </a:lnTo>
                  <a:lnTo>
                    <a:pt x="595" y="185"/>
                  </a:lnTo>
                  <a:lnTo>
                    <a:pt x="600" y="179"/>
                  </a:lnTo>
                  <a:lnTo>
                    <a:pt x="607" y="173"/>
                  </a:lnTo>
                  <a:lnTo>
                    <a:pt x="613" y="166"/>
                  </a:lnTo>
                  <a:lnTo>
                    <a:pt x="620" y="160"/>
                  </a:lnTo>
                  <a:lnTo>
                    <a:pt x="625" y="154"/>
                  </a:lnTo>
                  <a:lnTo>
                    <a:pt x="630" y="152"/>
                  </a:lnTo>
                  <a:lnTo>
                    <a:pt x="635" y="151"/>
                  </a:lnTo>
                  <a:lnTo>
                    <a:pt x="639" y="150"/>
                  </a:lnTo>
                  <a:lnTo>
                    <a:pt x="645" y="150"/>
                  </a:lnTo>
                  <a:lnTo>
                    <a:pt x="652" y="148"/>
                  </a:lnTo>
                  <a:lnTo>
                    <a:pt x="657" y="148"/>
                  </a:lnTo>
                  <a:lnTo>
                    <a:pt x="661" y="148"/>
                  </a:lnTo>
                  <a:lnTo>
                    <a:pt x="665" y="148"/>
                  </a:lnTo>
                  <a:lnTo>
                    <a:pt x="666" y="148"/>
                  </a:lnTo>
                  <a:lnTo>
                    <a:pt x="639" y="116"/>
                  </a:lnTo>
                  <a:lnTo>
                    <a:pt x="575" y="120"/>
                  </a:lnTo>
                  <a:lnTo>
                    <a:pt x="536" y="116"/>
                  </a:lnTo>
                  <a:lnTo>
                    <a:pt x="491" y="116"/>
                  </a:lnTo>
                  <a:lnTo>
                    <a:pt x="423" y="0"/>
                  </a:lnTo>
                  <a:lnTo>
                    <a:pt x="345" y="19"/>
                  </a:lnTo>
                  <a:lnTo>
                    <a:pt x="342" y="19"/>
                  </a:lnTo>
                  <a:lnTo>
                    <a:pt x="334" y="22"/>
                  </a:lnTo>
                  <a:lnTo>
                    <a:pt x="321" y="24"/>
                  </a:lnTo>
                  <a:lnTo>
                    <a:pt x="307" y="26"/>
                  </a:lnTo>
                  <a:lnTo>
                    <a:pt x="291" y="30"/>
                  </a:lnTo>
                  <a:lnTo>
                    <a:pt x="277" y="33"/>
                  </a:lnTo>
                  <a:lnTo>
                    <a:pt x="266" y="37"/>
                  </a:lnTo>
                  <a:lnTo>
                    <a:pt x="258" y="39"/>
                  </a:lnTo>
                  <a:lnTo>
                    <a:pt x="252" y="42"/>
                  </a:lnTo>
                  <a:lnTo>
                    <a:pt x="245" y="47"/>
                  </a:lnTo>
                  <a:lnTo>
                    <a:pt x="238" y="53"/>
                  </a:lnTo>
                  <a:lnTo>
                    <a:pt x="230" y="60"/>
                  </a:lnTo>
                  <a:lnTo>
                    <a:pt x="221" y="67"/>
                  </a:lnTo>
                  <a:lnTo>
                    <a:pt x="213" y="76"/>
                  </a:lnTo>
                  <a:lnTo>
                    <a:pt x="205" y="85"/>
                  </a:lnTo>
                  <a:lnTo>
                    <a:pt x="197" y="94"/>
                  </a:lnTo>
                  <a:lnTo>
                    <a:pt x="189" y="107"/>
                  </a:lnTo>
                  <a:lnTo>
                    <a:pt x="178" y="127"/>
                  </a:lnTo>
                  <a:lnTo>
                    <a:pt x="168" y="148"/>
                  </a:lnTo>
                  <a:lnTo>
                    <a:pt x="158" y="171"/>
                  </a:lnTo>
                  <a:lnTo>
                    <a:pt x="147" y="193"/>
                  </a:lnTo>
                  <a:lnTo>
                    <a:pt x="139" y="212"/>
                  </a:lnTo>
                  <a:lnTo>
                    <a:pt x="135" y="224"/>
                  </a:lnTo>
                  <a:lnTo>
                    <a:pt x="132" y="229"/>
                  </a:lnTo>
                  <a:lnTo>
                    <a:pt x="3" y="256"/>
                  </a:lnTo>
                  <a:close/>
                </a:path>
              </a:pathLst>
            </a:custGeom>
            <a:solidFill>
              <a:srgbClr val="E5A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2678" y="2015"/>
              <a:ext cx="224" cy="177"/>
            </a:xfrm>
            <a:custGeom>
              <a:avLst/>
              <a:gdLst>
                <a:gd name="T0" fmla="*/ 359 w 448"/>
                <a:gd name="T1" fmla="*/ 6 h 354"/>
                <a:gd name="T2" fmla="*/ 340 w 448"/>
                <a:gd name="T3" fmla="*/ 3 h 354"/>
                <a:gd name="T4" fmla="*/ 317 w 448"/>
                <a:gd name="T5" fmla="*/ 2 h 354"/>
                <a:gd name="T6" fmla="*/ 299 w 448"/>
                <a:gd name="T7" fmla="*/ 0 h 354"/>
                <a:gd name="T8" fmla="*/ 265 w 448"/>
                <a:gd name="T9" fmla="*/ 39 h 354"/>
                <a:gd name="T10" fmla="*/ 242 w 448"/>
                <a:gd name="T11" fmla="*/ 76 h 354"/>
                <a:gd name="T12" fmla="*/ 237 w 448"/>
                <a:gd name="T13" fmla="*/ 66 h 354"/>
                <a:gd name="T14" fmla="*/ 228 w 448"/>
                <a:gd name="T15" fmla="*/ 53 h 354"/>
                <a:gd name="T16" fmla="*/ 212 w 448"/>
                <a:gd name="T17" fmla="*/ 42 h 354"/>
                <a:gd name="T18" fmla="*/ 189 w 448"/>
                <a:gd name="T19" fmla="*/ 42 h 354"/>
                <a:gd name="T20" fmla="*/ 166 w 448"/>
                <a:gd name="T21" fmla="*/ 48 h 354"/>
                <a:gd name="T22" fmla="*/ 147 w 448"/>
                <a:gd name="T23" fmla="*/ 57 h 354"/>
                <a:gd name="T24" fmla="*/ 137 w 448"/>
                <a:gd name="T25" fmla="*/ 63 h 354"/>
                <a:gd name="T26" fmla="*/ 113 w 448"/>
                <a:gd name="T27" fmla="*/ 113 h 354"/>
                <a:gd name="T28" fmla="*/ 3 w 448"/>
                <a:gd name="T29" fmla="*/ 213 h 354"/>
                <a:gd name="T30" fmla="*/ 2 w 448"/>
                <a:gd name="T31" fmla="*/ 311 h 354"/>
                <a:gd name="T32" fmla="*/ 17 w 448"/>
                <a:gd name="T33" fmla="*/ 321 h 354"/>
                <a:gd name="T34" fmla="*/ 43 w 448"/>
                <a:gd name="T35" fmla="*/ 335 h 354"/>
                <a:gd name="T36" fmla="*/ 77 w 448"/>
                <a:gd name="T37" fmla="*/ 347 h 354"/>
                <a:gd name="T38" fmla="*/ 108 w 448"/>
                <a:gd name="T39" fmla="*/ 350 h 354"/>
                <a:gd name="T40" fmla="*/ 125 w 448"/>
                <a:gd name="T41" fmla="*/ 352 h 354"/>
                <a:gd name="T42" fmla="*/ 135 w 448"/>
                <a:gd name="T43" fmla="*/ 354 h 354"/>
                <a:gd name="T44" fmla="*/ 150 w 448"/>
                <a:gd name="T45" fmla="*/ 351 h 354"/>
                <a:gd name="T46" fmla="*/ 176 w 448"/>
                <a:gd name="T47" fmla="*/ 343 h 354"/>
                <a:gd name="T48" fmla="*/ 205 w 448"/>
                <a:gd name="T49" fmla="*/ 319 h 354"/>
                <a:gd name="T50" fmla="*/ 228 w 448"/>
                <a:gd name="T51" fmla="*/ 284 h 354"/>
                <a:gd name="T52" fmla="*/ 242 w 448"/>
                <a:gd name="T53" fmla="*/ 246 h 354"/>
                <a:gd name="T54" fmla="*/ 244 w 448"/>
                <a:gd name="T55" fmla="*/ 218 h 354"/>
                <a:gd name="T56" fmla="*/ 241 w 448"/>
                <a:gd name="T57" fmla="*/ 199 h 354"/>
                <a:gd name="T58" fmla="*/ 243 w 448"/>
                <a:gd name="T59" fmla="*/ 191 h 354"/>
                <a:gd name="T60" fmla="*/ 270 w 448"/>
                <a:gd name="T61" fmla="*/ 200 h 354"/>
                <a:gd name="T62" fmla="*/ 310 w 448"/>
                <a:gd name="T63" fmla="*/ 213 h 354"/>
                <a:gd name="T64" fmla="*/ 342 w 448"/>
                <a:gd name="T65" fmla="*/ 222 h 354"/>
                <a:gd name="T66" fmla="*/ 381 w 448"/>
                <a:gd name="T67" fmla="*/ 219 h 354"/>
                <a:gd name="T68" fmla="*/ 423 w 448"/>
                <a:gd name="T69" fmla="*/ 199 h 354"/>
                <a:gd name="T70" fmla="*/ 442 w 448"/>
                <a:gd name="T71" fmla="*/ 168 h 354"/>
                <a:gd name="T72" fmla="*/ 448 w 448"/>
                <a:gd name="T73" fmla="*/ 129 h 354"/>
                <a:gd name="T74" fmla="*/ 447 w 448"/>
                <a:gd name="T75" fmla="*/ 87 h 354"/>
                <a:gd name="T76" fmla="*/ 433 w 448"/>
                <a:gd name="T77" fmla="*/ 51 h 354"/>
                <a:gd name="T78" fmla="*/ 411 w 448"/>
                <a:gd name="T79" fmla="*/ 23 h 354"/>
                <a:gd name="T80" fmla="*/ 381 w 448"/>
                <a:gd name="T81" fmla="*/ 8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8" h="354">
                  <a:moveTo>
                    <a:pt x="364" y="6"/>
                  </a:moveTo>
                  <a:lnTo>
                    <a:pt x="359" y="6"/>
                  </a:lnTo>
                  <a:lnTo>
                    <a:pt x="350" y="4"/>
                  </a:lnTo>
                  <a:lnTo>
                    <a:pt x="340" y="3"/>
                  </a:lnTo>
                  <a:lnTo>
                    <a:pt x="328" y="2"/>
                  </a:lnTo>
                  <a:lnTo>
                    <a:pt x="317" y="2"/>
                  </a:lnTo>
                  <a:lnTo>
                    <a:pt x="306" y="1"/>
                  </a:lnTo>
                  <a:lnTo>
                    <a:pt x="299" y="0"/>
                  </a:lnTo>
                  <a:lnTo>
                    <a:pt x="297" y="0"/>
                  </a:lnTo>
                  <a:lnTo>
                    <a:pt x="265" y="39"/>
                  </a:lnTo>
                  <a:lnTo>
                    <a:pt x="242" y="77"/>
                  </a:lnTo>
                  <a:lnTo>
                    <a:pt x="242" y="76"/>
                  </a:lnTo>
                  <a:lnTo>
                    <a:pt x="239" y="71"/>
                  </a:lnTo>
                  <a:lnTo>
                    <a:pt x="237" y="66"/>
                  </a:lnTo>
                  <a:lnTo>
                    <a:pt x="234" y="59"/>
                  </a:lnTo>
                  <a:lnTo>
                    <a:pt x="228" y="53"/>
                  </a:lnTo>
                  <a:lnTo>
                    <a:pt x="220" y="47"/>
                  </a:lnTo>
                  <a:lnTo>
                    <a:pt x="212" y="42"/>
                  </a:lnTo>
                  <a:lnTo>
                    <a:pt x="200" y="41"/>
                  </a:lnTo>
                  <a:lnTo>
                    <a:pt x="189" y="42"/>
                  </a:lnTo>
                  <a:lnTo>
                    <a:pt x="176" y="45"/>
                  </a:lnTo>
                  <a:lnTo>
                    <a:pt x="166" y="48"/>
                  </a:lnTo>
                  <a:lnTo>
                    <a:pt x="156" y="53"/>
                  </a:lnTo>
                  <a:lnTo>
                    <a:pt x="147" y="57"/>
                  </a:lnTo>
                  <a:lnTo>
                    <a:pt x="141" y="61"/>
                  </a:lnTo>
                  <a:lnTo>
                    <a:pt x="137" y="63"/>
                  </a:lnTo>
                  <a:lnTo>
                    <a:pt x="136" y="64"/>
                  </a:lnTo>
                  <a:lnTo>
                    <a:pt x="113" y="113"/>
                  </a:lnTo>
                  <a:lnTo>
                    <a:pt x="39" y="139"/>
                  </a:lnTo>
                  <a:lnTo>
                    <a:pt x="3" y="213"/>
                  </a:lnTo>
                  <a:lnTo>
                    <a:pt x="0" y="310"/>
                  </a:lnTo>
                  <a:lnTo>
                    <a:pt x="2" y="311"/>
                  </a:lnTo>
                  <a:lnTo>
                    <a:pt x="8" y="315"/>
                  </a:lnTo>
                  <a:lnTo>
                    <a:pt x="17" y="321"/>
                  </a:lnTo>
                  <a:lnTo>
                    <a:pt x="30" y="328"/>
                  </a:lnTo>
                  <a:lnTo>
                    <a:pt x="43" y="335"/>
                  </a:lnTo>
                  <a:lnTo>
                    <a:pt x="60" y="341"/>
                  </a:lnTo>
                  <a:lnTo>
                    <a:pt x="77" y="347"/>
                  </a:lnTo>
                  <a:lnTo>
                    <a:pt x="94" y="349"/>
                  </a:lnTo>
                  <a:lnTo>
                    <a:pt x="108" y="350"/>
                  </a:lnTo>
                  <a:lnTo>
                    <a:pt x="118" y="351"/>
                  </a:lnTo>
                  <a:lnTo>
                    <a:pt x="125" y="352"/>
                  </a:lnTo>
                  <a:lnTo>
                    <a:pt x="130" y="354"/>
                  </a:lnTo>
                  <a:lnTo>
                    <a:pt x="135" y="354"/>
                  </a:lnTo>
                  <a:lnTo>
                    <a:pt x="141" y="354"/>
                  </a:lnTo>
                  <a:lnTo>
                    <a:pt x="150" y="351"/>
                  </a:lnTo>
                  <a:lnTo>
                    <a:pt x="161" y="349"/>
                  </a:lnTo>
                  <a:lnTo>
                    <a:pt x="176" y="343"/>
                  </a:lnTo>
                  <a:lnTo>
                    <a:pt x="191" y="333"/>
                  </a:lnTo>
                  <a:lnTo>
                    <a:pt x="205" y="319"/>
                  </a:lnTo>
                  <a:lnTo>
                    <a:pt x="217" y="302"/>
                  </a:lnTo>
                  <a:lnTo>
                    <a:pt x="228" y="284"/>
                  </a:lnTo>
                  <a:lnTo>
                    <a:pt x="237" y="265"/>
                  </a:lnTo>
                  <a:lnTo>
                    <a:pt x="242" y="246"/>
                  </a:lnTo>
                  <a:lnTo>
                    <a:pt x="244" y="228"/>
                  </a:lnTo>
                  <a:lnTo>
                    <a:pt x="244" y="218"/>
                  </a:lnTo>
                  <a:lnTo>
                    <a:pt x="243" y="208"/>
                  </a:lnTo>
                  <a:lnTo>
                    <a:pt x="241" y="199"/>
                  </a:lnTo>
                  <a:lnTo>
                    <a:pt x="238" y="190"/>
                  </a:lnTo>
                  <a:lnTo>
                    <a:pt x="243" y="191"/>
                  </a:lnTo>
                  <a:lnTo>
                    <a:pt x="254" y="196"/>
                  </a:lnTo>
                  <a:lnTo>
                    <a:pt x="270" y="200"/>
                  </a:lnTo>
                  <a:lnTo>
                    <a:pt x="290" y="207"/>
                  </a:lnTo>
                  <a:lnTo>
                    <a:pt x="310" y="213"/>
                  </a:lnTo>
                  <a:lnTo>
                    <a:pt x="328" y="219"/>
                  </a:lnTo>
                  <a:lnTo>
                    <a:pt x="342" y="222"/>
                  </a:lnTo>
                  <a:lnTo>
                    <a:pt x="350" y="223"/>
                  </a:lnTo>
                  <a:lnTo>
                    <a:pt x="381" y="219"/>
                  </a:lnTo>
                  <a:lnTo>
                    <a:pt x="405" y="211"/>
                  </a:lnTo>
                  <a:lnTo>
                    <a:pt x="423" y="199"/>
                  </a:lnTo>
                  <a:lnTo>
                    <a:pt x="435" y="184"/>
                  </a:lnTo>
                  <a:lnTo>
                    <a:pt x="442" y="168"/>
                  </a:lnTo>
                  <a:lnTo>
                    <a:pt x="446" y="150"/>
                  </a:lnTo>
                  <a:lnTo>
                    <a:pt x="448" y="129"/>
                  </a:lnTo>
                  <a:lnTo>
                    <a:pt x="448" y="108"/>
                  </a:lnTo>
                  <a:lnTo>
                    <a:pt x="447" y="87"/>
                  </a:lnTo>
                  <a:lnTo>
                    <a:pt x="441" y="68"/>
                  </a:lnTo>
                  <a:lnTo>
                    <a:pt x="433" y="51"/>
                  </a:lnTo>
                  <a:lnTo>
                    <a:pt x="424" y="36"/>
                  </a:lnTo>
                  <a:lnTo>
                    <a:pt x="411" y="23"/>
                  </a:lnTo>
                  <a:lnTo>
                    <a:pt x="396" y="14"/>
                  </a:lnTo>
                  <a:lnTo>
                    <a:pt x="381" y="8"/>
                  </a:lnTo>
                  <a:lnTo>
                    <a:pt x="364" y="6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2734" y="2095"/>
              <a:ext cx="43" cy="64"/>
            </a:xfrm>
            <a:custGeom>
              <a:avLst/>
              <a:gdLst>
                <a:gd name="T0" fmla="*/ 43 w 87"/>
                <a:gd name="T1" fmla="*/ 128 h 128"/>
                <a:gd name="T2" fmla="*/ 52 w 87"/>
                <a:gd name="T3" fmla="*/ 127 h 128"/>
                <a:gd name="T4" fmla="*/ 60 w 87"/>
                <a:gd name="T5" fmla="*/ 123 h 128"/>
                <a:gd name="T6" fmla="*/ 67 w 87"/>
                <a:gd name="T7" fmla="*/ 116 h 128"/>
                <a:gd name="T8" fmla="*/ 74 w 87"/>
                <a:gd name="T9" fmla="*/ 109 h 128"/>
                <a:gd name="T10" fmla="*/ 80 w 87"/>
                <a:gd name="T11" fmla="*/ 99 h 128"/>
                <a:gd name="T12" fmla="*/ 83 w 87"/>
                <a:gd name="T13" fmla="*/ 89 h 128"/>
                <a:gd name="T14" fmla="*/ 86 w 87"/>
                <a:gd name="T15" fmla="*/ 76 h 128"/>
                <a:gd name="T16" fmla="*/ 87 w 87"/>
                <a:gd name="T17" fmla="*/ 63 h 128"/>
                <a:gd name="T18" fmla="*/ 86 w 87"/>
                <a:gd name="T19" fmla="*/ 51 h 128"/>
                <a:gd name="T20" fmla="*/ 83 w 87"/>
                <a:gd name="T21" fmla="*/ 39 h 128"/>
                <a:gd name="T22" fmla="*/ 80 w 87"/>
                <a:gd name="T23" fmla="*/ 27 h 128"/>
                <a:gd name="T24" fmla="*/ 74 w 87"/>
                <a:gd name="T25" fmla="*/ 18 h 128"/>
                <a:gd name="T26" fmla="*/ 67 w 87"/>
                <a:gd name="T27" fmla="*/ 10 h 128"/>
                <a:gd name="T28" fmla="*/ 60 w 87"/>
                <a:gd name="T29" fmla="*/ 4 h 128"/>
                <a:gd name="T30" fmla="*/ 52 w 87"/>
                <a:gd name="T31" fmla="*/ 1 h 128"/>
                <a:gd name="T32" fmla="*/ 43 w 87"/>
                <a:gd name="T33" fmla="*/ 0 h 128"/>
                <a:gd name="T34" fmla="*/ 35 w 87"/>
                <a:gd name="T35" fmla="*/ 1 h 128"/>
                <a:gd name="T36" fmla="*/ 27 w 87"/>
                <a:gd name="T37" fmla="*/ 4 h 128"/>
                <a:gd name="T38" fmla="*/ 20 w 87"/>
                <a:gd name="T39" fmla="*/ 10 h 128"/>
                <a:gd name="T40" fmla="*/ 13 w 87"/>
                <a:gd name="T41" fmla="*/ 18 h 128"/>
                <a:gd name="T42" fmla="*/ 7 w 87"/>
                <a:gd name="T43" fmla="*/ 27 h 128"/>
                <a:gd name="T44" fmla="*/ 4 w 87"/>
                <a:gd name="T45" fmla="*/ 39 h 128"/>
                <a:gd name="T46" fmla="*/ 1 w 87"/>
                <a:gd name="T47" fmla="*/ 51 h 128"/>
                <a:gd name="T48" fmla="*/ 0 w 87"/>
                <a:gd name="T49" fmla="*/ 63 h 128"/>
                <a:gd name="T50" fmla="*/ 1 w 87"/>
                <a:gd name="T51" fmla="*/ 76 h 128"/>
                <a:gd name="T52" fmla="*/ 4 w 87"/>
                <a:gd name="T53" fmla="*/ 89 h 128"/>
                <a:gd name="T54" fmla="*/ 7 w 87"/>
                <a:gd name="T55" fmla="*/ 99 h 128"/>
                <a:gd name="T56" fmla="*/ 13 w 87"/>
                <a:gd name="T57" fmla="*/ 109 h 128"/>
                <a:gd name="T58" fmla="*/ 20 w 87"/>
                <a:gd name="T59" fmla="*/ 116 h 128"/>
                <a:gd name="T60" fmla="*/ 27 w 87"/>
                <a:gd name="T61" fmla="*/ 123 h 128"/>
                <a:gd name="T62" fmla="*/ 35 w 87"/>
                <a:gd name="T63" fmla="*/ 127 h 128"/>
                <a:gd name="T64" fmla="*/ 43 w 87"/>
                <a:gd name="T6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8">
                  <a:moveTo>
                    <a:pt x="43" y="128"/>
                  </a:moveTo>
                  <a:lnTo>
                    <a:pt x="52" y="127"/>
                  </a:lnTo>
                  <a:lnTo>
                    <a:pt x="60" y="123"/>
                  </a:lnTo>
                  <a:lnTo>
                    <a:pt x="67" y="116"/>
                  </a:lnTo>
                  <a:lnTo>
                    <a:pt x="74" y="109"/>
                  </a:lnTo>
                  <a:lnTo>
                    <a:pt x="80" y="99"/>
                  </a:lnTo>
                  <a:lnTo>
                    <a:pt x="83" y="89"/>
                  </a:lnTo>
                  <a:lnTo>
                    <a:pt x="86" y="76"/>
                  </a:lnTo>
                  <a:lnTo>
                    <a:pt x="87" y="63"/>
                  </a:lnTo>
                  <a:lnTo>
                    <a:pt x="86" y="51"/>
                  </a:lnTo>
                  <a:lnTo>
                    <a:pt x="83" y="39"/>
                  </a:lnTo>
                  <a:lnTo>
                    <a:pt x="80" y="27"/>
                  </a:lnTo>
                  <a:lnTo>
                    <a:pt x="74" y="18"/>
                  </a:lnTo>
                  <a:lnTo>
                    <a:pt x="67" y="10"/>
                  </a:lnTo>
                  <a:lnTo>
                    <a:pt x="60" y="4"/>
                  </a:lnTo>
                  <a:lnTo>
                    <a:pt x="52" y="1"/>
                  </a:lnTo>
                  <a:lnTo>
                    <a:pt x="43" y="0"/>
                  </a:lnTo>
                  <a:lnTo>
                    <a:pt x="35" y="1"/>
                  </a:lnTo>
                  <a:lnTo>
                    <a:pt x="27" y="4"/>
                  </a:lnTo>
                  <a:lnTo>
                    <a:pt x="20" y="10"/>
                  </a:lnTo>
                  <a:lnTo>
                    <a:pt x="13" y="18"/>
                  </a:lnTo>
                  <a:lnTo>
                    <a:pt x="7" y="27"/>
                  </a:lnTo>
                  <a:lnTo>
                    <a:pt x="4" y="39"/>
                  </a:lnTo>
                  <a:lnTo>
                    <a:pt x="1" y="51"/>
                  </a:lnTo>
                  <a:lnTo>
                    <a:pt x="0" y="63"/>
                  </a:lnTo>
                  <a:lnTo>
                    <a:pt x="1" y="76"/>
                  </a:lnTo>
                  <a:lnTo>
                    <a:pt x="4" y="89"/>
                  </a:lnTo>
                  <a:lnTo>
                    <a:pt x="7" y="99"/>
                  </a:lnTo>
                  <a:lnTo>
                    <a:pt x="13" y="109"/>
                  </a:lnTo>
                  <a:lnTo>
                    <a:pt x="20" y="116"/>
                  </a:lnTo>
                  <a:lnTo>
                    <a:pt x="27" y="123"/>
                  </a:lnTo>
                  <a:lnTo>
                    <a:pt x="35" y="127"/>
                  </a:lnTo>
                  <a:lnTo>
                    <a:pt x="43" y="128"/>
                  </a:lnTo>
                  <a:close/>
                </a:path>
              </a:pathLst>
            </a:custGeom>
            <a:solidFill>
              <a:srgbClr val="F2F4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2843" y="2038"/>
              <a:ext cx="41" cy="61"/>
            </a:xfrm>
            <a:custGeom>
              <a:avLst/>
              <a:gdLst>
                <a:gd name="T0" fmla="*/ 41 w 82"/>
                <a:gd name="T1" fmla="*/ 121 h 121"/>
                <a:gd name="T2" fmla="*/ 49 w 82"/>
                <a:gd name="T3" fmla="*/ 120 h 121"/>
                <a:gd name="T4" fmla="*/ 57 w 82"/>
                <a:gd name="T5" fmla="*/ 116 h 121"/>
                <a:gd name="T6" fmla="*/ 64 w 82"/>
                <a:gd name="T7" fmla="*/ 111 h 121"/>
                <a:gd name="T8" fmla="*/ 71 w 82"/>
                <a:gd name="T9" fmla="*/ 102 h 121"/>
                <a:gd name="T10" fmla="*/ 75 w 82"/>
                <a:gd name="T11" fmla="*/ 94 h 121"/>
                <a:gd name="T12" fmla="*/ 79 w 82"/>
                <a:gd name="T13" fmla="*/ 84 h 121"/>
                <a:gd name="T14" fmla="*/ 81 w 82"/>
                <a:gd name="T15" fmla="*/ 73 h 121"/>
                <a:gd name="T16" fmla="*/ 82 w 82"/>
                <a:gd name="T17" fmla="*/ 61 h 121"/>
                <a:gd name="T18" fmla="*/ 81 w 82"/>
                <a:gd name="T19" fmla="*/ 48 h 121"/>
                <a:gd name="T20" fmla="*/ 79 w 82"/>
                <a:gd name="T21" fmla="*/ 37 h 121"/>
                <a:gd name="T22" fmla="*/ 75 w 82"/>
                <a:gd name="T23" fmla="*/ 26 h 121"/>
                <a:gd name="T24" fmla="*/ 71 w 82"/>
                <a:gd name="T25" fmla="*/ 18 h 121"/>
                <a:gd name="T26" fmla="*/ 64 w 82"/>
                <a:gd name="T27" fmla="*/ 10 h 121"/>
                <a:gd name="T28" fmla="*/ 57 w 82"/>
                <a:gd name="T29" fmla="*/ 5 h 121"/>
                <a:gd name="T30" fmla="*/ 49 w 82"/>
                <a:gd name="T31" fmla="*/ 1 h 121"/>
                <a:gd name="T32" fmla="*/ 41 w 82"/>
                <a:gd name="T33" fmla="*/ 0 h 121"/>
                <a:gd name="T34" fmla="*/ 33 w 82"/>
                <a:gd name="T35" fmla="*/ 1 h 121"/>
                <a:gd name="T36" fmla="*/ 26 w 82"/>
                <a:gd name="T37" fmla="*/ 5 h 121"/>
                <a:gd name="T38" fmla="*/ 19 w 82"/>
                <a:gd name="T39" fmla="*/ 10 h 121"/>
                <a:gd name="T40" fmla="*/ 12 w 82"/>
                <a:gd name="T41" fmla="*/ 18 h 121"/>
                <a:gd name="T42" fmla="*/ 7 w 82"/>
                <a:gd name="T43" fmla="*/ 26 h 121"/>
                <a:gd name="T44" fmla="*/ 4 w 82"/>
                <a:gd name="T45" fmla="*/ 37 h 121"/>
                <a:gd name="T46" fmla="*/ 1 w 82"/>
                <a:gd name="T47" fmla="*/ 48 h 121"/>
                <a:gd name="T48" fmla="*/ 0 w 82"/>
                <a:gd name="T49" fmla="*/ 61 h 121"/>
                <a:gd name="T50" fmla="*/ 1 w 82"/>
                <a:gd name="T51" fmla="*/ 73 h 121"/>
                <a:gd name="T52" fmla="*/ 4 w 82"/>
                <a:gd name="T53" fmla="*/ 84 h 121"/>
                <a:gd name="T54" fmla="*/ 7 w 82"/>
                <a:gd name="T55" fmla="*/ 94 h 121"/>
                <a:gd name="T56" fmla="*/ 12 w 82"/>
                <a:gd name="T57" fmla="*/ 102 h 121"/>
                <a:gd name="T58" fmla="*/ 19 w 82"/>
                <a:gd name="T59" fmla="*/ 111 h 121"/>
                <a:gd name="T60" fmla="*/ 26 w 82"/>
                <a:gd name="T61" fmla="*/ 116 h 121"/>
                <a:gd name="T62" fmla="*/ 33 w 82"/>
                <a:gd name="T63" fmla="*/ 120 h 121"/>
                <a:gd name="T64" fmla="*/ 41 w 82"/>
                <a:gd name="T6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121">
                  <a:moveTo>
                    <a:pt x="41" y="121"/>
                  </a:moveTo>
                  <a:lnTo>
                    <a:pt x="49" y="120"/>
                  </a:lnTo>
                  <a:lnTo>
                    <a:pt x="57" y="116"/>
                  </a:lnTo>
                  <a:lnTo>
                    <a:pt x="64" y="111"/>
                  </a:lnTo>
                  <a:lnTo>
                    <a:pt x="71" y="102"/>
                  </a:lnTo>
                  <a:lnTo>
                    <a:pt x="75" y="94"/>
                  </a:lnTo>
                  <a:lnTo>
                    <a:pt x="79" y="84"/>
                  </a:lnTo>
                  <a:lnTo>
                    <a:pt x="81" y="73"/>
                  </a:lnTo>
                  <a:lnTo>
                    <a:pt x="82" y="61"/>
                  </a:lnTo>
                  <a:lnTo>
                    <a:pt x="81" y="48"/>
                  </a:lnTo>
                  <a:lnTo>
                    <a:pt x="79" y="37"/>
                  </a:lnTo>
                  <a:lnTo>
                    <a:pt x="75" y="26"/>
                  </a:lnTo>
                  <a:lnTo>
                    <a:pt x="71" y="18"/>
                  </a:lnTo>
                  <a:lnTo>
                    <a:pt x="64" y="10"/>
                  </a:lnTo>
                  <a:lnTo>
                    <a:pt x="57" y="5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6" y="5"/>
                  </a:lnTo>
                  <a:lnTo>
                    <a:pt x="19" y="10"/>
                  </a:lnTo>
                  <a:lnTo>
                    <a:pt x="12" y="18"/>
                  </a:lnTo>
                  <a:lnTo>
                    <a:pt x="7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1"/>
                  </a:lnTo>
                  <a:lnTo>
                    <a:pt x="1" y="73"/>
                  </a:lnTo>
                  <a:lnTo>
                    <a:pt x="4" y="84"/>
                  </a:lnTo>
                  <a:lnTo>
                    <a:pt x="7" y="94"/>
                  </a:lnTo>
                  <a:lnTo>
                    <a:pt x="12" y="102"/>
                  </a:lnTo>
                  <a:lnTo>
                    <a:pt x="19" y="111"/>
                  </a:lnTo>
                  <a:lnTo>
                    <a:pt x="26" y="116"/>
                  </a:lnTo>
                  <a:lnTo>
                    <a:pt x="33" y="120"/>
                  </a:lnTo>
                  <a:lnTo>
                    <a:pt x="41" y="121"/>
                  </a:lnTo>
                  <a:close/>
                </a:path>
              </a:pathLst>
            </a:custGeom>
            <a:solidFill>
              <a:srgbClr val="F2F4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2739" y="2379"/>
              <a:ext cx="50" cy="85"/>
            </a:xfrm>
            <a:custGeom>
              <a:avLst/>
              <a:gdLst>
                <a:gd name="T0" fmla="*/ 50 w 100"/>
                <a:gd name="T1" fmla="*/ 168 h 168"/>
                <a:gd name="T2" fmla="*/ 61 w 100"/>
                <a:gd name="T3" fmla="*/ 167 h 168"/>
                <a:gd name="T4" fmla="*/ 70 w 100"/>
                <a:gd name="T5" fmla="*/ 161 h 168"/>
                <a:gd name="T6" fmla="*/ 78 w 100"/>
                <a:gd name="T7" fmla="*/ 154 h 168"/>
                <a:gd name="T8" fmla="*/ 86 w 100"/>
                <a:gd name="T9" fmla="*/ 144 h 168"/>
                <a:gd name="T10" fmla="*/ 92 w 100"/>
                <a:gd name="T11" fmla="*/ 131 h 168"/>
                <a:gd name="T12" fmla="*/ 96 w 100"/>
                <a:gd name="T13" fmla="*/ 117 h 168"/>
                <a:gd name="T14" fmla="*/ 99 w 100"/>
                <a:gd name="T15" fmla="*/ 101 h 168"/>
                <a:gd name="T16" fmla="*/ 100 w 100"/>
                <a:gd name="T17" fmla="*/ 84 h 168"/>
                <a:gd name="T18" fmla="*/ 99 w 100"/>
                <a:gd name="T19" fmla="*/ 67 h 168"/>
                <a:gd name="T20" fmla="*/ 96 w 100"/>
                <a:gd name="T21" fmla="*/ 52 h 168"/>
                <a:gd name="T22" fmla="*/ 92 w 100"/>
                <a:gd name="T23" fmla="*/ 37 h 168"/>
                <a:gd name="T24" fmla="*/ 86 w 100"/>
                <a:gd name="T25" fmla="*/ 24 h 168"/>
                <a:gd name="T26" fmla="*/ 78 w 100"/>
                <a:gd name="T27" fmla="*/ 15 h 168"/>
                <a:gd name="T28" fmla="*/ 70 w 100"/>
                <a:gd name="T29" fmla="*/ 7 h 168"/>
                <a:gd name="T30" fmla="*/ 61 w 100"/>
                <a:gd name="T31" fmla="*/ 1 h 168"/>
                <a:gd name="T32" fmla="*/ 50 w 100"/>
                <a:gd name="T33" fmla="*/ 0 h 168"/>
                <a:gd name="T34" fmla="*/ 40 w 100"/>
                <a:gd name="T35" fmla="*/ 1 h 168"/>
                <a:gd name="T36" fmla="*/ 31 w 100"/>
                <a:gd name="T37" fmla="*/ 7 h 168"/>
                <a:gd name="T38" fmla="*/ 23 w 100"/>
                <a:gd name="T39" fmla="*/ 15 h 168"/>
                <a:gd name="T40" fmla="*/ 15 w 100"/>
                <a:gd name="T41" fmla="*/ 24 h 168"/>
                <a:gd name="T42" fmla="*/ 9 w 100"/>
                <a:gd name="T43" fmla="*/ 37 h 168"/>
                <a:gd name="T44" fmla="*/ 4 w 100"/>
                <a:gd name="T45" fmla="*/ 52 h 168"/>
                <a:gd name="T46" fmla="*/ 1 w 100"/>
                <a:gd name="T47" fmla="*/ 67 h 168"/>
                <a:gd name="T48" fmla="*/ 0 w 100"/>
                <a:gd name="T49" fmla="*/ 84 h 168"/>
                <a:gd name="T50" fmla="*/ 1 w 100"/>
                <a:gd name="T51" fmla="*/ 101 h 168"/>
                <a:gd name="T52" fmla="*/ 4 w 100"/>
                <a:gd name="T53" fmla="*/ 117 h 168"/>
                <a:gd name="T54" fmla="*/ 9 w 100"/>
                <a:gd name="T55" fmla="*/ 131 h 168"/>
                <a:gd name="T56" fmla="*/ 15 w 100"/>
                <a:gd name="T57" fmla="*/ 144 h 168"/>
                <a:gd name="T58" fmla="*/ 23 w 100"/>
                <a:gd name="T59" fmla="*/ 154 h 168"/>
                <a:gd name="T60" fmla="*/ 31 w 100"/>
                <a:gd name="T61" fmla="*/ 161 h 168"/>
                <a:gd name="T62" fmla="*/ 40 w 100"/>
                <a:gd name="T63" fmla="*/ 167 h 168"/>
                <a:gd name="T64" fmla="*/ 50 w 100"/>
                <a:gd name="T65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68">
                  <a:moveTo>
                    <a:pt x="50" y="168"/>
                  </a:moveTo>
                  <a:lnTo>
                    <a:pt x="61" y="167"/>
                  </a:lnTo>
                  <a:lnTo>
                    <a:pt x="70" y="161"/>
                  </a:lnTo>
                  <a:lnTo>
                    <a:pt x="78" y="154"/>
                  </a:lnTo>
                  <a:lnTo>
                    <a:pt x="86" y="144"/>
                  </a:lnTo>
                  <a:lnTo>
                    <a:pt x="92" y="131"/>
                  </a:lnTo>
                  <a:lnTo>
                    <a:pt x="96" y="117"/>
                  </a:lnTo>
                  <a:lnTo>
                    <a:pt x="99" y="101"/>
                  </a:lnTo>
                  <a:lnTo>
                    <a:pt x="100" y="84"/>
                  </a:lnTo>
                  <a:lnTo>
                    <a:pt x="99" y="67"/>
                  </a:lnTo>
                  <a:lnTo>
                    <a:pt x="96" y="52"/>
                  </a:lnTo>
                  <a:lnTo>
                    <a:pt x="92" y="37"/>
                  </a:lnTo>
                  <a:lnTo>
                    <a:pt x="86" y="24"/>
                  </a:lnTo>
                  <a:lnTo>
                    <a:pt x="78" y="15"/>
                  </a:lnTo>
                  <a:lnTo>
                    <a:pt x="70" y="7"/>
                  </a:lnTo>
                  <a:lnTo>
                    <a:pt x="61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7"/>
                  </a:lnTo>
                  <a:lnTo>
                    <a:pt x="23" y="15"/>
                  </a:lnTo>
                  <a:lnTo>
                    <a:pt x="15" y="24"/>
                  </a:lnTo>
                  <a:lnTo>
                    <a:pt x="9" y="37"/>
                  </a:lnTo>
                  <a:lnTo>
                    <a:pt x="4" y="52"/>
                  </a:lnTo>
                  <a:lnTo>
                    <a:pt x="1" y="67"/>
                  </a:lnTo>
                  <a:lnTo>
                    <a:pt x="0" y="84"/>
                  </a:lnTo>
                  <a:lnTo>
                    <a:pt x="1" y="101"/>
                  </a:lnTo>
                  <a:lnTo>
                    <a:pt x="4" y="117"/>
                  </a:lnTo>
                  <a:lnTo>
                    <a:pt x="9" y="131"/>
                  </a:lnTo>
                  <a:lnTo>
                    <a:pt x="15" y="144"/>
                  </a:lnTo>
                  <a:lnTo>
                    <a:pt x="23" y="154"/>
                  </a:lnTo>
                  <a:lnTo>
                    <a:pt x="31" y="161"/>
                  </a:lnTo>
                  <a:lnTo>
                    <a:pt x="40" y="167"/>
                  </a:lnTo>
                  <a:lnTo>
                    <a:pt x="50" y="168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2435" y="1850"/>
              <a:ext cx="342" cy="282"/>
            </a:xfrm>
            <a:custGeom>
              <a:avLst/>
              <a:gdLst>
                <a:gd name="T0" fmla="*/ 654 w 685"/>
                <a:gd name="T1" fmla="*/ 134 h 566"/>
                <a:gd name="T2" fmla="*/ 613 w 685"/>
                <a:gd name="T3" fmla="*/ 60 h 566"/>
                <a:gd name="T4" fmla="*/ 569 w 685"/>
                <a:gd name="T5" fmla="*/ 33 h 566"/>
                <a:gd name="T6" fmla="*/ 542 w 685"/>
                <a:gd name="T7" fmla="*/ 30 h 566"/>
                <a:gd name="T8" fmla="*/ 550 w 685"/>
                <a:gd name="T9" fmla="*/ 42 h 566"/>
                <a:gd name="T10" fmla="*/ 543 w 685"/>
                <a:gd name="T11" fmla="*/ 52 h 566"/>
                <a:gd name="T12" fmla="*/ 494 w 685"/>
                <a:gd name="T13" fmla="*/ 35 h 566"/>
                <a:gd name="T14" fmla="*/ 437 w 685"/>
                <a:gd name="T15" fmla="*/ 27 h 566"/>
                <a:gd name="T16" fmla="*/ 410 w 685"/>
                <a:gd name="T17" fmla="*/ 47 h 566"/>
                <a:gd name="T18" fmla="*/ 399 w 685"/>
                <a:gd name="T19" fmla="*/ 59 h 566"/>
                <a:gd name="T20" fmla="*/ 378 w 685"/>
                <a:gd name="T21" fmla="*/ 61 h 566"/>
                <a:gd name="T22" fmla="*/ 343 w 685"/>
                <a:gd name="T23" fmla="*/ 66 h 566"/>
                <a:gd name="T24" fmla="*/ 299 w 685"/>
                <a:gd name="T25" fmla="*/ 74 h 566"/>
                <a:gd name="T26" fmla="*/ 252 w 685"/>
                <a:gd name="T27" fmla="*/ 85 h 566"/>
                <a:gd name="T28" fmla="*/ 209 w 685"/>
                <a:gd name="T29" fmla="*/ 101 h 566"/>
                <a:gd name="T30" fmla="*/ 154 w 685"/>
                <a:gd name="T31" fmla="*/ 142 h 566"/>
                <a:gd name="T32" fmla="*/ 110 w 685"/>
                <a:gd name="T33" fmla="*/ 196 h 566"/>
                <a:gd name="T34" fmla="*/ 79 w 685"/>
                <a:gd name="T35" fmla="*/ 270 h 566"/>
                <a:gd name="T36" fmla="*/ 83 w 685"/>
                <a:gd name="T37" fmla="*/ 374 h 566"/>
                <a:gd name="T38" fmla="*/ 97 w 685"/>
                <a:gd name="T39" fmla="*/ 423 h 566"/>
                <a:gd name="T40" fmla="*/ 81 w 685"/>
                <a:gd name="T41" fmla="*/ 424 h 566"/>
                <a:gd name="T42" fmla="*/ 68 w 685"/>
                <a:gd name="T43" fmla="*/ 417 h 566"/>
                <a:gd name="T44" fmla="*/ 68 w 685"/>
                <a:gd name="T45" fmla="*/ 465 h 566"/>
                <a:gd name="T46" fmla="*/ 60 w 685"/>
                <a:gd name="T47" fmla="*/ 509 h 566"/>
                <a:gd name="T48" fmla="*/ 59 w 685"/>
                <a:gd name="T49" fmla="*/ 524 h 566"/>
                <a:gd name="T50" fmla="*/ 87 w 685"/>
                <a:gd name="T51" fmla="*/ 523 h 566"/>
                <a:gd name="T52" fmla="*/ 108 w 685"/>
                <a:gd name="T53" fmla="*/ 522 h 566"/>
                <a:gd name="T54" fmla="*/ 86 w 685"/>
                <a:gd name="T55" fmla="*/ 552 h 566"/>
                <a:gd name="T56" fmla="*/ 34 w 685"/>
                <a:gd name="T57" fmla="*/ 563 h 566"/>
                <a:gd name="T58" fmla="*/ 18 w 685"/>
                <a:gd name="T59" fmla="*/ 516 h 566"/>
                <a:gd name="T60" fmla="*/ 20 w 685"/>
                <a:gd name="T61" fmla="*/ 475 h 566"/>
                <a:gd name="T62" fmla="*/ 20 w 685"/>
                <a:gd name="T63" fmla="*/ 423 h 566"/>
                <a:gd name="T64" fmla="*/ 30 w 685"/>
                <a:gd name="T65" fmla="*/ 373 h 566"/>
                <a:gd name="T66" fmla="*/ 50 w 685"/>
                <a:gd name="T67" fmla="*/ 330 h 566"/>
                <a:gd name="T68" fmla="*/ 53 w 685"/>
                <a:gd name="T69" fmla="*/ 221 h 566"/>
                <a:gd name="T70" fmla="*/ 88 w 685"/>
                <a:gd name="T71" fmla="*/ 144 h 566"/>
                <a:gd name="T72" fmla="*/ 144 w 685"/>
                <a:gd name="T73" fmla="*/ 91 h 566"/>
                <a:gd name="T74" fmla="*/ 218 w 685"/>
                <a:gd name="T75" fmla="*/ 48 h 566"/>
                <a:gd name="T76" fmla="*/ 277 w 685"/>
                <a:gd name="T77" fmla="*/ 28 h 566"/>
                <a:gd name="T78" fmla="*/ 339 w 685"/>
                <a:gd name="T79" fmla="*/ 23 h 566"/>
                <a:gd name="T80" fmla="*/ 395 w 685"/>
                <a:gd name="T81" fmla="*/ 15 h 566"/>
                <a:gd name="T82" fmla="*/ 452 w 685"/>
                <a:gd name="T83" fmla="*/ 1 h 566"/>
                <a:gd name="T84" fmla="*/ 509 w 685"/>
                <a:gd name="T85" fmla="*/ 6 h 566"/>
                <a:gd name="T86" fmla="*/ 613 w 685"/>
                <a:gd name="T87" fmla="*/ 24 h 566"/>
                <a:gd name="T88" fmla="*/ 664 w 685"/>
                <a:gd name="T89" fmla="*/ 63 h 566"/>
                <a:gd name="T90" fmla="*/ 680 w 685"/>
                <a:gd name="T91" fmla="*/ 105 h 566"/>
                <a:gd name="T92" fmla="*/ 676 w 685"/>
                <a:gd name="T93" fmla="*/ 213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5" h="566">
                  <a:moveTo>
                    <a:pt x="638" y="195"/>
                  </a:moveTo>
                  <a:lnTo>
                    <a:pt x="650" y="166"/>
                  </a:lnTo>
                  <a:lnTo>
                    <a:pt x="654" y="134"/>
                  </a:lnTo>
                  <a:lnTo>
                    <a:pt x="647" y="103"/>
                  </a:lnTo>
                  <a:lnTo>
                    <a:pt x="632" y="77"/>
                  </a:lnTo>
                  <a:lnTo>
                    <a:pt x="613" y="60"/>
                  </a:lnTo>
                  <a:lnTo>
                    <a:pt x="597" y="47"/>
                  </a:lnTo>
                  <a:lnTo>
                    <a:pt x="581" y="39"/>
                  </a:lnTo>
                  <a:lnTo>
                    <a:pt x="569" y="33"/>
                  </a:lnTo>
                  <a:lnTo>
                    <a:pt x="557" y="30"/>
                  </a:lnTo>
                  <a:lnTo>
                    <a:pt x="548" y="29"/>
                  </a:lnTo>
                  <a:lnTo>
                    <a:pt x="542" y="30"/>
                  </a:lnTo>
                  <a:lnTo>
                    <a:pt x="539" y="31"/>
                  </a:lnTo>
                  <a:lnTo>
                    <a:pt x="544" y="36"/>
                  </a:lnTo>
                  <a:lnTo>
                    <a:pt x="550" y="42"/>
                  </a:lnTo>
                  <a:lnTo>
                    <a:pt x="554" y="47"/>
                  </a:lnTo>
                  <a:lnTo>
                    <a:pt x="551" y="54"/>
                  </a:lnTo>
                  <a:lnTo>
                    <a:pt x="543" y="52"/>
                  </a:lnTo>
                  <a:lnTo>
                    <a:pt x="529" y="47"/>
                  </a:lnTo>
                  <a:lnTo>
                    <a:pt x="512" y="40"/>
                  </a:lnTo>
                  <a:lnTo>
                    <a:pt x="494" y="35"/>
                  </a:lnTo>
                  <a:lnTo>
                    <a:pt x="473" y="29"/>
                  </a:lnTo>
                  <a:lnTo>
                    <a:pt x="453" y="25"/>
                  </a:lnTo>
                  <a:lnTo>
                    <a:pt x="437" y="27"/>
                  </a:lnTo>
                  <a:lnTo>
                    <a:pt x="424" y="32"/>
                  </a:lnTo>
                  <a:lnTo>
                    <a:pt x="418" y="39"/>
                  </a:lnTo>
                  <a:lnTo>
                    <a:pt x="410" y="47"/>
                  </a:lnTo>
                  <a:lnTo>
                    <a:pt x="404" y="55"/>
                  </a:lnTo>
                  <a:lnTo>
                    <a:pt x="401" y="59"/>
                  </a:lnTo>
                  <a:lnTo>
                    <a:pt x="399" y="59"/>
                  </a:lnTo>
                  <a:lnTo>
                    <a:pt x="395" y="60"/>
                  </a:lnTo>
                  <a:lnTo>
                    <a:pt x="388" y="61"/>
                  </a:lnTo>
                  <a:lnTo>
                    <a:pt x="378" y="61"/>
                  </a:lnTo>
                  <a:lnTo>
                    <a:pt x="368" y="62"/>
                  </a:lnTo>
                  <a:lnTo>
                    <a:pt x="356" y="65"/>
                  </a:lnTo>
                  <a:lnTo>
                    <a:pt x="343" y="66"/>
                  </a:lnTo>
                  <a:lnTo>
                    <a:pt x="329" y="68"/>
                  </a:lnTo>
                  <a:lnTo>
                    <a:pt x="314" y="70"/>
                  </a:lnTo>
                  <a:lnTo>
                    <a:pt x="299" y="74"/>
                  </a:lnTo>
                  <a:lnTo>
                    <a:pt x="283" y="77"/>
                  </a:lnTo>
                  <a:lnTo>
                    <a:pt x="268" y="81"/>
                  </a:lnTo>
                  <a:lnTo>
                    <a:pt x="252" y="85"/>
                  </a:lnTo>
                  <a:lnTo>
                    <a:pt x="237" y="90"/>
                  </a:lnTo>
                  <a:lnTo>
                    <a:pt x="223" y="96"/>
                  </a:lnTo>
                  <a:lnTo>
                    <a:pt x="209" y="101"/>
                  </a:lnTo>
                  <a:lnTo>
                    <a:pt x="189" y="113"/>
                  </a:lnTo>
                  <a:lnTo>
                    <a:pt x="171" y="127"/>
                  </a:lnTo>
                  <a:lnTo>
                    <a:pt x="154" y="142"/>
                  </a:lnTo>
                  <a:lnTo>
                    <a:pt x="138" y="159"/>
                  </a:lnTo>
                  <a:lnTo>
                    <a:pt x="124" y="176"/>
                  </a:lnTo>
                  <a:lnTo>
                    <a:pt x="110" y="196"/>
                  </a:lnTo>
                  <a:lnTo>
                    <a:pt x="97" y="215"/>
                  </a:lnTo>
                  <a:lnTo>
                    <a:pt x="87" y="236"/>
                  </a:lnTo>
                  <a:lnTo>
                    <a:pt x="79" y="270"/>
                  </a:lnTo>
                  <a:lnTo>
                    <a:pt x="74" y="305"/>
                  </a:lnTo>
                  <a:lnTo>
                    <a:pt x="75" y="340"/>
                  </a:lnTo>
                  <a:lnTo>
                    <a:pt x="83" y="374"/>
                  </a:lnTo>
                  <a:lnTo>
                    <a:pt x="89" y="387"/>
                  </a:lnTo>
                  <a:lnTo>
                    <a:pt x="94" y="404"/>
                  </a:lnTo>
                  <a:lnTo>
                    <a:pt x="97" y="423"/>
                  </a:lnTo>
                  <a:lnTo>
                    <a:pt x="96" y="436"/>
                  </a:lnTo>
                  <a:lnTo>
                    <a:pt x="86" y="433"/>
                  </a:lnTo>
                  <a:lnTo>
                    <a:pt x="81" y="424"/>
                  </a:lnTo>
                  <a:lnTo>
                    <a:pt x="79" y="412"/>
                  </a:lnTo>
                  <a:lnTo>
                    <a:pt x="74" y="403"/>
                  </a:lnTo>
                  <a:lnTo>
                    <a:pt x="68" y="417"/>
                  </a:lnTo>
                  <a:lnTo>
                    <a:pt x="67" y="433"/>
                  </a:lnTo>
                  <a:lnTo>
                    <a:pt x="67" y="449"/>
                  </a:lnTo>
                  <a:lnTo>
                    <a:pt x="68" y="465"/>
                  </a:lnTo>
                  <a:lnTo>
                    <a:pt x="70" y="482"/>
                  </a:lnTo>
                  <a:lnTo>
                    <a:pt x="67" y="497"/>
                  </a:lnTo>
                  <a:lnTo>
                    <a:pt x="60" y="509"/>
                  </a:lnTo>
                  <a:lnTo>
                    <a:pt x="48" y="521"/>
                  </a:lnTo>
                  <a:lnTo>
                    <a:pt x="52" y="523"/>
                  </a:lnTo>
                  <a:lnTo>
                    <a:pt x="59" y="524"/>
                  </a:lnTo>
                  <a:lnTo>
                    <a:pt x="68" y="525"/>
                  </a:lnTo>
                  <a:lnTo>
                    <a:pt x="78" y="524"/>
                  </a:lnTo>
                  <a:lnTo>
                    <a:pt x="87" y="523"/>
                  </a:lnTo>
                  <a:lnTo>
                    <a:pt x="96" y="523"/>
                  </a:lnTo>
                  <a:lnTo>
                    <a:pt x="103" y="522"/>
                  </a:lnTo>
                  <a:lnTo>
                    <a:pt x="108" y="522"/>
                  </a:lnTo>
                  <a:lnTo>
                    <a:pt x="106" y="530"/>
                  </a:lnTo>
                  <a:lnTo>
                    <a:pt x="98" y="540"/>
                  </a:lnTo>
                  <a:lnTo>
                    <a:pt x="86" y="552"/>
                  </a:lnTo>
                  <a:lnTo>
                    <a:pt x="70" y="561"/>
                  </a:lnTo>
                  <a:lnTo>
                    <a:pt x="52" y="566"/>
                  </a:lnTo>
                  <a:lnTo>
                    <a:pt x="34" y="563"/>
                  </a:lnTo>
                  <a:lnTo>
                    <a:pt x="17" y="552"/>
                  </a:lnTo>
                  <a:lnTo>
                    <a:pt x="0" y="529"/>
                  </a:lnTo>
                  <a:lnTo>
                    <a:pt x="18" y="516"/>
                  </a:lnTo>
                  <a:lnTo>
                    <a:pt x="26" y="503"/>
                  </a:lnTo>
                  <a:lnTo>
                    <a:pt x="26" y="490"/>
                  </a:lnTo>
                  <a:lnTo>
                    <a:pt x="20" y="475"/>
                  </a:lnTo>
                  <a:lnTo>
                    <a:pt x="20" y="457"/>
                  </a:lnTo>
                  <a:lnTo>
                    <a:pt x="19" y="440"/>
                  </a:lnTo>
                  <a:lnTo>
                    <a:pt x="20" y="423"/>
                  </a:lnTo>
                  <a:lnTo>
                    <a:pt x="21" y="406"/>
                  </a:lnTo>
                  <a:lnTo>
                    <a:pt x="25" y="389"/>
                  </a:lnTo>
                  <a:lnTo>
                    <a:pt x="30" y="373"/>
                  </a:lnTo>
                  <a:lnTo>
                    <a:pt x="40" y="359"/>
                  </a:lnTo>
                  <a:lnTo>
                    <a:pt x="51" y="347"/>
                  </a:lnTo>
                  <a:lnTo>
                    <a:pt x="50" y="330"/>
                  </a:lnTo>
                  <a:lnTo>
                    <a:pt x="49" y="295"/>
                  </a:lnTo>
                  <a:lnTo>
                    <a:pt x="49" y="255"/>
                  </a:lnTo>
                  <a:lnTo>
                    <a:pt x="53" y="221"/>
                  </a:lnTo>
                  <a:lnTo>
                    <a:pt x="63" y="191"/>
                  </a:lnTo>
                  <a:lnTo>
                    <a:pt x="74" y="166"/>
                  </a:lnTo>
                  <a:lnTo>
                    <a:pt x="88" y="144"/>
                  </a:lnTo>
                  <a:lnTo>
                    <a:pt x="103" y="126"/>
                  </a:lnTo>
                  <a:lnTo>
                    <a:pt x="123" y="108"/>
                  </a:lnTo>
                  <a:lnTo>
                    <a:pt x="144" y="91"/>
                  </a:lnTo>
                  <a:lnTo>
                    <a:pt x="171" y="75"/>
                  </a:lnTo>
                  <a:lnTo>
                    <a:pt x="201" y="58"/>
                  </a:lnTo>
                  <a:lnTo>
                    <a:pt x="218" y="48"/>
                  </a:lnTo>
                  <a:lnTo>
                    <a:pt x="237" y="40"/>
                  </a:lnTo>
                  <a:lnTo>
                    <a:pt x="256" y="33"/>
                  </a:lnTo>
                  <a:lnTo>
                    <a:pt x="277" y="28"/>
                  </a:lnTo>
                  <a:lnTo>
                    <a:pt x="298" y="24"/>
                  </a:lnTo>
                  <a:lnTo>
                    <a:pt x="318" y="22"/>
                  </a:lnTo>
                  <a:lnTo>
                    <a:pt x="339" y="23"/>
                  </a:lnTo>
                  <a:lnTo>
                    <a:pt x="359" y="27"/>
                  </a:lnTo>
                  <a:lnTo>
                    <a:pt x="376" y="21"/>
                  </a:lnTo>
                  <a:lnTo>
                    <a:pt x="395" y="15"/>
                  </a:lnTo>
                  <a:lnTo>
                    <a:pt x="413" y="9"/>
                  </a:lnTo>
                  <a:lnTo>
                    <a:pt x="433" y="5"/>
                  </a:lnTo>
                  <a:lnTo>
                    <a:pt x="452" y="1"/>
                  </a:lnTo>
                  <a:lnTo>
                    <a:pt x="471" y="0"/>
                  </a:lnTo>
                  <a:lnTo>
                    <a:pt x="490" y="1"/>
                  </a:lnTo>
                  <a:lnTo>
                    <a:pt x="509" y="6"/>
                  </a:lnTo>
                  <a:lnTo>
                    <a:pt x="544" y="4"/>
                  </a:lnTo>
                  <a:lnTo>
                    <a:pt x="583" y="13"/>
                  </a:lnTo>
                  <a:lnTo>
                    <a:pt x="613" y="24"/>
                  </a:lnTo>
                  <a:lnTo>
                    <a:pt x="637" y="37"/>
                  </a:lnTo>
                  <a:lnTo>
                    <a:pt x="653" y="50"/>
                  </a:lnTo>
                  <a:lnTo>
                    <a:pt x="664" y="63"/>
                  </a:lnTo>
                  <a:lnTo>
                    <a:pt x="671" y="78"/>
                  </a:lnTo>
                  <a:lnTo>
                    <a:pt x="677" y="92"/>
                  </a:lnTo>
                  <a:lnTo>
                    <a:pt x="680" y="105"/>
                  </a:lnTo>
                  <a:lnTo>
                    <a:pt x="685" y="138"/>
                  </a:lnTo>
                  <a:lnTo>
                    <a:pt x="681" y="179"/>
                  </a:lnTo>
                  <a:lnTo>
                    <a:pt x="676" y="213"/>
                  </a:lnTo>
                  <a:lnTo>
                    <a:pt x="668" y="227"/>
                  </a:lnTo>
                  <a:lnTo>
                    <a:pt x="638" y="19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45"/>
            <p:cNvSpPr>
              <a:spLocks/>
            </p:cNvSpPr>
            <p:nvPr/>
          </p:nvSpPr>
          <p:spPr bwMode="auto">
            <a:xfrm>
              <a:off x="2680" y="1890"/>
              <a:ext cx="69" cy="68"/>
            </a:xfrm>
            <a:custGeom>
              <a:avLst/>
              <a:gdLst>
                <a:gd name="T0" fmla="*/ 54 w 137"/>
                <a:gd name="T1" fmla="*/ 73 h 137"/>
                <a:gd name="T2" fmla="*/ 58 w 137"/>
                <a:gd name="T3" fmla="*/ 56 h 137"/>
                <a:gd name="T4" fmla="*/ 61 w 137"/>
                <a:gd name="T5" fmla="*/ 39 h 137"/>
                <a:gd name="T6" fmla="*/ 61 w 137"/>
                <a:gd name="T7" fmla="*/ 20 h 137"/>
                <a:gd name="T8" fmla="*/ 55 w 137"/>
                <a:gd name="T9" fmla="*/ 2 h 137"/>
                <a:gd name="T10" fmla="*/ 61 w 137"/>
                <a:gd name="T11" fmla="*/ 11 h 137"/>
                <a:gd name="T12" fmla="*/ 73 w 137"/>
                <a:gd name="T13" fmla="*/ 39 h 137"/>
                <a:gd name="T14" fmla="*/ 81 w 137"/>
                <a:gd name="T15" fmla="*/ 72 h 137"/>
                <a:gd name="T16" fmla="*/ 82 w 137"/>
                <a:gd name="T17" fmla="*/ 94 h 137"/>
                <a:gd name="T18" fmla="*/ 85 w 137"/>
                <a:gd name="T19" fmla="*/ 93 h 137"/>
                <a:gd name="T20" fmla="*/ 92 w 137"/>
                <a:gd name="T21" fmla="*/ 88 h 137"/>
                <a:gd name="T22" fmla="*/ 102 w 137"/>
                <a:gd name="T23" fmla="*/ 82 h 137"/>
                <a:gd name="T24" fmla="*/ 111 w 137"/>
                <a:gd name="T25" fmla="*/ 73 h 137"/>
                <a:gd name="T26" fmla="*/ 120 w 137"/>
                <a:gd name="T27" fmla="*/ 65 h 137"/>
                <a:gd name="T28" fmla="*/ 128 w 137"/>
                <a:gd name="T29" fmla="*/ 60 h 137"/>
                <a:gd name="T30" fmla="*/ 135 w 137"/>
                <a:gd name="T31" fmla="*/ 55 h 137"/>
                <a:gd name="T32" fmla="*/ 137 w 137"/>
                <a:gd name="T33" fmla="*/ 55 h 137"/>
                <a:gd name="T34" fmla="*/ 133 w 137"/>
                <a:gd name="T35" fmla="*/ 72 h 137"/>
                <a:gd name="T36" fmla="*/ 125 w 137"/>
                <a:gd name="T37" fmla="*/ 86 h 137"/>
                <a:gd name="T38" fmla="*/ 114 w 137"/>
                <a:gd name="T39" fmla="*/ 99 h 137"/>
                <a:gd name="T40" fmla="*/ 104 w 137"/>
                <a:gd name="T41" fmla="*/ 111 h 137"/>
                <a:gd name="T42" fmla="*/ 96 w 137"/>
                <a:gd name="T43" fmla="*/ 116 h 137"/>
                <a:gd name="T44" fmla="*/ 88 w 137"/>
                <a:gd name="T45" fmla="*/ 121 h 137"/>
                <a:gd name="T46" fmla="*/ 79 w 137"/>
                <a:gd name="T47" fmla="*/ 125 h 137"/>
                <a:gd name="T48" fmla="*/ 70 w 137"/>
                <a:gd name="T49" fmla="*/ 129 h 137"/>
                <a:gd name="T50" fmla="*/ 61 w 137"/>
                <a:gd name="T51" fmla="*/ 132 h 137"/>
                <a:gd name="T52" fmla="*/ 51 w 137"/>
                <a:gd name="T53" fmla="*/ 134 h 137"/>
                <a:gd name="T54" fmla="*/ 42 w 137"/>
                <a:gd name="T55" fmla="*/ 136 h 137"/>
                <a:gd name="T56" fmla="*/ 31 w 137"/>
                <a:gd name="T57" fmla="*/ 137 h 137"/>
                <a:gd name="T58" fmla="*/ 32 w 137"/>
                <a:gd name="T59" fmla="*/ 118 h 137"/>
                <a:gd name="T60" fmla="*/ 30 w 137"/>
                <a:gd name="T61" fmla="*/ 96 h 137"/>
                <a:gd name="T62" fmla="*/ 24 w 137"/>
                <a:gd name="T63" fmla="*/ 73 h 137"/>
                <a:gd name="T64" fmla="*/ 17 w 137"/>
                <a:gd name="T65" fmla="*/ 52 h 137"/>
                <a:gd name="T66" fmla="*/ 11 w 137"/>
                <a:gd name="T67" fmla="*/ 31 h 137"/>
                <a:gd name="T68" fmla="*/ 5 w 137"/>
                <a:gd name="T69" fmla="*/ 15 h 137"/>
                <a:gd name="T70" fmla="*/ 1 w 137"/>
                <a:gd name="T71" fmla="*/ 3 h 137"/>
                <a:gd name="T72" fmla="*/ 0 w 137"/>
                <a:gd name="T73" fmla="*/ 0 h 137"/>
                <a:gd name="T74" fmla="*/ 6 w 137"/>
                <a:gd name="T75" fmla="*/ 3 h 137"/>
                <a:gd name="T76" fmla="*/ 14 w 137"/>
                <a:gd name="T77" fmla="*/ 11 h 137"/>
                <a:gd name="T78" fmla="*/ 22 w 137"/>
                <a:gd name="T79" fmla="*/ 22 h 137"/>
                <a:gd name="T80" fmla="*/ 30 w 137"/>
                <a:gd name="T81" fmla="*/ 33 h 137"/>
                <a:gd name="T82" fmla="*/ 37 w 137"/>
                <a:gd name="T83" fmla="*/ 46 h 137"/>
                <a:gd name="T84" fmla="*/ 45 w 137"/>
                <a:gd name="T85" fmla="*/ 56 h 137"/>
                <a:gd name="T86" fmla="*/ 51 w 137"/>
                <a:gd name="T87" fmla="*/ 67 h 137"/>
                <a:gd name="T88" fmla="*/ 54 w 137"/>
                <a:gd name="T89" fmla="*/ 7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7" h="137">
                  <a:moveTo>
                    <a:pt x="54" y="73"/>
                  </a:moveTo>
                  <a:lnTo>
                    <a:pt x="58" y="56"/>
                  </a:lnTo>
                  <a:lnTo>
                    <a:pt x="61" y="39"/>
                  </a:lnTo>
                  <a:lnTo>
                    <a:pt x="61" y="20"/>
                  </a:lnTo>
                  <a:lnTo>
                    <a:pt x="55" y="2"/>
                  </a:lnTo>
                  <a:lnTo>
                    <a:pt x="61" y="11"/>
                  </a:lnTo>
                  <a:lnTo>
                    <a:pt x="73" y="39"/>
                  </a:lnTo>
                  <a:lnTo>
                    <a:pt x="81" y="72"/>
                  </a:lnTo>
                  <a:lnTo>
                    <a:pt x="82" y="94"/>
                  </a:lnTo>
                  <a:lnTo>
                    <a:pt x="85" y="93"/>
                  </a:lnTo>
                  <a:lnTo>
                    <a:pt x="92" y="88"/>
                  </a:lnTo>
                  <a:lnTo>
                    <a:pt x="102" y="82"/>
                  </a:lnTo>
                  <a:lnTo>
                    <a:pt x="111" y="73"/>
                  </a:lnTo>
                  <a:lnTo>
                    <a:pt x="120" y="65"/>
                  </a:lnTo>
                  <a:lnTo>
                    <a:pt x="128" y="60"/>
                  </a:lnTo>
                  <a:lnTo>
                    <a:pt x="135" y="55"/>
                  </a:lnTo>
                  <a:lnTo>
                    <a:pt x="137" y="55"/>
                  </a:lnTo>
                  <a:lnTo>
                    <a:pt x="133" y="72"/>
                  </a:lnTo>
                  <a:lnTo>
                    <a:pt x="125" y="86"/>
                  </a:lnTo>
                  <a:lnTo>
                    <a:pt x="114" y="99"/>
                  </a:lnTo>
                  <a:lnTo>
                    <a:pt x="104" y="111"/>
                  </a:lnTo>
                  <a:lnTo>
                    <a:pt x="96" y="116"/>
                  </a:lnTo>
                  <a:lnTo>
                    <a:pt x="88" y="121"/>
                  </a:lnTo>
                  <a:lnTo>
                    <a:pt x="79" y="125"/>
                  </a:lnTo>
                  <a:lnTo>
                    <a:pt x="70" y="129"/>
                  </a:lnTo>
                  <a:lnTo>
                    <a:pt x="61" y="132"/>
                  </a:lnTo>
                  <a:lnTo>
                    <a:pt x="51" y="134"/>
                  </a:lnTo>
                  <a:lnTo>
                    <a:pt x="42" y="136"/>
                  </a:lnTo>
                  <a:lnTo>
                    <a:pt x="31" y="137"/>
                  </a:lnTo>
                  <a:lnTo>
                    <a:pt x="32" y="118"/>
                  </a:lnTo>
                  <a:lnTo>
                    <a:pt x="30" y="96"/>
                  </a:lnTo>
                  <a:lnTo>
                    <a:pt x="24" y="73"/>
                  </a:lnTo>
                  <a:lnTo>
                    <a:pt x="17" y="52"/>
                  </a:lnTo>
                  <a:lnTo>
                    <a:pt x="11" y="31"/>
                  </a:lnTo>
                  <a:lnTo>
                    <a:pt x="5" y="15"/>
                  </a:lnTo>
                  <a:lnTo>
                    <a:pt x="1" y="3"/>
                  </a:lnTo>
                  <a:lnTo>
                    <a:pt x="0" y="0"/>
                  </a:lnTo>
                  <a:lnTo>
                    <a:pt x="6" y="3"/>
                  </a:lnTo>
                  <a:lnTo>
                    <a:pt x="14" y="11"/>
                  </a:lnTo>
                  <a:lnTo>
                    <a:pt x="22" y="22"/>
                  </a:lnTo>
                  <a:lnTo>
                    <a:pt x="30" y="33"/>
                  </a:lnTo>
                  <a:lnTo>
                    <a:pt x="37" y="46"/>
                  </a:lnTo>
                  <a:lnTo>
                    <a:pt x="45" y="56"/>
                  </a:lnTo>
                  <a:lnTo>
                    <a:pt x="51" y="67"/>
                  </a:lnTo>
                  <a:lnTo>
                    <a:pt x="54" y="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46"/>
            <p:cNvSpPr>
              <a:spLocks/>
            </p:cNvSpPr>
            <p:nvPr/>
          </p:nvSpPr>
          <p:spPr bwMode="auto">
            <a:xfrm>
              <a:off x="2504" y="1908"/>
              <a:ext cx="182" cy="233"/>
            </a:xfrm>
            <a:custGeom>
              <a:avLst/>
              <a:gdLst>
                <a:gd name="T0" fmla="*/ 62 w 364"/>
                <a:gd name="T1" fmla="*/ 461 h 467"/>
                <a:gd name="T2" fmla="*/ 43 w 364"/>
                <a:gd name="T3" fmla="*/ 442 h 467"/>
                <a:gd name="T4" fmla="*/ 31 w 364"/>
                <a:gd name="T5" fmla="*/ 417 h 467"/>
                <a:gd name="T6" fmla="*/ 33 w 364"/>
                <a:gd name="T7" fmla="*/ 337 h 467"/>
                <a:gd name="T8" fmla="*/ 25 w 364"/>
                <a:gd name="T9" fmla="*/ 314 h 467"/>
                <a:gd name="T10" fmla="*/ 11 w 364"/>
                <a:gd name="T11" fmla="*/ 298 h 467"/>
                <a:gd name="T12" fmla="*/ 0 w 364"/>
                <a:gd name="T13" fmla="*/ 283 h 467"/>
                <a:gd name="T14" fmla="*/ 23 w 364"/>
                <a:gd name="T15" fmla="*/ 287 h 467"/>
                <a:gd name="T16" fmla="*/ 66 w 364"/>
                <a:gd name="T17" fmla="*/ 299 h 467"/>
                <a:gd name="T18" fmla="*/ 102 w 364"/>
                <a:gd name="T19" fmla="*/ 298 h 467"/>
                <a:gd name="T20" fmla="*/ 142 w 364"/>
                <a:gd name="T21" fmla="*/ 278 h 467"/>
                <a:gd name="T22" fmla="*/ 175 w 364"/>
                <a:gd name="T23" fmla="*/ 256 h 467"/>
                <a:gd name="T24" fmla="*/ 197 w 364"/>
                <a:gd name="T25" fmla="*/ 212 h 467"/>
                <a:gd name="T26" fmla="*/ 227 w 364"/>
                <a:gd name="T27" fmla="*/ 154 h 467"/>
                <a:gd name="T28" fmla="*/ 270 w 364"/>
                <a:gd name="T29" fmla="*/ 105 h 467"/>
                <a:gd name="T30" fmla="*/ 289 w 364"/>
                <a:gd name="T31" fmla="*/ 99 h 467"/>
                <a:gd name="T32" fmla="*/ 320 w 364"/>
                <a:gd name="T33" fmla="*/ 91 h 467"/>
                <a:gd name="T34" fmla="*/ 338 w 364"/>
                <a:gd name="T35" fmla="*/ 81 h 467"/>
                <a:gd name="T36" fmla="*/ 327 w 364"/>
                <a:gd name="T37" fmla="*/ 57 h 467"/>
                <a:gd name="T38" fmla="*/ 308 w 364"/>
                <a:gd name="T39" fmla="*/ 38 h 467"/>
                <a:gd name="T40" fmla="*/ 291 w 364"/>
                <a:gd name="T41" fmla="*/ 34 h 467"/>
                <a:gd name="T42" fmla="*/ 276 w 364"/>
                <a:gd name="T43" fmla="*/ 34 h 467"/>
                <a:gd name="T44" fmla="*/ 262 w 364"/>
                <a:gd name="T45" fmla="*/ 40 h 467"/>
                <a:gd name="T46" fmla="*/ 237 w 364"/>
                <a:gd name="T47" fmla="*/ 72 h 467"/>
                <a:gd name="T48" fmla="*/ 213 w 364"/>
                <a:gd name="T49" fmla="*/ 104 h 467"/>
                <a:gd name="T50" fmla="*/ 184 w 364"/>
                <a:gd name="T51" fmla="*/ 98 h 467"/>
                <a:gd name="T52" fmla="*/ 174 w 364"/>
                <a:gd name="T53" fmla="*/ 80 h 467"/>
                <a:gd name="T54" fmla="*/ 191 w 364"/>
                <a:gd name="T55" fmla="*/ 89 h 467"/>
                <a:gd name="T56" fmla="*/ 206 w 364"/>
                <a:gd name="T57" fmla="*/ 63 h 467"/>
                <a:gd name="T58" fmla="*/ 222 w 364"/>
                <a:gd name="T59" fmla="*/ 27 h 467"/>
                <a:gd name="T60" fmla="*/ 250 w 364"/>
                <a:gd name="T61" fmla="*/ 2 h 467"/>
                <a:gd name="T62" fmla="*/ 277 w 364"/>
                <a:gd name="T63" fmla="*/ 0 h 467"/>
                <a:gd name="T64" fmla="*/ 305 w 364"/>
                <a:gd name="T65" fmla="*/ 8 h 467"/>
                <a:gd name="T66" fmla="*/ 331 w 364"/>
                <a:gd name="T67" fmla="*/ 32 h 467"/>
                <a:gd name="T68" fmla="*/ 349 w 364"/>
                <a:gd name="T69" fmla="*/ 61 h 467"/>
                <a:gd name="T70" fmla="*/ 361 w 364"/>
                <a:gd name="T71" fmla="*/ 94 h 467"/>
                <a:gd name="T72" fmla="*/ 351 w 364"/>
                <a:gd name="T73" fmla="*/ 110 h 467"/>
                <a:gd name="T74" fmla="*/ 318 w 364"/>
                <a:gd name="T75" fmla="*/ 121 h 467"/>
                <a:gd name="T76" fmla="*/ 275 w 364"/>
                <a:gd name="T77" fmla="*/ 176 h 467"/>
                <a:gd name="T78" fmla="*/ 239 w 364"/>
                <a:gd name="T79" fmla="*/ 237 h 467"/>
                <a:gd name="T80" fmla="*/ 195 w 364"/>
                <a:gd name="T81" fmla="*/ 288 h 467"/>
                <a:gd name="T82" fmla="*/ 140 w 364"/>
                <a:gd name="T83" fmla="*/ 328 h 467"/>
                <a:gd name="T84" fmla="*/ 72 w 364"/>
                <a:gd name="T85" fmla="*/ 337 h 467"/>
                <a:gd name="T86" fmla="*/ 61 w 364"/>
                <a:gd name="T87" fmla="*/ 367 h 467"/>
                <a:gd name="T88" fmla="*/ 70 w 364"/>
                <a:gd name="T89" fmla="*/ 415 h 467"/>
                <a:gd name="T90" fmla="*/ 80 w 364"/>
                <a:gd name="T91" fmla="*/ 46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64" h="467">
                  <a:moveTo>
                    <a:pt x="80" y="467"/>
                  </a:moveTo>
                  <a:lnTo>
                    <a:pt x="71" y="465"/>
                  </a:lnTo>
                  <a:lnTo>
                    <a:pt x="62" y="461"/>
                  </a:lnTo>
                  <a:lnTo>
                    <a:pt x="55" y="455"/>
                  </a:lnTo>
                  <a:lnTo>
                    <a:pt x="49" y="449"/>
                  </a:lnTo>
                  <a:lnTo>
                    <a:pt x="43" y="442"/>
                  </a:lnTo>
                  <a:lnTo>
                    <a:pt x="39" y="434"/>
                  </a:lnTo>
                  <a:lnTo>
                    <a:pt x="34" y="426"/>
                  </a:lnTo>
                  <a:lnTo>
                    <a:pt x="31" y="417"/>
                  </a:lnTo>
                  <a:lnTo>
                    <a:pt x="28" y="393"/>
                  </a:lnTo>
                  <a:lnTo>
                    <a:pt x="31" y="363"/>
                  </a:lnTo>
                  <a:lnTo>
                    <a:pt x="33" y="337"/>
                  </a:lnTo>
                  <a:lnTo>
                    <a:pt x="36" y="322"/>
                  </a:lnTo>
                  <a:lnTo>
                    <a:pt x="31" y="318"/>
                  </a:lnTo>
                  <a:lnTo>
                    <a:pt x="25" y="314"/>
                  </a:lnTo>
                  <a:lnTo>
                    <a:pt x="20" y="309"/>
                  </a:lnTo>
                  <a:lnTo>
                    <a:pt x="16" y="303"/>
                  </a:lnTo>
                  <a:lnTo>
                    <a:pt x="11" y="298"/>
                  </a:lnTo>
                  <a:lnTo>
                    <a:pt x="6" y="293"/>
                  </a:lnTo>
                  <a:lnTo>
                    <a:pt x="3" y="287"/>
                  </a:lnTo>
                  <a:lnTo>
                    <a:pt x="0" y="283"/>
                  </a:lnTo>
                  <a:lnTo>
                    <a:pt x="4" y="283"/>
                  </a:lnTo>
                  <a:lnTo>
                    <a:pt x="12" y="284"/>
                  </a:lnTo>
                  <a:lnTo>
                    <a:pt x="23" y="287"/>
                  </a:lnTo>
                  <a:lnTo>
                    <a:pt x="36" y="291"/>
                  </a:lnTo>
                  <a:lnTo>
                    <a:pt x="51" y="295"/>
                  </a:lnTo>
                  <a:lnTo>
                    <a:pt x="66" y="299"/>
                  </a:lnTo>
                  <a:lnTo>
                    <a:pt x="80" y="300"/>
                  </a:lnTo>
                  <a:lnTo>
                    <a:pt x="92" y="300"/>
                  </a:lnTo>
                  <a:lnTo>
                    <a:pt x="102" y="298"/>
                  </a:lnTo>
                  <a:lnTo>
                    <a:pt x="115" y="292"/>
                  </a:lnTo>
                  <a:lnTo>
                    <a:pt x="129" y="285"/>
                  </a:lnTo>
                  <a:lnTo>
                    <a:pt x="142" y="278"/>
                  </a:lnTo>
                  <a:lnTo>
                    <a:pt x="155" y="270"/>
                  </a:lnTo>
                  <a:lnTo>
                    <a:pt x="167" y="263"/>
                  </a:lnTo>
                  <a:lnTo>
                    <a:pt x="175" y="256"/>
                  </a:lnTo>
                  <a:lnTo>
                    <a:pt x="178" y="253"/>
                  </a:lnTo>
                  <a:lnTo>
                    <a:pt x="189" y="232"/>
                  </a:lnTo>
                  <a:lnTo>
                    <a:pt x="197" y="212"/>
                  </a:lnTo>
                  <a:lnTo>
                    <a:pt x="206" y="192"/>
                  </a:lnTo>
                  <a:lnTo>
                    <a:pt x="216" y="172"/>
                  </a:lnTo>
                  <a:lnTo>
                    <a:pt x="227" y="154"/>
                  </a:lnTo>
                  <a:lnTo>
                    <a:pt x="238" y="135"/>
                  </a:lnTo>
                  <a:lnTo>
                    <a:pt x="253" y="119"/>
                  </a:lnTo>
                  <a:lnTo>
                    <a:pt x="270" y="105"/>
                  </a:lnTo>
                  <a:lnTo>
                    <a:pt x="274" y="104"/>
                  </a:lnTo>
                  <a:lnTo>
                    <a:pt x="280" y="102"/>
                  </a:lnTo>
                  <a:lnTo>
                    <a:pt x="289" y="99"/>
                  </a:lnTo>
                  <a:lnTo>
                    <a:pt x="298" y="96"/>
                  </a:lnTo>
                  <a:lnTo>
                    <a:pt x="310" y="94"/>
                  </a:lnTo>
                  <a:lnTo>
                    <a:pt x="320" y="91"/>
                  </a:lnTo>
                  <a:lnTo>
                    <a:pt x="330" y="90"/>
                  </a:lnTo>
                  <a:lnTo>
                    <a:pt x="339" y="89"/>
                  </a:lnTo>
                  <a:lnTo>
                    <a:pt x="338" y="81"/>
                  </a:lnTo>
                  <a:lnTo>
                    <a:pt x="335" y="72"/>
                  </a:lnTo>
                  <a:lnTo>
                    <a:pt x="331" y="64"/>
                  </a:lnTo>
                  <a:lnTo>
                    <a:pt x="327" y="57"/>
                  </a:lnTo>
                  <a:lnTo>
                    <a:pt x="321" y="50"/>
                  </a:lnTo>
                  <a:lnTo>
                    <a:pt x="315" y="43"/>
                  </a:lnTo>
                  <a:lnTo>
                    <a:pt x="308" y="38"/>
                  </a:lnTo>
                  <a:lnTo>
                    <a:pt x="300" y="35"/>
                  </a:lnTo>
                  <a:lnTo>
                    <a:pt x="296" y="34"/>
                  </a:lnTo>
                  <a:lnTo>
                    <a:pt x="291" y="34"/>
                  </a:lnTo>
                  <a:lnTo>
                    <a:pt x="285" y="33"/>
                  </a:lnTo>
                  <a:lnTo>
                    <a:pt x="281" y="33"/>
                  </a:lnTo>
                  <a:lnTo>
                    <a:pt x="276" y="34"/>
                  </a:lnTo>
                  <a:lnTo>
                    <a:pt x="272" y="35"/>
                  </a:lnTo>
                  <a:lnTo>
                    <a:pt x="267" y="36"/>
                  </a:lnTo>
                  <a:lnTo>
                    <a:pt x="262" y="40"/>
                  </a:lnTo>
                  <a:lnTo>
                    <a:pt x="253" y="48"/>
                  </a:lnTo>
                  <a:lnTo>
                    <a:pt x="245" y="59"/>
                  </a:lnTo>
                  <a:lnTo>
                    <a:pt x="237" y="72"/>
                  </a:lnTo>
                  <a:lnTo>
                    <a:pt x="230" y="85"/>
                  </a:lnTo>
                  <a:lnTo>
                    <a:pt x="222" y="96"/>
                  </a:lnTo>
                  <a:lnTo>
                    <a:pt x="213" y="104"/>
                  </a:lnTo>
                  <a:lnTo>
                    <a:pt x="201" y="108"/>
                  </a:lnTo>
                  <a:lnTo>
                    <a:pt x="187" y="105"/>
                  </a:lnTo>
                  <a:lnTo>
                    <a:pt x="184" y="98"/>
                  </a:lnTo>
                  <a:lnTo>
                    <a:pt x="179" y="94"/>
                  </a:lnTo>
                  <a:lnTo>
                    <a:pt x="175" y="88"/>
                  </a:lnTo>
                  <a:lnTo>
                    <a:pt x="174" y="80"/>
                  </a:lnTo>
                  <a:lnTo>
                    <a:pt x="179" y="82"/>
                  </a:lnTo>
                  <a:lnTo>
                    <a:pt x="185" y="86"/>
                  </a:lnTo>
                  <a:lnTo>
                    <a:pt x="191" y="89"/>
                  </a:lnTo>
                  <a:lnTo>
                    <a:pt x="198" y="87"/>
                  </a:lnTo>
                  <a:lnTo>
                    <a:pt x="201" y="74"/>
                  </a:lnTo>
                  <a:lnTo>
                    <a:pt x="206" y="63"/>
                  </a:lnTo>
                  <a:lnTo>
                    <a:pt x="210" y="50"/>
                  </a:lnTo>
                  <a:lnTo>
                    <a:pt x="216" y="38"/>
                  </a:lnTo>
                  <a:lnTo>
                    <a:pt x="222" y="27"/>
                  </a:lnTo>
                  <a:lnTo>
                    <a:pt x="230" y="18"/>
                  </a:lnTo>
                  <a:lnTo>
                    <a:pt x="239" y="8"/>
                  </a:lnTo>
                  <a:lnTo>
                    <a:pt x="250" y="2"/>
                  </a:lnTo>
                  <a:lnTo>
                    <a:pt x="259" y="0"/>
                  </a:lnTo>
                  <a:lnTo>
                    <a:pt x="268" y="0"/>
                  </a:lnTo>
                  <a:lnTo>
                    <a:pt x="277" y="0"/>
                  </a:lnTo>
                  <a:lnTo>
                    <a:pt x="286" y="2"/>
                  </a:lnTo>
                  <a:lnTo>
                    <a:pt x="295" y="5"/>
                  </a:lnTo>
                  <a:lnTo>
                    <a:pt x="305" y="8"/>
                  </a:lnTo>
                  <a:lnTo>
                    <a:pt x="314" y="14"/>
                  </a:lnTo>
                  <a:lnTo>
                    <a:pt x="326" y="22"/>
                  </a:lnTo>
                  <a:lnTo>
                    <a:pt x="331" y="32"/>
                  </a:lnTo>
                  <a:lnTo>
                    <a:pt x="338" y="42"/>
                  </a:lnTo>
                  <a:lnTo>
                    <a:pt x="344" y="51"/>
                  </a:lnTo>
                  <a:lnTo>
                    <a:pt x="349" y="61"/>
                  </a:lnTo>
                  <a:lnTo>
                    <a:pt x="353" y="72"/>
                  </a:lnTo>
                  <a:lnTo>
                    <a:pt x="358" y="82"/>
                  </a:lnTo>
                  <a:lnTo>
                    <a:pt x="361" y="94"/>
                  </a:lnTo>
                  <a:lnTo>
                    <a:pt x="364" y="105"/>
                  </a:lnTo>
                  <a:lnTo>
                    <a:pt x="358" y="110"/>
                  </a:lnTo>
                  <a:lnTo>
                    <a:pt x="351" y="110"/>
                  </a:lnTo>
                  <a:lnTo>
                    <a:pt x="344" y="109"/>
                  </a:lnTo>
                  <a:lnTo>
                    <a:pt x="336" y="109"/>
                  </a:lnTo>
                  <a:lnTo>
                    <a:pt x="318" y="121"/>
                  </a:lnTo>
                  <a:lnTo>
                    <a:pt x="301" y="138"/>
                  </a:lnTo>
                  <a:lnTo>
                    <a:pt x="288" y="156"/>
                  </a:lnTo>
                  <a:lnTo>
                    <a:pt x="275" y="176"/>
                  </a:lnTo>
                  <a:lnTo>
                    <a:pt x="263" y="195"/>
                  </a:lnTo>
                  <a:lnTo>
                    <a:pt x="252" y="217"/>
                  </a:lnTo>
                  <a:lnTo>
                    <a:pt x="239" y="237"/>
                  </a:lnTo>
                  <a:lnTo>
                    <a:pt x="227" y="256"/>
                  </a:lnTo>
                  <a:lnTo>
                    <a:pt x="212" y="272"/>
                  </a:lnTo>
                  <a:lnTo>
                    <a:pt x="195" y="288"/>
                  </a:lnTo>
                  <a:lnTo>
                    <a:pt x="178" y="303"/>
                  </a:lnTo>
                  <a:lnTo>
                    <a:pt x="160" y="317"/>
                  </a:lnTo>
                  <a:lnTo>
                    <a:pt x="140" y="328"/>
                  </a:lnTo>
                  <a:lnTo>
                    <a:pt x="118" y="336"/>
                  </a:lnTo>
                  <a:lnTo>
                    <a:pt x="96" y="339"/>
                  </a:lnTo>
                  <a:lnTo>
                    <a:pt x="72" y="337"/>
                  </a:lnTo>
                  <a:lnTo>
                    <a:pt x="61" y="341"/>
                  </a:lnTo>
                  <a:lnTo>
                    <a:pt x="59" y="353"/>
                  </a:lnTo>
                  <a:lnTo>
                    <a:pt x="61" y="367"/>
                  </a:lnTo>
                  <a:lnTo>
                    <a:pt x="59" y="379"/>
                  </a:lnTo>
                  <a:lnTo>
                    <a:pt x="64" y="398"/>
                  </a:lnTo>
                  <a:lnTo>
                    <a:pt x="70" y="415"/>
                  </a:lnTo>
                  <a:lnTo>
                    <a:pt x="79" y="431"/>
                  </a:lnTo>
                  <a:lnTo>
                    <a:pt x="91" y="444"/>
                  </a:lnTo>
                  <a:lnTo>
                    <a:pt x="80" y="4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0" name="Freeform 47"/>
            <p:cNvSpPr>
              <a:spLocks/>
            </p:cNvSpPr>
            <p:nvPr/>
          </p:nvSpPr>
          <p:spPr bwMode="auto">
            <a:xfrm>
              <a:off x="2734" y="1949"/>
              <a:ext cx="114" cy="83"/>
            </a:xfrm>
            <a:custGeom>
              <a:avLst/>
              <a:gdLst>
                <a:gd name="T0" fmla="*/ 77 w 227"/>
                <a:gd name="T1" fmla="*/ 104 h 167"/>
                <a:gd name="T2" fmla="*/ 96 w 227"/>
                <a:gd name="T3" fmla="*/ 106 h 167"/>
                <a:gd name="T4" fmla="*/ 123 w 227"/>
                <a:gd name="T5" fmla="*/ 103 h 167"/>
                <a:gd name="T6" fmla="*/ 149 w 227"/>
                <a:gd name="T7" fmla="*/ 98 h 167"/>
                <a:gd name="T8" fmla="*/ 168 w 227"/>
                <a:gd name="T9" fmla="*/ 102 h 167"/>
                <a:gd name="T10" fmla="*/ 186 w 227"/>
                <a:gd name="T11" fmla="*/ 103 h 167"/>
                <a:gd name="T12" fmla="*/ 207 w 227"/>
                <a:gd name="T13" fmla="*/ 99 h 167"/>
                <a:gd name="T14" fmla="*/ 223 w 227"/>
                <a:gd name="T15" fmla="*/ 105 h 167"/>
                <a:gd name="T16" fmla="*/ 217 w 227"/>
                <a:gd name="T17" fmla="*/ 113 h 167"/>
                <a:gd name="T18" fmla="*/ 203 w 227"/>
                <a:gd name="T19" fmla="*/ 115 h 167"/>
                <a:gd name="T20" fmla="*/ 193 w 227"/>
                <a:gd name="T21" fmla="*/ 117 h 167"/>
                <a:gd name="T22" fmla="*/ 180 w 227"/>
                <a:gd name="T23" fmla="*/ 119 h 167"/>
                <a:gd name="T24" fmla="*/ 159 w 227"/>
                <a:gd name="T25" fmla="*/ 122 h 167"/>
                <a:gd name="T26" fmla="*/ 145 w 227"/>
                <a:gd name="T27" fmla="*/ 132 h 167"/>
                <a:gd name="T28" fmla="*/ 138 w 227"/>
                <a:gd name="T29" fmla="*/ 144 h 167"/>
                <a:gd name="T30" fmla="*/ 132 w 227"/>
                <a:gd name="T31" fmla="*/ 159 h 167"/>
                <a:gd name="T32" fmla="*/ 124 w 227"/>
                <a:gd name="T33" fmla="*/ 166 h 167"/>
                <a:gd name="T34" fmla="*/ 119 w 227"/>
                <a:gd name="T35" fmla="*/ 164 h 167"/>
                <a:gd name="T36" fmla="*/ 117 w 227"/>
                <a:gd name="T37" fmla="*/ 150 h 167"/>
                <a:gd name="T38" fmla="*/ 124 w 227"/>
                <a:gd name="T39" fmla="*/ 130 h 167"/>
                <a:gd name="T40" fmla="*/ 123 w 227"/>
                <a:gd name="T41" fmla="*/ 123 h 167"/>
                <a:gd name="T42" fmla="*/ 104 w 227"/>
                <a:gd name="T43" fmla="*/ 134 h 167"/>
                <a:gd name="T44" fmla="*/ 88 w 227"/>
                <a:gd name="T45" fmla="*/ 147 h 167"/>
                <a:gd name="T46" fmla="*/ 77 w 227"/>
                <a:gd name="T47" fmla="*/ 156 h 167"/>
                <a:gd name="T48" fmla="*/ 75 w 227"/>
                <a:gd name="T49" fmla="*/ 150 h 167"/>
                <a:gd name="T50" fmla="*/ 82 w 227"/>
                <a:gd name="T51" fmla="*/ 135 h 167"/>
                <a:gd name="T52" fmla="*/ 87 w 227"/>
                <a:gd name="T53" fmla="*/ 127 h 167"/>
                <a:gd name="T54" fmla="*/ 78 w 227"/>
                <a:gd name="T55" fmla="*/ 130 h 167"/>
                <a:gd name="T56" fmla="*/ 70 w 227"/>
                <a:gd name="T57" fmla="*/ 137 h 167"/>
                <a:gd name="T58" fmla="*/ 60 w 227"/>
                <a:gd name="T59" fmla="*/ 145 h 167"/>
                <a:gd name="T60" fmla="*/ 53 w 227"/>
                <a:gd name="T61" fmla="*/ 155 h 167"/>
                <a:gd name="T62" fmla="*/ 44 w 227"/>
                <a:gd name="T63" fmla="*/ 164 h 167"/>
                <a:gd name="T64" fmla="*/ 34 w 227"/>
                <a:gd name="T65" fmla="*/ 164 h 167"/>
                <a:gd name="T66" fmla="*/ 32 w 227"/>
                <a:gd name="T67" fmla="*/ 153 h 167"/>
                <a:gd name="T68" fmla="*/ 40 w 227"/>
                <a:gd name="T69" fmla="*/ 136 h 167"/>
                <a:gd name="T70" fmla="*/ 36 w 227"/>
                <a:gd name="T71" fmla="*/ 99 h 167"/>
                <a:gd name="T72" fmla="*/ 21 w 227"/>
                <a:gd name="T73" fmla="*/ 54 h 167"/>
                <a:gd name="T74" fmla="*/ 6 w 227"/>
                <a:gd name="T75" fmla="*/ 16 h 167"/>
                <a:gd name="T76" fmla="*/ 3 w 227"/>
                <a:gd name="T77" fmla="*/ 4 h 167"/>
                <a:gd name="T78" fmla="*/ 9 w 227"/>
                <a:gd name="T79" fmla="*/ 0 h 167"/>
                <a:gd name="T80" fmla="*/ 18 w 227"/>
                <a:gd name="T81" fmla="*/ 6 h 167"/>
                <a:gd name="T82" fmla="*/ 35 w 227"/>
                <a:gd name="T83" fmla="*/ 27 h 167"/>
                <a:gd name="T84" fmla="*/ 55 w 227"/>
                <a:gd name="T85" fmla="*/ 57 h 167"/>
                <a:gd name="T86" fmla="*/ 70 w 227"/>
                <a:gd name="T87" fmla="*/ 8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27" h="167">
                  <a:moveTo>
                    <a:pt x="73" y="100"/>
                  </a:moveTo>
                  <a:lnTo>
                    <a:pt x="77" y="104"/>
                  </a:lnTo>
                  <a:lnTo>
                    <a:pt x="85" y="106"/>
                  </a:lnTo>
                  <a:lnTo>
                    <a:pt x="96" y="106"/>
                  </a:lnTo>
                  <a:lnTo>
                    <a:pt x="109" y="105"/>
                  </a:lnTo>
                  <a:lnTo>
                    <a:pt x="123" y="103"/>
                  </a:lnTo>
                  <a:lnTo>
                    <a:pt x="136" y="100"/>
                  </a:lnTo>
                  <a:lnTo>
                    <a:pt x="149" y="98"/>
                  </a:lnTo>
                  <a:lnTo>
                    <a:pt x="159" y="97"/>
                  </a:lnTo>
                  <a:lnTo>
                    <a:pt x="168" y="102"/>
                  </a:lnTo>
                  <a:lnTo>
                    <a:pt x="176" y="103"/>
                  </a:lnTo>
                  <a:lnTo>
                    <a:pt x="186" y="103"/>
                  </a:lnTo>
                  <a:lnTo>
                    <a:pt x="196" y="100"/>
                  </a:lnTo>
                  <a:lnTo>
                    <a:pt x="207" y="99"/>
                  </a:lnTo>
                  <a:lnTo>
                    <a:pt x="216" y="100"/>
                  </a:lnTo>
                  <a:lnTo>
                    <a:pt x="223" y="105"/>
                  </a:lnTo>
                  <a:lnTo>
                    <a:pt x="227" y="113"/>
                  </a:lnTo>
                  <a:lnTo>
                    <a:pt x="217" y="113"/>
                  </a:lnTo>
                  <a:lnTo>
                    <a:pt x="209" y="114"/>
                  </a:lnTo>
                  <a:lnTo>
                    <a:pt x="203" y="115"/>
                  </a:lnTo>
                  <a:lnTo>
                    <a:pt x="198" y="115"/>
                  </a:lnTo>
                  <a:lnTo>
                    <a:pt x="193" y="117"/>
                  </a:lnTo>
                  <a:lnTo>
                    <a:pt x="187" y="118"/>
                  </a:lnTo>
                  <a:lnTo>
                    <a:pt x="180" y="119"/>
                  </a:lnTo>
                  <a:lnTo>
                    <a:pt x="172" y="120"/>
                  </a:lnTo>
                  <a:lnTo>
                    <a:pt x="159" y="122"/>
                  </a:lnTo>
                  <a:lnTo>
                    <a:pt x="151" y="127"/>
                  </a:lnTo>
                  <a:lnTo>
                    <a:pt x="145" y="132"/>
                  </a:lnTo>
                  <a:lnTo>
                    <a:pt x="141" y="138"/>
                  </a:lnTo>
                  <a:lnTo>
                    <a:pt x="138" y="144"/>
                  </a:lnTo>
                  <a:lnTo>
                    <a:pt x="135" y="152"/>
                  </a:lnTo>
                  <a:lnTo>
                    <a:pt x="132" y="159"/>
                  </a:lnTo>
                  <a:lnTo>
                    <a:pt x="128" y="167"/>
                  </a:lnTo>
                  <a:lnTo>
                    <a:pt x="124" y="166"/>
                  </a:lnTo>
                  <a:lnTo>
                    <a:pt x="121" y="165"/>
                  </a:lnTo>
                  <a:lnTo>
                    <a:pt x="119" y="164"/>
                  </a:lnTo>
                  <a:lnTo>
                    <a:pt x="116" y="163"/>
                  </a:lnTo>
                  <a:lnTo>
                    <a:pt x="117" y="150"/>
                  </a:lnTo>
                  <a:lnTo>
                    <a:pt x="119" y="140"/>
                  </a:lnTo>
                  <a:lnTo>
                    <a:pt x="124" y="130"/>
                  </a:lnTo>
                  <a:lnTo>
                    <a:pt x="131" y="121"/>
                  </a:lnTo>
                  <a:lnTo>
                    <a:pt x="123" y="123"/>
                  </a:lnTo>
                  <a:lnTo>
                    <a:pt x="113" y="128"/>
                  </a:lnTo>
                  <a:lnTo>
                    <a:pt x="104" y="134"/>
                  </a:lnTo>
                  <a:lnTo>
                    <a:pt x="95" y="140"/>
                  </a:lnTo>
                  <a:lnTo>
                    <a:pt x="88" y="147"/>
                  </a:lnTo>
                  <a:lnTo>
                    <a:pt x="81" y="151"/>
                  </a:lnTo>
                  <a:lnTo>
                    <a:pt x="77" y="156"/>
                  </a:lnTo>
                  <a:lnTo>
                    <a:pt x="73" y="157"/>
                  </a:lnTo>
                  <a:lnTo>
                    <a:pt x="75" y="150"/>
                  </a:lnTo>
                  <a:lnTo>
                    <a:pt x="78" y="143"/>
                  </a:lnTo>
                  <a:lnTo>
                    <a:pt x="82" y="135"/>
                  </a:lnTo>
                  <a:lnTo>
                    <a:pt x="92" y="126"/>
                  </a:lnTo>
                  <a:lnTo>
                    <a:pt x="87" y="127"/>
                  </a:lnTo>
                  <a:lnTo>
                    <a:pt x="82" y="129"/>
                  </a:lnTo>
                  <a:lnTo>
                    <a:pt x="78" y="130"/>
                  </a:lnTo>
                  <a:lnTo>
                    <a:pt x="74" y="134"/>
                  </a:lnTo>
                  <a:lnTo>
                    <a:pt x="70" y="137"/>
                  </a:lnTo>
                  <a:lnTo>
                    <a:pt x="65" y="141"/>
                  </a:lnTo>
                  <a:lnTo>
                    <a:pt x="60" y="145"/>
                  </a:lnTo>
                  <a:lnTo>
                    <a:pt x="57" y="150"/>
                  </a:lnTo>
                  <a:lnTo>
                    <a:pt x="53" y="155"/>
                  </a:lnTo>
                  <a:lnTo>
                    <a:pt x="49" y="159"/>
                  </a:lnTo>
                  <a:lnTo>
                    <a:pt x="44" y="164"/>
                  </a:lnTo>
                  <a:lnTo>
                    <a:pt x="40" y="167"/>
                  </a:lnTo>
                  <a:lnTo>
                    <a:pt x="34" y="164"/>
                  </a:lnTo>
                  <a:lnTo>
                    <a:pt x="32" y="159"/>
                  </a:lnTo>
                  <a:lnTo>
                    <a:pt x="32" y="153"/>
                  </a:lnTo>
                  <a:lnTo>
                    <a:pt x="34" y="147"/>
                  </a:lnTo>
                  <a:lnTo>
                    <a:pt x="40" y="136"/>
                  </a:lnTo>
                  <a:lnTo>
                    <a:pt x="40" y="120"/>
                  </a:lnTo>
                  <a:lnTo>
                    <a:pt x="36" y="99"/>
                  </a:lnTo>
                  <a:lnTo>
                    <a:pt x="29" y="77"/>
                  </a:lnTo>
                  <a:lnTo>
                    <a:pt x="21" y="54"/>
                  </a:lnTo>
                  <a:lnTo>
                    <a:pt x="13" y="34"/>
                  </a:lnTo>
                  <a:lnTo>
                    <a:pt x="6" y="16"/>
                  </a:lnTo>
                  <a:lnTo>
                    <a:pt x="0" y="5"/>
                  </a:lnTo>
                  <a:lnTo>
                    <a:pt x="3" y="4"/>
                  </a:lnTo>
                  <a:lnTo>
                    <a:pt x="6" y="3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8" y="6"/>
                  </a:lnTo>
                  <a:lnTo>
                    <a:pt x="26" y="15"/>
                  </a:lnTo>
                  <a:lnTo>
                    <a:pt x="35" y="27"/>
                  </a:lnTo>
                  <a:lnTo>
                    <a:pt x="45" y="42"/>
                  </a:lnTo>
                  <a:lnTo>
                    <a:pt x="55" y="57"/>
                  </a:lnTo>
                  <a:lnTo>
                    <a:pt x="64" y="73"/>
                  </a:lnTo>
                  <a:lnTo>
                    <a:pt x="70" y="88"/>
                  </a:lnTo>
                  <a:lnTo>
                    <a:pt x="73" y="1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1" name="Freeform 48"/>
            <p:cNvSpPr>
              <a:spLocks/>
            </p:cNvSpPr>
            <p:nvPr/>
          </p:nvSpPr>
          <p:spPr bwMode="auto">
            <a:xfrm>
              <a:off x="2548" y="2012"/>
              <a:ext cx="357" cy="416"/>
            </a:xfrm>
            <a:custGeom>
              <a:avLst/>
              <a:gdLst>
                <a:gd name="T0" fmla="*/ 340 w 715"/>
                <a:gd name="T1" fmla="*/ 415 h 832"/>
                <a:gd name="T2" fmla="*/ 422 w 715"/>
                <a:gd name="T3" fmla="*/ 361 h 832"/>
                <a:gd name="T4" fmla="*/ 302 w 715"/>
                <a:gd name="T5" fmla="*/ 333 h 832"/>
                <a:gd name="T6" fmla="*/ 338 w 715"/>
                <a:gd name="T7" fmla="*/ 322 h 832"/>
                <a:gd name="T8" fmla="*/ 296 w 715"/>
                <a:gd name="T9" fmla="*/ 233 h 832"/>
                <a:gd name="T10" fmla="*/ 319 w 715"/>
                <a:gd name="T11" fmla="*/ 155 h 832"/>
                <a:gd name="T12" fmla="*/ 278 w 715"/>
                <a:gd name="T13" fmla="*/ 207 h 832"/>
                <a:gd name="T14" fmla="*/ 269 w 715"/>
                <a:gd name="T15" fmla="*/ 370 h 832"/>
                <a:gd name="T16" fmla="*/ 207 w 715"/>
                <a:gd name="T17" fmla="*/ 430 h 832"/>
                <a:gd name="T18" fmla="*/ 192 w 715"/>
                <a:gd name="T19" fmla="*/ 522 h 832"/>
                <a:gd name="T20" fmla="*/ 187 w 715"/>
                <a:gd name="T21" fmla="*/ 642 h 832"/>
                <a:gd name="T22" fmla="*/ 125 w 715"/>
                <a:gd name="T23" fmla="*/ 695 h 832"/>
                <a:gd name="T24" fmla="*/ 117 w 715"/>
                <a:gd name="T25" fmla="*/ 796 h 832"/>
                <a:gd name="T26" fmla="*/ 96 w 715"/>
                <a:gd name="T27" fmla="*/ 829 h 832"/>
                <a:gd name="T28" fmla="*/ 73 w 715"/>
                <a:gd name="T29" fmla="*/ 767 h 832"/>
                <a:gd name="T30" fmla="*/ 101 w 715"/>
                <a:gd name="T31" fmla="*/ 638 h 832"/>
                <a:gd name="T32" fmla="*/ 65 w 715"/>
                <a:gd name="T33" fmla="*/ 652 h 832"/>
                <a:gd name="T34" fmla="*/ 27 w 715"/>
                <a:gd name="T35" fmla="*/ 685 h 832"/>
                <a:gd name="T36" fmla="*/ 90 w 715"/>
                <a:gd name="T37" fmla="*/ 614 h 832"/>
                <a:gd name="T38" fmla="*/ 156 w 715"/>
                <a:gd name="T39" fmla="*/ 593 h 832"/>
                <a:gd name="T40" fmla="*/ 53 w 715"/>
                <a:gd name="T41" fmla="*/ 543 h 832"/>
                <a:gd name="T42" fmla="*/ 23 w 715"/>
                <a:gd name="T43" fmla="*/ 589 h 832"/>
                <a:gd name="T44" fmla="*/ 36 w 715"/>
                <a:gd name="T45" fmla="*/ 503 h 832"/>
                <a:gd name="T46" fmla="*/ 142 w 715"/>
                <a:gd name="T47" fmla="*/ 494 h 832"/>
                <a:gd name="T48" fmla="*/ 186 w 715"/>
                <a:gd name="T49" fmla="*/ 402 h 832"/>
                <a:gd name="T50" fmla="*/ 239 w 715"/>
                <a:gd name="T51" fmla="*/ 283 h 832"/>
                <a:gd name="T52" fmla="*/ 280 w 715"/>
                <a:gd name="T53" fmla="*/ 157 h 832"/>
                <a:gd name="T54" fmla="*/ 378 w 715"/>
                <a:gd name="T55" fmla="*/ 117 h 832"/>
                <a:gd name="T56" fmla="*/ 475 w 715"/>
                <a:gd name="T57" fmla="*/ 130 h 832"/>
                <a:gd name="T58" fmla="*/ 521 w 715"/>
                <a:gd name="T59" fmla="*/ 102 h 832"/>
                <a:gd name="T60" fmla="*/ 567 w 715"/>
                <a:gd name="T61" fmla="*/ 31 h 832"/>
                <a:gd name="T62" fmla="*/ 559 w 715"/>
                <a:gd name="T63" fmla="*/ 29 h 832"/>
                <a:gd name="T64" fmla="*/ 526 w 715"/>
                <a:gd name="T65" fmla="*/ 61 h 832"/>
                <a:gd name="T66" fmla="*/ 550 w 715"/>
                <a:gd name="T67" fmla="*/ 14 h 832"/>
                <a:gd name="T68" fmla="*/ 623 w 715"/>
                <a:gd name="T69" fmla="*/ 3 h 832"/>
                <a:gd name="T70" fmla="*/ 691 w 715"/>
                <a:gd name="T71" fmla="*/ 43 h 832"/>
                <a:gd name="T72" fmla="*/ 707 w 715"/>
                <a:gd name="T73" fmla="*/ 180 h 832"/>
                <a:gd name="T74" fmla="*/ 590 w 715"/>
                <a:gd name="T75" fmla="*/ 225 h 832"/>
                <a:gd name="T76" fmla="*/ 543 w 715"/>
                <a:gd name="T77" fmla="*/ 200 h 832"/>
                <a:gd name="T78" fmla="*/ 571 w 715"/>
                <a:gd name="T79" fmla="*/ 205 h 832"/>
                <a:gd name="T80" fmla="*/ 574 w 715"/>
                <a:gd name="T81" fmla="*/ 187 h 832"/>
                <a:gd name="T82" fmla="*/ 663 w 715"/>
                <a:gd name="T83" fmla="*/ 195 h 832"/>
                <a:gd name="T84" fmla="*/ 691 w 715"/>
                <a:gd name="T85" fmla="*/ 121 h 832"/>
                <a:gd name="T86" fmla="*/ 643 w 715"/>
                <a:gd name="T87" fmla="*/ 30 h 832"/>
                <a:gd name="T88" fmla="*/ 583 w 715"/>
                <a:gd name="T89" fmla="*/ 45 h 832"/>
                <a:gd name="T90" fmla="*/ 545 w 715"/>
                <a:gd name="T91" fmla="*/ 115 h 832"/>
                <a:gd name="T92" fmla="*/ 467 w 715"/>
                <a:gd name="T93" fmla="*/ 154 h 832"/>
                <a:gd name="T94" fmla="*/ 400 w 715"/>
                <a:gd name="T95" fmla="*/ 138 h 832"/>
                <a:gd name="T96" fmla="*/ 322 w 715"/>
                <a:gd name="T97" fmla="*/ 225 h 832"/>
                <a:gd name="T98" fmla="*/ 384 w 715"/>
                <a:gd name="T99" fmla="*/ 324 h 832"/>
                <a:gd name="T100" fmla="*/ 461 w 715"/>
                <a:gd name="T101" fmla="*/ 297 h 832"/>
                <a:gd name="T102" fmla="*/ 496 w 715"/>
                <a:gd name="T103" fmla="*/ 286 h 832"/>
                <a:gd name="T104" fmla="*/ 483 w 715"/>
                <a:gd name="T105" fmla="*/ 342 h 832"/>
                <a:gd name="T106" fmla="*/ 555 w 715"/>
                <a:gd name="T107" fmla="*/ 370 h 832"/>
                <a:gd name="T108" fmla="*/ 515 w 715"/>
                <a:gd name="T109" fmla="*/ 372 h 832"/>
                <a:gd name="T110" fmla="*/ 602 w 715"/>
                <a:gd name="T111" fmla="*/ 485 h 832"/>
                <a:gd name="T112" fmla="*/ 627 w 715"/>
                <a:gd name="T113" fmla="*/ 574 h 832"/>
                <a:gd name="T114" fmla="*/ 529 w 715"/>
                <a:gd name="T115" fmla="*/ 558 h 832"/>
                <a:gd name="T116" fmla="*/ 597 w 715"/>
                <a:gd name="T117" fmla="*/ 568 h 832"/>
                <a:gd name="T118" fmla="*/ 478 w 715"/>
                <a:gd name="T119" fmla="*/ 401 h 832"/>
                <a:gd name="T120" fmla="*/ 370 w 715"/>
                <a:gd name="T121" fmla="*/ 430 h 832"/>
                <a:gd name="T122" fmla="*/ 330 w 715"/>
                <a:gd name="T123" fmla="*/ 536 h 832"/>
                <a:gd name="T124" fmla="*/ 299 w 715"/>
                <a:gd name="T125" fmla="*/ 438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" h="832">
                  <a:moveTo>
                    <a:pt x="257" y="411"/>
                  </a:moveTo>
                  <a:lnTo>
                    <a:pt x="268" y="414"/>
                  </a:lnTo>
                  <a:lnTo>
                    <a:pt x="278" y="416"/>
                  </a:lnTo>
                  <a:lnTo>
                    <a:pt x="290" y="418"/>
                  </a:lnTo>
                  <a:lnTo>
                    <a:pt x="302" y="419"/>
                  </a:lnTo>
                  <a:lnTo>
                    <a:pt x="314" y="419"/>
                  </a:lnTo>
                  <a:lnTo>
                    <a:pt x="326" y="418"/>
                  </a:lnTo>
                  <a:lnTo>
                    <a:pt x="340" y="415"/>
                  </a:lnTo>
                  <a:lnTo>
                    <a:pt x="353" y="411"/>
                  </a:lnTo>
                  <a:lnTo>
                    <a:pt x="364" y="408"/>
                  </a:lnTo>
                  <a:lnTo>
                    <a:pt x="376" y="402"/>
                  </a:lnTo>
                  <a:lnTo>
                    <a:pt x="386" y="395"/>
                  </a:lnTo>
                  <a:lnTo>
                    <a:pt x="397" y="387"/>
                  </a:lnTo>
                  <a:lnTo>
                    <a:pt x="406" y="379"/>
                  </a:lnTo>
                  <a:lnTo>
                    <a:pt x="414" y="370"/>
                  </a:lnTo>
                  <a:lnTo>
                    <a:pt x="422" y="361"/>
                  </a:lnTo>
                  <a:lnTo>
                    <a:pt x="428" y="350"/>
                  </a:lnTo>
                  <a:lnTo>
                    <a:pt x="408" y="352"/>
                  </a:lnTo>
                  <a:lnTo>
                    <a:pt x="390" y="354"/>
                  </a:lnTo>
                  <a:lnTo>
                    <a:pt x="370" y="354"/>
                  </a:lnTo>
                  <a:lnTo>
                    <a:pt x="352" y="352"/>
                  </a:lnTo>
                  <a:lnTo>
                    <a:pt x="333" y="348"/>
                  </a:lnTo>
                  <a:lnTo>
                    <a:pt x="317" y="342"/>
                  </a:lnTo>
                  <a:lnTo>
                    <a:pt x="302" y="333"/>
                  </a:lnTo>
                  <a:lnTo>
                    <a:pt x="288" y="320"/>
                  </a:lnTo>
                  <a:lnTo>
                    <a:pt x="291" y="319"/>
                  </a:lnTo>
                  <a:lnTo>
                    <a:pt x="295" y="318"/>
                  </a:lnTo>
                  <a:lnTo>
                    <a:pt x="303" y="319"/>
                  </a:lnTo>
                  <a:lnTo>
                    <a:pt x="313" y="320"/>
                  </a:lnTo>
                  <a:lnTo>
                    <a:pt x="322" y="321"/>
                  </a:lnTo>
                  <a:lnTo>
                    <a:pt x="331" y="322"/>
                  </a:lnTo>
                  <a:lnTo>
                    <a:pt x="338" y="322"/>
                  </a:lnTo>
                  <a:lnTo>
                    <a:pt x="341" y="322"/>
                  </a:lnTo>
                  <a:lnTo>
                    <a:pt x="331" y="318"/>
                  </a:lnTo>
                  <a:lnTo>
                    <a:pt x="322" y="309"/>
                  </a:lnTo>
                  <a:lnTo>
                    <a:pt x="314" y="297"/>
                  </a:lnTo>
                  <a:lnTo>
                    <a:pt x="307" y="282"/>
                  </a:lnTo>
                  <a:lnTo>
                    <a:pt x="301" y="266"/>
                  </a:lnTo>
                  <a:lnTo>
                    <a:pt x="298" y="250"/>
                  </a:lnTo>
                  <a:lnTo>
                    <a:pt x="296" y="233"/>
                  </a:lnTo>
                  <a:lnTo>
                    <a:pt x="296" y="215"/>
                  </a:lnTo>
                  <a:lnTo>
                    <a:pt x="299" y="206"/>
                  </a:lnTo>
                  <a:lnTo>
                    <a:pt x="300" y="196"/>
                  </a:lnTo>
                  <a:lnTo>
                    <a:pt x="301" y="187"/>
                  </a:lnTo>
                  <a:lnTo>
                    <a:pt x="304" y="177"/>
                  </a:lnTo>
                  <a:lnTo>
                    <a:pt x="310" y="170"/>
                  </a:lnTo>
                  <a:lnTo>
                    <a:pt x="315" y="164"/>
                  </a:lnTo>
                  <a:lnTo>
                    <a:pt x="319" y="155"/>
                  </a:lnTo>
                  <a:lnTo>
                    <a:pt x="325" y="150"/>
                  </a:lnTo>
                  <a:lnTo>
                    <a:pt x="315" y="154"/>
                  </a:lnTo>
                  <a:lnTo>
                    <a:pt x="307" y="160"/>
                  </a:lnTo>
                  <a:lnTo>
                    <a:pt x="300" y="168"/>
                  </a:lnTo>
                  <a:lnTo>
                    <a:pt x="294" y="177"/>
                  </a:lnTo>
                  <a:lnTo>
                    <a:pt x="288" y="188"/>
                  </a:lnTo>
                  <a:lnTo>
                    <a:pt x="284" y="198"/>
                  </a:lnTo>
                  <a:lnTo>
                    <a:pt x="278" y="207"/>
                  </a:lnTo>
                  <a:lnTo>
                    <a:pt x="273" y="218"/>
                  </a:lnTo>
                  <a:lnTo>
                    <a:pt x="271" y="227"/>
                  </a:lnTo>
                  <a:lnTo>
                    <a:pt x="270" y="237"/>
                  </a:lnTo>
                  <a:lnTo>
                    <a:pt x="270" y="248"/>
                  </a:lnTo>
                  <a:lnTo>
                    <a:pt x="269" y="257"/>
                  </a:lnTo>
                  <a:lnTo>
                    <a:pt x="278" y="334"/>
                  </a:lnTo>
                  <a:lnTo>
                    <a:pt x="275" y="352"/>
                  </a:lnTo>
                  <a:lnTo>
                    <a:pt x="269" y="370"/>
                  </a:lnTo>
                  <a:lnTo>
                    <a:pt x="260" y="386"/>
                  </a:lnTo>
                  <a:lnTo>
                    <a:pt x="247" y="397"/>
                  </a:lnTo>
                  <a:lnTo>
                    <a:pt x="240" y="403"/>
                  </a:lnTo>
                  <a:lnTo>
                    <a:pt x="233" y="408"/>
                  </a:lnTo>
                  <a:lnTo>
                    <a:pt x="226" y="414"/>
                  </a:lnTo>
                  <a:lnTo>
                    <a:pt x="219" y="418"/>
                  </a:lnTo>
                  <a:lnTo>
                    <a:pt x="212" y="424"/>
                  </a:lnTo>
                  <a:lnTo>
                    <a:pt x="207" y="430"/>
                  </a:lnTo>
                  <a:lnTo>
                    <a:pt x="202" y="437"/>
                  </a:lnTo>
                  <a:lnTo>
                    <a:pt x="200" y="445"/>
                  </a:lnTo>
                  <a:lnTo>
                    <a:pt x="194" y="462"/>
                  </a:lnTo>
                  <a:lnTo>
                    <a:pt x="187" y="486"/>
                  </a:lnTo>
                  <a:lnTo>
                    <a:pt x="181" y="508"/>
                  </a:lnTo>
                  <a:lnTo>
                    <a:pt x="179" y="522"/>
                  </a:lnTo>
                  <a:lnTo>
                    <a:pt x="185" y="523"/>
                  </a:lnTo>
                  <a:lnTo>
                    <a:pt x="192" y="522"/>
                  </a:lnTo>
                  <a:lnTo>
                    <a:pt x="198" y="522"/>
                  </a:lnTo>
                  <a:lnTo>
                    <a:pt x="204" y="524"/>
                  </a:lnTo>
                  <a:lnTo>
                    <a:pt x="203" y="549"/>
                  </a:lnTo>
                  <a:lnTo>
                    <a:pt x="202" y="575"/>
                  </a:lnTo>
                  <a:lnTo>
                    <a:pt x="201" y="601"/>
                  </a:lnTo>
                  <a:lnTo>
                    <a:pt x="200" y="625"/>
                  </a:lnTo>
                  <a:lnTo>
                    <a:pt x="196" y="636"/>
                  </a:lnTo>
                  <a:lnTo>
                    <a:pt x="187" y="642"/>
                  </a:lnTo>
                  <a:lnTo>
                    <a:pt x="177" y="644"/>
                  </a:lnTo>
                  <a:lnTo>
                    <a:pt x="164" y="644"/>
                  </a:lnTo>
                  <a:lnTo>
                    <a:pt x="152" y="644"/>
                  </a:lnTo>
                  <a:lnTo>
                    <a:pt x="142" y="645"/>
                  </a:lnTo>
                  <a:lnTo>
                    <a:pt x="136" y="649"/>
                  </a:lnTo>
                  <a:lnTo>
                    <a:pt x="135" y="655"/>
                  </a:lnTo>
                  <a:lnTo>
                    <a:pt x="130" y="673"/>
                  </a:lnTo>
                  <a:lnTo>
                    <a:pt x="125" y="695"/>
                  </a:lnTo>
                  <a:lnTo>
                    <a:pt x="118" y="719"/>
                  </a:lnTo>
                  <a:lnTo>
                    <a:pt x="111" y="742"/>
                  </a:lnTo>
                  <a:lnTo>
                    <a:pt x="105" y="765"/>
                  </a:lnTo>
                  <a:lnTo>
                    <a:pt x="101" y="783"/>
                  </a:lnTo>
                  <a:lnTo>
                    <a:pt x="98" y="797"/>
                  </a:lnTo>
                  <a:lnTo>
                    <a:pt x="99" y="804"/>
                  </a:lnTo>
                  <a:lnTo>
                    <a:pt x="110" y="803"/>
                  </a:lnTo>
                  <a:lnTo>
                    <a:pt x="117" y="796"/>
                  </a:lnTo>
                  <a:lnTo>
                    <a:pt x="124" y="793"/>
                  </a:lnTo>
                  <a:lnTo>
                    <a:pt x="130" y="798"/>
                  </a:lnTo>
                  <a:lnTo>
                    <a:pt x="128" y="809"/>
                  </a:lnTo>
                  <a:lnTo>
                    <a:pt x="122" y="818"/>
                  </a:lnTo>
                  <a:lnTo>
                    <a:pt x="114" y="826"/>
                  </a:lnTo>
                  <a:lnTo>
                    <a:pt x="106" y="832"/>
                  </a:lnTo>
                  <a:lnTo>
                    <a:pt x="101" y="832"/>
                  </a:lnTo>
                  <a:lnTo>
                    <a:pt x="96" y="829"/>
                  </a:lnTo>
                  <a:lnTo>
                    <a:pt x="90" y="827"/>
                  </a:lnTo>
                  <a:lnTo>
                    <a:pt x="86" y="825"/>
                  </a:lnTo>
                  <a:lnTo>
                    <a:pt x="81" y="820"/>
                  </a:lnTo>
                  <a:lnTo>
                    <a:pt x="77" y="817"/>
                  </a:lnTo>
                  <a:lnTo>
                    <a:pt x="74" y="812"/>
                  </a:lnTo>
                  <a:lnTo>
                    <a:pt x="71" y="807"/>
                  </a:lnTo>
                  <a:lnTo>
                    <a:pt x="69" y="789"/>
                  </a:lnTo>
                  <a:lnTo>
                    <a:pt x="73" y="767"/>
                  </a:lnTo>
                  <a:lnTo>
                    <a:pt x="79" y="742"/>
                  </a:lnTo>
                  <a:lnTo>
                    <a:pt x="87" y="715"/>
                  </a:lnTo>
                  <a:lnTo>
                    <a:pt x="95" y="691"/>
                  </a:lnTo>
                  <a:lnTo>
                    <a:pt x="102" y="669"/>
                  </a:lnTo>
                  <a:lnTo>
                    <a:pt x="107" y="652"/>
                  </a:lnTo>
                  <a:lnTo>
                    <a:pt x="110" y="640"/>
                  </a:lnTo>
                  <a:lnTo>
                    <a:pt x="105" y="639"/>
                  </a:lnTo>
                  <a:lnTo>
                    <a:pt x="101" y="638"/>
                  </a:lnTo>
                  <a:lnTo>
                    <a:pt x="96" y="637"/>
                  </a:lnTo>
                  <a:lnTo>
                    <a:pt x="91" y="636"/>
                  </a:lnTo>
                  <a:lnTo>
                    <a:pt x="86" y="635"/>
                  </a:lnTo>
                  <a:lnTo>
                    <a:pt x="81" y="634"/>
                  </a:lnTo>
                  <a:lnTo>
                    <a:pt x="76" y="631"/>
                  </a:lnTo>
                  <a:lnTo>
                    <a:pt x="72" y="630"/>
                  </a:lnTo>
                  <a:lnTo>
                    <a:pt x="68" y="640"/>
                  </a:lnTo>
                  <a:lnTo>
                    <a:pt x="65" y="652"/>
                  </a:lnTo>
                  <a:lnTo>
                    <a:pt x="60" y="661"/>
                  </a:lnTo>
                  <a:lnTo>
                    <a:pt x="54" y="672"/>
                  </a:lnTo>
                  <a:lnTo>
                    <a:pt x="48" y="681"/>
                  </a:lnTo>
                  <a:lnTo>
                    <a:pt x="41" y="689"/>
                  </a:lnTo>
                  <a:lnTo>
                    <a:pt x="31" y="696"/>
                  </a:lnTo>
                  <a:lnTo>
                    <a:pt x="22" y="702"/>
                  </a:lnTo>
                  <a:lnTo>
                    <a:pt x="22" y="697"/>
                  </a:lnTo>
                  <a:lnTo>
                    <a:pt x="27" y="685"/>
                  </a:lnTo>
                  <a:lnTo>
                    <a:pt x="34" y="670"/>
                  </a:lnTo>
                  <a:lnTo>
                    <a:pt x="43" y="654"/>
                  </a:lnTo>
                  <a:lnTo>
                    <a:pt x="52" y="638"/>
                  </a:lnTo>
                  <a:lnTo>
                    <a:pt x="60" y="623"/>
                  </a:lnTo>
                  <a:lnTo>
                    <a:pt x="67" y="614"/>
                  </a:lnTo>
                  <a:lnTo>
                    <a:pt x="71" y="610"/>
                  </a:lnTo>
                  <a:lnTo>
                    <a:pt x="79" y="613"/>
                  </a:lnTo>
                  <a:lnTo>
                    <a:pt x="90" y="614"/>
                  </a:lnTo>
                  <a:lnTo>
                    <a:pt x="103" y="616"/>
                  </a:lnTo>
                  <a:lnTo>
                    <a:pt x="118" y="617"/>
                  </a:lnTo>
                  <a:lnTo>
                    <a:pt x="132" y="620"/>
                  </a:lnTo>
                  <a:lnTo>
                    <a:pt x="143" y="621"/>
                  </a:lnTo>
                  <a:lnTo>
                    <a:pt x="150" y="622"/>
                  </a:lnTo>
                  <a:lnTo>
                    <a:pt x="154" y="622"/>
                  </a:lnTo>
                  <a:lnTo>
                    <a:pt x="156" y="608"/>
                  </a:lnTo>
                  <a:lnTo>
                    <a:pt x="156" y="593"/>
                  </a:lnTo>
                  <a:lnTo>
                    <a:pt x="155" y="578"/>
                  </a:lnTo>
                  <a:lnTo>
                    <a:pt x="155" y="563"/>
                  </a:lnTo>
                  <a:lnTo>
                    <a:pt x="140" y="563"/>
                  </a:lnTo>
                  <a:lnTo>
                    <a:pt x="122" y="561"/>
                  </a:lnTo>
                  <a:lnTo>
                    <a:pt x="104" y="556"/>
                  </a:lnTo>
                  <a:lnTo>
                    <a:pt x="86" y="552"/>
                  </a:lnTo>
                  <a:lnTo>
                    <a:pt x="68" y="547"/>
                  </a:lnTo>
                  <a:lnTo>
                    <a:pt x="53" y="543"/>
                  </a:lnTo>
                  <a:lnTo>
                    <a:pt x="43" y="539"/>
                  </a:lnTo>
                  <a:lnTo>
                    <a:pt x="38" y="538"/>
                  </a:lnTo>
                  <a:lnTo>
                    <a:pt x="35" y="546"/>
                  </a:lnTo>
                  <a:lnTo>
                    <a:pt x="33" y="555"/>
                  </a:lnTo>
                  <a:lnTo>
                    <a:pt x="31" y="564"/>
                  </a:lnTo>
                  <a:lnTo>
                    <a:pt x="30" y="575"/>
                  </a:lnTo>
                  <a:lnTo>
                    <a:pt x="28" y="583"/>
                  </a:lnTo>
                  <a:lnTo>
                    <a:pt x="23" y="589"/>
                  </a:lnTo>
                  <a:lnTo>
                    <a:pt x="15" y="592"/>
                  </a:lnTo>
                  <a:lnTo>
                    <a:pt x="3" y="591"/>
                  </a:lnTo>
                  <a:lnTo>
                    <a:pt x="0" y="572"/>
                  </a:lnTo>
                  <a:lnTo>
                    <a:pt x="7" y="546"/>
                  </a:lnTo>
                  <a:lnTo>
                    <a:pt x="14" y="519"/>
                  </a:lnTo>
                  <a:lnTo>
                    <a:pt x="16" y="501"/>
                  </a:lnTo>
                  <a:lnTo>
                    <a:pt x="22" y="501"/>
                  </a:lnTo>
                  <a:lnTo>
                    <a:pt x="36" y="503"/>
                  </a:lnTo>
                  <a:lnTo>
                    <a:pt x="54" y="508"/>
                  </a:lnTo>
                  <a:lnTo>
                    <a:pt x="75" y="514"/>
                  </a:lnTo>
                  <a:lnTo>
                    <a:pt x="96" y="521"/>
                  </a:lnTo>
                  <a:lnTo>
                    <a:pt x="114" y="525"/>
                  </a:lnTo>
                  <a:lnTo>
                    <a:pt x="128" y="528"/>
                  </a:lnTo>
                  <a:lnTo>
                    <a:pt x="135" y="528"/>
                  </a:lnTo>
                  <a:lnTo>
                    <a:pt x="139" y="511"/>
                  </a:lnTo>
                  <a:lnTo>
                    <a:pt x="142" y="494"/>
                  </a:lnTo>
                  <a:lnTo>
                    <a:pt x="145" y="478"/>
                  </a:lnTo>
                  <a:lnTo>
                    <a:pt x="149" y="461"/>
                  </a:lnTo>
                  <a:lnTo>
                    <a:pt x="151" y="448"/>
                  </a:lnTo>
                  <a:lnTo>
                    <a:pt x="156" y="438"/>
                  </a:lnTo>
                  <a:lnTo>
                    <a:pt x="162" y="427"/>
                  </a:lnTo>
                  <a:lnTo>
                    <a:pt x="169" y="418"/>
                  </a:lnTo>
                  <a:lnTo>
                    <a:pt x="177" y="410"/>
                  </a:lnTo>
                  <a:lnTo>
                    <a:pt x="186" y="402"/>
                  </a:lnTo>
                  <a:lnTo>
                    <a:pt x="195" y="395"/>
                  </a:lnTo>
                  <a:lnTo>
                    <a:pt x="204" y="387"/>
                  </a:lnTo>
                  <a:lnTo>
                    <a:pt x="215" y="372"/>
                  </a:lnTo>
                  <a:lnTo>
                    <a:pt x="223" y="356"/>
                  </a:lnTo>
                  <a:lnTo>
                    <a:pt x="230" y="339"/>
                  </a:lnTo>
                  <a:lnTo>
                    <a:pt x="234" y="321"/>
                  </a:lnTo>
                  <a:lnTo>
                    <a:pt x="237" y="303"/>
                  </a:lnTo>
                  <a:lnTo>
                    <a:pt x="239" y="283"/>
                  </a:lnTo>
                  <a:lnTo>
                    <a:pt x="239" y="265"/>
                  </a:lnTo>
                  <a:lnTo>
                    <a:pt x="239" y="245"/>
                  </a:lnTo>
                  <a:lnTo>
                    <a:pt x="240" y="222"/>
                  </a:lnTo>
                  <a:lnTo>
                    <a:pt x="247" y="202"/>
                  </a:lnTo>
                  <a:lnTo>
                    <a:pt x="257" y="183"/>
                  </a:lnTo>
                  <a:lnTo>
                    <a:pt x="268" y="165"/>
                  </a:lnTo>
                  <a:lnTo>
                    <a:pt x="272" y="161"/>
                  </a:lnTo>
                  <a:lnTo>
                    <a:pt x="280" y="157"/>
                  </a:lnTo>
                  <a:lnTo>
                    <a:pt x="291" y="149"/>
                  </a:lnTo>
                  <a:lnTo>
                    <a:pt x="303" y="142"/>
                  </a:lnTo>
                  <a:lnTo>
                    <a:pt x="315" y="134"/>
                  </a:lnTo>
                  <a:lnTo>
                    <a:pt x="326" y="128"/>
                  </a:lnTo>
                  <a:lnTo>
                    <a:pt x="334" y="123"/>
                  </a:lnTo>
                  <a:lnTo>
                    <a:pt x="340" y="121"/>
                  </a:lnTo>
                  <a:lnTo>
                    <a:pt x="359" y="117"/>
                  </a:lnTo>
                  <a:lnTo>
                    <a:pt x="378" y="117"/>
                  </a:lnTo>
                  <a:lnTo>
                    <a:pt x="399" y="117"/>
                  </a:lnTo>
                  <a:lnTo>
                    <a:pt x="419" y="121"/>
                  </a:lnTo>
                  <a:lnTo>
                    <a:pt x="436" y="124"/>
                  </a:lnTo>
                  <a:lnTo>
                    <a:pt x="451" y="129"/>
                  </a:lnTo>
                  <a:lnTo>
                    <a:pt x="462" y="134"/>
                  </a:lnTo>
                  <a:lnTo>
                    <a:pt x="468" y="138"/>
                  </a:lnTo>
                  <a:lnTo>
                    <a:pt x="473" y="135"/>
                  </a:lnTo>
                  <a:lnTo>
                    <a:pt x="475" y="130"/>
                  </a:lnTo>
                  <a:lnTo>
                    <a:pt x="476" y="124"/>
                  </a:lnTo>
                  <a:lnTo>
                    <a:pt x="481" y="120"/>
                  </a:lnTo>
                  <a:lnTo>
                    <a:pt x="487" y="114"/>
                  </a:lnTo>
                  <a:lnTo>
                    <a:pt x="492" y="109"/>
                  </a:lnTo>
                  <a:lnTo>
                    <a:pt x="499" y="106"/>
                  </a:lnTo>
                  <a:lnTo>
                    <a:pt x="506" y="104"/>
                  </a:lnTo>
                  <a:lnTo>
                    <a:pt x="514" y="102"/>
                  </a:lnTo>
                  <a:lnTo>
                    <a:pt x="521" y="102"/>
                  </a:lnTo>
                  <a:lnTo>
                    <a:pt x="529" y="102"/>
                  </a:lnTo>
                  <a:lnTo>
                    <a:pt x="536" y="102"/>
                  </a:lnTo>
                  <a:lnTo>
                    <a:pt x="535" y="89"/>
                  </a:lnTo>
                  <a:lnTo>
                    <a:pt x="537" y="75"/>
                  </a:lnTo>
                  <a:lnTo>
                    <a:pt x="543" y="62"/>
                  </a:lnTo>
                  <a:lnTo>
                    <a:pt x="549" y="51"/>
                  </a:lnTo>
                  <a:lnTo>
                    <a:pt x="558" y="40"/>
                  </a:lnTo>
                  <a:lnTo>
                    <a:pt x="567" y="31"/>
                  </a:lnTo>
                  <a:lnTo>
                    <a:pt x="578" y="22"/>
                  </a:lnTo>
                  <a:lnTo>
                    <a:pt x="589" y="15"/>
                  </a:lnTo>
                  <a:lnTo>
                    <a:pt x="582" y="15"/>
                  </a:lnTo>
                  <a:lnTo>
                    <a:pt x="578" y="16"/>
                  </a:lnTo>
                  <a:lnTo>
                    <a:pt x="573" y="18"/>
                  </a:lnTo>
                  <a:lnTo>
                    <a:pt x="568" y="22"/>
                  </a:lnTo>
                  <a:lnTo>
                    <a:pt x="564" y="25"/>
                  </a:lnTo>
                  <a:lnTo>
                    <a:pt x="559" y="29"/>
                  </a:lnTo>
                  <a:lnTo>
                    <a:pt x="555" y="32"/>
                  </a:lnTo>
                  <a:lnTo>
                    <a:pt x="549" y="34"/>
                  </a:lnTo>
                  <a:lnTo>
                    <a:pt x="544" y="41"/>
                  </a:lnTo>
                  <a:lnTo>
                    <a:pt x="541" y="49"/>
                  </a:lnTo>
                  <a:lnTo>
                    <a:pt x="536" y="56"/>
                  </a:lnTo>
                  <a:lnTo>
                    <a:pt x="529" y="62"/>
                  </a:lnTo>
                  <a:lnTo>
                    <a:pt x="527" y="61"/>
                  </a:lnTo>
                  <a:lnTo>
                    <a:pt x="526" y="61"/>
                  </a:lnTo>
                  <a:lnTo>
                    <a:pt x="523" y="60"/>
                  </a:lnTo>
                  <a:lnTo>
                    <a:pt x="521" y="58"/>
                  </a:lnTo>
                  <a:lnTo>
                    <a:pt x="523" y="49"/>
                  </a:lnTo>
                  <a:lnTo>
                    <a:pt x="526" y="43"/>
                  </a:lnTo>
                  <a:lnTo>
                    <a:pt x="530" y="36"/>
                  </a:lnTo>
                  <a:lnTo>
                    <a:pt x="534" y="28"/>
                  </a:lnTo>
                  <a:lnTo>
                    <a:pt x="541" y="21"/>
                  </a:lnTo>
                  <a:lnTo>
                    <a:pt x="550" y="14"/>
                  </a:lnTo>
                  <a:lnTo>
                    <a:pt x="559" y="9"/>
                  </a:lnTo>
                  <a:lnTo>
                    <a:pt x="568" y="6"/>
                  </a:lnTo>
                  <a:lnTo>
                    <a:pt x="578" y="2"/>
                  </a:lnTo>
                  <a:lnTo>
                    <a:pt x="587" y="1"/>
                  </a:lnTo>
                  <a:lnTo>
                    <a:pt x="595" y="0"/>
                  </a:lnTo>
                  <a:lnTo>
                    <a:pt x="603" y="1"/>
                  </a:lnTo>
                  <a:lnTo>
                    <a:pt x="614" y="2"/>
                  </a:lnTo>
                  <a:lnTo>
                    <a:pt x="623" y="3"/>
                  </a:lnTo>
                  <a:lnTo>
                    <a:pt x="631" y="3"/>
                  </a:lnTo>
                  <a:lnTo>
                    <a:pt x="637" y="5"/>
                  </a:lnTo>
                  <a:lnTo>
                    <a:pt x="643" y="6"/>
                  </a:lnTo>
                  <a:lnTo>
                    <a:pt x="649" y="8"/>
                  </a:lnTo>
                  <a:lnTo>
                    <a:pt x="655" y="13"/>
                  </a:lnTo>
                  <a:lnTo>
                    <a:pt x="662" y="18"/>
                  </a:lnTo>
                  <a:lnTo>
                    <a:pt x="678" y="29"/>
                  </a:lnTo>
                  <a:lnTo>
                    <a:pt x="691" y="43"/>
                  </a:lnTo>
                  <a:lnTo>
                    <a:pt x="700" y="59"/>
                  </a:lnTo>
                  <a:lnTo>
                    <a:pt x="707" y="76"/>
                  </a:lnTo>
                  <a:lnTo>
                    <a:pt x="712" y="96"/>
                  </a:lnTo>
                  <a:lnTo>
                    <a:pt x="715" y="115"/>
                  </a:lnTo>
                  <a:lnTo>
                    <a:pt x="715" y="135"/>
                  </a:lnTo>
                  <a:lnTo>
                    <a:pt x="714" y="154"/>
                  </a:lnTo>
                  <a:lnTo>
                    <a:pt x="711" y="166"/>
                  </a:lnTo>
                  <a:lnTo>
                    <a:pt x="707" y="180"/>
                  </a:lnTo>
                  <a:lnTo>
                    <a:pt x="700" y="193"/>
                  </a:lnTo>
                  <a:lnTo>
                    <a:pt x="688" y="206"/>
                  </a:lnTo>
                  <a:lnTo>
                    <a:pt x="674" y="218"/>
                  </a:lnTo>
                  <a:lnTo>
                    <a:pt x="656" y="226"/>
                  </a:lnTo>
                  <a:lnTo>
                    <a:pt x="633" y="230"/>
                  </a:lnTo>
                  <a:lnTo>
                    <a:pt x="606" y="229"/>
                  </a:lnTo>
                  <a:lnTo>
                    <a:pt x="598" y="227"/>
                  </a:lnTo>
                  <a:lnTo>
                    <a:pt x="590" y="225"/>
                  </a:lnTo>
                  <a:lnTo>
                    <a:pt x="582" y="223"/>
                  </a:lnTo>
                  <a:lnTo>
                    <a:pt x="574" y="221"/>
                  </a:lnTo>
                  <a:lnTo>
                    <a:pt x="566" y="219"/>
                  </a:lnTo>
                  <a:lnTo>
                    <a:pt x="559" y="217"/>
                  </a:lnTo>
                  <a:lnTo>
                    <a:pt x="552" y="212"/>
                  </a:lnTo>
                  <a:lnTo>
                    <a:pt x="545" y="206"/>
                  </a:lnTo>
                  <a:lnTo>
                    <a:pt x="543" y="205"/>
                  </a:lnTo>
                  <a:lnTo>
                    <a:pt x="543" y="200"/>
                  </a:lnTo>
                  <a:lnTo>
                    <a:pt x="543" y="193"/>
                  </a:lnTo>
                  <a:lnTo>
                    <a:pt x="543" y="191"/>
                  </a:lnTo>
                  <a:lnTo>
                    <a:pt x="548" y="193"/>
                  </a:lnTo>
                  <a:lnTo>
                    <a:pt x="552" y="197"/>
                  </a:lnTo>
                  <a:lnTo>
                    <a:pt x="557" y="199"/>
                  </a:lnTo>
                  <a:lnTo>
                    <a:pt x="561" y="202"/>
                  </a:lnTo>
                  <a:lnTo>
                    <a:pt x="566" y="204"/>
                  </a:lnTo>
                  <a:lnTo>
                    <a:pt x="571" y="205"/>
                  </a:lnTo>
                  <a:lnTo>
                    <a:pt x="575" y="205"/>
                  </a:lnTo>
                  <a:lnTo>
                    <a:pt x="580" y="205"/>
                  </a:lnTo>
                  <a:lnTo>
                    <a:pt x="575" y="199"/>
                  </a:lnTo>
                  <a:lnTo>
                    <a:pt x="571" y="195"/>
                  </a:lnTo>
                  <a:lnTo>
                    <a:pt x="566" y="189"/>
                  </a:lnTo>
                  <a:lnTo>
                    <a:pt x="564" y="182"/>
                  </a:lnTo>
                  <a:lnTo>
                    <a:pt x="566" y="183"/>
                  </a:lnTo>
                  <a:lnTo>
                    <a:pt x="574" y="187"/>
                  </a:lnTo>
                  <a:lnTo>
                    <a:pt x="584" y="191"/>
                  </a:lnTo>
                  <a:lnTo>
                    <a:pt x="597" y="196"/>
                  </a:lnTo>
                  <a:lnTo>
                    <a:pt x="611" y="200"/>
                  </a:lnTo>
                  <a:lnTo>
                    <a:pt x="625" y="204"/>
                  </a:lnTo>
                  <a:lnTo>
                    <a:pt x="637" y="205"/>
                  </a:lnTo>
                  <a:lnTo>
                    <a:pt x="648" y="203"/>
                  </a:lnTo>
                  <a:lnTo>
                    <a:pt x="656" y="199"/>
                  </a:lnTo>
                  <a:lnTo>
                    <a:pt x="663" y="195"/>
                  </a:lnTo>
                  <a:lnTo>
                    <a:pt x="670" y="190"/>
                  </a:lnTo>
                  <a:lnTo>
                    <a:pt x="677" y="184"/>
                  </a:lnTo>
                  <a:lnTo>
                    <a:pt x="682" y="177"/>
                  </a:lnTo>
                  <a:lnTo>
                    <a:pt x="687" y="170"/>
                  </a:lnTo>
                  <a:lnTo>
                    <a:pt x="689" y="162"/>
                  </a:lnTo>
                  <a:lnTo>
                    <a:pt x="689" y="153"/>
                  </a:lnTo>
                  <a:lnTo>
                    <a:pt x="689" y="137"/>
                  </a:lnTo>
                  <a:lnTo>
                    <a:pt x="691" y="121"/>
                  </a:lnTo>
                  <a:lnTo>
                    <a:pt x="689" y="105"/>
                  </a:lnTo>
                  <a:lnTo>
                    <a:pt x="687" y="87"/>
                  </a:lnTo>
                  <a:lnTo>
                    <a:pt x="684" y="73"/>
                  </a:lnTo>
                  <a:lnTo>
                    <a:pt x="678" y="59"/>
                  </a:lnTo>
                  <a:lnTo>
                    <a:pt x="669" y="46"/>
                  </a:lnTo>
                  <a:lnTo>
                    <a:pt x="656" y="37"/>
                  </a:lnTo>
                  <a:lnTo>
                    <a:pt x="650" y="33"/>
                  </a:lnTo>
                  <a:lnTo>
                    <a:pt x="643" y="30"/>
                  </a:lnTo>
                  <a:lnTo>
                    <a:pt x="636" y="28"/>
                  </a:lnTo>
                  <a:lnTo>
                    <a:pt x="629" y="25"/>
                  </a:lnTo>
                  <a:lnTo>
                    <a:pt x="623" y="24"/>
                  </a:lnTo>
                  <a:lnTo>
                    <a:pt x="614" y="25"/>
                  </a:lnTo>
                  <a:lnTo>
                    <a:pt x="608" y="28"/>
                  </a:lnTo>
                  <a:lnTo>
                    <a:pt x="601" y="32"/>
                  </a:lnTo>
                  <a:lnTo>
                    <a:pt x="591" y="38"/>
                  </a:lnTo>
                  <a:lnTo>
                    <a:pt x="583" y="45"/>
                  </a:lnTo>
                  <a:lnTo>
                    <a:pt x="575" y="53"/>
                  </a:lnTo>
                  <a:lnTo>
                    <a:pt x="568" y="61"/>
                  </a:lnTo>
                  <a:lnTo>
                    <a:pt x="563" y="70"/>
                  </a:lnTo>
                  <a:lnTo>
                    <a:pt x="559" y="82"/>
                  </a:lnTo>
                  <a:lnTo>
                    <a:pt x="557" y="92"/>
                  </a:lnTo>
                  <a:lnTo>
                    <a:pt x="557" y="105"/>
                  </a:lnTo>
                  <a:lnTo>
                    <a:pt x="553" y="109"/>
                  </a:lnTo>
                  <a:lnTo>
                    <a:pt x="545" y="115"/>
                  </a:lnTo>
                  <a:lnTo>
                    <a:pt x="534" y="121"/>
                  </a:lnTo>
                  <a:lnTo>
                    <a:pt x="522" y="127"/>
                  </a:lnTo>
                  <a:lnTo>
                    <a:pt x="508" y="134"/>
                  </a:lnTo>
                  <a:lnTo>
                    <a:pt x="497" y="140"/>
                  </a:lnTo>
                  <a:lnTo>
                    <a:pt x="487" y="147"/>
                  </a:lnTo>
                  <a:lnTo>
                    <a:pt x="480" y="154"/>
                  </a:lnTo>
                  <a:lnTo>
                    <a:pt x="474" y="155"/>
                  </a:lnTo>
                  <a:lnTo>
                    <a:pt x="467" y="154"/>
                  </a:lnTo>
                  <a:lnTo>
                    <a:pt x="461" y="152"/>
                  </a:lnTo>
                  <a:lnTo>
                    <a:pt x="455" y="149"/>
                  </a:lnTo>
                  <a:lnTo>
                    <a:pt x="450" y="145"/>
                  </a:lnTo>
                  <a:lnTo>
                    <a:pt x="444" y="142"/>
                  </a:lnTo>
                  <a:lnTo>
                    <a:pt x="437" y="139"/>
                  </a:lnTo>
                  <a:lnTo>
                    <a:pt x="430" y="138"/>
                  </a:lnTo>
                  <a:lnTo>
                    <a:pt x="414" y="138"/>
                  </a:lnTo>
                  <a:lnTo>
                    <a:pt x="400" y="138"/>
                  </a:lnTo>
                  <a:lnTo>
                    <a:pt x="387" y="138"/>
                  </a:lnTo>
                  <a:lnTo>
                    <a:pt x="377" y="139"/>
                  </a:lnTo>
                  <a:lnTo>
                    <a:pt x="367" y="142"/>
                  </a:lnTo>
                  <a:lnTo>
                    <a:pt x="357" y="146"/>
                  </a:lnTo>
                  <a:lnTo>
                    <a:pt x="349" y="152"/>
                  </a:lnTo>
                  <a:lnTo>
                    <a:pt x="341" y="160"/>
                  </a:lnTo>
                  <a:lnTo>
                    <a:pt x="325" y="190"/>
                  </a:lnTo>
                  <a:lnTo>
                    <a:pt x="322" y="225"/>
                  </a:lnTo>
                  <a:lnTo>
                    <a:pt x="328" y="260"/>
                  </a:lnTo>
                  <a:lnTo>
                    <a:pt x="339" y="293"/>
                  </a:lnTo>
                  <a:lnTo>
                    <a:pt x="344" y="301"/>
                  </a:lnTo>
                  <a:lnTo>
                    <a:pt x="351" y="308"/>
                  </a:lnTo>
                  <a:lnTo>
                    <a:pt x="357" y="313"/>
                  </a:lnTo>
                  <a:lnTo>
                    <a:pt x="366" y="318"/>
                  </a:lnTo>
                  <a:lnTo>
                    <a:pt x="375" y="321"/>
                  </a:lnTo>
                  <a:lnTo>
                    <a:pt x="384" y="324"/>
                  </a:lnTo>
                  <a:lnTo>
                    <a:pt x="393" y="326"/>
                  </a:lnTo>
                  <a:lnTo>
                    <a:pt x="402" y="328"/>
                  </a:lnTo>
                  <a:lnTo>
                    <a:pt x="415" y="327"/>
                  </a:lnTo>
                  <a:lnTo>
                    <a:pt x="425" y="325"/>
                  </a:lnTo>
                  <a:lnTo>
                    <a:pt x="436" y="321"/>
                  </a:lnTo>
                  <a:lnTo>
                    <a:pt x="444" y="316"/>
                  </a:lnTo>
                  <a:lnTo>
                    <a:pt x="453" y="308"/>
                  </a:lnTo>
                  <a:lnTo>
                    <a:pt x="461" y="297"/>
                  </a:lnTo>
                  <a:lnTo>
                    <a:pt x="469" y="286"/>
                  </a:lnTo>
                  <a:lnTo>
                    <a:pt x="478" y="271"/>
                  </a:lnTo>
                  <a:lnTo>
                    <a:pt x="483" y="263"/>
                  </a:lnTo>
                  <a:lnTo>
                    <a:pt x="490" y="253"/>
                  </a:lnTo>
                  <a:lnTo>
                    <a:pt x="496" y="248"/>
                  </a:lnTo>
                  <a:lnTo>
                    <a:pt x="499" y="248"/>
                  </a:lnTo>
                  <a:lnTo>
                    <a:pt x="499" y="268"/>
                  </a:lnTo>
                  <a:lnTo>
                    <a:pt x="496" y="286"/>
                  </a:lnTo>
                  <a:lnTo>
                    <a:pt x="487" y="304"/>
                  </a:lnTo>
                  <a:lnTo>
                    <a:pt x="473" y="325"/>
                  </a:lnTo>
                  <a:lnTo>
                    <a:pt x="470" y="327"/>
                  </a:lnTo>
                  <a:lnTo>
                    <a:pt x="467" y="331"/>
                  </a:lnTo>
                  <a:lnTo>
                    <a:pt x="465" y="334"/>
                  </a:lnTo>
                  <a:lnTo>
                    <a:pt x="465" y="339"/>
                  </a:lnTo>
                  <a:lnTo>
                    <a:pt x="472" y="341"/>
                  </a:lnTo>
                  <a:lnTo>
                    <a:pt x="483" y="342"/>
                  </a:lnTo>
                  <a:lnTo>
                    <a:pt x="497" y="343"/>
                  </a:lnTo>
                  <a:lnTo>
                    <a:pt x="513" y="344"/>
                  </a:lnTo>
                  <a:lnTo>
                    <a:pt x="528" y="347"/>
                  </a:lnTo>
                  <a:lnTo>
                    <a:pt x="541" y="349"/>
                  </a:lnTo>
                  <a:lnTo>
                    <a:pt x="551" y="352"/>
                  </a:lnTo>
                  <a:lnTo>
                    <a:pt x="557" y="358"/>
                  </a:lnTo>
                  <a:lnTo>
                    <a:pt x="556" y="364"/>
                  </a:lnTo>
                  <a:lnTo>
                    <a:pt x="555" y="370"/>
                  </a:lnTo>
                  <a:lnTo>
                    <a:pt x="552" y="375"/>
                  </a:lnTo>
                  <a:lnTo>
                    <a:pt x="549" y="380"/>
                  </a:lnTo>
                  <a:lnTo>
                    <a:pt x="543" y="380"/>
                  </a:lnTo>
                  <a:lnTo>
                    <a:pt x="537" y="379"/>
                  </a:lnTo>
                  <a:lnTo>
                    <a:pt x="531" y="377"/>
                  </a:lnTo>
                  <a:lnTo>
                    <a:pt x="526" y="374"/>
                  </a:lnTo>
                  <a:lnTo>
                    <a:pt x="520" y="373"/>
                  </a:lnTo>
                  <a:lnTo>
                    <a:pt x="515" y="372"/>
                  </a:lnTo>
                  <a:lnTo>
                    <a:pt x="510" y="373"/>
                  </a:lnTo>
                  <a:lnTo>
                    <a:pt x="504" y="378"/>
                  </a:lnTo>
                  <a:lnTo>
                    <a:pt x="515" y="389"/>
                  </a:lnTo>
                  <a:lnTo>
                    <a:pt x="531" y="404"/>
                  </a:lnTo>
                  <a:lnTo>
                    <a:pt x="550" y="424"/>
                  </a:lnTo>
                  <a:lnTo>
                    <a:pt x="568" y="445"/>
                  </a:lnTo>
                  <a:lnTo>
                    <a:pt x="587" y="465"/>
                  </a:lnTo>
                  <a:lnTo>
                    <a:pt x="602" y="485"/>
                  </a:lnTo>
                  <a:lnTo>
                    <a:pt x="614" y="500"/>
                  </a:lnTo>
                  <a:lnTo>
                    <a:pt x="621" y="511"/>
                  </a:lnTo>
                  <a:lnTo>
                    <a:pt x="626" y="522"/>
                  </a:lnTo>
                  <a:lnTo>
                    <a:pt x="629" y="532"/>
                  </a:lnTo>
                  <a:lnTo>
                    <a:pt x="632" y="543"/>
                  </a:lnTo>
                  <a:lnTo>
                    <a:pt x="633" y="554"/>
                  </a:lnTo>
                  <a:lnTo>
                    <a:pt x="631" y="563"/>
                  </a:lnTo>
                  <a:lnTo>
                    <a:pt x="627" y="574"/>
                  </a:lnTo>
                  <a:lnTo>
                    <a:pt x="621" y="582"/>
                  </a:lnTo>
                  <a:lnTo>
                    <a:pt x="614" y="589"/>
                  </a:lnTo>
                  <a:lnTo>
                    <a:pt x="601" y="590"/>
                  </a:lnTo>
                  <a:lnTo>
                    <a:pt x="586" y="586"/>
                  </a:lnTo>
                  <a:lnTo>
                    <a:pt x="570" y="581"/>
                  </a:lnTo>
                  <a:lnTo>
                    <a:pt x="555" y="574"/>
                  </a:lnTo>
                  <a:lnTo>
                    <a:pt x="541" y="566"/>
                  </a:lnTo>
                  <a:lnTo>
                    <a:pt x="529" y="558"/>
                  </a:lnTo>
                  <a:lnTo>
                    <a:pt x="522" y="551"/>
                  </a:lnTo>
                  <a:lnTo>
                    <a:pt x="520" y="546"/>
                  </a:lnTo>
                  <a:lnTo>
                    <a:pt x="526" y="547"/>
                  </a:lnTo>
                  <a:lnTo>
                    <a:pt x="536" y="551"/>
                  </a:lnTo>
                  <a:lnTo>
                    <a:pt x="550" y="555"/>
                  </a:lnTo>
                  <a:lnTo>
                    <a:pt x="566" y="560"/>
                  </a:lnTo>
                  <a:lnTo>
                    <a:pt x="582" y="566"/>
                  </a:lnTo>
                  <a:lnTo>
                    <a:pt x="597" y="568"/>
                  </a:lnTo>
                  <a:lnTo>
                    <a:pt x="608" y="568"/>
                  </a:lnTo>
                  <a:lnTo>
                    <a:pt x="613" y="564"/>
                  </a:lnTo>
                  <a:lnTo>
                    <a:pt x="606" y="540"/>
                  </a:lnTo>
                  <a:lnTo>
                    <a:pt x="588" y="513"/>
                  </a:lnTo>
                  <a:lnTo>
                    <a:pt x="563" y="481"/>
                  </a:lnTo>
                  <a:lnTo>
                    <a:pt x="534" y="452"/>
                  </a:lnTo>
                  <a:lnTo>
                    <a:pt x="504" y="424"/>
                  </a:lnTo>
                  <a:lnTo>
                    <a:pt x="478" y="401"/>
                  </a:lnTo>
                  <a:lnTo>
                    <a:pt x="460" y="386"/>
                  </a:lnTo>
                  <a:lnTo>
                    <a:pt x="453" y="380"/>
                  </a:lnTo>
                  <a:lnTo>
                    <a:pt x="444" y="390"/>
                  </a:lnTo>
                  <a:lnTo>
                    <a:pt x="431" y="400"/>
                  </a:lnTo>
                  <a:lnTo>
                    <a:pt x="416" y="409"/>
                  </a:lnTo>
                  <a:lnTo>
                    <a:pt x="399" y="417"/>
                  </a:lnTo>
                  <a:lnTo>
                    <a:pt x="384" y="424"/>
                  </a:lnTo>
                  <a:lnTo>
                    <a:pt x="370" y="430"/>
                  </a:lnTo>
                  <a:lnTo>
                    <a:pt x="361" y="433"/>
                  </a:lnTo>
                  <a:lnTo>
                    <a:pt x="357" y="434"/>
                  </a:lnTo>
                  <a:lnTo>
                    <a:pt x="348" y="465"/>
                  </a:lnTo>
                  <a:lnTo>
                    <a:pt x="345" y="505"/>
                  </a:lnTo>
                  <a:lnTo>
                    <a:pt x="344" y="537"/>
                  </a:lnTo>
                  <a:lnTo>
                    <a:pt x="341" y="549"/>
                  </a:lnTo>
                  <a:lnTo>
                    <a:pt x="336" y="546"/>
                  </a:lnTo>
                  <a:lnTo>
                    <a:pt x="330" y="536"/>
                  </a:lnTo>
                  <a:lnTo>
                    <a:pt x="324" y="522"/>
                  </a:lnTo>
                  <a:lnTo>
                    <a:pt x="319" y="505"/>
                  </a:lnTo>
                  <a:lnTo>
                    <a:pt x="316" y="486"/>
                  </a:lnTo>
                  <a:lnTo>
                    <a:pt x="314" y="469"/>
                  </a:lnTo>
                  <a:lnTo>
                    <a:pt x="314" y="454"/>
                  </a:lnTo>
                  <a:lnTo>
                    <a:pt x="316" y="442"/>
                  </a:lnTo>
                  <a:lnTo>
                    <a:pt x="309" y="440"/>
                  </a:lnTo>
                  <a:lnTo>
                    <a:pt x="299" y="438"/>
                  </a:lnTo>
                  <a:lnTo>
                    <a:pt x="286" y="437"/>
                  </a:lnTo>
                  <a:lnTo>
                    <a:pt x="273" y="434"/>
                  </a:lnTo>
                  <a:lnTo>
                    <a:pt x="261" y="433"/>
                  </a:lnTo>
                  <a:lnTo>
                    <a:pt x="250" y="431"/>
                  </a:lnTo>
                  <a:lnTo>
                    <a:pt x="243" y="430"/>
                  </a:lnTo>
                  <a:lnTo>
                    <a:pt x="240" y="427"/>
                  </a:lnTo>
                  <a:lnTo>
                    <a:pt x="257" y="4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5" name="Freeform 49"/>
            <p:cNvSpPr>
              <a:spLocks/>
            </p:cNvSpPr>
            <p:nvPr/>
          </p:nvSpPr>
          <p:spPr bwMode="auto">
            <a:xfrm>
              <a:off x="2742" y="2034"/>
              <a:ext cx="63" cy="32"/>
            </a:xfrm>
            <a:custGeom>
              <a:avLst/>
              <a:gdLst>
                <a:gd name="T0" fmla="*/ 76 w 125"/>
                <a:gd name="T1" fmla="*/ 1 h 64"/>
                <a:gd name="T2" fmla="*/ 79 w 125"/>
                <a:gd name="T3" fmla="*/ 3 h 64"/>
                <a:gd name="T4" fmla="*/ 84 w 125"/>
                <a:gd name="T5" fmla="*/ 5 h 64"/>
                <a:gd name="T6" fmla="*/ 92 w 125"/>
                <a:gd name="T7" fmla="*/ 9 h 64"/>
                <a:gd name="T8" fmla="*/ 100 w 125"/>
                <a:gd name="T9" fmla="*/ 14 h 64"/>
                <a:gd name="T10" fmla="*/ 108 w 125"/>
                <a:gd name="T11" fmla="*/ 19 h 64"/>
                <a:gd name="T12" fmla="*/ 115 w 125"/>
                <a:gd name="T13" fmla="*/ 24 h 64"/>
                <a:gd name="T14" fmla="*/ 121 w 125"/>
                <a:gd name="T15" fmla="*/ 30 h 64"/>
                <a:gd name="T16" fmla="*/ 124 w 125"/>
                <a:gd name="T17" fmla="*/ 35 h 64"/>
                <a:gd name="T18" fmla="*/ 125 w 125"/>
                <a:gd name="T19" fmla="*/ 40 h 64"/>
                <a:gd name="T20" fmla="*/ 125 w 125"/>
                <a:gd name="T21" fmla="*/ 43 h 64"/>
                <a:gd name="T22" fmla="*/ 124 w 125"/>
                <a:gd name="T23" fmla="*/ 47 h 64"/>
                <a:gd name="T24" fmla="*/ 119 w 125"/>
                <a:gd name="T25" fmla="*/ 48 h 64"/>
                <a:gd name="T26" fmla="*/ 116 w 125"/>
                <a:gd name="T27" fmla="*/ 48 h 64"/>
                <a:gd name="T28" fmla="*/ 111 w 125"/>
                <a:gd name="T29" fmla="*/ 45 h 64"/>
                <a:gd name="T30" fmla="*/ 106 w 125"/>
                <a:gd name="T31" fmla="*/ 41 h 64"/>
                <a:gd name="T32" fmla="*/ 99 w 125"/>
                <a:gd name="T33" fmla="*/ 37 h 64"/>
                <a:gd name="T34" fmla="*/ 91 w 125"/>
                <a:gd name="T35" fmla="*/ 32 h 64"/>
                <a:gd name="T36" fmla="*/ 84 w 125"/>
                <a:gd name="T37" fmla="*/ 29 h 64"/>
                <a:gd name="T38" fmla="*/ 79 w 125"/>
                <a:gd name="T39" fmla="*/ 26 h 64"/>
                <a:gd name="T40" fmla="*/ 75 w 125"/>
                <a:gd name="T41" fmla="*/ 26 h 64"/>
                <a:gd name="T42" fmla="*/ 68 w 125"/>
                <a:gd name="T43" fmla="*/ 35 h 64"/>
                <a:gd name="T44" fmla="*/ 60 w 125"/>
                <a:gd name="T45" fmla="*/ 48 h 64"/>
                <a:gd name="T46" fmla="*/ 51 w 125"/>
                <a:gd name="T47" fmla="*/ 60 h 64"/>
                <a:gd name="T48" fmla="*/ 48 w 125"/>
                <a:gd name="T49" fmla="*/ 64 h 64"/>
                <a:gd name="T50" fmla="*/ 43 w 125"/>
                <a:gd name="T51" fmla="*/ 62 h 64"/>
                <a:gd name="T52" fmla="*/ 40 w 125"/>
                <a:gd name="T53" fmla="*/ 57 h 64"/>
                <a:gd name="T54" fmla="*/ 38 w 125"/>
                <a:gd name="T55" fmla="*/ 53 h 64"/>
                <a:gd name="T56" fmla="*/ 39 w 125"/>
                <a:gd name="T57" fmla="*/ 48 h 64"/>
                <a:gd name="T58" fmla="*/ 43 w 125"/>
                <a:gd name="T59" fmla="*/ 40 h 64"/>
                <a:gd name="T60" fmla="*/ 48 w 125"/>
                <a:gd name="T61" fmla="*/ 32 h 64"/>
                <a:gd name="T62" fmla="*/ 53 w 125"/>
                <a:gd name="T63" fmla="*/ 24 h 64"/>
                <a:gd name="T64" fmla="*/ 58 w 125"/>
                <a:gd name="T65" fmla="*/ 17 h 64"/>
                <a:gd name="T66" fmla="*/ 40 w 125"/>
                <a:gd name="T67" fmla="*/ 19 h 64"/>
                <a:gd name="T68" fmla="*/ 27 w 125"/>
                <a:gd name="T69" fmla="*/ 25 h 64"/>
                <a:gd name="T70" fmla="*/ 19 w 125"/>
                <a:gd name="T71" fmla="*/ 34 h 64"/>
                <a:gd name="T72" fmla="*/ 15 w 125"/>
                <a:gd name="T73" fmla="*/ 43 h 64"/>
                <a:gd name="T74" fmla="*/ 11 w 125"/>
                <a:gd name="T75" fmla="*/ 52 h 64"/>
                <a:gd name="T76" fmla="*/ 9 w 125"/>
                <a:gd name="T77" fmla="*/ 60 h 64"/>
                <a:gd name="T78" fmla="*/ 5 w 125"/>
                <a:gd name="T79" fmla="*/ 63 h 64"/>
                <a:gd name="T80" fmla="*/ 1 w 125"/>
                <a:gd name="T81" fmla="*/ 63 h 64"/>
                <a:gd name="T82" fmla="*/ 0 w 125"/>
                <a:gd name="T83" fmla="*/ 47 h 64"/>
                <a:gd name="T84" fmla="*/ 3 w 125"/>
                <a:gd name="T85" fmla="*/ 32 h 64"/>
                <a:gd name="T86" fmla="*/ 11 w 125"/>
                <a:gd name="T87" fmla="*/ 19 h 64"/>
                <a:gd name="T88" fmla="*/ 23 w 125"/>
                <a:gd name="T89" fmla="*/ 8 h 64"/>
                <a:gd name="T90" fmla="*/ 28 w 125"/>
                <a:gd name="T91" fmla="*/ 5 h 64"/>
                <a:gd name="T92" fmla="*/ 35 w 125"/>
                <a:gd name="T93" fmla="*/ 3 h 64"/>
                <a:gd name="T94" fmla="*/ 42 w 125"/>
                <a:gd name="T95" fmla="*/ 2 h 64"/>
                <a:gd name="T96" fmla="*/ 49 w 125"/>
                <a:gd name="T97" fmla="*/ 1 h 64"/>
                <a:gd name="T98" fmla="*/ 56 w 125"/>
                <a:gd name="T99" fmla="*/ 0 h 64"/>
                <a:gd name="T100" fmla="*/ 63 w 125"/>
                <a:gd name="T101" fmla="*/ 0 h 64"/>
                <a:gd name="T102" fmla="*/ 70 w 125"/>
                <a:gd name="T103" fmla="*/ 0 h 64"/>
                <a:gd name="T104" fmla="*/ 76 w 125"/>
                <a:gd name="T105" fmla="*/ 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5" h="64">
                  <a:moveTo>
                    <a:pt x="76" y="1"/>
                  </a:moveTo>
                  <a:lnTo>
                    <a:pt x="79" y="3"/>
                  </a:lnTo>
                  <a:lnTo>
                    <a:pt x="84" y="5"/>
                  </a:lnTo>
                  <a:lnTo>
                    <a:pt x="92" y="9"/>
                  </a:lnTo>
                  <a:lnTo>
                    <a:pt x="100" y="14"/>
                  </a:lnTo>
                  <a:lnTo>
                    <a:pt x="108" y="19"/>
                  </a:lnTo>
                  <a:lnTo>
                    <a:pt x="115" y="24"/>
                  </a:lnTo>
                  <a:lnTo>
                    <a:pt x="121" y="30"/>
                  </a:lnTo>
                  <a:lnTo>
                    <a:pt x="124" y="35"/>
                  </a:lnTo>
                  <a:lnTo>
                    <a:pt x="125" y="40"/>
                  </a:lnTo>
                  <a:lnTo>
                    <a:pt x="125" y="43"/>
                  </a:lnTo>
                  <a:lnTo>
                    <a:pt x="124" y="47"/>
                  </a:lnTo>
                  <a:lnTo>
                    <a:pt x="119" y="48"/>
                  </a:lnTo>
                  <a:lnTo>
                    <a:pt x="116" y="48"/>
                  </a:lnTo>
                  <a:lnTo>
                    <a:pt x="111" y="45"/>
                  </a:lnTo>
                  <a:lnTo>
                    <a:pt x="106" y="41"/>
                  </a:lnTo>
                  <a:lnTo>
                    <a:pt x="99" y="37"/>
                  </a:lnTo>
                  <a:lnTo>
                    <a:pt x="91" y="32"/>
                  </a:lnTo>
                  <a:lnTo>
                    <a:pt x="84" y="29"/>
                  </a:lnTo>
                  <a:lnTo>
                    <a:pt x="79" y="26"/>
                  </a:lnTo>
                  <a:lnTo>
                    <a:pt x="75" y="26"/>
                  </a:lnTo>
                  <a:lnTo>
                    <a:pt x="68" y="35"/>
                  </a:lnTo>
                  <a:lnTo>
                    <a:pt x="60" y="48"/>
                  </a:lnTo>
                  <a:lnTo>
                    <a:pt x="51" y="60"/>
                  </a:lnTo>
                  <a:lnTo>
                    <a:pt x="48" y="64"/>
                  </a:lnTo>
                  <a:lnTo>
                    <a:pt x="43" y="62"/>
                  </a:lnTo>
                  <a:lnTo>
                    <a:pt x="40" y="57"/>
                  </a:lnTo>
                  <a:lnTo>
                    <a:pt x="38" y="53"/>
                  </a:lnTo>
                  <a:lnTo>
                    <a:pt x="39" y="48"/>
                  </a:lnTo>
                  <a:lnTo>
                    <a:pt x="43" y="40"/>
                  </a:lnTo>
                  <a:lnTo>
                    <a:pt x="48" y="32"/>
                  </a:lnTo>
                  <a:lnTo>
                    <a:pt x="53" y="24"/>
                  </a:lnTo>
                  <a:lnTo>
                    <a:pt x="58" y="17"/>
                  </a:lnTo>
                  <a:lnTo>
                    <a:pt x="40" y="19"/>
                  </a:lnTo>
                  <a:lnTo>
                    <a:pt x="27" y="25"/>
                  </a:lnTo>
                  <a:lnTo>
                    <a:pt x="19" y="34"/>
                  </a:lnTo>
                  <a:lnTo>
                    <a:pt x="15" y="43"/>
                  </a:lnTo>
                  <a:lnTo>
                    <a:pt x="11" y="52"/>
                  </a:lnTo>
                  <a:lnTo>
                    <a:pt x="9" y="60"/>
                  </a:lnTo>
                  <a:lnTo>
                    <a:pt x="5" y="63"/>
                  </a:lnTo>
                  <a:lnTo>
                    <a:pt x="1" y="63"/>
                  </a:lnTo>
                  <a:lnTo>
                    <a:pt x="0" y="47"/>
                  </a:lnTo>
                  <a:lnTo>
                    <a:pt x="3" y="32"/>
                  </a:lnTo>
                  <a:lnTo>
                    <a:pt x="11" y="19"/>
                  </a:lnTo>
                  <a:lnTo>
                    <a:pt x="23" y="8"/>
                  </a:lnTo>
                  <a:lnTo>
                    <a:pt x="28" y="5"/>
                  </a:lnTo>
                  <a:lnTo>
                    <a:pt x="35" y="3"/>
                  </a:lnTo>
                  <a:lnTo>
                    <a:pt x="42" y="2"/>
                  </a:lnTo>
                  <a:lnTo>
                    <a:pt x="49" y="1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6" name="Freeform 50"/>
            <p:cNvSpPr>
              <a:spLocks/>
            </p:cNvSpPr>
            <p:nvPr/>
          </p:nvSpPr>
          <p:spPr bwMode="auto">
            <a:xfrm>
              <a:off x="2563" y="2053"/>
              <a:ext cx="102" cy="188"/>
            </a:xfrm>
            <a:custGeom>
              <a:avLst/>
              <a:gdLst>
                <a:gd name="T0" fmla="*/ 204 w 204"/>
                <a:gd name="T1" fmla="*/ 2 h 375"/>
                <a:gd name="T2" fmla="*/ 201 w 204"/>
                <a:gd name="T3" fmla="*/ 3 h 375"/>
                <a:gd name="T4" fmla="*/ 194 w 204"/>
                <a:gd name="T5" fmla="*/ 6 h 375"/>
                <a:gd name="T6" fmla="*/ 183 w 204"/>
                <a:gd name="T7" fmla="*/ 9 h 375"/>
                <a:gd name="T8" fmla="*/ 171 w 204"/>
                <a:gd name="T9" fmla="*/ 14 h 375"/>
                <a:gd name="T10" fmla="*/ 157 w 204"/>
                <a:gd name="T11" fmla="*/ 18 h 375"/>
                <a:gd name="T12" fmla="*/ 143 w 204"/>
                <a:gd name="T13" fmla="*/ 23 h 375"/>
                <a:gd name="T14" fmla="*/ 130 w 204"/>
                <a:gd name="T15" fmla="*/ 28 h 375"/>
                <a:gd name="T16" fmla="*/ 120 w 204"/>
                <a:gd name="T17" fmla="*/ 33 h 375"/>
                <a:gd name="T18" fmla="*/ 111 w 204"/>
                <a:gd name="T19" fmla="*/ 38 h 375"/>
                <a:gd name="T20" fmla="*/ 99 w 204"/>
                <a:gd name="T21" fmla="*/ 47 h 375"/>
                <a:gd name="T22" fmla="*/ 86 w 204"/>
                <a:gd name="T23" fmla="*/ 60 h 375"/>
                <a:gd name="T24" fmla="*/ 71 w 204"/>
                <a:gd name="T25" fmla="*/ 75 h 375"/>
                <a:gd name="T26" fmla="*/ 56 w 204"/>
                <a:gd name="T27" fmla="*/ 90 h 375"/>
                <a:gd name="T28" fmla="*/ 42 w 204"/>
                <a:gd name="T29" fmla="*/ 105 h 375"/>
                <a:gd name="T30" fmla="*/ 30 w 204"/>
                <a:gd name="T31" fmla="*/ 117 h 375"/>
                <a:gd name="T32" fmla="*/ 22 w 204"/>
                <a:gd name="T33" fmla="*/ 128 h 375"/>
                <a:gd name="T34" fmla="*/ 26 w 204"/>
                <a:gd name="T35" fmla="*/ 165 h 375"/>
                <a:gd name="T36" fmla="*/ 31 w 204"/>
                <a:gd name="T37" fmla="*/ 201 h 375"/>
                <a:gd name="T38" fmla="*/ 39 w 204"/>
                <a:gd name="T39" fmla="*/ 237 h 375"/>
                <a:gd name="T40" fmla="*/ 49 w 204"/>
                <a:gd name="T41" fmla="*/ 273 h 375"/>
                <a:gd name="T42" fmla="*/ 49 w 204"/>
                <a:gd name="T43" fmla="*/ 298 h 375"/>
                <a:gd name="T44" fmla="*/ 50 w 204"/>
                <a:gd name="T45" fmla="*/ 329 h 375"/>
                <a:gd name="T46" fmla="*/ 52 w 204"/>
                <a:gd name="T47" fmla="*/ 358 h 375"/>
                <a:gd name="T48" fmla="*/ 54 w 204"/>
                <a:gd name="T49" fmla="*/ 375 h 375"/>
                <a:gd name="T50" fmla="*/ 52 w 204"/>
                <a:gd name="T51" fmla="*/ 375 h 375"/>
                <a:gd name="T52" fmla="*/ 47 w 204"/>
                <a:gd name="T53" fmla="*/ 375 h 375"/>
                <a:gd name="T54" fmla="*/ 41 w 204"/>
                <a:gd name="T55" fmla="*/ 375 h 375"/>
                <a:gd name="T56" fmla="*/ 34 w 204"/>
                <a:gd name="T57" fmla="*/ 374 h 375"/>
                <a:gd name="T58" fmla="*/ 27 w 204"/>
                <a:gd name="T59" fmla="*/ 374 h 375"/>
                <a:gd name="T60" fmla="*/ 20 w 204"/>
                <a:gd name="T61" fmla="*/ 372 h 375"/>
                <a:gd name="T62" fmla="*/ 15 w 204"/>
                <a:gd name="T63" fmla="*/ 370 h 375"/>
                <a:gd name="T64" fmla="*/ 12 w 204"/>
                <a:gd name="T65" fmla="*/ 367 h 375"/>
                <a:gd name="T66" fmla="*/ 15 w 204"/>
                <a:gd name="T67" fmla="*/ 348 h 375"/>
                <a:gd name="T68" fmla="*/ 15 w 204"/>
                <a:gd name="T69" fmla="*/ 304 h 375"/>
                <a:gd name="T70" fmla="*/ 11 w 204"/>
                <a:gd name="T71" fmla="*/ 253 h 375"/>
                <a:gd name="T72" fmla="*/ 5 w 204"/>
                <a:gd name="T73" fmla="*/ 211 h 375"/>
                <a:gd name="T74" fmla="*/ 3 w 204"/>
                <a:gd name="T75" fmla="*/ 187 h 375"/>
                <a:gd name="T76" fmla="*/ 0 w 204"/>
                <a:gd name="T77" fmla="*/ 163 h 375"/>
                <a:gd name="T78" fmla="*/ 0 w 204"/>
                <a:gd name="T79" fmla="*/ 139 h 375"/>
                <a:gd name="T80" fmla="*/ 5 w 204"/>
                <a:gd name="T81" fmla="*/ 116 h 375"/>
                <a:gd name="T82" fmla="*/ 11 w 204"/>
                <a:gd name="T83" fmla="*/ 107 h 375"/>
                <a:gd name="T84" fmla="*/ 22 w 204"/>
                <a:gd name="T85" fmla="*/ 94 h 375"/>
                <a:gd name="T86" fmla="*/ 37 w 204"/>
                <a:gd name="T87" fmla="*/ 78 h 375"/>
                <a:gd name="T88" fmla="*/ 54 w 204"/>
                <a:gd name="T89" fmla="*/ 61 h 375"/>
                <a:gd name="T90" fmla="*/ 72 w 204"/>
                <a:gd name="T91" fmla="*/ 44 h 375"/>
                <a:gd name="T92" fmla="*/ 90 w 204"/>
                <a:gd name="T93" fmla="*/ 29 h 375"/>
                <a:gd name="T94" fmla="*/ 106 w 204"/>
                <a:gd name="T95" fmla="*/ 16 h 375"/>
                <a:gd name="T96" fmla="*/ 119 w 204"/>
                <a:gd name="T97" fmla="*/ 7 h 375"/>
                <a:gd name="T98" fmla="*/ 129 w 204"/>
                <a:gd name="T99" fmla="*/ 4 h 375"/>
                <a:gd name="T100" fmla="*/ 141 w 204"/>
                <a:gd name="T101" fmla="*/ 3 h 375"/>
                <a:gd name="T102" fmla="*/ 155 w 204"/>
                <a:gd name="T103" fmla="*/ 1 h 375"/>
                <a:gd name="T104" fmla="*/ 168 w 204"/>
                <a:gd name="T105" fmla="*/ 0 h 375"/>
                <a:gd name="T106" fmla="*/ 182 w 204"/>
                <a:gd name="T107" fmla="*/ 0 h 375"/>
                <a:gd name="T108" fmla="*/ 193 w 204"/>
                <a:gd name="T109" fmla="*/ 0 h 375"/>
                <a:gd name="T110" fmla="*/ 201 w 204"/>
                <a:gd name="T111" fmla="*/ 0 h 375"/>
                <a:gd name="T112" fmla="*/ 204 w 204"/>
                <a:gd name="T113" fmla="*/ 2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4" h="375">
                  <a:moveTo>
                    <a:pt x="204" y="2"/>
                  </a:moveTo>
                  <a:lnTo>
                    <a:pt x="201" y="3"/>
                  </a:lnTo>
                  <a:lnTo>
                    <a:pt x="194" y="6"/>
                  </a:lnTo>
                  <a:lnTo>
                    <a:pt x="183" y="9"/>
                  </a:lnTo>
                  <a:lnTo>
                    <a:pt x="171" y="14"/>
                  </a:lnTo>
                  <a:lnTo>
                    <a:pt x="157" y="18"/>
                  </a:lnTo>
                  <a:lnTo>
                    <a:pt x="143" y="23"/>
                  </a:lnTo>
                  <a:lnTo>
                    <a:pt x="130" y="28"/>
                  </a:lnTo>
                  <a:lnTo>
                    <a:pt x="120" y="33"/>
                  </a:lnTo>
                  <a:lnTo>
                    <a:pt x="111" y="38"/>
                  </a:lnTo>
                  <a:lnTo>
                    <a:pt x="99" y="47"/>
                  </a:lnTo>
                  <a:lnTo>
                    <a:pt x="86" y="60"/>
                  </a:lnTo>
                  <a:lnTo>
                    <a:pt x="71" y="75"/>
                  </a:lnTo>
                  <a:lnTo>
                    <a:pt x="56" y="90"/>
                  </a:lnTo>
                  <a:lnTo>
                    <a:pt x="42" y="105"/>
                  </a:lnTo>
                  <a:lnTo>
                    <a:pt x="30" y="117"/>
                  </a:lnTo>
                  <a:lnTo>
                    <a:pt x="22" y="128"/>
                  </a:lnTo>
                  <a:lnTo>
                    <a:pt x="26" y="165"/>
                  </a:lnTo>
                  <a:lnTo>
                    <a:pt x="31" y="201"/>
                  </a:lnTo>
                  <a:lnTo>
                    <a:pt x="39" y="237"/>
                  </a:lnTo>
                  <a:lnTo>
                    <a:pt x="49" y="273"/>
                  </a:lnTo>
                  <a:lnTo>
                    <a:pt x="49" y="298"/>
                  </a:lnTo>
                  <a:lnTo>
                    <a:pt x="50" y="329"/>
                  </a:lnTo>
                  <a:lnTo>
                    <a:pt x="52" y="358"/>
                  </a:lnTo>
                  <a:lnTo>
                    <a:pt x="54" y="375"/>
                  </a:lnTo>
                  <a:lnTo>
                    <a:pt x="52" y="375"/>
                  </a:lnTo>
                  <a:lnTo>
                    <a:pt x="47" y="375"/>
                  </a:lnTo>
                  <a:lnTo>
                    <a:pt x="41" y="375"/>
                  </a:lnTo>
                  <a:lnTo>
                    <a:pt x="34" y="374"/>
                  </a:lnTo>
                  <a:lnTo>
                    <a:pt x="27" y="374"/>
                  </a:lnTo>
                  <a:lnTo>
                    <a:pt x="20" y="372"/>
                  </a:lnTo>
                  <a:lnTo>
                    <a:pt x="15" y="370"/>
                  </a:lnTo>
                  <a:lnTo>
                    <a:pt x="12" y="367"/>
                  </a:lnTo>
                  <a:lnTo>
                    <a:pt x="15" y="348"/>
                  </a:lnTo>
                  <a:lnTo>
                    <a:pt x="15" y="304"/>
                  </a:lnTo>
                  <a:lnTo>
                    <a:pt x="11" y="253"/>
                  </a:lnTo>
                  <a:lnTo>
                    <a:pt x="5" y="211"/>
                  </a:lnTo>
                  <a:lnTo>
                    <a:pt x="3" y="187"/>
                  </a:lnTo>
                  <a:lnTo>
                    <a:pt x="0" y="163"/>
                  </a:lnTo>
                  <a:lnTo>
                    <a:pt x="0" y="139"/>
                  </a:lnTo>
                  <a:lnTo>
                    <a:pt x="5" y="116"/>
                  </a:lnTo>
                  <a:lnTo>
                    <a:pt x="11" y="107"/>
                  </a:lnTo>
                  <a:lnTo>
                    <a:pt x="22" y="94"/>
                  </a:lnTo>
                  <a:lnTo>
                    <a:pt x="37" y="78"/>
                  </a:lnTo>
                  <a:lnTo>
                    <a:pt x="54" y="61"/>
                  </a:lnTo>
                  <a:lnTo>
                    <a:pt x="72" y="44"/>
                  </a:lnTo>
                  <a:lnTo>
                    <a:pt x="90" y="29"/>
                  </a:lnTo>
                  <a:lnTo>
                    <a:pt x="106" y="16"/>
                  </a:lnTo>
                  <a:lnTo>
                    <a:pt x="119" y="7"/>
                  </a:lnTo>
                  <a:lnTo>
                    <a:pt x="129" y="4"/>
                  </a:lnTo>
                  <a:lnTo>
                    <a:pt x="141" y="3"/>
                  </a:lnTo>
                  <a:lnTo>
                    <a:pt x="155" y="1"/>
                  </a:lnTo>
                  <a:lnTo>
                    <a:pt x="168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01" y="0"/>
                  </a:lnTo>
                  <a:lnTo>
                    <a:pt x="204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7" name="Freeform 51"/>
            <p:cNvSpPr>
              <a:spLocks/>
            </p:cNvSpPr>
            <p:nvPr/>
          </p:nvSpPr>
          <p:spPr bwMode="auto">
            <a:xfrm>
              <a:off x="2619" y="2057"/>
              <a:ext cx="75" cy="45"/>
            </a:xfrm>
            <a:custGeom>
              <a:avLst/>
              <a:gdLst>
                <a:gd name="T0" fmla="*/ 126 w 150"/>
                <a:gd name="T1" fmla="*/ 10 h 90"/>
                <a:gd name="T2" fmla="*/ 139 w 150"/>
                <a:gd name="T3" fmla="*/ 7 h 90"/>
                <a:gd name="T4" fmla="*/ 149 w 150"/>
                <a:gd name="T5" fmla="*/ 9 h 90"/>
                <a:gd name="T6" fmla="*/ 149 w 150"/>
                <a:gd name="T7" fmla="*/ 18 h 90"/>
                <a:gd name="T8" fmla="*/ 129 w 150"/>
                <a:gd name="T9" fmla="*/ 24 h 90"/>
                <a:gd name="T10" fmla="*/ 101 w 150"/>
                <a:gd name="T11" fmla="*/ 37 h 90"/>
                <a:gd name="T12" fmla="*/ 77 w 150"/>
                <a:gd name="T13" fmla="*/ 55 h 90"/>
                <a:gd name="T14" fmla="*/ 56 w 150"/>
                <a:gd name="T15" fmla="*/ 77 h 90"/>
                <a:gd name="T16" fmla="*/ 44 w 150"/>
                <a:gd name="T17" fmla="*/ 90 h 90"/>
                <a:gd name="T18" fmla="*/ 37 w 150"/>
                <a:gd name="T19" fmla="*/ 87 h 90"/>
                <a:gd name="T20" fmla="*/ 40 w 150"/>
                <a:gd name="T21" fmla="*/ 74 h 90"/>
                <a:gd name="T22" fmla="*/ 56 w 150"/>
                <a:gd name="T23" fmla="*/ 53 h 90"/>
                <a:gd name="T24" fmla="*/ 68 w 150"/>
                <a:gd name="T25" fmla="*/ 43 h 90"/>
                <a:gd name="T26" fmla="*/ 80 w 150"/>
                <a:gd name="T27" fmla="*/ 36 h 90"/>
                <a:gd name="T28" fmla="*/ 91 w 150"/>
                <a:gd name="T29" fmla="*/ 29 h 90"/>
                <a:gd name="T30" fmla="*/ 99 w 150"/>
                <a:gd name="T31" fmla="*/ 22 h 90"/>
                <a:gd name="T32" fmla="*/ 86 w 150"/>
                <a:gd name="T33" fmla="*/ 21 h 90"/>
                <a:gd name="T34" fmla="*/ 61 w 150"/>
                <a:gd name="T35" fmla="*/ 31 h 90"/>
                <a:gd name="T36" fmla="*/ 38 w 150"/>
                <a:gd name="T37" fmla="*/ 47 h 90"/>
                <a:gd name="T38" fmla="*/ 18 w 150"/>
                <a:gd name="T39" fmla="*/ 66 h 90"/>
                <a:gd name="T40" fmla="*/ 7 w 150"/>
                <a:gd name="T41" fmla="*/ 74 h 90"/>
                <a:gd name="T42" fmla="*/ 3 w 150"/>
                <a:gd name="T43" fmla="*/ 74 h 90"/>
                <a:gd name="T44" fmla="*/ 0 w 150"/>
                <a:gd name="T45" fmla="*/ 67 h 90"/>
                <a:gd name="T46" fmla="*/ 7 w 150"/>
                <a:gd name="T47" fmla="*/ 60 h 90"/>
                <a:gd name="T48" fmla="*/ 16 w 150"/>
                <a:gd name="T49" fmla="*/ 48 h 90"/>
                <a:gd name="T50" fmla="*/ 30 w 150"/>
                <a:gd name="T51" fmla="*/ 37 h 90"/>
                <a:gd name="T52" fmla="*/ 44 w 150"/>
                <a:gd name="T53" fmla="*/ 25 h 90"/>
                <a:gd name="T54" fmla="*/ 59 w 150"/>
                <a:gd name="T55" fmla="*/ 15 h 90"/>
                <a:gd name="T56" fmla="*/ 73 w 150"/>
                <a:gd name="T57" fmla="*/ 9 h 90"/>
                <a:gd name="T58" fmla="*/ 85 w 150"/>
                <a:gd name="T59" fmla="*/ 7 h 90"/>
                <a:gd name="T60" fmla="*/ 96 w 150"/>
                <a:gd name="T61" fmla="*/ 3 h 90"/>
                <a:gd name="T62" fmla="*/ 108 w 150"/>
                <a:gd name="T63" fmla="*/ 0 h 90"/>
                <a:gd name="T64" fmla="*/ 120 w 150"/>
                <a:gd name="T65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90">
                  <a:moveTo>
                    <a:pt x="120" y="10"/>
                  </a:moveTo>
                  <a:lnTo>
                    <a:pt x="126" y="10"/>
                  </a:lnTo>
                  <a:lnTo>
                    <a:pt x="133" y="8"/>
                  </a:lnTo>
                  <a:lnTo>
                    <a:pt x="139" y="7"/>
                  </a:lnTo>
                  <a:lnTo>
                    <a:pt x="146" y="6"/>
                  </a:lnTo>
                  <a:lnTo>
                    <a:pt x="149" y="9"/>
                  </a:lnTo>
                  <a:lnTo>
                    <a:pt x="150" y="14"/>
                  </a:lnTo>
                  <a:lnTo>
                    <a:pt x="149" y="18"/>
                  </a:lnTo>
                  <a:lnTo>
                    <a:pt x="144" y="21"/>
                  </a:lnTo>
                  <a:lnTo>
                    <a:pt x="129" y="24"/>
                  </a:lnTo>
                  <a:lnTo>
                    <a:pt x="115" y="30"/>
                  </a:lnTo>
                  <a:lnTo>
                    <a:pt x="101" y="37"/>
                  </a:lnTo>
                  <a:lnTo>
                    <a:pt x="89" y="45"/>
                  </a:lnTo>
                  <a:lnTo>
                    <a:pt x="77" y="55"/>
                  </a:lnTo>
                  <a:lnTo>
                    <a:pt x="67" y="66"/>
                  </a:lnTo>
                  <a:lnTo>
                    <a:pt x="56" y="77"/>
                  </a:lnTo>
                  <a:lnTo>
                    <a:pt x="47" y="89"/>
                  </a:lnTo>
                  <a:lnTo>
                    <a:pt x="44" y="90"/>
                  </a:lnTo>
                  <a:lnTo>
                    <a:pt x="40" y="89"/>
                  </a:lnTo>
                  <a:lnTo>
                    <a:pt x="37" y="87"/>
                  </a:lnTo>
                  <a:lnTo>
                    <a:pt x="35" y="85"/>
                  </a:lnTo>
                  <a:lnTo>
                    <a:pt x="40" y="74"/>
                  </a:lnTo>
                  <a:lnTo>
                    <a:pt x="48" y="62"/>
                  </a:lnTo>
                  <a:lnTo>
                    <a:pt x="56" y="53"/>
                  </a:lnTo>
                  <a:lnTo>
                    <a:pt x="65" y="45"/>
                  </a:lnTo>
                  <a:lnTo>
                    <a:pt x="68" y="43"/>
                  </a:lnTo>
                  <a:lnTo>
                    <a:pt x="74" y="39"/>
                  </a:lnTo>
                  <a:lnTo>
                    <a:pt x="80" y="36"/>
                  </a:lnTo>
                  <a:lnTo>
                    <a:pt x="85" y="32"/>
                  </a:lnTo>
                  <a:lnTo>
                    <a:pt x="91" y="29"/>
                  </a:lnTo>
                  <a:lnTo>
                    <a:pt x="96" y="24"/>
                  </a:lnTo>
                  <a:lnTo>
                    <a:pt x="99" y="22"/>
                  </a:lnTo>
                  <a:lnTo>
                    <a:pt x="100" y="18"/>
                  </a:lnTo>
                  <a:lnTo>
                    <a:pt x="86" y="21"/>
                  </a:lnTo>
                  <a:lnTo>
                    <a:pt x="74" y="25"/>
                  </a:lnTo>
                  <a:lnTo>
                    <a:pt x="61" y="31"/>
                  </a:lnTo>
                  <a:lnTo>
                    <a:pt x="50" y="38"/>
                  </a:lnTo>
                  <a:lnTo>
                    <a:pt x="38" y="47"/>
                  </a:lnTo>
                  <a:lnTo>
                    <a:pt x="28" y="55"/>
                  </a:lnTo>
                  <a:lnTo>
                    <a:pt x="18" y="66"/>
                  </a:lnTo>
                  <a:lnTo>
                    <a:pt x="9" y="75"/>
                  </a:lnTo>
                  <a:lnTo>
                    <a:pt x="7" y="74"/>
                  </a:lnTo>
                  <a:lnTo>
                    <a:pt x="6" y="74"/>
                  </a:lnTo>
                  <a:lnTo>
                    <a:pt x="3" y="74"/>
                  </a:lnTo>
                  <a:lnTo>
                    <a:pt x="1" y="71"/>
                  </a:lnTo>
                  <a:lnTo>
                    <a:pt x="0" y="67"/>
                  </a:lnTo>
                  <a:lnTo>
                    <a:pt x="2" y="63"/>
                  </a:lnTo>
                  <a:lnTo>
                    <a:pt x="7" y="60"/>
                  </a:lnTo>
                  <a:lnTo>
                    <a:pt x="10" y="55"/>
                  </a:lnTo>
                  <a:lnTo>
                    <a:pt x="16" y="48"/>
                  </a:lnTo>
                  <a:lnTo>
                    <a:pt x="23" y="43"/>
                  </a:lnTo>
                  <a:lnTo>
                    <a:pt x="30" y="37"/>
                  </a:lnTo>
                  <a:lnTo>
                    <a:pt x="37" y="31"/>
                  </a:lnTo>
                  <a:lnTo>
                    <a:pt x="44" y="25"/>
                  </a:lnTo>
                  <a:lnTo>
                    <a:pt x="51" y="20"/>
                  </a:lnTo>
                  <a:lnTo>
                    <a:pt x="59" y="15"/>
                  </a:lnTo>
                  <a:lnTo>
                    <a:pt x="67" y="10"/>
                  </a:lnTo>
                  <a:lnTo>
                    <a:pt x="73" y="9"/>
                  </a:lnTo>
                  <a:lnTo>
                    <a:pt x="80" y="8"/>
                  </a:lnTo>
                  <a:lnTo>
                    <a:pt x="85" y="7"/>
                  </a:lnTo>
                  <a:lnTo>
                    <a:pt x="91" y="5"/>
                  </a:lnTo>
                  <a:lnTo>
                    <a:pt x="96" y="3"/>
                  </a:lnTo>
                  <a:lnTo>
                    <a:pt x="101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20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8" name="Freeform 52"/>
            <p:cNvSpPr>
              <a:spLocks/>
            </p:cNvSpPr>
            <p:nvPr/>
          </p:nvSpPr>
          <p:spPr bwMode="auto">
            <a:xfrm>
              <a:off x="2839" y="2037"/>
              <a:ext cx="38" cy="65"/>
            </a:xfrm>
            <a:custGeom>
              <a:avLst/>
              <a:gdLst>
                <a:gd name="T0" fmla="*/ 60 w 76"/>
                <a:gd name="T1" fmla="*/ 10 h 131"/>
                <a:gd name="T2" fmla="*/ 55 w 76"/>
                <a:gd name="T3" fmla="*/ 12 h 131"/>
                <a:gd name="T4" fmla="*/ 46 w 76"/>
                <a:gd name="T5" fmla="*/ 17 h 131"/>
                <a:gd name="T6" fmla="*/ 36 w 76"/>
                <a:gd name="T7" fmla="*/ 24 h 131"/>
                <a:gd name="T8" fmla="*/ 30 w 76"/>
                <a:gd name="T9" fmla="*/ 30 h 131"/>
                <a:gd name="T10" fmla="*/ 24 w 76"/>
                <a:gd name="T11" fmla="*/ 47 h 131"/>
                <a:gd name="T12" fmla="*/ 21 w 76"/>
                <a:gd name="T13" fmla="*/ 65 h 131"/>
                <a:gd name="T14" fmla="*/ 23 w 76"/>
                <a:gd name="T15" fmla="*/ 82 h 131"/>
                <a:gd name="T16" fmla="*/ 30 w 76"/>
                <a:gd name="T17" fmla="*/ 98 h 131"/>
                <a:gd name="T18" fmla="*/ 41 w 76"/>
                <a:gd name="T19" fmla="*/ 109 h 131"/>
                <a:gd name="T20" fmla="*/ 50 w 76"/>
                <a:gd name="T21" fmla="*/ 113 h 131"/>
                <a:gd name="T22" fmla="*/ 57 w 76"/>
                <a:gd name="T23" fmla="*/ 115 h 131"/>
                <a:gd name="T24" fmla="*/ 64 w 76"/>
                <a:gd name="T25" fmla="*/ 112 h 131"/>
                <a:gd name="T26" fmla="*/ 68 w 76"/>
                <a:gd name="T27" fmla="*/ 109 h 131"/>
                <a:gd name="T28" fmla="*/ 72 w 76"/>
                <a:gd name="T29" fmla="*/ 108 h 131"/>
                <a:gd name="T30" fmla="*/ 75 w 76"/>
                <a:gd name="T31" fmla="*/ 108 h 131"/>
                <a:gd name="T32" fmla="*/ 76 w 76"/>
                <a:gd name="T33" fmla="*/ 112 h 131"/>
                <a:gd name="T34" fmla="*/ 70 w 76"/>
                <a:gd name="T35" fmla="*/ 123 h 131"/>
                <a:gd name="T36" fmla="*/ 64 w 76"/>
                <a:gd name="T37" fmla="*/ 128 h 131"/>
                <a:gd name="T38" fmla="*/ 57 w 76"/>
                <a:gd name="T39" fmla="*/ 131 h 131"/>
                <a:gd name="T40" fmla="*/ 49 w 76"/>
                <a:gd name="T41" fmla="*/ 131 h 131"/>
                <a:gd name="T42" fmla="*/ 39 w 76"/>
                <a:gd name="T43" fmla="*/ 127 h 131"/>
                <a:gd name="T44" fmla="*/ 30 w 76"/>
                <a:gd name="T45" fmla="*/ 123 h 131"/>
                <a:gd name="T46" fmla="*/ 21 w 76"/>
                <a:gd name="T47" fmla="*/ 117 h 131"/>
                <a:gd name="T48" fmla="*/ 12 w 76"/>
                <a:gd name="T49" fmla="*/ 110 h 131"/>
                <a:gd name="T50" fmla="*/ 4 w 76"/>
                <a:gd name="T51" fmla="*/ 87 h 131"/>
                <a:gd name="T52" fmla="*/ 0 w 76"/>
                <a:gd name="T53" fmla="*/ 64 h 131"/>
                <a:gd name="T54" fmla="*/ 2 w 76"/>
                <a:gd name="T55" fmla="*/ 41 h 131"/>
                <a:gd name="T56" fmla="*/ 11 w 76"/>
                <a:gd name="T57" fmla="*/ 19 h 131"/>
                <a:gd name="T58" fmla="*/ 15 w 76"/>
                <a:gd name="T59" fmla="*/ 14 h 131"/>
                <a:gd name="T60" fmla="*/ 21 w 76"/>
                <a:gd name="T61" fmla="*/ 10 h 131"/>
                <a:gd name="T62" fmla="*/ 28 w 76"/>
                <a:gd name="T63" fmla="*/ 6 h 131"/>
                <a:gd name="T64" fmla="*/ 34 w 76"/>
                <a:gd name="T65" fmla="*/ 3 h 131"/>
                <a:gd name="T66" fmla="*/ 41 w 76"/>
                <a:gd name="T67" fmla="*/ 0 h 131"/>
                <a:gd name="T68" fmla="*/ 47 w 76"/>
                <a:gd name="T69" fmla="*/ 2 h 131"/>
                <a:gd name="T70" fmla="*/ 54 w 76"/>
                <a:gd name="T71" fmla="*/ 4 h 131"/>
                <a:gd name="T72" fmla="*/ 60 w 76"/>
                <a:gd name="T73" fmla="*/ 1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" h="131">
                  <a:moveTo>
                    <a:pt x="60" y="10"/>
                  </a:moveTo>
                  <a:lnTo>
                    <a:pt x="55" y="12"/>
                  </a:lnTo>
                  <a:lnTo>
                    <a:pt x="46" y="17"/>
                  </a:lnTo>
                  <a:lnTo>
                    <a:pt x="36" y="24"/>
                  </a:lnTo>
                  <a:lnTo>
                    <a:pt x="30" y="30"/>
                  </a:lnTo>
                  <a:lnTo>
                    <a:pt x="24" y="47"/>
                  </a:lnTo>
                  <a:lnTo>
                    <a:pt x="21" y="65"/>
                  </a:lnTo>
                  <a:lnTo>
                    <a:pt x="23" y="82"/>
                  </a:lnTo>
                  <a:lnTo>
                    <a:pt x="30" y="98"/>
                  </a:lnTo>
                  <a:lnTo>
                    <a:pt x="41" y="109"/>
                  </a:lnTo>
                  <a:lnTo>
                    <a:pt x="50" y="113"/>
                  </a:lnTo>
                  <a:lnTo>
                    <a:pt x="57" y="115"/>
                  </a:lnTo>
                  <a:lnTo>
                    <a:pt x="64" y="112"/>
                  </a:lnTo>
                  <a:lnTo>
                    <a:pt x="68" y="109"/>
                  </a:lnTo>
                  <a:lnTo>
                    <a:pt x="72" y="108"/>
                  </a:lnTo>
                  <a:lnTo>
                    <a:pt x="75" y="108"/>
                  </a:lnTo>
                  <a:lnTo>
                    <a:pt x="76" y="112"/>
                  </a:lnTo>
                  <a:lnTo>
                    <a:pt x="70" y="123"/>
                  </a:lnTo>
                  <a:lnTo>
                    <a:pt x="64" y="128"/>
                  </a:lnTo>
                  <a:lnTo>
                    <a:pt x="57" y="131"/>
                  </a:lnTo>
                  <a:lnTo>
                    <a:pt x="49" y="131"/>
                  </a:lnTo>
                  <a:lnTo>
                    <a:pt x="39" y="127"/>
                  </a:lnTo>
                  <a:lnTo>
                    <a:pt x="30" y="123"/>
                  </a:lnTo>
                  <a:lnTo>
                    <a:pt x="21" y="117"/>
                  </a:lnTo>
                  <a:lnTo>
                    <a:pt x="12" y="110"/>
                  </a:lnTo>
                  <a:lnTo>
                    <a:pt x="4" y="87"/>
                  </a:lnTo>
                  <a:lnTo>
                    <a:pt x="0" y="64"/>
                  </a:lnTo>
                  <a:lnTo>
                    <a:pt x="2" y="41"/>
                  </a:lnTo>
                  <a:lnTo>
                    <a:pt x="11" y="19"/>
                  </a:lnTo>
                  <a:lnTo>
                    <a:pt x="15" y="14"/>
                  </a:lnTo>
                  <a:lnTo>
                    <a:pt x="21" y="10"/>
                  </a:lnTo>
                  <a:lnTo>
                    <a:pt x="28" y="6"/>
                  </a:lnTo>
                  <a:lnTo>
                    <a:pt x="34" y="3"/>
                  </a:lnTo>
                  <a:lnTo>
                    <a:pt x="41" y="0"/>
                  </a:lnTo>
                  <a:lnTo>
                    <a:pt x="47" y="2"/>
                  </a:lnTo>
                  <a:lnTo>
                    <a:pt x="54" y="4"/>
                  </a:lnTo>
                  <a:lnTo>
                    <a:pt x="60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9" name="Freeform 53"/>
            <p:cNvSpPr>
              <a:spLocks/>
            </p:cNvSpPr>
            <p:nvPr/>
          </p:nvSpPr>
          <p:spPr bwMode="auto">
            <a:xfrm>
              <a:off x="2654" y="2068"/>
              <a:ext cx="49" cy="45"/>
            </a:xfrm>
            <a:custGeom>
              <a:avLst/>
              <a:gdLst>
                <a:gd name="T0" fmla="*/ 99 w 99"/>
                <a:gd name="T1" fmla="*/ 7 h 90"/>
                <a:gd name="T2" fmla="*/ 85 w 99"/>
                <a:gd name="T3" fmla="*/ 13 h 90"/>
                <a:gd name="T4" fmla="*/ 72 w 99"/>
                <a:gd name="T5" fmla="*/ 21 h 90"/>
                <a:gd name="T6" fmla="*/ 59 w 99"/>
                <a:gd name="T7" fmla="*/ 29 h 90"/>
                <a:gd name="T8" fmla="*/ 47 w 99"/>
                <a:gd name="T9" fmla="*/ 39 h 90"/>
                <a:gd name="T10" fmla="*/ 37 w 99"/>
                <a:gd name="T11" fmla="*/ 49 h 90"/>
                <a:gd name="T12" fmla="*/ 28 w 99"/>
                <a:gd name="T13" fmla="*/ 62 h 90"/>
                <a:gd name="T14" fmla="*/ 20 w 99"/>
                <a:gd name="T15" fmla="*/ 75 h 90"/>
                <a:gd name="T16" fmla="*/ 14 w 99"/>
                <a:gd name="T17" fmla="*/ 89 h 90"/>
                <a:gd name="T18" fmla="*/ 11 w 99"/>
                <a:gd name="T19" fmla="*/ 90 h 90"/>
                <a:gd name="T20" fmla="*/ 6 w 99"/>
                <a:gd name="T21" fmla="*/ 90 h 90"/>
                <a:gd name="T22" fmla="*/ 2 w 99"/>
                <a:gd name="T23" fmla="*/ 90 h 90"/>
                <a:gd name="T24" fmla="*/ 0 w 99"/>
                <a:gd name="T25" fmla="*/ 86 h 90"/>
                <a:gd name="T26" fmla="*/ 1 w 99"/>
                <a:gd name="T27" fmla="*/ 77 h 90"/>
                <a:gd name="T28" fmla="*/ 4 w 99"/>
                <a:gd name="T29" fmla="*/ 69 h 90"/>
                <a:gd name="T30" fmla="*/ 8 w 99"/>
                <a:gd name="T31" fmla="*/ 61 h 90"/>
                <a:gd name="T32" fmla="*/ 13 w 99"/>
                <a:gd name="T33" fmla="*/ 53 h 90"/>
                <a:gd name="T34" fmla="*/ 19 w 99"/>
                <a:gd name="T35" fmla="*/ 46 h 90"/>
                <a:gd name="T36" fmla="*/ 24 w 99"/>
                <a:gd name="T37" fmla="*/ 39 h 90"/>
                <a:gd name="T38" fmla="*/ 30 w 99"/>
                <a:gd name="T39" fmla="*/ 32 h 90"/>
                <a:gd name="T40" fmla="*/ 36 w 99"/>
                <a:gd name="T41" fmla="*/ 26 h 90"/>
                <a:gd name="T42" fmla="*/ 42 w 99"/>
                <a:gd name="T43" fmla="*/ 21 h 90"/>
                <a:gd name="T44" fmla="*/ 49 w 99"/>
                <a:gd name="T45" fmla="*/ 16 h 90"/>
                <a:gd name="T46" fmla="*/ 57 w 99"/>
                <a:gd name="T47" fmla="*/ 11 h 90"/>
                <a:gd name="T48" fmla="*/ 64 w 99"/>
                <a:gd name="T49" fmla="*/ 8 h 90"/>
                <a:gd name="T50" fmla="*/ 72 w 99"/>
                <a:gd name="T51" fmla="*/ 6 h 90"/>
                <a:gd name="T52" fmla="*/ 80 w 99"/>
                <a:gd name="T53" fmla="*/ 3 h 90"/>
                <a:gd name="T54" fmla="*/ 88 w 99"/>
                <a:gd name="T55" fmla="*/ 2 h 90"/>
                <a:gd name="T56" fmla="*/ 96 w 99"/>
                <a:gd name="T57" fmla="*/ 0 h 90"/>
                <a:gd name="T58" fmla="*/ 99 w 99"/>
                <a:gd name="T59" fmla="*/ 7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9" h="90">
                  <a:moveTo>
                    <a:pt x="99" y="7"/>
                  </a:moveTo>
                  <a:lnTo>
                    <a:pt x="85" y="13"/>
                  </a:lnTo>
                  <a:lnTo>
                    <a:pt x="72" y="21"/>
                  </a:lnTo>
                  <a:lnTo>
                    <a:pt x="59" y="29"/>
                  </a:lnTo>
                  <a:lnTo>
                    <a:pt x="47" y="39"/>
                  </a:lnTo>
                  <a:lnTo>
                    <a:pt x="37" y="49"/>
                  </a:lnTo>
                  <a:lnTo>
                    <a:pt x="28" y="62"/>
                  </a:lnTo>
                  <a:lnTo>
                    <a:pt x="20" y="75"/>
                  </a:lnTo>
                  <a:lnTo>
                    <a:pt x="14" y="89"/>
                  </a:lnTo>
                  <a:lnTo>
                    <a:pt x="11" y="90"/>
                  </a:lnTo>
                  <a:lnTo>
                    <a:pt x="6" y="90"/>
                  </a:lnTo>
                  <a:lnTo>
                    <a:pt x="2" y="90"/>
                  </a:lnTo>
                  <a:lnTo>
                    <a:pt x="0" y="86"/>
                  </a:lnTo>
                  <a:lnTo>
                    <a:pt x="1" y="77"/>
                  </a:lnTo>
                  <a:lnTo>
                    <a:pt x="4" y="69"/>
                  </a:lnTo>
                  <a:lnTo>
                    <a:pt x="8" y="61"/>
                  </a:lnTo>
                  <a:lnTo>
                    <a:pt x="13" y="53"/>
                  </a:lnTo>
                  <a:lnTo>
                    <a:pt x="19" y="46"/>
                  </a:lnTo>
                  <a:lnTo>
                    <a:pt x="24" y="39"/>
                  </a:lnTo>
                  <a:lnTo>
                    <a:pt x="30" y="32"/>
                  </a:lnTo>
                  <a:lnTo>
                    <a:pt x="36" y="26"/>
                  </a:lnTo>
                  <a:lnTo>
                    <a:pt x="42" y="21"/>
                  </a:lnTo>
                  <a:lnTo>
                    <a:pt x="49" y="16"/>
                  </a:lnTo>
                  <a:lnTo>
                    <a:pt x="57" y="11"/>
                  </a:lnTo>
                  <a:lnTo>
                    <a:pt x="64" y="8"/>
                  </a:lnTo>
                  <a:lnTo>
                    <a:pt x="72" y="6"/>
                  </a:lnTo>
                  <a:lnTo>
                    <a:pt x="80" y="3"/>
                  </a:lnTo>
                  <a:lnTo>
                    <a:pt x="88" y="2"/>
                  </a:lnTo>
                  <a:lnTo>
                    <a:pt x="96" y="0"/>
                  </a:lnTo>
                  <a:lnTo>
                    <a:pt x="99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0" name="Freeform 54"/>
            <p:cNvSpPr>
              <a:spLocks/>
            </p:cNvSpPr>
            <p:nvPr/>
          </p:nvSpPr>
          <p:spPr bwMode="auto">
            <a:xfrm>
              <a:off x="2723" y="2085"/>
              <a:ext cx="54" cy="82"/>
            </a:xfrm>
            <a:custGeom>
              <a:avLst/>
              <a:gdLst>
                <a:gd name="T0" fmla="*/ 91 w 110"/>
                <a:gd name="T1" fmla="*/ 10 h 165"/>
                <a:gd name="T2" fmla="*/ 97 w 110"/>
                <a:gd name="T3" fmla="*/ 16 h 165"/>
                <a:gd name="T4" fmla="*/ 100 w 110"/>
                <a:gd name="T5" fmla="*/ 23 h 165"/>
                <a:gd name="T6" fmla="*/ 101 w 110"/>
                <a:gd name="T7" fmla="*/ 30 h 165"/>
                <a:gd name="T8" fmla="*/ 102 w 110"/>
                <a:gd name="T9" fmla="*/ 39 h 165"/>
                <a:gd name="T10" fmla="*/ 93 w 110"/>
                <a:gd name="T11" fmla="*/ 42 h 165"/>
                <a:gd name="T12" fmla="*/ 88 w 110"/>
                <a:gd name="T13" fmla="*/ 36 h 165"/>
                <a:gd name="T14" fmla="*/ 85 w 110"/>
                <a:gd name="T15" fmla="*/ 27 h 165"/>
                <a:gd name="T16" fmla="*/ 78 w 110"/>
                <a:gd name="T17" fmla="*/ 21 h 165"/>
                <a:gd name="T18" fmla="*/ 70 w 110"/>
                <a:gd name="T19" fmla="*/ 21 h 165"/>
                <a:gd name="T20" fmla="*/ 63 w 110"/>
                <a:gd name="T21" fmla="*/ 22 h 165"/>
                <a:gd name="T22" fmla="*/ 56 w 110"/>
                <a:gd name="T23" fmla="*/ 24 h 165"/>
                <a:gd name="T24" fmla="*/ 51 w 110"/>
                <a:gd name="T25" fmla="*/ 28 h 165"/>
                <a:gd name="T26" fmla="*/ 45 w 110"/>
                <a:gd name="T27" fmla="*/ 32 h 165"/>
                <a:gd name="T28" fmla="*/ 41 w 110"/>
                <a:gd name="T29" fmla="*/ 38 h 165"/>
                <a:gd name="T30" fmla="*/ 37 w 110"/>
                <a:gd name="T31" fmla="*/ 44 h 165"/>
                <a:gd name="T32" fmla="*/ 34 w 110"/>
                <a:gd name="T33" fmla="*/ 50 h 165"/>
                <a:gd name="T34" fmla="*/ 29 w 110"/>
                <a:gd name="T35" fmla="*/ 70 h 165"/>
                <a:gd name="T36" fmla="*/ 28 w 110"/>
                <a:gd name="T37" fmla="*/ 93 h 165"/>
                <a:gd name="T38" fmla="*/ 30 w 110"/>
                <a:gd name="T39" fmla="*/ 115 h 165"/>
                <a:gd name="T40" fmla="*/ 42 w 110"/>
                <a:gd name="T41" fmla="*/ 133 h 165"/>
                <a:gd name="T42" fmla="*/ 55 w 110"/>
                <a:gd name="T43" fmla="*/ 139 h 165"/>
                <a:gd name="T44" fmla="*/ 67 w 110"/>
                <a:gd name="T45" fmla="*/ 138 h 165"/>
                <a:gd name="T46" fmla="*/ 79 w 110"/>
                <a:gd name="T47" fmla="*/ 134 h 165"/>
                <a:gd name="T48" fmla="*/ 89 w 110"/>
                <a:gd name="T49" fmla="*/ 125 h 165"/>
                <a:gd name="T50" fmla="*/ 97 w 110"/>
                <a:gd name="T51" fmla="*/ 115 h 165"/>
                <a:gd name="T52" fmla="*/ 104 w 110"/>
                <a:gd name="T53" fmla="*/ 106 h 165"/>
                <a:gd name="T54" fmla="*/ 109 w 110"/>
                <a:gd name="T55" fmla="*/ 99 h 165"/>
                <a:gd name="T56" fmla="*/ 110 w 110"/>
                <a:gd name="T57" fmla="*/ 97 h 165"/>
                <a:gd name="T58" fmla="*/ 110 w 110"/>
                <a:gd name="T59" fmla="*/ 106 h 165"/>
                <a:gd name="T60" fmla="*/ 106 w 110"/>
                <a:gd name="T61" fmla="*/ 119 h 165"/>
                <a:gd name="T62" fmla="*/ 101 w 110"/>
                <a:gd name="T63" fmla="*/ 133 h 165"/>
                <a:gd name="T64" fmla="*/ 91 w 110"/>
                <a:gd name="T65" fmla="*/ 146 h 165"/>
                <a:gd name="T66" fmla="*/ 80 w 110"/>
                <a:gd name="T67" fmla="*/ 158 h 165"/>
                <a:gd name="T68" fmla="*/ 65 w 110"/>
                <a:gd name="T69" fmla="*/ 164 h 165"/>
                <a:gd name="T70" fmla="*/ 48 w 110"/>
                <a:gd name="T71" fmla="*/ 165 h 165"/>
                <a:gd name="T72" fmla="*/ 28 w 110"/>
                <a:gd name="T73" fmla="*/ 158 h 165"/>
                <a:gd name="T74" fmla="*/ 15 w 110"/>
                <a:gd name="T75" fmla="*/ 148 h 165"/>
                <a:gd name="T76" fmla="*/ 7 w 110"/>
                <a:gd name="T77" fmla="*/ 131 h 165"/>
                <a:gd name="T78" fmla="*/ 3 w 110"/>
                <a:gd name="T79" fmla="*/ 114 h 165"/>
                <a:gd name="T80" fmla="*/ 0 w 110"/>
                <a:gd name="T81" fmla="*/ 95 h 165"/>
                <a:gd name="T82" fmla="*/ 0 w 110"/>
                <a:gd name="T83" fmla="*/ 76 h 165"/>
                <a:gd name="T84" fmla="*/ 3 w 110"/>
                <a:gd name="T85" fmla="*/ 60 h 165"/>
                <a:gd name="T86" fmla="*/ 4 w 110"/>
                <a:gd name="T87" fmla="*/ 47 h 165"/>
                <a:gd name="T88" fmla="*/ 6 w 110"/>
                <a:gd name="T89" fmla="*/ 39 h 165"/>
                <a:gd name="T90" fmla="*/ 12 w 110"/>
                <a:gd name="T91" fmla="*/ 29 h 165"/>
                <a:gd name="T92" fmla="*/ 21 w 110"/>
                <a:gd name="T93" fmla="*/ 19 h 165"/>
                <a:gd name="T94" fmla="*/ 32 w 110"/>
                <a:gd name="T95" fmla="*/ 10 h 165"/>
                <a:gd name="T96" fmla="*/ 43 w 110"/>
                <a:gd name="T97" fmla="*/ 5 h 165"/>
                <a:gd name="T98" fmla="*/ 56 w 110"/>
                <a:gd name="T99" fmla="*/ 1 h 165"/>
                <a:gd name="T100" fmla="*/ 67 w 110"/>
                <a:gd name="T101" fmla="*/ 0 h 165"/>
                <a:gd name="T102" fmla="*/ 80 w 110"/>
                <a:gd name="T103" fmla="*/ 4 h 165"/>
                <a:gd name="T104" fmla="*/ 91 w 110"/>
                <a:gd name="T105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0" h="165">
                  <a:moveTo>
                    <a:pt x="91" y="10"/>
                  </a:moveTo>
                  <a:lnTo>
                    <a:pt x="97" y="16"/>
                  </a:lnTo>
                  <a:lnTo>
                    <a:pt x="100" y="23"/>
                  </a:lnTo>
                  <a:lnTo>
                    <a:pt x="101" y="30"/>
                  </a:lnTo>
                  <a:lnTo>
                    <a:pt x="102" y="39"/>
                  </a:lnTo>
                  <a:lnTo>
                    <a:pt x="93" y="42"/>
                  </a:lnTo>
                  <a:lnTo>
                    <a:pt x="88" y="36"/>
                  </a:lnTo>
                  <a:lnTo>
                    <a:pt x="85" y="27"/>
                  </a:lnTo>
                  <a:lnTo>
                    <a:pt x="78" y="21"/>
                  </a:lnTo>
                  <a:lnTo>
                    <a:pt x="70" y="21"/>
                  </a:lnTo>
                  <a:lnTo>
                    <a:pt x="63" y="22"/>
                  </a:lnTo>
                  <a:lnTo>
                    <a:pt x="56" y="24"/>
                  </a:lnTo>
                  <a:lnTo>
                    <a:pt x="51" y="28"/>
                  </a:lnTo>
                  <a:lnTo>
                    <a:pt x="45" y="32"/>
                  </a:lnTo>
                  <a:lnTo>
                    <a:pt x="41" y="38"/>
                  </a:lnTo>
                  <a:lnTo>
                    <a:pt x="37" y="44"/>
                  </a:lnTo>
                  <a:lnTo>
                    <a:pt x="34" y="50"/>
                  </a:lnTo>
                  <a:lnTo>
                    <a:pt x="29" y="70"/>
                  </a:lnTo>
                  <a:lnTo>
                    <a:pt x="28" y="93"/>
                  </a:lnTo>
                  <a:lnTo>
                    <a:pt x="30" y="115"/>
                  </a:lnTo>
                  <a:lnTo>
                    <a:pt x="42" y="133"/>
                  </a:lnTo>
                  <a:lnTo>
                    <a:pt x="55" y="139"/>
                  </a:lnTo>
                  <a:lnTo>
                    <a:pt x="67" y="138"/>
                  </a:lnTo>
                  <a:lnTo>
                    <a:pt x="79" y="134"/>
                  </a:lnTo>
                  <a:lnTo>
                    <a:pt x="89" y="125"/>
                  </a:lnTo>
                  <a:lnTo>
                    <a:pt x="97" y="115"/>
                  </a:lnTo>
                  <a:lnTo>
                    <a:pt x="104" y="106"/>
                  </a:lnTo>
                  <a:lnTo>
                    <a:pt x="109" y="99"/>
                  </a:lnTo>
                  <a:lnTo>
                    <a:pt x="110" y="97"/>
                  </a:lnTo>
                  <a:lnTo>
                    <a:pt x="110" y="106"/>
                  </a:lnTo>
                  <a:lnTo>
                    <a:pt x="106" y="119"/>
                  </a:lnTo>
                  <a:lnTo>
                    <a:pt x="101" y="133"/>
                  </a:lnTo>
                  <a:lnTo>
                    <a:pt x="91" y="146"/>
                  </a:lnTo>
                  <a:lnTo>
                    <a:pt x="80" y="158"/>
                  </a:lnTo>
                  <a:lnTo>
                    <a:pt x="65" y="164"/>
                  </a:lnTo>
                  <a:lnTo>
                    <a:pt x="48" y="165"/>
                  </a:lnTo>
                  <a:lnTo>
                    <a:pt x="28" y="158"/>
                  </a:lnTo>
                  <a:lnTo>
                    <a:pt x="15" y="148"/>
                  </a:lnTo>
                  <a:lnTo>
                    <a:pt x="7" y="131"/>
                  </a:lnTo>
                  <a:lnTo>
                    <a:pt x="3" y="114"/>
                  </a:lnTo>
                  <a:lnTo>
                    <a:pt x="0" y="95"/>
                  </a:lnTo>
                  <a:lnTo>
                    <a:pt x="0" y="76"/>
                  </a:lnTo>
                  <a:lnTo>
                    <a:pt x="3" y="60"/>
                  </a:lnTo>
                  <a:lnTo>
                    <a:pt x="4" y="47"/>
                  </a:lnTo>
                  <a:lnTo>
                    <a:pt x="6" y="39"/>
                  </a:lnTo>
                  <a:lnTo>
                    <a:pt x="12" y="29"/>
                  </a:lnTo>
                  <a:lnTo>
                    <a:pt x="21" y="19"/>
                  </a:lnTo>
                  <a:lnTo>
                    <a:pt x="32" y="10"/>
                  </a:lnTo>
                  <a:lnTo>
                    <a:pt x="43" y="5"/>
                  </a:lnTo>
                  <a:lnTo>
                    <a:pt x="56" y="1"/>
                  </a:lnTo>
                  <a:lnTo>
                    <a:pt x="67" y="0"/>
                  </a:lnTo>
                  <a:lnTo>
                    <a:pt x="80" y="4"/>
                  </a:lnTo>
                  <a:lnTo>
                    <a:pt x="91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1" name="Freeform 55"/>
            <p:cNvSpPr>
              <a:spLocks/>
            </p:cNvSpPr>
            <p:nvPr/>
          </p:nvSpPr>
          <p:spPr bwMode="auto">
            <a:xfrm>
              <a:off x="2791" y="2079"/>
              <a:ext cx="38" cy="33"/>
            </a:xfrm>
            <a:custGeom>
              <a:avLst/>
              <a:gdLst>
                <a:gd name="T0" fmla="*/ 76 w 76"/>
                <a:gd name="T1" fmla="*/ 11 h 64"/>
                <a:gd name="T2" fmla="*/ 72 w 76"/>
                <a:gd name="T3" fmla="*/ 12 h 64"/>
                <a:gd name="T4" fmla="*/ 65 w 76"/>
                <a:gd name="T5" fmla="*/ 16 h 64"/>
                <a:gd name="T6" fmla="*/ 57 w 76"/>
                <a:gd name="T7" fmla="*/ 18 h 64"/>
                <a:gd name="T8" fmla="*/ 51 w 76"/>
                <a:gd name="T9" fmla="*/ 18 h 64"/>
                <a:gd name="T10" fmla="*/ 46 w 76"/>
                <a:gd name="T11" fmla="*/ 23 h 64"/>
                <a:gd name="T12" fmla="*/ 36 w 76"/>
                <a:gd name="T13" fmla="*/ 35 h 64"/>
                <a:gd name="T14" fmla="*/ 26 w 76"/>
                <a:gd name="T15" fmla="*/ 50 h 64"/>
                <a:gd name="T16" fmla="*/ 18 w 76"/>
                <a:gd name="T17" fmla="*/ 64 h 64"/>
                <a:gd name="T18" fmla="*/ 16 w 76"/>
                <a:gd name="T19" fmla="*/ 64 h 64"/>
                <a:gd name="T20" fmla="*/ 11 w 76"/>
                <a:gd name="T21" fmla="*/ 64 h 64"/>
                <a:gd name="T22" fmla="*/ 5 w 76"/>
                <a:gd name="T23" fmla="*/ 64 h 64"/>
                <a:gd name="T24" fmla="*/ 0 w 76"/>
                <a:gd name="T25" fmla="*/ 63 h 64"/>
                <a:gd name="T26" fmla="*/ 0 w 76"/>
                <a:gd name="T27" fmla="*/ 48 h 64"/>
                <a:gd name="T28" fmla="*/ 5 w 76"/>
                <a:gd name="T29" fmla="*/ 33 h 64"/>
                <a:gd name="T30" fmla="*/ 13 w 76"/>
                <a:gd name="T31" fmla="*/ 22 h 64"/>
                <a:gd name="T32" fmla="*/ 24 w 76"/>
                <a:gd name="T33" fmla="*/ 11 h 64"/>
                <a:gd name="T34" fmla="*/ 34 w 76"/>
                <a:gd name="T35" fmla="*/ 7 h 64"/>
                <a:gd name="T36" fmla="*/ 42 w 76"/>
                <a:gd name="T37" fmla="*/ 3 h 64"/>
                <a:gd name="T38" fmla="*/ 49 w 76"/>
                <a:gd name="T39" fmla="*/ 1 h 64"/>
                <a:gd name="T40" fmla="*/ 56 w 76"/>
                <a:gd name="T41" fmla="*/ 0 h 64"/>
                <a:gd name="T42" fmla="*/ 62 w 76"/>
                <a:gd name="T43" fmla="*/ 1 h 64"/>
                <a:gd name="T44" fmla="*/ 66 w 76"/>
                <a:gd name="T45" fmla="*/ 2 h 64"/>
                <a:gd name="T46" fmla="*/ 71 w 76"/>
                <a:gd name="T47" fmla="*/ 5 h 64"/>
                <a:gd name="T48" fmla="*/ 76 w 76"/>
                <a:gd name="T49" fmla="*/ 1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6" h="64">
                  <a:moveTo>
                    <a:pt x="76" y="11"/>
                  </a:moveTo>
                  <a:lnTo>
                    <a:pt x="72" y="12"/>
                  </a:lnTo>
                  <a:lnTo>
                    <a:pt x="65" y="16"/>
                  </a:lnTo>
                  <a:lnTo>
                    <a:pt x="57" y="18"/>
                  </a:lnTo>
                  <a:lnTo>
                    <a:pt x="51" y="18"/>
                  </a:lnTo>
                  <a:lnTo>
                    <a:pt x="46" y="23"/>
                  </a:lnTo>
                  <a:lnTo>
                    <a:pt x="36" y="35"/>
                  </a:lnTo>
                  <a:lnTo>
                    <a:pt x="26" y="50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1" y="64"/>
                  </a:lnTo>
                  <a:lnTo>
                    <a:pt x="5" y="64"/>
                  </a:lnTo>
                  <a:lnTo>
                    <a:pt x="0" y="63"/>
                  </a:lnTo>
                  <a:lnTo>
                    <a:pt x="0" y="48"/>
                  </a:lnTo>
                  <a:lnTo>
                    <a:pt x="5" y="33"/>
                  </a:lnTo>
                  <a:lnTo>
                    <a:pt x="13" y="22"/>
                  </a:lnTo>
                  <a:lnTo>
                    <a:pt x="24" y="11"/>
                  </a:lnTo>
                  <a:lnTo>
                    <a:pt x="34" y="7"/>
                  </a:lnTo>
                  <a:lnTo>
                    <a:pt x="42" y="3"/>
                  </a:lnTo>
                  <a:lnTo>
                    <a:pt x="49" y="1"/>
                  </a:lnTo>
                  <a:lnTo>
                    <a:pt x="56" y="0"/>
                  </a:lnTo>
                  <a:lnTo>
                    <a:pt x="62" y="1"/>
                  </a:lnTo>
                  <a:lnTo>
                    <a:pt x="66" y="2"/>
                  </a:lnTo>
                  <a:lnTo>
                    <a:pt x="71" y="5"/>
                  </a:lnTo>
                  <a:lnTo>
                    <a:pt x="7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2" name="Freeform 56"/>
            <p:cNvSpPr>
              <a:spLocks/>
            </p:cNvSpPr>
            <p:nvPr/>
          </p:nvSpPr>
          <p:spPr bwMode="auto">
            <a:xfrm>
              <a:off x="2462" y="2137"/>
              <a:ext cx="68" cy="64"/>
            </a:xfrm>
            <a:custGeom>
              <a:avLst/>
              <a:gdLst>
                <a:gd name="T0" fmla="*/ 90 w 138"/>
                <a:gd name="T1" fmla="*/ 10 h 129"/>
                <a:gd name="T2" fmla="*/ 85 w 138"/>
                <a:gd name="T3" fmla="*/ 25 h 129"/>
                <a:gd name="T4" fmla="*/ 75 w 138"/>
                <a:gd name="T5" fmla="*/ 40 h 129"/>
                <a:gd name="T6" fmla="*/ 64 w 138"/>
                <a:gd name="T7" fmla="*/ 52 h 129"/>
                <a:gd name="T8" fmla="*/ 66 w 138"/>
                <a:gd name="T9" fmla="*/ 58 h 129"/>
                <a:gd name="T10" fmla="*/ 86 w 138"/>
                <a:gd name="T11" fmla="*/ 52 h 129"/>
                <a:gd name="T12" fmla="*/ 106 w 138"/>
                <a:gd name="T13" fmla="*/ 45 h 129"/>
                <a:gd name="T14" fmla="*/ 120 w 138"/>
                <a:gd name="T15" fmla="*/ 39 h 129"/>
                <a:gd name="T16" fmla="*/ 124 w 138"/>
                <a:gd name="T17" fmla="*/ 51 h 129"/>
                <a:gd name="T18" fmla="*/ 110 w 138"/>
                <a:gd name="T19" fmla="*/ 89 h 129"/>
                <a:gd name="T20" fmla="*/ 119 w 138"/>
                <a:gd name="T21" fmla="*/ 107 h 129"/>
                <a:gd name="T22" fmla="*/ 135 w 138"/>
                <a:gd name="T23" fmla="*/ 125 h 129"/>
                <a:gd name="T24" fmla="*/ 128 w 138"/>
                <a:gd name="T25" fmla="*/ 129 h 129"/>
                <a:gd name="T26" fmla="*/ 110 w 138"/>
                <a:gd name="T27" fmla="*/ 125 h 129"/>
                <a:gd name="T28" fmla="*/ 95 w 138"/>
                <a:gd name="T29" fmla="*/ 117 h 129"/>
                <a:gd name="T30" fmla="*/ 82 w 138"/>
                <a:gd name="T31" fmla="*/ 106 h 129"/>
                <a:gd name="T32" fmla="*/ 78 w 138"/>
                <a:gd name="T33" fmla="*/ 96 h 129"/>
                <a:gd name="T34" fmla="*/ 91 w 138"/>
                <a:gd name="T35" fmla="*/ 84 h 129"/>
                <a:gd name="T36" fmla="*/ 90 w 138"/>
                <a:gd name="T37" fmla="*/ 78 h 129"/>
                <a:gd name="T38" fmla="*/ 66 w 138"/>
                <a:gd name="T39" fmla="*/ 74 h 129"/>
                <a:gd name="T40" fmla="*/ 38 w 138"/>
                <a:gd name="T41" fmla="*/ 67 h 129"/>
                <a:gd name="T42" fmla="*/ 17 w 138"/>
                <a:gd name="T43" fmla="*/ 58 h 129"/>
                <a:gd name="T44" fmla="*/ 19 w 138"/>
                <a:gd name="T45" fmla="*/ 47 h 129"/>
                <a:gd name="T46" fmla="*/ 37 w 138"/>
                <a:gd name="T47" fmla="*/ 40 h 129"/>
                <a:gd name="T48" fmla="*/ 38 w 138"/>
                <a:gd name="T49" fmla="*/ 32 h 129"/>
                <a:gd name="T50" fmla="*/ 26 w 138"/>
                <a:gd name="T51" fmla="*/ 30 h 129"/>
                <a:gd name="T52" fmla="*/ 14 w 138"/>
                <a:gd name="T53" fmla="*/ 24 h 129"/>
                <a:gd name="T54" fmla="*/ 4 w 138"/>
                <a:gd name="T55" fmla="*/ 17 h 129"/>
                <a:gd name="T56" fmla="*/ 4 w 138"/>
                <a:gd name="T57" fmla="*/ 10 h 129"/>
                <a:gd name="T58" fmla="*/ 28 w 138"/>
                <a:gd name="T59" fmla="*/ 6 h 129"/>
                <a:gd name="T60" fmla="*/ 62 w 138"/>
                <a:gd name="T61" fmla="*/ 1 h 129"/>
                <a:gd name="T62" fmla="*/ 86 w 138"/>
                <a:gd name="T63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8" h="129">
                  <a:moveTo>
                    <a:pt x="90" y="2"/>
                  </a:moveTo>
                  <a:lnTo>
                    <a:pt x="90" y="10"/>
                  </a:lnTo>
                  <a:lnTo>
                    <a:pt x="88" y="18"/>
                  </a:lnTo>
                  <a:lnTo>
                    <a:pt x="85" y="25"/>
                  </a:lnTo>
                  <a:lnTo>
                    <a:pt x="81" y="33"/>
                  </a:lnTo>
                  <a:lnTo>
                    <a:pt x="75" y="40"/>
                  </a:lnTo>
                  <a:lnTo>
                    <a:pt x="70" y="46"/>
                  </a:lnTo>
                  <a:lnTo>
                    <a:pt x="64" y="52"/>
                  </a:lnTo>
                  <a:lnTo>
                    <a:pt x="58" y="58"/>
                  </a:lnTo>
                  <a:lnTo>
                    <a:pt x="66" y="58"/>
                  </a:lnTo>
                  <a:lnTo>
                    <a:pt x="77" y="55"/>
                  </a:lnTo>
                  <a:lnTo>
                    <a:pt x="86" y="52"/>
                  </a:lnTo>
                  <a:lnTo>
                    <a:pt x="96" y="48"/>
                  </a:lnTo>
                  <a:lnTo>
                    <a:pt x="106" y="45"/>
                  </a:lnTo>
                  <a:lnTo>
                    <a:pt x="115" y="41"/>
                  </a:lnTo>
                  <a:lnTo>
                    <a:pt x="120" y="39"/>
                  </a:lnTo>
                  <a:lnTo>
                    <a:pt x="124" y="38"/>
                  </a:lnTo>
                  <a:lnTo>
                    <a:pt x="124" y="51"/>
                  </a:lnTo>
                  <a:lnTo>
                    <a:pt x="117" y="69"/>
                  </a:lnTo>
                  <a:lnTo>
                    <a:pt x="110" y="89"/>
                  </a:lnTo>
                  <a:lnTo>
                    <a:pt x="110" y="102"/>
                  </a:lnTo>
                  <a:lnTo>
                    <a:pt x="119" y="107"/>
                  </a:lnTo>
                  <a:lnTo>
                    <a:pt x="128" y="116"/>
                  </a:lnTo>
                  <a:lnTo>
                    <a:pt x="135" y="125"/>
                  </a:lnTo>
                  <a:lnTo>
                    <a:pt x="138" y="129"/>
                  </a:lnTo>
                  <a:lnTo>
                    <a:pt x="128" y="129"/>
                  </a:lnTo>
                  <a:lnTo>
                    <a:pt x="119" y="128"/>
                  </a:lnTo>
                  <a:lnTo>
                    <a:pt x="110" y="125"/>
                  </a:lnTo>
                  <a:lnTo>
                    <a:pt x="102" y="122"/>
                  </a:lnTo>
                  <a:lnTo>
                    <a:pt x="95" y="117"/>
                  </a:lnTo>
                  <a:lnTo>
                    <a:pt x="88" y="112"/>
                  </a:lnTo>
                  <a:lnTo>
                    <a:pt x="82" y="106"/>
                  </a:lnTo>
                  <a:lnTo>
                    <a:pt x="77" y="99"/>
                  </a:lnTo>
                  <a:lnTo>
                    <a:pt x="78" y="96"/>
                  </a:lnTo>
                  <a:lnTo>
                    <a:pt x="83" y="90"/>
                  </a:lnTo>
                  <a:lnTo>
                    <a:pt x="91" y="84"/>
                  </a:lnTo>
                  <a:lnTo>
                    <a:pt x="98" y="81"/>
                  </a:lnTo>
                  <a:lnTo>
                    <a:pt x="90" y="78"/>
                  </a:lnTo>
                  <a:lnTo>
                    <a:pt x="80" y="76"/>
                  </a:lnTo>
                  <a:lnTo>
                    <a:pt x="66" y="74"/>
                  </a:lnTo>
                  <a:lnTo>
                    <a:pt x="52" y="70"/>
                  </a:lnTo>
                  <a:lnTo>
                    <a:pt x="38" y="67"/>
                  </a:lnTo>
                  <a:lnTo>
                    <a:pt x="26" y="62"/>
                  </a:lnTo>
                  <a:lnTo>
                    <a:pt x="17" y="58"/>
                  </a:lnTo>
                  <a:lnTo>
                    <a:pt x="12" y="52"/>
                  </a:lnTo>
                  <a:lnTo>
                    <a:pt x="19" y="47"/>
                  </a:lnTo>
                  <a:lnTo>
                    <a:pt x="28" y="44"/>
                  </a:lnTo>
                  <a:lnTo>
                    <a:pt x="37" y="40"/>
                  </a:lnTo>
                  <a:lnTo>
                    <a:pt x="44" y="33"/>
                  </a:lnTo>
                  <a:lnTo>
                    <a:pt x="38" y="32"/>
                  </a:lnTo>
                  <a:lnTo>
                    <a:pt x="32" y="31"/>
                  </a:lnTo>
                  <a:lnTo>
                    <a:pt x="26" y="30"/>
                  </a:lnTo>
                  <a:lnTo>
                    <a:pt x="20" y="28"/>
                  </a:lnTo>
                  <a:lnTo>
                    <a:pt x="14" y="24"/>
                  </a:lnTo>
                  <a:lnTo>
                    <a:pt x="9" y="21"/>
                  </a:lnTo>
                  <a:lnTo>
                    <a:pt x="4" y="17"/>
                  </a:lnTo>
                  <a:lnTo>
                    <a:pt x="0" y="13"/>
                  </a:lnTo>
                  <a:lnTo>
                    <a:pt x="4" y="10"/>
                  </a:lnTo>
                  <a:lnTo>
                    <a:pt x="14" y="8"/>
                  </a:lnTo>
                  <a:lnTo>
                    <a:pt x="28" y="6"/>
                  </a:lnTo>
                  <a:lnTo>
                    <a:pt x="44" y="3"/>
                  </a:lnTo>
                  <a:lnTo>
                    <a:pt x="62" y="1"/>
                  </a:lnTo>
                  <a:lnTo>
                    <a:pt x="75" y="0"/>
                  </a:lnTo>
                  <a:lnTo>
                    <a:pt x="86" y="0"/>
                  </a:lnTo>
                  <a:lnTo>
                    <a:pt x="9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3" name="Freeform 57"/>
            <p:cNvSpPr>
              <a:spLocks/>
            </p:cNvSpPr>
            <p:nvPr/>
          </p:nvSpPr>
          <p:spPr bwMode="auto">
            <a:xfrm>
              <a:off x="2811" y="2123"/>
              <a:ext cx="151" cy="274"/>
            </a:xfrm>
            <a:custGeom>
              <a:avLst/>
              <a:gdLst>
                <a:gd name="T0" fmla="*/ 102 w 302"/>
                <a:gd name="T1" fmla="*/ 60 h 549"/>
                <a:gd name="T2" fmla="*/ 132 w 302"/>
                <a:gd name="T3" fmla="*/ 37 h 549"/>
                <a:gd name="T4" fmla="*/ 166 w 302"/>
                <a:gd name="T5" fmla="*/ 12 h 549"/>
                <a:gd name="T6" fmla="*/ 193 w 302"/>
                <a:gd name="T7" fmla="*/ 0 h 549"/>
                <a:gd name="T8" fmla="*/ 210 w 302"/>
                <a:gd name="T9" fmla="*/ 12 h 549"/>
                <a:gd name="T10" fmla="*/ 219 w 302"/>
                <a:gd name="T11" fmla="*/ 29 h 549"/>
                <a:gd name="T12" fmla="*/ 218 w 302"/>
                <a:gd name="T13" fmla="*/ 41 h 549"/>
                <a:gd name="T14" fmla="*/ 213 w 302"/>
                <a:gd name="T15" fmla="*/ 44 h 549"/>
                <a:gd name="T16" fmla="*/ 204 w 302"/>
                <a:gd name="T17" fmla="*/ 41 h 549"/>
                <a:gd name="T18" fmla="*/ 197 w 302"/>
                <a:gd name="T19" fmla="*/ 31 h 549"/>
                <a:gd name="T20" fmla="*/ 183 w 302"/>
                <a:gd name="T21" fmla="*/ 39 h 549"/>
                <a:gd name="T22" fmla="*/ 152 w 302"/>
                <a:gd name="T23" fmla="*/ 62 h 549"/>
                <a:gd name="T24" fmla="*/ 119 w 302"/>
                <a:gd name="T25" fmla="*/ 80 h 549"/>
                <a:gd name="T26" fmla="*/ 97 w 302"/>
                <a:gd name="T27" fmla="*/ 90 h 549"/>
                <a:gd name="T28" fmla="*/ 97 w 302"/>
                <a:gd name="T29" fmla="*/ 99 h 549"/>
                <a:gd name="T30" fmla="*/ 107 w 302"/>
                <a:gd name="T31" fmla="*/ 117 h 549"/>
                <a:gd name="T32" fmla="*/ 120 w 302"/>
                <a:gd name="T33" fmla="*/ 120 h 549"/>
                <a:gd name="T34" fmla="*/ 136 w 302"/>
                <a:gd name="T35" fmla="*/ 110 h 549"/>
                <a:gd name="T36" fmla="*/ 158 w 302"/>
                <a:gd name="T37" fmla="*/ 94 h 549"/>
                <a:gd name="T38" fmla="*/ 178 w 302"/>
                <a:gd name="T39" fmla="*/ 81 h 549"/>
                <a:gd name="T40" fmla="*/ 192 w 302"/>
                <a:gd name="T41" fmla="*/ 84 h 549"/>
                <a:gd name="T42" fmla="*/ 212 w 302"/>
                <a:gd name="T43" fmla="*/ 125 h 549"/>
                <a:gd name="T44" fmla="*/ 236 w 302"/>
                <a:gd name="T45" fmla="*/ 179 h 549"/>
                <a:gd name="T46" fmla="*/ 258 w 302"/>
                <a:gd name="T47" fmla="*/ 223 h 549"/>
                <a:gd name="T48" fmla="*/ 270 w 302"/>
                <a:gd name="T49" fmla="*/ 223 h 549"/>
                <a:gd name="T50" fmla="*/ 280 w 302"/>
                <a:gd name="T51" fmla="*/ 206 h 549"/>
                <a:gd name="T52" fmla="*/ 293 w 302"/>
                <a:gd name="T53" fmla="*/ 211 h 549"/>
                <a:gd name="T54" fmla="*/ 287 w 302"/>
                <a:gd name="T55" fmla="*/ 246 h 549"/>
                <a:gd name="T56" fmla="*/ 266 w 302"/>
                <a:gd name="T57" fmla="*/ 258 h 549"/>
                <a:gd name="T58" fmla="*/ 240 w 302"/>
                <a:gd name="T59" fmla="*/ 230 h 549"/>
                <a:gd name="T60" fmla="*/ 217 w 302"/>
                <a:gd name="T61" fmla="*/ 179 h 549"/>
                <a:gd name="T62" fmla="*/ 196 w 302"/>
                <a:gd name="T63" fmla="*/ 127 h 549"/>
                <a:gd name="T64" fmla="*/ 182 w 302"/>
                <a:gd name="T65" fmla="*/ 112 h 549"/>
                <a:gd name="T66" fmla="*/ 167 w 302"/>
                <a:gd name="T67" fmla="*/ 126 h 549"/>
                <a:gd name="T68" fmla="*/ 150 w 302"/>
                <a:gd name="T69" fmla="*/ 140 h 549"/>
                <a:gd name="T70" fmla="*/ 132 w 302"/>
                <a:gd name="T71" fmla="*/ 149 h 549"/>
                <a:gd name="T72" fmla="*/ 128 w 302"/>
                <a:gd name="T73" fmla="*/ 162 h 549"/>
                <a:gd name="T74" fmla="*/ 139 w 302"/>
                <a:gd name="T75" fmla="*/ 232 h 549"/>
                <a:gd name="T76" fmla="*/ 158 w 302"/>
                <a:gd name="T77" fmla="*/ 329 h 549"/>
                <a:gd name="T78" fmla="*/ 177 w 302"/>
                <a:gd name="T79" fmla="*/ 412 h 549"/>
                <a:gd name="T80" fmla="*/ 196 w 302"/>
                <a:gd name="T81" fmla="*/ 448 h 549"/>
                <a:gd name="T82" fmla="*/ 225 w 302"/>
                <a:gd name="T83" fmla="*/ 481 h 549"/>
                <a:gd name="T84" fmla="*/ 256 w 302"/>
                <a:gd name="T85" fmla="*/ 513 h 549"/>
                <a:gd name="T86" fmla="*/ 288 w 302"/>
                <a:gd name="T87" fmla="*/ 538 h 549"/>
                <a:gd name="T88" fmla="*/ 273 w 302"/>
                <a:gd name="T89" fmla="*/ 549 h 549"/>
                <a:gd name="T90" fmla="*/ 223 w 302"/>
                <a:gd name="T91" fmla="*/ 526 h 549"/>
                <a:gd name="T92" fmla="*/ 187 w 302"/>
                <a:gd name="T93" fmla="*/ 485 h 549"/>
                <a:gd name="T94" fmla="*/ 162 w 302"/>
                <a:gd name="T95" fmla="*/ 443 h 549"/>
                <a:gd name="T96" fmla="*/ 147 w 302"/>
                <a:gd name="T97" fmla="*/ 397 h 549"/>
                <a:gd name="T98" fmla="*/ 123 w 302"/>
                <a:gd name="T99" fmla="*/ 312 h 549"/>
                <a:gd name="T100" fmla="*/ 98 w 302"/>
                <a:gd name="T101" fmla="*/ 221 h 549"/>
                <a:gd name="T102" fmla="*/ 81 w 302"/>
                <a:gd name="T103" fmla="*/ 159 h 549"/>
                <a:gd name="T104" fmla="*/ 67 w 302"/>
                <a:gd name="T105" fmla="*/ 141 h 549"/>
                <a:gd name="T106" fmla="*/ 41 w 302"/>
                <a:gd name="T107" fmla="*/ 106 h 549"/>
                <a:gd name="T108" fmla="*/ 18 w 302"/>
                <a:gd name="T109" fmla="*/ 64 h 549"/>
                <a:gd name="T110" fmla="*/ 3 w 302"/>
                <a:gd name="T111" fmla="*/ 27 h 549"/>
                <a:gd name="T112" fmla="*/ 2 w 302"/>
                <a:gd name="T113" fmla="*/ 14 h 549"/>
                <a:gd name="T114" fmla="*/ 7 w 302"/>
                <a:gd name="T115" fmla="*/ 8 h 549"/>
                <a:gd name="T116" fmla="*/ 14 w 302"/>
                <a:gd name="T117" fmla="*/ 9 h 549"/>
                <a:gd name="T118" fmla="*/ 25 w 302"/>
                <a:gd name="T119" fmla="*/ 29 h 549"/>
                <a:gd name="T120" fmla="*/ 45 w 302"/>
                <a:gd name="T121" fmla="*/ 56 h 549"/>
                <a:gd name="T122" fmla="*/ 74 w 302"/>
                <a:gd name="T123" fmla="*/ 6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2" h="549">
                  <a:moveTo>
                    <a:pt x="92" y="67"/>
                  </a:moveTo>
                  <a:lnTo>
                    <a:pt x="102" y="60"/>
                  </a:lnTo>
                  <a:lnTo>
                    <a:pt x="117" y="50"/>
                  </a:lnTo>
                  <a:lnTo>
                    <a:pt x="132" y="37"/>
                  </a:lnTo>
                  <a:lnTo>
                    <a:pt x="150" y="23"/>
                  </a:lnTo>
                  <a:lnTo>
                    <a:pt x="166" y="12"/>
                  </a:lnTo>
                  <a:lnTo>
                    <a:pt x="181" y="3"/>
                  </a:lnTo>
                  <a:lnTo>
                    <a:pt x="193" y="0"/>
                  </a:lnTo>
                  <a:lnTo>
                    <a:pt x="203" y="4"/>
                  </a:lnTo>
                  <a:lnTo>
                    <a:pt x="210" y="12"/>
                  </a:lnTo>
                  <a:lnTo>
                    <a:pt x="215" y="20"/>
                  </a:lnTo>
                  <a:lnTo>
                    <a:pt x="219" y="29"/>
                  </a:lnTo>
                  <a:lnTo>
                    <a:pt x="220" y="38"/>
                  </a:lnTo>
                  <a:lnTo>
                    <a:pt x="218" y="41"/>
                  </a:lnTo>
                  <a:lnTo>
                    <a:pt x="215" y="43"/>
                  </a:lnTo>
                  <a:lnTo>
                    <a:pt x="213" y="44"/>
                  </a:lnTo>
                  <a:lnTo>
                    <a:pt x="210" y="44"/>
                  </a:lnTo>
                  <a:lnTo>
                    <a:pt x="204" y="41"/>
                  </a:lnTo>
                  <a:lnTo>
                    <a:pt x="200" y="36"/>
                  </a:lnTo>
                  <a:lnTo>
                    <a:pt x="197" y="31"/>
                  </a:lnTo>
                  <a:lnTo>
                    <a:pt x="193" y="27"/>
                  </a:lnTo>
                  <a:lnTo>
                    <a:pt x="183" y="39"/>
                  </a:lnTo>
                  <a:lnTo>
                    <a:pt x="168" y="51"/>
                  </a:lnTo>
                  <a:lnTo>
                    <a:pt x="152" y="62"/>
                  </a:lnTo>
                  <a:lnTo>
                    <a:pt x="135" y="72"/>
                  </a:lnTo>
                  <a:lnTo>
                    <a:pt x="119" y="80"/>
                  </a:lnTo>
                  <a:lnTo>
                    <a:pt x="106" y="86"/>
                  </a:lnTo>
                  <a:lnTo>
                    <a:pt x="97" y="90"/>
                  </a:lnTo>
                  <a:lnTo>
                    <a:pt x="93" y="91"/>
                  </a:lnTo>
                  <a:lnTo>
                    <a:pt x="97" y="99"/>
                  </a:lnTo>
                  <a:lnTo>
                    <a:pt x="101" y="109"/>
                  </a:lnTo>
                  <a:lnTo>
                    <a:pt x="107" y="117"/>
                  </a:lnTo>
                  <a:lnTo>
                    <a:pt x="116" y="122"/>
                  </a:lnTo>
                  <a:lnTo>
                    <a:pt x="120" y="120"/>
                  </a:lnTo>
                  <a:lnTo>
                    <a:pt x="127" y="115"/>
                  </a:lnTo>
                  <a:lnTo>
                    <a:pt x="136" y="110"/>
                  </a:lnTo>
                  <a:lnTo>
                    <a:pt x="146" y="102"/>
                  </a:lnTo>
                  <a:lnTo>
                    <a:pt x="158" y="94"/>
                  </a:lnTo>
                  <a:lnTo>
                    <a:pt x="168" y="87"/>
                  </a:lnTo>
                  <a:lnTo>
                    <a:pt x="178" y="81"/>
                  </a:lnTo>
                  <a:lnTo>
                    <a:pt x="187" y="77"/>
                  </a:lnTo>
                  <a:lnTo>
                    <a:pt x="192" y="84"/>
                  </a:lnTo>
                  <a:lnTo>
                    <a:pt x="202" y="102"/>
                  </a:lnTo>
                  <a:lnTo>
                    <a:pt x="212" y="125"/>
                  </a:lnTo>
                  <a:lnTo>
                    <a:pt x="225" y="152"/>
                  </a:lnTo>
                  <a:lnTo>
                    <a:pt x="236" y="179"/>
                  </a:lnTo>
                  <a:lnTo>
                    <a:pt x="249" y="204"/>
                  </a:lnTo>
                  <a:lnTo>
                    <a:pt x="258" y="223"/>
                  </a:lnTo>
                  <a:lnTo>
                    <a:pt x="266" y="232"/>
                  </a:lnTo>
                  <a:lnTo>
                    <a:pt x="270" y="223"/>
                  </a:lnTo>
                  <a:lnTo>
                    <a:pt x="274" y="213"/>
                  </a:lnTo>
                  <a:lnTo>
                    <a:pt x="280" y="206"/>
                  </a:lnTo>
                  <a:lnTo>
                    <a:pt x="288" y="203"/>
                  </a:lnTo>
                  <a:lnTo>
                    <a:pt x="293" y="211"/>
                  </a:lnTo>
                  <a:lnTo>
                    <a:pt x="291" y="228"/>
                  </a:lnTo>
                  <a:lnTo>
                    <a:pt x="287" y="246"/>
                  </a:lnTo>
                  <a:lnTo>
                    <a:pt x="280" y="257"/>
                  </a:lnTo>
                  <a:lnTo>
                    <a:pt x="266" y="258"/>
                  </a:lnTo>
                  <a:lnTo>
                    <a:pt x="252" y="248"/>
                  </a:lnTo>
                  <a:lnTo>
                    <a:pt x="240" y="230"/>
                  </a:lnTo>
                  <a:lnTo>
                    <a:pt x="228" y="205"/>
                  </a:lnTo>
                  <a:lnTo>
                    <a:pt x="217" y="179"/>
                  </a:lnTo>
                  <a:lnTo>
                    <a:pt x="206" y="151"/>
                  </a:lnTo>
                  <a:lnTo>
                    <a:pt x="196" y="127"/>
                  </a:lnTo>
                  <a:lnTo>
                    <a:pt x="187" y="109"/>
                  </a:lnTo>
                  <a:lnTo>
                    <a:pt x="182" y="112"/>
                  </a:lnTo>
                  <a:lnTo>
                    <a:pt x="175" y="118"/>
                  </a:lnTo>
                  <a:lnTo>
                    <a:pt x="167" y="126"/>
                  </a:lnTo>
                  <a:lnTo>
                    <a:pt x="159" y="133"/>
                  </a:lnTo>
                  <a:lnTo>
                    <a:pt x="150" y="140"/>
                  </a:lnTo>
                  <a:lnTo>
                    <a:pt x="140" y="145"/>
                  </a:lnTo>
                  <a:lnTo>
                    <a:pt x="132" y="149"/>
                  </a:lnTo>
                  <a:lnTo>
                    <a:pt x="127" y="150"/>
                  </a:lnTo>
                  <a:lnTo>
                    <a:pt x="128" y="162"/>
                  </a:lnTo>
                  <a:lnTo>
                    <a:pt x="132" y="192"/>
                  </a:lnTo>
                  <a:lnTo>
                    <a:pt x="139" y="232"/>
                  </a:lnTo>
                  <a:lnTo>
                    <a:pt x="149" y="280"/>
                  </a:lnTo>
                  <a:lnTo>
                    <a:pt x="158" y="329"/>
                  </a:lnTo>
                  <a:lnTo>
                    <a:pt x="168" y="375"/>
                  </a:lnTo>
                  <a:lnTo>
                    <a:pt x="177" y="412"/>
                  </a:lnTo>
                  <a:lnTo>
                    <a:pt x="184" y="435"/>
                  </a:lnTo>
                  <a:lnTo>
                    <a:pt x="196" y="448"/>
                  </a:lnTo>
                  <a:lnTo>
                    <a:pt x="210" y="465"/>
                  </a:lnTo>
                  <a:lnTo>
                    <a:pt x="225" y="481"/>
                  </a:lnTo>
                  <a:lnTo>
                    <a:pt x="240" y="498"/>
                  </a:lnTo>
                  <a:lnTo>
                    <a:pt x="256" y="513"/>
                  </a:lnTo>
                  <a:lnTo>
                    <a:pt x="272" y="527"/>
                  </a:lnTo>
                  <a:lnTo>
                    <a:pt x="288" y="538"/>
                  </a:lnTo>
                  <a:lnTo>
                    <a:pt x="302" y="547"/>
                  </a:lnTo>
                  <a:lnTo>
                    <a:pt x="273" y="549"/>
                  </a:lnTo>
                  <a:lnTo>
                    <a:pt x="248" y="541"/>
                  </a:lnTo>
                  <a:lnTo>
                    <a:pt x="223" y="526"/>
                  </a:lnTo>
                  <a:lnTo>
                    <a:pt x="204" y="507"/>
                  </a:lnTo>
                  <a:lnTo>
                    <a:pt x="187" y="485"/>
                  </a:lnTo>
                  <a:lnTo>
                    <a:pt x="173" y="463"/>
                  </a:lnTo>
                  <a:lnTo>
                    <a:pt x="162" y="443"/>
                  </a:lnTo>
                  <a:lnTo>
                    <a:pt x="155" y="425"/>
                  </a:lnTo>
                  <a:lnTo>
                    <a:pt x="147" y="397"/>
                  </a:lnTo>
                  <a:lnTo>
                    <a:pt x="136" y="357"/>
                  </a:lnTo>
                  <a:lnTo>
                    <a:pt x="123" y="312"/>
                  </a:lnTo>
                  <a:lnTo>
                    <a:pt x="110" y="265"/>
                  </a:lnTo>
                  <a:lnTo>
                    <a:pt x="98" y="221"/>
                  </a:lnTo>
                  <a:lnTo>
                    <a:pt x="87" y="185"/>
                  </a:lnTo>
                  <a:lnTo>
                    <a:pt x="81" y="159"/>
                  </a:lnTo>
                  <a:lnTo>
                    <a:pt x="78" y="150"/>
                  </a:lnTo>
                  <a:lnTo>
                    <a:pt x="67" y="141"/>
                  </a:lnTo>
                  <a:lnTo>
                    <a:pt x="55" y="125"/>
                  </a:lnTo>
                  <a:lnTo>
                    <a:pt x="41" y="106"/>
                  </a:lnTo>
                  <a:lnTo>
                    <a:pt x="30" y="86"/>
                  </a:lnTo>
                  <a:lnTo>
                    <a:pt x="18" y="64"/>
                  </a:lnTo>
                  <a:lnTo>
                    <a:pt x="9" y="44"/>
                  </a:lnTo>
                  <a:lnTo>
                    <a:pt x="3" y="27"/>
                  </a:lnTo>
                  <a:lnTo>
                    <a:pt x="0" y="15"/>
                  </a:lnTo>
                  <a:lnTo>
                    <a:pt x="2" y="14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0" y="7"/>
                  </a:lnTo>
                  <a:lnTo>
                    <a:pt x="14" y="9"/>
                  </a:lnTo>
                  <a:lnTo>
                    <a:pt x="18" y="18"/>
                  </a:lnTo>
                  <a:lnTo>
                    <a:pt x="25" y="29"/>
                  </a:lnTo>
                  <a:lnTo>
                    <a:pt x="34" y="42"/>
                  </a:lnTo>
                  <a:lnTo>
                    <a:pt x="45" y="56"/>
                  </a:lnTo>
                  <a:lnTo>
                    <a:pt x="57" y="65"/>
                  </a:lnTo>
                  <a:lnTo>
                    <a:pt x="74" y="69"/>
                  </a:lnTo>
                  <a:lnTo>
                    <a:pt x="92" y="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4" name="Freeform 58"/>
            <p:cNvSpPr>
              <a:spLocks/>
            </p:cNvSpPr>
            <p:nvPr/>
          </p:nvSpPr>
          <p:spPr bwMode="auto">
            <a:xfrm>
              <a:off x="2921" y="2151"/>
              <a:ext cx="145" cy="268"/>
            </a:xfrm>
            <a:custGeom>
              <a:avLst/>
              <a:gdLst>
                <a:gd name="T0" fmla="*/ 247 w 289"/>
                <a:gd name="T1" fmla="*/ 501 h 535"/>
                <a:gd name="T2" fmla="*/ 249 w 289"/>
                <a:gd name="T3" fmla="*/ 441 h 535"/>
                <a:gd name="T4" fmla="*/ 245 w 289"/>
                <a:gd name="T5" fmla="*/ 388 h 535"/>
                <a:gd name="T6" fmla="*/ 240 w 289"/>
                <a:gd name="T7" fmla="*/ 342 h 535"/>
                <a:gd name="T8" fmla="*/ 230 w 289"/>
                <a:gd name="T9" fmla="*/ 303 h 535"/>
                <a:gd name="T10" fmla="*/ 227 w 289"/>
                <a:gd name="T11" fmla="*/ 291 h 535"/>
                <a:gd name="T12" fmla="*/ 220 w 289"/>
                <a:gd name="T13" fmla="*/ 270 h 535"/>
                <a:gd name="T14" fmla="*/ 209 w 289"/>
                <a:gd name="T15" fmla="*/ 243 h 535"/>
                <a:gd name="T16" fmla="*/ 194 w 289"/>
                <a:gd name="T17" fmla="*/ 210 h 535"/>
                <a:gd name="T18" fmla="*/ 173 w 289"/>
                <a:gd name="T19" fmla="*/ 174 h 535"/>
                <a:gd name="T20" fmla="*/ 146 w 289"/>
                <a:gd name="T21" fmla="*/ 136 h 535"/>
                <a:gd name="T22" fmla="*/ 113 w 289"/>
                <a:gd name="T23" fmla="*/ 97 h 535"/>
                <a:gd name="T24" fmla="*/ 73 w 289"/>
                <a:gd name="T25" fmla="*/ 61 h 535"/>
                <a:gd name="T26" fmla="*/ 62 w 289"/>
                <a:gd name="T27" fmla="*/ 53 h 535"/>
                <a:gd name="T28" fmla="*/ 51 w 289"/>
                <a:gd name="T29" fmla="*/ 44 h 535"/>
                <a:gd name="T30" fmla="*/ 38 w 289"/>
                <a:gd name="T31" fmla="*/ 35 h 535"/>
                <a:gd name="T32" fmla="*/ 25 w 289"/>
                <a:gd name="T33" fmla="*/ 25 h 535"/>
                <a:gd name="T34" fmla="*/ 14 w 289"/>
                <a:gd name="T35" fmla="*/ 17 h 535"/>
                <a:gd name="T36" fmla="*/ 6 w 289"/>
                <a:gd name="T37" fmla="*/ 10 h 535"/>
                <a:gd name="T38" fmla="*/ 0 w 289"/>
                <a:gd name="T39" fmla="*/ 4 h 535"/>
                <a:gd name="T40" fmla="*/ 0 w 289"/>
                <a:gd name="T41" fmla="*/ 1 h 535"/>
                <a:gd name="T42" fmla="*/ 10 w 289"/>
                <a:gd name="T43" fmla="*/ 0 h 535"/>
                <a:gd name="T44" fmla="*/ 26 w 289"/>
                <a:gd name="T45" fmla="*/ 4 h 535"/>
                <a:gd name="T46" fmla="*/ 46 w 289"/>
                <a:gd name="T47" fmla="*/ 13 h 535"/>
                <a:gd name="T48" fmla="*/ 68 w 289"/>
                <a:gd name="T49" fmla="*/ 26 h 535"/>
                <a:gd name="T50" fmla="*/ 90 w 289"/>
                <a:gd name="T51" fmla="*/ 39 h 535"/>
                <a:gd name="T52" fmla="*/ 107 w 289"/>
                <a:gd name="T53" fmla="*/ 51 h 535"/>
                <a:gd name="T54" fmla="*/ 120 w 289"/>
                <a:gd name="T55" fmla="*/ 59 h 535"/>
                <a:gd name="T56" fmla="*/ 124 w 289"/>
                <a:gd name="T57" fmla="*/ 63 h 535"/>
                <a:gd name="T58" fmla="*/ 136 w 289"/>
                <a:gd name="T59" fmla="*/ 73 h 535"/>
                <a:gd name="T60" fmla="*/ 146 w 289"/>
                <a:gd name="T61" fmla="*/ 84 h 535"/>
                <a:gd name="T62" fmla="*/ 158 w 289"/>
                <a:gd name="T63" fmla="*/ 94 h 535"/>
                <a:gd name="T64" fmla="*/ 168 w 289"/>
                <a:gd name="T65" fmla="*/ 104 h 535"/>
                <a:gd name="T66" fmla="*/ 179 w 289"/>
                <a:gd name="T67" fmla="*/ 116 h 535"/>
                <a:gd name="T68" fmla="*/ 189 w 289"/>
                <a:gd name="T69" fmla="*/ 127 h 535"/>
                <a:gd name="T70" fmla="*/ 198 w 289"/>
                <a:gd name="T71" fmla="*/ 139 h 535"/>
                <a:gd name="T72" fmla="*/ 206 w 289"/>
                <a:gd name="T73" fmla="*/ 150 h 535"/>
                <a:gd name="T74" fmla="*/ 215 w 289"/>
                <a:gd name="T75" fmla="*/ 163 h 535"/>
                <a:gd name="T76" fmla="*/ 225 w 289"/>
                <a:gd name="T77" fmla="*/ 177 h 535"/>
                <a:gd name="T78" fmla="*/ 234 w 289"/>
                <a:gd name="T79" fmla="*/ 191 h 535"/>
                <a:gd name="T80" fmla="*/ 243 w 289"/>
                <a:gd name="T81" fmla="*/ 205 h 535"/>
                <a:gd name="T82" fmla="*/ 251 w 289"/>
                <a:gd name="T83" fmla="*/ 218 h 535"/>
                <a:gd name="T84" fmla="*/ 258 w 289"/>
                <a:gd name="T85" fmla="*/ 233 h 535"/>
                <a:gd name="T86" fmla="*/ 264 w 289"/>
                <a:gd name="T87" fmla="*/ 248 h 535"/>
                <a:gd name="T88" fmla="*/ 270 w 289"/>
                <a:gd name="T89" fmla="*/ 265 h 535"/>
                <a:gd name="T90" fmla="*/ 285 w 289"/>
                <a:gd name="T91" fmla="*/ 334 h 535"/>
                <a:gd name="T92" fmla="*/ 289 w 289"/>
                <a:gd name="T93" fmla="*/ 421 h 535"/>
                <a:gd name="T94" fmla="*/ 282 w 289"/>
                <a:gd name="T95" fmla="*/ 498 h 535"/>
                <a:gd name="T96" fmla="*/ 266 w 289"/>
                <a:gd name="T97" fmla="*/ 535 h 535"/>
                <a:gd name="T98" fmla="*/ 247 w 289"/>
                <a:gd name="T99" fmla="*/ 501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9" h="535">
                  <a:moveTo>
                    <a:pt x="247" y="501"/>
                  </a:moveTo>
                  <a:lnTo>
                    <a:pt x="249" y="441"/>
                  </a:lnTo>
                  <a:lnTo>
                    <a:pt x="245" y="388"/>
                  </a:lnTo>
                  <a:lnTo>
                    <a:pt x="240" y="342"/>
                  </a:lnTo>
                  <a:lnTo>
                    <a:pt x="230" y="303"/>
                  </a:lnTo>
                  <a:lnTo>
                    <a:pt x="227" y="291"/>
                  </a:lnTo>
                  <a:lnTo>
                    <a:pt x="220" y="270"/>
                  </a:lnTo>
                  <a:lnTo>
                    <a:pt x="209" y="243"/>
                  </a:lnTo>
                  <a:lnTo>
                    <a:pt x="194" y="210"/>
                  </a:lnTo>
                  <a:lnTo>
                    <a:pt x="173" y="174"/>
                  </a:lnTo>
                  <a:lnTo>
                    <a:pt x="146" y="136"/>
                  </a:lnTo>
                  <a:lnTo>
                    <a:pt x="113" y="97"/>
                  </a:lnTo>
                  <a:lnTo>
                    <a:pt x="73" y="61"/>
                  </a:lnTo>
                  <a:lnTo>
                    <a:pt x="62" y="53"/>
                  </a:lnTo>
                  <a:lnTo>
                    <a:pt x="51" y="44"/>
                  </a:lnTo>
                  <a:lnTo>
                    <a:pt x="38" y="35"/>
                  </a:lnTo>
                  <a:lnTo>
                    <a:pt x="25" y="25"/>
                  </a:lnTo>
                  <a:lnTo>
                    <a:pt x="14" y="17"/>
                  </a:lnTo>
                  <a:lnTo>
                    <a:pt x="6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10" y="0"/>
                  </a:lnTo>
                  <a:lnTo>
                    <a:pt x="26" y="4"/>
                  </a:lnTo>
                  <a:lnTo>
                    <a:pt x="46" y="13"/>
                  </a:lnTo>
                  <a:lnTo>
                    <a:pt x="68" y="26"/>
                  </a:lnTo>
                  <a:lnTo>
                    <a:pt x="90" y="39"/>
                  </a:lnTo>
                  <a:lnTo>
                    <a:pt x="107" y="51"/>
                  </a:lnTo>
                  <a:lnTo>
                    <a:pt x="120" y="59"/>
                  </a:lnTo>
                  <a:lnTo>
                    <a:pt x="124" y="63"/>
                  </a:lnTo>
                  <a:lnTo>
                    <a:pt x="136" y="73"/>
                  </a:lnTo>
                  <a:lnTo>
                    <a:pt x="146" y="84"/>
                  </a:lnTo>
                  <a:lnTo>
                    <a:pt x="158" y="94"/>
                  </a:lnTo>
                  <a:lnTo>
                    <a:pt x="168" y="104"/>
                  </a:lnTo>
                  <a:lnTo>
                    <a:pt x="179" y="116"/>
                  </a:lnTo>
                  <a:lnTo>
                    <a:pt x="189" y="127"/>
                  </a:lnTo>
                  <a:lnTo>
                    <a:pt x="198" y="139"/>
                  </a:lnTo>
                  <a:lnTo>
                    <a:pt x="206" y="150"/>
                  </a:lnTo>
                  <a:lnTo>
                    <a:pt x="215" y="163"/>
                  </a:lnTo>
                  <a:lnTo>
                    <a:pt x="225" y="177"/>
                  </a:lnTo>
                  <a:lnTo>
                    <a:pt x="234" y="191"/>
                  </a:lnTo>
                  <a:lnTo>
                    <a:pt x="243" y="205"/>
                  </a:lnTo>
                  <a:lnTo>
                    <a:pt x="251" y="218"/>
                  </a:lnTo>
                  <a:lnTo>
                    <a:pt x="258" y="233"/>
                  </a:lnTo>
                  <a:lnTo>
                    <a:pt x="264" y="248"/>
                  </a:lnTo>
                  <a:lnTo>
                    <a:pt x="270" y="265"/>
                  </a:lnTo>
                  <a:lnTo>
                    <a:pt x="285" y="334"/>
                  </a:lnTo>
                  <a:lnTo>
                    <a:pt x="289" y="421"/>
                  </a:lnTo>
                  <a:lnTo>
                    <a:pt x="282" y="498"/>
                  </a:lnTo>
                  <a:lnTo>
                    <a:pt x="266" y="535"/>
                  </a:lnTo>
                  <a:lnTo>
                    <a:pt x="247" y="5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5" name="Freeform 59"/>
            <p:cNvSpPr>
              <a:spLocks/>
            </p:cNvSpPr>
            <p:nvPr/>
          </p:nvSpPr>
          <p:spPr bwMode="auto">
            <a:xfrm>
              <a:off x="2382" y="2206"/>
              <a:ext cx="160" cy="530"/>
            </a:xfrm>
            <a:custGeom>
              <a:avLst/>
              <a:gdLst>
                <a:gd name="T0" fmla="*/ 185 w 322"/>
                <a:gd name="T1" fmla="*/ 1028 h 1060"/>
                <a:gd name="T2" fmla="*/ 181 w 322"/>
                <a:gd name="T3" fmla="*/ 971 h 1060"/>
                <a:gd name="T4" fmla="*/ 171 w 322"/>
                <a:gd name="T5" fmla="*/ 938 h 1060"/>
                <a:gd name="T6" fmla="*/ 135 w 322"/>
                <a:gd name="T7" fmla="*/ 923 h 1060"/>
                <a:gd name="T8" fmla="*/ 86 w 322"/>
                <a:gd name="T9" fmla="*/ 895 h 1060"/>
                <a:gd name="T10" fmla="*/ 43 w 322"/>
                <a:gd name="T11" fmla="*/ 856 h 1060"/>
                <a:gd name="T12" fmla="*/ 13 w 322"/>
                <a:gd name="T13" fmla="*/ 778 h 1060"/>
                <a:gd name="T14" fmla="*/ 1 w 322"/>
                <a:gd name="T15" fmla="*/ 690 h 1060"/>
                <a:gd name="T16" fmla="*/ 1 w 322"/>
                <a:gd name="T17" fmla="*/ 635 h 1060"/>
                <a:gd name="T18" fmla="*/ 7 w 322"/>
                <a:gd name="T19" fmla="*/ 545 h 1060"/>
                <a:gd name="T20" fmla="*/ 20 w 322"/>
                <a:gd name="T21" fmla="*/ 452 h 1060"/>
                <a:gd name="T22" fmla="*/ 38 w 322"/>
                <a:gd name="T23" fmla="*/ 370 h 1060"/>
                <a:gd name="T24" fmla="*/ 63 w 322"/>
                <a:gd name="T25" fmla="*/ 311 h 1060"/>
                <a:gd name="T26" fmla="*/ 92 w 322"/>
                <a:gd name="T27" fmla="*/ 256 h 1060"/>
                <a:gd name="T28" fmla="*/ 125 w 322"/>
                <a:gd name="T29" fmla="*/ 205 h 1060"/>
                <a:gd name="T30" fmla="*/ 154 w 322"/>
                <a:gd name="T31" fmla="*/ 167 h 1060"/>
                <a:gd name="T32" fmla="*/ 173 w 322"/>
                <a:gd name="T33" fmla="*/ 145 h 1060"/>
                <a:gd name="T34" fmla="*/ 198 w 322"/>
                <a:gd name="T35" fmla="*/ 123 h 1060"/>
                <a:gd name="T36" fmla="*/ 226 w 322"/>
                <a:gd name="T37" fmla="*/ 100 h 1060"/>
                <a:gd name="T38" fmla="*/ 253 w 322"/>
                <a:gd name="T39" fmla="*/ 76 h 1060"/>
                <a:gd name="T40" fmla="*/ 266 w 322"/>
                <a:gd name="T41" fmla="*/ 54 h 1060"/>
                <a:gd name="T42" fmla="*/ 275 w 322"/>
                <a:gd name="T43" fmla="*/ 32 h 1060"/>
                <a:gd name="T44" fmla="*/ 286 w 322"/>
                <a:gd name="T45" fmla="*/ 14 h 1060"/>
                <a:gd name="T46" fmla="*/ 303 w 322"/>
                <a:gd name="T47" fmla="*/ 2 h 1060"/>
                <a:gd name="T48" fmla="*/ 313 w 322"/>
                <a:gd name="T49" fmla="*/ 9 h 1060"/>
                <a:gd name="T50" fmla="*/ 301 w 322"/>
                <a:gd name="T51" fmla="*/ 55 h 1060"/>
                <a:gd name="T52" fmla="*/ 322 w 322"/>
                <a:gd name="T53" fmla="*/ 171 h 1060"/>
                <a:gd name="T54" fmla="*/ 315 w 322"/>
                <a:gd name="T55" fmla="*/ 165 h 1060"/>
                <a:gd name="T56" fmla="*/ 299 w 322"/>
                <a:gd name="T57" fmla="*/ 149 h 1060"/>
                <a:gd name="T58" fmla="*/ 280 w 322"/>
                <a:gd name="T59" fmla="*/ 126 h 1060"/>
                <a:gd name="T60" fmla="*/ 268 w 322"/>
                <a:gd name="T61" fmla="*/ 103 h 1060"/>
                <a:gd name="T62" fmla="*/ 240 w 322"/>
                <a:gd name="T63" fmla="*/ 128 h 1060"/>
                <a:gd name="T64" fmla="*/ 212 w 322"/>
                <a:gd name="T65" fmla="*/ 152 h 1060"/>
                <a:gd name="T66" fmla="*/ 183 w 322"/>
                <a:gd name="T67" fmla="*/ 181 h 1060"/>
                <a:gd name="T68" fmla="*/ 152 w 322"/>
                <a:gd name="T69" fmla="*/ 220 h 1060"/>
                <a:gd name="T70" fmla="*/ 124 w 322"/>
                <a:gd name="T71" fmla="*/ 275 h 1060"/>
                <a:gd name="T72" fmla="*/ 99 w 322"/>
                <a:gd name="T73" fmla="*/ 347 h 1060"/>
                <a:gd name="T74" fmla="*/ 80 w 322"/>
                <a:gd name="T75" fmla="*/ 417 h 1060"/>
                <a:gd name="T76" fmla="*/ 67 w 322"/>
                <a:gd name="T77" fmla="*/ 468 h 1060"/>
                <a:gd name="T78" fmla="*/ 57 w 322"/>
                <a:gd name="T79" fmla="*/ 621 h 1060"/>
                <a:gd name="T80" fmla="*/ 63 w 322"/>
                <a:gd name="T81" fmla="*/ 764 h 1060"/>
                <a:gd name="T82" fmla="*/ 75 w 322"/>
                <a:gd name="T83" fmla="*/ 800 h 1060"/>
                <a:gd name="T84" fmla="*/ 92 w 322"/>
                <a:gd name="T85" fmla="*/ 832 h 1060"/>
                <a:gd name="T86" fmla="*/ 116 w 322"/>
                <a:gd name="T87" fmla="*/ 860 h 1060"/>
                <a:gd name="T88" fmla="*/ 147 w 322"/>
                <a:gd name="T89" fmla="*/ 881 h 1060"/>
                <a:gd name="T90" fmla="*/ 171 w 322"/>
                <a:gd name="T91" fmla="*/ 892 h 1060"/>
                <a:gd name="T92" fmla="*/ 201 w 322"/>
                <a:gd name="T93" fmla="*/ 909 h 1060"/>
                <a:gd name="T94" fmla="*/ 226 w 322"/>
                <a:gd name="T95" fmla="*/ 928 h 1060"/>
                <a:gd name="T96" fmla="*/ 237 w 322"/>
                <a:gd name="T97" fmla="*/ 942 h 1060"/>
                <a:gd name="T98" fmla="*/ 225 w 322"/>
                <a:gd name="T99" fmla="*/ 945 h 1060"/>
                <a:gd name="T100" fmla="*/ 212 w 322"/>
                <a:gd name="T101" fmla="*/ 945 h 1060"/>
                <a:gd name="T102" fmla="*/ 223 w 322"/>
                <a:gd name="T103" fmla="*/ 997 h 1060"/>
                <a:gd name="T104" fmla="*/ 235 w 322"/>
                <a:gd name="T105" fmla="*/ 1060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2" h="1060">
                  <a:moveTo>
                    <a:pt x="187" y="1060"/>
                  </a:moveTo>
                  <a:lnTo>
                    <a:pt x="185" y="1028"/>
                  </a:lnTo>
                  <a:lnTo>
                    <a:pt x="182" y="999"/>
                  </a:lnTo>
                  <a:lnTo>
                    <a:pt x="181" y="971"/>
                  </a:lnTo>
                  <a:lnTo>
                    <a:pt x="179" y="940"/>
                  </a:lnTo>
                  <a:lnTo>
                    <a:pt x="171" y="938"/>
                  </a:lnTo>
                  <a:lnTo>
                    <a:pt x="156" y="932"/>
                  </a:lnTo>
                  <a:lnTo>
                    <a:pt x="135" y="923"/>
                  </a:lnTo>
                  <a:lnTo>
                    <a:pt x="111" y="911"/>
                  </a:lnTo>
                  <a:lnTo>
                    <a:pt x="86" y="895"/>
                  </a:lnTo>
                  <a:lnTo>
                    <a:pt x="63" y="877"/>
                  </a:lnTo>
                  <a:lnTo>
                    <a:pt x="43" y="856"/>
                  </a:lnTo>
                  <a:lnTo>
                    <a:pt x="29" y="831"/>
                  </a:lnTo>
                  <a:lnTo>
                    <a:pt x="13" y="778"/>
                  </a:lnTo>
                  <a:lnTo>
                    <a:pt x="5" y="727"/>
                  </a:lnTo>
                  <a:lnTo>
                    <a:pt x="1" y="690"/>
                  </a:lnTo>
                  <a:lnTo>
                    <a:pt x="0" y="675"/>
                  </a:lnTo>
                  <a:lnTo>
                    <a:pt x="1" y="635"/>
                  </a:lnTo>
                  <a:lnTo>
                    <a:pt x="4" y="591"/>
                  </a:lnTo>
                  <a:lnTo>
                    <a:pt x="7" y="545"/>
                  </a:lnTo>
                  <a:lnTo>
                    <a:pt x="13" y="498"/>
                  </a:lnTo>
                  <a:lnTo>
                    <a:pt x="20" y="452"/>
                  </a:lnTo>
                  <a:lnTo>
                    <a:pt x="28" y="409"/>
                  </a:lnTo>
                  <a:lnTo>
                    <a:pt x="38" y="370"/>
                  </a:lnTo>
                  <a:lnTo>
                    <a:pt x="50" y="338"/>
                  </a:lnTo>
                  <a:lnTo>
                    <a:pt x="63" y="311"/>
                  </a:lnTo>
                  <a:lnTo>
                    <a:pt x="76" y="284"/>
                  </a:lnTo>
                  <a:lnTo>
                    <a:pt x="92" y="256"/>
                  </a:lnTo>
                  <a:lnTo>
                    <a:pt x="109" y="229"/>
                  </a:lnTo>
                  <a:lnTo>
                    <a:pt x="125" y="205"/>
                  </a:lnTo>
                  <a:lnTo>
                    <a:pt x="140" y="184"/>
                  </a:lnTo>
                  <a:lnTo>
                    <a:pt x="154" y="167"/>
                  </a:lnTo>
                  <a:lnTo>
                    <a:pt x="164" y="155"/>
                  </a:lnTo>
                  <a:lnTo>
                    <a:pt x="173" y="145"/>
                  </a:lnTo>
                  <a:lnTo>
                    <a:pt x="186" y="135"/>
                  </a:lnTo>
                  <a:lnTo>
                    <a:pt x="198" y="123"/>
                  </a:lnTo>
                  <a:lnTo>
                    <a:pt x="212" y="112"/>
                  </a:lnTo>
                  <a:lnTo>
                    <a:pt x="226" y="100"/>
                  </a:lnTo>
                  <a:lnTo>
                    <a:pt x="240" y="89"/>
                  </a:lnTo>
                  <a:lnTo>
                    <a:pt x="253" y="76"/>
                  </a:lnTo>
                  <a:lnTo>
                    <a:pt x="263" y="65"/>
                  </a:lnTo>
                  <a:lnTo>
                    <a:pt x="266" y="54"/>
                  </a:lnTo>
                  <a:lnTo>
                    <a:pt x="270" y="44"/>
                  </a:lnTo>
                  <a:lnTo>
                    <a:pt x="275" y="32"/>
                  </a:lnTo>
                  <a:lnTo>
                    <a:pt x="280" y="23"/>
                  </a:lnTo>
                  <a:lnTo>
                    <a:pt x="286" y="14"/>
                  </a:lnTo>
                  <a:lnTo>
                    <a:pt x="294" y="7"/>
                  </a:lnTo>
                  <a:lnTo>
                    <a:pt x="303" y="2"/>
                  </a:lnTo>
                  <a:lnTo>
                    <a:pt x="315" y="0"/>
                  </a:lnTo>
                  <a:lnTo>
                    <a:pt x="313" y="9"/>
                  </a:lnTo>
                  <a:lnTo>
                    <a:pt x="307" y="31"/>
                  </a:lnTo>
                  <a:lnTo>
                    <a:pt x="301" y="55"/>
                  </a:lnTo>
                  <a:lnTo>
                    <a:pt x="298" y="72"/>
                  </a:lnTo>
                  <a:lnTo>
                    <a:pt x="322" y="171"/>
                  </a:lnTo>
                  <a:lnTo>
                    <a:pt x="319" y="170"/>
                  </a:lnTo>
                  <a:lnTo>
                    <a:pt x="315" y="165"/>
                  </a:lnTo>
                  <a:lnTo>
                    <a:pt x="307" y="158"/>
                  </a:lnTo>
                  <a:lnTo>
                    <a:pt x="299" y="149"/>
                  </a:lnTo>
                  <a:lnTo>
                    <a:pt x="290" y="137"/>
                  </a:lnTo>
                  <a:lnTo>
                    <a:pt x="280" y="126"/>
                  </a:lnTo>
                  <a:lnTo>
                    <a:pt x="273" y="114"/>
                  </a:lnTo>
                  <a:lnTo>
                    <a:pt x="268" y="103"/>
                  </a:lnTo>
                  <a:lnTo>
                    <a:pt x="254" y="115"/>
                  </a:lnTo>
                  <a:lnTo>
                    <a:pt x="240" y="128"/>
                  </a:lnTo>
                  <a:lnTo>
                    <a:pt x="226" y="140"/>
                  </a:lnTo>
                  <a:lnTo>
                    <a:pt x="212" y="152"/>
                  </a:lnTo>
                  <a:lnTo>
                    <a:pt x="198" y="165"/>
                  </a:lnTo>
                  <a:lnTo>
                    <a:pt x="183" y="181"/>
                  </a:lnTo>
                  <a:lnTo>
                    <a:pt x="169" y="198"/>
                  </a:lnTo>
                  <a:lnTo>
                    <a:pt x="152" y="220"/>
                  </a:lnTo>
                  <a:lnTo>
                    <a:pt x="137" y="244"/>
                  </a:lnTo>
                  <a:lnTo>
                    <a:pt x="124" y="275"/>
                  </a:lnTo>
                  <a:lnTo>
                    <a:pt x="111" y="310"/>
                  </a:lnTo>
                  <a:lnTo>
                    <a:pt x="99" y="347"/>
                  </a:lnTo>
                  <a:lnTo>
                    <a:pt x="88" y="384"/>
                  </a:lnTo>
                  <a:lnTo>
                    <a:pt x="80" y="417"/>
                  </a:lnTo>
                  <a:lnTo>
                    <a:pt x="72" y="446"/>
                  </a:lnTo>
                  <a:lnTo>
                    <a:pt x="67" y="468"/>
                  </a:lnTo>
                  <a:lnTo>
                    <a:pt x="60" y="530"/>
                  </a:lnTo>
                  <a:lnTo>
                    <a:pt x="57" y="621"/>
                  </a:lnTo>
                  <a:lnTo>
                    <a:pt x="57" y="710"/>
                  </a:lnTo>
                  <a:lnTo>
                    <a:pt x="63" y="764"/>
                  </a:lnTo>
                  <a:lnTo>
                    <a:pt x="68" y="782"/>
                  </a:lnTo>
                  <a:lnTo>
                    <a:pt x="75" y="800"/>
                  </a:lnTo>
                  <a:lnTo>
                    <a:pt x="83" y="816"/>
                  </a:lnTo>
                  <a:lnTo>
                    <a:pt x="92" y="832"/>
                  </a:lnTo>
                  <a:lnTo>
                    <a:pt x="103" y="846"/>
                  </a:lnTo>
                  <a:lnTo>
                    <a:pt x="116" y="860"/>
                  </a:lnTo>
                  <a:lnTo>
                    <a:pt x="130" y="871"/>
                  </a:lnTo>
                  <a:lnTo>
                    <a:pt x="147" y="881"/>
                  </a:lnTo>
                  <a:lnTo>
                    <a:pt x="158" y="886"/>
                  </a:lnTo>
                  <a:lnTo>
                    <a:pt x="171" y="892"/>
                  </a:lnTo>
                  <a:lnTo>
                    <a:pt x="186" y="900"/>
                  </a:lnTo>
                  <a:lnTo>
                    <a:pt x="201" y="909"/>
                  </a:lnTo>
                  <a:lnTo>
                    <a:pt x="215" y="919"/>
                  </a:lnTo>
                  <a:lnTo>
                    <a:pt x="226" y="928"/>
                  </a:lnTo>
                  <a:lnTo>
                    <a:pt x="234" y="937"/>
                  </a:lnTo>
                  <a:lnTo>
                    <a:pt x="237" y="942"/>
                  </a:lnTo>
                  <a:lnTo>
                    <a:pt x="231" y="945"/>
                  </a:lnTo>
                  <a:lnTo>
                    <a:pt x="225" y="945"/>
                  </a:lnTo>
                  <a:lnTo>
                    <a:pt x="218" y="946"/>
                  </a:lnTo>
                  <a:lnTo>
                    <a:pt x="212" y="945"/>
                  </a:lnTo>
                  <a:lnTo>
                    <a:pt x="216" y="961"/>
                  </a:lnTo>
                  <a:lnTo>
                    <a:pt x="223" y="997"/>
                  </a:lnTo>
                  <a:lnTo>
                    <a:pt x="230" y="1036"/>
                  </a:lnTo>
                  <a:lnTo>
                    <a:pt x="235" y="1060"/>
                  </a:lnTo>
                  <a:lnTo>
                    <a:pt x="187" y="106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6" name="Freeform 60"/>
            <p:cNvSpPr>
              <a:spLocks/>
            </p:cNvSpPr>
            <p:nvPr/>
          </p:nvSpPr>
          <p:spPr bwMode="auto">
            <a:xfrm>
              <a:off x="2653" y="2228"/>
              <a:ext cx="185" cy="508"/>
            </a:xfrm>
            <a:custGeom>
              <a:avLst/>
              <a:gdLst>
                <a:gd name="T0" fmla="*/ 275 w 370"/>
                <a:gd name="T1" fmla="*/ 890 h 1016"/>
                <a:gd name="T2" fmla="*/ 242 w 370"/>
                <a:gd name="T3" fmla="*/ 623 h 1016"/>
                <a:gd name="T4" fmla="*/ 224 w 370"/>
                <a:gd name="T5" fmla="*/ 479 h 1016"/>
                <a:gd name="T6" fmla="*/ 202 w 370"/>
                <a:gd name="T7" fmla="*/ 471 h 1016"/>
                <a:gd name="T8" fmla="*/ 184 w 370"/>
                <a:gd name="T9" fmla="*/ 457 h 1016"/>
                <a:gd name="T10" fmla="*/ 168 w 370"/>
                <a:gd name="T11" fmla="*/ 410 h 1016"/>
                <a:gd name="T12" fmla="*/ 186 w 370"/>
                <a:gd name="T13" fmla="*/ 311 h 1016"/>
                <a:gd name="T14" fmla="*/ 161 w 370"/>
                <a:gd name="T15" fmla="*/ 293 h 1016"/>
                <a:gd name="T16" fmla="*/ 121 w 370"/>
                <a:gd name="T17" fmla="*/ 279 h 1016"/>
                <a:gd name="T18" fmla="*/ 75 w 370"/>
                <a:gd name="T19" fmla="*/ 270 h 1016"/>
                <a:gd name="T20" fmla="*/ 33 w 370"/>
                <a:gd name="T21" fmla="*/ 266 h 1016"/>
                <a:gd name="T22" fmla="*/ 5 w 370"/>
                <a:gd name="T23" fmla="*/ 270 h 1016"/>
                <a:gd name="T24" fmla="*/ 17 w 370"/>
                <a:gd name="T25" fmla="*/ 236 h 1016"/>
                <a:gd name="T26" fmla="*/ 88 w 370"/>
                <a:gd name="T27" fmla="*/ 244 h 1016"/>
                <a:gd name="T28" fmla="*/ 149 w 370"/>
                <a:gd name="T29" fmla="*/ 260 h 1016"/>
                <a:gd name="T30" fmla="*/ 146 w 370"/>
                <a:gd name="T31" fmla="*/ 242 h 1016"/>
                <a:gd name="T32" fmla="*/ 89 w 370"/>
                <a:gd name="T33" fmla="*/ 165 h 1016"/>
                <a:gd name="T34" fmla="*/ 44 w 370"/>
                <a:gd name="T35" fmla="*/ 107 h 1016"/>
                <a:gd name="T36" fmla="*/ 58 w 370"/>
                <a:gd name="T37" fmla="*/ 111 h 1016"/>
                <a:gd name="T38" fmla="*/ 106 w 370"/>
                <a:gd name="T39" fmla="*/ 146 h 1016"/>
                <a:gd name="T40" fmla="*/ 153 w 370"/>
                <a:gd name="T41" fmla="*/ 198 h 1016"/>
                <a:gd name="T42" fmla="*/ 159 w 370"/>
                <a:gd name="T43" fmla="*/ 120 h 1016"/>
                <a:gd name="T44" fmla="*/ 177 w 370"/>
                <a:gd name="T45" fmla="*/ 44 h 1016"/>
                <a:gd name="T46" fmla="*/ 203 w 370"/>
                <a:gd name="T47" fmla="*/ 18 h 1016"/>
                <a:gd name="T48" fmla="*/ 182 w 370"/>
                <a:gd name="T49" fmla="*/ 152 h 1016"/>
                <a:gd name="T50" fmla="*/ 184 w 370"/>
                <a:gd name="T51" fmla="*/ 197 h 1016"/>
                <a:gd name="T52" fmla="*/ 203 w 370"/>
                <a:gd name="T53" fmla="*/ 164 h 1016"/>
                <a:gd name="T54" fmla="*/ 245 w 370"/>
                <a:gd name="T55" fmla="*/ 102 h 1016"/>
                <a:gd name="T56" fmla="*/ 313 w 370"/>
                <a:gd name="T57" fmla="*/ 69 h 1016"/>
                <a:gd name="T58" fmla="*/ 336 w 370"/>
                <a:gd name="T59" fmla="*/ 75 h 1016"/>
                <a:gd name="T60" fmla="*/ 361 w 370"/>
                <a:gd name="T61" fmla="*/ 89 h 1016"/>
                <a:gd name="T62" fmla="*/ 369 w 370"/>
                <a:gd name="T63" fmla="*/ 96 h 1016"/>
                <a:gd name="T64" fmla="*/ 353 w 370"/>
                <a:gd name="T65" fmla="*/ 92 h 1016"/>
                <a:gd name="T66" fmla="*/ 327 w 370"/>
                <a:gd name="T67" fmla="*/ 89 h 1016"/>
                <a:gd name="T68" fmla="*/ 293 w 370"/>
                <a:gd name="T69" fmla="*/ 100 h 1016"/>
                <a:gd name="T70" fmla="*/ 257 w 370"/>
                <a:gd name="T71" fmla="*/ 126 h 1016"/>
                <a:gd name="T72" fmla="*/ 235 w 370"/>
                <a:gd name="T73" fmla="*/ 164 h 1016"/>
                <a:gd name="T74" fmla="*/ 210 w 370"/>
                <a:gd name="T75" fmla="*/ 268 h 1016"/>
                <a:gd name="T76" fmla="*/ 199 w 370"/>
                <a:gd name="T77" fmla="*/ 366 h 1016"/>
                <a:gd name="T78" fmla="*/ 217 w 370"/>
                <a:gd name="T79" fmla="*/ 445 h 1016"/>
                <a:gd name="T80" fmla="*/ 236 w 370"/>
                <a:gd name="T81" fmla="*/ 446 h 1016"/>
                <a:gd name="T82" fmla="*/ 245 w 370"/>
                <a:gd name="T83" fmla="*/ 392 h 1016"/>
                <a:gd name="T84" fmla="*/ 240 w 370"/>
                <a:gd name="T85" fmla="*/ 356 h 1016"/>
                <a:gd name="T86" fmla="*/ 256 w 370"/>
                <a:gd name="T87" fmla="*/ 355 h 1016"/>
                <a:gd name="T88" fmla="*/ 274 w 370"/>
                <a:gd name="T89" fmla="*/ 399 h 1016"/>
                <a:gd name="T90" fmla="*/ 275 w 370"/>
                <a:gd name="T91" fmla="*/ 445 h 1016"/>
                <a:gd name="T92" fmla="*/ 262 w 370"/>
                <a:gd name="T93" fmla="*/ 468 h 1016"/>
                <a:gd name="T94" fmla="*/ 245 w 370"/>
                <a:gd name="T95" fmla="*/ 478 h 1016"/>
                <a:gd name="T96" fmla="*/ 249 w 370"/>
                <a:gd name="T97" fmla="*/ 494 h 1016"/>
                <a:gd name="T98" fmla="*/ 278 w 370"/>
                <a:gd name="T99" fmla="*/ 652 h 1016"/>
                <a:gd name="T100" fmla="*/ 324 w 370"/>
                <a:gd name="T101" fmla="*/ 910 h 1016"/>
                <a:gd name="T102" fmla="*/ 290 w 370"/>
                <a:gd name="T103" fmla="*/ 1016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70" h="1016">
                  <a:moveTo>
                    <a:pt x="290" y="1016"/>
                  </a:moveTo>
                  <a:lnTo>
                    <a:pt x="285" y="965"/>
                  </a:lnTo>
                  <a:lnTo>
                    <a:pt x="275" y="890"/>
                  </a:lnTo>
                  <a:lnTo>
                    <a:pt x="265" y="803"/>
                  </a:lnTo>
                  <a:lnTo>
                    <a:pt x="254" y="711"/>
                  </a:lnTo>
                  <a:lnTo>
                    <a:pt x="242" y="623"/>
                  </a:lnTo>
                  <a:lnTo>
                    <a:pt x="233" y="549"/>
                  </a:lnTo>
                  <a:lnTo>
                    <a:pt x="226" y="499"/>
                  </a:lnTo>
                  <a:lnTo>
                    <a:pt x="224" y="479"/>
                  </a:lnTo>
                  <a:lnTo>
                    <a:pt x="215" y="478"/>
                  </a:lnTo>
                  <a:lnTo>
                    <a:pt x="209" y="475"/>
                  </a:lnTo>
                  <a:lnTo>
                    <a:pt x="202" y="471"/>
                  </a:lnTo>
                  <a:lnTo>
                    <a:pt x="196" y="468"/>
                  </a:lnTo>
                  <a:lnTo>
                    <a:pt x="189" y="463"/>
                  </a:lnTo>
                  <a:lnTo>
                    <a:pt x="184" y="457"/>
                  </a:lnTo>
                  <a:lnTo>
                    <a:pt x="180" y="452"/>
                  </a:lnTo>
                  <a:lnTo>
                    <a:pt x="175" y="446"/>
                  </a:lnTo>
                  <a:lnTo>
                    <a:pt x="168" y="410"/>
                  </a:lnTo>
                  <a:lnTo>
                    <a:pt x="172" y="367"/>
                  </a:lnTo>
                  <a:lnTo>
                    <a:pt x="180" y="331"/>
                  </a:lnTo>
                  <a:lnTo>
                    <a:pt x="186" y="311"/>
                  </a:lnTo>
                  <a:lnTo>
                    <a:pt x="180" y="304"/>
                  </a:lnTo>
                  <a:lnTo>
                    <a:pt x="172" y="298"/>
                  </a:lnTo>
                  <a:lnTo>
                    <a:pt x="161" y="293"/>
                  </a:lnTo>
                  <a:lnTo>
                    <a:pt x="149" y="288"/>
                  </a:lnTo>
                  <a:lnTo>
                    <a:pt x="136" y="283"/>
                  </a:lnTo>
                  <a:lnTo>
                    <a:pt x="121" y="279"/>
                  </a:lnTo>
                  <a:lnTo>
                    <a:pt x="106" y="275"/>
                  </a:lnTo>
                  <a:lnTo>
                    <a:pt x="91" y="272"/>
                  </a:lnTo>
                  <a:lnTo>
                    <a:pt x="75" y="270"/>
                  </a:lnTo>
                  <a:lnTo>
                    <a:pt x="60" y="267"/>
                  </a:lnTo>
                  <a:lnTo>
                    <a:pt x="46" y="266"/>
                  </a:lnTo>
                  <a:lnTo>
                    <a:pt x="33" y="266"/>
                  </a:lnTo>
                  <a:lnTo>
                    <a:pt x="22" y="266"/>
                  </a:lnTo>
                  <a:lnTo>
                    <a:pt x="13" y="267"/>
                  </a:lnTo>
                  <a:lnTo>
                    <a:pt x="5" y="270"/>
                  </a:lnTo>
                  <a:lnTo>
                    <a:pt x="0" y="272"/>
                  </a:lnTo>
                  <a:lnTo>
                    <a:pt x="1" y="237"/>
                  </a:lnTo>
                  <a:lnTo>
                    <a:pt x="17" y="236"/>
                  </a:lnTo>
                  <a:lnTo>
                    <a:pt x="38" y="237"/>
                  </a:lnTo>
                  <a:lnTo>
                    <a:pt x="62" y="241"/>
                  </a:lnTo>
                  <a:lnTo>
                    <a:pt x="88" y="244"/>
                  </a:lnTo>
                  <a:lnTo>
                    <a:pt x="111" y="250"/>
                  </a:lnTo>
                  <a:lnTo>
                    <a:pt x="133" y="255"/>
                  </a:lnTo>
                  <a:lnTo>
                    <a:pt x="149" y="260"/>
                  </a:lnTo>
                  <a:lnTo>
                    <a:pt x="159" y="265"/>
                  </a:lnTo>
                  <a:lnTo>
                    <a:pt x="160" y="263"/>
                  </a:lnTo>
                  <a:lnTo>
                    <a:pt x="146" y="242"/>
                  </a:lnTo>
                  <a:lnTo>
                    <a:pt x="129" y="218"/>
                  </a:lnTo>
                  <a:lnTo>
                    <a:pt x="109" y="191"/>
                  </a:lnTo>
                  <a:lnTo>
                    <a:pt x="89" y="165"/>
                  </a:lnTo>
                  <a:lnTo>
                    <a:pt x="70" y="142"/>
                  </a:lnTo>
                  <a:lnTo>
                    <a:pt x="55" y="121"/>
                  </a:lnTo>
                  <a:lnTo>
                    <a:pt x="44" y="107"/>
                  </a:lnTo>
                  <a:lnTo>
                    <a:pt x="40" y="101"/>
                  </a:lnTo>
                  <a:lnTo>
                    <a:pt x="47" y="105"/>
                  </a:lnTo>
                  <a:lnTo>
                    <a:pt x="58" y="111"/>
                  </a:lnTo>
                  <a:lnTo>
                    <a:pt x="73" y="121"/>
                  </a:lnTo>
                  <a:lnTo>
                    <a:pt x="89" y="132"/>
                  </a:lnTo>
                  <a:lnTo>
                    <a:pt x="106" y="146"/>
                  </a:lnTo>
                  <a:lnTo>
                    <a:pt x="123" y="162"/>
                  </a:lnTo>
                  <a:lnTo>
                    <a:pt x="139" y="180"/>
                  </a:lnTo>
                  <a:lnTo>
                    <a:pt x="153" y="198"/>
                  </a:lnTo>
                  <a:lnTo>
                    <a:pt x="154" y="172"/>
                  </a:lnTo>
                  <a:lnTo>
                    <a:pt x="157" y="145"/>
                  </a:lnTo>
                  <a:lnTo>
                    <a:pt x="159" y="120"/>
                  </a:lnTo>
                  <a:lnTo>
                    <a:pt x="164" y="93"/>
                  </a:lnTo>
                  <a:lnTo>
                    <a:pt x="169" y="68"/>
                  </a:lnTo>
                  <a:lnTo>
                    <a:pt x="177" y="44"/>
                  </a:lnTo>
                  <a:lnTo>
                    <a:pt x="188" y="21"/>
                  </a:lnTo>
                  <a:lnTo>
                    <a:pt x="203" y="0"/>
                  </a:lnTo>
                  <a:lnTo>
                    <a:pt x="203" y="18"/>
                  </a:lnTo>
                  <a:lnTo>
                    <a:pt x="196" y="62"/>
                  </a:lnTo>
                  <a:lnTo>
                    <a:pt x="187" y="113"/>
                  </a:lnTo>
                  <a:lnTo>
                    <a:pt x="182" y="152"/>
                  </a:lnTo>
                  <a:lnTo>
                    <a:pt x="182" y="166"/>
                  </a:lnTo>
                  <a:lnTo>
                    <a:pt x="183" y="182"/>
                  </a:lnTo>
                  <a:lnTo>
                    <a:pt x="184" y="197"/>
                  </a:lnTo>
                  <a:lnTo>
                    <a:pt x="187" y="212"/>
                  </a:lnTo>
                  <a:lnTo>
                    <a:pt x="194" y="187"/>
                  </a:lnTo>
                  <a:lnTo>
                    <a:pt x="203" y="164"/>
                  </a:lnTo>
                  <a:lnTo>
                    <a:pt x="214" y="140"/>
                  </a:lnTo>
                  <a:lnTo>
                    <a:pt x="228" y="121"/>
                  </a:lnTo>
                  <a:lnTo>
                    <a:pt x="245" y="102"/>
                  </a:lnTo>
                  <a:lnTo>
                    <a:pt x="265" y="89"/>
                  </a:lnTo>
                  <a:lnTo>
                    <a:pt x="288" y="77"/>
                  </a:lnTo>
                  <a:lnTo>
                    <a:pt x="313" y="69"/>
                  </a:lnTo>
                  <a:lnTo>
                    <a:pt x="320" y="69"/>
                  </a:lnTo>
                  <a:lnTo>
                    <a:pt x="328" y="71"/>
                  </a:lnTo>
                  <a:lnTo>
                    <a:pt x="336" y="75"/>
                  </a:lnTo>
                  <a:lnTo>
                    <a:pt x="346" y="79"/>
                  </a:lnTo>
                  <a:lnTo>
                    <a:pt x="354" y="84"/>
                  </a:lnTo>
                  <a:lnTo>
                    <a:pt x="361" y="89"/>
                  </a:lnTo>
                  <a:lnTo>
                    <a:pt x="366" y="92"/>
                  </a:lnTo>
                  <a:lnTo>
                    <a:pt x="370" y="94"/>
                  </a:lnTo>
                  <a:lnTo>
                    <a:pt x="369" y="96"/>
                  </a:lnTo>
                  <a:lnTo>
                    <a:pt x="365" y="94"/>
                  </a:lnTo>
                  <a:lnTo>
                    <a:pt x="360" y="93"/>
                  </a:lnTo>
                  <a:lnTo>
                    <a:pt x="353" y="92"/>
                  </a:lnTo>
                  <a:lnTo>
                    <a:pt x="345" y="91"/>
                  </a:lnTo>
                  <a:lnTo>
                    <a:pt x="336" y="90"/>
                  </a:lnTo>
                  <a:lnTo>
                    <a:pt x="327" y="89"/>
                  </a:lnTo>
                  <a:lnTo>
                    <a:pt x="320" y="90"/>
                  </a:lnTo>
                  <a:lnTo>
                    <a:pt x="307" y="94"/>
                  </a:lnTo>
                  <a:lnTo>
                    <a:pt x="293" y="100"/>
                  </a:lnTo>
                  <a:lnTo>
                    <a:pt x="280" y="107"/>
                  </a:lnTo>
                  <a:lnTo>
                    <a:pt x="268" y="115"/>
                  </a:lnTo>
                  <a:lnTo>
                    <a:pt x="257" y="126"/>
                  </a:lnTo>
                  <a:lnTo>
                    <a:pt x="248" y="136"/>
                  </a:lnTo>
                  <a:lnTo>
                    <a:pt x="241" y="150"/>
                  </a:lnTo>
                  <a:lnTo>
                    <a:pt x="235" y="164"/>
                  </a:lnTo>
                  <a:lnTo>
                    <a:pt x="222" y="197"/>
                  </a:lnTo>
                  <a:lnTo>
                    <a:pt x="213" y="231"/>
                  </a:lnTo>
                  <a:lnTo>
                    <a:pt x="210" y="268"/>
                  </a:lnTo>
                  <a:lnTo>
                    <a:pt x="212" y="306"/>
                  </a:lnTo>
                  <a:lnTo>
                    <a:pt x="205" y="325"/>
                  </a:lnTo>
                  <a:lnTo>
                    <a:pt x="199" y="366"/>
                  </a:lnTo>
                  <a:lnTo>
                    <a:pt x="199" y="411"/>
                  </a:lnTo>
                  <a:lnTo>
                    <a:pt x="211" y="441"/>
                  </a:lnTo>
                  <a:lnTo>
                    <a:pt x="217" y="445"/>
                  </a:lnTo>
                  <a:lnTo>
                    <a:pt x="222" y="447"/>
                  </a:lnTo>
                  <a:lnTo>
                    <a:pt x="229" y="447"/>
                  </a:lnTo>
                  <a:lnTo>
                    <a:pt x="236" y="446"/>
                  </a:lnTo>
                  <a:lnTo>
                    <a:pt x="247" y="430"/>
                  </a:lnTo>
                  <a:lnTo>
                    <a:pt x="249" y="411"/>
                  </a:lnTo>
                  <a:lnTo>
                    <a:pt x="245" y="392"/>
                  </a:lnTo>
                  <a:lnTo>
                    <a:pt x="241" y="373"/>
                  </a:lnTo>
                  <a:lnTo>
                    <a:pt x="239" y="366"/>
                  </a:lnTo>
                  <a:lnTo>
                    <a:pt x="240" y="356"/>
                  </a:lnTo>
                  <a:lnTo>
                    <a:pt x="242" y="347"/>
                  </a:lnTo>
                  <a:lnTo>
                    <a:pt x="247" y="343"/>
                  </a:lnTo>
                  <a:lnTo>
                    <a:pt x="256" y="355"/>
                  </a:lnTo>
                  <a:lnTo>
                    <a:pt x="263" y="369"/>
                  </a:lnTo>
                  <a:lnTo>
                    <a:pt x="270" y="384"/>
                  </a:lnTo>
                  <a:lnTo>
                    <a:pt x="274" y="399"/>
                  </a:lnTo>
                  <a:lnTo>
                    <a:pt x="277" y="414"/>
                  </a:lnTo>
                  <a:lnTo>
                    <a:pt x="278" y="430"/>
                  </a:lnTo>
                  <a:lnTo>
                    <a:pt x="275" y="445"/>
                  </a:lnTo>
                  <a:lnTo>
                    <a:pt x="270" y="458"/>
                  </a:lnTo>
                  <a:lnTo>
                    <a:pt x="267" y="464"/>
                  </a:lnTo>
                  <a:lnTo>
                    <a:pt x="262" y="468"/>
                  </a:lnTo>
                  <a:lnTo>
                    <a:pt x="256" y="471"/>
                  </a:lnTo>
                  <a:lnTo>
                    <a:pt x="250" y="475"/>
                  </a:lnTo>
                  <a:lnTo>
                    <a:pt x="245" y="478"/>
                  </a:lnTo>
                  <a:lnTo>
                    <a:pt x="242" y="483"/>
                  </a:lnTo>
                  <a:lnTo>
                    <a:pt x="243" y="487"/>
                  </a:lnTo>
                  <a:lnTo>
                    <a:pt x="249" y="494"/>
                  </a:lnTo>
                  <a:lnTo>
                    <a:pt x="254" y="521"/>
                  </a:lnTo>
                  <a:lnTo>
                    <a:pt x="264" y="576"/>
                  </a:lnTo>
                  <a:lnTo>
                    <a:pt x="278" y="652"/>
                  </a:lnTo>
                  <a:lnTo>
                    <a:pt x="294" y="740"/>
                  </a:lnTo>
                  <a:lnTo>
                    <a:pt x="310" y="828"/>
                  </a:lnTo>
                  <a:lnTo>
                    <a:pt x="324" y="910"/>
                  </a:lnTo>
                  <a:lnTo>
                    <a:pt x="333" y="976"/>
                  </a:lnTo>
                  <a:lnTo>
                    <a:pt x="336" y="1015"/>
                  </a:lnTo>
                  <a:lnTo>
                    <a:pt x="290" y="10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7" name="Freeform 61"/>
            <p:cNvSpPr>
              <a:spLocks/>
            </p:cNvSpPr>
            <p:nvPr/>
          </p:nvSpPr>
          <p:spPr bwMode="auto">
            <a:xfrm>
              <a:off x="2446" y="2312"/>
              <a:ext cx="104" cy="311"/>
            </a:xfrm>
            <a:custGeom>
              <a:avLst/>
              <a:gdLst>
                <a:gd name="T0" fmla="*/ 203 w 209"/>
                <a:gd name="T1" fmla="*/ 17 h 622"/>
                <a:gd name="T2" fmla="*/ 186 w 209"/>
                <a:gd name="T3" fmla="*/ 29 h 622"/>
                <a:gd name="T4" fmla="*/ 172 w 209"/>
                <a:gd name="T5" fmla="*/ 42 h 622"/>
                <a:gd name="T6" fmla="*/ 159 w 209"/>
                <a:gd name="T7" fmla="*/ 58 h 622"/>
                <a:gd name="T8" fmla="*/ 150 w 209"/>
                <a:gd name="T9" fmla="*/ 74 h 622"/>
                <a:gd name="T10" fmla="*/ 141 w 209"/>
                <a:gd name="T11" fmla="*/ 92 h 622"/>
                <a:gd name="T12" fmla="*/ 133 w 209"/>
                <a:gd name="T13" fmla="*/ 110 h 622"/>
                <a:gd name="T14" fmla="*/ 126 w 209"/>
                <a:gd name="T15" fmla="*/ 128 h 622"/>
                <a:gd name="T16" fmla="*/ 120 w 209"/>
                <a:gd name="T17" fmla="*/ 146 h 622"/>
                <a:gd name="T18" fmla="*/ 115 w 209"/>
                <a:gd name="T19" fmla="*/ 163 h 622"/>
                <a:gd name="T20" fmla="*/ 105 w 209"/>
                <a:gd name="T21" fmla="*/ 197 h 622"/>
                <a:gd name="T22" fmla="*/ 92 w 209"/>
                <a:gd name="T23" fmla="*/ 246 h 622"/>
                <a:gd name="T24" fmla="*/ 77 w 209"/>
                <a:gd name="T25" fmla="*/ 301 h 622"/>
                <a:gd name="T26" fmla="*/ 62 w 209"/>
                <a:gd name="T27" fmla="*/ 358 h 622"/>
                <a:gd name="T28" fmla="*/ 47 w 209"/>
                <a:gd name="T29" fmla="*/ 410 h 622"/>
                <a:gd name="T30" fmla="*/ 37 w 209"/>
                <a:gd name="T31" fmla="*/ 452 h 622"/>
                <a:gd name="T32" fmla="*/ 30 w 209"/>
                <a:gd name="T33" fmla="*/ 477 h 622"/>
                <a:gd name="T34" fmla="*/ 31 w 209"/>
                <a:gd name="T35" fmla="*/ 497 h 622"/>
                <a:gd name="T36" fmla="*/ 36 w 209"/>
                <a:gd name="T37" fmla="*/ 520 h 622"/>
                <a:gd name="T38" fmla="*/ 44 w 209"/>
                <a:gd name="T39" fmla="*/ 545 h 622"/>
                <a:gd name="T40" fmla="*/ 53 w 209"/>
                <a:gd name="T41" fmla="*/ 568 h 622"/>
                <a:gd name="T42" fmla="*/ 61 w 209"/>
                <a:gd name="T43" fmla="*/ 590 h 622"/>
                <a:gd name="T44" fmla="*/ 68 w 209"/>
                <a:gd name="T45" fmla="*/ 607 h 622"/>
                <a:gd name="T46" fmla="*/ 72 w 209"/>
                <a:gd name="T47" fmla="*/ 619 h 622"/>
                <a:gd name="T48" fmla="*/ 72 w 209"/>
                <a:gd name="T49" fmla="*/ 622 h 622"/>
                <a:gd name="T50" fmla="*/ 62 w 209"/>
                <a:gd name="T51" fmla="*/ 616 h 622"/>
                <a:gd name="T52" fmla="*/ 54 w 209"/>
                <a:gd name="T53" fmla="*/ 610 h 622"/>
                <a:gd name="T54" fmla="*/ 47 w 209"/>
                <a:gd name="T55" fmla="*/ 603 h 622"/>
                <a:gd name="T56" fmla="*/ 41 w 209"/>
                <a:gd name="T57" fmla="*/ 595 h 622"/>
                <a:gd name="T58" fmla="*/ 34 w 209"/>
                <a:gd name="T59" fmla="*/ 586 h 622"/>
                <a:gd name="T60" fmla="*/ 28 w 209"/>
                <a:gd name="T61" fmla="*/ 577 h 622"/>
                <a:gd name="T62" fmla="*/ 21 w 209"/>
                <a:gd name="T63" fmla="*/ 569 h 622"/>
                <a:gd name="T64" fmla="*/ 15 w 209"/>
                <a:gd name="T65" fmla="*/ 560 h 622"/>
                <a:gd name="T66" fmla="*/ 5 w 209"/>
                <a:gd name="T67" fmla="*/ 527 h 622"/>
                <a:gd name="T68" fmla="*/ 0 w 209"/>
                <a:gd name="T69" fmla="*/ 492 h 622"/>
                <a:gd name="T70" fmla="*/ 2 w 209"/>
                <a:gd name="T71" fmla="*/ 457 h 622"/>
                <a:gd name="T72" fmla="*/ 12 w 209"/>
                <a:gd name="T73" fmla="*/ 424 h 622"/>
                <a:gd name="T74" fmla="*/ 17 w 209"/>
                <a:gd name="T75" fmla="*/ 406 h 622"/>
                <a:gd name="T76" fmla="*/ 26 w 209"/>
                <a:gd name="T77" fmla="*/ 376 h 622"/>
                <a:gd name="T78" fmla="*/ 37 w 209"/>
                <a:gd name="T79" fmla="*/ 337 h 622"/>
                <a:gd name="T80" fmla="*/ 49 w 209"/>
                <a:gd name="T81" fmla="*/ 293 h 622"/>
                <a:gd name="T82" fmla="*/ 60 w 209"/>
                <a:gd name="T83" fmla="*/ 250 h 622"/>
                <a:gd name="T84" fmla="*/ 70 w 209"/>
                <a:gd name="T85" fmla="*/ 210 h 622"/>
                <a:gd name="T86" fmla="*/ 80 w 209"/>
                <a:gd name="T87" fmla="*/ 179 h 622"/>
                <a:gd name="T88" fmla="*/ 87 w 209"/>
                <a:gd name="T89" fmla="*/ 158 h 622"/>
                <a:gd name="T90" fmla="*/ 95 w 209"/>
                <a:gd name="T91" fmla="*/ 134 h 622"/>
                <a:gd name="T92" fmla="*/ 103 w 209"/>
                <a:gd name="T93" fmla="*/ 108 h 622"/>
                <a:gd name="T94" fmla="*/ 114 w 209"/>
                <a:gd name="T95" fmla="*/ 85 h 622"/>
                <a:gd name="T96" fmla="*/ 127 w 209"/>
                <a:gd name="T97" fmla="*/ 62 h 622"/>
                <a:gd name="T98" fmla="*/ 142 w 209"/>
                <a:gd name="T99" fmla="*/ 42 h 622"/>
                <a:gd name="T100" fmla="*/ 160 w 209"/>
                <a:gd name="T101" fmla="*/ 24 h 622"/>
                <a:gd name="T102" fmla="*/ 181 w 209"/>
                <a:gd name="T103" fmla="*/ 9 h 622"/>
                <a:gd name="T104" fmla="*/ 206 w 209"/>
                <a:gd name="T105" fmla="*/ 0 h 622"/>
                <a:gd name="T106" fmla="*/ 209 w 209"/>
                <a:gd name="T107" fmla="*/ 4 h 622"/>
                <a:gd name="T108" fmla="*/ 209 w 209"/>
                <a:gd name="T109" fmla="*/ 8 h 622"/>
                <a:gd name="T110" fmla="*/ 206 w 209"/>
                <a:gd name="T111" fmla="*/ 14 h 622"/>
                <a:gd name="T112" fmla="*/ 203 w 209"/>
                <a:gd name="T113" fmla="*/ 17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9" h="622">
                  <a:moveTo>
                    <a:pt x="203" y="17"/>
                  </a:moveTo>
                  <a:lnTo>
                    <a:pt x="186" y="29"/>
                  </a:lnTo>
                  <a:lnTo>
                    <a:pt x="172" y="42"/>
                  </a:lnTo>
                  <a:lnTo>
                    <a:pt x="159" y="58"/>
                  </a:lnTo>
                  <a:lnTo>
                    <a:pt x="150" y="74"/>
                  </a:lnTo>
                  <a:lnTo>
                    <a:pt x="141" y="92"/>
                  </a:lnTo>
                  <a:lnTo>
                    <a:pt x="133" y="110"/>
                  </a:lnTo>
                  <a:lnTo>
                    <a:pt x="126" y="128"/>
                  </a:lnTo>
                  <a:lnTo>
                    <a:pt x="120" y="146"/>
                  </a:lnTo>
                  <a:lnTo>
                    <a:pt x="115" y="163"/>
                  </a:lnTo>
                  <a:lnTo>
                    <a:pt x="105" y="197"/>
                  </a:lnTo>
                  <a:lnTo>
                    <a:pt x="92" y="246"/>
                  </a:lnTo>
                  <a:lnTo>
                    <a:pt x="77" y="301"/>
                  </a:lnTo>
                  <a:lnTo>
                    <a:pt x="62" y="358"/>
                  </a:lnTo>
                  <a:lnTo>
                    <a:pt x="47" y="410"/>
                  </a:lnTo>
                  <a:lnTo>
                    <a:pt x="37" y="452"/>
                  </a:lnTo>
                  <a:lnTo>
                    <a:pt x="30" y="477"/>
                  </a:lnTo>
                  <a:lnTo>
                    <a:pt x="31" y="497"/>
                  </a:lnTo>
                  <a:lnTo>
                    <a:pt x="36" y="520"/>
                  </a:lnTo>
                  <a:lnTo>
                    <a:pt x="44" y="545"/>
                  </a:lnTo>
                  <a:lnTo>
                    <a:pt x="53" y="568"/>
                  </a:lnTo>
                  <a:lnTo>
                    <a:pt x="61" y="590"/>
                  </a:lnTo>
                  <a:lnTo>
                    <a:pt x="68" y="607"/>
                  </a:lnTo>
                  <a:lnTo>
                    <a:pt x="72" y="619"/>
                  </a:lnTo>
                  <a:lnTo>
                    <a:pt x="72" y="622"/>
                  </a:lnTo>
                  <a:lnTo>
                    <a:pt x="62" y="616"/>
                  </a:lnTo>
                  <a:lnTo>
                    <a:pt x="54" y="610"/>
                  </a:lnTo>
                  <a:lnTo>
                    <a:pt x="47" y="603"/>
                  </a:lnTo>
                  <a:lnTo>
                    <a:pt x="41" y="595"/>
                  </a:lnTo>
                  <a:lnTo>
                    <a:pt x="34" y="586"/>
                  </a:lnTo>
                  <a:lnTo>
                    <a:pt x="28" y="577"/>
                  </a:lnTo>
                  <a:lnTo>
                    <a:pt x="21" y="569"/>
                  </a:lnTo>
                  <a:lnTo>
                    <a:pt x="15" y="560"/>
                  </a:lnTo>
                  <a:lnTo>
                    <a:pt x="5" y="527"/>
                  </a:lnTo>
                  <a:lnTo>
                    <a:pt x="0" y="492"/>
                  </a:lnTo>
                  <a:lnTo>
                    <a:pt x="2" y="457"/>
                  </a:lnTo>
                  <a:lnTo>
                    <a:pt x="12" y="424"/>
                  </a:lnTo>
                  <a:lnTo>
                    <a:pt x="17" y="406"/>
                  </a:lnTo>
                  <a:lnTo>
                    <a:pt x="26" y="376"/>
                  </a:lnTo>
                  <a:lnTo>
                    <a:pt x="37" y="337"/>
                  </a:lnTo>
                  <a:lnTo>
                    <a:pt x="49" y="293"/>
                  </a:lnTo>
                  <a:lnTo>
                    <a:pt x="60" y="250"/>
                  </a:lnTo>
                  <a:lnTo>
                    <a:pt x="70" y="210"/>
                  </a:lnTo>
                  <a:lnTo>
                    <a:pt x="80" y="179"/>
                  </a:lnTo>
                  <a:lnTo>
                    <a:pt x="87" y="158"/>
                  </a:lnTo>
                  <a:lnTo>
                    <a:pt x="95" y="134"/>
                  </a:lnTo>
                  <a:lnTo>
                    <a:pt x="103" y="108"/>
                  </a:lnTo>
                  <a:lnTo>
                    <a:pt x="114" y="85"/>
                  </a:lnTo>
                  <a:lnTo>
                    <a:pt x="127" y="62"/>
                  </a:lnTo>
                  <a:lnTo>
                    <a:pt x="142" y="42"/>
                  </a:lnTo>
                  <a:lnTo>
                    <a:pt x="160" y="24"/>
                  </a:lnTo>
                  <a:lnTo>
                    <a:pt x="181" y="9"/>
                  </a:lnTo>
                  <a:lnTo>
                    <a:pt x="206" y="0"/>
                  </a:lnTo>
                  <a:lnTo>
                    <a:pt x="209" y="4"/>
                  </a:lnTo>
                  <a:lnTo>
                    <a:pt x="209" y="8"/>
                  </a:lnTo>
                  <a:lnTo>
                    <a:pt x="206" y="14"/>
                  </a:lnTo>
                  <a:lnTo>
                    <a:pt x="203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8" name="Freeform 62"/>
            <p:cNvSpPr>
              <a:spLocks/>
            </p:cNvSpPr>
            <p:nvPr/>
          </p:nvSpPr>
          <p:spPr bwMode="auto">
            <a:xfrm>
              <a:off x="2507" y="2339"/>
              <a:ext cx="136" cy="330"/>
            </a:xfrm>
            <a:custGeom>
              <a:avLst/>
              <a:gdLst>
                <a:gd name="T0" fmla="*/ 264 w 271"/>
                <a:gd name="T1" fmla="*/ 8 h 660"/>
                <a:gd name="T2" fmla="*/ 266 w 271"/>
                <a:gd name="T3" fmla="*/ 23 h 660"/>
                <a:gd name="T4" fmla="*/ 268 w 271"/>
                <a:gd name="T5" fmla="*/ 63 h 660"/>
                <a:gd name="T6" fmla="*/ 270 w 271"/>
                <a:gd name="T7" fmla="*/ 121 h 660"/>
                <a:gd name="T8" fmla="*/ 271 w 271"/>
                <a:gd name="T9" fmla="*/ 190 h 660"/>
                <a:gd name="T10" fmla="*/ 271 w 271"/>
                <a:gd name="T11" fmla="*/ 265 h 660"/>
                <a:gd name="T12" fmla="*/ 268 w 271"/>
                <a:gd name="T13" fmla="*/ 337 h 660"/>
                <a:gd name="T14" fmla="*/ 260 w 271"/>
                <a:gd name="T15" fmla="*/ 399 h 660"/>
                <a:gd name="T16" fmla="*/ 247 w 271"/>
                <a:gd name="T17" fmla="*/ 445 h 660"/>
                <a:gd name="T18" fmla="*/ 240 w 271"/>
                <a:gd name="T19" fmla="*/ 459 h 660"/>
                <a:gd name="T20" fmla="*/ 233 w 271"/>
                <a:gd name="T21" fmla="*/ 469 h 660"/>
                <a:gd name="T22" fmla="*/ 227 w 271"/>
                <a:gd name="T23" fmla="*/ 478 h 660"/>
                <a:gd name="T24" fmla="*/ 221 w 271"/>
                <a:gd name="T25" fmla="*/ 486 h 660"/>
                <a:gd name="T26" fmla="*/ 215 w 271"/>
                <a:gd name="T27" fmla="*/ 493 h 660"/>
                <a:gd name="T28" fmla="*/ 209 w 271"/>
                <a:gd name="T29" fmla="*/ 500 h 660"/>
                <a:gd name="T30" fmla="*/ 203 w 271"/>
                <a:gd name="T31" fmla="*/ 507 h 660"/>
                <a:gd name="T32" fmla="*/ 199 w 271"/>
                <a:gd name="T33" fmla="*/ 516 h 660"/>
                <a:gd name="T34" fmla="*/ 193 w 271"/>
                <a:gd name="T35" fmla="*/ 521 h 660"/>
                <a:gd name="T36" fmla="*/ 179 w 271"/>
                <a:gd name="T37" fmla="*/ 535 h 660"/>
                <a:gd name="T38" fmla="*/ 157 w 271"/>
                <a:gd name="T39" fmla="*/ 555 h 660"/>
                <a:gd name="T40" fmla="*/ 131 w 271"/>
                <a:gd name="T41" fmla="*/ 578 h 660"/>
                <a:gd name="T42" fmla="*/ 103 w 271"/>
                <a:gd name="T43" fmla="*/ 604 h 660"/>
                <a:gd name="T44" fmla="*/ 75 w 271"/>
                <a:gd name="T45" fmla="*/ 627 h 660"/>
                <a:gd name="T46" fmla="*/ 51 w 271"/>
                <a:gd name="T47" fmla="*/ 646 h 660"/>
                <a:gd name="T48" fmla="*/ 32 w 271"/>
                <a:gd name="T49" fmla="*/ 659 h 660"/>
                <a:gd name="T50" fmla="*/ 26 w 271"/>
                <a:gd name="T51" fmla="*/ 660 h 660"/>
                <a:gd name="T52" fmla="*/ 19 w 271"/>
                <a:gd name="T53" fmla="*/ 659 h 660"/>
                <a:gd name="T54" fmla="*/ 13 w 271"/>
                <a:gd name="T55" fmla="*/ 658 h 660"/>
                <a:gd name="T56" fmla="*/ 7 w 271"/>
                <a:gd name="T57" fmla="*/ 656 h 660"/>
                <a:gd name="T58" fmla="*/ 4 w 271"/>
                <a:gd name="T59" fmla="*/ 652 h 660"/>
                <a:gd name="T60" fmla="*/ 2 w 271"/>
                <a:gd name="T61" fmla="*/ 649 h 660"/>
                <a:gd name="T62" fmla="*/ 0 w 271"/>
                <a:gd name="T63" fmla="*/ 645 h 660"/>
                <a:gd name="T64" fmla="*/ 3 w 271"/>
                <a:gd name="T65" fmla="*/ 643 h 660"/>
                <a:gd name="T66" fmla="*/ 28 w 271"/>
                <a:gd name="T67" fmla="*/ 622 h 660"/>
                <a:gd name="T68" fmla="*/ 51 w 271"/>
                <a:gd name="T69" fmla="*/ 601 h 660"/>
                <a:gd name="T70" fmla="*/ 73 w 271"/>
                <a:gd name="T71" fmla="*/ 583 h 660"/>
                <a:gd name="T72" fmla="*/ 93 w 271"/>
                <a:gd name="T73" fmla="*/ 566 h 660"/>
                <a:gd name="T74" fmla="*/ 110 w 271"/>
                <a:gd name="T75" fmla="*/ 550 h 660"/>
                <a:gd name="T76" fmla="*/ 126 w 271"/>
                <a:gd name="T77" fmla="*/ 535 h 660"/>
                <a:gd name="T78" fmla="*/ 141 w 271"/>
                <a:gd name="T79" fmla="*/ 519 h 660"/>
                <a:gd name="T80" fmla="*/ 155 w 271"/>
                <a:gd name="T81" fmla="*/ 505 h 660"/>
                <a:gd name="T82" fmla="*/ 166 w 271"/>
                <a:gd name="T83" fmla="*/ 490 h 660"/>
                <a:gd name="T84" fmla="*/ 178 w 271"/>
                <a:gd name="T85" fmla="*/ 475 h 660"/>
                <a:gd name="T86" fmla="*/ 188 w 271"/>
                <a:gd name="T87" fmla="*/ 460 h 660"/>
                <a:gd name="T88" fmla="*/ 198 w 271"/>
                <a:gd name="T89" fmla="*/ 445 h 660"/>
                <a:gd name="T90" fmla="*/ 206 w 271"/>
                <a:gd name="T91" fmla="*/ 430 h 660"/>
                <a:gd name="T92" fmla="*/ 212 w 271"/>
                <a:gd name="T93" fmla="*/ 413 h 660"/>
                <a:gd name="T94" fmla="*/ 219 w 271"/>
                <a:gd name="T95" fmla="*/ 395 h 660"/>
                <a:gd name="T96" fmla="*/ 226 w 271"/>
                <a:gd name="T97" fmla="*/ 377 h 660"/>
                <a:gd name="T98" fmla="*/ 233 w 271"/>
                <a:gd name="T99" fmla="*/ 315 h 660"/>
                <a:gd name="T100" fmla="*/ 240 w 271"/>
                <a:gd name="T101" fmla="*/ 198 h 660"/>
                <a:gd name="T102" fmla="*/ 246 w 271"/>
                <a:gd name="T103" fmla="*/ 76 h 660"/>
                <a:gd name="T104" fmla="*/ 247 w 271"/>
                <a:gd name="T105" fmla="*/ 0 h 660"/>
                <a:gd name="T106" fmla="*/ 252 w 271"/>
                <a:gd name="T107" fmla="*/ 0 h 660"/>
                <a:gd name="T108" fmla="*/ 256 w 271"/>
                <a:gd name="T109" fmla="*/ 2 h 660"/>
                <a:gd name="T110" fmla="*/ 261 w 271"/>
                <a:gd name="T111" fmla="*/ 5 h 660"/>
                <a:gd name="T112" fmla="*/ 264 w 271"/>
                <a:gd name="T113" fmla="*/ 8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1" h="660">
                  <a:moveTo>
                    <a:pt x="264" y="8"/>
                  </a:moveTo>
                  <a:lnTo>
                    <a:pt x="266" y="23"/>
                  </a:lnTo>
                  <a:lnTo>
                    <a:pt x="268" y="63"/>
                  </a:lnTo>
                  <a:lnTo>
                    <a:pt x="270" y="121"/>
                  </a:lnTo>
                  <a:lnTo>
                    <a:pt x="271" y="190"/>
                  </a:lnTo>
                  <a:lnTo>
                    <a:pt x="271" y="265"/>
                  </a:lnTo>
                  <a:lnTo>
                    <a:pt x="268" y="337"/>
                  </a:lnTo>
                  <a:lnTo>
                    <a:pt x="260" y="399"/>
                  </a:lnTo>
                  <a:lnTo>
                    <a:pt x="247" y="445"/>
                  </a:lnTo>
                  <a:lnTo>
                    <a:pt x="240" y="459"/>
                  </a:lnTo>
                  <a:lnTo>
                    <a:pt x="233" y="469"/>
                  </a:lnTo>
                  <a:lnTo>
                    <a:pt x="227" y="478"/>
                  </a:lnTo>
                  <a:lnTo>
                    <a:pt x="221" y="486"/>
                  </a:lnTo>
                  <a:lnTo>
                    <a:pt x="215" y="493"/>
                  </a:lnTo>
                  <a:lnTo>
                    <a:pt x="209" y="500"/>
                  </a:lnTo>
                  <a:lnTo>
                    <a:pt x="203" y="507"/>
                  </a:lnTo>
                  <a:lnTo>
                    <a:pt x="199" y="516"/>
                  </a:lnTo>
                  <a:lnTo>
                    <a:pt x="193" y="521"/>
                  </a:lnTo>
                  <a:lnTo>
                    <a:pt x="179" y="535"/>
                  </a:lnTo>
                  <a:lnTo>
                    <a:pt x="157" y="555"/>
                  </a:lnTo>
                  <a:lnTo>
                    <a:pt x="131" y="578"/>
                  </a:lnTo>
                  <a:lnTo>
                    <a:pt x="103" y="604"/>
                  </a:lnTo>
                  <a:lnTo>
                    <a:pt x="75" y="627"/>
                  </a:lnTo>
                  <a:lnTo>
                    <a:pt x="51" y="646"/>
                  </a:lnTo>
                  <a:lnTo>
                    <a:pt x="32" y="659"/>
                  </a:lnTo>
                  <a:lnTo>
                    <a:pt x="26" y="660"/>
                  </a:lnTo>
                  <a:lnTo>
                    <a:pt x="19" y="659"/>
                  </a:lnTo>
                  <a:lnTo>
                    <a:pt x="13" y="658"/>
                  </a:lnTo>
                  <a:lnTo>
                    <a:pt x="7" y="656"/>
                  </a:lnTo>
                  <a:lnTo>
                    <a:pt x="4" y="652"/>
                  </a:lnTo>
                  <a:lnTo>
                    <a:pt x="2" y="649"/>
                  </a:lnTo>
                  <a:lnTo>
                    <a:pt x="0" y="645"/>
                  </a:lnTo>
                  <a:lnTo>
                    <a:pt x="3" y="643"/>
                  </a:lnTo>
                  <a:lnTo>
                    <a:pt x="28" y="622"/>
                  </a:lnTo>
                  <a:lnTo>
                    <a:pt x="51" y="601"/>
                  </a:lnTo>
                  <a:lnTo>
                    <a:pt x="73" y="583"/>
                  </a:lnTo>
                  <a:lnTo>
                    <a:pt x="93" y="566"/>
                  </a:lnTo>
                  <a:lnTo>
                    <a:pt x="110" y="550"/>
                  </a:lnTo>
                  <a:lnTo>
                    <a:pt x="126" y="535"/>
                  </a:lnTo>
                  <a:lnTo>
                    <a:pt x="141" y="519"/>
                  </a:lnTo>
                  <a:lnTo>
                    <a:pt x="155" y="505"/>
                  </a:lnTo>
                  <a:lnTo>
                    <a:pt x="166" y="490"/>
                  </a:lnTo>
                  <a:lnTo>
                    <a:pt x="178" y="475"/>
                  </a:lnTo>
                  <a:lnTo>
                    <a:pt x="188" y="460"/>
                  </a:lnTo>
                  <a:lnTo>
                    <a:pt x="198" y="445"/>
                  </a:lnTo>
                  <a:lnTo>
                    <a:pt x="206" y="430"/>
                  </a:lnTo>
                  <a:lnTo>
                    <a:pt x="212" y="413"/>
                  </a:lnTo>
                  <a:lnTo>
                    <a:pt x="219" y="395"/>
                  </a:lnTo>
                  <a:lnTo>
                    <a:pt x="226" y="377"/>
                  </a:lnTo>
                  <a:lnTo>
                    <a:pt x="233" y="315"/>
                  </a:lnTo>
                  <a:lnTo>
                    <a:pt x="240" y="198"/>
                  </a:lnTo>
                  <a:lnTo>
                    <a:pt x="246" y="76"/>
                  </a:lnTo>
                  <a:lnTo>
                    <a:pt x="247" y="0"/>
                  </a:lnTo>
                  <a:lnTo>
                    <a:pt x="252" y="0"/>
                  </a:lnTo>
                  <a:lnTo>
                    <a:pt x="256" y="2"/>
                  </a:lnTo>
                  <a:lnTo>
                    <a:pt x="261" y="5"/>
                  </a:lnTo>
                  <a:lnTo>
                    <a:pt x="264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9" name="Freeform 63"/>
            <p:cNvSpPr>
              <a:spLocks/>
            </p:cNvSpPr>
            <p:nvPr/>
          </p:nvSpPr>
          <p:spPr bwMode="auto">
            <a:xfrm>
              <a:off x="2848" y="2318"/>
              <a:ext cx="136" cy="418"/>
            </a:xfrm>
            <a:custGeom>
              <a:avLst/>
              <a:gdLst>
                <a:gd name="T0" fmla="*/ 224 w 274"/>
                <a:gd name="T1" fmla="*/ 834 h 835"/>
                <a:gd name="T2" fmla="*/ 219 w 274"/>
                <a:gd name="T3" fmla="*/ 794 h 835"/>
                <a:gd name="T4" fmla="*/ 214 w 274"/>
                <a:gd name="T5" fmla="*/ 746 h 835"/>
                <a:gd name="T6" fmla="*/ 206 w 274"/>
                <a:gd name="T7" fmla="*/ 696 h 835"/>
                <a:gd name="T8" fmla="*/ 198 w 274"/>
                <a:gd name="T9" fmla="*/ 644 h 835"/>
                <a:gd name="T10" fmla="*/ 187 w 274"/>
                <a:gd name="T11" fmla="*/ 592 h 835"/>
                <a:gd name="T12" fmla="*/ 176 w 274"/>
                <a:gd name="T13" fmla="*/ 545 h 835"/>
                <a:gd name="T14" fmla="*/ 163 w 274"/>
                <a:gd name="T15" fmla="*/ 502 h 835"/>
                <a:gd name="T16" fmla="*/ 149 w 274"/>
                <a:gd name="T17" fmla="*/ 466 h 835"/>
                <a:gd name="T18" fmla="*/ 149 w 274"/>
                <a:gd name="T19" fmla="*/ 478 h 835"/>
                <a:gd name="T20" fmla="*/ 149 w 274"/>
                <a:gd name="T21" fmla="*/ 503 h 835"/>
                <a:gd name="T22" fmla="*/ 148 w 274"/>
                <a:gd name="T23" fmla="*/ 530 h 835"/>
                <a:gd name="T24" fmla="*/ 146 w 274"/>
                <a:gd name="T25" fmla="*/ 541 h 835"/>
                <a:gd name="T26" fmla="*/ 145 w 274"/>
                <a:gd name="T27" fmla="*/ 534 h 835"/>
                <a:gd name="T28" fmla="*/ 140 w 274"/>
                <a:gd name="T29" fmla="*/ 521 h 835"/>
                <a:gd name="T30" fmla="*/ 134 w 274"/>
                <a:gd name="T31" fmla="*/ 500 h 835"/>
                <a:gd name="T32" fmla="*/ 127 w 274"/>
                <a:gd name="T33" fmla="*/ 476 h 835"/>
                <a:gd name="T34" fmla="*/ 119 w 274"/>
                <a:gd name="T35" fmla="*/ 450 h 835"/>
                <a:gd name="T36" fmla="*/ 112 w 274"/>
                <a:gd name="T37" fmla="*/ 425 h 835"/>
                <a:gd name="T38" fmla="*/ 108 w 274"/>
                <a:gd name="T39" fmla="*/ 403 h 835"/>
                <a:gd name="T40" fmla="*/ 104 w 274"/>
                <a:gd name="T41" fmla="*/ 387 h 835"/>
                <a:gd name="T42" fmla="*/ 104 w 274"/>
                <a:gd name="T43" fmla="*/ 363 h 835"/>
                <a:gd name="T44" fmla="*/ 102 w 274"/>
                <a:gd name="T45" fmla="*/ 309 h 835"/>
                <a:gd name="T46" fmla="*/ 100 w 274"/>
                <a:gd name="T47" fmla="*/ 249 h 835"/>
                <a:gd name="T48" fmla="*/ 95 w 274"/>
                <a:gd name="T49" fmla="*/ 207 h 835"/>
                <a:gd name="T50" fmla="*/ 89 w 274"/>
                <a:gd name="T51" fmla="*/ 197 h 835"/>
                <a:gd name="T52" fmla="*/ 78 w 274"/>
                <a:gd name="T53" fmla="*/ 175 h 835"/>
                <a:gd name="T54" fmla="*/ 64 w 274"/>
                <a:gd name="T55" fmla="*/ 146 h 835"/>
                <a:gd name="T56" fmla="*/ 48 w 274"/>
                <a:gd name="T57" fmla="*/ 113 h 835"/>
                <a:gd name="T58" fmla="*/ 33 w 274"/>
                <a:gd name="T59" fmla="*/ 79 h 835"/>
                <a:gd name="T60" fmla="*/ 18 w 274"/>
                <a:gd name="T61" fmla="*/ 48 h 835"/>
                <a:gd name="T62" fmla="*/ 7 w 274"/>
                <a:gd name="T63" fmla="*/ 24 h 835"/>
                <a:gd name="T64" fmla="*/ 0 w 274"/>
                <a:gd name="T65" fmla="*/ 9 h 835"/>
                <a:gd name="T66" fmla="*/ 5 w 274"/>
                <a:gd name="T67" fmla="*/ 6 h 835"/>
                <a:gd name="T68" fmla="*/ 7 w 274"/>
                <a:gd name="T69" fmla="*/ 2 h 835"/>
                <a:gd name="T70" fmla="*/ 10 w 274"/>
                <a:gd name="T71" fmla="*/ 0 h 835"/>
                <a:gd name="T72" fmla="*/ 15 w 274"/>
                <a:gd name="T73" fmla="*/ 2 h 835"/>
                <a:gd name="T74" fmla="*/ 30 w 274"/>
                <a:gd name="T75" fmla="*/ 21 h 835"/>
                <a:gd name="T76" fmla="*/ 53 w 274"/>
                <a:gd name="T77" fmla="*/ 54 h 835"/>
                <a:gd name="T78" fmla="*/ 81 w 274"/>
                <a:gd name="T79" fmla="*/ 100 h 835"/>
                <a:gd name="T80" fmla="*/ 109 w 274"/>
                <a:gd name="T81" fmla="*/ 154 h 835"/>
                <a:gd name="T82" fmla="*/ 133 w 274"/>
                <a:gd name="T83" fmla="*/ 213 h 835"/>
                <a:gd name="T84" fmla="*/ 150 w 274"/>
                <a:gd name="T85" fmla="*/ 274 h 835"/>
                <a:gd name="T86" fmla="*/ 158 w 274"/>
                <a:gd name="T87" fmla="*/ 333 h 835"/>
                <a:gd name="T88" fmla="*/ 151 w 274"/>
                <a:gd name="T89" fmla="*/ 386 h 835"/>
                <a:gd name="T90" fmla="*/ 172 w 274"/>
                <a:gd name="T91" fmla="*/ 442 h 835"/>
                <a:gd name="T92" fmla="*/ 194 w 274"/>
                <a:gd name="T93" fmla="*/ 510 h 835"/>
                <a:gd name="T94" fmla="*/ 214 w 274"/>
                <a:gd name="T95" fmla="*/ 584 h 835"/>
                <a:gd name="T96" fmla="*/ 233 w 274"/>
                <a:gd name="T97" fmla="*/ 658 h 835"/>
                <a:gd name="T98" fmla="*/ 249 w 274"/>
                <a:gd name="T99" fmla="*/ 726 h 835"/>
                <a:gd name="T100" fmla="*/ 262 w 274"/>
                <a:gd name="T101" fmla="*/ 781 h 835"/>
                <a:gd name="T102" fmla="*/ 270 w 274"/>
                <a:gd name="T103" fmla="*/ 820 h 835"/>
                <a:gd name="T104" fmla="*/ 274 w 274"/>
                <a:gd name="T105" fmla="*/ 835 h 835"/>
                <a:gd name="T106" fmla="*/ 224 w 274"/>
                <a:gd name="T107" fmla="*/ 834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4" h="835">
                  <a:moveTo>
                    <a:pt x="224" y="834"/>
                  </a:moveTo>
                  <a:lnTo>
                    <a:pt x="219" y="794"/>
                  </a:lnTo>
                  <a:lnTo>
                    <a:pt x="214" y="746"/>
                  </a:lnTo>
                  <a:lnTo>
                    <a:pt x="206" y="696"/>
                  </a:lnTo>
                  <a:lnTo>
                    <a:pt x="198" y="644"/>
                  </a:lnTo>
                  <a:lnTo>
                    <a:pt x="187" y="592"/>
                  </a:lnTo>
                  <a:lnTo>
                    <a:pt x="176" y="545"/>
                  </a:lnTo>
                  <a:lnTo>
                    <a:pt x="163" y="502"/>
                  </a:lnTo>
                  <a:lnTo>
                    <a:pt x="149" y="466"/>
                  </a:lnTo>
                  <a:lnTo>
                    <a:pt x="149" y="478"/>
                  </a:lnTo>
                  <a:lnTo>
                    <a:pt x="149" y="503"/>
                  </a:lnTo>
                  <a:lnTo>
                    <a:pt x="148" y="530"/>
                  </a:lnTo>
                  <a:lnTo>
                    <a:pt x="146" y="541"/>
                  </a:lnTo>
                  <a:lnTo>
                    <a:pt x="145" y="534"/>
                  </a:lnTo>
                  <a:lnTo>
                    <a:pt x="140" y="521"/>
                  </a:lnTo>
                  <a:lnTo>
                    <a:pt x="134" y="500"/>
                  </a:lnTo>
                  <a:lnTo>
                    <a:pt x="127" y="476"/>
                  </a:lnTo>
                  <a:lnTo>
                    <a:pt x="119" y="450"/>
                  </a:lnTo>
                  <a:lnTo>
                    <a:pt x="112" y="425"/>
                  </a:lnTo>
                  <a:lnTo>
                    <a:pt x="108" y="403"/>
                  </a:lnTo>
                  <a:lnTo>
                    <a:pt x="104" y="387"/>
                  </a:lnTo>
                  <a:lnTo>
                    <a:pt x="104" y="363"/>
                  </a:lnTo>
                  <a:lnTo>
                    <a:pt x="102" y="309"/>
                  </a:lnTo>
                  <a:lnTo>
                    <a:pt x="100" y="249"/>
                  </a:lnTo>
                  <a:lnTo>
                    <a:pt x="95" y="207"/>
                  </a:lnTo>
                  <a:lnTo>
                    <a:pt x="89" y="197"/>
                  </a:lnTo>
                  <a:lnTo>
                    <a:pt x="78" y="175"/>
                  </a:lnTo>
                  <a:lnTo>
                    <a:pt x="64" y="146"/>
                  </a:lnTo>
                  <a:lnTo>
                    <a:pt x="48" y="113"/>
                  </a:lnTo>
                  <a:lnTo>
                    <a:pt x="33" y="79"/>
                  </a:lnTo>
                  <a:lnTo>
                    <a:pt x="18" y="48"/>
                  </a:lnTo>
                  <a:lnTo>
                    <a:pt x="7" y="24"/>
                  </a:lnTo>
                  <a:lnTo>
                    <a:pt x="0" y="9"/>
                  </a:lnTo>
                  <a:lnTo>
                    <a:pt x="5" y="6"/>
                  </a:lnTo>
                  <a:lnTo>
                    <a:pt x="7" y="2"/>
                  </a:lnTo>
                  <a:lnTo>
                    <a:pt x="10" y="0"/>
                  </a:lnTo>
                  <a:lnTo>
                    <a:pt x="15" y="2"/>
                  </a:lnTo>
                  <a:lnTo>
                    <a:pt x="30" y="21"/>
                  </a:lnTo>
                  <a:lnTo>
                    <a:pt x="53" y="54"/>
                  </a:lnTo>
                  <a:lnTo>
                    <a:pt x="81" y="100"/>
                  </a:lnTo>
                  <a:lnTo>
                    <a:pt x="109" y="154"/>
                  </a:lnTo>
                  <a:lnTo>
                    <a:pt x="133" y="213"/>
                  </a:lnTo>
                  <a:lnTo>
                    <a:pt x="150" y="274"/>
                  </a:lnTo>
                  <a:lnTo>
                    <a:pt x="158" y="333"/>
                  </a:lnTo>
                  <a:lnTo>
                    <a:pt x="151" y="386"/>
                  </a:lnTo>
                  <a:lnTo>
                    <a:pt x="172" y="442"/>
                  </a:lnTo>
                  <a:lnTo>
                    <a:pt x="194" y="510"/>
                  </a:lnTo>
                  <a:lnTo>
                    <a:pt x="214" y="584"/>
                  </a:lnTo>
                  <a:lnTo>
                    <a:pt x="233" y="658"/>
                  </a:lnTo>
                  <a:lnTo>
                    <a:pt x="249" y="726"/>
                  </a:lnTo>
                  <a:lnTo>
                    <a:pt x="262" y="781"/>
                  </a:lnTo>
                  <a:lnTo>
                    <a:pt x="270" y="820"/>
                  </a:lnTo>
                  <a:lnTo>
                    <a:pt x="274" y="835"/>
                  </a:lnTo>
                  <a:lnTo>
                    <a:pt x="224" y="8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0" name="Freeform 64"/>
            <p:cNvSpPr>
              <a:spLocks/>
            </p:cNvSpPr>
            <p:nvPr/>
          </p:nvSpPr>
          <p:spPr bwMode="auto">
            <a:xfrm>
              <a:off x="2923" y="2416"/>
              <a:ext cx="122" cy="35"/>
            </a:xfrm>
            <a:custGeom>
              <a:avLst/>
              <a:gdLst>
                <a:gd name="T0" fmla="*/ 0 w 246"/>
                <a:gd name="T1" fmla="*/ 0 h 69"/>
                <a:gd name="T2" fmla="*/ 27 w 246"/>
                <a:gd name="T3" fmla="*/ 10 h 69"/>
                <a:gd name="T4" fmla="*/ 50 w 246"/>
                <a:gd name="T5" fmla="*/ 18 h 69"/>
                <a:gd name="T6" fmla="*/ 69 w 246"/>
                <a:gd name="T7" fmla="*/ 24 h 69"/>
                <a:gd name="T8" fmla="*/ 87 w 246"/>
                <a:gd name="T9" fmla="*/ 28 h 69"/>
                <a:gd name="T10" fmla="*/ 104 w 246"/>
                <a:gd name="T11" fmla="*/ 32 h 69"/>
                <a:gd name="T12" fmla="*/ 122 w 246"/>
                <a:gd name="T13" fmla="*/ 34 h 69"/>
                <a:gd name="T14" fmla="*/ 142 w 246"/>
                <a:gd name="T15" fmla="*/ 35 h 69"/>
                <a:gd name="T16" fmla="*/ 165 w 246"/>
                <a:gd name="T17" fmla="*/ 38 h 69"/>
                <a:gd name="T18" fmla="*/ 182 w 246"/>
                <a:gd name="T19" fmla="*/ 35 h 69"/>
                <a:gd name="T20" fmla="*/ 197 w 246"/>
                <a:gd name="T21" fmla="*/ 30 h 69"/>
                <a:gd name="T22" fmla="*/ 210 w 246"/>
                <a:gd name="T23" fmla="*/ 23 h 69"/>
                <a:gd name="T24" fmla="*/ 222 w 246"/>
                <a:gd name="T25" fmla="*/ 16 h 69"/>
                <a:gd name="T26" fmla="*/ 231 w 246"/>
                <a:gd name="T27" fmla="*/ 9 h 69"/>
                <a:gd name="T28" fmla="*/ 238 w 246"/>
                <a:gd name="T29" fmla="*/ 4 h 69"/>
                <a:gd name="T30" fmla="*/ 242 w 246"/>
                <a:gd name="T31" fmla="*/ 1 h 69"/>
                <a:gd name="T32" fmla="*/ 245 w 246"/>
                <a:gd name="T33" fmla="*/ 2 h 69"/>
                <a:gd name="T34" fmla="*/ 246 w 246"/>
                <a:gd name="T35" fmla="*/ 5 h 69"/>
                <a:gd name="T36" fmla="*/ 243 w 246"/>
                <a:gd name="T37" fmla="*/ 11 h 69"/>
                <a:gd name="T38" fmla="*/ 240 w 246"/>
                <a:gd name="T39" fmla="*/ 19 h 69"/>
                <a:gd name="T40" fmla="*/ 233 w 246"/>
                <a:gd name="T41" fmla="*/ 28 h 69"/>
                <a:gd name="T42" fmla="*/ 225 w 246"/>
                <a:gd name="T43" fmla="*/ 39 h 69"/>
                <a:gd name="T44" fmla="*/ 213 w 246"/>
                <a:gd name="T45" fmla="*/ 48 h 69"/>
                <a:gd name="T46" fmla="*/ 201 w 246"/>
                <a:gd name="T47" fmla="*/ 56 h 69"/>
                <a:gd name="T48" fmla="*/ 186 w 246"/>
                <a:gd name="T49" fmla="*/ 63 h 69"/>
                <a:gd name="T50" fmla="*/ 166 w 246"/>
                <a:gd name="T51" fmla="*/ 68 h 69"/>
                <a:gd name="T52" fmla="*/ 145 w 246"/>
                <a:gd name="T53" fmla="*/ 69 h 69"/>
                <a:gd name="T54" fmla="*/ 122 w 246"/>
                <a:gd name="T55" fmla="*/ 69 h 69"/>
                <a:gd name="T56" fmla="*/ 98 w 246"/>
                <a:gd name="T57" fmla="*/ 66 h 69"/>
                <a:gd name="T58" fmla="*/ 75 w 246"/>
                <a:gd name="T59" fmla="*/ 64 h 69"/>
                <a:gd name="T60" fmla="*/ 52 w 246"/>
                <a:gd name="T61" fmla="*/ 60 h 69"/>
                <a:gd name="T62" fmla="*/ 31 w 246"/>
                <a:gd name="T63" fmla="*/ 56 h 69"/>
                <a:gd name="T64" fmla="*/ 14 w 246"/>
                <a:gd name="T65" fmla="*/ 51 h 69"/>
                <a:gd name="T66" fmla="*/ 0 w 246"/>
                <a:gd name="T6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46" h="69">
                  <a:moveTo>
                    <a:pt x="0" y="0"/>
                  </a:moveTo>
                  <a:lnTo>
                    <a:pt x="27" y="10"/>
                  </a:lnTo>
                  <a:lnTo>
                    <a:pt x="50" y="18"/>
                  </a:lnTo>
                  <a:lnTo>
                    <a:pt x="69" y="24"/>
                  </a:lnTo>
                  <a:lnTo>
                    <a:pt x="87" y="28"/>
                  </a:lnTo>
                  <a:lnTo>
                    <a:pt x="104" y="32"/>
                  </a:lnTo>
                  <a:lnTo>
                    <a:pt x="122" y="34"/>
                  </a:lnTo>
                  <a:lnTo>
                    <a:pt x="142" y="35"/>
                  </a:lnTo>
                  <a:lnTo>
                    <a:pt x="165" y="38"/>
                  </a:lnTo>
                  <a:lnTo>
                    <a:pt x="182" y="35"/>
                  </a:lnTo>
                  <a:lnTo>
                    <a:pt x="197" y="30"/>
                  </a:lnTo>
                  <a:lnTo>
                    <a:pt x="210" y="23"/>
                  </a:lnTo>
                  <a:lnTo>
                    <a:pt x="222" y="16"/>
                  </a:lnTo>
                  <a:lnTo>
                    <a:pt x="231" y="9"/>
                  </a:lnTo>
                  <a:lnTo>
                    <a:pt x="238" y="4"/>
                  </a:lnTo>
                  <a:lnTo>
                    <a:pt x="242" y="1"/>
                  </a:lnTo>
                  <a:lnTo>
                    <a:pt x="245" y="2"/>
                  </a:lnTo>
                  <a:lnTo>
                    <a:pt x="246" y="5"/>
                  </a:lnTo>
                  <a:lnTo>
                    <a:pt x="243" y="11"/>
                  </a:lnTo>
                  <a:lnTo>
                    <a:pt x="240" y="19"/>
                  </a:lnTo>
                  <a:lnTo>
                    <a:pt x="233" y="28"/>
                  </a:lnTo>
                  <a:lnTo>
                    <a:pt x="225" y="39"/>
                  </a:lnTo>
                  <a:lnTo>
                    <a:pt x="213" y="48"/>
                  </a:lnTo>
                  <a:lnTo>
                    <a:pt x="201" y="56"/>
                  </a:lnTo>
                  <a:lnTo>
                    <a:pt x="186" y="63"/>
                  </a:lnTo>
                  <a:lnTo>
                    <a:pt x="166" y="68"/>
                  </a:lnTo>
                  <a:lnTo>
                    <a:pt x="145" y="69"/>
                  </a:lnTo>
                  <a:lnTo>
                    <a:pt x="122" y="69"/>
                  </a:lnTo>
                  <a:lnTo>
                    <a:pt x="98" y="66"/>
                  </a:lnTo>
                  <a:lnTo>
                    <a:pt x="75" y="64"/>
                  </a:lnTo>
                  <a:lnTo>
                    <a:pt x="52" y="60"/>
                  </a:lnTo>
                  <a:lnTo>
                    <a:pt x="31" y="56"/>
                  </a:lnTo>
                  <a:lnTo>
                    <a:pt x="14" y="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1" name="Freeform 65"/>
            <p:cNvSpPr>
              <a:spLocks/>
            </p:cNvSpPr>
            <p:nvPr/>
          </p:nvSpPr>
          <p:spPr bwMode="auto">
            <a:xfrm>
              <a:off x="2758" y="2397"/>
              <a:ext cx="8" cy="19"/>
            </a:xfrm>
            <a:custGeom>
              <a:avLst/>
              <a:gdLst>
                <a:gd name="T0" fmla="*/ 8 w 16"/>
                <a:gd name="T1" fmla="*/ 38 h 38"/>
                <a:gd name="T2" fmla="*/ 11 w 16"/>
                <a:gd name="T3" fmla="*/ 36 h 38"/>
                <a:gd name="T4" fmla="*/ 14 w 16"/>
                <a:gd name="T5" fmla="*/ 32 h 38"/>
                <a:gd name="T6" fmla="*/ 15 w 16"/>
                <a:gd name="T7" fmla="*/ 25 h 38"/>
                <a:gd name="T8" fmla="*/ 16 w 16"/>
                <a:gd name="T9" fmla="*/ 18 h 38"/>
                <a:gd name="T10" fmla="*/ 15 w 16"/>
                <a:gd name="T11" fmla="*/ 11 h 38"/>
                <a:gd name="T12" fmla="*/ 14 w 16"/>
                <a:gd name="T13" fmla="*/ 5 h 38"/>
                <a:gd name="T14" fmla="*/ 11 w 16"/>
                <a:gd name="T15" fmla="*/ 1 h 38"/>
                <a:gd name="T16" fmla="*/ 8 w 16"/>
                <a:gd name="T17" fmla="*/ 0 h 38"/>
                <a:gd name="T18" fmla="*/ 4 w 16"/>
                <a:gd name="T19" fmla="*/ 1 h 38"/>
                <a:gd name="T20" fmla="*/ 2 w 16"/>
                <a:gd name="T21" fmla="*/ 5 h 38"/>
                <a:gd name="T22" fmla="*/ 1 w 16"/>
                <a:gd name="T23" fmla="*/ 11 h 38"/>
                <a:gd name="T24" fmla="*/ 0 w 16"/>
                <a:gd name="T25" fmla="*/ 18 h 38"/>
                <a:gd name="T26" fmla="*/ 1 w 16"/>
                <a:gd name="T27" fmla="*/ 25 h 38"/>
                <a:gd name="T28" fmla="*/ 2 w 16"/>
                <a:gd name="T29" fmla="*/ 32 h 38"/>
                <a:gd name="T30" fmla="*/ 4 w 16"/>
                <a:gd name="T31" fmla="*/ 36 h 38"/>
                <a:gd name="T32" fmla="*/ 8 w 16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38">
                  <a:moveTo>
                    <a:pt x="8" y="38"/>
                  </a:moveTo>
                  <a:lnTo>
                    <a:pt x="11" y="36"/>
                  </a:lnTo>
                  <a:lnTo>
                    <a:pt x="14" y="32"/>
                  </a:lnTo>
                  <a:lnTo>
                    <a:pt x="15" y="25"/>
                  </a:lnTo>
                  <a:lnTo>
                    <a:pt x="16" y="18"/>
                  </a:lnTo>
                  <a:lnTo>
                    <a:pt x="15" y="11"/>
                  </a:lnTo>
                  <a:lnTo>
                    <a:pt x="14" y="5"/>
                  </a:lnTo>
                  <a:lnTo>
                    <a:pt x="11" y="1"/>
                  </a:lnTo>
                  <a:lnTo>
                    <a:pt x="8" y="0"/>
                  </a:lnTo>
                  <a:lnTo>
                    <a:pt x="4" y="1"/>
                  </a:lnTo>
                  <a:lnTo>
                    <a:pt x="2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5"/>
                  </a:lnTo>
                  <a:lnTo>
                    <a:pt x="2" y="32"/>
                  </a:lnTo>
                  <a:lnTo>
                    <a:pt x="4" y="36"/>
                  </a:lnTo>
                  <a:lnTo>
                    <a:pt x="8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5124" name="Picture 4" descr="C:\Users\radoslav.pekny\AppData\Local\Microsoft\Windows\Temporary Internet Files\Content.IE5\ZPCSRFQU\MC9000304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0012" y="4439258"/>
            <a:ext cx="1484071" cy="159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87" name="Picture 6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077707" y="4945095"/>
            <a:ext cx="1400916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88" name="Picture 6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0606" y="5198777"/>
            <a:ext cx="14017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12218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C:\Users\radoslav.pekny\AppData\Local\Microsoft\Windows\Temporary Internet Files\Content.IE5\ZPCSRFQU\MP9004391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5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8"/>
          <p:cNvGrpSpPr>
            <a:grpSpLocks noChangeAspect="1"/>
          </p:cNvGrpSpPr>
          <p:nvPr/>
        </p:nvGrpSpPr>
        <p:grpSpPr bwMode="auto">
          <a:xfrm>
            <a:off x="2370551" y="369076"/>
            <a:ext cx="2417091" cy="1252938"/>
            <a:chOff x="2366" y="1858"/>
            <a:chExt cx="949" cy="469"/>
          </a:xfrm>
        </p:grpSpPr>
        <p:sp>
          <p:nvSpPr>
            <p:cNvPr id="5" name="Freeform 11"/>
            <p:cNvSpPr>
              <a:spLocks/>
            </p:cNvSpPr>
            <p:nvPr/>
          </p:nvSpPr>
          <p:spPr bwMode="auto">
            <a:xfrm>
              <a:off x="2366" y="2252"/>
              <a:ext cx="310" cy="45"/>
            </a:xfrm>
            <a:custGeom>
              <a:avLst/>
              <a:gdLst>
                <a:gd name="T0" fmla="*/ 579 w 620"/>
                <a:gd name="T1" fmla="*/ 0 h 91"/>
                <a:gd name="T2" fmla="*/ 326 w 620"/>
                <a:gd name="T3" fmla="*/ 48 h 91"/>
                <a:gd name="T4" fmla="*/ 181 w 620"/>
                <a:gd name="T5" fmla="*/ 73 h 91"/>
                <a:gd name="T6" fmla="*/ 132 w 620"/>
                <a:gd name="T7" fmla="*/ 80 h 91"/>
                <a:gd name="T8" fmla="*/ 90 w 620"/>
                <a:gd name="T9" fmla="*/ 36 h 91"/>
                <a:gd name="T10" fmla="*/ 102 w 620"/>
                <a:gd name="T11" fmla="*/ 80 h 91"/>
                <a:gd name="T12" fmla="*/ 66 w 620"/>
                <a:gd name="T13" fmla="*/ 61 h 91"/>
                <a:gd name="T14" fmla="*/ 0 w 620"/>
                <a:gd name="T15" fmla="*/ 12 h 91"/>
                <a:gd name="T16" fmla="*/ 24 w 620"/>
                <a:gd name="T17" fmla="*/ 48 h 91"/>
                <a:gd name="T18" fmla="*/ 78 w 620"/>
                <a:gd name="T19" fmla="*/ 91 h 91"/>
                <a:gd name="T20" fmla="*/ 192 w 620"/>
                <a:gd name="T21" fmla="*/ 91 h 91"/>
                <a:gd name="T22" fmla="*/ 332 w 620"/>
                <a:gd name="T23" fmla="*/ 61 h 91"/>
                <a:gd name="T24" fmla="*/ 620 w 620"/>
                <a:gd name="T25" fmla="*/ 6 h 91"/>
                <a:gd name="T26" fmla="*/ 579 w 620"/>
                <a:gd name="T2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0" h="91">
                  <a:moveTo>
                    <a:pt x="579" y="0"/>
                  </a:moveTo>
                  <a:lnTo>
                    <a:pt x="326" y="48"/>
                  </a:lnTo>
                  <a:lnTo>
                    <a:pt x="181" y="73"/>
                  </a:lnTo>
                  <a:lnTo>
                    <a:pt x="132" y="80"/>
                  </a:lnTo>
                  <a:lnTo>
                    <a:pt x="90" y="36"/>
                  </a:lnTo>
                  <a:lnTo>
                    <a:pt x="102" y="80"/>
                  </a:lnTo>
                  <a:lnTo>
                    <a:pt x="66" y="61"/>
                  </a:lnTo>
                  <a:lnTo>
                    <a:pt x="0" y="12"/>
                  </a:lnTo>
                  <a:lnTo>
                    <a:pt x="24" y="48"/>
                  </a:lnTo>
                  <a:lnTo>
                    <a:pt x="78" y="91"/>
                  </a:lnTo>
                  <a:lnTo>
                    <a:pt x="192" y="91"/>
                  </a:lnTo>
                  <a:lnTo>
                    <a:pt x="332" y="61"/>
                  </a:lnTo>
                  <a:lnTo>
                    <a:pt x="620" y="6"/>
                  </a:lnTo>
                  <a:lnTo>
                    <a:pt x="579" y="0"/>
                  </a:lnTo>
                  <a:close/>
                </a:path>
              </a:pathLst>
            </a:custGeom>
            <a:solidFill>
              <a:srgbClr val="994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12"/>
            <p:cNvSpPr>
              <a:spLocks/>
            </p:cNvSpPr>
            <p:nvPr/>
          </p:nvSpPr>
          <p:spPr bwMode="auto">
            <a:xfrm>
              <a:off x="2389" y="2253"/>
              <a:ext cx="304" cy="74"/>
            </a:xfrm>
            <a:custGeom>
              <a:avLst/>
              <a:gdLst>
                <a:gd name="T0" fmla="*/ 571 w 608"/>
                <a:gd name="T1" fmla="*/ 0 h 149"/>
                <a:gd name="T2" fmla="*/ 328 w 608"/>
                <a:gd name="T3" fmla="*/ 68 h 149"/>
                <a:gd name="T4" fmla="*/ 189 w 608"/>
                <a:gd name="T5" fmla="*/ 114 h 149"/>
                <a:gd name="T6" fmla="*/ 142 w 608"/>
                <a:gd name="T7" fmla="*/ 128 h 149"/>
                <a:gd name="T8" fmla="*/ 93 w 608"/>
                <a:gd name="T9" fmla="*/ 92 h 149"/>
                <a:gd name="T10" fmla="*/ 112 w 608"/>
                <a:gd name="T11" fmla="*/ 133 h 149"/>
                <a:gd name="T12" fmla="*/ 74 w 608"/>
                <a:gd name="T13" fmla="*/ 120 h 149"/>
                <a:gd name="T14" fmla="*/ 0 w 608"/>
                <a:gd name="T15" fmla="*/ 82 h 149"/>
                <a:gd name="T16" fmla="*/ 24 w 608"/>
                <a:gd name="T17" fmla="*/ 119 h 149"/>
                <a:gd name="T18" fmla="*/ 90 w 608"/>
                <a:gd name="T19" fmla="*/ 149 h 149"/>
                <a:gd name="T20" fmla="*/ 204 w 608"/>
                <a:gd name="T21" fmla="*/ 130 h 149"/>
                <a:gd name="T22" fmla="*/ 336 w 608"/>
                <a:gd name="T23" fmla="*/ 86 h 149"/>
                <a:gd name="T24" fmla="*/ 608 w 608"/>
                <a:gd name="T25" fmla="*/ 5 h 149"/>
                <a:gd name="T26" fmla="*/ 571 w 608"/>
                <a:gd name="T27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8" h="149">
                  <a:moveTo>
                    <a:pt x="571" y="0"/>
                  </a:moveTo>
                  <a:lnTo>
                    <a:pt x="328" y="68"/>
                  </a:lnTo>
                  <a:lnTo>
                    <a:pt x="189" y="114"/>
                  </a:lnTo>
                  <a:lnTo>
                    <a:pt x="142" y="128"/>
                  </a:lnTo>
                  <a:lnTo>
                    <a:pt x="93" y="92"/>
                  </a:lnTo>
                  <a:lnTo>
                    <a:pt x="112" y="133"/>
                  </a:lnTo>
                  <a:lnTo>
                    <a:pt x="74" y="120"/>
                  </a:lnTo>
                  <a:lnTo>
                    <a:pt x="0" y="82"/>
                  </a:lnTo>
                  <a:lnTo>
                    <a:pt x="24" y="119"/>
                  </a:lnTo>
                  <a:lnTo>
                    <a:pt x="90" y="149"/>
                  </a:lnTo>
                  <a:lnTo>
                    <a:pt x="204" y="130"/>
                  </a:lnTo>
                  <a:lnTo>
                    <a:pt x="336" y="86"/>
                  </a:lnTo>
                  <a:lnTo>
                    <a:pt x="608" y="5"/>
                  </a:lnTo>
                  <a:lnTo>
                    <a:pt x="571" y="0"/>
                  </a:lnTo>
                  <a:close/>
                </a:path>
              </a:pathLst>
            </a:custGeom>
            <a:solidFill>
              <a:srgbClr val="994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13"/>
            <p:cNvSpPr>
              <a:spLocks/>
            </p:cNvSpPr>
            <p:nvPr/>
          </p:nvSpPr>
          <p:spPr bwMode="auto">
            <a:xfrm>
              <a:off x="2447" y="1858"/>
              <a:ext cx="708" cy="406"/>
            </a:xfrm>
            <a:custGeom>
              <a:avLst/>
              <a:gdLst>
                <a:gd name="T0" fmla="*/ 1375 w 1416"/>
                <a:gd name="T1" fmla="*/ 410 h 811"/>
                <a:gd name="T2" fmla="*/ 1259 w 1416"/>
                <a:gd name="T3" fmla="*/ 456 h 811"/>
                <a:gd name="T4" fmla="*/ 1149 w 1416"/>
                <a:gd name="T5" fmla="*/ 526 h 811"/>
                <a:gd name="T6" fmla="*/ 1112 w 1416"/>
                <a:gd name="T7" fmla="*/ 568 h 811"/>
                <a:gd name="T8" fmla="*/ 1077 w 1416"/>
                <a:gd name="T9" fmla="*/ 605 h 811"/>
                <a:gd name="T10" fmla="*/ 1042 w 1416"/>
                <a:gd name="T11" fmla="*/ 639 h 811"/>
                <a:gd name="T12" fmla="*/ 1010 w 1416"/>
                <a:gd name="T13" fmla="*/ 665 h 811"/>
                <a:gd name="T14" fmla="*/ 982 w 1416"/>
                <a:gd name="T15" fmla="*/ 688 h 811"/>
                <a:gd name="T16" fmla="*/ 958 w 1416"/>
                <a:gd name="T17" fmla="*/ 705 h 811"/>
                <a:gd name="T18" fmla="*/ 941 w 1416"/>
                <a:gd name="T19" fmla="*/ 718 h 811"/>
                <a:gd name="T20" fmla="*/ 836 w 1416"/>
                <a:gd name="T21" fmla="*/ 762 h 811"/>
                <a:gd name="T22" fmla="*/ 792 w 1416"/>
                <a:gd name="T23" fmla="*/ 777 h 811"/>
                <a:gd name="T24" fmla="*/ 753 w 1416"/>
                <a:gd name="T25" fmla="*/ 784 h 811"/>
                <a:gd name="T26" fmla="*/ 713 w 1416"/>
                <a:gd name="T27" fmla="*/ 790 h 811"/>
                <a:gd name="T28" fmla="*/ 666 w 1416"/>
                <a:gd name="T29" fmla="*/ 798 h 811"/>
                <a:gd name="T30" fmla="*/ 507 w 1416"/>
                <a:gd name="T31" fmla="*/ 790 h 811"/>
                <a:gd name="T32" fmla="*/ 399 w 1416"/>
                <a:gd name="T33" fmla="*/ 799 h 811"/>
                <a:gd name="T34" fmla="*/ 509 w 1416"/>
                <a:gd name="T35" fmla="*/ 719 h 811"/>
                <a:gd name="T36" fmla="*/ 458 w 1416"/>
                <a:gd name="T37" fmla="*/ 667 h 811"/>
                <a:gd name="T38" fmla="*/ 339 w 1416"/>
                <a:gd name="T39" fmla="*/ 600 h 811"/>
                <a:gd name="T40" fmla="*/ 513 w 1416"/>
                <a:gd name="T41" fmla="*/ 579 h 811"/>
                <a:gd name="T42" fmla="*/ 414 w 1416"/>
                <a:gd name="T43" fmla="*/ 482 h 811"/>
                <a:gd name="T44" fmla="*/ 248 w 1416"/>
                <a:gd name="T45" fmla="*/ 294 h 811"/>
                <a:gd name="T46" fmla="*/ 124 w 1416"/>
                <a:gd name="T47" fmla="*/ 233 h 811"/>
                <a:gd name="T48" fmla="*/ 174 w 1416"/>
                <a:gd name="T49" fmla="*/ 209 h 811"/>
                <a:gd name="T50" fmla="*/ 91 w 1416"/>
                <a:gd name="T51" fmla="*/ 169 h 811"/>
                <a:gd name="T52" fmla="*/ 155 w 1416"/>
                <a:gd name="T53" fmla="*/ 117 h 811"/>
                <a:gd name="T54" fmla="*/ 14 w 1416"/>
                <a:gd name="T55" fmla="*/ 33 h 811"/>
                <a:gd name="T56" fmla="*/ 439 w 1416"/>
                <a:gd name="T57" fmla="*/ 99 h 811"/>
                <a:gd name="T58" fmla="*/ 609 w 1416"/>
                <a:gd name="T59" fmla="*/ 195 h 811"/>
                <a:gd name="T60" fmla="*/ 563 w 1416"/>
                <a:gd name="T61" fmla="*/ 122 h 811"/>
                <a:gd name="T62" fmla="*/ 483 w 1416"/>
                <a:gd name="T63" fmla="*/ 70 h 811"/>
                <a:gd name="T64" fmla="*/ 421 w 1416"/>
                <a:gd name="T65" fmla="*/ 36 h 811"/>
                <a:gd name="T66" fmla="*/ 593 w 1416"/>
                <a:gd name="T67" fmla="*/ 41 h 811"/>
                <a:gd name="T68" fmla="*/ 515 w 1416"/>
                <a:gd name="T69" fmla="*/ 0 h 811"/>
                <a:gd name="T70" fmla="*/ 764 w 1416"/>
                <a:gd name="T71" fmla="*/ 58 h 811"/>
                <a:gd name="T72" fmla="*/ 901 w 1416"/>
                <a:gd name="T73" fmla="*/ 344 h 811"/>
                <a:gd name="T74" fmla="*/ 1058 w 1416"/>
                <a:gd name="T75" fmla="*/ 464 h 811"/>
                <a:gd name="T76" fmla="*/ 1150 w 1416"/>
                <a:gd name="T77" fmla="*/ 442 h 811"/>
                <a:gd name="T78" fmla="*/ 1308 w 1416"/>
                <a:gd name="T79" fmla="*/ 355 h 811"/>
                <a:gd name="T80" fmla="*/ 1343 w 1416"/>
                <a:gd name="T81" fmla="*/ 328 h 811"/>
                <a:gd name="T82" fmla="*/ 1373 w 1416"/>
                <a:gd name="T83" fmla="*/ 327 h 811"/>
                <a:gd name="T84" fmla="*/ 1398 w 1416"/>
                <a:gd name="T85" fmla="*/ 343 h 811"/>
                <a:gd name="T86" fmla="*/ 1416 w 1416"/>
                <a:gd name="T87" fmla="*/ 368 h 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16" h="811">
                  <a:moveTo>
                    <a:pt x="1416" y="368"/>
                  </a:moveTo>
                  <a:lnTo>
                    <a:pt x="1375" y="410"/>
                  </a:lnTo>
                  <a:lnTo>
                    <a:pt x="1325" y="435"/>
                  </a:lnTo>
                  <a:lnTo>
                    <a:pt x="1259" y="456"/>
                  </a:lnTo>
                  <a:lnTo>
                    <a:pt x="1166" y="503"/>
                  </a:lnTo>
                  <a:lnTo>
                    <a:pt x="1149" y="526"/>
                  </a:lnTo>
                  <a:lnTo>
                    <a:pt x="1131" y="548"/>
                  </a:lnTo>
                  <a:lnTo>
                    <a:pt x="1112" y="568"/>
                  </a:lnTo>
                  <a:lnTo>
                    <a:pt x="1095" y="588"/>
                  </a:lnTo>
                  <a:lnTo>
                    <a:pt x="1077" y="605"/>
                  </a:lnTo>
                  <a:lnTo>
                    <a:pt x="1059" y="623"/>
                  </a:lnTo>
                  <a:lnTo>
                    <a:pt x="1042" y="639"/>
                  </a:lnTo>
                  <a:lnTo>
                    <a:pt x="1026" y="653"/>
                  </a:lnTo>
                  <a:lnTo>
                    <a:pt x="1010" y="665"/>
                  </a:lnTo>
                  <a:lnTo>
                    <a:pt x="996" y="678"/>
                  </a:lnTo>
                  <a:lnTo>
                    <a:pt x="982" y="688"/>
                  </a:lnTo>
                  <a:lnTo>
                    <a:pt x="970" y="697"/>
                  </a:lnTo>
                  <a:lnTo>
                    <a:pt x="958" y="705"/>
                  </a:lnTo>
                  <a:lnTo>
                    <a:pt x="949" y="712"/>
                  </a:lnTo>
                  <a:lnTo>
                    <a:pt x="941" y="718"/>
                  </a:lnTo>
                  <a:lnTo>
                    <a:pt x="934" y="723"/>
                  </a:lnTo>
                  <a:lnTo>
                    <a:pt x="836" y="762"/>
                  </a:lnTo>
                  <a:lnTo>
                    <a:pt x="813" y="771"/>
                  </a:lnTo>
                  <a:lnTo>
                    <a:pt x="792" y="777"/>
                  </a:lnTo>
                  <a:lnTo>
                    <a:pt x="772" y="781"/>
                  </a:lnTo>
                  <a:lnTo>
                    <a:pt x="753" y="784"/>
                  </a:lnTo>
                  <a:lnTo>
                    <a:pt x="734" y="786"/>
                  </a:lnTo>
                  <a:lnTo>
                    <a:pt x="713" y="790"/>
                  </a:lnTo>
                  <a:lnTo>
                    <a:pt x="691" y="793"/>
                  </a:lnTo>
                  <a:lnTo>
                    <a:pt x="666" y="798"/>
                  </a:lnTo>
                  <a:lnTo>
                    <a:pt x="581" y="803"/>
                  </a:lnTo>
                  <a:lnTo>
                    <a:pt x="507" y="790"/>
                  </a:lnTo>
                  <a:lnTo>
                    <a:pt x="452" y="811"/>
                  </a:lnTo>
                  <a:lnTo>
                    <a:pt x="399" y="799"/>
                  </a:lnTo>
                  <a:lnTo>
                    <a:pt x="469" y="734"/>
                  </a:lnTo>
                  <a:lnTo>
                    <a:pt x="509" y="719"/>
                  </a:lnTo>
                  <a:lnTo>
                    <a:pt x="502" y="700"/>
                  </a:lnTo>
                  <a:lnTo>
                    <a:pt x="458" y="667"/>
                  </a:lnTo>
                  <a:lnTo>
                    <a:pt x="318" y="647"/>
                  </a:lnTo>
                  <a:lnTo>
                    <a:pt x="339" y="600"/>
                  </a:lnTo>
                  <a:lnTo>
                    <a:pt x="416" y="604"/>
                  </a:lnTo>
                  <a:lnTo>
                    <a:pt x="513" y="579"/>
                  </a:lnTo>
                  <a:lnTo>
                    <a:pt x="514" y="532"/>
                  </a:lnTo>
                  <a:lnTo>
                    <a:pt x="414" y="482"/>
                  </a:lnTo>
                  <a:lnTo>
                    <a:pt x="340" y="416"/>
                  </a:lnTo>
                  <a:lnTo>
                    <a:pt x="248" y="294"/>
                  </a:lnTo>
                  <a:lnTo>
                    <a:pt x="190" y="271"/>
                  </a:lnTo>
                  <a:lnTo>
                    <a:pt x="124" y="233"/>
                  </a:lnTo>
                  <a:lnTo>
                    <a:pt x="117" y="215"/>
                  </a:lnTo>
                  <a:lnTo>
                    <a:pt x="174" y="209"/>
                  </a:lnTo>
                  <a:lnTo>
                    <a:pt x="173" y="190"/>
                  </a:lnTo>
                  <a:lnTo>
                    <a:pt x="91" y="169"/>
                  </a:lnTo>
                  <a:lnTo>
                    <a:pt x="51" y="124"/>
                  </a:lnTo>
                  <a:lnTo>
                    <a:pt x="155" y="117"/>
                  </a:lnTo>
                  <a:lnTo>
                    <a:pt x="0" y="70"/>
                  </a:lnTo>
                  <a:lnTo>
                    <a:pt x="14" y="33"/>
                  </a:lnTo>
                  <a:lnTo>
                    <a:pt x="255" y="69"/>
                  </a:lnTo>
                  <a:lnTo>
                    <a:pt x="439" y="99"/>
                  </a:lnTo>
                  <a:lnTo>
                    <a:pt x="570" y="175"/>
                  </a:lnTo>
                  <a:lnTo>
                    <a:pt x="609" y="195"/>
                  </a:lnTo>
                  <a:lnTo>
                    <a:pt x="526" y="131"/>
                  </a:lnTo>
                  <a:lnTo>
                    <a:pt x="563" y="122"/>
                  </a:lnTo>
                  <a:lnTo>
                    <a:pt x="394" y="68"/>
                  </a:lnTo>
                  <a:lnTo>
                    <a:pt x="483" y="70"/>
                  </a:lnTo>
                  <a:lnTo>
                    <a:pt x="566" y="80"/>
                  </a:lnTo>
                  <a:lnTo>
                    <a:pt x="421" y="36"/>
                  </a:lnTo>
                  <a:lnTo>
                    <a:pt x="541" y="22"/>
                  </a:lnTo>
                  <a:lnTo>
                    <a:pt x="593" y="41"/>
                  </a:lnTo>
                  <a:lnTo>
                    <a:pt x="384" y="7"/>
                  </a:lnTo>
                  <a:lnTo>
                    <a:pt x="515" y="0"/>
                  </a:lnTo>
                  <a:lnTo>
                    <a:pt x="624" y="0"/>
                  </a:lnTo>
                  <a:lnTo>
                    <a:pt x="764" y="58"/>
                  </a:lnTo>
                  <a:lnTo>
                    <a:pt x="827" y="187"/>
                  </a:lnTo>
                  <a:lnTo>
                    <a:pt x="901" y="344"/>
                  </a:lnTo>
                  <a:lnTo>
                    <a:pt x="973" y="405"/>
                  </a:lnTo>
                  <a:lnTo>
                    <a:pt x="1058" y="464"/>
                  </a:lnTo>
                  <a:lnTo>
                    <a:pt x="1115" y="459"/>
                  </a:lnTo>
                  <a:lnTo>
                    <a:pt x="1150" y="442"/>
                  </a:lnTo>
                  <a:lnTo>
                    <a:pt x="1218" y="415"/>
                  </a:lnTo>
                  <a:lnTo>
                    <a:pt x="1308" y="355"/>
                  </a:lnTo>
                  <a:lnTo>
                    <a:pt x="1325" y="337"/>
                  </a:lnTo>
                  <a:lnTo>
                    <a:pt x="1343" y="328"/>
                  </a:lnTo>
                  <a:lnTo>
                    <a:pt x="1358" y="324"/>
                  </a:lnTo>
                  <a:lnTo>
                    <a:pt x="1373" y="327"/>
                  </a:lnTo>
                  <a:lnTo>
                    <a:pt x="1386" y="334"/>
                  </a:lnTo>
                  <a:lnTo>
                    <a:pt x="1398" y="343"/>
                  </a:lnTo>
                  <a:lnTo>
                    <a:pt x="1408" y="355"/>
                  </a:lnTo>
                  <a:lnTo>
                    <a:pt x="1416" y="368"/>
                  </a:lnTo>
                  <a:close/>
                </a:path>
              </a:pathLst>
            </a:custGeom>
            <a:solidFill>
              <a:srgbClr val="B2AF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4"/>
            <p:cNvSpPr>
              <a:spLocks/>
            </p:cNvSpPr>
            <p:nvPr/>
          </p:nvSpPr>
          <p:spPr bwMode="auto">
            <a:xfrm>
              <a:off x="3144" y="2038"/>
              <a:ext cx="171" cy="30"/>
            </a:xfrm>
            <a:custGeom>
              <a:avLst/>
              <a:gdLst>
                <a:gd name="T0" fmla="*/ 13 w 343"/>
                <a:gd name="T1" fmla="*/ 0 h 61"/>
                <a:gd name="T2" fmla="*/ 35 w 343"/>
                <a:gd name="T3" fmla="*/ 1 h 61"/>
                <a:gd name="T4" fmla="*/ 57 w 343"/>
                <a:gd name="T5" fmla="*/ 2 h 61"/>
                <a:gd name="T6" fmla="*/ 79 w 343"/>
                <a:gd name="T7" fmla="*/ 3 h 61"/>
                <a:gd name="T8" fmla="*/ 99 w 343"/>
                <a:gd name="T9" fmla="*/ 5 h 61"/>
                <a:gd name="T10" fmla="*/ 120 w 343"/>
                <a:gd name="T11" fmla="*/ 7 h 61"/>
                <a:gd name="T12" fmla="*/ 141 w 343"/>
                <a:gd name="T13" fmla="*/ 8 h 61"/>
                <a:gd name="T14" fmla="*/ 160 w 343"/>
                <a:gd name="T15" fmla="*/ 9 h 61"/>
                <a:gd name="T16" fmla="*/ 181 w 343"/>
                <a:gd name="T17" fmla="*/ 11 h 61"/>
                <a:gd name="T18" fmla="*/ 201 w 343"/>
                <a:gd name="T19" fmla="*/ 15 h 61"/>
                <a:gd name="T20" fmla="*/ 220 w 343"/>
                <a:gd name="T21" fmla="*/ 18 h 61"/>
                <a:gd name="T22" fmla="*/ 241 w 343"/>
                <a:gd name="T23" fmla="*/ 23 h 61"/>
                <a:gd name="T24" fmla="*/ 260 w 343"/>
                <a:gd name="T25" fmla="*/ 28 h 61"/>
                <a:gd name="T26" fmla="*/ 281 w 343"/>
                <a:gd name="T27" fmla="*/ 34 h 61"/>
                <a:gd name="T28" fmla="*/ 302 w 343"/>
                <a:gd name="T29" fmla="*/ 41 h 61"/>
                <a:gd name="T30" fmla="*/ 323 w 343"/>
                <a:gd name="T31" fmla="*/ 51 h 61"/>
                <a:gd name="T32" fmla="*/ 343 w 343"/>
                <a:gd name="T33" fmla="*/ 61 h 61"/>
                <a:gd name="T34" fmla="*/ 321 w 343"/>
                <a:gd name="T35" fmla="*/ 56 h 61"/>
                <a:gd name="T36" fmla="*/ 300 w 343"/>
                <a:gd name="T37" fmla="*/ 52 h 61"/>
                <a:gd name="T38" fmla="*/ 279 w 343"/>
                <a:gd name="T39" fmla="*/ 48 h 61"/>
                <a:gd name="T40" fmla="*/ 257 w 343"/>
                <a:gd name="T41" fmla="*/ 45 h 61"/>
                <a:gd name="T42" fmla="*/ 236 w 343"/>
                <a:gd name="T43" fmla="*/ 42 h 61"/>
                <a:gd name="T44" fmla="*/ 214 w 343"/>
                <a:gd name="T45" fmla="*/ 40 h 61"/>
                <a:gd name="T46" fmla="*/ 194 w 343"/>
                <a:gd name="T47" fmla="*/ 38 h 61"/>
                <a:gd name="T48" fmla="*/ 173 w 343"/>
                <a:gd name="T49" fmla="*/ 36 h 61"/>
                <a:gd name="T50" fmla="*/ 151 w 343"/>
                <a:gd name="T51" fmla="*/ 34 h 61"/>
                <a:gd name="T52" fmla="*/ 130 w 343"/>
                <a:gd name="T53" fmla="*/ 33 h 61"/>
                <a:gd name="T54" fmla="*/ 108 w 343"/>
                <a:gd name="T55" fmla="*/ 32 h 61"/>
                <a:gd name="T56" fmla="*/ 88 w 343"/>
                <a:gd name="T57" fmla="*/ 32 h 61"/>
                <a:gd name="T58" fmla="*/ 66 w 343"/>
                <a:gd name="T59" fmla="*/ 31 h 61"/>
                <a:gd name="T60" fmla="*/ 44 w 343"/>
                <a:gd name="T61" fmla="*/ 31 h 61"/>
                <a:gd name="T62" fmla="*/ 22 w 343"/>
                <a:gd name="T63" fmla="*/ 31 h 61"/>
                <a:gd name="T64" fmla="*/ 0 w 343"/>
                <a:gd name="T65" fmla="*/ 31 h 61"/>
                <a:gd name="T66" fmla="*/ 13 w 343"/>
                <a:gd name="T6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3" h="61">
                  <a:moveTo>
                    <a:pt x="13" y="0"/>
                  </a:moveTo>
                  <a:lnTo>
                    <a:pt x="35" y="1"/>
                  </a:lnTo>
                  <a:lnTo>
                    <a:pt x="57" y="2"/>
                  </a:lnTo>
                  <a:lnTo>
                    <a:pt x="79" y="3"/>
                  </a:lnTo>
                  <a:lnTo>
                    <a:pt x="99" y="5"/>
                  </a:lnTo>
                  <a:lnTo>
                    <a:pt x="120" y="7"/>
                  </a:lnTo>
                  <a:lnTo>
                    <a:pt x="141" y="8"/>
                  </a:lnTo>
                  <a:lnTo>
                    <a:pt x="160" y="9"/>
                  </a:lnTo>
                  <a:lnTo>
                    <a:pt x="181" y="11"/>
                  </a:lnTo>
                  <a:lnTo>
                    <a:pt x="201" y="15"/>
                  </a:lnTo>
                  <a:lnTo>
                    <a:pt x="220" y="18"/>
                  </a:lnTo>
                  <a:lnTo>
                    <a:pt x="241" y="23"/>
                  </a:lnTo>
                  <a:lnTo>
                    <a:pt x="260" y="28"/>
                  </a:lnTo>
                  <a:lnTo>
                    <a:pt x="281" y="34"/>
                  </a:lnTo>
                  <a:lnTo>
                    <a:pt x="302" y="41"/>
                  </a:lnTo>
                  <a:lnTo>
                    <a:pt x="323" y="51"/>
                  </a:lnTo>
                  <a:lnTo>
                    <a:pt x="343" y="61"/>
                  </a:lnTo>
                  <a:lnTo>
                    <a:pt x="321" y="56"/>
                  </a:lnTo>
                  <a:lnTo>
                    <a:pt x="300" y="52"/>
                  </a:lnTo>
                  <a:lnTo>
                    <a:pt x="279" y="48"/>
                  </a:lnTo>
                  <a:lnTo>
                    <a:pt x="257" y="45"/>
                  </a:lnTo>
                  <a:lnTo>
                    <a:pt x="236" y="42"/>
                  </a:lnTo>
                  <a:lnTo>
                    <a:pt x="214" y="40"/>
                  </a:lnTo>
                  <a:lnTo>
                    <a:pt x="194" y="38"/>
                  </a:lnTo>
                  <a:lnTo>
                    <a:pt x="173" y="36"/>
                  </a:lnTo>
                  <a:lnTo>
                    <a:pt x="151" y="34"/>
                  </a:lnTo>
                  <a:lnTo>
                    <a:pt x="130" y="33"/>
                  </a:lnTo>
                  <a:lnTo>
                    <a:pt x="108" y="32"/>
                  </a:lnTo>
                  <a:lnTo>
                    <a:pt x="88" y="32"/>
                  </a:lnTo>
                  <a:lnTo>
                    <a:pt x="66" y="31"/>
                  </a:lnTo>
                  <a:lnTo>
                    <a:pt x="44" y="31"/>
                  </a:lnTo>
                  <a:lnTo>
                    <a:pt x="22" y="31"/>
                  </a:lnTo>
                  <a:lnTo>
                    <a:pt x="0" y="31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DB51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5"/>
            <p:cNvSpPr>
              <a:spLocks/>
            </p:cNvSpPr>
            <p:nvPr/>
          </p:nvSpPr>
          <p:spPr bwMode="auto">
            <a:xfrm>
              <a:off x="3111" y="2018"/>
              <a:ext cx="33" cy="17"/>
            </a:xfrm>
            <a:custGeom>
              <a:avLst/>
              <a:gdLst>
                <a:gd name="T0" fmla="*/ 0 w 65"/>
                <a:gd name="T1" fmla="*/ 21 h 34"/>
                <a:gd name="T2" fmla="*/ 12 w 65"/>
                <a:gd name="T3" fmla="*/ 12 h 34"/>
                <a:gd name="T4" fmla="*/ 23 w 65"/>
                <a:gd name="T5" fmla="*/ 5 h 34"/>
                <a:gd name="T6" fmla="*/ 32 w 65"/>
                <a:gd name="T7" fmla="*/ 2 h 34"/>
                <a:gd name="T8" fmla="*/ 40 w 65"/>
                <a:gd name="T9" fmla="*/ 0 h 34"/>
                <a:gd name="T10" fmla="*/ 47 w 65"/>
                <a:gd name="T11" fmla="*/ 1 h 34"/>
                <a:gd name="T12" fmla="*/ 53 w 65"/>
                <a:gd name="T13" fmla="*/ 4 h 34"/>
                <a:gd name="T14" fmla="*/ 59 w 65"/>
                <a:gd name="T15" fmla="*/ 9 h 34"/>
                <a:gd name="T16" fmla="*/ 65 w 65"/>
                <a:gd name="T17" fmla="*/ 16 h 34"/>
                <a:gd name="T18" fmla="*/ 35 w 65"/>
                <a:gd name="T19" fmla="*/ 34 h 34"/>
                <a:gd name="T20" fmla="*/ 0 w 65"/>
                <a:gd name="T21" fmla="*/ 2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5" h="34">
                  <a:moveTo>
                    <a:pt x="0" y="21"/>
                  </a:moveTo>
                  <a:lnTo>
                    <a:pt x="12" y="12"/>
                  </a:lnTo>
                  <a:lnTo>
                    <a:pt x="23" y="5"/>
                  </a:lnTo>
                  <a:lnTo>
                    <a:pt x="32" y="2"/>
                  </a:lnTo>
                  <a:lnTo>
                    <a:pt x="40" y="0"/>
                  </a:lnTo>
                  <a:lnTo>
                    <a:pt x="47" y="1"/>
                  </a:lnTo>
                  <a:lnTo>
                    <a:pt x="53" y="4"/>
                  </a:lnTo>
                  <a:lnTo>
                    <a:pt x="59" y="9"/>
                  </a:lnTo>
                  <a:lnTo>
                    <a:pt x="65" y="16"/>
                  </a:lnTo>
                  <a:lnTo>
                    <a:pt x="35" y="34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D66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2435" y="1883"/>
              <a:ext cx="142" cy="17"/>
            </a:xfrm>
            <a:custGeom>
              <a:avLst/>
              <a:gdLst>
                <a:gd name="T0" fmla="*/ 223 w 284"/>
                <a:gd name="T1" fmla="*/ 13 h 36"/>
                <a:gd name="T2" fmla="*/ 97 w 284"/>
                <a:gd name="T3" fmla="*/ 0 h 36"/>
                <a:gd name="T4" fmla="*/ 30 w 284"/>
                <a:gd name="T5" fmla="*/ 0 h 36"/>
                <a:gd name="T6" fmla="*/ 0 w 284"/>
                <a:gd name="T7" fmla="*/ 24 h 36"/>
                <a:gd name="T8" fmla="*/ 78 w 284"/>
                <a:gd name="T9" fmla="*/ 36 h 36"/>
                <a:gd name="T10" fmla="*/ 199 w 284"/>
                <a:gd name="T11" fmla="*/ 36 h 36"/>
                <a:gd name="T12" fmla="*/ 284 w 284"/>
                <a:gd name="T13" fmla="*/ 36 h 36"/>
                <a:gd name="T14" fmla="*/ 282 w 284"/>
                <a:gd name="T15" fmla="*/ 35 h 36"/>
                <a:gd name="T16" fmla="*/ 276 w 284"/>
                <a:gd name="T17" fmla="*/ 32 h 36"/>
                <a:gd name="T18" fmla="*/ 268 w 284"/>
                <a:gd name="T19" fmla="*/ 29 h 36"/>
                <a:gd name="T20" fmla="*/ 259 w 284"/>
                <a:gd name="T21" fmla="*/ 24 h 36"/>
                <a:gd name="T22" fmla="*/ 249 w 284"/>
                <a:gd name="T23" fmla="*/ 20 h 36"/>
                <a:gd name="T24" fmla="*/ 238 w 284"/>
                <a:gd name="T25" fmla="*/ 16 h 36"/>
                <a:gd name="T26" fmla="*/ 229 w 284"/>
                <a:gd name="T27" fmla="*/ 14 h 36"/>
                <a:gd name="T28" fmla="*/ 223 w 284"/>
                <a:gd name="T29" fmla="*/ 1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4" h="36">
                  <a:moveTo>
                    <a:pt x="223" y="13"/>
                  </a:moveTo>
                  <a:lnTo>
                    <a:pt x="97" y="0"/>
                  </a:lnTo>
                  <a:lnTo>
                    <a:pt x="30" y="0"/>
                  </a:lnTo>
                  <a:lnTo>
                    <a:pt x="0" y="24"/>
                  </a:lnTo>
                  <a:lnTo>
                    <a:pt x="78" y="36"/>
                  </a:lnTo>
                  <a:lnTo>
                    <a:pt x="199" y="36"/>
                  </a:lnTo>
                  <a:lnTo>
                    <a:pt x="284" y="36"/>
                  </a:lnTo>
                  <a:lnTo>
                    <a:pt x="282" y="35"/>
                  </a:lnTo>
                  <a:lnTo>
                    <a:pt x="276" y="32"/>
                  </a:lnTo>
                  <a:lnTo>
                    <a:pt x="268" y="29"/>
                  </a:lnTo>
                  <a:lnTo>
                    <a:pt x="259" y="24"/>
                  </a:lnTo>
                  <a:lnTo>
                    <a:pt x="249" y="20"/>
                  </a:lnTo>
                  <a:lnTo>
                    <a:pt x="238" y="16"/>
                  </a:lnTo>
                  <a:lnTo>
                    <a:pt x="229" y="14"/>
                  </a:lnTo>
                  <a:lnTo>
                    <a:pt x="223" y="13"/>
                  </a:lnTo>
                  <a:close/>
                </a:path>
              </a:pathLst>
            </a:custGeom>
            <a:solidFill>
              <a:srgbClr val="3335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auto">
            <a:xfrm>
              <a:off x="2613" y="1898"/>
              <a:ext cx="338" cy="198"/>
            </a:xfrm>
            <a:custGeom>
              <a:avLst/>
              <a:gdLst>
                <a:gd name="T0" fmla="*/ 109 w 676"/>
                <a:gd name="T1" fmla="*/ 24 h 396"/>
                <a:gd name="T2" fmla="*/ 362 w 676"/>
                <a:gd name="T3" fmla="*/ 171 h 396"/>
                <a:gd name="T4" fmla="*/ 519 w 676"/>
                <a:gd name="T5" fmla="*/ 291 h 396"/>
                <a:gd name="T6" fmla="*/ 597 w 676"/>
                <a:gd name="T7" fmla="*/ 359 h 396"/>
                <a:gd name="T8" fmla="*/ 676 w 676"/>
                <a:gd name="T9" fmla="*/ 396 h 396"/>
                <a:gd name="T10" fmla="*/ 657 w 676"/>
                <a:gd name="T11" fmla="*/ 396 h 396"/>
                <a:gd name="T12" fmla="*/ 573 w 676"/>
                <a:gd name="T13" fmla="*/ 378 h 396"/>
                <a:gd name="T14" fmla="*/ 465 w 676"/>
                <a:gd name="T15" fmla="*/ 286 h 396"/>
                <a:gd name="T16" fmla="*/ 411 w 676"/>
                <a:gd name="T17" fmla="*/ 250 h 396"/>
                <a:gd name="T18" fmla="*/ 344 w 676"/>
                <a:gd name="T19" fmla="*/ 189 h 396"/>
                <a:gd name="T20" fmla="*/ 242 w 676"/>
                <a:gd name="T21" fmla="*/ 122 h 396"/>
                <a:gd name="T22" fmla="*/ 169 w 676"/>
                <a:gd name="T23" fmla="*/ 97 h 396"/>
                <a:gd name="T24" fmla="*/ 0 w 676"/>
                <a:gd name="T25" fmla="*/ 0 h 396"/>
                <a:gd name="T26" fmla="*/ 109 w 676"/>
                <a:gd name="T27" fmla="*/ 24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6" h="396">
                  <a:moveTo>
                    <a:pt x="109" y="24"/>
                  </a:moveTo>
                  <a:lnTo>
                    <a:pt x="362" y="171"/>
                  </a:lnTo>
                  <a:lnTo>
                    <a:pt x="519" y="291"/>
                  </a:lnTo>
                  <a:lnTo>
                    <a:pt x="597" y="359"/>
                  </a:lnTo>
                  <a:lnTo>
                    <a:pt x="676" y="396"/>
                  </a:lnTo>
                  <a:lnTo>
                    <a:pt x="657" y="396"/>
                  </a:lnTo>
                  <a:lnTo>
                    <a:pt x="573" y="378"/>
                  </a:lnTo>
                  <a:lnTo>
                    <a:pt x="465" y="286"/>
                  </a:lnTo>
                  <a:lnTo>
                    <a:pt x="411" y="250"/>
                  </a:lnTo>
                  <a:lnTo>
                    <a:pt x="344" y="189"/>
                  </a:lnTo>
                  <a:lnTo>
                    <a:pt x="242" y="122"/>
                  </a:lnTo>
                  <a:lnTo>
                    <a:pt x="169" y="97"/>
                  </a:lnTo>
                  <a:lnTo>
                    <a:pt x="0" y="0"/>
                  </a:lnTo>
                  <a:lnTo>
                    <a:pt x="109" y="24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auto">
            <a:xfrm>
              <a:off x="2719" y="2011"/>
              <a:ext cx="217" cy="94"/>
            </a:xfrm>
            <a:custGeom>
              <a:avLst/>
              <a:gdLst>
                <a:gd name="T0" fmla="*/ 138 w 434"/>
                <a:gd name="T1" fmla="*/ 0 h 189"/>
                <a:gd name="T2" fmla="*/ 84 w 434"/>
                <a:gd name="T3" fmla="*/ 6 h 189"/>
                <a:gd name="T4" fmla="*/ 0 w 434"/>
                <a:gd name="T5" fmla="*/ 30 h 189"/>
                <a:gd name="T6" fmla="*/ 35 w 434"/>
                <a:gd name="T7" fmla="*/ 48 h 189"/>
                <a:gd name="T8" fmla="*/ 96 w 434"/>
                <a:gd name="T9" fmla="*/ 42 h 189"/>
                <a:gd name="T10" fmla="*/ 168 w 434"/>
                <a:gd name="T11" fmla="*/ 42 h 189"/>
                <a:gd name="T12" fmla="*/ 121 w 434"/>
                <a:gd name="T13" fmla="*/ 65 h 189"/>
                <a:gd name="T14" fmla="*/ 54 w 434"/>
                <a:gd name="T15" fmla="*/ 96 h 189"/>
                <a:gd name="T16" fmla="*/ 121 w 434"/>
                <a:gd name="T17" fmla="*/ 103 h 189"/>
                <a:gd name="T18" fmla="*/ 180 w 434"/>
                <a:gd name="T19" fmla="*/ 85 h 189"/>
                <a:gd name="T20" fmla="*/ 247 w 434"/>
                <a:gd name="T21" fmla="*/ 91 h 189"/>
                <a:gd name="T22" fmla="*/ 180 w 434"/>
                <a:gd name="T23" fmla="*/ 121 h 189"/>
                <a:gd name="T24" fmla="*/ 126 w 434"/>
                <a:gd name="T25" fmla="*/ 139 h 189"/>
                <a:gd name="T26" fmla="*/ 210 w 434"/>
                <a:gd name="T27" fmla="*/ 139 h 189"/>
                <a:gd name="T28" fmla="*/ 283 w 434"/>
                <a:gd name="T29" fmla="*/ 133 h 189"/>
                <a:gd name="T30" fmla="*/ 319 w 434"/>
                <a:gd name="T31" fmla="*/ 152 h 189"/>
                <a:gd name="T32" fmla="*/ 247 w 434"/>
                <a:gd name="T33" fmla="*/ 176 h 189"/>
                <a:gd name="T34" fmla="*/ 301 w 434"/>
                <a:gd name="T35" fmla="*/ 189 h 189"/>
                <a:gd name="T36" fmla="*/ 434 w 434"/>
                <a:gd name="T37" fmla="*/ 176 h 189"/>
                <a:gd name="T38" fmla="*/ 350 w 434"/>
                <a:gd name="T39" fmla="*/ 139 h 189"/>
                <a:gd name="T40" fmla="*/ 307 w 434"/>
                <a:gd name="T41" fmla="*/ 103 h 189"/>
                <a:gd name="T42" fmla="*/ 253 w 434"/>
                <a:gd name="T43" fmla="*/ 65 h 189"/>
                <a:gd name="T44" fmla="*/ 205 w 434"/>
                <a:gd name="T45" fmla="*/ 16 h 189"/>
                <a:gd name="T46" fmla="*/ 202 w 434"/>
                <a:gd name="T47" fmla="*/ 16 h 189"/>
                <a:gd name="T48" fmla="*/ 194 w 434"/>
                <a:gd name="T49" fmla="*/ 15 h 189"/>
                <a:gd name="T50" fmla="*/ 184 w 434"/>
                <a:gd name="T51" fmla="*/ 12 h 189"/>
                <a:gd name="T52" fmla="*/ 171 w 434"/>
                <a:gd name="T53" fmla="*/ 10 h 189"/>
                <a:gd name="T54" fmla="*/ 159 w 434"/>
                <a:gd name="T55" fmla="*/ 8 h 189"/>
                <a:gd name="T56" fmla="*/ 148 w 434"/>
                <a:gd name="T57" fmla="*/ 4 h 189"/>
                <a:gd name="T58" fmla="*/ 140 w 434"/>
                <a:gd name="T59" fmla="*/ 2 h 189"/>
                <a:gd name="T60" fmla="*/ 138 w 434"/>
                <a:gd name="T6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4" h="189">
                  <a:moveTo>
                    <a:pt x="138" y="0"/>
                  </a:moveTo>
                  <a:lnTo>
                    <a:pt x="84" y="6"/>
                  </a:lnTo>
                  <a:lnTo>
                    <a:pt x="0" y="30"/>
                  </a:lnTo>
                  <a:lnTo>
                    <a:pt x="35" y="48"/>
                  </a:lnTo>
                  <a:lnTo>
                    <a:pt x="96" y="42"/>
                  </a:lnTo>
                  <a:lnTo>
                    <a:pt x="168" y="42"/>
                  </a:lnTo>
                  <a:lnTo>
                    <a:pt x="121" y="65"/>
                  </a:lnTo>
                  <a:lnTo>
                    <a:pt x="54" y="96"/>
                  </a:lnTo>
                  <a:lnTo>
                    <a:pt x="121" y="103"/>
                  </a:lnTo>
                  <a:lnTo>
                    <a:pt x="180" y="85"/>
                  </a:lnTo>
                  <a:lnTo>
                    <a:pt x="247" y="91"/>
                  </a:lnTo>
                  <a:lnTo>
                    <a:pt x="180" y="121"/>
                  </a:lnTo>
                  <a:lnTo>
                    <a:pt x="126" y="139"/>
                  </a:lnTo>
                  <a:lnTo>
                    <a:pt x="210" y="139"/>
                  </a:lnTo>
                  <a:lnTo>
                    <a:pt x="283" y="133"/>
                  </a:lnTo>
                  <a:lnTo>
                    <a:pt x="319" y="152"/>
                  </a:lnTo>
                  <a:lnTo>
                    <a:pt x="247" y="176"/>
                  </a:lnTo>
                  <a:lnTo>
                    <a:pt x="301" y="189"/>
                  </a:lnTo>
                  <a:lnTo>
                    <a:pt x="434" y="176"/>
                  </a:lnTo>
                  <a:lnTo>
                    <a:pt x="350" y="139"/>
                  </a:lnTo>
                  <a:lnTo>
                    <a:pt x="307" y="103"/>
                  </a:lnTo>
                  <a:lnTo>
                    <a:pt x="253" y="65"/>
                  </a:lnTo>
                  <a:lnTo>
                    <a:pt x="205" y="16"/>
                  </a:lnTo>
                  <a:lnTo>
                    <a:pt x="202" y="16"/>
                  </a:lnTo>
                  <a:lnTo>
                    <a:pt x="194" y="15"/>
                  </a:lnTo>
                  <a:lnTo>
                    <a:pt x="184" y="12"/>
                  </a:lnTo>
                  <a:lnTo>
                    <a:pt x="171" y="10"/>
                  </a:lnTo>
                  <a:lnTo>
                    <a:pt x="159" y="8"/>
                  </a:lnTo>
                  <a:lnTo>
                    <a:pt x="148" y="4"/>
                  </a:lnTo>
                  <a:lnTo>
                    <a:pt x="140" y="2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9"/>
            <p:cNvSpPr>
              <a:spLocks/>
            </p:cNvSpPr>
            <p:nvPr/>
          </p:nvSpPr>
          <p:spPr bwMode="auto">
            <a:xfrm>
              <a:off x="2683" y="1989"/>
              <a:ext cx="114" cy="18"/>
            </a:xfrm>
            <a:custGeom>
              <a:avLst/>
              <a:gdLst>
                <a:gd name="T0" fmla="*/ 194 w 229"/>
                <a:gd name="T1" fmla="*/ 0 h 37"/>
                <a:gd name="T2" fmla="*/ 151 w 229"/>
                <a:gd name="T3" fmla="*/ 0 h 37"/>
                <a:gd name="T4" fmla="*/ 84 w 229"/>
                <a:gd name="T5" fmla="*/ 7 h 37"/>
                <a:gd name="T6" fmla="*/ 0 w 229"/>
                <a:gd name="T7" fmla="*/ 7 h 37"/>
                <a:gd name="T8" fmla="*/ 54 w 229"/>
                <a:gd name="T9" fmla="*/ 37 h 37"/>
                <a:gd name="T10" fmla="*/ 133 w 229"/>
                <a:gd name="T11" fmla="*/ 37 h 37"/>
                <a:gd name="T12" fmla="*/ 229 w 229"/>
                <a:gd name="T13" fmla="*/ 37 h 37"/>
                <a:gd name="T14" fmla="*/ 228 w 229"/>
                <a:gd name="T15" fmla="*/ 36 h 37"/>
                <a:gd name="T16" fmla="*/ 225 w 229"/>
                <a:gd name="T17" fmla="*/ 31 h 37"/>
                <a:gd name="T18" fmla="*/ 220 w 229"/>
                <a:gd name="T19" fmla="*/ 25 h 37"/>
                <a:gd name="T20" fmla="*/ 213 w 229"/>
                <a:gd name="T21" fmla="*/ 18 h 37"/>
                <a:gd name="T22" fmla="*/ 207 w 229"/>
                <a:gd name="T23" fmla="*/ 12 h 37"/>
                <a:gd name="T24" fmla="*/ 202 w 229"/>
                <a:gd name="T25" fmla="*/ 6 h 37"/>
                <a:gd name="T26" fmla="*/ 197 w 229"/>
                <a:gd name="T27" fmla="*/ 1 h 37"/>
                <a:gd name="T28" fmla="*/ 194 w 229"/>
                <a:gd name="T2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9" h="37">
                  <a:moveTo>
                    <a:pt x="194" y="0"/>
                  </a:moveTo>
                  <a:lnTo>
                    <a:pt x="151" y="0"/>
                  </a:lnTo>
                  <a:lnTo>
                    <a:pt x="84" y="7"/>
                  </a:lnTo>
                  <a:lnTo>
                    <a:pt x="0" y="7"/>
                  </a:lnTo>
                  <a:lnTo>
                    <a:pt x="54" y="37"/>
                  </a:lnTo>
                  <a:lnTo>
                    <a:pt x="133" y="37"/>
                  </a:lnTo>
                  <a:lnTo>
                    <a:pt x="229" y="37"/>
                  </a:lnTo>
                  <a:lnTo>
                    <a:pt x="228" y="36"/>
                  </a:lnTo>
                  <a:lnTo>
                    <a:pt x="225" y="31"/>
                  </a:lnTo>
                  <a:lnTo>
                    <a:pt x="220" y="25"/>
                  </a:lnTo>
                  <a:lnTo>
                    <a:pt x="213" y="18"/>
                  </a:lnTo>
                  <a:lnTo>
                    <a:pt x="207" y="12"/>
                  </a:lnTo>
                  <a:lnTo>
                    <a:pt x="202" y="6"/>
                  </a:lnTo>
                  <a:lnTo>
                    <a:pt x="197" y="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20"/>
            <p:cNvSpPr>
              <a:spLocks/>
            </p:cNvSpPr>
            <p:nvPr/>
          </p:nvSpPr>
          <p:spPr bwMode="auto">
            <a:xfrm>
              <a:off x="2577" y="1922"/>
              <a:ext cx="196" cy="67"/>
            </a:xfrm>
            <a:custGeom>
              <a:avLst/>
              <a:gdLst>
                <a:gd name="T0" fmla="*/ 319 w 392"/>
                <a:gd name="T1" fmla="*/ 97 h 134"/>
                <a:gd name="T2" fmla="*/ 271 w 392"/>
                <a:gd name="T3" fmla="*/ 61 h 134"/>
                <a:gd name="T4" fmla="*/ 241 w 392"/>
                <a:gd name="T5" fmla="*/ 49 h 134"/>
                <a:gd name="T6" fmla="*/ 174 w 392"/>
                <a:gd name="T7" fmla="*/ 0 h 134"/>
                <a:gd name="T8" fmla="*/ 139 w 392"/>
                <a:gd name="T9" fmla="*/ 0 h 134"/>
                <a:gd name="T10" fmla="*/ 0 w 392"/>
                <a:gd name="T11" fmla="*/ 19 h 134"/>
                <a:gd name="T12" fmla="*/ 72 w 392"/>
                <a:gd name="T13" fmla="*/ 30 h 134"/>
                <a:gd name="T14" fmla="*/ 144 w 392"/>
                <a:gd name="T15" fmla="*/ 30 h 134"/>
                <a:gd name="T16" fmla="*/ 181 w 392"/>
                <a:gd name="T17" fmla="*/ 43 h 134"/>
                <a:gd name="T18" fmla="*/ 109 w 392"/>
                <a:gd name="T19" fmla="*/ 61 h 134"/>
                <a:gd name="T20" fmla="*/ 144 w 392"/>
                <a:gd name="T21" fmla="*/ 91 h 134"/>
                <a:gd name="T22" fmla="*/ 211 w 392"/>
                <a:gd name="T23" fmla="*/ 80 h 134"/>
                <a:gd name="T24" fmla="*/ 150 w 392"/>
                <a:gd name="T25" fmla="*/ 110 h 134"/>
                <a:gd name="T26" fmla="*/ 235 w 392"/>
                <a:gd name="T27" fmla="*/ 110 h 134"/>
                <a:gd name="T28" fmla="*/ 289 w 392"/>
                <a:gd name="T29" fmla="*/ 110 h 134"/>
                <a:gd name="T30" fmla="*/ 392 w 392"/>
                <a:gd name="T31" fmla="*/ 134 h 134"/>
                <a:gd name="T32" fmla="*/ 388 w 392"/>
                <a:gd name="T33" fmla="*/ 132 h 134"/>
                <a:gd name="T34" fmla="*/ 379 w 392"/>
                <a:gd name="T35" fmla="*/ 127 h 134"/>
                <a:gd name="T36" fmla="*/ 365 w 392"/>
                <a:gd name="T37" fmla="*/ 121 h 134"/>
                <a:gd name="T38" fmla="*/ 352 w 392"/>
                <a:gd name="T39" fmla="*/ 113 h 134"/>
                <a:gd name="T40" fmla="*/ 338 w 392"/>
                <a:gd name="T41" fmla="*/ 106 h 134"/>
                <a:gd name="T42" fmla="*/ 326 w 392"/>
                <a:gd name="T43" fmla="*/ 101 h 134"/>
                <a:gd name="T44" fmla="*/ 319 w 392"/>
                <a:gd name="T45" fmla="*/ 97 h 134"/>
                <a:gd name="T46" fmla="*/ 319 w 392"/>
                <a:gd name="T47" fmla="*/ 97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2" h="134">
                  <a:moveTo>
                    <a:pt x="319" y="97"/>
                  </a:moveTo>
                  <a:lnTo>
                    <a:pt x="271" y="61"/>
                  </a:lnTo>
                  <a:lnTo>
                    <a:pt x="241" y="49"/>
                  </a:lnTo>
                  <a:lnTo>
                    <a:pt x="174" y="0"/>
                  </a:lnTo>
                  <a:lnTo>
                    <a:pt x="139" y="0"/>
                  </a:lnTo>
                  <a:lnTo>
                    <a:pt x="0" y="19"/>
                  </a:lnTo>
                  <a:lnTo>
                    <a:pt x="72" y="30"/>
                  </a:lnTo>
                  <a:lnTo>
                    <a:pt x="144" y="30"/>
                  </a:lnTo>
                  <a:lnTo>
                    <a:pt x="181" y="43"/>
                  </a:lnTo>
                  <a:lnTo>
                    <a:pt x="109" y="61"/>
                  </a:lnTo>
                  <a:lnTo>
                    <a:pt x="144" y="91"/>
                  </a:lnTo>
                  <a:lnTo>
                    <a:pt x="211" y="80"/>
                  </a:lnTo>
                  <a:lnTo>
                    <a:pt x="150" y="110"/>
                  </a:lnTo>
                  <a:lnTo>
                    <a:pt x="235" y="110"/>
                  </a:lnTo>
                  <a:lnTo>
                    <a:pt x="289" y="110"/>
                  </a:lnTo>
                  <a:lnTo>
                    <a:pt x="392" y="134"/>
                  </a:lnTo>
                  <a:lnTo>
                    <a:pt x="388" y="132"/>
                  </a:lnTo>
                  <a:lnTo>
                    <a:pt x="379" y="127"/>
                  </a:lnTo>
                  <a:lnTo>
                    <a:pt x="365" y="121"/>
                  </a:lnTo>
                  <a:lnTo>
                    <a:pt x="352" y="113"/>
                  </a:lnTo>
                  <a:lnTo>
                    <a:pt x="338" y="106"/>
                  </a:lnTo>
                  <a:lnTo>
                    <a:pt x="326" y="101"/>
                  </a:lnTo>
                  <a:lnTo>
                    <a:pt x="319" y="97"/>
                  </a:lnTo>
                  <a:lnTo>
                    <a:pt x="319" y="97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21"/>
            <p:cNvSpPr>
              <a:spLocks/>
            </p:cNvSpPr>
            <p:nvPr/>
          </p:nvSpPr>
          <p:spPr bwMode="auto">
            <a:xfrm>
              <a:off x="2628" y="2014"/>
              <a:ext cx="203" cy="97"/>
            </a:xfrm>
            <a:custGeom>
              <a:avLst/>
              <a:gdLst>
                <a:gd name="T0" fmla="*/ 151 w 404"/>
                <a:gd name="T1" fmla="*/ 0 h 194"/>
                <a:gd name="T2" fmla="*/ 60 w 404"/>
                <a:gd name="T3" fmla="*/ 24 h 194"/>
                <a:gd name="T4" fmla="*/ 6 w 404"/>
                <a:gd name="T5" fmla="*/ 36 h 194"/>
                <a:gd name="T6" fmla="*/ 66 w 404"/>
                <a:gd name="T7" fmla="*/ 42 h 194"/>
                <a:gd name="T8" fmla="*/ 151 w 404"/>
                <a:gd name="T9" fmla="*/ 29 h 194"/>
                <a:gd name="T10" fmla="*/ 114 w 404"/>
                <a:gd name="T11" fmla="*/ 59 h 194"/>
                <a:gd name="T12" fmla="*/ 0 w 404"/>
                <a:gd name="T13" fmla="*/ 72 h 194"/>
                <a:gd name="T14" fmla="*/ 102 w 404"/>
                <a:gd name="T15" fmla="*/ 85 h 194"/>
                <a:gd name="T16" fmla="*/ 181 w 404"/>
                <a:gd name="T17" fmla="*/ 79 h 194"/>
                <a:gd name="T18" fmla="*/ 30 w 404"/>
                <a:gd name="T19" fmla="*/ 109 h 194"/>
                <a:gd name="T20" fmla="*/ 151 w 404"/>
                <a:gd name="T21" fmla="*/ 133 h 194"/>
                <a:gd name="T22" fmla="*/ 235 w 404"/>
                <a:gd name="T23" fmla="*/ 133 h 194"/>
                <a:gd name="T24" fmla="*/ 144 w 404"/>
                <a:gd name="T25" fmla="*/ 164 h 194"/>
                <a:gd name="T26" fmla="*/ 229 w 404"/>
                <a:gd name="T27" fmla="*/ 164 h 194"/>
                <a:gd name="T28" fmla="*/ 307 w 404"/>
                <a:gd name="T29" fmla="*/ 164 h 194"/>
                <a:gd name="T30" fmla="*/ 229 w 404"/>
                <a:gd name="T31" fmla="*/ 194 h 194"/>
                <a:gd name="T32" fmla="*/ 319 w 404"/>
                <a:gd name="T33" fmla="*/ 194 h 194"/>
                <a:gd name="T34" fmla="*/ 404 w 404"/>
                <a:gd name="T35" fmla="*/ 164 h 194"/>
                <a:gd name="T36" fmla="*/ 307 w 404"/>
                <a:gd name="T37" fmla="*/ 146 h 194"/>
                <a:gd name="T38" fmla="*/ 325 w 404"/>
                <a:gd name="T39" fmla="*/ 115 h 194"/>
                <a:gd name="T40" fmla="*/ 270 w 404"/>
                <a:gd name="T41" fmla="*/ 115 h 194"/>
                <a:gd name="T42" fmla="*/ 211 w 404"/>
                <a:gd name="T43" fmla="*/ 103 h 194"/>
                <a:gd name="T44" fmla="*/ 246 w 404"/>
                <a:gd name="T45" fmla="*/ 66 h 194"/>
                <a:gd name="T46" fmla="*/ 198 w 404"/>
                <a:gd name="T47" fmla="*/ 48 h 194"/>
                <a:gd name="T48" fmla="*/ 144 w 404"/>
                <a:gd name="T49" fmla="*/ 42 h 194"/>
                <a:gd name="T50" fmla="*/ 192 w 404"/>
                <a:gd name="T51" fmla="*/ 5 h 194"/>
                <a:gd name="T52" fmla="*/ 151 w 404"/>
                <a:gd name="T5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4" h="194">
                  <a:moveTo>
                    <a:pt x="151" y="0"/>
                  </a:moveTo>
                  <a:lnTo>
                    <a:pt x="60" y="24"/>
                  </a:lnTo>
                  <a:lnTo>
                    <a:pt x="6" y="36"/>
                  </a:lnTo>
                  <a:lnTo>
                    <a:pt x="66" y="42"/>
                  </a:lnTo>
                  <a:lnTo>
                    <a:pt x="151" y="29"/>
                  </a:lnTo>
                  <a:lnTo>
                    <a:pt x="114" y="59"/>
                  </a:lnTo>
                  <a:lnTo>
                    <a:pt x="0" y="72"/>
                  </a:lnTo>
                  <a:lnTo>
                    <a:pt x="102" y="85"/>
                  </a:lnTo>
                  <a:lnTo>
                    <a:pt x="181" y="79"/>
                  </a:lnTo>
                  <a:lnTo>
                    <a:pt x="30" y="109"/>
                  </a:lnTo>
                  <a:lnTo>
                    <a:pt x="151" y="133"/>
                  </a:lnTo>
                  <a:lnTo>
                    <a:pt x="235" y="133"/>
                  </a:lnTo>
                  <a:lnTo>
                    <a:pt x="144" y="164"/>
                  </a:lnTo>
                  <a:lnTo>
                    <a:pt x="229" y="164"/>
                  </a:lnTo>
                  <a:lnTo>
                    <a:pt x="307" y="164"/>
                  </a:lnTo>
                  <a:lnTo>
                    <a:pt x="229" y="194"/>
                  </a:lnTo>
                  <a:lnTo>
                    <a:pt x="319" y="194"/>
                  </a:lnTo>
                  <a:lnTo>
                    <a:pt x="404" y="164"/>
                  </a:lnTo>
                  <a:lnTo>
                    <a:pt x="307" y="146"/>
                  </a:lnTo>
                  <a:lnTo>
                    <a:pt x="325" y="115"/>
                  </a:lnTo>
                  <a:lnTo>
                    <a:pt x="270" y="115"/>
                  </a:lnTo>
                  <a:lnTo>
                    <a:pt x="211" y="103"/>
                  </a:lnTo>
                  <a:lnTo>
                    <a:pt x="246" y="66"/>
                  </a:lnTo>
                  <a:lnTo>
                    <a:pt x="198" y="48"/>
                  </a:lnTo>
                  <a:lnTo>
                    <a:pt x="144" y="42"/>
                  </a:lnTo>
                  <a:lnTo>
                    <a:pt x="192" y="5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22"/>
            <p:cNvSpPr>
              <a:spLocks/>
            </p:cNvSpPr>
            <p:nvPr/>
          </p:nvSpPr>
          <p:spPr bwMode="auto">
            <a:xfrm>
              <a:off x="2749" y="2126"/>
              <a:ext cx="105" cy="28"/>
            </a:xfrm>
            <a:custGeom>
              <a:avLst/>
              <a:gdLst>
                <a:gd name="T0" fmla="*/ 156 w 210"/>
                <a:gd name="T1" fmla="*/ 1 h 55"/>
                <a:gd name="T2" fmla="*/ 72 w 210"/>
                <a:gd name="T3" fmla="*/ 31 h 55"/>
                <a:gd name="T4" fmla="*/ 0 w 210"/>
                <a:gd name="T5" fmla="*/ 31 h 55"/>
                <a:gd name="T6" fmla="*/ 61 w 210"/>
                <a:gd name="T7" fmla="*/ 55 h 55"/>
                <a:gd name="T8" fmla="*/ 145 w 210"/>
                <a:gd name="T9" fmla="*/ 50 h 55"/>
                <a:gd name="T10" fmla="*/ 210 w 210"/>
                <a:gd name="T11" fmla="*/ 25 h 55"/>
                <a:gd name="T12" fmla="*/ 208 w 210"/>
                <a:gd name="T13" fmla="*/ 24 h 55"/>
                <a:gd name="T14" fmla="*/ 203 w 210"/>
                <a:gd name="T15" fmla="*/ 21 h 55"/>
                <a:gd name="T16" fmla="*/ 195 w 210"/>
                <a:gd name="T17" fmla="*/ 16 h 55"/>
                <a:gd name="T18" fmla="*/ 186 w 210"/>
                <a:gd name="T19" fmla="*/ 10 h 55"/>
                <a:gd name="T20" fmla="*/ 177 w 210"/>
                <a:gd name="T21" fmla="*/ 6 h 55"/>
                <a:gd name="T22" fmla="*/ 168 w 210"/>
                <a:gd name="T23" fmla="*/ 2 h 55"/>
                <a:gd name="T24" fmla="*/ 161 w 210"/>
                <a:gd name="T25" fmla="*/ 0 h 55"/>
                <a:gd name="T26" fmla="*/ 156 w 210"/>
                <a:gd name="T27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" h="55">
                  <a:moveTo>
                    <a:pt x="156" y="1"/>
                  </a:moveTo>
                  <a:lnTo>
                    <a:pt x="72" y="31"/>
                  </a:lnTo>
                  <a:lnTo>
                    <a:pt x="0" y="31"/>
                  </a:lnTo>
                  <a:lnTo>
                    <a:pt x="61" y="55"/>
                  </a:lnTo>
                  <a:lnTo>
                    <a:pt x="145" y="50"/>
                  </a:lnTo>
                  <a:lnTo>
                    <a:pt x="210" y="25"/>
                  </a:lnTo>
                  <a:lnTo>
                    <a:pt x="208" y="24"/>
                  </a:lnTo>
                  <a:lnTo>
                    <a:pt x="203" y="21"/>
                  </a:lnTo>
                  <a:lnTo>
                    <a:pt x="195" y="16"/>
                  </a:lnTo>
                  <a:lnTo>
                    <a:pt x="186" y="10"/>
                  </a:lnTo>
                  <a:lnTo>
                    <a:pt x="177" y="6"/>
                  </a:lnTo>
                  <a:lnTo>
                    <a:pt x="168" y="2"/>
                  </a:lnTo>
                  <a:lnTo>
                    <a:pt x="161" y="0"/>
                  </a:lnTo>
                  <a:lnTo>
                    <a:pt x="156" y="1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2577" y="1980"/>
              <a:ext cx="127" cy="39"/>
            </a:xfrm>
            <a:custGeom>
              <a:avLst/>
              <a:gdLst>
                <a:gd name="T0" fmla="*/ 198 w 254"/>
                <a:gd name="T1" fmla="*/ 6 h 77"/>
                <a:gd name="T2" fmla="*/ 133 w 254"/>
                <a:gd name="T3" fmla="*/ 6 h 77"/>
                <a:gd name="T4" fmla="*/ 36 w 254"/>
                <a:gd name="T5" fmla="*/ 0 h 77"/>
                <a:gd name="T6" fmla="*/ 0 w 254"/>
                <a:gd name="T7" fmla="*/ 0 h 77"/>
                <a:gd name="T8" fmla="*/ 55 w 254"/>
                <a:gd name="T9" fmla="*/ 11 h 77"/>
                <a:gd name="T10" fmla="*/ 114 w 254"/>
                <a:gd name="T11" fmla="*/ 29 h 77"/>
                <a:gd name="T12" fmla="*/ 42 w 254"/>
                <a:gd name="T13" fmla="*/ 42 h 77"/>
                <a:gd name="T14" fmla="*/ 103 w 254"/>
                <a:gd name="T15" fmla="*/ 61 h 77"/>
                <a:gd name="T16" fmla="*/ 66 w 254"/>
                <a:gd name="T17" fmla="*/ 77 h 77"/>
                <a:gd name="T18" fmla="*/ 120 w 254"/>
                <a:gd name="T19" fmla="*/ 77 h 77"/>
                <a:gd name="T20" fmla="*/ 205 w 254"/>
                <a:gd name="T21" fmla="*/ 72 h 77"/>
                <a:gd name="T22" fmla="*/ 254 w 254"/>
                <a:gd name="T23" fmla="*/ 48 h 77"/>
                <a:gd name="T24" fmla="*/ 163 w 254"/>
                <a:gd name="T25" fmla="*/ 48 h 77"/>
                <a:gd name="T26" fmla="*/ 247 w 254"/>
                <a:gd name="T27" fmla="*/ 17 h 77"/>
                <a:gd name="T28" fmla="*/ 245 w 254"/>
                <a:gd name="T29" fmla="*/ 16 h 77"/>
                <a:gd name="T30" fmla="*/ 240 w 254"/>
                <a:gd name="T31" fmla="*/ 15 h 77"/>
                <a:gd name="T32" fmla="*/ 233 w 254"/>
                <a:gd name="T33" fmla="*/ 12 h 77"/>
                <a:gd name="T34" fmla="*/ 225 w 254"/>
                <a:gd name="T35" fmla="*/ 9 h 77"/>
                <a:gd name="T36" fmla="*/ 217 w 254"/>
                <a:gd name="T37" fmla="*/ 7 h 77"/>
                <a:gd name="T38" fmla="*/ 209 w 254"/>
                <a:gd name="T39" fmla="*/ 4 h 77"/>
                <a:gd name="T40" fmla="*/ 203 w 254"/>
                <a:gd name="T41" fmla="*/ 4 h 77"/>
                <a:gd name="T42" fmla="*/ 198 w 254"/>
                <a:gd name="T43" fmla="*/ 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4" h="77">
                  <a:moveTo>
                    <a:pt x="198" y="6"/>
                  </a:moveTo>
                  <a:lnTo>
                    <a:pt x="133" y="6"/>
                  </a:lnTo>
                  <a:lnTo>
                    <a:pt x="36" y="0"/>
                  </a:lnTo>
                  <a:lnTo>
                    <a:pt x="0" y="0"/>
                  </a:lnTo>
                  <a:lnTo>
                    <a:pt x="55" y="11"/>
                  </a:lnTo>
                  <a:lnTo>
                    <a:pt x="114" y="29"/>
                  </a:lnTo>
                  <a:lnTo>
                    <a:pt x="42" y="42"/>
                  </a:lnTo>
                  <a:lnTo>
                    <a:pt x="103" y="61"/>
                  </a:lnTo>
                  <a:lnTo>
                    <a:pt x="66" y="77"/>
                  </a:lnTo>
                  <a:lnTo>
                    <a:pt x="120" y="77"/>
                  </a:lnTo>
                  <a:lnTo>
                    <a:pt x="205" y="72"/>
                  </a:lnTo>
                  <a:lnTo>
                    <a:pt x="254" y="48"/>
                  </a:lnTo>
                  <a:lnTo>
                    <a:pt x="163" y="48"/>
                  </a:lnTo>
                  <a:lnTo>
                    <a:pt x="247" y="17"/>
                  </a:lnTo>
                  <a:lnTo>
                    <a:pt x="245" y="16"/>
                  </a:lnTo>
                  <a:lnTo>
                    <a:pt x="240" y="15"/>
                  </a:lnTo>
                  <a:lnTo>
                    <a:pt x="233" y="12"/>
                  </a:lnTo>
                  <a:lnTo>
                    <a:pt x="225" y="9"/>
                  </a:lnTo>
                  <a:lnTo>
                    <a:pt x="217" y="7"/>
                  </a:lnTo>
                  <a:lnTo>
                    <a:pt x="209" y="4"/>
                  </a:lnTo>
                  <a:lnTo>
                    <a:pt x="203" y="4"/>
                  </a:lnTo>
                  <a:lnTo>
                    <a:pt x="198" y="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4"/>
            <p:cNvSpPr>
              <a:spLocks/>
            </p:cNvSpPr>
            <p:nvPr/>
          </p:nvSpPr>
          <p:spPr bwMode="auto">
            <a:xfrm>
              <a:off x="2550" y="1941"/>
              <a:ext cx="84" cy="18"/>
            </a:xfrm>
            <a:custGeom>
              <a:avLst/>
              <a:gdLst>
                <a:gd name="T0" fmla="*/ 169 w 169"/>
                <a:gd name="T1" fmla="*/ 0 h 37"/>
                <a:gd name="T2" fmla="*/ 97 w 169"/>
                <a:gd name="T3" fmla="*/ 12 h 37"/>
                <a:gd name="T4" fmla="*/ 0 w 169"/>
                <a:gd name="T5" fmla="*/ 12 h 37"/>
                <a:gd name="T6" fmla="*/ 55 w 169"/>
                <a:gd name="T7" fmla="*/ 37 h 37"/>
                <a:gd name="T8" fmla="*/ 158 w 169"/>
                <a:gd name="T9" fmla="*/ 37 h 37"/>
                <a:gd name="T10" fmla="*/ 169 w 169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" h="37">
                  <a:moveTo>
                    <a:pt x="169" y="0"/>
                  </a:moveTo>
                  <a:lnTo>
                    <a:pt x="97" y="12"/>
                  </a:lnTo>
                  <a:lnTo>
                    <a:pt x="0" y="12"/>
                  </a:lnTo>
                  <a:lnTo>
                    <a:pt x="55" y="37"/>
                  </a:lnTo>
                  <a:lnTo>
                    <a:pt x="158" y="37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2517" y="1913"/>
              <a:ext cx="99" cy="12"/>
            </a:xfrm>
            <a:custGeom>
              <a:avLst/>
              <a:gdLst>
                <a:gd name="T0" fmla="*/ 199 w 199"/>
                <a:gd name="T1" fmla="*/ 0 h 24"/>
                <a:gd name="T2" fmla="*/ 132 w 199"/>
                <a:gd name="T3" fmla="*/ 0 h 24"/>
                <a:gd name="T4" fmla="*/ 55 w 199"/>
                <a:gd name="T5" fmla="*/ 0 h 24"/>
                <a:gd name="T6" fmla="*/ 0 w 199"/>
                <a:gd name="T7" fmla="*/ 24 h 24"/>
                <a:gd name="T8" fmla="*/ 72 w 199"/>
                <a:gd name="T9" fmla="*/ 24 h 24"/>
                <a:gd name="T10" fmla="*/ 120 w 199"/>
                <a:gd name="T11" fmla="*/ 24 h 24"/>
                <a:gd name="T12" fmla="*/ 199 w 199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9" h="24">
                  <a:moveTo>
                    <a:pt x="199" y="0"/>
                  </a:moveTo>
                  <a:lnTo>
                    <a:pt x="132" y="0"/>
                  </a:lnTo>
                  <a:lnTo>
                    <a:pt x="55" y="0"/>
                  </a:lnTo>
                  <a:lnTo>
                    <a:pt x="0" y="24"/>
                  </a:lnTo>
                  <a:lnTo>
                    <a:pt x="72" y="24"/>
                  </a:lnTo>
                  <a:lnTo>
                    <a:pt x="120" y="24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auto">
            <a:xfrm>
              <a:off x="2453" y="1929"/>
              <a:ext cx="106" cy="15"/>
            </a:xfrm>
            <a:custGeom>
              <a:avLst/>
              <a:gdLst>
                <a:gd name="T0" fmla="*/ 175 w 211"/>
                <a:gd name="T1" fmla="*/ 12 h 30"/>
                <a:gd name="T2" fmla="*/ 66 w 211"/>
                <a:gd name="T3" fmla="*/ 0 h 30"/>
                <a:gd name="T4" fmla="*/ 0 w 211"/>
                <a:gd name="T5" fmla="*/ 0 h 30"/>
                <a:gd name="T6" fmla="*/ 48 w 211"/>
                <a:gd name="T7" fmla="*/ 24 h 30"/>
                <a:gd name="T8" fmla="*/ 211 w 211"/>
                <a:gd name="T9" fmla="*/ 30 h 30"/>
                <a:gd name="T10" fmla="*/ 175 w 211"/>
                <a:gd name="T11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" h="30">
                  <a:moveTo>
                    <a:pt x="175" y="12"/>
                  </a:moveTo>
                  <a:lnTo>
                    <a:pt x="66" y="0"/>
                  </a:lnTo>
                  <a:lnTo>
                    <a:pt x="0" y="0"/>
                  </a:lnTo>
                  <a:lnTo>
                    <a:pt x="48" y="24"/>
                  </a:lnTo>
                  <a:lnTo>
                    <a:pt x="211" y="30"/>
                  </a:lnTo>
                  <a:lnTo>
                    <a:pt x="175" y="12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7"/>
            <p:cNvSpPr>
              <a:spLocks/>
            </p:cNvSpPr>
            <p:nvPr/>
          </p:nvSpPr>
          <p:spPr bwMode="auto">
            <a:xfrm>
              <a:off x="2456" y="1907"/>
              <a:ext cx="103" cy="15"/>
            </a:xfrm>
            <a:custGeom>
              <a:avLst/>
              <a:gdLst>
                <a:gd name="T0" fmla="*/ 169 w 205"/>
                <a:gd name="T1" fmla="*/ 0 h 29"/>
                <a:gd name="T2" fmla="*/ 121 w 205"/>
                <a:gd name="T3" fmla="*/ 0 h 29"/>
                <a:gd name="T4" fmla="*/ 0 w 205"/>
                <a:gd name="T5" fmla="*/ 0 h 29"/>
                <a:gd name="T6" fmla="*/ 78 w 205"/>
                <a:gd name="T7" fmla="*/ 24 h 29"/>
                <a:gd name="T8" fmla="*/ 205 w 205"/>
                <a:gd name="T9" fmla="*/ 29 h 29"/>
                <a:gd name="T10" fmla="*/ 169 w 205"/>
                <a:gd name="T1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29">
                  <a:moveTo>
                    <a:pt x="169" y="0"/>
                  </a:moveTo>
                  <a:lnTo>
                    <a:pt x="121" y="0"/>
                  </a:lnTo>
                  <a:lnTo>
                    <a:pt x="0" y="0"/>
                  </a:lnTo>
                  <a:lnTo>
                    <a:pt x="78" y="24"/>
                  </a:lnTo>
                  <a:lnTo>
                    <a:pt x="205" y="29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auto">
            <a:xfrm>
              <a:off x="2483" y="1944"/>
              <a:ext cx="103" cy="27"/>
            </a:xfrm>
            <a:custGeom>
              <a:avLst/>
              <a:gdLst>
                <a:gd name="T0" fmla="*/ 139 w 206"/>
                <a:gd name="T1" fmla="*/ 24 h 54"/>
                <a:gd name="T2" fmla="*/ 78 w 206"/>
                <a:gd name="T3" fmla="*/ 24 h 54"/>
                <a:gd name="T4" fmla="*/ 0 w 206"/>
                <a:gd name="T5" fmla="*/ 48 h 54"/>
                <a:gd name="T6" fmla="*/ 67 w 206"/>
                <a:gd name="T7" fmla="*/ 54 h 54"/>
                <a:gd name="T8" fmla="*/ 115 w 206"/>
                <a:gd name="T9" fmla="*/ 48 h 54"/>
                <a:gd name="T10" fmla="*/ 206 w 206"/>
                <a:gd name="T11" fmla="*/ 48 h 54"/>
                <a:gd name="T12" fmla="*/ 204 w 206"/>
                <a:gd name="T13" fmla="*/ 45 h 54"/>
                <a:gd name="T14" fmla="*/ 198 w 206"/>
                <a:gd name="T15" fmla="*/ 36 h 54"/>
                <a:gd name="T16" fmla="*/ 190 w 206"/>
                <a:gd name="T17" fmla="*/ 23 h 54"/>
                <a:gd name="T18" fmla="*/ 179 w 206"/>
                <a:gd name="T19" fmla="*/ 12 h 54"/>
                <a:gd name="T20" fmla="*/ 168 w 206"/>
                <a:gd name="T21" fmla="*/ 2 h 54"/>
                <a:gd name="T22" fmla="*/ 156 w 206"/>
                <a:gd name="T23" fmla="*/ 0 h 54"/>
                <a:gd name="T24" fmla="*/ 147 w 206"/>
                <a:gd name="T25" fmla="*/ 6 h 54"/>
                <a:gd name="T26" fmla="*/ 139 w 206"/>
                <a:gd name="T27" fmla="*/ 2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6" h="54">
                  <a:moveTo>
                    <a:pt x="139" y="24"/>
                  </a:moveTo>
                  <a:lnTo>
                    <a:pt x="78" y="24"/>
                  </a:lnTo>
                  <a:lnTo>
                    <a:pt x="0" y="48"/>
                  </a:lnTo>
                  <a:lnTo>
                    <a:pt x="67" y="54"/>
                  </a:lnTo>
                  <a:lnTo>
                    <a:pt x="115" y="48"/>
                  </a:lnTo>
                  <a:lnTo>
                    <a:pt x="206" y="48"/>
                  </a:lnTo>
                  <a:lnTo>
                    <a:pt x="204" y="45"/>
                  </a:lnTo>
                  <a:lnTo>
                    <a:pt x="198" y="36"/>
                  </a:lnTo>
                  <a:lnTo>
                    <a:pt x="190" y="23"/>
                  </a:lnTo>
                  <a:lnTo>
                    <a:pt x="179" y="12"/>
                  </a:lnTo>
                  <a:lnTo>
                    <a:pt x="168" y="2"/>
                  </a:lnTo>
                  <a:lnTo>
                    <a:pt x="156" y="0"/>
                  </a:lnTo>
                  <a:lnTo>
                    <a:pt x="147" y="6"/>
                  </a:lnTo>
                  <a:lnTo>
                    <a:pt x="139" y="24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2532" y="1950"/>
              <a:ext cx="163" cy="134"/>
            </a:xfrm>
            <a:custGeom>
              <a:avLst/>
              <a:gdLst>
                <a:gd name="T0" fmla="*/ 48 w 325"/>
                <a:gd name="T1" fmla="*/ 0 h 268"/>
                <a:gd name="T2" fmla="*/ 109 w 325"/>
                <a:gd name="T3" fmla="*/ 11 h 268"/>
                <a:gd name="T4" fmla="*/ 169 w 325"/>
                <a:gd name="T5" fmla="*/ 35 h 268"/>
                <a:gd name="T6" fmla="*/ 90 w 325"/>
                <a:gd name="T7" fmla="*/ 48 h 268"/>
                <a:gd name="T8" fmla="*/ 102 w 325"/>
                <a:gd name="T9" fmla="*/ 90 h 268"/>
                <a:gd name="T10" fmla="*/ 162 w 325"/>
                <a:gd name="T11" fmla="*/ 103 h 268"/>
                <a:gd name="T12" fmla="*/ 229 w 325"/>
                <a:gd name="T13" fmla="*/ 115 h 268"/>
                <a:gd name="T14" fmla="*/ 169 w 325"/>
                <a:gd name="T15" fmla="*/ 138 h 268"/>
                <a:gd name="T16" fmla="*/ 217 w 325"/>
                <a:gd name="T17" fmla="*/ 164 h 268"/>
                <a:gd name="T18" fmla="*/ 288 w 325"/>
                <a:gd name="T19" fmla="*/ 182 h 268"/>
                <a:gd name="T20" fmla="*/ 204 w 325"/>
                <a:gd name="T21" fmla="*/ 207 h 268"/>
                <a:gd name="T22" fmla="*/ 288 w 325"/>
                <a:gd name="T23" fmla="*/ 231 h 268"/>
                <a:gd name="T24" fmla="*/ 325 w 325"/>
                <a:gd name="T25" fmla="*/ 261 h 268"/>
                <a:gd name="T26" fmla="*/ 264 w 325"/>
                <a:gd name="T27" fmla="*/ 268 h 268"/>
                <a:gd name="T28" fmla="*/ 204 w 325"/>
                <a:gd name="T29" fmla="*/ 261 h 268"/>
                <a:gd name="T30" fmla="*/ 120 w 325"/>
                <a:gd name="T31" fmla="*/ 231 h 268"/>
                <a:gd name="T32" fmla="*/ 175 w 325"/>
                <a:gd name="T33" fmla="*/ 225 h 268"/>
                <a:gd name="T34" fmla="*/ 186 w 325"/>
                <a:gd name="T35" fmla="*/ 187 h 268"/>
                <a:gd name="T36" fmla="*/ 138 w 325"/>
                <a:gd name="T37" fmla="*/ 187 h 268"/>
                <a:gd name="T38" fmla="*/ 96 w 325"/>
                <a:gd name="T39" fmla="*/ 170 h 268"/>
                <a:gd name="T40" fmla="*/ 145 w 325"/>
                <a:gd name="T41" fmla="*/ 152 h 268"/>
                <a:gd name="T42" fmla="*/ 114 w 325"/>
                <a:gd name="T43" fmla="*/ 133 h 268"/>
                <a:gd name="T44" fmla="*/ 54 w 325"/>
                <a:gd name="T45" fmla="*/ 122 h 268"/>
                <a:gd name="T46" fmla="*/ 18 w 325"/>
                <a:gd name="T47" fmla="*/ 96 h 268"/>
                <a:gd name="T48" fmla="*/ 66 w 325"/>
                <a:gd name="T49" fmla="*/ 61 h 268"/>
                <a:gd name="T50" fmla="*/ 0 w 325"/>
                <a:gd name="T51" fmla="*/ 61 h 268"/>
                <a:gd name="T52" fmla="*/ 0 w 325"/>
                <a:gd name="T53" fmla="*/ 30 h 268"/>
                <a:gd name="T54" fmla="*/ 1 w 325"/>
                <a:gd name="T55" fmla="*/ 29 h 268"/>
                <a:gd name="T56" fmla="*/ 5 w 325"/>
                <a:gd name="T57" fmla="*/ 25 h 268"/>
                <a:gd name="T58" fmla="*/ 11 w 325"/>
                <a:gd name="T59" fmla="*/ 20 h 268"/>
                <a:gd name="T60" fmla="*/ 19 w 325"/>
                <a:gd name="T61" fmla="*/ 15 h 268"/>
                <a:gd name="T62" fmla="*/ 27 w 325"/>
                <a:gd name="T63" fmla="*/ 9 h 268"/>
                <a:gd name="T64" fmla="*/ 35 w 325"/>
                <a:gd name="T65" fmla="*/ 4 h 268"/>
                <a:gd name="T66" fmla="*/ 42 w 325"/>
                <a:gd name="T67" fmla="*/ 1 h 268"/>
                <a:gd name="T68" fmla="*/ 48 w 325"/>
                <a:gd name="T69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5" h="268">
                  <a:moveTo>
                    <a:pt x="48" y="0"/>
                  </a:moveTo>
                  <a:lnTo>
                    <a:pt x="109" y="11"/>
                  </a:lnTo>
                  <a:lnTo>
                    <a:pt x="169" y="35"/>
                  </a:lnTo>
                  <a:lnTo>
                    <a:pt x="90" y="48"/>
                  </a:lnTo>
                  <a:lnTo>
                    <a:pt x="102" y="90"/>
                  </a:lnTo>
                  <a:lnTo>
                    <a:pt x="162" y="103"/>
                  </a:lnTo>
                  <a:lnTo>
                    <a:pt x="229" y="115"/>
                  </a:lnTo>
                  <a:lnTo>
                    <a:pt x="169" y="138"/>
                  </a:lnTo>
                  <a:lnTo>
                    <a:pt x="217" y="164"/>
                  </a:lnTo>
                  <a:lnTo>
                    <a:pt x="288" y="182"/>
                  </a:lnTo>
                  <a:lnTo>
                    <a:pt x="204" y="207"/>
                  </a:lnTo>
                  <a:lnTo>
                    <a:pt x="288" y="231"/>
                  </a:lnTo>
                  <a:lnTo>
                    <a:pt x="325" y="261"/>
                  </a:lnTo>
                  <a:lnTo>
                    <a:pt x="264" y="268"/>
                  </a:lnTo>
                  <a:lnTo>
                    <a:pt x="204" y="261"/>
                  </a:lnTo>
                  <a:lnTo>
                    <a:pt x="120" y="231"/>
                  </a:lnTo>
                  <a:lnTo>
                    <a:pt x="175" y="225"/>
                  </a:lnTo>
                  <a:lnTo>
                    <a:pt x="186" y="187"/>
                  </a:lnTo>
                  <a:lnTo>
                    <a:pt x="138" y="187"/>
                  </a:lnTo>
                  <a:lnTo>
                    <a:pt x="96" y="170"/>
                  </a:lnTo>
                  <a:lnTo>
                    <a:pt x="145" y="152"/>
                  </a:lnTo>
                  <a:lnTo>
                    <a:pt x="114" y="133"/>
                  </a:lnTo>
                  <a:lnTo>
                    <a:pt x="54" y="122"/>
                  </a:lnTo>
                  <a:lnTo>
                    <a:pt x="18" y="96"/>
                  </a:lnTo>
                  <a:lnTo>
                    <a:pt x="66" y="61"/>
                  </a:lnTo>
                  <a:lnTo>
                    <a:pt x="0" y="61"/>
                  </a:lnTo>
                  <a:lnTo>
                    <a:pt x="0" y="30"/>
                  </a:lnTo>
                  <a:lnTo>
                    <a:pt x="1" y="29"/>
                  </a:lnTo>
                  <a:lnTo>
                    <a:pt x="5" y="25"/>
                  </a:lnTo>
                  <a:lnTo>
                    <a:pt x="11" y="20"/>
                  </a:lnTo>
                  <a:lnTo>
                    <a:pt x="19" y="15"/>
                  </a:lnTo>
                  <a:lnTo>
                    <a:pt x="27" y="9"/>
                  </a:lnTo>
                  <a:lnTo>
                    <a:pt x="35" y="4"/>
                  </a:lnTo>
                  <a:lnTo>
                    <a:pt x="42" y="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AD7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auto">
            <a:xfrm>
              <a:off x="2496" y="1974"/>
              <a:ext cx="81" cy="18"/>
            </a:xfrm>
            <a:custGeom>
              <a:avLst/>
              <a:gdLst>
                <a:gd name="T0" fmla="*/ 127 w 163"/>
                <a:gd name="T1" fmla="*/ 0 h 37"/>
                <a:gd name="T2" fmla="*/ 60 w 163"/>
                <a:gd name="T3" fmla="*/ 0 h 37"/>
                <a:gd name="T4" fmla="*/ 0 w 163"/>
                <a:gd name="T5" fmla="*/ 19 h 37"/>
                <a:gd name="T6" fmla="*/ 36 w 163"/>
                <a:gd name="T7" fmla="*/ 37 h 37"/>
                <a:gd name="T8" fmla="*/ 163 w 163"/>
                <a:gd name="T9" fmla="*/ 37 h 37"/>
                <a:gd name="T10" fmla="*/ 127 w 163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3" h="37">
                  <a:moveTo>
                    <a:pt x="127" y="0"/>
                  </a:moveTo>
                  <a:lnTo>
                    <a:pt x="60" y="0"/>
                  </a:lnTo>
                  <a:lnTo>
                    <a:pt x="0" y="19"/>
                  </a:lnTo>
                  <a:lnTo>
                    <a:pt x="36" y="37"/>
                  </a:lnTo>
                  <a:lnTo>
                    <a:pt x="163" y="37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2544" y="2019"/>
              <a:ext cx="66" cy="13"/>
            </a:xfrm>
            <a:custGeom>
              <a:avLst/>
              <a:gdLst>
                <a:gd name="T0" fmla="*/ 84 w 131"/>
                <a:gd name="T1" fmla="*/ 0 h 26"/>
                <a:gd name="T2" fmla="*/ 0 w 131"/>
                <a:gd name="T3" fmla="*/ 8 h 26"/>
                <a:gd name="T4" fmla="*/ 53 w 131"/>
                <a:gd name="T5" fmla="*/ 26 h 26"/>
                <a:gd name="T6" fmla="*/ 131 w 131"/>
                <a:gd name="T7" fmla="*/ 26 h 26"/>
                <a:gd name="T8" fmla="*/ 84 w 131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6">
                  <a:moveTo>
                    <a:pt x="84" y="0"/>
                  </a:moveTo>
                  <a:lnTo>
                    <a:pt x="0" y="8"/>
                  </a:lnTo>
                  <a:lnTo>
                    <a:pt x="53" y="26"/>
                  </a:lnTo>
                  <a:lnTo>
                    <a:pt x="131" y="26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2604" y="2157"/>
              <a:ext cx="88" cy="39"/>
            </a:xfrm>
            <a:custGeom>
              <a:avLst/>
              <a:gdLst>
                <a:gd name="T0" fmla="*/ 175 w 175"/>
                <a:gd name="T1" fmla="*/ 6 h 79"/>
                <a:gd name="T2" fmla="*/ 54 w 175"/>
                <a:gd name="T3" fmla="*/ 0 h 79"/>
                <a:gd name="T4" fmla="*/ 0 w 175"/>
                <a:gd name="T5" fmla="*/ 24 h 79"/>
                <a:gd name="T6" fmla="*/ 41 w 175"/>
                <a:gd name="T7" fmla="*/ 49 h 79"/>
                <a:gd name="T8" fmla="*/ 114 w 175"/>
                <a:gd name="T9" fmla="*/ 43 h 79"/>
                <a:gd name="T10" fmla="*/ 35 w 175"/>
                <a:gd name="T11" fmla="*/ 67 h 79"/>
                <a:gd name="T12" fmla="*/ 114 w 175"/>
                <a:gd name="T13" fmla="*/ 79 h 79"/>
                <a:gd name="T14" fmla="*/ 168 w 175"/>
                <a:gd name="T15" fmla="*/ 49 h 79"/>
                <a:gd name="T16" fmla="*/ 175 w 175"/>
                <a:gd name="T17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5" h="79">
                  <a:moveTo>
                    <a:pt x="175" y="6"/>
                  </a:moveTo>
                  <a:lnTo>
                    <a:pt x="54" y="0"/>
                  </a:lnTo>
                  <a:lnTo>
                    <a:pt x="0" y="24"/>
                  </a:lnTo>
                  <a:lnTo>
                    <a:pt x="41" y="49"/>
                  </a:lnTo>
                  <a:lnTo>
                    <a:pt x="114" y="43"/>
                  </a:lnTo>
                  <a:lnTo>
                    <a:pt x="35" y="67"/>
                  </a:lnTo>
                  <a:lnTo>
                    <a:pt x="114" y="79"/>
                  </a:lnTo>
                  <a:lnTo>
                    <a:pt x="168" y="49"/>
                  </a:lnTo>
                  <a:lnTo>
                    <a:pt x="175" y="6"/>
                  </a:lnTo>
                  <a:close/>
                </a:path>
              </a:pathLst>
            </a:custGeom>
            <a:solidFill>
              <a:srgbClr val="5B3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2661" y="1934"/>
              <a:ext cx="465" cy="314"/>
            </a:xfrm>
            <a:custGeom>
              <a:avLst/>
              <a:gdLst>
                <a:gd name="T0" fmla="*/ 560 w 929"/>
                <a:gd name="T1" fmla="*/ 396 h 627"/>
                <a:gd name="T2" fmla="*/ 567 w 929"/>
                <a:gd name="T3" fmla="*/ 420 h 627"/>
                <a:gd name="T4" fmla="*/ 506 w 929"/>
                <a:gd name="T5" fmla="*/ 475 h 627"/>
                <a:gd name="T6" fmla="*/ 374 w 929"/>
                <a:gd name="T7" fmla="*/ 475 h 627"/>
                <a:gd name="T8" fmla="*/ 446 w 929"/>
                <a:gd name="T9" fmla="*/ 438 h 627"/>
                <a:gd name="T10" fmla="*/ 434 w 929"/>
                <a:gd name="T11" fmla="*/ 420 h 627"/>
                <a:gd name="T12" fmla="*/ 530 w 929"/>
                <a:gd name="T13" fmla="*/ 372 h 627"/>
                <a:gd name="T14" fmla="*/ 530 w 929"/>
                <a:gd name="T15" fmla="*/ 305 h 627"/>
                <a:gd name="T16" fmla="*/ 409 w 929"/>
                <a:gd name="T17" fmla="*/ 207 h 627"/>
                <a:gd name="T18" fmla="*/ 350 w 929"/>
                <a:gd name="T19" fmla="*/ 140 h 627"/>
                <a:gd name="T20" fmla="*/ 283 w 929"/>
                <a:gd name="T21" fmla="*/ 72 h 627"/>
                <a:gd name="T22" fmla="*/ 404 w 929"/>
                <a:gd name="T23" fmla="*/ 164 h 627"/>
                <a:gd name="T24" fmla="*/ 301 w 929"/>
                <a:gd name="T25" fmla="*/ 42 h 627"/>
                <a:gd name="T26" fmla="*/ 277 w 929"/>
                <a:gd name="T27" fmla="*/ 0 h 627"/>
                <a:gd name="T28" fmla="*/ 428 w 929"/>
                <a:gd name="T29" fmla="*/ 164 h 627"/>
                <a:gd name="T30" fmla="*/ 603 w 929"/>
                <a:gd name="T31" fmla="*/ 323 h 627"/>
                <a:gd name="T32" fmla="*/ 724 w 929"/>
                <a:gd name="T33" fmla="*/ 299 h 627"/>
                <a:gd name="T34" fmla="*/ 838 w 929"/>
                <a:gd name="T35" fmla="*/ 249 h 627"/>
                <a:gd name="T36" fmla="*/ 929 w 929"/>
                <a:gd name="T37" fmla="*/ 231 h 627"/>
                <a:gd name="T38" fmla="*/ 832 w 929"/>
                <a:gd name="T39" fmla="*/ 299 h 627"/>
                <a:gd name="T40" fmla="*/ 728 w 929"/>
                <a:gd name="T41" fmla="*/ 349 h 627"/>
                <a:gd name="T42" fmla="*/ 690 w 929"/>
                <a:gd name="T43" fmla="*/ 389 h 627"/>
                <a:gd name="T44" fmla="*/ 653 w 929"/>
                <a:gd name="T45" fmla="*/ 428 h 627"/>
                <a:gd name="T46" fmla="*/ 615 w 929"/>
                <a:gd name="T47" fmla="*/ 468 h 627"/>
                <a:gd name="T48" fmla="*/ 582 w 929"/>
                <a:gd name="T49" fmla="*/ 499 h 627"/>
                <a:gd name="T50" fmla="*/ 554 w 929"/>
                <a:gd name="T51" fmla="*/ 520 h 627"/>
                <a:gd name="T52" fmla="*/ 529 w 929"/>
                <a:gd name="T53" fmla="*/ 540 h 627"/>
                <a:gd name="T54" fmla="*/ 504 w 929"/>
                <a:gd name="T55" fmla="*/ 556 h 627"/>
                <a:gd name="T56" fmla="*/ 477 w 929"/>
                <a:gd name="T57" fmla="*/ 568 h 627"/>
                <a:gd name="T58" fmla="*/ 450 w 929"/>
                <a:gd name="T59" fmla="*/ 580 h 627"/>
                <a:gd name="T60" fmla="*/ 420 w 929"/>
                <a:gd name="T61" fmla="*/ 589 h 627"/>
                <a:gd name="T62" fmla="*/ 386 w 929"/>
                <a:gd name="T63" fmla="*/ 595 h 627"/>
                <a:gd name="T64" fmla="*/ 301 w 929"/>
                <a:gd name="T65" fmla="*/ 610 h 627"/>
                <a:gd name="T66" fmla="*/ 223 w 929"/>
                <a:gd name="T67" fmla="*/ 555 h 627"/>
                <a:gd name="T68" fmla="*/ 139 w 929"/>
                <a:gd name="T69" fmla="*/ 573 h 627"/>
                <a:gd name="T70" fmla="*/ 0 w 929"/>
                <a:gd name="T71" fmla="*/ 627 h 627"/>
                <a:gd name="T72" fmla="*/ 126 w 929"/>
                <a:gd name="T73" fmla="*/ 549 h 627"/>
                <a:gd name="T74" fmla="*/ 85 w 929"/>
                <a:gd name="T75" fmla="*/ 433 h 627"/>
                <a:gd name="T76" fmla="*/ 169 w 929"/>
                <a:gd name="T77" fmla="*/ 445 h 627"/>
                <a:gd name="T78" fmla="*/ 203 w 929"/>
                <a:gd name="T79" fmla="*/ 466 h 627"/>
                <a:gd name="T80" fmla="*/ 237 w 929"/>
                <a:gd name="T81" fmla="*/ 483 h 627"/>
                <a:gd name="T82" fmla="*/ 275 w 929"/>
                <a:gd name="T83" fmla="*/ 498 h 627"/>
                <a:gd name="T84" fmla="*/ 374 w 929"/>
                <a:gd name="T85" fmla="*/ 506 h 627"/>
                <a:gd name="T86" fmla="*/ 358 w 929"/>
                <a:gd name="T87" fmla="*/ 551 h 627"/>
                <a:gd name="T88" fmla="*/ 394 w 929"/>
                <a:gd name="T89" fmla="*/ 543 h 627"/>
                <a:gd name="T90" fmla="*/ 427 w 929"/>
                <a:gd name="T91" fmla="*/ 534 h 627"/>
                <a:gd name="T92" fmla="*/ 458 w 929"/>
                <a:gd name="T93" fmla="*/ 524 h 627"/>
                <a:gd name="T94" fmla="*/ 488 w 929"/>
                <a:gd name="T95" fmla="*/ 512 h 627"/>
                <a:gd name="T96" fmla="*/ 516 w 929"/>
                <a:gd name="T97" fmla="*/ 497 h 627"/>
                <a:gd name="T98" fmla="*/ 548 w 929"/>
                <a:gd name="T99" fmla="*/ 481 h 627"/>
                <a:gd name="T100" fmla="*/ 580 w 929"/>
                <a:gd name="T101" fmla="*/ 461 h 627"/>
                <a:gd name="T102" fmla="*/ 610 w 929"/>
                <a:gd name="T103" fmla="*/ 437 h 627"/>
                <a:gd name="T104" fmla="*/ 634 w 929"/>
                <a:gd name="T105" fmla="*/ 410 h 627"/>
                <a:gd name="T106" fmla="*/ 658 w 929"/>
                <a:gd name="T107" fmla="*/ 383 h 627"/>
                <a:gd name="T108" fmla="*/ 682 w 929"/>
                <a:gd name="T109" fmla="*/ 355 h 627"/>
                <a:gd name="T110" fmla="*/ 609 w 929"/>
                <a:gd name="T111" fmla="*/ 353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9" h="627">
                  <a:moveTo>
                    <a:pt x="609" y="353"/>
                  </a:moveTo>
                  <a:lnTo>
                    <a:pt x="560" y="396"/>
                  </a:lnTo>
                  <a:lnTo>
                    <a:pt x="524" y="414"/>
                  </a:lnTo>
                  <a:lnTo>
                    <a:pt x="567" y="420"/>
                  </a:lnTo>
                  <a:lnTo>
                    <a:pt x="549" y="451"/>
                  </a:lnTo>
                  <a:lnTo>
                    <a:pt x="506" y="475"/>
                  </a:lnTo>
                  <a:lnTo>
                    <a:pt x="458" y="475"/>
                  </a:lnTo>
                  <a:lnTo>
                    <a:pt x="374" y="475"/>
                  </a:lnTo>
                  <a:lnTo>
                    <a:pt x="277" y="475"/>
                  </a:lnTo>
                  <a:lnTo>
                    <a:pt x="446" y="438"/>
                  </a:lnTo>
                  <a:lnTo>
                    <a:pt x="513" y="414"/>
                  </a:lnTo>
                  <a:lnTo>
                    <a:pt x="434" y="420"/>
                  </a:lnTo>
                  <a:lnTo>
                    <a:pt x="465" y="372"/>
                  </a:lnTo>
                  <a:lnTo>
                    <a:pt x="530" y="372"/>
                  </a:lnTo>
                  <a:lnTo>
                    <a:pt x="579" y="342"/>
                  </a:lnTo>
                  <a:lnTo>
                    <a:pt x="530" y="305"/>
                  </a:lnTo>
                  <a:lnTo>
                    <a:pt x="452" y="256"/>
                  </a:lnTo>
                  <a:lnTo>
                    <a:pt x="409" y="207"/>
                  </a:lnTo>
                  <a:lnTo>
                    <a:pt x="379" y="177"/>
                  </a:lnTo>
                  <a:lnTo>
                    <a:pt x="350" y="140"/>
                  </a:lnTo>
                  <a:lnTo>
                    <a:pt x="223" y="79"/>
                  </a:lnTo>
                  <a:lnTo>
                    <a:pt x="283" y="72"/>
                  </a:lnTo>
                  <a:lnTo>
                    <a:pt x="350" y="116"/>
                  </a:lnTo>
                  <a:lnTo>
                    <a:pt x="404" y="164"/>
                  </a:lnTo>
                  <a:lnTo>
                    <a:pt x="355" y="98"/>
                  </a:lnTo>
                  <a:lnTo>
                    <a:pt x="301" y="42"/>
                  </a:lnTo>
                  <a:lnTo>
                    <a:pt x="217" y="31"/>
                  </a:lnTo>
                  <a:lnTo>
                    <a:pt x="277" y="0"/>
                  </a:lnTo>
                  <a:lnTo>
                    <a:pt x="355" y="61"/>
                  </a:lnTo>
                  <a:lnTo>
                    <a:pt x="428" y="164"/>
                  </a:lnTo>
                  <a:lnTo>
                    <a:pt x="524" y="281"/>
                  </a:lnTo>
                  <a:lnTo>
                    <a:pt x="603" y="323"/>
                  </a:lnTo>
                  <a:lnTo>
                    <a:pt x="657" y="335"/>
                  </a:lnTo>
                  <a:lnTo>
                    <a:pt x="724" y="299"/>
                  </a:lnTo>
                  <a:lnTo>
                    <a:pt x="796" y="262"/>
                  </a:lnTo>
                  <a:lnTo>
                    <a:pt x="838" y="249"/>
                  </a:lnTo>
                  <a:lnTo>
                    <a:pt x="869" y="262"/>
                  </a:lnTo>
                  <a:lnTo>
                    <a:pt x="929" y="231"/>
                  </a:lnTo>
                  <a:lnTo>
                    <a:pt x="886" y="281"/>
                  </a:lnTo>
                  <a:lnTo>
                    <a:pt x="832" y="299"/>
                  </a:lnTo>
                  <a:lnTo>
                    <a:pt x="748" y="329"/>
                  </a:lnTo>
                  <a:lnTo>
                    <a:pt x="728" y="349"/>
                  </a:lnTo>
                  <a:lnTo>
                    <a:pt x="710" y="368"/>
                  </a:lnTo>
                  <a:lnTo>
                    <a:pt x="690" y="389"/>
                  </a:lnTo>
                  <a:lnTo>
                    <a:pt x="672" y="408"/>
                  </a:lnTo>
                  <a:lnTo>
                    <a:pt x="653" y="428"/>
                  </a:lnTo>
                  <a:lnTo>
                    <a:pt x="635" y="449"/>
                  </a:lnTo>
                  <a:lnTo>
                    <a:pt x="615" y="468"/>
                  </a:lnTo>
                  <a:lnTo>
                    <a:pt x="597" y="488"/>
                  </a:lnTo>
                  <a:lnTo>
                    <a:pt x="582" y="499"/>
                  </a:lnTo>
                  <a:lnTo>
                    <a:pt x="568" y="511"/>
                  </a:lnTo>
                  <a:lnTo>
                    <a:pt x="554" y="520"/>
                  </a:lnTo>
                  <a:lnTo>
                    <a:pt x="542" y="530"/>
                  </a:lnTo>
                  <a:lnTo>
                    <a:pt x="529" y="540"/>
                  </a:lnTo>
                  <a:lnTo>
                    <a:pt x="516" y="548"/>
                  </a:lnTo>
                  <a:lnTo>
                    <a:pt x="504" y="556"/>
                  </a:lnTo>
                  <a:lnTo>
                    <a:pt x="491" y="563"/>
                  </a:lnTo>
                  <a:lnTo>
                    <a:pt x="477" y="568"/>
                  </a:lnTo>
                  <a:lnTo>
                    <a:pt x="465" y="574"/>
                  </a:lnTo>
                  <a:lnTo>
                    <a:pt x="450" y="580"/>
                  </a:lnTo>
                  <a:lnTo>
                    <a:pt x="436" y="585"/>
                  </a:lnTo>
                  <a:lnTo>
                    <a:pt x="420" y="589"/>
                  </a:lnTo>
                  <a:lnTo>
                    <a:pt x="404" y="593"/>
                  </a:lnTo>
                  <a:lnTo>
                    <a:pt x="386" y="595"/>
                  </a:lnTo>
                  <a:lnTo>
                    <a:pt x="368" y="597"/>
                  </a:lnTo>
                  <a:lnTo>
                    <a:pt x="301" y="610"/>
                  </a:lnTo>
                  <a:lnTo>
                    <a:pt x="217" y="610"/>
                  </a:lnTo>
                  <a:lnTo>
                    <a:pt x="223" y="555"/>
                  </a:lnTo>
                  <a:lnTo>
                    <a:pt x="180" y="566"/>
                  </a:lnTo>
                  <a:lnTo>
                    <a:pt x="139" y="573"/>
                  </a:lnTo>
                  <a:lnTo>
                    <a:pt x="72" y="610"/>
                  </a:lnTo>
                  <a:lnTo>
                    <a:pt x="0" y="627"/>
                  </a:lnTo>
                  <a:lnTo>
                    <a:pt x="61" y="591"/>
                  </a:lnTo>
                  <a:lnTo>
                    <a:pt x="126" y="549"/>
                  </a:lnTo>
                  <a:lnTo>
                    <a:pt x="126" y="506"/>
                  </a:lnTo>
                  <a:lnTo>
                    <a:pt x="85" y="433"/>
                  </a:lnTo>
                  <a:lnTo>
                    <a:pt x="150" y="433"/>
                  </a:lnTo>
                  <a:lnTo>
                    <a:pt x="169" y="445"/>
                  </a:lnTo>
                  <a:lnTo>
                    <a:pt x="186" y="457"/>
                  </a:lnTo>
                  <a:lnTo>
                    <a:pt x="203" y="466"/>
                  </a:lnTo>
                  <a:lnTo>
                    <a:pt x="219" y="475"/>
                  </a:lnTo>
                  <a:lnTo>
                    <a:pt x="237" y="483"/>
                  </a:lnTo>
                  <a:lnTo>
                    <a:pt x="255" y="490"/>
                  </a:lnTo>
                  <a:lnTo>
                    <a:pt x="275" y="498"/>
                  </a:lnTo>
                  <a:lnTo>
                    <a:pt x="295" y="506"/>
                  </a:lnTo>
                  <a:lnTo>
                    <a:pt x="374" y="506"/>
                  </a:lnTo>
                  <a:lnTo>
                    <a:pt x="338" y="555"/>
                  </a:lnTo>
                  <a:lnTo>
                    <a:pt x="358" y="551"/>
                  </a:lnTo>
                  <a:lnTo>
                    <a:pt x="376" y="548"/>
                  </a:lnTo>
                  <a:lnTo>
                    <a:pt x="394" y="543"/>
                  </a:lnTo>
                  <a:lnTo>
                    <a:pt x="411" y="539"/>
                  </a:lnTo>
                  <a:lnTo>
                    <a:pt x="427" y="534"/>
                  </a:lnTo>
                  <a:lnTo>
                    <a:pt x="443" y="529"/>
                  </a:lnTo>
                  <a:lnTo>
                    <a:pt x="458" y="524"/>
                  </a:lnTo>
                  <a:lnTo>
                    <a:pt x="473" y="518"/>
                  </a:lnTo>
                  <a:lnTo>
                    <a:pt x="488" y="512"/>
                  </a:lnTo>
                  <a:lnTo>
                    <a:pt x="503" y="505"/>
                  </a:lnTo>
                  <a:lnTo>
                    <a:pt x="516" y="497"/>
                  </a:lnTo>
                  <a:lnTo>
                    <a:pt x="531" y="489"/>
                  </a:lnTo>
                  <a:lnTo>
                    <a:pt x="548" y="481"/>
                  </a:lnTo>
                  <a:lnTo>
                    <a:pt x="564" y="472"/>
                  </a:lnTo>
                  <a:lnTo>
                    <a:pt x="580" y="461"/>
                  </a:lnTo>
                  <a:lnTo>
                    <a:pt x="597" y="451"/>
                  </a:lnTo>
                  <a:lnTo>
                    <a:pt x="610" y="437"/>
                  </a:lnTo>
                  <a:lnTo>
                    <a:pt x="621" y="423"/>
                  </a:lnTo>
                  <a:lnTo>
                    <a:pt x="634" y="410"/>
                  </a:lnTo>
                  <a:lnTo>
                    <a:pt x="645" y="396"/>
                  </a:lnTo>
                  <a:lnTo>
                    <a:pt x="658" y="383"/>
                  </a:lnTo>
                  <a:lnTo>
                    <a:pt x="670" y="369"/>
                  </a:lnTo>
                  <a:lnTo>
                    <a:pt x="682" y="355"/>
                  </a:lnTo>
                  <a:lnTo>
                    <a:pt x="694" y="342"/>
                  </a:lnTo>
                  <a:lnTo>
                    <a:pt x="609" y="35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2685" y="1858"/>
              <a:ext cx="254" cy="220"/>
            </a:xfrm>
            <a:custGeom>
              <a:avLst/>
              <a:gdLst>
                <a:gd name="T0" fmla="*/ 447 w 506"/>
                <a:gd name="T1" fmla="*/ 365 h 438"/>
                <a:gd name="T2" fmla="*/ 404 w 506"/>
                <a:gd name="T3" fmla="*/ 286 h 438"/>
                <a:gd name="T4" fmla="*/ 350 w 506"/>
                <a:gd name="T5" fmla="*/ 170 h 438"/>
                <a:gd name="T6" fmla="*/ 302 w 506"/>
                <a:gd name="T7" fmla="*/ 84 h 438"/>
                <a:gd name="T8" fmla="*/ 253 w 506"/>
                <a:gd name="T9" fmla="*/ 42 h 438"/>
                <a:gd name="T10" fmla="*/ 205 w 506"/>
                <a:gd name="T11" fmla="*/ 5 h 438"/>
                <a:gd name="T12" fmla="*/ 132 w 506"/>
                <a:gd name="T13" fmla="*/ 0 h 438"/>
                <a:gd name="T14" fmla="*/ 72 w 506"/>
                <a:gd name="T15" fmla="*/ 0 h 438"/>
                <a:gd name="T16" fmla="*/ 0 w 506"/>
                <a:gd name="T17" fmla="*/ 0 h 438"/>
                <a:gd name="T18" fmla="*/ 121 w 506"/>
                <a:gd name="T19" fmla="*/ 24 h 438"/>
                <a:gd name="T20" fmla="*/ 205 w 506"/>
                <a:gd name="T21" fmla="*/ 36 h 438"/>
                <a:gd name="T22" fmla="*/ 253 w 506"/>
                <a:gd name="T23" fmla="*/ 72 h 438"/>
                <a:gd name="T24" fmla="*/ 211 w 506"/>
                <a:gd name="T25" fmla="*/ 103 h 438"/>
                <a:gd name="T26" fmla="*/ 247 w 506"/>
                <a:gd name="T27" fmla="*/ 127 h 438"/>
                <a:gd name="T28" fmla="*/ 307 w 506"/>
                <a:gd name="T29" fmla="*/ 140 h 438"/>
                <a:gd name="T30" fmla="*/ 337 w 506"/>
                <a:gd name="T31" fmla="*/ 218 h 438"/>
                <a:gd name="T32" fmla="*/ 398 w 506"/>
                <a:gd name="T33" fmla="*/ 316 h 438"/>
                <a:gd name="T34" fmla="*/ 506 w 506"/>
                <a:gd name="T35" fmla="*/ 438 h 438"/>
                <a:gd name="T36" fmla="*/ 447 w 506"/>
                <a:gd name="T37" fmla="*/ 365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6" h="438">
                  <a:moveTo>
                    <a:pt x="447" y="365"/>
                  </a:moveTo>
                  <a:lnTo>
                    <a:pt x="404" y="286"/>
                  </a:lnTo>
                  <a:lnTo>
                    <a:pt x="350" y="170"/>
                  </a:lnTo>
                  <a:lnTo>
                    <a:pt x="302" y="84"/>
                  </a:lnTo>
                  <a:lnTo>
                    <a:pt x="253" y="42"/>
                  </a:lnTo>
                  <a:lnTo>
                    <a:pt x="205" y="5"/>
                  </a:lnTo>
                  <a:lnTo>
                    <a:pt x="132" y="0"/>
                  </a:lnTo>
                  <a:lnTo>
                    <a:pt x="72" y="0"/>
                  </a:lnTo>
                  <a:lnTo>
                    <a:pt x="0" y="0"/>
                  </a:lnTo>
                  <a:lnTo>
                    <a:pt x="121" y="24"/>
                  </a:lnTo>
                  <a:lnTo>
                    <a:pt x="205" y="36"/>
                  </a:lnTo>
                  <a:lnTo>
                    <a:pt x="253" y="72"/>
                  </a:lnTo>
                  <a:lnTo>
                    <a:pt x="211" y="103"/>
                  </a:lnTo>
                  <a:lnTo>
                    <a:pt x="247" y="127"/>
                  </a:lnTo>
                  <a:lnTo>
                    <a:pt x="307" y="140"/>
                  </a:lnTo>
                  <a:lnTo>
                    <a:pt x="337" y="218"/>
                  </a:lnTo>
                  <a:lnTo>
                    <a:pt x="398" y="316"/>
                  </a:lnTo>
                  <a:lnTo>
                    <a:pt x="506" y="438"/>
                  </a:lnTo>
                  <a:lnTo>
                    <a:pt x="447" y="365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2625" y="1858"/>
              <a:ext cx="139" cy="95"/>
            </a:xfrm>
            <a:custGeom>
              <a:avLst/>
              <a:gdLst>
                <a:gd name="T0" fmla="*/ 158 w 277"/>
                <a:gd name="T1" fmla="*/ 5 h 188"/>
                <a:gd name="T2" fmla="*/ 102 w 277"/>
                <a:gd name="T3" fmla="*/ 0 h 188"/>
                <a:gd name="T4" fmla="*/ 0 w 277"/>
                <a:gd name="T5" fmla="*/ 0 h 188"/>
                <a:gd name="T6" fmla="*/ 7 w 277"/>
                <a:gd name="T7" fmla="*/ 30 h 188"/>
                <a:gd name="T8" fmla="*/ 73 w 277"/>
                <a:gd name="T9" fmla="*/ 36 h 188"/>
                <a:gd name="T10" fmla="*/ 139 w 277"/>
                <a:gd name="T11" fmla="*/ 42 h 188"/>
                <a:gd name="T12" fmla="*/ 43 w 277"/>
                <a:gd name="T13" fmla="*/ 55 h 188"/>
                <a:gd name="T14" fmla="*/ 55 w 277"/>
                <a:gd name="T15" fmla="*/ 63 h 188"/>
                <a:gd name="T16" fmla="*/ 68 w 277"/>
                <a:gd name="T17" fmla="*/ 70 h 188"/>
                <a:gd name="T18" fmla="*/ 83 w 277"/>
                <a:gd name="T19" fmla="*/ 74 h 188"/>
                <a:gd name="T20" fmla="*/ 96 w 277"/>
                <a:gd name="T21" fmla="*/ 78 h 188"/>
                <a:gd name="T22" fmla="*/ 108 w 277"/>
                <a:gd name="T23" fmla="*/ 81 h 188"/>
                <a:gd name="T24" fmla="*/ 117 w 277"/>
                <a:gd name="T25" fmla="*/ 83 h 188"/>
                <a:gd name="T26" fmla="*/ 124 w 277"/>
                <a:gd name="T27" fmla="*/ 84 h 188"/>
                <a:gd name="T28" fmla="*/ 127 w 277"/>
                <a:gd name="T29" fmla="*/ 84 h 188"/>
                <a:gd name="T30" fmla="*/ 97 w 277"/>
                <a:gd name="T31" fmla="*/ 115 h 188"/>
                <a:gd name="T32" fmla="*/ 158 w 277"/>
                <a:gd name="T33" fmla="*/ 140 h 188"/>
                <a:gd name="T34" fmla="*/ 236 w 277"/>
                <a:gd name="T35" fmla="*/ 188 h 188"/>
                <a:gd name="T36" fmla="*/ 277 w 277"/>
                <a:gd name="T37" fmla="*/ 170 h 188"/>
                <a:gd name="T38" fmla="*/ 229 w 277"/>
                <a:gd name="T39" fmla="*/ 146 h 188"/>
                <a:gd name="T40" fmla="*/ 182 w 277"/>
                <a:gd name="T41" fmla="*/ 133 h 188"/>
                <a:gd name="T42" fmla="*/ 229 w 277"/>
                <a:gd name="T43" fmla="*/ 115 h 188"/>
                <a:gd name="T44" fmla="*/ 218 w 277"/>
                <a:gd name="T45" fmla="*/ 72 h 188"/>
                <a:gd name="T46" fmla="*/ 139 w 277"/>
                <a:gd name="T47" fmla="*/ 61 h 188"/>
                <a:gd name="T48" fmla="*/ 229 w 277"/>
                <a:gd name="T49" fmla="*/ 48 h 188"/>
                <a:gd name="T50" fmla="*/ 225 w 277"/>
                <a:gd name="T51" fmla="*/ 38 h 188"/>
                <a:gd name="T52" fmla="*/ 215 w 277"/>
                <a:gd name="T53" fmla="*/ 28 h 188"/>
                <a:gd name="T54" fmla="*/ 204 w 277"/>
                <a:gd name="T55" fmla="*/ 22 h 188"/>
                <a:gd name="T56" fmla="*/ 191 w 277"/>
                <a:gd name="T57" fmla="*/ 16 h 188"/>
                <a:gd name="T58" fmla="*/ 178 w 277"/>
                <a:gd name="T59" fmla="*/ 11 h 188"/>
                <a:gd name="T60" fmla="*/ 168 w 277"/>
                <a:gd name="T61" fmla="*/ 8 h 188"/>
                <a:gd name="T62" fmla="*/ 160 w 277"/>
                <a:gd name="T63" fmla="*/ 7 h 188"/>
                <a:gd name="T64" fmla="*/ 158 w 277"/>
                <a:gd name="T65" fmla="*/ 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7" h="188">
                  <a:moveTo>
                    <a:pt x="158" y="5"/>
                  </a:moveTo>
                  <a:lnTo>
                    <a:pt x="102" y="0"/>
                  </a:lnTo>
                  <a:lnTo>
                    <a:pt x="0" y="0"/>
                  </a:lnTo>
                  <a:lnTo>
                    <a:pt x="7" y="30"/>
                  </a:lnTo>
                  <a:lnTo>
                    <a:pt x="73" y="36"/>
                  </a:lnTo>
                  <a:lnTo>
                    <a:pt x="139" y="42"/>
                  </a:lnTo>
                  <a:lnTo>
                    <a:pt x="43" y="55"/>
                  </a:lnTo>
                  <a:lnTo>
                    <a:pt x="55" y="63"/>
                  </a:lnTo>
                  <a:lnTo>
                    <a:pt x="68" y="70"/>
                  </a:lnTo>
                  <a:lnTo>
                    <a:pt x="83" y="74"/>
                  </a:lnTo>
                  <a:lnTo>
                    <a:pt x="96" y="78"/>
                  </a:lnTo>
                  <a:lnTo>
                    <a:pt x="108" y="81"/>
                  </a:lnTo>
                  <a:lnTo>
                    <a:pt x="117" y="83"/>
                  </a:lnTo>
                  <a:lnTo>
                    <a:pt x="124" y="84"/>
                  </a:lnTo>
                  <a:lnTo>
                    <a:pt x="127" y="84"/>
                  </a:lnTo>
                  <a:lnTo>
                    <a:pt x="97" y="115"/>
                  </a:lnTo>
                  <a:lnTo>
                    <a:pt x="158" y="140"/>
                  </a:lnTo>
                  <a:lnTo>
                    <a:pt x="236" y="188"/>
                  </a:lnTo>
                  <a:lnTo>
                    <a:pt x="277" y="170"/>
                  </a:lnTo>
                  <a:lnTo>
                    <a:pt x="229" y="146"/>
                  </a:lnTo>
                  <a:lnTo>
                    <a:pt x="182" y="133"/>
                  </a:lnTo>
                  <a:lnTo>
                    <a:pt x="229" y="115"/>
                  </a:lnTo>
                  <a:lnTo>
                    <a:pt x="218" y="72"/>
                  </a:lnTo>
                  <a:lnTo>
                    <a:pt x="139" y="61"/>
                  </a:lnTo>
                  <a:lnTo>
                    <a:pt x="229" y="48"/>
                  </a:lnTo>
                  <a:lnTo>
                    <a:pt x="225" y="38"/>
                  </a:lnTo>
                  <a:lnTo>
                    <a:pt x="215" y="28"/>
                  </a:lnTo>
                  <a:lnTo>
                    <a:pt x="204" y="22"/>
                  </a:lnTo>
                  <a:lnTo>
                    <a:pt x="191" y="16"/>
                  </a:lnTo>
                  <a:lnTo>
                    <a:pt x="178" y="11"/>
                  </a:lnTo>
                  <a:lnTo>
                    <a:pt x="168" y="8"/>
                  </a:lnTo>
                  <a:lnTo>
                    <a:pt x="160" y="7"/>
                  </a:lnTo>
                  <a:lnTo>
                    <a:pt x="158" y="5"/>
                  </a:lnTo>
                  <a:close/>
                </a:path>
              </a:pathLst>
            </a:custGeom>
            <a:solidFill>
              <a:srgbClr val="755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2695" y="2233"/>
              <a:ext cx="105" cy="24"/>
            </a:xfrm>
            <a:custGeom>
              <a:avLst/>
              <a:gdLst>
                <a:gd name="T0" fmla="*/ 6 w 211"/>
                <a:gd name="T1" fmla="*/ 37 h 49"/>
                <a:gd name="T2" fmla="*/ 60 w 211"/>
                <a:gd name="T3" fmla="*/ 19 h 49"/>
                <a:gd name="T4" fmla="*/ 109 w 211"/>
                <a:gd name="T5" fmla="*/ 0 h 49"/>
                <a:gd name="T6" fmla="*/ 149 w 211"/>
                <a:gd name="T7" fmla="*/ 18 h 49"/>
                <a:gd name="T8" fmla="*/ 211 w 211"/>
                <a:gd name="T9" fmla="*/ 24 h 49"/>
                <a:gd name="T10" fmla="*/ 196 w 211"/>
                <a:gd name="T11" fmla="*/ 29 h 49"/>
                <a:gd name="T12" fmla="*/ 182 w 211"/>
                <a:gd name="T13" fmla="*/ 32 h 49"/>
                <a:gd name="T14" fmla="*/ 170 w 211"/>
                <a:gd name="T15" fmla="*/ 36 h 49"/>
                <a:gd name="T16" fmla="*/ 156 w 211"/>
                <a:gd name="T17" fmla="*/ 39 h 49"/>
                <a:gd name="T18" fmla="*/ 143 w 211"/>
                <a:gd name="T19" fmla="*/ 42 h 49"/>
                <a:gd name="T20" fmla="*/ 130 w 211"/>
                <a:gd name="T21" fmla="*/ 43 h 49"/>
                <a:gd name="T22" fmla="*/ 119 w 211"/>
                <a:gd name="T23" fmla="*/ 45 h 49"/>
                <a:gd name="T24" fmla="*/ 106 w 211"/>
                <a:gd name="T25" fmla="*/ 46 h 49"/>
                <a:gd name="T26" fmla="*/ 95 w 211"/>
                <a:gd name="T27" fmla="*/ 47 h 49"/>
                <a:gd name="T28" fmla="*/ 82 w 211"/>
                <a:gd name="T29" fmla="*/ 47 h 49"/>
                <a:gd name="T30" fmla="*/ 69 w 211"/>
                <a:gd name="T31" fmla="*/ 49 h 49"/>
                <a:gd name="T32" fmla="*/ 57 w 211"/>
                <a:gd name="T33" fmla="*/ 49 h 49"/>
                <a:gd name="T34" fmla="*/ 43 w 211"/>
                <a:gd name="T35" fmla="*/ 49 h 49"/>
                <a:gd name="T36" fmla="*/ 29 w 211"/>
                <a:gd name="T37" fmla="*/ 49 h 49"/>
                <a:gd name="T38" fmla="*/ 15 w 211"/>
                <a:gd name="T39" fmla="*/ 49 h 49"/>
                <a:gd name="T40" fmla="*/ 0 w 211"/>
                <a:gd name="T41" fmla="*/ 49 h 49"/>
                <a:gd name="T42" fmla="*/ 6 w 211"/>
                <a:gd name="T43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1" h="49">
                  <a:moveTo>
                    <a:pt x="6" y="37"/>
                  </a:moveTo>
                  <a:lnTo>
                    <a:pt x="60" y="19"/>
                  </a:lnTo>
                  <a:lnTo>
                    <a:pt x="109" y="0"/>
                  </a:lnTo>
                  <a:lnTo>
                    <a:pt x="149" y="18"/>
                  </a:lnTo>
                  <a:lnTo>
                    <a:pt x="211" y="24"/>
                  </a:lnTo>
                  <a:lnTo>
                    <a:pt x="196" y="29"/>
                  </a:lnTo>
                  <a:lnTo>
                    <a:pt x="182" y="32"/>
                  </a:lnTo>
                  <a:lnTo>
                    <a:pt x="170" y="36"/>
                  </a:lnTo>
                  <a:lnTo>
                    <a:pt x="156" y="39"/>
                  </a:lnTo>
                  <a:lnTo>
                    <a:pt x="143" y="42"/>
                  </a:lnTo>
                  <a:lnTo>
                    <a:pt x="130" y="43"/>
                  </a:lnTo>
                  <a:lnTo>
                    <a:pt x="119" y="45"/>
                  </a:lnTo>
                  <a:lnTo>
                    <a:pt x="106" y="46"/>
                  </a:lnTo>
                  <a:lnTo>
                    <a:pt x="95" y="47"/>
                  </a:lnTo>
                  <a:lnTo>
                    <a:pt x="82" y="47"/>
                  </a:lnTo>
                  <a:lnTo>
                    <a:pt x="69" y="49"/>
                  </a:lnTo>
                  <a:lnTo>
                    <a:pt x="57" y="49"/>
                  </a:lnTo>
                  <a:lnTo>
                    <a:pt x="43" y="49"/>
                  </a:lnTo>
                  <a:lnTo>
                    <a:pt x="29" y="49"/>
                  </a:lnTo>
                  <a:lnTo>
                    <a:pt x="15" y="49"/>
                  </a:lnTo>
                  <a:lnTo>
                    <a:pt x="0" y="49"/>
                  </a:lnTo>
                  <a:lnTo>
                    <a:pt x="6" y="37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3110" y="2024"/>
              <a:ext cx="41" cy="40"/>
            </a:xfrm>
            <a:custGeom>
              <a:avLst/>
              <a:gdLst>
                <a:gd name="T0" fmla="*/ 61 w 82"/>
                <a:gd name="T1" fmla="*/ 0 h 80"/>
                <a:gd name="T2" fmla="*/ 77 w 82"/>
                <a:gd name="T3" fmla="*/ 14 h 80"/>
                <a:gd name="T4" fmla="*/ 82 w 82"/>
                <a:gd name="T5" fmla="*/ 31 h 80"/>
                <a:gd name="T6" fmla="*/ 76 w 82"/>
                <a:gd name="T7" fmla="*/ 39 h 80"/>
                <a:gd name="T8" fmla="*/ 65 w 82"/>
                <a:gd name="T9" fmla="*/ 53 h 80"/>
                <a:gd name="T10" fmla="*/ 38 w 82"/>
                <a:gd name="T11" fmla="*/ 51 h 80"/>
                <a:gd name="T12" fmla="*/ 36 w 82"/>
                <a:gd name="T13" fmla="*/ 72 h 80"/>
                <a:gd name="T14" fmla="*/ 21 w 82"/>
                <a:gd name="T15" fmla="*/ 80 h 80"/>
                <a:gd name="T16" fmla="*/ 3 w 82"/>
                <a:gd name="T17" fmla="*/ 80 h 80"/>
                <a:gd name="T18" fmla="*/ 0 w 82"/>
                <a:gd name="T19" fmla="*/ 57 h 80"/>
                <a:gd name="T20" fmla="*/ 5 w 82"/>
                <a:gd name="T21" fmla="*/ 26 h 80"/>
                <a:gd name="T22" fmla="*/ 34 w 82"/>
                <a:gd name="T23" fmla="*/ 20 h 80"/>
                <a:gd name="T24" fmla="*/ 60 w 82"/>
                <a:gd name="T25" fmla="*/ 11 h 80"/>
                <a:gd name="T26" fmla="*/ 61 w 82"/>
                <a:gd name="T2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80">
                  <a:moveTo>
                    <a:pt x="61" y="0"/>
                  </a:moveTo>
                  <a:lnTo>
                    <a:pt x="77" y="14"/>
                  </a:lnTo>
                  <a:lnTo>
                    <a:pt x="82" y="31"/>
                  </a:lnTo>
                  <a:lnTo>
                    <a:pt x="76" y="39"/>
                  </a:lnTo>
                  <a:lnTo>
                    <a:pt x="65" y="53"/>
                  </a:lnTo>
                  <a:lnTo>
                    <a:pt x="38" y="51"/>
                  </a:lnTo>
                  <a:lnTo>
                    <a:pt x="36" y="72"/>
                  </a:lnTo>
                  <a:lnTo>
                    <a:pt x="21" y="80"/>
                  </a:lnTo>
                  <a:lnTo>
                    <a:pt x="3" y="80"/>
                  </a:lnTo>
                  <a:lnTo>
                    <a:pt x="0" y="57"/>
                  </a:lnTo>
                  <a:lnTo>
                    <a:pt x="5" y="26"/>
                  </a:lnTo>
                  <a:lnTo>
                    <a:pt x="34" y="20"/>
                  </a:lnTo>
                  <a:lnTo>
                    <a:pt x="60" y="11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E8EA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44"/>
            <p:cNvSpPr>
              <a:spLocks/>
            </p:cNvSpPr>
            <p:nvPr/>
          </p:nvSpPr>
          <p:spPr bwMode="auto">
            <a:xfrm>
              <a:off x="3226" y="2039"/>
              <a:ext cx="7" cy="20"/>
            </a:xfrm>
            <a:custGeom>
              <a:avLst/>
              <a:gdLst>
                <a:gd name="T0" fmla="*/ 15 w 15"/>
                <a:gd name="T1" fmla="*/ 0 h 41"/>
                <a:gd name="T2" fmla="*/ 0 w 15"/>
                <a:gd name="T3" fmla="*/ 8 h 41"/>
                <a:gd name="T4" fmla="*/ 8 w 15"/>
                <a:gd name="T5" fmla="*/ 15 h 41"/>
                <a:gd name="T6" fmla="*/ 8 w 15"/>
                <a:gd name="T7" fmla="*/ 41 h 41"/>
                <a:gd name="T8" fmla="*/ 13 w 15"/>
                <a:gd name="T9" fmla="*/ 28 h 41"/>
                <a:gd name="T10" fmla="*/ 15 w 15"/>
                <a:gd name="T1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41">
                  <a:moveTo>
                    <a:pt x="15" y="0"/>
                  </a:moveTo>
                  <a:lnTo>
                    <a:pt x="0" y="8"/>
                  </a:lnTo>
                  <a:lnTo>
                    <a:pt x="8" y="15"/>
                  </a:lnTo>
                  <a:lnTo>
                    <a:pt x="8" y="41"/>
                  </a:lnTo>
                  <a:lnTo>
                    <a:pt x="13" y="28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7A49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45"/>
            <p:cNvSpPr>
              <a:spLocks/>
            </p:cNvSpPr>
            <p:nvPr/>
          </p:nvSpPr>
          <p:spPr bwMode="auto">
            <a:xfrm>
              <a:off x="3127" y="2036"/>
              <a:ext cx="8" cy="8"/>
            </a:xfrm>
            <a:custGeom>
              <a:avLst/>
              <a:gdLst>
                <a:gd name="T0" fmla="*/ 8 w 16"/>
                <a:gd name="T1" fmla="*/ 0 h 15"/>
                <a:gd name="T2" fmla="*/ 10 w 16"/>
                <a:gd name="T3" fmla="*/ 2 h 15"/>
                <a:gd name="T4" fmla="*/ 14 w 16"/>
                <a:gd name="T5" fmla="*/ 3 h 15"/>
                <a:gd name="T6" fmla="*/ 15 w 16"/>
                <a:gd name="T7" fmla="*/ 5 h 15"/>
                <a:gd name="T8" fmla="*/ 16 w 16"/>
                <a:gd name="T9" fmla="*/ 9 h 15"/>
                <a:gd name="T10" fmla="*/ 15 w 16"/>
                <a:gd name="T11" fmla="*/ 12 h 15"/>
                <a:gd name="T12" fmla="*/ 14 w 16"/>
                <a:gd name="T13" fmla="*/ 13 h 15"/>
                <a:gd name="T14" fmla="*/ 10 w 16"/>
                <a:gd name="T15" fmla="*/ 15 h 15"/>
                <a:gd name="T16" fmla="*/ 8 w 16"/>
                <a:gd name="T17" fmla="*/ 15 h 15"/>
                <a:gd name="T18" fmla="*/ 4 w 16"/>
                <a:gd name="T19" fmla="*/ 15 h 15"/>
                <a:gd name="T20" fmla="*/ 2 w 16"/>
                <a:gd name="T21" fmla="*/ 13 h 15"/>
                <a:gd name="T22" fmla="*/ 1 w 16"/>
                <a:gd name="T23" fmla="*/ 12 h 15"/>
                <a:gd name="T24" fmla="*/ 0 w 16"/>
                <a:gd name="T25" fmla="*/ 9 h 15"/>
                <a:gd name="T26" fmla="*/ 1 w 16"/>
                <a:gd name="T27" fmla="*/ 5 h 15"/>
                <a:gd name="T28" fmla="*/ 2 w 16"/>
                <a:gd name="T29" fmla="*/ 3 h 15"/>
                <a:gd name="T30" fmla="*/ 4 w 16"/>
                <a:gd name="T31" fmla="*/ 2 h 15"/>
                <a:gd name="T32" fmla="*/ 8 w 16"/>
                <a:gd name="T3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15">
                  <a:moveTo>
                    <a:pt x="8" y="0"/>
                  </a:moveTo>
                  <a:lnTo>
                    <a:pt x="10" y="2"/>
                  </a:lnTo>
                  <a:lnTo>
                    <a:pt x="14" y="3"/>
                  </a:lnTo>
                  <a:lnTo>
                    <a:pt x="15" y="5"/>
                  </a:lnTo>
                  <a:lnTo>
                    <a:pt x="16" y="9"/>
                  </a:lnTo>
                  <a:lnTo>
                    <a:pt x="15" y="12"/>
                  </a:lnTo>
                  <a:lnTo>
                    <a:pt x="14" y="13"/>
                  </a:lnTo>
                  <a:lnTo>
                    <a:pt x="10" y="15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2" y="13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5"/>
                  </a:lnTo>
                  <a:lnTo>
                    <a:pt x="2" y="3"/>
                  </a:lnTo>
                  <a:lnTo>
                    <a:pt x="4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755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5123" name="Picture 3" descr="C:\Users\radoslav.pekny\AppData\Local\Microsoft\Windows\Temporary Internet Files\Content.IE5\4FHQ82KX\MC9000526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199" y="530498"/>
            <a:ext cx="1765706" cy="161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86" name="Picture 66" descr="C:\Users\radoslav.pekny\AppData\Local\Microsoft\Windows\Temporary Internet Files\Content.IE5\1K96YH8U\MC9004379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17" y="94591"/>
            <a:ext cx="1825625" cy="140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52" name="TextovéPole 5151"/>
          <p:cNvSpPr txBox="1"/>
          <p:nvPr/>
        </p:nvSpPr>
        <p:spPr>
          <a:xfrm>
            <a:off x="55417" y="1713938"/>
            <a:ext cx="6022290" cy="461665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 větách škrtněte slova, která do nich nepatří.</a:t>
            </a:r>
            <a:endParaRPr lang="cs-CZ" sz="2400" dirty="0"/>
          </a:p>
        </p:txBody>
      </p:sp>
      <p:sp>
        <p:nvSpPr>
          <p:cNvPr id="5153" name="TextovéPole 5152"/>
          <p:cNvSpPr txBox="1"/>
          <p:nvPr/>
        </p:nvSpPr>
        <p:spPr>
          <a:xfrm>
            <a:off x="1042750" y="2292015"/>
            <a:ext cx="8035267" cy="267765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/>
              <a:t>Do teplých krajů </a:t>
            </a:r>
            <a:r>
              <a:rPr lang="cs-CZ" sz="2400" b="1" dirty="0" smtClean="0"/>
              <a:t>odlétají</a:t>
            </a:r>
            <a:r>
              <a:rPr lang="cs-CZ" sz="2400" dirty="0" smtClean="0"/>
              <a:t> někteří ptáci za </a:t>
            </a:r>
            <a:r>
              <a:rPr lang="cs-CZ" sz="2400" b="1" dirty="0" smtClean="0"/>
              <a:t>potravou a teplem</a:t>
            </a:r>
            <a:r>
              <a:rPr lang="cs-CZ" sz="2400" dirty="0" smtClean="0"/>
              <a:t>     - </a:t>
            </a:r>
            <a:r>
              <a:rPr lang="cs-CZ" sz="2400" b="1" dirty="0" smtClean="0"/>
              <a:t>za koupáním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2)   Na podzim </a:t>
            </a:r>
            <a:r>
              <a:rPr lang="cs-CZ" sz="2400" b="1" dirty="0" smtClean="0"/>
              <a:t>neodlétají</a:t>
            </a:r>
            <a:r>
              <a:rPr lang="cs-CZ" sz="2400" dirty="0" smtClean="0"/>
              <a:t>  sýkorky, čápi, vlaštovky, kosi, vrabci.</a:t>
            </a:r>
          </a:p>
          <a:p>
            <a:pPr marL="457200" indent="-457200">
              <a:buAutoNum type="arabicParenR" startAt="3"/>
            </a:pPr>
            <a:r>
              <a:rPr lang="cs-CZ" sz="2400" dirty="0" smtClean="0"/>
              <a:t> Na podzim se ptáci starají  - nestarají o mláďata.</a:t>
            </a:r>
          </a:p>
          <a:p>
            <a:pPr marL="457200" indent="-457200">
              <a:buAutoNum type="arabicParenR" startAt="4"/>
            </a:pPr>
            <a:r>
              <a:rPr lang="cs-CZ" sz="2400" dirty="0" smtClean="0"/>
              <a:t>Většinu ptáků proto </a:t>
            </a:r>
            <a:r>
              <a:rPr lang="cs-CZ" sz="2400" b="1" dirty="0" smtClean="0"/>
              <a:t>musíme</a:t>
            </a:r>
            <a:r>
              <a:rPr lang="cs-CZ" sz="2400" dirty="0" smtClean="0"/>
              <a:t> – </a:t>
            </a:r>
            <a:r>
              <a:rPr lang="cs-CZ" sz="2400" b="1" dirty="0" smtClean="0"/>
              <a:t>nemusíme</a:t>
            </a:r>
            <a:r>
              <a:rPr lang="cs-CZ" sz="2400" dirty="0" smtClean="0"/>
              <a:t> přikrmovat v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krmítkách, u krmelců na dalších vhodných místech.</a:t>
            </a:r>
          </a:p>
          <a:p>
            <a:pPr marL="457200" indent="-457200">
              <a:buAutoNum type="arabicParenR" startAt="3"/>
            </a:pPr>
            <a:endParaRPr lang="cs-CZ" sz="2400" dirty="0"/>
          </a:p>
        </p:txBody>
      </p:sp>
      <p:grpSp>
        <p:nvGrpSpPr>
          <p:cNvPr id="2" name="Group 17"/>
          <p:cNvGrpSpPr>
            <a:grpSpLocks noChangeAspect="1"/>
          </p:cNvGrpSpPr>
          <p:nvPr/>
        </p:nvGrpSpPr>
        <p:grpSpPr bwMode="auto">
          <a:xfrm>
            <a:off x="75343" y="4687508"/>
            <a:ext cx="2057211" cy="2158425"/>
            <a:chOff x="2375" y="1841"/>
            <a:chExt cx="699" cy="895"/>
          </a:xfrm>
        </p:grpSpPr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2375" y="2128"/>
              <a:ext cx="699" cy="607"/>
            </a:xfrm>
            <a:custGeom>
              <a:avLst/>
              <a:gdLst>
                <a:gd name="T0" fmla="*/ 320 w 1399"/>
                <a:gd name="T1" fmla="*/ 153 h 1214"/>
                <a:gd name="T2" fmla="*/ 342 w 1399"/>
                <a:gd name="T3" fmla="*/ 163 h 1214"/>
                <a:gd name="T4" fmla="*/ 366 w 1399"/>
                <a:gd name="T5" fmla="*/ 176 h 1214"/>
                <a:gd name="T6" fmla="*/ 383 w 1399"/>
                <a:gd name="T7" fmla="*/ 186 h 1214"/>
                <a:gd name="T8" fmla="*/ 608 w 1399"/>
                <a:gd name="T9" fmla="*/ 304 h 1214"/>
                <a:gd name="T10" fmla="*/ 686 w 1399"/>
                <a:gd name="T11" fmla="*/ 204 h 1214"/>
                <a:gd name="T12" fmla="*/ 812 w 1399"/>
                <a:gd name="T13" fmla="*/ 116 h 1214"/>
                <a:gd name="T14" fmla="*/ 937 w 1399"/>
                <a:gd name="T15" fmla="*/ 80 h 1214"/>
                <a:gd name="T16" fmla="*/ 1115 w 1399"/>
                <a:gd name="T17" fmla="*/ 45 h 1214"/>
                <a:gd name="T18" fmla="*/ 1137 w 1399"/>
                <a:gd name="T19" fmla="*/ 56 h 1214"/>
                <a:gd name="T20" fmla="*/ 1186 w 1399"/>
                <a:gd name="T21" fmla="*/ 83 h 1214"/>
                <a:gd name="T22" fmla="*/ 1243 w 1399"/>
                <a:gd name="T23" fmla="*/ 119 h 1214"/>
                <a:gd name="T24" fmla="*/ 1286 w 1399"/>
                <a:gd name="T25" fmla="*/ 155 h 1214"/>
                <a:gd name="T26" fmla="*/ 1321 w 1399"/>
                <a:gd name="T27" fmla="*/ 205 h 1214"/>
                <a:gd name="T28" fmla="*/ 1359 w 1399"/>
                <a:gd name="T29" fmla="*/ 274 h 1214"/>
                <a:gd name="T30" fmla="*/ 1389 w 1399"/>
                <a:gd name="T31" fmla="*/ 344 h 1214"/>
                <a:gd name="T32" fmla="*/ 1399 w 1399"/>
                <a:gd name="T33" fmla="*/ 394 h 1214"/>
                <a:gd name="T34" fmla="*/ 1391 w 1399"/>
                <a:gd name="T35" fmla="*/ 497 h 1214"/>
                <a:gd name="T36" fmla="*/ 1371 w 1399"/>
                <a:gd name="T37" fmla="*/ 581 h 1214"/>
                <a:gd name="T38" fmla="*/ 1354 w 1399"/>
                <a:gd name="T39" fmla="*/ 599 h 1214"/>
                <a:gd name="T40" fmla="*/ 1337 w 1399"/>
                <a:gd name="T41" fmla="*/ 617 h 1214"/>
                <a:gd name="T42" fmla="*/ 1319 w 1399"/>
                <a:gd name="T43" fmla="*/ 634 h 1214"/>
                <a:gd name="T44" fmla="*/ 1303 w 1399"/>
                <a:gd name="T45" fmla="*/ 646 h 1214"/>
                <a:gd name="T46" fmla="*/ 1270 w 1399"/>
                <a:gd name="T47" fmla="*/ 653 h 1214"/>
                <a:gd name="T48" fmla="*/ 1218 w 1399"/>
                <a:gd name="T49" fmla="*/ 660 h 1214"/>
                <a:gd name="T50" fmla="*/ 1167 w 1399"/>
                <a:gd name="T51" fmla="*/ 664 h 1214"/>
                <a:gd name="T52" fmla="*/ 1134 w 1399"/>
                <a:gd name="T53" fmla="*/ 665 h 1214"/>
                <a:gd name="T54" fmla="*/ 1111 w 1399"/>
                <a:gd name="T55" fmla="*/ 715 h 1214"/>
                <a:gd name="T56" fmla="*/ 1102 w 1399"/>
                <a:gd name="T57" fmla="*/ 768 h 1214"/>
                <a:gd name="T58" fmla="*/ 188 w 1399"/>
                <a:gd name="T59" fmla="*/ 1214 h 1214"/>
                <a:gd name="T60" fmla="*/ 173 w 1399"/>
                <a:gd name="T61" fmla="*/ 1111 h 1214"/>
                <a:gd name="T62" fmla="*/ 146 w 1399"/>
                <a:gd name="T63" fmla="*/ 1095 h 1214"/>
                <a:gd name="T64" fmla="*/ 104 w 1399"/>
                <a:gd name="T65" fmla="*/ 1071 h 1214"/>
                <a:gd name="T66" fmla="*/ 67 w 1399"/>
                <a:gd name="T67" fmla="*/ 1047 h 1214"/>
                <a:gd name="T68" fmla="*/ 47 w 1399"/>
                <a:gd name="T69" fmla="*/ 1020 h 1214"/>
                <a:gd name="T70" fmla="*/ 29 w 1399"/>
                <a:gd name="T71" fmla="*/ 955 h 1214"/>
                <a:gd name="T72" fmla="*/ 13 w 1399"/>
                <a:gd name="T73" fmla="*/ 871 h 1214"/>
                <a:gd name="T74" fmla="*/ 3 w 1399"/>
                <a:gd name="T75" fmla="*/ 799 h 1214"/>
                <a:gd name="T76" fmla="*/ 2 w 1399"/>
                <a:gd name="T77" fmla="*/ 754 h 1214"/>
                <a:gd name="T78" fmla="*/ 15 w 1399"/>
                <a:gd name="T79" fmla="*/ 664 h 1214"/>
                <a:gd name="T80" fmla="*/ 35 w 1399"/>
                <a:gd name="T81" fmla="*/ 558 h 1214"/>
                <a:gd name="T82" fmla="*/ 50 w 1399"/>
                <a:gd name="T83" fmla="*/ 483 h 1214"/>
                <a:gd name="T84" fmla="*/ 56 w 1399"/>
                <a:gd name="T85" fmla="*/ 465 h 1214"/>
                <a:gd name="T86" fmla="*/ 75 w 1399"/>
                <a:gd name="T87" fmla="*/ 424 h 1214"/>
                <a:gd name="T88" fmla="*/ 109 w 1399"/>
                <a:gd name="T89" fmla="*/ 365 h 1214"/>
                <a:gd name="T90" fmla="*/ 143 w 1399"/>
                <a:gd name="T91" fmla="*/ 313 h 1214"/>
                <a:gd name="T92" fmla="*/ 176 w 1399"/>
                <a:gd name="T93" fmla="*/ 285 h 1214"/>
                <a:gd name="T94" fmla="*/ 216 w 1399"/>
                <a:gd name="T95" fmla="*/ 260 h 1214"/>
                <a:gd name="T96" fmla="*/ 255 w 1399"/>
                <a:gd name="T97" fmla="*/ 237 h 1214"/>
                <a:gd name="T98" fmla="*/ 282 w 1399"/>
                <a:gd name="T99" fmla="*/ 222 h 1214"/>
                <a:gd name="T100" fmla="*/ 314 w 1399"/>
                <a:gd name="T101" fmla="*/ 152 h 1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99" h="1214">
                  <a:moveTo>
                    <a:pt x="314" y="152"/>
                  </a:moveTo>
                  <a:lnTo>
                    <a:pt x="320" y="153"/>
                  </a:lnTo>
                  <a:lnTo>
                    <a:pt x="329" y="157"/>
                  </a:lnTo>
                  <a:lnTo>
                    <a:pt x="342" y="163"/>
                  </a:lnTo>
                  <a:lnTo>
                    <a:pt x="353" y="169"/>
                  </a:lnTo>
                  <a:lnTo>
                    <a:pt x="366" y="176"/>
                  </a:lnTo>
                  <a:lnTo>
                    <a:pt x="376" y="182"/>
                  </a:lnTo>
                  <a:lnTo>
                    <a:pt x="383" y="186"/>
                  </a:lnTo>
                  <a:lnTo>
                    <a:pt x="385" y="187"/>
                  </a:lnTo>
                  <a:lnTo>
                    <a:pt x="608" y="304"/>
                  </a:lnTo>
                  <a:lnTo>
                    <a:pt x="692" y="390"/>
                  </a:lnTo>
                  <a:lnTo>
                    <a:pt x="686" y="204"/>
                  </a:lnTo>
                  <a:lnTo>
                    <a:pt x="756" y="152"/>
                  </a:lnTo>
                  <a:lnTo>
                    <a:pt x="812" y="116"/>
                  </a:lnTo>
                  <a:lnTo>
                    <a:pt x="937" y="123"/>
                  </a:lnTo>
                  <a:lnTo>
                    <a:pt x="937" y="80"/>
                  </a:lnTo>
                  <a:lnTo>
                    <a:pt x="1066" y="0"/>
                  </a:lnTo>
                  <a:lnTo>
                    <a:pt x="1115" y="45"/>
                  </a:lnTo>
                  <a:lnTo>
                    <a:pt x="1120" y="48"/>
                  </a:lnTo>
                  <a:lnTo>
                    <a:pt x="1137" y="56"/>
                  </a:lnTo>
                  <a:lnTo>
                    <a:pt x="1158" y="68"/>
                  </a:lnTo>
                  <a:lnTo>
                    <a:pt x="1186" y="83"/>
                  </a:lnTo>
                  <a:lnTo>
                    <a:pt x="1215" y="100"/>
                  </a:lnTo>
                  <a:lnTo>
                    <a:pt x="1243" y="119"/>
                  </a:lnTo>
                  <a:lnTo>
                    <a:pt x="1268" y="138"/>
                  </a:lnTo>
                  <a:lnTo>
                    <a:pt x="1286" y="155"/>
                  </a:lnTo>
                  <a:lnTo>
                    <a:pt x="1303" y="176"/>
                  </a:lnTo>
                  <a:lnTo>
                    <a:pt x="1321" y="205"/>
                  </a:lnTo>
                  <a:lnTo>
                    <a:pt x="1341" y="238"/>
                  </a:lnTo>
                  <a:lnTo>
                    <a:pt x="1359" y="274"/>
                  </a:lnTo>
                  <a:lnTo>
                    <a:pt x="1375" y="311"/>
                  </a:lnTo>
                  <a:lnTo>
                    <a:pt x="1389" y="344"/>
                  </a:lnTo>
                  <a:lnTo>
                    <a:pt x="1397" y="373"/>
                  </a:lnTo>
                  <a:lnTo>
                    <a:pt x="1399" y="394"/>
                  </a:lnTo>
                  <a:lnTo>
                    <a:pt x="1396" y="440"/>
                  </a:lnTo>
                  <a:lnTo>
                    <a:pt x="1391" y="497"/>
                  </a:lnTo>
                  <a:lnTo>
                    <a:pt x="1383" y="550"/>
                  </a:lnTo>
                  <a:lnTo>
                    <a:pt x="1371" y="581"/>
                  </a:lnTo>
                  <a:lnTo>
                    <a:pt x="1362" y="589"/>
                  </a:lnTo>
                  <a:lnTo>
                    <a:pt x="1354" y="599"/>
                  </a:lnTo>
                  <a:lnTo>
                    <a:pt x="1345" y="608"/>
                  </a:lnTo>
                  <a:lnTo>
                    <a:pt x="1337" y="617"/>
                  </a:lnTo>
                  <a:lnTo>
                    <a:pt x="1328" y="626"/>
                  </a:lnTo>
                  <a:lnTo>
                    <a:pt x="1319" y="634"/>
                  </a:lnTo>
                  <a:lnTo>
                    <a:pt x="1311" y="641"/>
                  </a:lnTo>
                  <a:lnTo>
                    <a:pt x="1303" y="646"/>
                  </a:lnTo>
                  <a:lnTo>
                    <a:pt x="1291" y="649"/>
                  </a:lnTo>
                  <a:lnTo>
                    <a:pt x="1270" y="653"/>
                  </a:lnTo>
                  <a:lnTo>
                    <a:pt x="1246" y="656"/>
                  </a:lnTo>
                  <a:lnTo>
                    <a:pt x="1218" y="660"/>
                  </a:lnTo>
                  <a:lnTo>
                    <a:pt x="1191" y="663"/>
                  </a:lnTo>
                  <a:lnTo>
                    <a:pt x="1167" y="664"/>
                  </a:lnTo>
                  <a:lnTo>
                    <a:pt x="1146" y="665"/>
                  </a:lnTo>
                  <a:lnTo>
                    <a:pt x="1134" y="665"/>
                  </a:lnTo>
                  <a:lnTo>
                    <a:pt x="1120" y="680"/>
                  </a:lnTo>
                  <a:lnTo>
                    <a:pt x="1111" y="715"/>
                  </a:lnTo>
                  <a:lnTo>
                    <a:pt x="1104" y="752"/>
                  </a:lnTo>
                  <a:lnTo>
                    <a:pt x="1102" y="768"/>
                  </a:lnTo>
                  <a:lnTo>
                    <a:pt x="1241" y="1214"/>
                  </a:lnTo>
                  <a:lnTo>
                    <a:pt x="188" y="1214"/>
                  </a:lnTo>
                  <a:lnTo>
                    <a:pt x="178" y="1114"/>
                  </a:lnTo>
                  <a:lnTo>
                    <a:pt x="173" y="1111"/>
                  </a:lnTo>
                  <a:lnTo>
                    <a:pt x="162" y="1104"/>
                  </a:lnTo>
                  <a:lnTo>
                    <a:pt x="146" y="1095"/>
                  </a:lnTo>
                  <a:lnTo>
                    <a:pt x="126" y="1084"/>
                  </a:lnTo>
                  <a:lnTo>
                    <a:pt x="104" y="1071"/>
                  </a:lnTo>
                  <a:lnTo>
                    <a:pt x="85" y="1058"/>
                  </a:lnTo>
                  <a:lnTo>
                    <a:pt x="67" y="1047"/>
                  </a:lnTo>
                  <a:lnTo>
                    <a:pt x="56" y="1036"/>
                  </a:lnTo>
                  <a:lnTo>
                    <a:pt x="47" y="1020"/>
                  </a:lnTo>
                  <a:lnTo>
                    <a:pt x="37" y="992"/>
                  </a:lnTo>
                  <a:lnTo>
                    <a:pt x="29" y="955"/>
                  </a:lnTo>
                  <a:lnTo>
                    <a:pt x="21" y="913"/>
                  </a:lnTo>
                  <a:lnTo>
                    <a:pt x="13" y="871"/>
                  </a:lnTo>
                  <a:lnTo>
                    <a:pt x="7" y="831"/>
                  </a:lnTo>
                  <a:lnTo>
                    <a:pt x="3" y="799"/>
                  </a:lnTo>
                  <a:lnTo>
                    <a:pt x="0" y="778"/>
                  </a:lnTo>
                  <a:lnTo>
                    <a:pt x="2" y="754"/>
                  </a:lnTo>
                  <a:lnTo>
                    <a:pt x="7" y="714"/>
                  </a:lnTo>
                  <a:lnTo>
                    <a:pt x="15" y="664"/>
                  </a:lnTo>
                  <a:lnTo>
                    <a:pt x="25" y="610"/>
                  </a:lnTo>
                  <a:lnTo>
                    <a:pt x="35" y="558"/>
                  </a:lnTo>
                  <a:lnTo>
                    <a:pt x="44" y="515"/>
                  </a:lnTo>
                  <a:lnTo>
                    <a:pt x="50" y="483"/>
                  </a:lnTo>
                  <a:lnTo>
                    <a:pt x="52" y="472"/>
                  </a:lnTo>
                  <a:lnTo>
                    <a:pt x="56" y="465"/>
                  </a:lnTo>
                  <a:lnTo>
                    <a:pt x="64" y="449"/>
                  </a:lnTo>
                  <a:lnTo>
                    <a:pt x="75" y="424"/>
                  </a:lnTo>
                  <a:lnTo>
                    <a:pt x="91" y="395"/>
                  </a:lnTo>
                  <a:lnTo>
                    <a:pt x="109" y="365"/>
                  </a:lnTo>
                  <a:lnTo>
                    <a:pt x="126" y="336"/>
                  </a:lnTo>
                  <a:lnTo>
                    <a:pt x="143" y="313"/>
                  </a:lnTo>
                  <a:lnTo>
                    <a:pt x="159" y="297"/>
                  </a:lnTo>
                  <a:lnTo>
                    <a:pt x="176" y="285"/>
                  </a:lnTo>
                  <a:lnTo>
                    <a:pt x="195" y="273"/>
                  </a:lnTo>
                  <a:lnTo>
                    <a:pt x="216" y="260"/>
                  </a:lnTo>
                  <a:lnTo>
                    <a:pt x="237" y="247"/>
                  </a:lnTo>
                  <a:lnTo>
                    <a:pt x="255" y="237"/>
                  </a:lnTo>
                  <a:lnTo>
                    <a:pt x="271" y="228"/>
                  </a:lnTo>
                  <a:lnTo>
                    <a:pt x="282" y="222"/>
                  </a:lnTo>
                  <a:lnTo>
                    <a:pt x="285" y="220"/>
                  </a:lnTo>
                  <a:lnTo>
                    <a:pt x="314" y="152"/>
                  </a:lnTo>
                  <a:close/>
                </a:path>
              </a:pathLst>
            </a:custGeom>
            <a:solidFill>
              <a:srgbClr val="B2A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2798" y="2098"/>
              <a:ext cx="111" cy="74"/>
            </a:xfrm>
            <a:custGeom>
              <a:avLst/>
              <a:gdLst>
                <a:gd name="T0" fmla="*/ 0 w 223"/>
                <a:gd name="T1" fmla="*/ 25 h 148"/>
                <a:gd name="T2" fmla="*/ 5 w 223"/>
                <a:gd name="T3" fmla="*/ 33 h 148"/>
                <a:gd name="T4" fmla="*/ 14 w 223"/>
                <a:gd name="T5" fmla="*/ 51 h 148"/>
                <a:gd name="T6" fmla="*/ 25 w 223"/>
                <a:gd name="T7" fmla="*/ 74 h 148"/>
                <a:gd name="T8" fmla="*/ 33 w 223"/>
                <a:gd name="T9" fmla="*/ 93 h 148"/>
                <a:gd name="T10" fmla="*/ 36 w 223"/>
                <a:gd name="T11" fmla="*/ 101 h 148"/>
                <a:gd name="T12" fmla="*/ 43 w 223"/>
                <a:gd name="T13" fmla="*/ 110 h 148"/>
                <a:gd name="T14" fmla="*/ 51 w 223"/>
                <a:gd name="T15" fmla="*/ 119 h 148"/>
                <a:gd name="T16" fmla="*/ 60 w 223"/>
                <a:gd name="T17" fmla="*/ 127 h 148"/>
                <a:gd name="T18" fmla="*/ 70 w 223"/>
                <a:gd name="T19" fmla="*/ 136 h 148"/>
                <a:gd name="T20" fmla="*/ 78 w 223"/>
                <a:gd name="T21" fmla="*/ 142 h 148"/>
                <a:gd name="T22" fmla="*/ 82 w 223"/>
                <a:gd name="T23" fmla="*/ 147 h 148"/>
                <a:gd name="T24" fmla="*/ 84 w 223"/>
                <a:gd name="T25" fmla="*/ 148 h 148"/>
                <a:gd name="T26" fmla="*/ 87 w 223"/>
                <a:gd name="T27" fmla="*/ 147 h 148"/>
                <a:gd name="T28" fmla="*/ 94 w 223"/>
                <a:gd name="T29" fmla="*/ 144 h 148"/>
                <a:gd name="T30" fmla="*/ 103 w 223"/>
                <a:gd name="T31" fmla="*/ 138 h 148"/>
                <a:gd name="T32" fmla="*/ 114 w 223"/>
                <a:gd name="T33" fmla="*/ 132 h 148"/>
                <a:gd name="T34" fmla="*/ 126 w 223"/>
                <a:gd name="T35" fmla="*/ 125 h 148"/>
                <a:gd name="T36" fmla="*/ 137 w 223"/>
                <a:gd name="T37" fmla="*/ 119 h 148"/>
                <a:gd name="T38" fmla="*/ 146 w 223"/>
                <a:gd name="T39" fmla="*/ 115 h 148"/>
                <a:gd name="T40" fmla="*/ 151 w 223"/>
                <a:gd name="T41" fmla="*/ 112 h 148"/>
                <a:gd name="T42" fmla="*/ 157 w 223"/>
                <a:gd name="T43" fmla="*/ 110 h 148"/>
                <a:gd name="T44" fmla="*/ 166 w 223"/>
                <a:gd name="T45" fmla="*/ 104 h 148"/>
                <a:gd name="T46" fmla="*/ 179 w 223"/>
                <a:gd name="T47" fmla="*/ 99 h 148"/>
                <a:gd name="T48" fmla="*/ 191 w 223"/>
                <a:gd name="T49" fmla="*/ 92 h 148"/>
                <a:gd name="T50" fmla="*/ 203 w 223"/>
                <a:gd name="T51" fmla="*/ 85 h 148"/>
                <a:gd name="T52" fmla="*/ 214 w 223"/>
                <a:gd name="T53" fmla="*/ 79 h 148"/>
                <a:gd name="T54" fmla="*/ 220 w 223"/>
                <a:gd name="T55" fmla="*/ 74 h 148"/>
                <a:gd name="T56" fmla="*/ 223 w 223"/>
                <a:gd name="T57" fmla="*/ 73 h 148"/>
                <a:gd name="T58" fmla="*/ 184 w 223"/>
                <a:gd name="T59" fmla="*/ 0 h 148"/>
                <a:gd name="T60" fmla="*/ 0 w 223"/>
                <a:gd name="T61" fmla="*/ 2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3" h="148">
                  <a:moveTo>
                    <a:pt x="0" y="25"/>
                  </a:moveTo>
                  <a:lnTo>
                    <a:pt x="5" y="33"/>
                  </a:lnTo>
                  <a:lnTo>
                    <a:pt x="14" y="51"/>
                  </a:lnTo>
                  <a:lnTo>
                    <a:pt x="25" y="74"/>
                  </a:lnTo>
                  <a:lnTo>
                    <a:pt x="33" y="93"/>
                  </a:lnTo>
                  <a:lnTo>
                    <a:pt x="36" y="101"/>
                  </a:lnTo>
                  <a:lnTo>
                    <a:pt x="43" y="110"/>
                  </a:lnTo>
                  <a:lnTo>
                    <a:pt x="51" y="119"/>
                  </a:lnTo>
                  <a:lnTo>
                    <a:pt x="60" y="127"/>
                  </a:lnTo>
                  <a:lnTo>
                    <a:pt x="70" y="136"/>
                  </a:lnTo>
                  <a:lnTo>
                    <a:pt x="78" y="142"/>
                  </a:lnTo>
                  <a:lnTo>
                    <a:pt x="82" y="147"/>
                  </a:lnTo>
                  <a:lnTo>
                    <a:pt x="84" y="148"/>
                  </a:lnTo>
                  <a:lnTo>
                    <a:pt x="87" y="147"/>
                  </a:lnTo>
                  <a:lnTo>
                    <a:pt x="94" y="144"/>
                  </a:lnTo>
                  <a:lnTo>
                    <a:pt x="103" y="138"/>
                  </a:lnTo>
                  <a:lnTo>
                    <a:pt x="114" y="132"/>
                  </a:lnTo>
                  <a:lnTo>
                    <a:pt x="126" y="125"/>
                  </a:lnTo>
                  <a:lnTo>
                    <a:pt x="137" y="119"/>
                  </a:lnTo>
                  <a:lnTo>
                    <a:pt x="146" y="115"/>
                  </a:lnTo>
                  <a:lnTo>
                    <a:pt x="151" y="112"/>
                  </a:lnTo>
                  <a:lnTo>
                    <a:pt x="157" y="110"/>
                  </a:lnTo>
                  <a:lnTo>
                    <a:pt x="166" y="104"/>
                  </a:lnTo>
                  <a:lnTo>
                    <a:pt x="179" y="99"/>
                  </a:lnTo>
                  <a:lnTo>
                    <a:pt x="191" y="92"/>
                  </a:lnTo>
                  <a:lnTo>
                    <a:pt x="203" y="85"/>
                  </a:lnTo>
                  <a:lnTo>
                    <a:pt x="214" y="79"/>
                  </a:lnTo>
                  <a:lnTo>
                    <a:pt x="220" y="74"/>
                  </a:lnTo>
                  <a:lnTo>
                    <a:pt x="223" y="73"/>
                  </a:lnTo>
                  <a:lnTo>
                    <a:pt x="184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E5A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>
              <a:off x="2428" y="1841"/>
              <a:ext cx="355" cy="365"/>
            </a:xfrm>
            <a:custGeom>
              <a:avLst/>
              <a:gdLst>
                <a:gd name="T0" fmla="*/ 666 w 709"/>
                <a:gd name="T1" fmla="*/ 265 h 729"/>
                <a:gd name="T2" fmla="*/ 683 w 709"/>
                <a:gd name="T3" fmla="*/ 241 h 729"/>
                <a:gd name="T4" fmla="*/ 698 w 709"/>
                <a:gd name="T5" fmla="*/ 212 h 729"/>
                <a:gd name="T6" fmla="*/ 708 w 709"/>
                <a:gd name="T7" fmla="*/ 184 h 729"/>
                <a:gd name="T8" fmla="*/ 709 w 709"/>
                <a:gd name="T9" fmla="*/ 162 h 729"/>
                <a:gd name="T10" fmla="*/ 707 w 709"/>
                <a:gd name="T11" fmla="*/ 130 h 729"/>
                <a:gd name="T12" fmla="*/ 699 w 709"/>
                <a:gd name="T13" fmla="*/ 91 h 729"/>
                <a:gd name="T14" fmla="*/ 682 w 709"/>
                <a:gd name="T15" fmla="*/ 55 h 729"/>
                <a:gd name="T16" fmla="*/ 661 w 709"/>
                <a:gd name="T17" fmla="*/ 37 h 729"/>
                <a:gd name="T18" fmla="*/ 638 w 709"/>
                <a:gd name="T19" fmla="*/ 28 h 729"/>
                <a:gd name="T20" fmla="*/ 607 w 709"/>
                <a:gd name="T21" fmla="*/ 16 h 729"/>
                <a:gd name="T22" fmla="*/ 572 w 709"/>
                <a:gd name="T23" fmla="*/ 7 h 729"/>
                <a:gd name="T24" fmla="*/ 548 w 709"/>
                <a:gd name="T25" fmla="*/ 1 h 729"/>
                <a:gd name="T26" fmla="*/ 526 w 709"/>
                <a:gd name="T27" fmla="*/ 0 h 729"/>
                <a:gd name="T28" fmla="*/ 501 w 709"/>
                <a:gd name="T29" fmla="*/ 0 h 729"/>
                <a:gd name="T30" fmla="*/ 472 w 709"/>
                <a:gd name="T31" fmla="*/ 1 h 729"/>
                <a:gd name="T32" fmla="*/ 444 w 709"/>
                <a:gd name="T33" fmla="*/ 5 h 729"/>
                <a:gd name="T34" fmla="*/ 419 w 709"/>
                <a:gd name="T35" fmla="*/ 13 h 729"/>
                <a:gd name="T36" fmla="*/ 397 w 709"/>
                <a:gd name="T37" fmla="*/ 22 h 729"/>
                <a:gd name="T38" fmla="*/ 382 w 709"/>
                <a:gd name="T39" fmla="*/ 29 h 729"/>
                <a:gd name="T40" fmla="*/ 372 w 709"/>
                <a:gd name="T41" fmla="*/ 31 h 729"/>
                <a:gd name="T42" fmla="*/ 353 w 709"/>
                <a:gd name="T43" fmla="*/ 30 h 729"/>
                <a:gd name="T44" fmla="*/ 326 w 709"/>
                <a:gd name="T45" fmla="*/ 26 h 729"/>
                <a:gd name="T46" fmla="*/ 290 w 709"/>
                <a:gd name="T47" fmla="*/ 28 h 729"/>
                <a:gd name="T48" fmla="*/ 259 w 709"/>
                <a:gd name="T49" fmla="*/ 35 h 729"/>
                <a:gd name="T50" fmla="*/ 232 w 709"/>
                <a:gd name="T51" fmla="*/ 44 h 729"/>
                <a:gd name="T52" fmla="*/ 205 w 709"/>
                <a:gd name="T53" fmla="*/ 55 h 729"/>
                <a:gd name="T54" fmla="*/ 177 w 709"/>
                <a:gd name="T55" fmla="*/ 70 h 729"/>
                <a:gd name="T56" fmla="*/ 151 w 709"/>
                <a:gd name="T57" fmla="*/ 85 h 729"/>
                <a:gd name="T58" fmla="*/ 126 w 709"/>
                <a:gd name="T59" fmla="*/ 100 h 729"/>
                <a:gd name="T60" fmla="*/ 107 w 709"/>
                <a:gd name="T61" fmla="*/ 115 h 729"/>
                <a:gd name="T62" fmla="*/ 92 w 709"/>
                <a:gd name="T63" fmla="*/ 129 h 729"/>
                <a:gd name="T64" fmla="*/ 78 w 709"/>
                <a:gd name="T65" fmla="*/ 146 h 729"/>
                <a:gd name="T66" fmla="*/ 65 w 709"/>
                <a:gd name="T67" fmla="*/ 176 h 729"/>
                <a:gd name="T68" fmla="*/ 56 w 709"/>
                <a:gd name="T69" fmla="*/ 208 h 729"/>
                <a:gd name="T70" fmla="*/ 53 w 709"/>
                <a:gd name="T71" fmla="*/ 236 h 729"/>
                <a:gd name="T72" fmla="*/ 51 w 709"/>
                <a:gd name="T73" fmla="*/ 273 h 729"/>
                <a:gd name="T74" fmla="*/ 54 w 709"/>
                <a:gd name="T75" fmla="*/ 331 h 729"/>
                <a:gd name="T76" fmla="*/ 49 w 709"/>
                <a:gd name="T77" fmla="*/ 361 h 729"/>
                <a:gd name="T78" fmla="*/ 30 w 709"/>
                <a:gd name="T79" fmla="*/ 399 h 729"/>
                <a:gd name="T80" fmla="*/ 26 w 709"/>
                <a:gd name="T81" fmla="*/ 447 h 729"/>
                <a:gd name="T82" fmla="*/ 31 w 709"/>
                <a:gd name="T83" fmla="*/ 513 h 729"/>
                <a:gd name="T84" fmla="*/ 0 w 709"/>
                <a:gd name="T85" fmla="*/ 545 h 729"/>
                <a:gd name="T86" fmla="*/ 5 w 709"/>
                <a:gd name="T87" fmla="*/ 549 h 729"/>
                <a:gd name="T88" fmla="*/ 19 w 709"/>
                <a:gd name="T89" fmla="*/ 561 h 729"/>
                <a:gd name="T90" fmla="*/ 35 w 709"/>
                <a:gd name="T91" fmla="*/ 575 h 729"/>
                <a:gd name="T92" fmla="*/ 48 w 709"/>
                <a:gd name="T93" fmla="*/ 586 h 729"/>
                <a:gd name="T94" fmla="*/ 55 w 709"/>
                <a:gd name="T95" fmla="*/ 605 h 729"/>
                <a:gd name="T96" fmla="*/ 51 w 709"/>
                <a:gd name="T97" fmla="*/ 613 h 729"/>
                <a:gd name="T98" fmla="*/ 68 w 709"/>
                <a:gd name="T99" fmla="*/ 652 h 729"/>
                <a:gd name="T100" fmla="*/ 136 w 709"/>
                <a:gd name="T101" fmla="*/ 687 h 729"/>
                <a:gd name="T102" fmla="*/ 313 w 709"/>
                <a:gd name="T103" fmla="*/ 722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9" h="729">
                  <a:moveTo>
                    <a:pt x="659" y="271"/>
                  </a:moveTo>
                  <a:lnTo>
                    <a:pt x="666" y="265"/>
                  </a:lnTo>
                  <a:lnTo>
                    <a:pt x="675" y="255"/>
                  </a:lnTo>
                  <a:lnTo>
                    <a:pt x="683" y="241"/>
                  </a:lnTo>
                  <a:lnTo>
                    <a:pt x="691" y="227"/>
                  </a:lnTo>
                  <a:lnTo>
                    <a:pt x="698" y="212"/>
                  </a:lnTo>
                  <a:lnTo>
                    <a:pt x="704" y="197"/>
                  </a:lnTo>
                  <a:lnTo>
                    <a:pt x="708" y="184"/>
                  </a:lnTo>
                  <a:lnTo>
                    <a:pt x="709" y="174"/>
                  </a:lnTo>
                  <a:lnTo>
                    <a:pt x="709" y="162"/>
                  </a:lnTo>
                  <a:lnTo>
                    <a:pt x="708" y="149"/>
                  </a:lnTo>
                  <a:lnTo>
                    <a:pt x="707" y="130"/>
                  </a:lnTo>
                  <a:lnTo>
                    <a:pt x="705" y="111"/>
                  </a:lnTo>
                  <a:lnTo>
                    <a:pt x="699" y="91"/>
                  </a:lnTo>
                  <a:lnTo>
                    <a:pt x="692" y="73"/>
                  </a:lnTo>
                  <a:lnTo>
                    <a:pt x="682" y="55"/>
                  </a:lnTo>
                  <a:lnTo>
                    <a:pt x="668" y="41"/>
                  </a:lnTo>
                  <a:lnTo>
                    <a:pt x="661" y="37"/>
                  </a:lnTo>
                  <a:lnTo>
                    <a:pt x="651" y="32"/>
                  </a:lnTo>
                  <a:lnTo>
                    <a:pt x="638" y="28"/>
                  </a:lnTo>
                  <a:lnTo>
                    <a:pt x="623" y="22"/>
                  </a:lnTo>
                  <a:lnTo>
                    <a:pt x="607" y="16"/>
                  </a:lnTo>
                  <a:lnTo>
                    <a:pt x="590" y="11"/>
                  </a:lnTo>
                  <a:lnTo>
                    <a:pt x="572" y="7"/>
                  </a:lnTo>
                  <a:lnTo>
                    <a:pt x="555" y="2"/>
                  </a:lnTo>
                  <a:lnTo>
                    <a:pt x="548" y="1"/>
                  </a:lnTo>
                  <a:lnTo>
                    <a:pt x="538" y="0"/>
                  </a:lnTo>
                  <a:lnTo>
                    <a:pt x="526" y="0"/>
                  </a:lnTo>
                  <a:lnTo>
                    <a:pt x="514" y="0"/>
                  </a:lnTo>
                  <a:lnTo>
                    <a:pt x="501" y="0"/>
                  </a:lnTo>
                  <a:lnTo>
                    <a:pt x="486" y="0"/>
                  </a:lnTo>
                  <a:lnTo>
                    <a:pt x="472" y="1"/>
                  </a:lnTo>
                  <a:lnTo>
                    <a:pt x="458" y="2"/>
                  </a:lnTo>
                  <a:lnTo>
                    <a:pt x="444" y="5"/>
                  </a:lnTo>
                  <a:lnTo>
                    <a:pt x="432" y="8"/>
                  </a:lnTo>
                  <a:lnTo>
                    <a:pt x="419" y="13"/>
                  </a:lnTo>
                  <a:lnTo>
                    <a:pt x="408" y="17"/>
                  </a:lnTo>
                  <a:lnTo>
                    <a:pt x="397" y="22"/>
                  </a:lnTo>
                  <a:lnTo>
                    <a:pt x="389" y="26"/>
                  </a:lnTo>
                  <a:lnTo>
                    <a:pt x="382" y="29"/>
                  </a:lnTo>
                  <a:lnTo>
                    <a:pt x="378" y="31"/>
                  </a:lnTo>
                  <a:lnTo>
                    <a:pt x="372" y="31"/>
                  </a:lnTo>
                  <a:lnTo>
                    <a:pt x="364" y="31"/>
                  </a:lnTo>
                  <a:lnTo>
                    <a:pt x="353" y="30"/>
                  </a:lnTo>
                  <a:lnTo>
                    <a:pt x="341" y="28"/>
                  </a:lnTo>
                  <a:lnTo>
                    <a:pt x="326" y="26"/>
                  </a:lnTo>
                  <a:lnTo>
                    <a:pt x="310" y="26"/>
                  </a:lnTo>
                  <a:lnTo>
                    <a:pt x="290" y="28"/>
                  </a:lnTo>
                  <a:lnTo>
                    <a:pt x="270" y="31"/>
                  </a:lnTo>
                  <a:lnTo>
                    <a:pt x="259" y="35"/>
                  </a:lnTo>
                  <a:lnTo>
                    <a:pt x="246" y="38"/>
                  </a:lnTo>
                  <a:lnTo>
                    <a:pt x="232" y="44"/>
                  </a:lnTo>
                  <a:lnTo>
                    <a:pt x="219" y="49"/>
                  </a:lnTo>
                  <a:lnTo>
                    <a:pt x="205" y="55"/>
                  </a:lnTo>
                  <a:lnTo>
                    <a:pt x="191" y="62"/>
                  </a:lnTo>
                  <a:lnTo>
                    <a:pt x="177" y="70"/>
                  </a:lnTo>
                  <a:lnTo>
                    <a:pt x="164" y="77"/>
                  </a:lnTo>
                  <a:lnTo>
                    <a:pt x="151" y="85"/>
                  </a:lnTo>
                  <a:lnTo>
                    <a:pt x="138" y="93"/>
                  </a:lnTo>
                  <a:lnTo>
                    <a:pt x="126" y="100"/>
                  </a:lnTo>
                  <a:lnTo>
                    <a:pt x="116" y="108"/>
                  </a:lnTo>
                  <a:lnTo>
                    <a:pt x="107" y="115"/>
                  </a:lnTo>
                  <a:lnTo>
                    <a:pt x="98" y="122"/>
                  </a:lnTo>
                  <a:lnTo>
                    <a:pt x="92" y="129"/>
                  </a:lnTo>
                  <a:lnTo>
                    <a:pt x="86" y="135"/>
                  </a:lnTo>
                  <a:lnTo>
                    <a:pt x="78" y="146"/>
                  </a:lnTo>
                  <a:lnTo>
                    <a:pt x="71" y="161"/>
                  </a:lnTo>
                  <a:lnTo>
                    <a:pt x="65" y="176"/>
                  </a:lnTo>
                  <a:lnTo>
                    <a:pt x="61" y="192"/>
                  </a:lnTo>
                  <a:lnTo>
                    <a:pt x="56" y="208"/>
                  </a:lnTo>
                  <a:lnTo>
                    <a:pt x="54" y="223"/>
                  </a:lnTo>
                  <a:lnTo>
                    <a:pt x="53" y="236"/>
                  </a:lnTo>
                  <a:lnTo>
                    <a:pt x="51" y="248"/>
                  </a:lnTo>
                  <a:lnTo>
                    <a:pt x="51" y="273"/>
                  </a:lnTo>
                  <a:lnTo>
                    <a:pt x="53" y="303"/>
                  </a:lnTo>
                  <a:lnTo>
                    <a:pt x="54" y="331"/>
                  </a:lnTo>
                  <a:lnTo>
                    <a:pt x="54" y="348"/>
                  </a:lnTo>
                  <a:lnTo>
                    <a:pt x="49" y="361"/>
                  </a:lnTo>
                  <a:lnTo>
                    <a:pt x="40" y="378"/>
                  </a:lnTo>
                  <a:lnTo>
                    <a:pt x="30" y="399"/>
                  </a:lnTo>
                  <a:lnTo>
                    <a:pt x="25" y="419"/>
                  </a:lnTo>
                  <a:lnTo>
                    <a:pt x="26" y="447"/>
                  </a:lnTo>
                  <a:lnTo>
                    <a:pt x="28" y="481"/>
                  </a:lnTo>
                  <a:lnTo>
                    <a:pt x="31" y="513"/>
                  </a:lnTo>
                  <a:lnTo>
                    <a:pt x="32" y="525"/>
                  </a:lnTo>
                  <a:lnTo>
                    <a:pt x="0" y="545"/>
                  </a:lnTo>
                  <a:lnTo>
                    <a:pt x="1" y="546"/>
                  </a:lnTo>
                  <a:lnTo>
                    <a:pt x="5" y="549"/>
                  </a:lnTo>
                  <a:lnTo>
                    <a:pt x="11" y="554"/>
                  </a:lnTo>
                  <a:lnTo>
                    <a:pt x="19" y="561"/>
                  </a:lnTo>
                  <a:lnTo>
                    <a:pt x="27" y="568"/>
                  </a:lnTo>
                  <a:lnTo>
                    <a:pt x="35" y="575"/>
                  </a:lnTo>
                  <a:lnTo>
                    <a:pt x="42" y="581"/>
                  </a:lnTo>
                  <a:lnTo>
                    <a:pt x="48" y="586"/>
                  </a:lnTo>
                  <a:lnTo>
                    <a:pt x="54" y="597"/>
                  </a:lnTo>
                  <a:lnTo>
                    <a:pt x="55" y="605"/>
                  </a:lnTo>
                  <a:lnTo>
                    <a:pt x="53" y="611"/>
                  </a:lnTo>
                  <a:lnTo>
                    <a:pt x="51" y="613"/>
                  </a:lnTo>
                  <a:lnTo>
                    <a:pt x="109" y="622"/>
                  </a:lnTo>
                  <a:lnTo>
                    <a:pt x="68" y="652"/>
                  </a:lnTo>
                  <a:lnTo>
                    <a:pt x="161" y="661"/>
                  </a:lnTo>
                  <a:lnTo>
                    <a:pt x="136" y="687"/>
                  </a:lnTo>
                  <a:lnTo>
                    <a:pt x="193" y="729"/>
                  </a:lnTo>
                  <a:lnTo>
                    <a:pt x="313" y="722"/>
                  </a:lnTo>
                  <a:lnTo>
                    <a:pt x="659" y="271"/>
                  </a:lnTo>
                  <a:close/>
                </a:path>
              </a:pathLst>
            </a:cu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2523" y="1939"/>
              <a:ext cx="333" cy="391"/>
            </a:xfrm>
            <a:custGeom>
              <a:avLst/>
              <a:gdLst>
                <a:gd name="T0" fmla="*/ 2 w 666"/>
                <a:gd name="T1" fmla="*/ 274 h 782"/>
                <a:gd name="T2" fmla="*/ 0 w 666"/>
                <a:gd name="T3" fmla="*/ 327 h 782"/>
                <a:gd name="T4" fmla="*/ 8 w 666"/>
                <a:gd name="T5" fmla="*/ 352 h 782"/>
                <a:gd name="T6" fmla="*/ 20 w 666"/>
                <a:gd name="T7" fmla="*/ 370 h 782"/>
                <a:gd name="T8" fmla="*/ 34 w 666"/>
                <a:gd name="T9" fmla="*/ 388 h 782"/>
                <a:gd name="T10" fmla="*/ 44 w 666"/>
                <a:gd name="T11" fmla="*/ 400 h 782"/>
                <a:gd name="T12" fmla="*/ 29 w 666"/>
                <a:gd name="T13" fmla="*/ 542 h 782"/>
                <a:gd name="T14" fmla="*/ 77 w 666"/>
                <a:gd name="T15" fmla="*/ 662 h 782"/>
                <a:gd name="T16" fmla="*/ 213 w 666"/>
                <a:gd name="T17" fmla="*/ 655 h 782"/>
                <a:gd name="T18" fmla="*/ 397 w 666"/>
                <a:gd name="T19" fmla="*/ 782 h 782"/>
                <a:gd name="T20" fmla="*/ 392 w 666"/>
                <a:gd name="T21" fmla="*/ 580 h 782"/>
                <a:gd name="T22" fmla="*/ 413 w 666"/>
                <a:gd name="T23" fmla="*/ 571 h 782"/>
                <a:gd name="T24" fmla="*/ 443 w 666"/>
                <a:gd name="T25" fmla="*/ 557 h 782"/>
                <a:gd name="T26" fmla="*/ 470 w 666"/>
                <a:gd name="T27" fmla="*/ 544 h 782"/>
                <a:gd name="T28" fmla="*/ 484 w 666"/>
                <a:gd name="T29" fmla="*/ 525 h 782"/>
                <a:gd name="T30" fmla="*/ 501 w 666"/>
                <a:gd name="T31" fmla="*/ 450 h 782"/>
                <a:gd name="T32" fmla="*/ 519 w 666"/>
                <a:gd name="T33" fmla="*/ 353 h 782"/>
                <a:gd name="T34" fmla="*/ 531 w 666"/>
                <a:gd name="T35" fmla="*/ 283 h 782"/>
                <a:gd name="T36" fmla="*/ 591 w 666"/>
                <a:gd name="T37" fmla="*/ 191 h 782"/>
                <a:gd name="T38" fmla="*/ 595 w 666"/>
                <a:gd name="T39" fmla="*/ 185 h 782"/>
                <a:gd name="T40" fmla="*/ 607 w 666"/>
                <a:gd name="T41" fmla="*/ 173 h 782"/>
                <a:gd name="T42" fmla="*/ 620 w 666"/>
                <a:gd name="T43" fmla="*/ 160 h 782"/>
                <a:gd name="T44" fmla="*/ 630 w 666"/>
                <a:gd name="T45" fmla="*/ 152 h 782"/>
                <a:gd name="T46" fmla="*/ 639 w 666"/>
                <a:gd name="T47" fmla="*/ 150 h 782"/>
                <a:gd name="T48" fmla="*/ 652 w 666"/>
                <a:gd name="T49" fmla="*/ 148 h 782"/>
                <a:gd name="T50" fmla="*/ 661 w 666"/>
                <a:gd name="T51" fmla="*/ 148 h 782"/>
                <a:gd name="T52" fmla="*/ 666 w 666"/>
                <a:gd name="T53" fmla="*/ 148 h 782"/>
                <a:gd name="T54" fmla="*/ 575 w 666"/>
                <a:gd name="T55" fmla="*/ 120 h 782"/>
                <a:gd name="T56" fmla="*/ 491 w 666"/>
                <a:gd name="T57" fmla="*/ 116 h 782"/>
                <a:gd name="T58" fmla="*/ 345 w 666"/>
                <a:gd name="T59" fmla="*/ 19 h 782"/>
                <a:gd name="T60" fmla="*/ 334 w 666"/>
                <a:gd name="T61" fmla="*/ 22 h 782"/>
                <a:gd name="T62" fmla="*/ 307 w 666"/>
                <a:gd name="T63" fmla="*/ 26 h 782"/>
                <a:gd name="T64" fmla="*/ 277 w 666"/>
                <a:gd name="T65" fmla="*/ 33 h 782"/>
                <a:gd name="T66" fmla="*/ 258 w 666"/>
                <a:gd name="T67" fmla="*/ 39 h 782"/>
                <a:gd name="T68" fmla="*/ 245 w 666"/>
                <a:gd name="T69" fmla="*/ 47 h 782"/>
                <a:gd name="T70" fmla="*/ 230 w 666"/>
                <a:gd name="T71" fmla="*/ 60 h 782"/>
                <a:gd name="T72" fmla="*/ 213 w 666"/>
                <a:gd name="T73" fmla="*/ 76 h 782"/>
                <a:gd name="T74" fmla="*/ 197 w 666"/>
                <a:gd name="T75" fmla="*/ 94 h 782"/>
                <a:gd name="T76" fmla="*/ 178 w 666"/>
                <a:gd name="T77" fmla="*/ 127 h 782"/>
                <a:gd name="T78" fmla="*/ 158 w 666"/>
                <a:gd name="T79" fmla="*/ 171 h 782"/>
                <a:gd name="T80" fmla="*/ 139 w 666"/>
                <a:gd name="T81" fmla="*/ 212 h 782"/>
                <a:gd name="T82" fmla="*/ 132 w 666"/>
                <a:gd name="T83" fmla="*/ 22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6" h="782">
                  <a:moveTo>
                    <a:pt x="3" y="256"/>
                  </a:moveTo>
                  <a:lnTo>
                    <a:pt x="2" y="274"/>
                  </a:lnTo>
                  <a:lnTo>
                    <a:pt x="0" y="300"/>
                  </a:lnTo>
                  <a:lnTo>
                    <a:pt x="0" y="327"/>
                  </a:lnTo>
                  <a:lnTo>
                    <a:pt x="3" y="345"/>
                  </a:lnTo>
                  <a:lnTo>
                    <a:pt x="8" y="352"/>
                  </a:lnTo>
                  <a:lnTo>
                    <a:pt x="14" y="360"/>
                  </a:lnTo>
                  <a:lnTo>
                    <a:pt x="20" y="370"/>
                  </a:lnTo>
                  <a:lnTo>
                    <a:pt x="27" y="379"/>
                  </a:lnTo>
                  <a:lnTo>
                    <a:pt x="34" y="388"/>
                  </a:lnTo>
                  <a:lnTo>
                    <a:pt x="40" y="394"/>
                  </a:lnTo>
                  <a:lnTo>
                    <a:pt x="44" y="400"/>
                  </a:lnTo>
                  <a:lnTo>
                    <a:pt x="45" y="401"/>
                  </a:lnTo>
                  <a:lnTo>
                    <a:pt x="29" y="542"/>
                  </a:lnTo>
                  <a:lnTo>
                    <a:pt x="97" y="594"/>
                  </a:lnTo>
                  <a:lnTo>
                    <a:pt x="77" y="662"/>
                  </a:lnTo>
                  <a:lnTo>
                    <a:pt x="191" y="694"/>
                  </a:lnTo>
                  <a:lnTo>
                    <a:pt x="213" y="655"/>
                  </a:lnTo>
                  <a:lnTo>
                    <a:pt x="322" y="698"/>
                  </a:lnTo>
                  <a:lnTo>
                    <a:pt x="397" y="782"/>
                  </a:lnTo>
                  <a:lnTo>
                    <a:pt x="388" y="582"/>
                  </a:lnTo>
                  <a:lnTo>
                    <a:pt x="392" y="580"/>
                  </a:lnTo>
                  <a:lnTo>
                    <a:pt x="401" y="576"/>
                  </a:lnTo>
                  <a:lnTo>
                    <a:pt x="413" y="571"/>
                  </a:lnTo>
                  <a:lnTo>
                    <a:pt x="428" y="564"/>
                  </a:lnTo>
                  <a:lnTo>
                    <a:pt x="443" y="557"/>
                  </a:lnTo>
                  <a:lnTo>
                    <a:pt x="458" y="550"/>
                  </a:lnTo>
                  <a:lnTo>
                    <a:pt x="470" y="544"/>
                  </a:lnTo>
                  <a:lnTo>
                    <a:pt x="478" y="539"/>
                  </a:lnTo>
                  <a:lnTo>
                    <a:pt x="484" y="525"/>
                  </a:lnTo>
                  <a:lnTo>
                    <a:pt x="492" y="493"/>
                  </a:lnTo>
                  <a:lnTo>
                    <a:pt x="501" y="450"/>
                  </a:lnTo>
                  <a:lnTo>
                    <a:pt x="510" y="402"/>
                  </a:lnTo>
                  <a:lnTo>
                    <a:pt x="519" y="353"/>
                  </a:lnTo>
                  <a:lnTo>
                    <a:pt x="526" y="312"/>
                  </a:lnTo>
                  <a:lnTo>
                    <a:pt x="531" y="283"/>
                  </a:lnTo>
                  <a:lnTo>
                    <a:pt x="533" y="272"/>
                  </a:lnTo>
                  <a:lnTo>
                    <a:pt x="591" y="191"/>
                  </a:lnTo>
                  <a:lnTo>
                    <a:pt x="592" y="190"/>
                  </a:lnTo>
                  <a:lnTo>
                    <a:pt x="595" y="185"/>
                  </a:lnTo>
                  <a:lnTo>
                    <a:pt x="600" y="179"/>
                  </a:lnTo>
                  <a:lnTo>
                    <a:pt x="607" y="173"/>
                  </a:lnTo>
                  <a:lnTo>
                    <a:pt x="613" y="166"/>
                  </a:lnTo>
                  <a:lnTo>
                    <a:pt x="620" y="160"/>
                  </a:lnTo>
                  <a:lnTo>
                    <a:pt x="625" y="154"/>
                  </a:lnTo>
                  <a:lnTo>
                    <a:pt x="630" y="152"/>
                  </a:lnTo>
                  <a:lnTo>
                    <a:pt x="635" y="151"/>
                  </a:lnTo>
                  <a:lnTo>
                    <a:pt x="639" y="150"/>
                  </a:lnTo>
                  <a:lnTo>
                    <a:pt x="645" y="150"/>
                  </a:lnTo>
                  <a:lnTo>
                    <a:pt x="652" y="148"/>
                  </a:lnTo>
                  <a:lnTo>
                    <a:pt x="657" y="148"/>
                  </a:lnTo>
                  <a:lnTo>
                    <a:pt x="661" y="148"/>
                  </a:lnTo>
                  <a:lnTo>
                    <a:pt x="665" y="148"/>
                  </a:lnTo>
                  <a:lnTo>
                    <a:pt x="666" y="148"/>
                  </a:lnTo>
                  <a:lnTo>
                    <a:pt x="639" y="116"/>
                  </a:lnTo>
                  <a:lnTo>
                    <a:pt x="575" y="120"/>
                  </a:lnTo>
                  <a:lnTo>
                    <a:pt x="536" y="116"/>
                  </a:lnTo>
                  <a:lnTo>
                    <a:pt x="491" y="116"/>
                  </a:lnTo>
                  <a:lnTo>
                    <a:pt x="423" y="0"/>
                  </a:lnTo>
                  <a:lnTo>
                    <a:pt x="345" y="19"/>
                  </a:lnTo>
                  <a:lnTo>
                    <a:pt x="342" y="19"/>
                  </a:lnTo>
                  <a:lnTo>
                    <a:pt x="334" y="22"/>
                  </a:lnTo>
                  <a:lnTo>
                    <a:pt x="321" y="24"/>
                  </a:lnTo>
                  <a:lnTo>
                    <a:pt x="307" y="26"/>
                  </a:lnTo>
                  <a:lnTo>
                    <a:pt x="291" y="30"/>
                  </a:lnTo>
                  <a:lnTo>
                    <a:pt x="277" y="33"/>
                  </a:lnTo>
                  <a:lnTo>
                    <a:pt x="266" y="37"/>
                  </a:lnTo>
                  <a:lnTo>
                    <a:pt x="258" y="39"/>
                  </a:lnTo>
                  <a:lnTo>
                    <a:pt x="252" y="42"/>
                  </a:lnTo>
                  <a:lnTo>
                    <a:pt x="245" y="47"/>
                  </a:lnTo>
                  <a:lnTo>
                    <a:pt x="238" y="53"/>
                  </a:lnTo>
                  <a:lnTo>
                    <a:pt x="230" y="60"/>
                  </a:lnTo>
                  <a:lnTo>
                    <a:pt x="221" y="67"/>
                  </a:lnTo>
                  <a:lnTo>
                    <a:pt x="213" y="76"/>
                  </a:lnTo>
                  <a:lnTo>
                    <a:pt x="205" y="85"/>
                  </a:lnTo>
                  <a:lnTo>
                    <a:pt x="197" y="94"/>
                  </a:lnTo>
                  <a:lnTo>
                    <a:pt x="189" y="107"/>
                  </a:lnTo>
                  <a:lnTo>
                    <a:pt x="178" y="127"/>
                  </a:lnTo>
                  <a:lnTo>
                    <a:pt x="168" y="148"/>
                  </a:lnTo>
                  <a:lnTo>
                    <a:pt x="158" y="171"/>
                  </a:lnTo>
                  <a:lnTo>
                    <a:pt x="147" y="193"/>
                  </a:lnTo>
                  <a:lnTo>
                    <a:pt x="139" y="212"/>
                  </a:lnTo>
                  <a:lnTo>
                    <a:pt x="135" y="224"/>
                  </a:lnTo>
                  <a:lnTo>
                    <a:pt x="132" y="229"/>
                  </a:lnTo>
                  <a:lnTo>
                    <a:pt x="3" y="256"/>
                  </a:lnTo>
                  <a:close/>
                </a:path>
              </a:pathLst>
            </a:custGeom>
            <a:solidFill>
              <a:srgbClr val="E5A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2678" y="2015"/>
              <a:ext cx="224" cy="177"/>
            </a:xfrm>
            <a:custGeom>
              <a:avLst/>
              <a:gdLst>
                <a:gd name="T0" fmla="*/ 359 w 448"/>
                <a:gd name="T1" fmla="*/ 6 h 354"/>
                <a:gd name="T2" fmla="*/ 340 w 448"/>
                <a:gd name="T3" fmla="*/ 3 h 354"/>
                <a:gd name="T4" fmla="*/ 317 w 448"/>
                <a:gd name="T5" fmla="*/ 2 h 354"/>
                <a:gd name="T6" fmla="*/ 299 w 448"/>
                <a:gd name="T7" fmla="*/ 0 h 354"/>
                <a:gd name="T8" fmla="*/ 265 w 448"/>
                <a:gd name="T9" fmla="*/ 39 h 354"/>
                <a:gd name="T10" fmla="*/ 242 w 448"/>
                <a:gd name="T11" fmla="*/ 76 h 354"/>
                <a:gd name="T12" fmla="*/ 237 w 448"/>
                <a:gd name="T13" fmla="*/ 66 h 354"/>
                <a:gd name="T14" fmla="*/ 228 w 448"/>
                <a:gd name="T15" fmla="*/ 53 h 354"/>
                <a:gd name="T16" fmla="*/ 212 w 448"/>
                <a:gd name="T17" fmla="*/ 42 h 354"/>
                <a:gd name="T18" fmla="*/ 189 w 448"/>
                <a:gd name="T19" fmla="*/ 42 h 354"/>
                <a:gd name="T20" fmla="*/ 166 w 448"/>
                <a:gd name="T21" fmla="*/ 48 h 354"/>
                <a:gd name="T22" fmla="*/ 147 w 448"/>
                <a:gd name="T23" fmla="*/ 57 h 354"/>
                <a:gd name="T24" fmla="*/ 137 w 448"/>
                <a:gd name="T25" fmla="*/ 63 h 354"/>
                <a:gd name="T26" fmla="*/ 113 w 448"/>
                <a:gd name="T27" fmla="*/ 113 h 354"/>
                <a:gd name="T28" fmla="*/ 3 w 448"/>
                <a:gd name="T29" fmla="*/ 213 h 354"/>
                <a:gd name="T30" fmla="*/ 2 w 448"/>
                <a:gd name="T31" fmla="*/ 311 h 354"/>
                <a:gd name="T32" fmla="*/ 17 w 448"/>
                <a:gd name="T33" fmla="*/ 321 h 354"/>
                <a:gd name="T34" fmla="*/ 43 w 448"/>
                <a:gd name="T35" fmla="*/ 335 h 354"/>
                <a:gd name="T36" fmla="*/ 77 w 448"/>
                <a:gd name="T37" fmla="*/ 347 h 354"/>
                <a:gd name="T38" fmla="*/ 108 w 448"/>
                <a:gd name="T39" fmla="*/ 350 h 354"/>
                <a:gd name="T40" fmla="*/ 125 w 448"/>
                <a:gd name="T41" fmla="*/ 352 h 354"/>
                <a:gd name="T42" fmla="*/ 135 w 448"/>
                <a:gd name="T43" fmla="*/ 354 h 354"/>
                <a:gd name="T44" fmla="*/ 150 w 448"/>
                <a:gd name="T45" fmla="*/ 351 h 354"/>
                <a:gd name="T46" fmla="*/ 176 w 448"/>
                <a:gd name="T47" fmla="*/ 343 h 354"/>
                <a:gd name="T48" fmla="*/ 205 w 448"/>
                <a:gd name="T49" fmla="*/ 319 h 354"/>
                <a:gd name="T50" fmla="*/ 228 w 448"/>
                <a:gd name="T51" fmla="*/ 284 h 354"/>
                <a:gd name="T52" fmla="*/ 242 w 448"/>
                <a:gd name="T53" fmla="*/ 246 h 354"/>
                <a:gd name="T54" fmla="*/ 244 w 448"/>
                <a:gd name="T55" fmla="*/ 218 h 354"/>
                <a:gd name="T56" fmla="*/ 241 w 448"/>
                <a:gd name="T57" fmla="*/ 199 h 354"/>
                <a:gd name="T58" fmla="*/ 243 w 448"/>
                <a:gd name="T59" fmla="*/ 191 h 354"/>
                <a:gd name="T60" fmla="*/ 270 w 448"/>
                <a:gd name="T61" fmla="*/ 200 h 354"/>
                <a:gd name="T62" fmla="*/ 310 w 448"/>
                <a:gd name="T63" fmla="*/ 213 h 354"/>
                <a:gd name="T64" fmla="*/ 342 w 448"/>
                <a:gd name="T65" fmla="*/ 222 h 354"/>
                <a:gd name="T66" fmla="*/ 381 w 448"/>
                <a:gd name="T67" fmla="*/ 219 h 354"/>
                <a:gd name="T68" fmla="*/ 423 w 448"/>
                <a:gd name="T69" fmla="*/ 199 h 354"/>
                <a:gd name="T70" fmla="*/ 442 w 448"/>
                <a:gd name="T71" fmla="*/ 168 h 354"/>
                <a:gd name="T72" fmla="*/ 448 w 448"/>
                <a:gd name="T73" fmla="*/ 129 h 354"/>
                <a:gd name="T74" fmla="*/ 447 w 448"/>
                <a:gd name="T75" fmla="*/ 87 h 354"/>
                <a:gd name="T76" fmla="*/ 433 w 448"/>
                <a:gd name="T77" fmla="*/ 51 h 354"/>
                <a:gd name="T78" fmla="*/ 411 w 448"/>
                <a:gd name="T79" fmla="*/ 23 h 354"/>
                <a:gd name="T80" fmla="*/ 381 w 448"/>
                <a:gd name="T81" fmla="*/ 8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8" h="354">
                  <a:moveTo>
                    <a:pt x="364" y="6"/>
                  </a:moveTo>
                  <a:lnTo>
                    <a:pt x="359" y="6"/>
                  </a:lnTo>
                  <a:lnTo>
                    <a:pt x="350" y="4"/>
                  </a:lnTo>
                  <a:lnTo>
                    <a:pt x="340" y="3"/>
                  </a:lnTo>
                  <a:lnTo>
                    <a:pt x="328" y="2"/>
                  </a:lnTo>
                  <a:lnTo>
                    <a:pt x="317" y="2"/>
                  </a:lnTo>
                  <a:lnTo>
                    <a:pt x="306" y="1"/>
                  </a:lnTo>
                  <a:lnTo>
                    <a:pt x="299" y="0"/>
                  </a:lnTo>
                  <a:lnTo>
                    <a:pt x="297" y="0"/>
                  </a:lnTo>
                  <a:lnTo>
                    <a:pt x="265" y="39"/>
                  </a:lnTo>
                  <a:lnTo>
                    <a:pt x="242" y="77"/>
                  </a:lnTo>
                  <a:lnTo>
                    <a:pt x="242" y="76"/>
                  </a:lnTo>
                  <a:lnTo>
                    <a:pt x="239" y="71"/>
                  </a:lnTo>
                  <a:lnTo>
                    <a:pt x="237" y="66"/>
                  </a:lnTo>
                  <a:lnTo>
                    <a:pt x="234" y="59"/>
                  </a:lnTo>
                  <a:lnTo>
                    <a:pt x="228" y="53"/>
                  </a:lnTo>
                  <a:lnTo>
                    <a:pt x="220" y="47"/>
                  </a:lnTo>
                  <a:lnTo>
                    <a:pt x="212" y="42"/>
                  </a:lnTo>
                  <a:lnTo>
                    <a:pt x="200" y="41"/>
                  </a:lnTo>
                  <a:lnTo>
                    <a:pt x="189" y="42"/>
                  </a:lnTo>
                  <a:lnTo>
                    <a:pt x="176" y="45"/>
                  </a:lnTo>
                  <a:lnTo>
                    <a:pt x="166" y="48"/>
                  </a:lnTo>
                  <a:lnTo>
                    <a:pt x="156" y="53"/>
                  </a:lnTo>
                  <a:lnTo>
                    <a:pt x="147" y="57"/>
                  </a:lnTo>
                  <a:lnTo>
                    <a:pt x="141" y="61"/>
                  </a:lnTo>
                  <a:lnTo>
                    <a:pt x="137" y="63"/>
                  </a:lnTo>
                  <a:lnTo>
                    <a:pt x="136" y="64"/>
                  </a:lnTo>
                  <a:lnTo>
                    <a:pt x="113" y="113"/>
                  </a:lnTo>
                  <a:lnTo>
                    <a:pt x="39" y="139"/>
                  </a:lnTo>
                  <a:lnTo>
                    <a:pt x="3" y="213"/>
                  </a:lnTo>
                  <a:lnTo>
                    <a:pt x="0" y="310"/>
                  </a:lnTo>
                  <a:lnTo>
                    <a:pt x="2" y="311"/>
                  </a:lnTo>
                  <a:lnTo>
                    <a:pt x="8" y="315"/>
                  </a:lnTo>
                  <a:lnTo>
                    <a:pt x="17" y="321"/>
                  </a:lnTo>
                  <a:lnTo>
                    <a:pt x="30" y="328"/>
                  </a:lnTo>
                  <a:lnTo>
                    <a:pt x="43" y="335"/>
                  </a:lnTo>
                  <a:lnTo>
                    <a:pt x="60" y="341"/>
                  </a:lnTo>
                  <a:lnTo>
                    <a:pt x="77" y="347"/>
                  </a:lnTo>
                  <a:lnTo>
                    <a:pt x="94" y="349"/>
                  </a:lnTo>
                  <a:lnTo>
                    <a:pt x="108" y="350"/>
                  </a:lnTo>
                  <a:lnTo>
                    <a:pt x="118" y="351"/>
                  </a:lnTo>
                  <a:lnTo>
                    <a:pt x="125" y="352"/>
                  </a:lnTo>
                  <a:lnTo>
                    <a:pt x="130" y="354"/>
                  </a:lnTo>
                  <a:lnTo>
                    <a:pt x="135" y="354"/>
                  </a:lnTo>
                  <a:lnTo>
                    <a:pt x="141" y="354"/>
                  </a:lnTo>
                  <a:lnTo>
                    <a:pt x="150" y="351"/>
                  </a:lnTo>
                  <a:lnTo>
                    <a:pt x="161" y="349"/>
                  </a:lnTo>
                  <a:lnTo>
                    <a:pt x="176" y="343"/>
                  </a:lnTo>
                  <a:lnTo>
                    <a:pt x="191" y="333"/>
                  </a:lnTo>
                  <a:lnTo>
                    <a:pt x="205" y="319"/>
                  </a:lnTo>
                  <a:lnTo>
                    <a:pt x="217" y="302"/>
                  </a:lnTo>
                  <a:lnTo>
                    <a:pt x="228" y="284"/>
                  </a:lnTo>
                  <a:lnTo>
                    <a:pt x="237" y="265"/>
                  </a:lnTo>
                  <a:lnTo>
                    <a:pt x="242" y="246"/>
                  </a:lnTo>
                  <a:lnTo>
                    <a:pt x="244" y="228"/>
                  </a:lnTo>
                  <a:lnTo>
                    <a:pt x="244" y="218"/>
                  </a:lnTo>
                  <a:lnTo>
                    <a:pt x="243" y="208"/>
                  </a:lnTo>
                  <a:lnTo>
                    <a:pt x="241" y="199"/>
                  </a:lnTo>
                  <a:lnTo>
                    <a:pt x="238" y="190"/>
                  </a:lnTo>
                  <a:lnTo>
                    <a:pt x="243" y="191"/>
                  </a:lnTo>
                  <a:lnTo>
                    <a:pt x="254" y="196"/>
                  </a:lnTo>
                  <a:lnTo>
                    <a:pt x="270" y="200"/>
                  </a:lnTo>
                  <a:lnTo>
                    <a:pt x="290" y="207"/>
                  </a:lnTo>
                  <a:lnTo>
                    <a:pt x="310" y="213"/>
                  </a:lnTo>
                  <a:lnTo>
                    <a:pt x="328" y="219"/>
                  </a:lnTo>
                  <a:lnTo>
                    <a:pt x="342" y="222"/>
                  </a:lnTo>
                  <a:lnTo>
                    <a:pt x="350" y="223"/>
                  </a:lnTo>
                  <a:lnTo>
                    <a:pt x="381" y="219"/>
                  </a:lnTo>
                  <a:lnTo>
                    <a:pt x="405" y="211"/>
                  </a:lnTo>
                  <a:lnTo>
                    <a:pt x="423" y="199"/>
                  </a:lnTo>
                  <a:lnTo>
                    <a:pt x="435" y="184"/>
                  </a:lnTo>
                  <a:lnTo>
                    <a:pt x="442" y="168"/>
                  </a:lnTo>
                  <a:lnTo>
                    <a:pt x="446" y="150"/>
                  </a:lnTo>
                  <a:lnTo>
                    <a:pt x="448" y="129"/>
                  </a:lnTo>
                  <a:lnTo>
                    <a:pt x="448" y="108"/>
                  </a:lnTo>
                  <a:lnTo>
                    <a:pt x="447" y="87"/>
                  </a:lnTo>
                  <a:lnTo>
                    <a:pt x="441" y="68"/>
                  </a:lnTo>
                  <a:lnTo>
                    <a:pt x="433" y="51"/>
                  </a:lnTo>
                  <a:lnTo>
                    <a:pt x="424" y="36"/>
                  </a:lnTo>
                  <a:lnTo>
                    <a:pt x="411" y="23"/>
                  </a:lnTo>
                  <a:lnTo>
                    <a:pt x="396" y="14"/>
                  </a:lnTo>
                  <a:lnTo>
                    <a:pt x="381" y="8"/>
                  </a:lnTo>
                  <a:lnTo>
                    <a:pt x="364" y="6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2734" y="2095"/>
              <a:ext cx="43" cy="64"/>
            </a:xfrm>
            <a:custGeom>
              <a:avLst/>
              <a:gdLst>
                <a:gd name="T0" fmla="*/ 43 w 87"/>
                <a:gd name="T1" fmla="*/ 128 h 128"/>
                <a:gd name="T2" fmla="*/ 52 w 87"/>
                <a:gd name="T3" fmla="*/ 127 h 128"/>
                <a:gd name="T4" fmla="*/ 60 w 87"/>
                <a:gd name="T5" fmla="*/ 123 h 128"/>
                <a:gd name="T6" fmla="*/ 67 w 87"/>
                <a:gd name="T7" fmla="*/ 116 h 128"/>
                <a:gd name="T8" fmla="*/ 74 w 87"/>
                <a:gd name="T9" fmla="*/ 109 h 128"/>
                <a:gd name="T10" fmla="*/ 80 w 87"/>
                <a:gd name="T11" fmla="*/ 99 h 128"/>
                <a:gd name="T12" fmla="*/ 83 w 87"/>
                <a:gd name="T13" fmla="*/ 89 h 128"/>
                <a:gd name="T14" fmla="*/ 86 w 87"/>
                <a:gd name="T15" fmla="*/ 76 h 128"/>
                <a:gd name="T16" fmla="*/ 87 w 87"/>
                <a:gd name="T17" fmla="*/ 63 h 128"/>
                <a:gd name="T18" fmla="*/ 86 w 87"/>
                <a:gd name="T19" fmla="*/ 51 h 128"/>
                <a:gd name="T20" fmla="*/ 83 w 87"/>
                <a:gd name="T21" fmla="*/ 39 h 128"/>
                <a:gd name="T22" fmla="*/ 80 w 87"/>
                <a:gd name="T23" fmla="*/ 27 h 128"/>
                <a:gd name="T24" fmla="*/ 74 w 87"/>
                <a:gd name="T25" fmla="*/ 18 h 128"/>
                <a:gd name="T26" fmla="*/ 67 w 87"/>
                <a:gd name="T27" fmla="*/ 10 h 128"/>
                <a:gd name="T28" fmla="*/ 60 w 87"/>
                <a:gd name="T29" fmla="*/ 4 h 128"/>
                <a:gd name="T30" fmla="*/ 52 w 87"/>
                <a:gd name="T31" fmla="*/ 1 h 128"/>
                <a:gd name="T32" fmla="*/ 43 w 87"/>
                <a:gd name="T33" fmla="*/ 0 h 128"/>
                <a:gd name="T34" fmla="*/ 35 w 87"/>
                <a:gd name="T35" fmla="*/ 1 h 128"/>
                <a:gd name="T36" fmla="*/ 27 w 87"/>
                <a:gd name="T37" fmla="*/ 4 h 128"/>
                <a:gd name="T38" fmla="*/ 20 w 87"/>
                <a:gd name="T39" fmla="*/ 10 h 128"/>
                <a:gd name="T40" fmla="*/ 13 w 87"/>
                <a:gd name="T41" fmla="*/ 18 h 128"/>
                <a:gd name="T42" fmla="*/ 7 w 87"/>
                <a:gd name="T43" fmla="*/ 27 h 128"/>
                <a:gd name="T44" fmla="*/ 4 w 87"/>
                <a:gd name="T45" fmla="*/ 39 h 128"/>
                <a:gd name="T46" fmla="*/ 1 w 87"/>
                <a:gd name="T47" fmla="*/ 51 h 128"/>
                <a:gd name="T48" fmla="*/ 0 w 87"/>
                <a:gd name="T49" fmla="*/ 63 h 128"/>
                <a:gd name="T50" fmla="*/ 1 w 87"/>
                <a:gd name="T51" fmla="*/ 76 h 128"/>
                <a:gd name="T52" fmla="*/ 4 w 87"/>
                <a:gd name="T53" fmla="*/ 89 h 128"/>
                <a:gd name="T54" fmla="*/ 7 w 87"/>
                <a:gd name="T55" fmla="*/ 99 h 128"/>
                <a:gd name="T56" fmla="*/ 13 w 87"/>
                <a:gd name="T57" fmla="*/ 109 h 128"/>
                <a:gd name="T58" fmla="*/ 20 w 87"/>
                <a:gd name="T59" fmla="*/ 116 h 128"/>
                <a:gd name="T60" fmla="*/ 27 w 87"/>
                <a:gd name="T61" fmla="*/ 123 h 128"/>
                <a:gd name="T62" fmla="*/ 35 w 87"/>
                <a:gd name="T63" fmla="*/ 127 h 128"/>
                <a:gd name="T64" fmla="*/ 43 w 87"/>
                <a:gd name="T6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8">
                  <a:moveTo>
                    <a:pt x="43" y="128"/>
                  </a:moveTo>
                  <a:lnTo>
                    <a:pt x="52" y="127"/>
                  </a:lnTo>
                  <a:lnTo>
                    <a:pt x="60" y="123"/>
                  </a:lnTo>
                  <a:lnTo>
                    <a:pt x="67" y="116"/>
                  </a:lnTo>
                  <a:lnTo>
                    <a:pt x="74" y="109"/>
                  </a:lnTo>
                  <a:lnTo>
                    <a:pt x="80" y="99"/>
                  </a:lnTo>
                  <a:lnTo>
                    <a:pt x="83" y="89"/>
                  </a:lnTo>
                  <a:lnTo>
                    <a:pt x="86" y="76"/>
                  </a:lnTo>
                  <a:lnTo>
                    <a:pt x="87" y="63"/>
                  </a:lnTo>
                  <a:lnTo>
                    <a:pt x="86" y="51"/>
                  </a:lnTo>
                  <a:lnTo>
                    <a:pt x="83" y="39"/>
                  </a:lnTo>
                  <a:lnTo>
                    <a:pt x="80" y="27"/>
                  </a:lnTo>
                  <a:lnTo>
                    <a:pt x="74" y="18"/>
                  </a:lnTo>
                  <a:lnTo>
                    <a:pt x="67" y="10"/>
                  </a:lnTo>
                  <a:lnTo>
                    <a:pt x="60" y="4"/>
                  </a:lnTo>
                  <a:lnTo>
                    <a:pt x="52" y="1"/>
                  </a:lnTo>
                  <a:lnTo>
                    <a:pt x="43" y="0"/>
                  </a:lnTo>
                  <a:lnTo>
                    <a:pt x="35" y="1"/>
                  </a:lnTo>
                  <a:lnTo>
                    <a:pt x="27" y="4"/>
                  </a:lnTo>
                  <a:lnTo>
                    <a:pt x="20" y="10"/>
                  </a:lnTo>
                  <a:lnTo>
                    <a:pt x="13" y="18"/>
                  </a:lnTo>
                  <a:lnTo>
                    <a:pt x="7" y="27"/>
                  </a:lnTo>
                  <a:lnTo>
                    <a:pt x="4" y="39"/>
                  </a:lnTo>
                  <a:lnTo>
                    <a:pt x="1" y="51"/>
                  </a:lnTo>
                  <a:lnTo>
                    <a:pt x="0" y="63"/>
                  </a:lnTo>
                  <a:lnTo>
                    <a:pt x="1" y="76"/>
                  </a:lnTo>
                  <a:lnTo>
                    <a:pt x="4" y="89"/>
                  </a:lnTo>
                  <a:lnTo>
                    <a:pt x="7" y="99"/>
                  </a:lnTo>
                  <a:lnTo>
                    <a:pt x="13" y="109"/>
                  </a:lnTo>
                  <a:lnTo>
                    <a:pt x="20" y="116"/>
                  </a:lnTo>
                  <a:lnTo>
                    <a:pt x="27" y="123"/>
                  </a:lnTo>
                  <a:lnTo>
                    <a:pt x="35" y="127"/>
                  </a:lnTo>
                  <a:lnTo>
                    <a:pt x="43" y="128"/>
                  </a:lnTo>
                  <a:close/>
                </a:path>
              </a:pathLst>
            </a:custGeom>
            <a:solidFill>
              <a:srgbClr val="F2F4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2843" y="2038"/>
              <a:ext cx="41" cy="61"/>
            </a:xfrm>
            <a:custGeom>
              <a:avLst/>
              <a:gdLst>
                <a:gd name="T0" fmla="*/ 41 w 82"/>
                <a:gd name="T1" fmla="*/ 121 h 121"/>
                <a:gd name="T2" fmla="*/ 49 w 82"/>
                <a:gd name="T3" fmla="*/ 120 h 121"/>
                <a:gd name="T4" fmla="*/ 57 w 82"/>
                <a:gd name="T5" fmla="*/ 116 h 121"/>
                <a:gd name="T6" fmla="*/ 64 w 82"/>
                <a:gd name="T7" fmla="*/ 111 h 121"/>
                <a:gd name="T8" fmla="*/ 71 w 82"/>
                <a:gd name="T9" fmla="*/ 102 h 121"/>
                <a:gd name="T10" fmla="*/ 75 w 82"/>
                <a:gd name="T11" fmla="*/ 94 h 121"/>
                <a:gd name="T12" fmla="*/ 79 w 82"/>
                <a:gd name="T13" fmla="*/ 84 h 121"/>
                <a:gd name="T14" fmla="*/ 81 w 82"/>
                <a:gd name="T15" fmla="*/ 73 h 121"/>
                <a:gd name="T16" fmla="*/ 82 w 82"/>
                <a:gd name="T17" fmla="*/ 61 h 121"/>
                <a:gd name="T18" fmla="*/ 81 w 82"/>
                <a:gd name="T19" fmla="*/ 48 h 121"/>
                <a:gd name="T20" fmla="*/ 79 w 82"/>
                <a:gd name="T21" fmla="*/ 37 h 121"/>
                <a:gd name="T22" fmla="*/ 75 w 82"/>
                <a:gd name="T23" fmla="*/ 26 h 121"/>
                <a:gd name="T24" fmla="*/ 71 w 82"/>
                <a:gd name="T25" fmla="*/ 18 h 121"/>
                <a:gd name="T26" fmla="*/ 64 w 82"/>
                <a:gd name="T27" fmla="*/ 10 h 121"/>
                <a:gd name="T28" fmla="*/ 57 w 82"/>
                <a:gd name="T29" fmla="*/ 5 h 121"/>
                <a:gd name="T30" fmla="*/ 49 w 82"/>
                <a:gd name="T31" fmla="*/ 1 h 121"/>
                <a:gd name="T32" fmla="*/ 41 w 82"/>
                <a:gd name="T33" fmla="*/ 0 h 121"/>
                <a:gd name="T34" fmla="*/ 33 w 82"/>
                <a:gd name="T35" fmla="*/ 1 h 121"/>
                <a:gd name="T36" fmla="*/ 26 w 82"/>
                <a:gd name="T37" fmla="*/ 5 h 121"/>
                <a:gd name="T38" fmla="*/ 19 w 82"/>
                <a:gd name="T39" fmla="*/ 10 h 121"/>
                <a:gd name="T40" fmla="*/ 12 w 82"/>
                <a:gd name="T41" fmla="*/ 18 h 121"/>
                <a:gd name="T42" fmla="*/ 7 w 82"/>
                <a:gd name="T43" fmla="*/ 26 h 121"/>
                <a:gd name="T44" fmla="*/ 4 w 82"/>
                <a:gd name="T45" fmla="*/ 37 h 121"/>
                <a:gd name="T46" fmla="*/ 1 w 82"/>
                <a:gd name="T47" fmla="*/ 48 h 121"/>
                <a:gd name="T48" fmla="*/ 0 w 82"/>
                <a:gd name="T49" fmla="*/ 61 h 121"/>
                <a:gd name="T50" fmla="*/ 1 w 82"/>
                <a:gd name="T51" fmla="*/ 73 h 121"/>
                <a:gd name="T52" fmla="*/ 4 w 82"/>
                <a:gd name="T53" fmla="*/ 84 h 121"/>
                <a:gd name="T54" fmla="*/ 7 w 82"/>
                <a:gd name="T55" fmla="*/ 94 h 121"/>
                <a:gd name="T56" fmla="*/ 12 w 82"/>
                <a:gd name="T57" fmla="*/ 102 h 121"/>
                <a:gd name="T58" fmla="*/ 19 w 82"/>
                <a:gd name="T59" fmla="*/ 111 h 121"/>
                <a:gd name="T60" fmla="*/ 26 w 82"/>
                <a:gd name="T61" fmla="*/ 116 h 121"/>
                <a:gd name="T62" fmla="*/ 33 w 82"/>
                <a:gd name="T63" fmla="*/ 120 h 121"/>
                <a:gd name="T64" fmla="*/ 41 w 82"/>
                <a:gd name="T6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121">
                  <a:moveTo>
                    <a:pt x="41" y="121"/>
                  </a:moveTo>
                  <a:lnTo>
                    <a:pt x="49" y="120"/>
                  </a:lnTo>
                  <a:lnTo>
                    <a:pt x="57" y="116"/>
                  </a:lnTo>
                  <a:lnTo>
                    <a:pt x="64" y="111"/>
                  </a:lnTo>
                  <a:lnTo>
                    <a:pt x="71" y="102"/>
                  </a:lnTo>
                  <a:lnTo>
                    <a:pt x="75" y="94"/>
                  </a:lnTo>
                  <a:lnTo>
                    <a:pt x="79" y="84"/>
                  </a:lnTo>
                  <a:lnTo>
                    <a:pt x="81" y="73"/>
                  </a:lnTo>
                  <a:lnTo>
                    <a:pt x="82" y="61"/>
                  </a:lnTo>
                  <a:lnTo>
                    <a:pt x="81" y="48"/>
                  </a:lnTo>
                  <a:lnTo>
                    <a:pt x="79" y="37"/>
                  </a:lnTo>
                  <a:lnTo>
                    <a:pt x="75" y="26"/>
                  </a:lnTo>
                  <a:lnTo>
                    <a:pt x="71" y="18"/>
                  </a:lnTo>
                  <a:lnTo>
                    <a:pt x="64" y="10"/>
                  </a:lnTo>
                  <a:lnTo>
                    <a:pt x="57" y="5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6" y="5"/>
                  </a:lnTo>
                  <a:lnTo>
                    <a:pt x="19" y="10"/>
                  </a:lnTo>
                  <a:lnTo>
                    <a:pt x="12" y="18"/>
                  </a:lnTo>
                  <a:lnTo>
                    <a:pt x="7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1"/>
                  </a:lnTo>
                  <a:lnTo>
                    <a:pt x="1" y="73"/>
                  </a:lnTo>
                  <a:lnTo>
                    <a:pt x="4" y="84"/>
                  </a:lnTo>
                  <a:lnTo>
                    <a:pt x="7" y="94"/>
                  </a:lnTo>
                  <a:lnTo>
                    <a:pt x="12" y="102"/>
                  </a:lnTo>
                  <a:lnTo>
                    <a:pt x="19" y="111"/>
                  </a:lnTo>
                  <a:lnTo>
                    <a:pt x="26" y="116"/>
                  </a:lnTo>
                  <a:lnTo>
                    <a:pt x="33" y="120"/>
                  </a:lnTo>
                  <a:lnTo>
                    <a:pt x="41" y="121"/>
                  </a:lnTo>
                  <a:close/>
                </a:path>
              </a:pathLst>
            </a:custGeom>
            <a:solidFill>
              <a:srgbClr val="F2F4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2739" y="2379"/>
              <a:ext cx="50" cy="85"/>
            </a:xfrm>
            <a:custGeom>
              <a:avLst/>
              <a:gdLst>
                <a:gd name="T0" fmla="*/ 50 w 100"/>
                <a:gd name="T1" fmla="*/ 168 h 168"/>
                <a:gd name="T2" fmla="*/ 61 w 100"/>
                <a:gd name="T3" fmla="*/ 167 h 168"/>
                <a:gd name="T4" fmla="*/ 70 w 100"/>
                <a:gd name="T5" fmla="*/ 161 h 168"/>
                <a:gd name="T6" fmla="*/ 78 w 100"/>
                <a:gd name="T7" fmla="*/ 154 h 168"/>
                <a:gd name="T8" fmla="*/ 86 w 100"/>
                <a:gd name="T9" fmla="*/ 144 h 168"/>
                <a:gd name="T10" fmla="*/ 92 w 100"/>
                <a:gd name="T11" fmla="*/ 131 h 168"/>
                <a:gd name="T12" fmla="*/ 96 w 100"/>
                <a:gd name="T13" fmla="*/ 117 h 168"/>
                <a:gd name="T14" fmla="*/ 99 w 100"/>
                <a:gd name="T15" fmla="*/ 101 h 168"/>
                <a:gd name="T16" fmla="*/ 100 w 100"/>
                <a:gd name="T17" fmla="*/ 84 h 168"/>
                <a:gd name="T18" fmla="*/ 99 w 100"/>
                <a:gd name="T19" fmla="*/ 67 h 168"/>
                <a:gd name="T20" fmla="*/ 96 w 100"/>
                <a:gd name="T21" fmla="*/ 52 h 168"/>
                <a:gd name="T22" fmla="*/ 92 w 100"/>
                <a:gd name="T23" fmla="*/ 37 h 168"/>
                <a:gd name="T24" fmla="*/ 86 w 100"/>
                <a:gd name="T25" fmla="*/ 24 h 168"/>
                <a:gd name="T26" fmla="*/ 78 w 100"/>
                <a:gd name="T27" fmla="*/ 15 h 168"/>
                <a:gd name="T28" fmla="*/ 70 w 100"/>
                <a:gd name="T29" fmla="*/ 7 h 168"/>
                <a:gd name="T30" fmla="*/ 61 w 100"/>
                <a:gd name="T31" fmla="*/ 1 h 168"/>
                <a:gd name="T32" fmla="*/ 50 w 100"/>
                <a:gd name="T33" fmla="*/ 0 h 168"/>
                <a:gd name="T34" fmla="*/ 40 w 100"/>
                <a:gd name="T35" fmla="*/ 1 h 168"/>
                <a:gd name="T36" fmla="*/ 31 w 100"/>
                <a:gd name="T37" fmla="*/ 7 h 168"/>
                <a:gd name="T38" fmla="*/ 23 w 100"/>
                <a:gd name="T39" fmla="*/ 15 h 168"/>
                <a:gd name="T40" fmla="*/ 15 w 100"/>
                <a:gd name="T41" fmla="*/ 24 h 168"/>
                <a:gd name="T42" fmla="*/ 9 w 100"/>
                <a:gd name="T43" fmla="*/ 37 h 168"/>
                <a:gd name="T44" fmla="*/ 4 w 100"/>
                <a:gd name="T45" fmla="*/ 52 h 168"/>
                <a:gd name="T46" fmla="*/ 1 w 100"/>
                <a:gd name="T47" fmla="*/ 67 h 168"/>
                <a:gd name="T48" fmla="*/ 0 w 100"/>
                <a:gd name="T49" fmla="*/ 84 h 168"/>
                <a:gd name="T50" fmla="*/ 1 w 100"/>
                <a:gd name="T51" fmla="*/ 101 h 168"/>
                <a:gd name="T52" fmla="*/ 4 w 100"/>
                <a:gd name="T53" fmla="*/ 117 h 168"/>
                <a:gd name="T54" fmla="*/ 9 w 100"/>
                <a:gd name="T55" fmla="*/ 131 h 168"/>
                <a:gd name="T56" fmla="*/ 15 w 100"/>
                <a:gd name="T57" fmla="*/ 144 h 168"/>
                <a:gd name="T58" fmla="*/ 23 w 100"/>
                <a:gd name="T59" fmla="*/ 154 h 168"/>
                <a:gd name="T60" fmla="*/ 31 w 100"/>
                <a:gd name="T61" fmla="*/ 161 h 168"/>
                <a:gd name="T62" fmla="*/ 40 w 100"/>
                <a:gd name="T63" fmla="*/ 167 h 168"/>
                <a:gd name="T64" fmla="*/ 50 w 100"/>
                <a:gd name="T65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68">
                  <a:moveTo>
                    <a:pt x="50" y="168"/>
                  </a:moveTo>
                  <a:lnTo>
                    <a:pt x="61" y="167"/>
                  </a:lnTo>
                  <a:lnTo>
                    <a:pt x="70" y="161"/>
                  </a:lnTo>
                  <a:lnTo>
                    <a:pt x="78" y="154"/>
                  </a:lnTo>
                  <a:lnTo>
                    <a:pt x="86" y="144"/>
                  </a:lnTo>
                  <a:lnTo>
                    <a:pt x="92" y="131"/>
                  </a:lnTo>
                  <a:lnTo>
                    <a:pt x="96" y="117"/>
                  </a:lnTo>
                  <a:lnTo>
                    <a:pt x="99" y="101"/>
                  </a:lnTo>
                  <a:lnTo>
                    <a:pt x="100" y="84"/>
                  </a:lnTo>
                  <a:lnTo>
                    <a:pt x="99" y="67"/>
                  </a:lnTo>
                  <a:lnTo>
                    <a:pt x="96" y="52"/>
                  </a:lnTo>
                  <a:lnTo>
                    <a:pt x="92" y="37"/>
                  </a:lnTo>
                  <a:lnTo>
                    <a:pt x="86" y="24"/>
                  </a:lnTo>
                  <a:lnTo>
                    <a:pt x="78" y="15"/>
                  </a:lnTo>
                  <a:lnTo>
                    <a:pt x="70" y="7"/>
                  </a:lnTo>
                  <a:lnTo>
                    <a:pt x="61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7"/>
                  </a:lnTo>
                  <a:lnTo>
                    <a:pt x="23" y="15"/>
                  </a:lnTo>
                  <a:lnTo>
                    <a:pt x="15" y="24"/>
                  </a:lnTo>
                  <a:lnTo>
                    <a:pt x="9" y="37"/>
                  </a:lnTo>
                  <a:lnTo>
                    <a:pt x="4" y="52"/>
                  </a:lnTo>
                  <a:lnTo>
                    <a:pt x="1" y="67"/>
                  </a:lnTo>
                  <a:lnTo>
                    <a:pt x="0" y="84"/>
                  </a:lnTo>
                  <a:lnTo>
                    <a:pt x="1" y="101"/>
                  </a:lnTo>
                  <a:lnTo>
                    <a:pt x="4" y="117"/>
                  </a:lnTo>
                  <a:lnTo>
                    <a:pt x="9" y="131"/>
                  </a:lnTo>
                  <a:lnTo>
                    <a:pt x="15" y="144"/>
                  </a:lnTo>
                  <a:lnTo>
                    <a:pt x="23" y="154"/>
                  </a:lnTo>
                  <a:lnTo>
                    <a:pt x="31" y="161"/>
                  </a:lnTo>
                  <a:lnTo>
                    <a:pt x="40" y="167"/>
                  </a:lnTo>
                  <a:lnTo>
                    <a:pt x="50" y="168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2435" y="1850"/>
              <a:ext cx="342" cy="282"/>
            </a:xfrm>
            <a:custGeom>
              <a:avLst/>
              <a:gdLst>
                <a:gd name="T0" fmla="*/ 654 w 685"/>
                <a:gd name="T1" fmla="*/ 134 h 566"/>
                <a:gd name="T2" fmla="*/ 613 w 685"/>
                <a:gd name="T3" fmla="*/ 60 h 566"/>
                <a:gd name="T4" fmla="*/ 569 w 685"/>
                <a:gd name="T5" fmla="*/ 33 h 566"/>
                <a:gd name="T6" fmla="*/ 542 w 685"/>
                <a:gd name="T7" fmla="*/ 30 h 566"/>
                <a:gd name="T8" fmla="*/ 550 w 685"/>
                <a:gd name="T9" fmla="*/ 42 h 566"/>
                <a:gd name="T10" fmla="*/ 543 w 685"/>
                <a:gd name="T11" fmla="*/ 52 h 566"/>
                <a:gd name="T12" fmla="*/ 494 w 685"/>
                <a:gd name="T13" fmla="*/ 35 h 566"/>
                <a:gd name="T14" fmla="*/ 437 w 685"/>
                <a:gd name="T15" fmla="*/ 27 h 566"/>
                <a:gd name="T16" fmla="*/ 410 w 685"/>
                <a:gd name="T17" fmla="*/ 47 h 566"/>
                <a:gd name="T18" fmla="*/ 399 w 685"/>
                <a:gd name="T19" fmla="*/ 59 h 566"/>
                <a:gd name="T20" fmla="*/ 378 w 685"/>
                <a:gd name="T21" fmla="*/ 61 h 566"/>
                <a:gd name="T22" fmla="*/ 343 w 685"/>
                <a:gd name="T23" fmla="*/ 66 h 566"/>
                <a:gd name="T24" fmla="*/ 299 w 685"/>
                <a:gd name="T25" fmla="*/ 74 h 566"/>
                <a:gd name="T26" fmla="*/ 252 w 685"/>
                <a:gd name="T27" fmla="*/ 85 h 566"/>
                <a:gd name="T28" fmla="*/ 209 w 685"/>
                <a:gd name="T29" fmla="*/ 101 h 566"/>
                <a:gd name="T30" fmla="*/ 154 w 685"/>
                <a:gd name="T31" fmla="*/ 142 h 566"/>
                <a:gd name="T32" fmla="*/ 110 w 685"/>
                <a:gd name="T33" fmla="*/ 196 h 566"/>
                <a:gd name="T34" fmla="*/ 79 w 685"/>
                <a:gd name="T35" fmla="*/ 270 h 566"/>
                <a:gd name="T36" fmla="*/ 83 w 685"/>
                <a:gd name="T37" fmla="*/ 374 h 566"/>
                <a:gd name="T38" fmla="*/ 97 w 685"/>
                <a:gd name="T39" fmla="*/ 423 h 566"/>
                <a:gd name="T40" fmla="*/ 81 w 685"/>
                <a:gd name="T41" fmla="*/ 424 h 566"/>
                <a:gd name="T42" fmla="*/ 68 w 685"/>
                <a:gd name="T43" fmla="*/ 417 h 566"/>
                <a:gd name="T44" fmla="*/ 68 w 685"/>
                <a:gd name="T45" fmla="*/ 465 h 566"/>
                <a:gd name="T46" fmla="*/ 60 w 685"/>
                <a:gd name="T47" fmla="*/ 509 h 566"/>
                <a:gd name="T48" fmla="*/ 59 w 685"/>
                <a:gd name="T49" fmla="*/ 524 h 566"/>
                <a:gd name="T50" fmla="*/ 87 w 685"/>
                <a:gd name="T51" fmla="*/ 523 h 566"/>
                <a:gd name="T52" fmla="*/ 108 w 685"/>
                <a:gd name="T53" fmla="*/ 522 h 566"/>
                <a:gd name="T54" fmla="*/ 86 w 685"/>
                <a:gd name="T55" fmla="*/ 552 h 566"/>
                <a:gd name="T56" fmla="*/ 34 w 685"/>
                <a:gd name="T57" fmla="*/ 563 h 566"/>
                <a:gd name="T58" fmla="*/ 18 w 685"/>
                <a:gd name="T59" fmla="*/ 516 h 566"/>
                <a:gd name="T60" fmla="*/ 20 w 685"/>
                <a:gd name="T61" fmla="*/ 475 h 566"/>
                <a:gd name="T62" fmla="*/ 20 w 685"/>
                <a:gd name="T63" fmla="*/ 423 h 566"/>
                <a:gd name="T64" fmla="*/ 30 w 685"/>
                <a:gd name="T65" fmla="*/ 373 h 566"/>
                <a:gd name="T66" fmla="*/ 50 w 685"/>
                <a:gd name="T67" fmla="*/ 330 h 566"/>
                <a:gd name="T68" fmla="*/ 53 w 685"/>
                <a:gd name="T69" fmla="*/ 221 h 566"/>
                <a:gd name="T70" fmla="*/ 88 w 685"/>
                <a:gd name="T71" fmla="*/ 144 h 566"/>
                <a:gd name="T72" fmla="*/ 144 w 685"/>
                <a:gd name="T73" fmla="*/ 91 h 566"/>
                <a:gd name="T74" fmla="*/ 218 w 685"/>
                <a:gd name="T75" fmla="*/ 48 h 566"/>
                <a:gd name="T76" fmla="*/ 277 w 685"/>
                <a:gd name="T77" fmla="*/ 28 h 566"/>
                <a:gd name="T78" fmla="*/ 339 w 685"/>
                <a:gd name="T79" fmla="*/ 23 h 566"/>
                <a:gd name="T80" fmla="*/ 395 w 685"/>
                <a:gd name="T81" fmla="*/ 15 h 566"/>
                <a:gd name="T82" fmla="*/ 452 w 685"/>
                <a:gd name="T83" fmla="*/ 1 h 566"/>
                <a:gd name="T84" fmla="*/ 509 w 685"/>
                <a:gd name="T85" fmla="*/ 6 h 566"/>
                <a:gd name="T86" fmla="*/ 613 w 685"/>
                <a:gd name="T87" fmla="*/ 24 h 566"/>
                <a:gd name="T88" fmla="*/ 664 w 685"/>
                <a:gd name="T89" fmla="*/ 63 h 566"/>
                <a:gd name="T90" fmla="*/ 680 w 685"/>
                <a:gd name="T91" fmla="*/ 105 h 566"/>
                <a:gd name="T92" fmla="*/ 676 w 685"/>
                <a:gd name="T93" fmla="*/ 213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5" h="566">
                  <a:moveTo>
                    <a:pt x="638" y="195"/>
                  </a:moveTo>
                  <a:lnTo>
                    <a:pt x="650" y="166"/>
                  </a:lnTo>
                  <a:lnTo>
                    <a:pt x="654" y="134"/>
                  </a:lnTo>
                  <a:lnTo>
                    <a:pt x="647" y="103"/>
                  </a:lnTo>
                  <a:lnTo>
                    <a:pt x="632" y="77"/>
                  </a:lnTo>
                  <a:lnTo>
                    <a:pt x="613" y="60"/>
                  </a:lnTo>
                  <a:lnTo>
                    <a:pt x="597" y="47"/>
                  </a:lnTo>
                  <a:lnTo>
                    <a:pt x="581" y="39"/>
                  </a:lnTo>
                  <a:lnTo>
                    <a:pt x="569" y="33"/>
                  </a:lnTo>
                  <a:lnTo>
                    <a:pt x="557" y="30"/>
                  </a:lnTo>
                  <a:lnTo>
                    <a:pt x="548" y="29"/>
                  </a:lnTo>
                  <a:lnTo>
                    <a:pt x="542" y="30"/>
                  </a:lnTo>
                  <a:lnTo>
                    <a:pt x="539" y="31"/>
                  </a:lnTo>
                  <a:lnTo>
                    <a:pt x="544" y="36"/>
                  </a:lnTo>
                  <a:lnTo>
                    <a:pt x="550" y="42"/>
                  </a:lnTo>
                  <a:lnTo>
                    <a:pt x="554" y="47"/>
                  </a:lnTo>
                  <a:lnTo>
                    <a:pt x="551" y="54"/>
                  </a:lnTo>
                  <a:lnTo>
                    <a:pt x="543" y="52"/>
                  </a:lnTo>
                  <a:lnTo>
                    <a:pt x="529" y="47"/>
                  </a:lnTo>
                  <a:lnTo>
                    <a:pt x="512" y="40"/>
                  </a:lnTo>
                  <a:lnTo>
                    <a:pt x="494" y="35"/>
                  </a:lnTo>
                  <a:lnTo>
                    <a:pt x="473" y="29"/>
                  </a:lnTo>
                  <a:lnTo>
                    <a:pt x="453" y="25"/>
                  </a:lnTo>
                  <a:lnTo>
                    <a:pt x="437" y="27"/>
                  </a:lnTo>
                  <a:lnTo>
                    <a:pt x="424" y="32"/>
                  </a:lnTo>
                  <a:lnTo>
                    <a:pt x="418" y="39"/>
                  </a:lnTo>
                  <a:lnTo>
                    <a:pt x="410" y="47"/>
                  </a:lnTo>
                  <a:lnTo>
                    <a:pt x="404" y="55"/>
                  </a:lnTo>
                  <a:lnTo>
                    <a:pt x="401" y="59"/>
                  </a:lnTo>
                  <a:lnTo>
                    <a:pt x="399" y="59"/>
                  </a:lnTo>
                  <a:lnTo>
                    <a:pt x="395" y="60"/>
                  </a:lnTo>
                  <a:lnTo>
                    <a:pt x="388" y="61"/>
                  </a:lnTo>
                  <a:lnTo>
                    <a:pt x="378" y="61"/>
                  </a:lnTo>
                  <a:lnTo>
                    <a:pt x="368" y="62"/>
                  </a:lnTo>
                  <a:lnTo>
                    <a:pt x="356" y="65"/>
                  </a:lnTo>
                  <a:lnTo>
                    <a:pt x="343" y="66"/>
                  </a:lnTo>
                  <a:lnTo>
                    <a:pt x="329" y="68"/>
                  </a:lnTo>
                  <a:lnTo>
                    <a:pt x="314" y="70"/>
                  </a:lnTo>
                  <a:lnTo>
                    <a:pt x="299" y="74"/>
                  </a:lnTo>
                  <a:lnTo>
                    <a:pt x="283" y="77"/>
                  </a:lnTo>
                  <a:lnTo>
                    <a:pt x="268" y="81"/>
                  </a:lnTo>
                  <a:lnTo>
                    <a:pt x="252" y="85"/>
                  </a:lnTo>
                  <a:lnTo>
                    <a:pt x="237" y="90"/>
                  </a:lnTo>
                  <a:lnTo>
                    <a:pt x="223" y="96"/>
                  </a:lnTo>
                  <a:lnTo>
                    <a:pt x="209" y="101"/>
                  </a:lnTo>
                  <a:lnTo>
                    <a:pt x="189" y="113"/>
                  </a:lnTo>
                  <a:lnTo>
                    <a:pt x="171" y="127"/>
                  </a:lnTo>
                  <a:lnTo>
                    <a:pt x="154" y="142"/>
                  </a:lnTo>
                  <a:lnTo>
                    <a:pt x="138" y="159"/>
                  </a:lnTo>
                  <a:lnTo>
                    <a:pt x="124" y="176"/>
                  </a:lnTo>
                  <a:lnTo>
                    <a:pt x="110" y="196"/>
                  </a:lnTo>
                  <a:lnTo>
                    <a:pt x="97" y="215"/>
                  </a:lnTo>
                  <a:lnTo>
                    <a:pt x="87" y="236"/>
                  </a:lnTo>
                  <a:lnTo>
                    <a:pt x="79" y="270"/>
                  </a:lnTo>
                  <a:lnTo>
                    <a:pt x="74" y="305"/>
                  </a:lnTo>
                  <a:lnTo>
                    <a:pt x="75" y="340"/>
                  </a:lnTo>
                  <a:lnTo>
                    <a:pt x="83" y="374"/>
                  </a:lnTo>
                  <a:lnTo>
                    <a:pt x="89" y="387"/>
                  </a:lnTo>
                  <a:lnTo>
                    <a:pt x="94" y="404"/>
                  </a:lnTo>
                  <a:lnTo>
                    <a:pt x="97" y="423"/>
                  </a:lnTo>
                  <a:lnTo>
                    <a:pt x="96" y="436"/>
                  </a:lnTo>
                  <a:lnTo>
                    <a:pt x="86" y="433"/>
                  </a:lnTo>
                  <a:lnTo>
                    <a:pt x="81" y="424"/>
                  </a:lnTo>
                  <a:lnTo>
                    <a:pt x="79" y="412"/>
                  </a:lnTo>
                  <a:lnTo>
                    <a:pt x="74" y="403"/>
                  </a:lnTo>
                  <a:lnTo>
                    <a:pt x="68" y="417"/>
                  </a:lnTo>
                  <a:lnTo>
                    <a:pt x="67" y="433"/>
                  </a:lnTo>
                  <a:lnTo>
                    <a:pt x="67" y="449"/>
                  </a:lnTo>
                  <a:lnTo>
                    <a:pt x="68" y="465"/>
                  </a:lnTo>
                  <a:lnTo>
                    <a:pt x="70" y="482"/>
                  </a:lnTo>
                  <a:lnTo>
                    <a:pt x="67" y="497"/>
                  </a:lnTo>
                  <a:lnTo>
                    <a:pt x="60" y="509"/>
                  </a:lnTo>
                  <a:lnTo>
                    <a:pt x="48" y="521"/>
                  </a:lnTo>
                  <a:lnTo>
                    <a:pt x="52" y="523"/>
                  </a:lnTo>
                  <a:lnTo>
                    <a:pt x="59" y="524"/>
                  </a:lnTo>
                  <a:lnTo>
                    <a:pt x="68" y="525"/>
                  </a:lnTo>
                  <a:lnTo>
                    <a:pt x="78" y="524"/>
                  </a:lnTo>
                  <a:lnTo>
                    <a:pt x="87" y="523"/>
                  </a:lnTo>
                  <a:lnTo>
                    <a:pt x="96" y="523"/>
                  </a:lnTo>
                  <a:lnTo>
                    <a:pt x="103" y="522"/>
                  </a:lnTo>
                  <a:lnTo>
                    <a:pt x="108" y="522"/>
                  </a:lnTo>
                  <a:lnTo>
                    <a:pt x="106" y="530"/>
                  </a:lnTo>
                  <a:lnTo>
                    <a:pt x="98" y="540"/>
                  </a:lnTo>
                  <a:lnTo>
                    <a:pt x="86" y="552"/>
                  </a:lnTo>
                  <a:lnTo>
                    <a:pt x="70" y="561"/>
                  </a:lnTo>
                  <a:lnTo>
                    <a:pt x="52" y="566"/>
                  </a:lnTo>
                  <a:lnTo>
                    <a:pt x="34" y="563"/>
                  </a:lnTo>
                  <a:lnTo>
                    <a:pt x="17" y="552"/>
                  </a:lnTo>
                  <a:lnTo>
                    <a:pt x="0" y="529"/>
                  </a:lnTo>
                  <a:lnTo>
                    <a:pt x="18" y="516"/>
                  </a:lnTo>
                  <a:lnTo>
                    <a:pt x="26" y="503"/>
                  </a:lnTo>
                  <a:lnTo>
                    <a:pt x="26" y="490"/>
                  </a:lnTo>
                  <a:lnTo>
                    <a:pt x="20" y="475"/>
                  </a:lnTo>
                  <a:lnTo>
                    <a:pt x="20" y="457"/>
                  </a:lnTo>
                  <a:lnTo>
                    <a:pt x="19" y="440"/>
                  </a:lnTo>
                  <a:lnTo>
                    <a:pt x="20" y="423"/>
                  </a:lnTo>
                  <a:lnTo>
                    <a:pt x="21" y="406"/>
                  </a:lnTo>
                  <a:lnTo>
                    <a:pt x="25" y="389"/>
                  </a:lnTo>
                  <a:lnTo>
                    <a:pt x="30" y="373"/>
                  </a:lnTo>
                  <a:lnTo>
                    <a:pt x="40" y="359"/>
                  </a:lnTo>
                  <a:lnTo>
                    <a:pt x="51" y="347"/>
                  </a:lnTo>
                  <a:lnTo>
                    <a:pt x="50" y="330"/>
                  </a:lnTo>
                  <a:lnTo>
                    <a:pt x="49" y="295"/>
                  </a:lnTo>
                  <a:lnTo>
                    <a:pt x="49" y="255"/>
                  </a:lnTo>
                  <a:lnTo>
                    <a:pt x="53" y="221"/>
                  </a:lnTo>
                  <a:lnTo>
                    <a:pt x="63" y="191"/>
                  </a:lnTo>
                  <a:lnTo>
                    <a:pt x="74" y="166"/>
                  </a:lnTo>
                  <a:lnTo>
                    <a:pt x="88" y="144"/>
                  </a:lnTo>
                  <a:lnTo>
                    <a:pt x="103" y="126"/>
                  </a:lnTo>
                  <a:lnTo>
                    <a:pt x="123" y="108"/>
                  </a:lnTo>
                  <a:lnTo>
                    <a:pt x="144" y="91"/>
                  </a:lnTo>
                  <a:lnTo>
                    <a:pt x="171" y="75"/>
                  </a:lnTo>
                  <a:lnTo>
                    <a:pt x="201" y="58"/>
                  </a:lnTo>
                  <a:lnTo>
                    <a:pt x="218" y="48"/>
                  </a:lnTo>
                  <a:lnTo>
                    <a:pt x="237" y="40"/>
                  </a:lnTo>
                  <a:lnTo>
                    <a:pt x="256" y="33"/>
                  </a:lnTo>
                  <a:lnTo>
                    <a:pt x="277" y="28"/>
                  </a:lnTo>
                  <a:lnTo>
                    <a:pt x="298" y="24"/>
                  </a:lnTo>
                  <a:lnTo>
                    <a:pt x="318" y="22"/>
                  </a:lnTo>
                  <a:lnTo>
                    <a:pt x="339" y="23"/>
                  </a:lnTo>
                  <a:lnTo>
                    <a:pt x="359" y="27"/>
                  </a:lnTo>
                  <a:lnTo>
                    <a:pt x="376" y="21"/>
                  </a:lnTo>
                  <a:lnTo>
                    <a:pt x="395" y="15"/>
                  </a:lnTo>
                  <a:lnTo>
                    <a:pt x="413" y="9"/>
                  </a:lnTo>
                  <a:lnTo>
                    <a:pt x="433" y="5"/>
                  </a:lnTo>
                  <a:lnTo>
                    <a:pt x="452" y="1"/>
                  </a:lnTo>
                  <a:lnTo>
                    <a:pt x="471" y="0"/>
                  </a:lnTo>
                  <a:lnTo>
                    <a:pt x="490" y="1"/>
                  </a:lnTo>
                  <a:lnTo>
                    <a:pt x="509" y="6"/>
                  </a:lnTo>
                  <a:lnTo>
                    <a:pt x="544" y="4"/>
                  </a:lnTo>
                  <a:lnTo>
                    <a:pt x="583" y="13"/>
                  </a:lnTo>
                  <a:lnTo>
                    <a:pt x="613" y="24"/>
                  </a:lnTo>
                  <a:lnTo>
                    <a:pt x="637" y="37"/>
                  </a:lnTo>
                  <a:lnTo>
                    <a:pt x="653" y="50"/>
                  </a:lnTo>
                  <a:lnTo>
                    <a:pt x="664" y="63"/>
                  </a:lnTo>
                  <a:lnTo>
                    <a:pt x="671" y="78"/>
                  </a:lnTo>
                  <a:lnTo>
                    <a:pt x="677" y="92"/>
                  </a:lnTo>
                  <a:lnTo>
                    <a:pt x="680" y="105"/>
                  </a:lnTo>
                  <a:lnTo>
                    <a:pt x="685" y="138"/>
                  </a:lnTo>
                  <a:lnTo>
                    <a:pt x="681" y="179"/>
                  </a:lnTo>
                  <a:lnTo>
                    <a:pt x="676" y="213"/>
                  </a:lnTo>
                  <a:lnTo>
                    <a:pt x="668" y="227"/>
                  </a:lnTo>
                  <a:lnTo>
                    <a:pt x="638" y="19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45"/>
            <p:cNvSpPr>
              <a:spLocks/>
            </p:cNvSpPr>
            <p:nvPr/>
          </p:nvSpPr>
          <p:spPr bwMode="auto">
            <a:xfrm>
              <a:off x="2680" y="1890"/>
              <a:ext cx="69" cy="68"/>
            </a:xfrm>
            <a:custGeom>
              <a:avLst/>
              <a:gdLst>
                <a:gd name="T0" fmla="*/ 54 w 137"/>
                <a:gd name="T1" fmla="*/ 73 h 137"/>
                <a:gd name="T2" fmla="*/ 58 w 137"/>
                <a:gd name="T3" fmla="*/ 56 h 137"/>
                <a:gd name="T4" fmla="*/ 61 w 137"/>
                <a:gd name="T5" fmla="*/ 39 h 137"/>
                <a:gd name="T6" fmla="*/ 61 w 137"/>
                <a:gd name="T7" fmla="*/ 20 h 137"/>
                <a:gd name="T8" fmla="*/ 55 w 137"/>
                <a:gd name="T9" fmla="*/ 2 h 137"/>
                <a:gd name="T10" fmla="*/ 61 w 137"/>
                <a:gd name="T11" fmla="*/ 11 h 137"/>
                <a:gd name="T12" fmla="*/ 73 w 137"/>
                <a:gd name="T13" fmla="*/ 39 h 137"/>
                <a:gd name="T14" fmla="*/ 81 w 137"/>
                <a:gd name="T15" fmla="*/ 72 h 137"/>
                <a:gd name="T16" fmla="*/ 82 w 137"/>
                <a:gd name="T17" fmla="*/ 94 h 137"/>
                <a:gd name="T18" fmla="*/ 85 w 137"/>
                <a:gd name="T19" fmla="*/ 93 h 137"/>
                <a:gd name="T20" fmla="*/ 92 w 137"/>
                <a:gd name="T21" fmla="*/ 88 h 137"/>
                <a:gd name="T22" fmla="*/ 102 w 137"/>
                <a:gd name="T23" fmla="*/ 82 h 137"/>
                <a:gd name="T24" fmla="*/ 111 w 137"/>
                <a:gd name="T25" fmla="*/ 73 h 137"/>
                <a:gd name="T26" fmla="*/ 120 w 137"/>
                <a:gd name="T27" fmla="*/ 65 h 137"/>
                <a:gd name="T28" fmla="*/ 128 w 137"/>
                <a:gd name="T29" fmla="*/ 60 h 137"/>
                <a:gd name="T30" fmla="*/ 135 w 137"/>
                <a:gd name="T31" fmla="*/ 55 h 137"/>
                <a:gd name="T32" fmla="*/ 137 w 137"/>
                <a:gd name="T33" fmla="*/ 55 h 137"/>
                <a:gd name="T34" fmla="*/ 133 w 137"/>
                <a:gd name="T35" fmla="*/ 72 h 137"/>
                <a:gd name="T36" fmla="*/ 125 w 137"/>
                <a:gd name="T37" fmla="*/ 86 h 137"/>
                <a:gd name="T38" fmla="*/ 114 w 137"/>
                <a:gd name="T39" fmla="*/ 99 h 137"/>
                <a:gd name="T40" fmla="*/ 104 w 137"/>
                <a:gd name="T41" fmla="*/ 111 h 137"/>
                <a:gd name="T42" fmla="*/ 96 w 137"/>
                <a:gd name="T43" fmla="*/ 116 h 137"/>
                <a:gd name="T44" fmla="*/ 88 w 137"/>
                <a:gd name="T45" fmla="*/ 121 h 137"/>
                <a:gd name="T46" fmla="*/ 79 w 137"/>
                <a:gd name="T47" fmla="*/ 125 h 137"/>
                <a:gd name="T48" fmla="*/ 70 w 137"/>
                <a:gd name="T49" fmla="*/ 129 h 137"/>
                <a:gd name="T50" fmla="*/ 61 w 137"/>
                <a:gd name="T51" fmla="*/ 132 h 137"/>
                <a:gd name="T52" fmla="*/ 51 w 137"/>
                <a:gd name="T53" fmla="*/ 134 h 137"/>
                <a:gd name="T54" fmla="*/ 42 w 137"/>
                <a:gd name="T55" fmla="*/ 136 h 137"/>
                <a:gd name="T56" fmla="*/ 31 w 137"/>
                <a:gd name="T57" fmla="*/ 137 h 137"/>
                <a:gd name="T58" fmla="*/ 32 w 137"/>
                <a:gd name="T59" fmla="*/ 118 h 137"/>
                <a:gd name="T60" fmla="*/ 30 w 137"/>
                <a:gd name="T61" fmla="*/ 96 h 137"/>
                <a:gd name="T62" fmla="*/ 24 w 137"/>
                <a:gd name="T63" fmla="*/ 73 h 137"/>
                <a:gd name="T64" fmla="*/ 17 w 137"/>
                <a:gd name="T65" fmla="*/ 52 h 137"/>
                <a:gd name="T66" fmla="*/ 11 w 137"/>
                <a:gd name="T67" fmla="*/ 31 h 137"/>
                <a:gd name="T68" fmla="*/ 5 w 137"/>
                <a:gd name="T69" fmla="*/ 15 h 137"/>
                <a:gd name="T70" fmla="*/ 1 w 137"/>
                <a:gd name="T71" fmla="*/ 3 h 137"/>
                <a:gd name="T72" fmla="*/ 0 w 137"/>
                <a:gd name="T73" fmla="*/ 0 h 137"/>
                <a:gd name="T74" fmla="*/ 6 w 137"/>
                <a:gd name="T75" fmla="*/ 3 h 137"/>
                <a:gd name="T76" fmla="*/ 14 w 137"/>
                <a:gd name="T77" fmla="*/ 11 h 137"/>
                <a:gd name="T78" fmla="*/ 22 w 137"/>
                <a:gd name="T79" fmla="*/ 22 h 137"/>
                <a:gd name="T80" fmla="*/ 30 w 137"/>
                <a:gd name="T81" fmla="*/ 33 h 137"/>
                <a:gd name="T82" fmla="*/ 37 w 137"/>
                <a:gd name="T83" fmla="*/ 46 h 137"/>
                <a:gd name="T84" fmla="*/ 45 w 137"/>
                <a:gd name="T85" fmla="*/ 56 h 137"/>
                <a:gd name="T86" fmla="*/ 51 w 137"/>
                <a:gd name="T87" fmla="*/ 67 h 137"/>
                <a:gd name="T88" fmla="*/ 54 w 137"/>
                <a:gd name="T89" fmla="*/ 7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7" h="137">
                  <a:moveTo>
                    <a:pt x="54" y="73"/>
                  </a:moveTo>
                  <a:lnTo>
                    <a:pt x="58" y="56"/>
                  </a:lnTo>
                  <a:lnTo>
                    <a:pt x="61" y="39"/>
                  </a:lnTo>
                  <a:lnTo>
                    <a:pt x="61" y="20"/>
                  </a:lnTo>
                  <a:lnTo>
                    <a:pt x="55" y="2"/>
                  </a:lnTo>
                  <a:lnTo>
                    <a:pt x="61" y="11"/>
                  </a:lnTo>
                  <a:lnTo>
                    <a:pt x="73" y="39"/>
                  </a:lnTo>
                  <a:lnTo>
                    <a:pt x="81" y="72"/>
                  </a:lnTo>
                  <a:lnTo>
                    <a:pt x="82" y="94"/>
                  </a:lnTo>
                  <a:lnTo>
                    <a:pt x="85" y="93"/>
                  </a:lnTo>
                  <a:lnTo>
                    <a:pt x="92" y="88"/>
                  </a:lnTo>
                  <a:lnTo>
                    <a:pt x="102" y="82"/>
                  </a:lnTo>
                  <a:lnTo>
                    <a:pt x="111" y="73"/>
                  </a:lnTo>
                  <a:lnTo>
                    <a:pt x="120" y="65"/>
                  </a:lnTo>
                  <a:lnTo>
                    <a:pt x="128" y="60"/>
                  </a:lnTo>
                  <a:lnTo>
                    <a:pt x="135" y="55"/>
                  </a:lnTo>
                  <a:lnTo>
                    <a:pt x="137" y="55"/>
                  </a:lnTo>
                  <a:lnTo>
                    <a:pt x="133" y="72"/>
                  </a:lnTo>
                  <a:lnTo>
                    <a:pt x="125" y="86"/>
                  </a:lnTo>
                  <a:lnTo>
                    <a:pt x="114" y="99"/>
                  </a:lnTo>
                  <a:lnTo>
                    <a:pt x="104" y="111"/>
                  </a:lnTo>
                  <a:lnTo>
                    <a:pt x="96" y="116"/>
                  </a:lnTo>
                  <a:lnTo>
                    <a:pt x="88" y="121"/>
                  </a:lnTo>
                  <a:lnTo>
                    <a:pt x="79" y="125"/>
                  </a:lnTo>
                  <a:lnTo>
                    <a:pt x="70" y="129"/>
                  </a:lnTo>
                  <a:lnTo>
                    <a:pt x="61" y="132"/>
                  </a:lnTo>
                  <a:lnTo>
                    <a:pt x="51" y="134"/>
                  </a:lnTo>
                  <a:lnTo>
                    <a:pt x="42" y="136"/>
                  </a:lnTo>
                  <a:lnTo>
                    <a:pt x="31" y="137"/>
                  </a:lnTo>
                  <a:lnTo>
                    <a:pt x="32" y="118"/>
                  </a:lnTo>
                  <a:lnTo>
                    <a:pt x="30" y="96"/>
                  </a:lnTo>
                  <a:lnTo>
                    <a:pt x="24" y="73"/>
                  </a:lnTo>
                  <a:lnTo>
                    <a:pt x="17" y="52"/>
                  </a:lnTo>
                  <a:lnTo>
                    <a:pt x="11" y="31"/>
                  </a:lnTo>
                  <a:lnTo>
                    <a:pt x="5" y="15"/>
                  </a:lnTo>
                  <a:lnTo>
                    <a:pt x="1" y="3"/>
                  </a:lnTo>
                  <a:lnTo>
                    <a:pt x="0" y="0"/>
                  </a:lnTo>
                  <a:lnTo>
                    <a:pt x="6" y="3"/>
                  </a:lnTo>
                  <a:lnTo>
                    <a:pt x="14" y="11"/>
                  </a:lnTo>
                  <a:lnTo>
                    <a:pt x="22" y="22"/>
                  </a:lnTo>
                  <a:lnTo>
                    <a:pt x="30" y="33"/>
                  </a:lnTo>
                  <a:lnTo>
                    <a:pt x="37" y="46"/>
                  </a:lnTo>
                  <a:lnTo>
                    <a:pt x="45" y="56"/>
                  </a:lnTo>
                  <a:lnTo>
                    <a:pt x="51" y="67"/>
                  </a:lnTo>
                  <a:lnTo>
                    <a:pt x="54" y="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46"/>
            <p:cNvSpPr>
              <a:spLocks/>
            </p:cNvSpPr>
            <p:nvPr/>
          </p:nvSpPr>
          <p:spPr bwMode="auto">
            <a:xfrm>
              <a:off x="2504" y="1908"/>
              <a:ext cx="182" cy="233"/>
            </a:xfrm>
            <a:custGeom>
              <a:avLst/>
              <a:gdLst>
                <a:gd name="T0" fmla="*/ 62 w 364"/>
                <a:gd name="T1" fmla="*/ 461 h 467"/>
                <a:gd name="T2" fmla="*/ 43 w 364"/>
                <a:gd name="T3" fmla="*/ 442 h 467"/>
                <a:gd name="T4" fmla="*/ 31 w 364"/>
                <a:gd name="T5" fmla="*/ 417 h 467"/>
                <a:gd name="T6" fmla="*/ 33 w 364"/>
                <a:gd name="T7" fmla="*/ 337 h 467"/>
                <a:gd name="T8" fmla="*/ 25 w 364"/>
                <a:gd name="T9" fmla="*/ 314 h 467"/>
                <a:gd name="T10" fmla="*/ 11 w 364"/>
                <a:gd name="T11" fmla="*/ 298 h 467"/>
                <a:gd name="T12" fmla="*/ 0 w 364"/>
                <a:gd name="T13" fmla="*/ 283 h 467"/>
                <a:gd name="T14" fmla="*/ 23 w 364"/>
                <a:gd name="T15" fmla="*/ 287 h 467"/>
                <a:gd name="T16" fmla="*/ 66 w 364"/>
                <a:gd name="T17" fmla="*/ 299 h 467"/>
                <a:gd name="T18" fmla="*/ 102 w 364"/>
                <a:gd name="T19" fmla="*/ 298 h 467"/>
                <a:gd name="T20" fmla="*/ 142 w 364"/>
                <a:gd name="T21" fmla="*/ 278 h 467"/>
                <a:gd name="T22" fmla="*/ 175 w 364"/>
                <a:gd name="T23" fmla="*/ 256 h 467"/>
                <a:gd name="T24" fmla="*/ 197 w 364"/>
                <a:gd name="T25" fmla="*/ 212 h 467"/>
                <a:gd name="T26" fmla="*/ 227 w 364"/>
                <a:gd name="T27" fmla="*/ 154 h 467"/>
                <a:gd name="T28" fmla="*/ 270 w 364"/>
                <a:gd name="T29" fmla="*/ 105 h 467"/>
                <a:gd name="T30" fmla="*/ 289 w 364"/>
                <a:gd name="T31" fmla="*/ 99 h 467"/>
                <a:gd name="T32" fmla="*/ 320 w 364"/>
                <a:gd name="T33" fmla="*/ 91 h 467"/>
                <a:gd name="T34" fmla="*/ 338 w 364"/>
                <a:gd name="T35" fmla="*/ 81 h 467"/>
                <a:gd name="T36" fmla="*/ 327 w 364"/>
                <a:gd name="T37" fmla="*/ 57 h 467"/>
                <a:gd name="T38" fmla="*/ 308 w 364"/>
                <a:gd name="T39" fmla="*/ 38 h 467"/>
                <a:gd name="T40" fmla="*/ 291 w 364"/>
                <a:gd name="T41" fmla="*/ 34 h 467"/>
                <a:gd name="T42" fmla="*/ 276 w 364"/>
                <a:gd name="T43" fmla="*/ 34 h 467"/>
                <a:gd name="T44" fmla="*/ 262 w 364"/>
                <a:gd name="T45" fmla="*/ 40 h 467"/>
                <a:gd name="T46" fmla="*/ 237 w 364"/>
                <a:gd name="T47" fmla="*/ 72 h 467"/>
                <a:gd name="T48" fmla="*/ 213 w 364"/>
                <a:gd name="T49" fmla="*/ 104 h 467"/>
                <a:gd name="T50" fmla="*/ 184 w 364"/>
                <a:gd name="T51" fmla="*/ 98 h 467"/>
                <a:gd name="T52" fmla="*/ 174 w 364"/>
                <a:gd name="T53" fmla="*/ 80 h 467"/>
                <a:gd name="T54" fmla="*/ 191 w 364"/>
                <a:gd name="T55" fmla="*/ 89 h 467"/>
                <a:gd name="T56" fmla="*/ 206 w 364"/>
                <a:gd name="T57" fmla="*/ 63 h 467"/>
                <a:gd name="T58" fmla="*/ 222 w 364"/>
                <a:gd name="T59" fmla="*/ 27 h 467"/>
                <a:gd name="T60" fmla="*/ 250 w 364"/>
                <a:gd name="T61" fmla="*/ 2 h 467"/>
                <a:gd name="T62" fmla="*/ 277 w 364"/>
                <a:gd name="T63" fmla="*/ 0 h 467"/>
                <a:gd name="T64" fmla="*/ 305 w 364"/>
                <a:gd name="T65" fmla="*/ 8 h 467"/>
                <a:gd name="T66" fmla="*/ 331 w 364"/>
                <a:gd name="T67" fmla="*/ 32 h 467"/>
                <a:gd name="T68" fmla="*/ 349 w 364"/>
                <a:gd name="T69" fmla="*/ 61 h 467"/>
                <a:gd name="T70" fmla="*/ 361 w 364"/>
                <a:gd name="T71" fmla="*/ 94 h 467"/>
                <a:gd name="T72" fmla="*/ 351 w 364"/>
                <a:gd name="T73" fmla="*/ 110 h 467"/>
                <a:gd name="T74" fmla="*/ 318 w 364"/>
                <a:gd name="T75" fmla="*/ 121 h 467"/>
                <a:gd name="T76" fmla="*/ 275 w 364"/>
                <a:gd name="T77" fmla="*/ 176 h 467"/>
                <a:gd name="T78" fmla="*/ 239 w 364"/>
                <a:gd name="T79" fmla="*/ 237 h 467"/>
                <a:gd name="T80" fmla="*/ 195 w 364"/>
                <a:gd name="T81" fmla="*/ 288 h 467"/>
                <a:gd name="T82" fmla="*/ 140 w 364"/>
                <a:gd name="T83" fmla="*/ 328 h 467"/>
                <a:gd name="T84" fmla="*/ 72 w 364"/>
                <a:gd name="T85" fmla="*/ 337 h 467"/>
                <a:gd name="T86" fmla="*/ 61 w 364"/>
                <a:gd name="T87" fmla="*/ 367 h 467"/>
                <a:gd name="T88" fmla="*/ 70 w 364"/>
                <a:gd name="T89" fmla="*/ 415 h 467"/>
                <a:gd name="T90" fmla="*/ 80 w 364"/>
                <a:gd name="T91" fmla="*/ 46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64" h="467">
                  <a:moveTo>
                    <a:pt x="80" y="467"/>
                  </a:moveTo>
                  <a:lnTo>
                    <a:pt x="71" y="465"/>
                  </a:lnTo>
                  <a:lnTo>
                    <a:pt x="62" y="461"/>
                  </a:lnTo>
                  <a:lnTo>
                    <a:pt x="55" y="455"/>
                  </a:lnTo>
                  <a:lnTo>
                    <a:pt x="49" y="449"/>
                  </a:lnTo>
                  <a:lnTo>
                    <a:pt x="43" y="442"/>
                  </a:lnTo>
                  <a:lnTo>
                    <a:pt x="39" y="434"/>
                  </a:lnTo>
                  <a:lnTo>
                    <a:pt x="34" y="426"/>
                  </a:lnTo>
                  <a:lnTo>
                    <a:pt x="31" y="417"/>
                  </a:lnTo>
                  <a:lnTo>
                    <a:pt x="28" y="393"/>
                  </a:lnTo>
                  <a:lnTo>
                    <a:pt x="31" y="363"/>
                  </a:lnTo>
                  <a:lnTo>
                    <a:pt x="33" y="337"/>
                  </a:lnTo>
                  <a:lnTo>
                    <a:pt x="36" y="322"/>
                  </a:lnTo>
                  <a:lnTo>
                    <a:pt x="31" y="318"/>
                  </a:lnTo>
                  <a:lnTo>
                    <a:pt x="25" y="314"/>
                  </a:lnTo>
                  <a:lnTo>
                    <a:pt x="20" y="309"/>
                  </a:lnTo>
                  <a:lnTo>
                    <a:pt x="16" y="303"/>
                  </a:lnTo>
                  <a:lnTo>
                    <a:pt x="11" y="298"/>
                  </a:lnTo>
                  <a:lnTo>
                    <a:pt x="6" y="293"/>
                  </a:lnTo>
                  <a:lnTo>
                    <a:pt x="3" y="287"/>
                  </a:lnTo>
                  <a:lnTo>
                    <a:pt x="0" y="283"/>
                  </a:lnTo>
                  <a:lnTo>
                    <a:pt x="4" y="283"/>
                  </a:lnTo>
                  <a:lnTo>
                    <a:pt x="12" y="284"/>
                  </a:lnTo>
                  <a:lnTo>
                    <a:pt x="23" y="287"/>
                  </a:lnTo>
                  <a:lnTo>
                    <a:pt x="36" y="291"/>
                  </a:lnTo>
                  <a:lnTo>
                    <a:pt x="51" y="295"/>
                  </a:lnTo>
                  <a:lnTo>
                    <a:pt x="66" y="299"/>
                  </a:lnTo>
                  <a:lnTo>
                    <a:pt x="80" y="300"/>
                  </a:lnTo>
                  <a:lnTo>
                    <a:pt x="92" y="300"/>
                  </a:lnTo>
                  <a:lnTo>
                    <a:pt x="102" y="298"/>
                  </a:lnTo>
                  <a:lnTo>
                    <a:pt x="115" y="292"/>
                  </a:lnTo>
                  <a:lnTo>
                    <a:pt x="129" y="285"/>
                  </a:lnTo>
                  <a:lnTo>
                    <a:pt x="142" y="278"/>
                  </a:lnTo>
                  <a:lnTo>
                    <a:pt x="155" y="270"/>
                  </a:lnTo>
                  <a:lnTo>
                    <a:pt x="167" y="263"/>
                  </a:lnTo>
                  <a:lnTo>
                    <a:pt x="175" y="256"/>
                  </a:lnTo>
                  <a:lnTo>
                    <a:pt x="178" y="253"/>
                  </a:lnTo>
                  <a:lnTo>
                    <a:pt x="189" y="232"/>
                  </a:lnTo>
                  <a:lnTo>
                    <a:pt x="197" y="212"/>
                  </a:lnTo>
                  <a:lnTo>
                    <a:pt x="206" y="192"/>
                  </a:lnTo>
                  <a:lnTo>
                    <a:pt x="216" y="172"/>
                  </a:lnTo>
                  <a:lnTo>
                    <a:pt x="227" y="154"/>
                  </a:lnTo>
                  <a:lnTo>
                    <a:pt x="238" y="135"/>
                  </a:lnTo>
                  <a:lnTo>
                    <a:pt x="253" y="119"/>
                  </a:lnTo>
                  <a:lnTo>
                    <a:pt x="270" y="105"/>
                  </a:lnTo>
                  <a:lnTo>
                    <a:pt x="274" y="104"/>
                  </a:lnTo>
                  <a:lnTo>
                    <a:pt x="280" y="102"/>
                  </a:lnTo>
                  <a:lnTo>
                    <a:pt x="289" y="99"/>
                  </a:lnTo>
                  <a:lnTo>
                    <a:pt x="298" y="96"/>
                  </a:lnTo>
                  <a:lnTo>
                    <a:pt x="310" y="94"/>
                  </a:lnTo>
                  <a:lnTo>
                    <a:pt x="320" y="91"/>
                  </a:lnTo>
                  <a:lnTo>
                    <a:pt x="330" y="90"/>
                  </a:lnTo>
                  <a:lnTo>
                    <a:pt x="339" y="89"/>
                  </a:lnTo>
                  <a:lnTo>
                    <a:pt x="338" y="81"/>
                  </a:lnTo>
                  <a:lnTo>
                    <a:pt x="335" y="72"/>
                  </a:lnTo>
                  <a:lnTo>
                    <a:pt x="331" y="64"/>
                  </a:lnTo>
                  <a:lnTo>
                    <a:pt x="327" y="57"/>
                  </a:lnTo>
                  <a:lnTo>
                    <a:pt x="321" y="50"/>
                  </a:lnTo>
                  <a:lnTo>
                    <a:pt x="315" y="43"/>
                  </a:lnTo>
                  <a:lnTo>
                    <a:pt x="308" y="38"/>
                  </a:lnTo>
                  <a:lnTo>
                    <a:pt x="300" y="35"/>
                  </a:lnTo>
                  <a:lnTo>
                    <a:pt x="296" y="34"/>
                  </a:lnTo>
                  <a:lnTo>
                    <a:pt x="291" y="34"/>
                  </a:lnTo>
                  <a:lnTo>
                    <a:pt x="285" y="33"/>
                  </a:lnTo>
                  <a:lnTo>
                    <a:pt x="281" y="33"/>
                  </a:lnTo>
                  <a:lnTo>
                    <a:pt x="276" y="34"/>
                  </a:lnTo>
                  <a:lnTo>
                    <a:pt x="272" y="35"/>
                  </a:lnTo>
                  <a:lnTo>
                    <a:pt x="267" y="36"/>
                  </a:lnTo>
                  <a:lnTo>
                    <a:pt x="262" y="40"/>
                  </a:lnTo>
                  <a:lnTo>
                    <a:pt x="253" y="48"/>
                  </a:lnTo>
                  <a:lnTo>
                    <a:pt x="245" y="59"/>
                  </a:lnTo>
                  <a:lnTo>
                    <a:pt x="237" y="72"/>
                  </a:lnTo>
                  <a:lnTo>
                    <a:pt x="230" y="85"/>
                  </a:lnTo>
                  <a:lnTo>
                    <a:pt x="222" y="96"/>
                  </a:lnTo>
                  <a:lnTo>
                    <a:pt x="213" y="104"/>
                  </a:lnTo>
                  <a:lnTo>
                    <a:pt x="201" y="108"/>
                  </a:lnTo>
                  <a:lnTo>
                    <a:pt x="187" y="105"/>
                  </a:lnTo>
                  <a:lnTo>
                    <a:pt x="184" y="98"/>
                  </a:lnTo>
                  <a:lnTo>
                    <a:pt x="179" y="94"/>
                  </a:lnTo>
                  <a:lnTo>
                    <a:pt x="175" y="88"/>
                  </a:lnTo>
                  <a:lnTo>
                    <a:pt x="174" y="80"/>
                  </a:lnTo>
                  <a:lnTo>
                    <a:pt x="179" y="82"/>
                  </a:lnTo>
                  <a:lnTo>
                    <a:pt x="185" y="86"/>
                  </a:lnTo>
                  <a:lnTo>
                    <a:pt x="191" y="89"/>
                  </a:lnTo>
                  <a:lnTo>
                    <a:pt x="198" y="87"/>
                  </a:lnTo>
                  <a:lnTo>
                    <a:pt x="201" y="74"/>
                  </a:lnTo>
                  <a:lnTo>
                    <a:pt x="206" y="63"/>
                  </a:lnTo>
                  <a:lnTo>
                    <a:pt x="210" y="50"/>
                  </a:lnTo>
                  <a:lnTo>
                    <a:pt x="216" y="38"/>
                  </a:lnTo>
                  <a:lnTo>
                    <a:pt x="222" y="27"/>
                  </a:lnTo>
                  <a:lnTo>
                    <a:pt x="230" y="18"/>
                  </a:lnTo>
                  <a:lnTo>
                    <a:pt x="239" y="8"/>
                  </a:lnTo>
                  <a:lnTo>
                    <a:pt x="250" y="2"/>
                  </a:lnTo>
                  <a:lnTo>
                    <a:pt x="259" y="0"/>
                  </a:lnTo>
                  <a:lnTo>
                    <a:pt x="268" y="0"/>
                  </a:lnTo>
                  <a:lnTo>
                    <a:pt x="277" y="0"/>
                  </a:lnTo>
                  <a:lnTo>
                    <a:pt x="286" y="2"/>
                  </a:lnTo>
                  <a:lnTo>
                    <a:pt x="295" y="5"/>
                  </a:lnTo>
                  <a:lnTo>
                    <a:pt x="305" y="8"/>
                  </a:lnTo>
                  <a:lnTo>
                    <a:pt x="314" y="14"/>
                  </a:lnTo>
                  <a:lnTo>
                    <a:pt x="326" y="22"/>
                  </a:lnTo>
                  <a:lnTo>
                    <a:pt x="331" y="32"/>
                  </a:lnTo>
                  <a:lnTo>
                    <a:pt x="338" y="42"/>
                  </a:lnTo>
                  <a:lnTo>
                    <a:pt x="344" y="51"/>
                  </a:lnTo>
                  <a:lnTo>
                    <a:pt x="349" y="61"/>
                  </a:lnTo>
                  <a:lnTo>
                    <a:pt x="353" y="72"/>
                  </a:lnTo>
                  <a:lnTo>
                    <a:pt x="358" y="82"/>
                  </a:lnTo>
                  <a:lnTo>
                    <a:pt x="361" y="94"/>
                  </a:lnTo>
                  <a:lnTo>
                    <a:pt x="364" y="105"/>
                  </a:lnTo>
                  <a:lnTo>
                    <a:pt x="358" y="110"/>
                  </a:lnTo>
                  <a:lnTo>
                    <a:pt x="351" y="110"/>
                  </a:lnTo>
                  <a:lnTo>
                    <a:pt x="344" y="109"/>
                  </a:lnTo>
                  <a:lnTo>
                    <a:pt x="336" y="109"/>
                  </a:lnTo>
                  <a:lnTo>
                    <a:pt x="318" y="121"/>
                  </a:lnTo>
                  <a:lnTo>
                    <a:pt x="301" y="138"/>
                  </a:lnTo>
                  <a:lnTo>
                    <a:pt x="288" y="156"/>
                  </a:lnTo>
                  <a:lnTo>
                    <a:pt x="275" y="176"/>
                  </a:lnTo>
                  <a:lnTo>
                    <a:pt x="263" y="195"/>
                  </a:lnTo>
                  <a:lnTo>
                    <a:pt x="252" y="217"/>
                  </a:lnTo>
                  <a:lnTo>
                    <a:pt x="239" y="237"/>
                  </a:lnTo>
                  <a:lnTo>
                    <a:pt x="227" y="256"/>
                  </a:lnTo>
                  <a:lnTo>
                    <a:pt x="212" y="272"/>
                  </a:lnTo>
                  <a:lnTo>
                    <a:pt x="195" y="288"/>
                  </a:lnTo>
                  <a:lnTo>
                    <a:pt x="178" y="303"/>
                  </a:lnTo>
                  <a:lnTo>
                    <a:pt x="160" y="317"/>
                  </a:lnTo>
                  <a:lnTo>
                    <a:pt x="140" y="328"/>
                  </a:lnTo>
                  <a:lnTo>
                    <a:pt x="118" y="336"/>
                  </a:lnTo>
                  <a:lnTo>
                    <a:pt x="96" y="339"/>
                  </a:lnTo>
                  <a:lnTo>
                    <a:pt x="72" y="337"/>
                  </a:lnTo>
                  <a:lnTo>
                    <a:pt x="61" y="341"/>
                  </a:lnTo>
                  <a:lnTo>
                    <a:pt x="59" y="353"/>
                  </a:lnTo>
                  <a:lnTo>
                    <a:pt x="61" y="367"/>
                  </a:lnTo>
                  <a:lnTo>
                    <a:pt x="59" y="379"/>
                  </a:lnTo>
                  <a:lnTo>
                    <a:pt x="64" y="398"/>
                  </a:lnTo>
                  <a:lnTo>
                    <a:pt x="70" y="415"/>
                  </a:lnTo>
                  <a:lnTo>
                    <a:pt x="79" y="431"/>
                  </a:lnTo>
                  <a:lnTo>
                    <a:pt x="91" y="444"/>
                  </a:lnTo>
                  <a:lnTo>
                    <a:pt x="80" y="4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0" name="Freeform 47"/>
            <p:cNvSpPr>
              <a:spLocks/>
            </p:cNvSpPr>
            <p:nvPr/>
          </p:nvSpPr>
          <p:spPr bwMode="auto">
            <a:xfrm>
              <a:off x="2734" y="1949"/>
              <a:ext cx="114" cy="83"/>
            </a:xfrm>
            <a:custGeom>
              <a:avLst/>
              <a:gdLst>
                <a:gd name="T0" fmla="*/ 77 w 227"/>
                <a:gd name="T1" fmla="*/ 104 h 167"/>
                <a:gd name="T2" fmla="*/ 96 w 227"/>
                <a:gd name="T3" fmla="*/ 106 h 167"/>
                <a:gd name="T4" fmla="*/ 123 w 227"/>
                <a:gd name="T5" fmla="*/ 103 h 167"/>
                <a:gd name="T6" fmla="*/ 149 w 227"/>
                <a:gd name="T7" fmla="*/ 98 h 167"/>
                <a:gd name="T8" fmla="*/ 168 w 227"/>
                <a:gd name="T9" fmla="*/ 102 h 167"/>
                <a:gd name="T10" fmla="*/ 186 w 227"/>
                <a:gd name="T11" fmla="*/ 103 h 167"/>
                <a:gd name="T12" fmla="*/ 207 w 227"/>
                <a:gd name="T13" fmla="*/ 99 h 167"/>
                <a:gd name="T14" fmla="*/ 223 w 227"/>
                <a:gd name="T15" fmla="*/ 105 h 167"/>
                <a:gd name="T16" fmla="*/ 217 w 227"/>
                <a:gd name="T17" fmla="*/ 113 h 167"/>
                <a:gd name="T18" fmla="*/ 203 w 227"/>
                <a:gd name="T19" fmla="*/ 115 h 167"/>
                <a:gd name="T20" fmla="*/ 193 w 227"/>
                <a:gd name="T21" fmla="*/ 117 h 167"/>
                <a:gd name="T22" fmla="*/ 180 w 227"/>
                <a:gd name="T23" fmla="*/ 119 h 167"/>
                <a:gd name="T24" fmla="*/ 159 w 227"/>
                <a:gd name="T25" fmla="*/ 122 h 167"/>
                <a:gd name="T26" fmla="*/ 145 w 227"/>
                <a:gd name="T27" fmla="*/ 132 h 167"/>
                <a:gd name="T28" fmla="*/ 138 w 227"/>
                <a:gd name="T29" fmla="*/ 144 h 167"/>
                <a:gd name="T30" fmla="*/ 132 w 227"/>
                <a:gd name="T31" fmla="*/ 159 h 167"/>
                <a:gd name="T32" fmla="*/ 124 w 227"/>
                <a:gd name="T33" fmla="*/ 166 h 167"/>
                <a:gd name="T34" fmla="*/ 119 w 227"/>
                <a:gd name="T35" fmla="*/ 164 h 167"/>
                <a:gd name="T36" fmla="*/ 117 w 227"/>
                <a:gd name="T37" fmla="*/ 150 h 167"/>
                <a:gd name="T38" fmla="*/ 124 w 227"/>
                <a:gd name="T39" fmla="*/ 130 h 167"/>
                <a:gd name="T40" fmla="*/ 123 w 227"/>
                <a:gd name="T41" fmla="*/ 123 h 167"/>
                <a:gd name="T42" fmla="*/ 104 w 227"/>
                <a:gd name="T43" fmla="*/ 134 h 167"/>
                <a:gd name="T44" fmla="*/ 88 w 227"/>
                <a:gd name="T45" fmla="*/ 147 h 167"/>
                <a:gd name="T46" fmla="*/ 77 w 227"/>
                <a:gd name="T47" fmla="*/ 156 h 167"/>
                <a:gd name="T48" fmla="*/ 75 w 227"/>
                <a:gd name="T49" fmla="*/ 150 h 167"/>
                <a:gd name="T50" fmla="*/ 82 w 227"/>
                <a:gd name="T51" fmla="*/ 135 h 167"/>
                <a:gd name="T52" fmla="*/ 87 w 227"/>
                <a:gd name="T53" fmla="*/ 127 h 167"/>
                <a:gd name="T54" fmla="*/ 78 w 227"/>
                <a:gd name="T55" fmla="*/ 130 h 167"/>
                <a:gd name="T56" fmla="*/ 70 w 227"/>
                <a:gd name="T57" fmla="*/ 137 h 167"/>
                <a:gd name="T58" fmla="*/ 60 w 227"/>
                <a:gd name="T59" fmla="*/ 145 h 167"/>
                <a:gd name="T60" fmla="*/ 53 w 227"/>
                <a:gd name="T61" fmla="*/ 155 h 167"/>
                <a:gd name="T62" fmla="*/ 44 w 227"/>
                <a:gd name="T63" fmla="*/ 164 h 167"/>
                <a:gd name="T64" fmla="*/ 34 w 227"/>
                <a:gd name="T65" fmla="*/ 164 h 167"/>
                <a:gd name="T66" fmla="*/ 32 w 227"/>
                <a:gd name="T67" fmla="*/ 153 h 167"/>
                <a:gd name="T68" fmla="*/ 40 w 227"/>
                <a:gd name="T69" fmla="*/ 136 h 167"/>
                <a:gd name="T70" fmla="*/ 36 w 227"/>
                <a:gd name="T71" fmla="*/ 99 h 167"/>
                <a:gd name="T72" fmla="*/ 21 w 227"/>
                <a:gd name="T73" fmla="*/ 54 h 167"/>
                <a:gd name="T74" fmla="*/ 6 w 227"/>
                <a:gd name="T75" fmla="*/ 16 h 167"/>
                <a:gd name="T76" fmla="*/ 3 w 227"/>
                <a:gd name="T77" fmla="*/ 4 h 167"/>
                <a:gd name="T78" fmla="*/ 9 w 227"/>
                <a:gd name="T79" fmla="*/ 0 h 167"/>
                <a:gd name="T80" fmla="*/ 18 w 227"/>
                <a:gd name="T81" fmla="*/ 6 h 167"/>
                <a:gd name="T82" fmla="*/ 35 w 227"/>
                <a:gd name="T83" fmla="*/ 27 h 167"/>
                <a:gd name="T84" fmla="*/ 55 w 227"/>
                <a:gd name="T85" fmla="*/ 57 h 167"/>
                <a:gd name="T86" fmla="*/ 70 w 227"/>
                <a:gd name="T87" fmla="*/ 8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27" h="167">
                  <a:moveTo>
                    <a:pt x="73" y="100"/>
                  </a:moveTo>
                  <a:lnTo>
                    <a:pt x="77" y="104"/>
                  </a:lnTo>
                  <a:lnTo>
                    <a:pt x="85" y="106"/>
                  </a:lnTo>
                  <a:lnTo>
                    <a:pt x="96" y="106"/>
                  </a:lnTo>
                  <a:lnTo>
                    <a:pt x="109" y="105"/>
                  </a:lnTo>
                  <a:lnTo>
                    <a:pt x="123" y="103"/>
                  </a:lnTo>
                  <a:lnTo>
                    <a:pt x="136" y="100"/>
                  </a:lnTo>
                  <a:lnTo>
                    <a:pt x="149" y="98"/>
                  </a:lnTo>
                  <a:lnTo>
                    <a:pt x="159" y="97"/>
                  </a:lnTo>
                  <a:lnTo>
                    <a:pt x="168" y="102"/>
                  </a:lnTo>
                  <a:lnTo>
                    <a:pt x="176" y="103"/>
                  </a:lnTo>
                  <a:lnTo>
                    <a:pt x="186" y="103"/>
                  </a:lnTo>
                  <a:lnTo>
                    <a:pt x="196" y="100"/>
                  </a:lnTo>
                  <a:lnTo>
                    <a:pt x="207" y="99"/>
                  </a:lnTo>
                  <a:lnTo>
                    <a:pt x="216" y="100"/>
                  </a:lnTo>
                  <a:lnTo>
                    <a:pt x="223" y="105"/>
                  </a:lnTo>
                  <a:lnTo>
                    <a:pt x="227" y="113"/>
                  </a:lnTo>
                  <a:lnTo>
                    <a:pt x="217" y="113"/>
                  </a:lnTo>
                  <a:lnTo>
                    <a:pt x="209" y="114"/>
                  </a:lnTo>
                  <a:lnTo>
                    <a:pt x="203" y="115"/>
                  </a:lnTo>
                  <a:lnTo>
                    <a:pt x="198" y="115"/>
                  </a:lnTo>
                  <a:lnTo>
                    <a:pt x="193" y="117"/>
                  </a:lnTo>
                  <a:lnTo>
                    <a:pt x="187" y="118"/>
                  </a:lnTo>
                  <a:lnTo>
                    <a:pt x="180" y="119"/>
                  </a:lnTo>
                  <a:lnTo>
                    <a:pt x="172" y="120"/>
                  </a:lnTo>
                  <a:lnTo>
                    <a:pt x="159" y="122"/>
                  </a:lnTo>
                  <a:lnTo>
                    <a:pt x="151" y="127"/>
                  </a:lnTo>
                  <a:lnTo>
                    <a:pt x="145" y="132"/>
                  </a:lnTo>
                  <a:lnTo>
                    <a:pt x="141" y="138"/>
                  </a:lnTo>
                  <a:lnTo>
                    <a:pt x="138" y="144"/>
                  </a:lnTo>
                  <a:lnTo>
                    <a:pt x="135" y="152"/>
                  </a:lnTo>
                  <a:lnTo>
                    <a:pt x="132" y="159"/>
                  </a:lnTo>
                  <a:lnTo>
                    <a:pt x="128" y="167"/>
                  </a:lnTo>
                  <a:lnTo>
                    <a:pt x="124" y="166"/>
                  </a:lnTo>
                  <a:lnTo>
                    <a:pt x="121" y="165"/>
                  </a:lnTo>
                  <a:lnTo>
                    <a:pt x="119" y="164"/>
                  </a:lnTo>
                  <a:lnTo>
                    <a:pt x="116" y="163"/>
                  </a:lnTo>
                  <a:lnTo>
                    <a:pt x="117" y="150"/>
                  </a:lnTo>
                  <a:lnTo>
                    <a:pt x="119" y="140"/>
                  </a:lnTo>
                  <a:lnTo>
                    <a:pt x="124" y="130"/>
                  </a:lnTo>
                  <a:lnTo>
                    <a:pt x="131" y="121"/>
                  </a:lnTo>
                  <a:lnTo>
                    <a:pt x="123" y="123"/>
                  </a:lnTo>
                  <a:lnTo>
                    <a:pt x="113" y="128"/>
                  </a:lnTo>
                  <a:lnTo>
                    <a:pt x="104" y="134"/>
                  </a:lnTo>
                  <a:lnTo>
                    <a:pt x="95" y="140"/>
                  </a:lnTo>
                  <a:lnTo>
                    <a:pt x="88" y="147"/>
                  </a:lnTo>
                  <a:lnTo>
                    <a:pt x="81" y="151"/>
                  </a:lnTo>
                  <a:lnTo>
                    <a:pt x="77" y="156"/>
                  </a:lnTo>
                  <a:lnTo>
                    <a:pt x="73" y="157"/>
                  </a:lnTo>
                  <a:lnTo>
                    <a:pt x="75" y="150"/>
                  </a:lnTo>
                  <a:lnTo>
                    <a:pt x="78" y="143"/>
                  </a:lnTo>
                  <a:lnTo>
                    <a:pt x="82" y="135"/>
                  </a:lnTo>
                  <a:lnTo>
                    <a:pt x="92" y="126"/>
                  </a:lnTo>
                  <a:lnTo>
                    <a:pt x="87" y="127"/>
                  </a:lnTo>
                  <a:lnTo>
                    <a:pt x="82" y="129"/>
                  </a:lnTo>
                  <a:lnTo>
                    <a:pt x="78" y="130"/>
                  </a:lnTo>
                  <a:lnTo>
                    <a:pt x="74" y="134"/>
                  </a:lnTo>
                  <a:lnTo>
                    <a:pt x="70" y="137"/>
                  </a:lnTo>
                  <a:lnTo>
                    <a:pt x="65" y="141"/>
                  </a:lnTo>
                  <a:lnTo>
                    <a:pt x="60" y="145"/>
                  </a:lnTo>
                  <a:lnTo>
                    <a:pt x="57" y="150"/>
                  </a:lnTo>
                  <a:lnTo>
                    <a:pt x="53" y="155"/>
                  </a:lnTo>
                  <a:lnTo>
                    <a:pt x="49" y="159"/>
                  </a:lnTo>
                  <a:lnTo>
                    <a:pt x="44" y="164"/>
                  </a:lnTo>
                  <a:lnTo>
                    <a:pt x="40" y="167"/>
                  </a:lnTo>
                  <a:lnTo>
                    <a:pt x="34" y="164"/>
                  </a:lnTo>
                  <a:lnTo>
                    <a:pt x="32" y="159"/>
                  </a:lnTo>
                  <a:lnTo>
                    <a:pt x="32" y="153"/>
                  </a:lnTo>
                  <a:lnTo>
                    <a:pt x="34" y="147"/>
                  </a:lnTo>
                  <a:lnTo>
                    <a:pt x="40" y="136"/>
                  </a:lnTo>
                  <a:lnTo>
                    <a:pt x="40" y="120"/>
                  </a:lnTo>
                  <a:lnTo>
                    <a:pt x="36" y="99"/>
                  </a:lnTo>
                  <a:lnTo>
                    <a:pt x="29" y="77"/>
                  </a:lnTo>
                  <a:lnTo>
                    <a:pt x="21" y="54"/>
                  </a:lnTo>
                  <a:lnTo>
                    <a:pt x="13" y="34"/>
                  </a:lnTo>
                  <a:lnTo>
                    <a:pt x="6" y="16"/>
                  </a:lnTo>
                  <a:lnTo>
                    <a:pt x="0" y="5"/>
                  </a:lnTo>
                  <a:lnTo>
                    <a:pt x="3" y="4"/>
                  </a:lnTo>
                  <a:lnTo>
                    <a:pt x="6" y="3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8" y="6"/>
                  </a:lnTo>
                  <a:lnTo>
                    <a:pt x="26" y="15"/>
                  </a:lnTo>
                  <a:lnTo>
                    <a:pt x="35" y="27"/>
                  </a:lnTo>
                  <a:lnTo>
                    <a:pt x="45" y="42"/>
                  </a:lnTo>
                  <a:lnTo>
                    <a:pt x="55" y="57"/>
                  </a:lnTo>
                  <a:lnTo>
                    <a:pt x="64" y="73"/>
                  </a:lnTo>
                  <a:lnTo>
                    <a:pt x="70" y="88"/>
                  </a:lnTo>
                  <a:lnTo>
                    <a:pt x="73" y="1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1" name="Freeform 48"/>
            <p:cNvSpPr>
              <a:spLocks/>
            </p:cNvSpPr>
            <p:nvPr/>
          </p:nvSpPr>
          <p:spPr bwMode="auto">
            <a:xfrm>
              <a:off x="2548" y="2012"/>
              <a:ext cx="357" cy="416"/>
            </a:xfrm>
            <a:custGeom>
              <a:avLst/>
              <a:gdLst>
                <a:gd name="T0" fmla="*/ 340 w 715"/>
                <a:gd name="T1" fmla="*/ 415 h 832"/>
                <a:gd name="T2" fmla="*/ 422 w 715"/>
                <a:gd name="T3" fmla="*/ 361 h 832"/>
                <a:gd name="T4" fmla="*/ 302 w 715"/>
                <a:gd name="T5" fmla="*/ 333 h 832"/>
                <a:gd name="T6" fmla="*/ 338 w 715"/>
                <a:gd name="T7" fmla="*/ 322 h 832"/>
                <a:gd name="T8" fmla="*/ 296 w 715"/>
                <a:gd name="T9" fmla="*/ 233 h 832"/>
                <a:gd name="T10" fmla="*/ 319 w 715"/>
                <a:gd name="T11" fmla="*/ 155 h 832"/>
                <a:gd name="T12" fmla="*/ 278 w 715"/>
                <a:gd name="T13" fmla="*/ 207 h 832"/>
                <a:gd name="T14" fmla="*/ 269 w 715"/>
                <a:gd name="T15" fmla="*/ 370 h 832"/>
                <a:gd name="T16" fmla="*/ 207 w 715"/>
                <a:gd name="T17" fmla="*/ 430 h 832"/>
                <a:gd name="T18" fmla="*/ 192 w 715"/>
                <a:gd name="T19" fmla="*/ 522 h 832"/>
                <a:gd name="T20" fmla="*/ 187 w 715"/>
                <a:gd name="T21" fmla="*/ 642 h 832"/>
                <a:gd name="T22" fmla="*/ 125 w 715"/>
                <a:gd name="T23" fmla="*/ 695 h 832"/>
                <a:gd name="T24" fmla="*/ 117 w 715"/>
                <a:gd name="T25" fmla="*/ 796 h 832"/>
                <a:gd name="T26" fmla="*/ 96 w 715"/>
                <a:gd name="T27" fmla="*/ 829 h 832"/>
                <a:gd name="T28" fmla="*/ 73 w 715"/>
                <a:gd name="T29" fmla="*/ 767 h 832"/>
                <a:gd name="T30" fmla="*/ 101 w 715"/>
                <a:gd name="T31" fmla="*/ 638 h 832"/>
                <a:gd name="T32" fmla="*/ 65 w 715"/>
                <a:gd name="T33" fmla="*/ 652 h 832"/>
                <a:gd name="T34" fmla="*/ 27 w 715"/>
                <a:gd name="T35" fmla="*/ 685 h 832"/>
                <a:gd name="T36" fmla="*/ 90 w 715"/>
                <a:gd name="T37" fmla="*/ 614 h 832"/>
                <a:gd name="T38" fmla="*/ 156 w 715"/>
                <a:gd name="T39" fmla="*/ 593 h 832"/>
                <a:gd name="T40" fmla="*/ 53 w 715"/>
                <a:gd name="T41" fmla="*/ 543 h 832"/>
                <a:gd name="T42" fmla="*/ 23 w 715"/>
                <a:gd name="T43" fmla="*/ 589 h 832"/>
                <a:gd name="T44" fmla="*/ 36 w 715"/>
                <a:gd name="T45" fmla="*/ 503 h 832"/>
                <a:gd name="T46" fmla="*/ 142 w 715"/>
                <a:gd name="T47" fmla="*/ 494 h 832"/>
                <a:gd name="T48" fmla="*/ 186 w 715"/>
                <a:gd name="T49" fmla="*/ 402 h 832"/>
                <a:gd name="T50" fmla="*/ 239 w 715"/>
                <a:gd name="T51" fmla="*/ 283 h 832"/>
                <a:gd name="T52" fmla="*/ 280 w 715"/>
                <a:gd name="T53" fmla="*/ 157 h 832"/>
                <a:gd name="T54" fmla="*/ 378 w 715"/>
                <a:gd name="T55" fmla="*/ 117 h 832"/>
                <a:gd name="T56" fmla="*/ 475 w 715"/>
                <a:gd name="T57" fmla="*/ 130 h 832"/>
                <a:gd name="T58" fmla="*/ 521 w 715"/>
                <a:gd name="T59" fmla="*/ 102 h 832"/>
                <a:gd name="T60" fmla="*/ 567 w 715"/>
                <a:gd name="T61" fmla="*/ 31 h 832"/>
                <a:gd name="T62" fmla="*/ 559 w 715"/>
                <a:gd name="T63" fmla="*/ 29 h 832"/>
                <a:gd name="T64" fmla="*/ 526 w 715"/>
                <a:gd name="T65" fmla="*/ 61 h 832"/>
                <a:gd name="T66" fmla="*/ 550 w 715"/>
                <a:gd name="T67" fmla="*/ 14 h 832"/>
                <a:gd name="T68" fmla="*/ 623 w 715"/>
                <a:gd name="T69" fmla="*/ 3 h 832"/>
                <a:gd name="T70" fmla="*/ 691 w 715"/>
                <a:gd name="T71" fmla="*/ 43 h 832"/>
                <a:gd name="T72" fmla="*/ 707 w 715"/>
                <a:gd name="T73" fmla="*/ 180 h 832"/>
                <a:gd name="T74" fmla="*/ 590 w 715"/>
                <a:gd name="T75" fmla="*/ 225 h 832"/>
                <a:gd name="T76" fmla="*/ 543 w 715"/>
                <a:gd name="T77" fmla="*/ 200 h 832"/>
                <a:gd name="T78" fmla="*/ 571 w 715"/>
                <a:gd name="T79" fmla="*/ 205 h 832"/>
                <a:gd name="T80" fmla="*/ 574 w 715"/>
                <a:gd name="T81" fmla="*/ 187 h 832"/>
                <a:gd name="T82" fmla="*/ 663 w 715"/>
                <a:gd name="T83" fmla="*/ 195 h 832"/>
                <a:gd name="T84" fmla="*/ 691 w 715"/>
                <a:gd name="T85" fmla="*/ 121 h 832"/>
                <a:gd name="T86" fmla="*/ 643 w 715"/>
                <a:gd name="T87" fmla="*/ 30 h 832"/>
                <a:gd name="T88" fmla="*/ 583 w 715"/>
                <a:gd name="T89" fmla="*/ 45 h 832"/>
                <a:gd name="T90" fmla="*/ 545 w 715"/>
                <a:gd name="T91" fmla="*/ 115 h 832"/>
                <a:gd name="T92" fmla="*/ 467 w 715"/>
                <a:gd name="T93" fmla="*/ 154 h 832"/>
                <a:gd name="T94" fmla="*/ 400 w 715"/>
                <a:gd name="T95" fmla="*/ 138 h 832"/>
                <a:gd name="T96" fmla="*/ 322 w 715"/>
                <a:gd name="T97" fmla="*/ 225 h 832"/>
                <a:gd name="T98" fmla="*/ 384 w 715"/>
                <a:gd name="T99" fmla="*/ 324 h 832"/>
                <a:gd name="T100" fmla="*/ 461 w 715"/>
                <a:gd name="T101" fmla="*/ 297 h 832"/>
                <a:gd name="T102" fmla="*/ 496 w 715"/>
                <a:gd name="T103" fmla="*/ 286 h 832"/>
                <a:gd name="T104" fmla="*/ 483 w 715"/>
                <a:gd name="T105" fmla="*/ 342 h 832"/>
                <a:gd name="T106" fmla="*/ 555 w 715"/>
                <a:gd name="T107" fmla="*/ 370 h 832"/>
                <a:gd name="T108" fmla="*/ 515 w 715"/>
                <a:gd name="T109" fmla="*/ 372 h 832"/>
                <a:gd name="T110" fmla="*/ 602 w 715"/>
                <a:gd name="T111" fmla="*/ 485 h 832"/>
                <a:gd name="T112" fmla="*/ 627 w 715"/>
                <a:gd name="T113" fmla="*/ 574 h 832"/>
                <a:gd name="T114" fmla="*/ 529 w 715"/>
                <a:gd name="T115" fmla="*/ 558 h 832"/>
                <a:gd name="T116" fmla="*/ 597 w 715"/>
                <a:gd name="T117" fmla="*/ 568 h 832"/>
                <a:gd name="T118" fmla="*/ 478 w 715"/>
                <a:gd name="T119" fmla="*/ 401 h 832"/>
                <a:gd name="T120" fmla="*/ 370 w 715"/>
                <a:gd name="T121" fmla="*/ 430 h 832"/>
                <a:gd name="T122" fmla="*/ 330 w 715"/>
                <a:gd name="T123" fmla="*/ 536 h 832"/>
                <a:gd name="T124" fmla="*/ 299 w 715"/>
                <a:gd name="T125" fmla="*/ 438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" h="832">
                  <a:moveTo>
                    <a:pt x="257" y="411"/>
                  </a:moveTo>
                  <a:lnTo>
                    <a:pt x="268" y="414"/>
                  </a:lnTo>
                  <a:lnTo>
                    <a:pt x="278" y="416"/>
                  </a:lnTo>
                  <a:lnTo>
                    <a:pt x="290" y="418"/>
                  </a:lnTo>
                  <a:lnTo>
                    <a:pt x="302" y="419"/>
                  </a:lnTo>
                  <a:lnTo>
                    <a:pt x="314" y="419"/>
                  </a:lnTo>
                  <a:lnTo>
                    <a:pt x="326" y="418"/>
                  </a:lnTo>
                  <a:lnTo>
                    <a:pt x="340" y="415"/>
                  </a:lnTo>
                  <a:lnTo>
                    <a:pt x="353" y="411"/>
                  </a:lnTo>
                  <a:lnTo>
                    <a:pt x="364" y="408"/>
                  </a:lnTo>
                  <a:lnTo>
                    <a:pt x="376" y="402"/>
                  </a:lnTo>
                  <a:lnTo>
                    <a:pt x="386" y="395"/>
                  </a:lnTo>
                  <a:lnTo>
                    <a:pt x="397" y="387"/>
                  </a:lnTo>
                  <a:lnTo>
                    <a:pt x="406" y="379"/>
                  </a:lnTo>
                  <a:lnTo>
                    <a:pt x="414" y="370"/>
                  </a:lnTo>
                  <a:lnTo>
                    <a:pt x="422" y="361"/>
                  </a:lnTo>
                  <a:lnTo>
                    <a:pt x="428" y="350"/>
                  </a:lnTo>
                  <a:lnTo>
                    <a:pt x="408" y="352"/>
                  </a:lnTo>
                  <a:lnTo>
                    <a:pt x="390" y="354"/>
                  </a:lnTo>
                  <a:lnTo>
                    <a:pt x="370" y="354"/>
                  </a:lnTo>
                  <a:lnTo>
                    <a:pt x="352" y="352"/>
                  </a:lnTo>
                  <a:lnTo>
                    <a:pt x="333" y="348"/>
                  </a:lnTo>
                  <a:lnTo>
                    <a:pt x="317" y="342"/>
                  </a:lnTo>
                  <a:lnTo>
                    <a:pt x="302" y="333"/>
                  </a:lnTo>
                  <a:lnTo>
                    <a:pt x="288" y="320"/>
                  </a:lnTo>
                  <a:lnTo>
                    <a:pt x="291" y="319"/>
                  </a:lnTo>
                  <a:lnTo>
                    <a:pt x="295" y="318"/>
                  </a:lnTo>
                  <a:lnTo>
                    <a:pt x="303" y="319"/>
                  </a:lnTo>
                  <a:lnTo>
                    <a:pt x="313" y="320"/>
                  </a:lnTo>
                  <a:lnTo>
                    <a:pt x="322" y="321"/>
                  </a:lnTo>
                  <a:lnTo>
                    <a:pt x="331" y="322"/>
                  </a:lnTo>
                  <a:lnTo>
                    <a:pt x="338" y="322"/>
                  </a:lnTo>
                  <a:lnTo>
                    <a:pt x="341" y="322"/>
                  </a:lnTo>
                  <a:lnTo>
                    <a:pt x="331" y="318"/>
                  </a:lnTo>
                  <a:lnTo>
                    <a:pt x="322" y="309"/>
                  </a:lnTo>
                  <a:lnTo>
                    <a:pt x="314" y="297"/>
                  </a:lnTo>
                  <a:lnTo>
                    <a:pt x="307" y="282"/>
                  </a:lnTo>
                  <a:lnTo>
                    <a:pt x="301" y="266"/>
                  </a:lnTo>
                  <a:lnTo>
                    <a:pt x="298" y="250"/>
                  </a:lnTo>
                  <a:lnTo>
                    <a:pt x="296" y="233"/>
                  </a:lnTo>
                  <a:lnTo>
                    <a:pt x="296" y="215"/>
                  </a:lnTo>
                  <a:lnTo>
                    <a:pt x="299" y="206"/>
                  </a:lnTo>
                  <a:lnTo>
                    <a:pt x="300" y="196"/>
                  </a:lnTo>
                  <a:lnTo>
                    <a:pt x="301" y="187"/>
                  </a:lnTo>
                  <a:lnTo>
                    <a:pt x="304" y="177"/>
                  </a:lnTo>
                  <a:lnTo>
                    <a:pt x="310" y="170"/>
                  </a:lnTo>
                  <a:lnTo>
                    <a:pt x="315" y="164"/>
                  </a:lnTo>
                  <a:lnTo>
                    <a:pt x="319" y="155"/>
                  </a:lnTo>
                  <a:lnTo>
                    <a:pt x="325" y="150"/>
                  </a:lnTo>
                  <a:lnTo>
                    <a:pt x="315" y="154"/>
                  </a:lnTo>
                  <a:lnTo>
                    <a:pt x="307" y="160"/>
                  </a:lnTo>
                  <a:lnTo>
                    <a:pt x="300" y="168"/>
                  </a:lnTo>
                  <a:lnTo>
                    <a:pt x="294" y="177"/>
                  </a:lnTo>
                  <a:lnTo>
                    <a:pt x="288" y="188"/>
                  </a:lnTo>
                  <a:lnTo>
                    <a:pt x="284" y="198"/>
                  </a:lnTo>
                  <a:lnTo>
                    <a:pt x="278" y="207"/>
                  </a:lnTo>
                  <a:lnTo>
                    <a:pt x="273" y="218"/>
                  </a:lnTo>
                  <a:lnTo>
                    <a:pt x="271" y="227"/>
                  </a:lnTo>
                  <a:lnTo>
                    <a:pt x="270" y="237"/>
                  </a:lnTo>
                  <a:lnTo>
                    <a:pt x="270" y="248"/>
                  </a:lnTo>
                  <a:lnTo>
                    <a:pt x="269" y="257"/>
                  </a:lnTo>
                  <a:lnTo>
                    <a:pt x="278" y="334"/>
                  </a:lnTo>
                  <a:lnTo>
                    <a:pt x="275" y="352"/>
                  </a:lnTo>
                  <a:lnTo>
                    <a:pt x="269" y="370"/>
                  </a:lnTo>
                  <a:lnTo>
                    <a:pt x="260" y="386"/>
                  </a:lnTo>
                  <a:lnTo>
                    <a:pt x="247" y="397"/>
                  </a:lnTo>
                  <a:lnTo>
                    <a:pt x="240" y="403"/>
                  </a:lnTo>
                  <a:lnTo>
                    <a:pt x="233" y="408"/>
                  </a:lnTo>
                  <a:lnTo>
                    <a:pt x="226" y="414"/>
                  </a:lnTo>
                  <a:lnTo>
                    <a:pt x="219" y="418"/>
                  </a:lnTo>
                  <a:lnTo>
                    <a:pt x="212" y="424"/>
                  </a:lnTo>
                  <a:lnTo>
                    <a:pt x="207" y="430"/>
                  </a:lnTo>
                  <a:lnTo>
                    <a:pt x="202" y="437"/>
                  </a:lnTo>
                  <a:lnTo>
                    <a:pt x="200" y="445"/>
                  </a:lnTo>
                  <a:lnTo>
                    <a:pt x="194" y="462"/>
                  </a:lnTo>
                  <a:lnTo>
                    <a:pt x="187" y="486"/>
                  </a:lnTo>
                  <a:lnTo>
                    <a:pt x="181" y="508"/>
                  </a:lnTo>
                  <a:lnTo>
                    <a:pt x="179" y="522"/>
                  </a:lnTo>
                  <a:lnTo>
                    <a:pt x="185" y="523"/>
                  </a:lnTo>
                  <a:lnTo>
                    <a:pt x="192" y="522"/>
                  </a:lnTo>
                  <a:lnTo>
                    <a:pt x="198" y="522"/>
                  </a:lnTo>
                  <a:lnTo>
                    <a:pt x="204" y="524"/>
                  </a:lnTo>
                  <a:lnTo>
                    <a:pt x="203" y="549"/>
                  </a:lnTo>
                  <a:lnTo>
                    <a:pt x="202" y="575"/>
                  </a:lnTo>
                  <a:lnTo>
                    <a:pt x="201" y="601"/>
                  </a:lnTo>
                  <a:lnTo>
                    <a:pt x="200" y="625"/>
                  </a:lnTo>
                  <a:lnTo>
                    <a:pt x="196" y="636"/>
                  </a:lnTo>
                  <a:lnTo>
                    <a:pt x="187" y="642"/>
                  </a:lnTo>
                  <a:lnTo>
                    <a:pt x="177" y="644"/>
                  </a:lnTo>
                  <a:lnTo>
                    <a:pt x="164" y="644"/>
                  </a:lnTo>
                  <a:lnTo>
                    <a:pt x="152" y="644"/>
                  </a:lnTo>
                  <a:lnTo>
                    <a:pt x="142" y="645"/>
                  </a:lnTo>
                  <a:lnTo>
                    <a:pt x="136" y="649"/>
                  </a:lnTo>
                  <a:lnTo>
                    <a:pt x="135" y="655"/>
                  </a:lnTo>
                  <a:lnTo>
                    <a:pt x="130" y="673"/>
                  </a:lnTo>
                  <a:lnTo>
                    <a:pt x="125" y="695"/>
                  </a:lnTo>
                  <a:lnTo>
                    <a:pt x="118" y="719"/>
                  </a:lnTo>
                  <a:lnTo>
                    <a:pt x="111" y="742"/>
                  </a:lnTo>
                  <a:lnTo>
                    <a:pt x="105" y="765"/>
                  </a:lnTo>
                  <a:lnTo>
                    <a:pt x="101" y="783"/>
                  </a:lnTo>
                  <a:lnTo>
                    <a:pt x="98" y="797"/>
                  </a:lnTo>
                  <a:lnTo>
                    <a:pt x="99" y="804"/>
                  </a:lnTo>
                  <a:lnTo>
                    <a:pt x="110" y="803"/>
                  </a:lnTo>
                  <a:lnTo>
                    <a:pt x="117" y="796"/>
                  </a:lnTo>
                  <a:lnTo>
                    <a:pt x="124" y="793"/>
                  </a:lnTo>
                  <a:lnTo>
                    <a:pt x="130" y="798"/>
                  </a:lnTo>
                  <a:lnTo>
                    <a:pt x="128" y="809"/>
                  </a:lnTo>
                  <a:lnTo>
                    <a:pt x="122" y="818"/>
                  </a:lnTo>
                  <a:lnTo>
                    <a:pt x="114" y="826"/>
                  </a:lnTo>
                  <a:lnTo>
                    <a:pt x="106" y="832"/>
                  </a:lnTo>
                  <a:lnTo>
                    <a:pt x="101" y="832"/>
                  </a:lnTo>
                  <a:lnTo>
                    <a:pt x="96" y="829"/>
                  </a:lnTo>
                  <a:lnTo>
                    <a:pt x="90" y="827"/>
                  </a:lnTo>
                  <a:lnTo>
                    <a:pt x="86" y="825"/>
                  </a:lnTo>
                  <a:lnTo>
                    <a:pt x="81" y="820"/>
                  </a:lnTo>
                  <a:lnTo>
                    <a:pt x="77" y="817"/>
                  </a:lnTo>
                  <a:lnTo>
                    <a:pt x="74" y="812"/>
                  </a:lnTo>
                  <a:lnTo>
                    <a:pt x="71" y="807"/>
                  </a:lnTo>
                  <a:lnTo>
                    <a:pt x="69" y="789"/>
                  </a:lnTo>
                  <a:lnTo>
                    <a:pt x="73" y="767"/>
                  </a:lnTo>
                  <a:lnTo>
                    <a:pt x="79" y="742"/>
                  </a:lnTo>
                  <a:lnTo>
                    <a:pt x="87" y="715"/>
                  </a:lnTo>
                  <a:lnTo>
                    <a:pt x="95" y="691"/>
                  </a:lnTo>
                  <a:lnTo>
                    <a:pt x="102" y="669"/>
                  </a:lnTo>
                  <a:lnTo>
                    <a:pt x="107" y="652"/>
                  </a:lnTo>
                  <a:lnTo>
                    <a:pt x="110" y="640"/>
                  </a:lnTo>
                  <a:lnTo>
                    <a:pt x="105" y="639"/>
                  </a:lnTo>
                  <a:lnTo>
                    <a:pt x="101" y="638"/>
                  </a:lnTo>
                  <a:lnTo>
                    <a:pt x="96" y="637"/>
                  </a:lnTo>
                  <a:lnTo>
                    <a:pt x="91" y="636"/>
                  </a:lnTo>
                  <a:lnTo>
                    <a:pt x="86" y="635"/>
                  </a:lnTo>
                  <a:lnTo>
                    <a:pt x="81" y="634"/>
                  </a:lnTo>
                  <a:lnTo>
                    <a:pt x="76" y="631"/>
                  </a:lnTo>
                  <a:lnTo>
                    <a:pt x="72" y="630"/>
                  </a:lnTo>
                  <a:lnTo>
                    <a:pt x="68" y="640"/>
                  </a:lnTo>
                  <a:lnTo>
                    <a:pt x="65" y="652"/>
                  </a:lnTo>
                  <a:lnTo>
                    <a:pt x="60" y="661"/>
                  </a:lnTo>
                  <a:lnTo>
                    <a:pt x="54" y="672"/>
                  </a:lnTo>
                  <a:lnTo>
                    <a:pt x="48" y="681"/>
                  </a:lnTo>
                  <a:lnTo>
                    <a:pt x="41" y="689"/>
                  </a:lnTo>
                  <a:lnTo>
                    <a:pt x="31" y="696"/>
                  </a:lnTo>
                  <a:lnTo>
                    <a:pt x="22" y="702"/>
                  </a:lnTo>
                  <a:lnTo>
                    <a:pt x="22" y="697"/>
                  </a:lnTo>
                  <a:lnTo>
                    <a:pt x="27" y="685"/>
                  </a:lnTo>
                  <a:lnTo>
                    <a:pt x="34" y="670"/>
                  </a:lnTo>
                  <a:lnTo>
                    <a:pt x="43" y="654"/>
                  </a:lnTo>
                  <a:lnTo>
                    <a:pt x="52" y="638"/>
                  </a:lnTo>
                  <a:lnTo>
                    <a:pt x="60" y="623"/>
                  </a:lnTo>
                  <a:lnTo>
                    <a:pt x="67" y="614"/>
                  </a:lnTo>
                  <a:lnTo>
                    <a:pt x="71" y="610"/>
                  </a:lnTo>
                  <a:lnTo>
                    <a:pt x="79" y="613"/>
                  </a:lnTo>
                  <a:lnTo>
                    <a:pt x="90" y="614"/>
                  </a:lnTo>
                  <a:lnTo>
                    <a:pt x="103" y="616"/>
                  </a:lnTo>
                  <a:lnTo>
                    <a:pt x="118" y="617"/>
                  </a:lnTo>
                  <a:lnTo>
                    <a:pt x="132" y="620"/>
                  </a:lnTo>
                  <a:lnTo>
                    <a:pt x="143" y="621"/>
                  </a:lnTo>
                  <a:lnTo>
                    <a:pt x="150" y="622"/>
                  </a:lnTo>
                  <a:lnTo>
                    <a:pt x="154" y="622"/>
                  </a:lnTo>
                  <a:lnTo>
                    <a:pt x="156" y="608"/>
                  </a:lnTo>
                  <a:lnTo>
                    <a:pt x="156" y="593"/>
                  </a:lnTo>
                  <a:lnTo>
                    <a:pt x="155" y="578"/>
                  </a:lnTo>
                  <a:lnTo>
                    <a:pt x="155" y="563"/>
                  </a:lnTo>
                  <a:lnTo>
                    <a:pt x="140" y="563"/>
                  </a:lnTo>
                  <a:lnTo>
                    <a:pt x="122" y="561"/>
                  </a:lnTo>
                  <a:lnTo>
                    <a:pt x="104" y="556"/>
                  </a:lnTo>
                  <a:lnTo>
                    <a:pt x="86" y="552"/>
                  </a:lnTo>
                  <a:lnTo>
                    <a:pt x="68" y="547"/>
                  </a:lnTo>
                  <a:lnTo>
                    <a:pt x="53" y="543"/>
                  </a:lnTo>
                  <a:lnTo>
                    <a:pt x="43" y="539"/>
                  </a:lnTo>
                  <a:lnTo>
                    <a:pt x="38" y="538"/>
                  </a:lnTo>
                  <a:lnTo>
                    <a:pt x="35" y="546"/>
                  </a:lnTo>
                  <a:lnTo>
                    <a:pt x="33" y="555"/>
                  </a:lnTo>
                  <a:lnTo>
                    <a:pt x="31" y="564"/>
                  </a:lnTo>
                  <a:lnTo>
                    <a:pt x="30" y="575"/>
                  </a:lnTo>
                  <a:lnTo>
                    <a:pt x="28" y="583"/>
                  </a:lnTo>
                  <a:lnTo>
                    <a:pt x="23" y="589"/>
                  </a:lnTo>
                  <a:lnTo>
                    <a:pt x="15" y="592"/>
                  </a:lnTo>
                  <a:lnTo>
                    <a:pt x="3" y="591"/>
                  </a:lnTo>
                  <a:lnTo>
                    <a:pt x="0" y="572"/>
                  </a:lnTo>
                  <a:lnTo>
                    <a:pt x="7" y="546"/>
                  </a:lnTo>
                  <a:lnTo>
                    <a:pt x="14" y="519"/>
                  </a:lnTo>
                  <a:lnTo>
                    <a:pt x="16" y="501"/>
                  </a:lnTo>
                  <a:lnTo>
                    <a:pt x="22" y="501"/>
                  </a:lnTo>
                  <a:lnTo>
                    <a:pt x="36" y="503"/>
                  </a:lnTo>
                  <a:lnTo>
                    <a:pt x="54" y="508"/>
                  </a:lnTo>
                  <a:lnTo>
                    <a:pt x="75" y="514"/>
                  </a:lnTo>
                  <a:lnTo>
                    <a:pt x="96" y="521"/>
                  </a:lnTo>
                  <a:lnTo>
                    <a:pt x="114" y="525"/>
                  </a:lnTo>
                  <a:lnTo>
                    <a:pt x="128" y="528"/>
                  </a:lnTo>
                  <a:lnTo>
                    <a:pt x="135" y="528"/>
                  </a:lnTo>
                  <a:lnTo>
                    <a:pt x="139" y="511"/>
                  </a:lnTo>
                  <a:lnTo>
                    <a:pt x="142" y="494"/>
                  </a:lnTo>
                  <a:lnTo>
                    <a:pt x="145" y="478"/>
                  </a:lnTo>
                  <a:lnTo>
                    <a:pt x="149" y="461"/>
                  </a:lnTo>
                  <a:lnTo>
                    <a:pt x="151" y="448"/>
                  </a:lnTo>
                  <a:lnTo>
                    <a:pt x="156" y="438"/>
                  </a:lnTo>
                  <a:lnTo>
                    <a:pt x="162" y="427"/>
                  </a:lnTo>
                  <a:lnTo>
                    <a:pt x="169" y="418"/>
                  </a:lnTo>
                  <a:lnTo>
                    <a:pt x="177" y="410"/>
                  </a:lnTo>
                  <a:lnTo>
                    <a:pt x="186" y="402"/>
                  </a:lnTo>
                  <a:lnTo>
                    <a:pt x="195" y="395"/>
                  </a:lnTo>
                  <a:lnTo>
                    <a:pt x="204" y="387"/>
                  </a:lnTo>
                  <a:lnTo>
                    <a:pt x="215" y="372"/>
                  </a:lnTo>
                  <a:lnTo>
                    <a:pt x="223" y="356"/>
                  </a:lnTo>
                  <a:lnTo>
                    <a:pt x="230" y="339"/>
                  </a:lnTo>
                  <a:lnTo>
                    <a:pt x="234" y="321"/>
                  </a:lnTo>
                  <a:lnTo>
                    <a:pt x="237" y="303"/>
                  </a:lnTo>
                  <a:lnTo>
                    <a:pt x="239" y="283"/>
                  </a:lnTo>
                  <a:lnTo>
                    <a:pt x="239" y="265"/>
                  </a:lnTo>
                  <a:lnTo>
                    <a:pt x="239" y="245"/>
                  </a:lnTo>
                  <a:lnTo>
                    <a:pt x="240" y="222"/>
                  </a:lnTo>
                  <a:lnTo>
                    <a:pt x="247" y="202"/>
                  </a:lnTo>
                  <a:lnTo>
                    <a:pt x="257" y="183"/>
                  </a:lnTo>
                  <a:lnTo>
                    <a:pt x="268" y="165"/>
                  </a:lnTo>
                  <a:lnTo>
                    <a:pt x="272" y="161"/>
                  </a:lnTo>
                  <a:lnTo>
                    <a:pt x="280" y="157"/>
                  </a:lnTo>
                  <a:lnTo>
                    <a:pt x="291" y="149"/>
                  </a:lnTo>
                  <a:lnTo>
                    <a:pt x="303" y="142"/>
                  </a:lnTo>
                  <a:lnTo>
                    <a:pt x="315" y="134"/>
                  </a:lnTo>
                  <a:lnTo>
                    <a:pt x="326" y="128"/>
                  </a:lnTo>
                  <a:lnTo>
                    <a:pt x="334" y="123"/>
                  </a:lnTo>
                  <a:lnTo>
                    <a:pt x="340" y="121"/>
                  </a:lnTo>
                  <a:lnTo>
                    <a:pt x="359" y="117"/>
                  </a:lnTo>
                  <a:lnTo>
                    <a:pt x="378" y="117"/>
                  </a:lnTo>
                  <a:lnTo>
                    <a:pt x="399" y="117"/>
                  </a:lnTo>
                  <a:lnTo>
                    <a:pt x="419" y="121"/>
                  </a:lnTo>
                  <a:lnTo>
                    <a:pt x="436" y="124"/>
                  </a:lnTo>
                  <a:lnTo>
                    <a:pt x="451" y="129"/>
                  </a:lnTo>
                  <a:lnTo>
                    <a:pt x="462" y="134"/>
                  </a:lnTo>
                  <a:lnTo>
                    <a:pt x="468" y="138"/>
                  </a:lnTo>
                  <a:lnTo>
                    <a:pt x="473" y="135"/>
                  </a:lnTo>
                  <a:lnTo>
                    <a:pt x="475" y="130"/>
                  </a:lnTo>
                  <a:lnTo>
                    <a:pt x="476" y="124"/>
                  </a:lnTo>
                  <a:lnTo>
                    <a:pt x="481" y="120"/>
                  </a:lnTo>
                  <a:lnTo>
                    <a:pt x="487" y="114"/>
                  </a:lnTo>
                  <a:lnTo>
                    <a:pt x="492" y="109"/>
                  </a:lnTo>
                  <a:lnTo>
                    <a:pt x="499" y="106"/>
                  </a:lnTo>
                  <a:lnTo>
                    <a:pt x="506" y="104"/>
                  </a:lnTo>
                  <a:lnTo>
                    <a:pt x="514" y="102"/>
                  </a:lnTo>
                  <a:lnTo>
                    <a:pt x="521" y="102"/>
                  </a:lnTo>
                  <a:lnTo>
                    <a:pt x="529" y="102"/>
                  </a:lnTo>
                  <a:lnTo>
                    <a:pt x="536" y="102"/>
                  </a:lnTo>
                  <a:lnTo>
                    <a:pt x="535" y="89"/>
                  </a:lnTo>
                  <a:lnTo>
                    <a:pt x="537" y="75"/>
                  </a:lnTo>
                  <a:lnTo>
                    <a:pt x="543" y="62"/>
                  </a:lnTo>
                  <a:lnTo>
                    <a:pt x="549" y="51"/>
                  </a:lnTo>
                  <a:lnTo>
                    <a:pt x="558" y="40"/>
                  </a:lnTo>
                  <a:lnTo>
                    <a:pt x="567" y="31"/>
                  </a:lnTo>
                  <a:lnTo>
                    <a:pt x="578" y="22"/>
                  </a:lnTo>
                  <a:lnTo>
                    <a:pt x="589" y="15"/>
                  </a:lnTo>
                  <a:lnTo>
                    <a:pt x="582" y="15"/>
                  </a:lnTo>
                  <a:lnTo>
                    <a:pt x="578" y="16"/>
                  </a:lnTo>
                  <a:lnTo>
                    <a:pt x="573" y="18"/>
                  </a:lnTo>
                  <a:lnTo>
                    <a:pt x="568" y="22"/>
                  </a:lnTo>
                  <a:lnTo>
                    <a:pt x="564" y="25"/>
                  </a:lnTo>
                  <a:lnTo>
                    <a:pt x="559" y="29"/>
                  </a:lnTo>
                  <a:lnTo>
                    <a:pt x="555" y="32"/>
                  </a:lnTo>
                  <a:lnTo>
                    <a:pt x="549" y="34"/>
                  </a:lnTo>
                  <a:lnTo>
                    <a:pt x="544" y="41"/>
                  </a:lnTo>
                  <a:lnTo>
                    <a:pt x="541" y="49"/>
                  </a:lnTo>
                  <a:lnTo>
                    <a:pt x="536" y="56"/>
                  </a:lnTo>
                  <a:lnTo>
                    <a:pt x="529" y="62"/>
                  </a:lnTo>
                  <a:lnTo>
                    <a:pt x="527" y="61"/>
                  </a:lnTo>
                  <a:lnTo>
                    <a:pt x="526" y="61"/>
                  </a:lnTo>
                  <a:lnTo>
                    <a:pt x="523" y="60"/>
                  </a:lnTo>
                  <a:lnTo>
                    <a:pt x="521" y="58"/>
                  </a:lnTo>
                  <a:lnTo>
                    <a:pt x="523" y="49"/>
                  </a:lnTo>
                  <a:lnTo>
                    <a:pt x="526" y="43"/>
                  </a:lnTo>
                  <a:lnTo>
                    <a:pt x="530" y="36"/>
                  </a:lnTo>
                  <a:lnTo>
                    <a:pt x="534" y="28"/>
                  </a:lnTo>
                  <a:lnTo>
                    <a:pt x="541" y="21"/>
                  </a:lnTo>
                  <a:lnTo>
                    <a:pt x="550" y="14"/>
                  </a:lnTo>
                  <a:lnTo>
                    <a:pt x="559" y="9"/>
                  </a:lnTo>
                  <a:lnTo>
                    <a:pt x="568" y="6"/>
                  </a:lnTo>
                  <a:lnTo>
                    <a:pt x="578" y="2"/>
                  </a:lnTo>
                  <a:lnTo>
                    <a:pt x="587" y="1"/>
                  </a:lnTo>
                  <a:lnTo>
                    <a:pt x="595" y="0"/>
                  </a:lnTo>
                  <a:lnTo>
                    <a:pt x="603" y="1"/>
                  </a:lnTo>
                  <a:lnTo>
                    <a:pt x="614" y="2"/>
                  </a:lnTo>
                  <a:lnTo>
                    <a:pt x="623" y="3"/>
                  </a:lnTo>
                  <a:lnTo>
                    <a:pt x="631" y="3"/>
                  </a:lnTo>
                  <a:lnTo>
                    <a:pt x="637" y="5"/>
                  </a:lnTo>
                  <a:lnTo>
                    <a:pt x="643" y="6"/>
                  </a:lnTo>
                  <a:lnTo>
                    <a:pt x="649" y="8"/>
                  </a:lnTo>
                  <a:lnTo>
                    <a:pt x="655" y="13"/>
                  </a:lnTo>
                  <a:lnTo>
                    <a:pt x="662" y="18"/>
                  </a:lnTo>
                  <a:lnTo>
                    <a:pt x="678" y="29"/>
                  </a:lnTo>
                  <a:lnTo>
                    <a:pt x="691" y="43"/>
                  </a:lnTo>
                  <a:lnTo>
                    <a:pt x="700" y="59"/>
                  </a:lnTo>
                  <a:lnTo>
                    <a:pt x="707" y="76"/>
                  </a:lnTo>
                  <a:lnTo>
                    <a:pt x="712" y="96"/>
                  </a:lnTo>
                  <a:lnTo>
                    <a:pt x="715" y="115"/>
                  </a:lnTo>
                  <a:lnTo>
                    <a:pt x="715" y="135"/>
                  </a:lnTo>
                  <a:lnTo>
                    <a:pt x="714" y="154"/>
                  </a:lnTo>
                  <a:lnTo>
                    <a:pt x="711" y="166"/>
                  </a:lnTo>
                  <a:lnTo>
                    <a:pt x="707" y="180"/>
                  </a:lnTo>
                  <a:lnTo>
                    <a:pt x="700" y="193"/>
                  </a:lnTo>
                  <a:lnTo>
                    <a:pt x="688" y="206"/>
                  </a:lnTo>
                  <a:lnTo>
                    <a:pt x="674" y="218"/>
                  </a:lnTo>
                  <a:lnTo>
                    <a:pt x="656" y="226"/>
                  </a:lnTo>
                  <a:lnTo>
                    <a:pt x="633" y="230"/>
                  </a:lnTo>
                  <a:lnTo>
                    <a:pt x="606" y="229"/>
                  </a:lnTo>
                  <a:lnTo>
                    <a:pt x="598" y="227"/>
                  </a:lnTo>
                  <a:lnTo>
                    <a:pt x="590" y="225"/>
                  </a:lnTo>
                  <a:lnTo>
                    <a:pt x="582" y="223"/>
                  </a:lnTo>
                  <a:lnTo>
                    <a:pt x="574" y="221"/>
                  </a:lnTo>
                  <a:lnTo>
                    <a:pt x="566" y="219"/>
                  </a:lnTo>
                  <a:lnTo>
                    <a:pt x="559" y="217"/>
                  </a:lnTo>
                  <a:lnTo>
                    <a:pt x="552" y="212"/>
                  </a:lnTo>
                  <a:lnTo>
                    <a:pt x="545" y="206"/>
                  </a:lnTo>
                  <a:lnTo>
                    <a:pt x="543" y="205"/>
                  </a:lnTo>
                  <a:lnTo>
                    <a:pt x="543" y="200"/>
                  </a:lnTo>
                  <a:lnTo>
                    <a:pt x="543" y="193"/>
                  </a:lnTo>
                  <a:lnTo>
                    <a:pt x="543" y="191"/>
                  </a:lnTo>
                  <a:lnTo>
                    <a:pt x="548" y="193"/>
                  </a:lnTo>
                  <a:lnTo>
                    <a:pt x="552" y="197"/>
                  </a:lnTo>
                  <a:lnTo>
                    <a:pt x="557" y="199"/>
                  </a:lnTo>
                  <a:lnTo>
                    <a:pt x="561" y="202"/>
                  </a:lnTo>
                  <a:lnTo>
                    <a:pt x="566" y="204"/>
                  </a:lnTo>
                  <a:lnTo>
                    <a:pt x="571" y="205"/>
                  </a:lnTo>
                  <a:lnTo>
                    <a:pt x="575" y="205"/>
                  </a:lnTo>
                  <a:lnTo>
                    <a:pt x="580" y="205"/>
                  </a:lnTo>
                  <a:lnTo>
                    <a:pt x="575" y="199"/>
                  </a:lnTo>
                  <a:lnTo>
                    <a:pt x="571" y="195"/>
                  </a:lnTo>
                  <a:lnTo>
                    <a:pt x="566" y="189"/>
                  </a:lnTo>
                  <a:lnTo>
                    <a:pt x="564" y="182"/>
                  </a:lnTo>
                  <a:lnTo>
                    <a:pt x="566" y="183"/>
                  </a:lnTo>
                  <a:lnTo>
                    <a:pt x="574" y="187"/>
                  </a:lnTo>
                  <a:lnTo>
                    <a:pt x="584" y="191"/>
                  </a:lnTo>
                  <a:lnTo>
                    <a:pt x="597" y="196"/>
                  </a:lnTo>
                  <a:lnTo>
                    <a:pt x="611" y="200"/>
                  </a:lnTo>
                  <a:lnTo>
                    <a:pt x="625" y="204"/>
                  </a:lnTo>
                  <a:lnTo>
                    <a:pt x="637" y="205"/>
                  </a:lnTo>
                  <a:lnTo>
                    <a:pt x="648" y="203"/>
                  </a:lnTo>
                  <a:lnTo>
                    <a:pt x="656" y="199"/>
                  </a:lnTo>
                  <a:lnTo>
                    <a:pt x="663" y="195"/>
                  </a:lnTo>
                  <a:lnTo>
                    <a:pt x="670" y="190"/>
                  </a:lnTo>
                  <a:lnTo>
                    <a:pt x="677" y="184"/>
                  </a:lnTo>
                  <a:lnTo>
                    <a:pt x="682" y="177"/>
                  </a:lnTo>
                  <a:lnTo>
                    <a:pt x="687" y="170"/>
                  </a:lnTo>
                  <a:lnTo>
                    <a:pt x="689" y="162"/>
                  </a:lnTo>
                  <a:lnTo>
                    <a:pt x="689" y="153"/>
                  </a:lnTo>
                  <a:lnTo>
                    <a:pt x="689" y="137"/>
                  </a:lnTo>
                  <a:lnTo>
                    <a:pt x="691" y="121"/>
                  </a:lnTo>
                  <a:lnTo>
                    <a:pt x="689" y="105"/>
                  </a:lnTo>
                  <a:lnTo>
                    <a:pt x="687" y="87"/>
                  </a:lnTo>
                  <a:lnTo>
                    <a:pt x="684" y="73"/>
                  </a:lnTo>
                  <a:lnTo>
                    <a:pt x="678" y="59"/>
                  </a:lnTo>
                  <a:lnTo>
                    <a:pt x="669" y="46"/>
                  </a:lnTo>
                  <a:lnTo>
                    <a:pt x="656" y="37"/>
                  </a:lnTo>
                  <a:lnTo>
                    <a:pt x="650" y="33"/>
                  </a:lnTo>
                  <a:lnTo>
                    <a:pt x="643" y="30"/>
                  </a:lnTo>
                  <a:lnTo>
                    <a:pt x="636" y="28"/>
                  </a:lnTo>
                  <a:lnTo>
                    <a:pt x="629" y="25"/>
                  </a:lnTo>
                  <a:lnTo>
                    <a:pt x="623" y="24"/>
                  </a:lnTo>
                  <a:lnTo>
                    <a:pt x="614" y="25"/>
                  </a:lnTo>
                  <a:lnTo>
                    <a:pt x="608" y="28"/>
                  </a:lnTo>
                  <a:lnTo>
                    <a:pt x="601" y="32"/>
                  </a:lnTo>
                  <a:lnTo>
                    <a:pt x="591" y="38"/>
                  </a:lnTo>
                  <a:lnTo>
                    <a:pt x="583" y="45"/>
                  </a:lnTo>
                  <a:lnTo>
                    <a:pt x="575" y="53"/>
                  </a:lnTo>
                  <a:lnTo>
                    <a:pt x="568" y="61"/>
                  </a:lnTo>
                  <a:lnTo>
                    <a:pt x="563" y="70"/>
                  </a:lnTo>
                  <a:lnTo>
                    <a:pt x="559" y="82"/>
                  </a:lnTo>
                  <a:lnTo>
                    <a:pt x="557" y="92"/>
                  </a:lnTo>
                  <a:lnTo>
                    <a:pt x="557" y="105"/>
                  </a:lnTo>
                  <a:lnTo>
                    <a:pt x="553" y="109"/>
                  </a:lnTo>
                  <a:lnTo>
                    <a:pt x="545" y="115"/>
                  </a:lnTo>
                  <a:lnTo>
                    <a:pt x="534" y="121"/>
                  </a:lnTo>
                  <a:lnTo>
                    <a:pt x="522" y="127"/>
                  </a:lnTo>
                  <a:lnTo>
                    <a:pt x="508" y="134"/>
                  </a:lnTo>
                  <a:lnTo>
                    <a:pt x="497" y="140"/>
                  </a:lnTo>
                  <a:lnTo>
                    <a:pt x="487" y="147"/>
                  </a:lnTo>
                  <a:lnTo>
                    <a:pt x="480" y="154"/>
                  </a:lnTo>
                  <a:lnTo>
                    <a:pt x="474" y="155"/>
                  </a:lnTo>
                  <a:lnTo>
                    <a:pt x="467" y="154"/>
                  </a:lnTo>
                  <a:lnTo>
                    <a:pt x="461" y="152"/>
                  </a:lnTo>
                  <a:lnTo>
                    <a:pt x="455" y="149"/>
                  </a:lnTo>
                  <a:lnTo>
                    <a:pt x="450" y="145"/>
                  </a:lnTo>
                  <a:lnTo>
                    <a:pt x="444" y="142"/>
                  </a:lnTo>
                  <a:lnTo>
                    <a:pt x="437" y="139"/>
                  </a:lnTo>
                  <a:lnTo>
                    <a:pt x="430" y="138"/>
                  </a:lnTo>
                  <a:lnTo>
                    <a:pt x="414" y="138"/>
                  </a:lnTo>
                  <a:lnTo>
                    <a:pt x="400" y="138"/>
                  </a:lnTo>
                  <a:lnTo>
                    <a:pt x="387" y="138"/>
                  </a:lnTo>
                  <a:lnTo>
                    <a:pt x="377" y="139"/>
                  </a:lnTo>
                  <a:lnTo>
                    <a:pt x="367" y="142"/>
                  </a:lnTo>
                  <a:lnTo>
                    <a:pt x="357" y="146"/>
                  </a:lnTo>
                  <a:lnTo>
                    <a:pt x="349" y="152"/>
                  </a:lnTo>
                  <a:lnTo>
                    <a:pt x="341" y="160"/>
                  </a:lnTo>
                  <a:lnTo>
                    <a:pt x="325" y="190"/>
                  </a:lnTo>
                  <a:lnTo>
                    <a:pt x="322" y="225"/>
                  </a:lnTo>
                  <a:lnTo>
                    <a:pt x="328" y="260"/>
                  </a:lnTo>
                  <a:lnTo>
                    <a:pt x="339" y="293"/>
                  </a:lnTo>
                  <a:lnTo>
                    <a:pt x="344" y="301"/>
                  </a:lnTo>
                  <a:lnTo>
                    <a:pt x="351" y="308"/>
                  </a:lnTo>
                  <a:lnTo>
                    <a:pt x="357" y="313"/>
                  </a:lnTo>
                  <a:lnTo>
                    <a:pt x="366" y="318"/>
                  </a:lnTo>
                  <a:lnTo>
                    <a:pt x="375" y="321"/>
                  </a:lnTo>
                  <a:lnTo>
                    <a:pt x="384" y="324"/>
                  </a:lnTo>
                  <a:lnTo>
                    <a:pt x="393" y="326"/>
                  </a:lnTo>
                  <a:lnTo>
                    <a:pt x="402" y="328"/>
                  </a:lnTo>
                  <a:lnTo>
                    <a:pt x="415" y="327"/>
                  </a:lnTo>
                  <a:lnTo>
                    <a:pt x="425" y="325"/>
                  </a:lnTo>
                  <a:lnTo>
                    <a:pt x="436" y="321"/>
                  </a:lnTo>
                  <a:lnTo>
                    <a:pt x="444" y="316"/>
                  </a:lnTo>
                  <a:lnTo>
                    <a:pt x="453" y="308"/>
                  </a:lnTo>
                  <a:lnTo>
                    <a:pt x="461" y="297"/>
                  </a:lnTo>
                  <a:lnTo>
                    <a:pt x="469" y="286"/>
                  </a:lnTo>
                  <a:lnTo>
                    <a:pt x="478" y="271"/>
                  </a:lnTo>
                  <a:lnTo>
                    <a:pt x="483" y="263"/>
                  </a:lnTo>
                  <a:lnTo>
                    <a:pt x="490" y="253"/>
                  </a:lnTo>
                  <a:lnTo>
                    <a:pt x="496" y="248"/>
                  </a:lnTo>
                  <a:lnTo>
                    <a:pt x="499" y="248"/>
                  </a:lnTo>
                  <a:lnTo>
                    <a:pt x="499" y="268"/>
                  </a:lnTo>
                  <a:lnTo>
                    <a:pt x="496" y="286"/>
                  </a:lnTo>
                  <a:lnTo>
                    <a:pt x="487" y="304"/>
                  </a:lnTo>
                  <a:lnTo>
                    <a:pt x="473" y="325"/>
                  </a:lnTo>
                  <a:lnTo>
                    <a:pt x="470" y="327"/>
                  </a:lnTo>
                  <a:lnTo>
                    <a:pt x="467" y="331"/>
                  </a:lnTo>
                  <a:lnTo>
                    <a:pt x="465" y="334"/>
                  </a:lnTo>
                  <a:lnTo>
                    <a:pt x="465" y="339"/>
                  </a:lnTo>
                  <a:lnTo>
                    <a:pt x="472" y="341"/>
                  </a:lnTo>
                  <a:lnTo>
                    <a:pt x="483" y="342"/>
                  </a:lnTo>
                  <a:lnTo>
                    <a:pt x="497" y="343"/>
                  </a:lnTo>
                  <a:lnTo>
                    <a:pt x="513" y="344"/>
                  </a:lnTo>
                  <a:lnTo>
                    <a:pt x="528" y="347"/>
                  </a:lnTo>
                  <a:lnTo>
                    <a:pt x="541" y="349"/>
                  </a:lnTo>
                  <a:lnTo>
                    <a:pt x="551" y="352"/>
                  </a:lnTo>
                  <a:lnTo>
                    <a:pt x="557" y="358"/>
                  </a:lnTo>
                  <a:lnTo>
                    <a:pt x="556" y="364"/>
                  </a:lnTo>
                  <a:lnTo>
                    <a:pt x="555" y="370"/>
                  </a:lnTo>
                  <a:lnTo>
                    <a:pt x="552" y="375"/>
                  </a:lnTo>
                  <a:lnTo>
                    <a:pt x="549" y="380"/>
                  </a:lnTo>
                  <a:lnTo>
                    <a:pt x="543" y="380"/>
                  </a:lnTo>
                  <a:lnTo>
                    <a:pt x="537" y="379"/>
                  </a:lnTo>
                  <a:lnTo>
                    <a:pt x="531" y="377"/>
                  </a:lnTo>
                  <a:lnTo>
                    <a:pt x="526" y="374"/>
                  </a:lnTo>
                  <a:lnTo>
                    <a:pt x="520" y="373"/>
                  </a:lnTo>
                  <a:lnTo>
                    <a:pt x="515" y="372"/>
                  </a:lnTo>
                  <a:lnTo>
                    <a:pt x="510" y="373"/>
                  </a:lnTo>
                  <a:lnTo>
                    <a:pt x="504" y="378"/>
                  </a:lnTo>
                  <a:lnTo>
                    <a:pt x="515" y="389"/>
                  </a:lnTo>
                  <a:lnTo>
                    <a:pt x="531" y="404"/>
                  </a:lnTo>
                  <a:lnTo>
                    <a:pt x="550" y="424"/>
                  </a:lnTo>
                  <a:lnTo>
                    <a:pt x="568" y="445"/>
                  </a:lnTo>
                  <a:lnTo>
                    <a:pt x="587" y="465"/>
                  </a:lnTo>
                  <a:lnTo>
                    <a:pt x="602" y="485"/>
                  </a:lnTo>
                  <a:lnTo>
                    <a:pt x="614" y="500"/>
                  </a:lnTo>
                  <a:lnTo>
                    <a:pt x="621" y="511"/>
                  </a:lnTo>
                  <a:lnTo>
                    <a:pt x="626" y="522"/>
                  </a:lnTo>
                  <a:lnTo>
                    <a:pt x="629" y="532"/>
                  </a:lnTo>
                  <a:lnTo>
                    <a:pt x="632" y="543"/>
                  </a:lnTo>
                  <a:lnTo>
                    <a:pt x="633" y="554"/>
                  </a:lnTo>
                  <a:lnTo>
                    <a:pt x="631" y="563"/>
                  </a:lnTo>
                  <a:lnTo>
                    <a:pt x="627" y="574"/>
                  </a:lnTo>
                  <a:lnTo>
                    <a:pt x="621" y="582"/>
                  </a:lnTo>
                  <a:lnTo>
                    <a:pt x="614" y="589"/>
                  </a:lnTo>
                  <a:lnTo>
                    <a:pt x="601" y="590"/>
                  </a:lnTo>
                  <a:lnTo>
                    <a:pt x="586" y="586"/>
                  </a:lnTo>
                  <a:lnTo>
                    <a:pt x="570" y="581"/>
                  </a:lnTo>
                  <a:lnTo>
                    <a:pt x="555" y="574"/>
                  </a:lnTo>
                  <a:lnTo>
                    <a:pt x="541" y="566"/>
                  </a:lnTo>
                  <a:lnTo>
                    <a:pt x="529" y="558"/>
                  </a:lnTo>
                  <a:lnTo>
                    <a:pt x="522" y="551"/>
                  </a:lnTo>
                  <a:lnTo>
                    <a:pt x="520" y="546"/>
                  </a:lnTo>
                  <a:lnTo>
                    <a:pt x="526" y="547"/>
                  </a:lnTo>
                  <a:lnTo>
                    <a:pt x="536" y="551"/>
                  </a:lnTo>
                  <a:lnTo>
                    <a:pt x="550" y="555"/>
                  </a:lnTo>
                  <a:lnTo>
                    <a:pt x="566" y="560"/>
                  </a:lnTo>
                  <a:lnTo>
                    <a:pt x="582" y="566"/>
                  </a:lnTo>
                  <a:lnTo>
                    <a:pt x="597" y="568"/>
                  </a:lnTo>
                  <a:lnTo>
                    <a:pt x="608" y="568"/>
                  </a:lnTo>
                  <a:lnTo>
                    <a:pt x="613" y="564"/>
                  </a:lnTo>
                  <a:lnTo>
                    <a:pt x="606" y="540"/>
                  </a:lnTo>
                  <a:lnTo>
                    <a:pt x="588" y="513"/>
                  </a:lnTo>
                  <a:lnTo>
                    <a:pt x="563" y="481"/>
                  </a:lnTo>
                  <a:lnTo>
                    <a:pt x="534" y="452"/>
                  </a:lnTo>
                  <a:lnTo>
                    <a:pt x="504" y="424"/>
                  </a:lnTo>
                  <a:lnTo>
                    <a:pt x="478" y="401"/>
                  </a:lnTo>
                  <a:lnTo>
                    <a:pt x="460" y="386"/>
                  </a:lnTo>
                  <a:lnTo>
                    <a:pt x="453" y="380"/>
                  </a:lnTo>
                  <a:lnTo>
                    <a:pt x="444" y="390"/>
                  </a:lnTo>
                  <a:lnTo>
                    <a:pt x="431" y="400"/>
                  </a:lnTo>
                  <a:lnTo>
                    <a:pt x="416" y="409"/>
                  </a:lnTo>
                  <a:lnTo>
                    <a:pt x="399" y="417"/>
                  </a:lnTo>
                  <a:lnTo>
                    <a:pt x="384" y="424"/>
                  </a:lnTo>
                  <a:lnTo>
                    <a:pt x="370" y="430"/>
                  </a:lnTo>
                  <a:lnTo>
                    <a:pt x="361" y="433"/>
                  </a:lnTo>
                  <a:lnTo>
                    <a:pt x="357" y="434"/>
                  </a:lnTo>
                  <a:lnTo>
                    <a:pt x="348" y="465"/>
                  </a:lnTo>
                  <a:lnTo>
                    <a:pt x="345" y="505"/>
                  </a:lnTo>
                  <a:lnTo>
                    <a:pt x="344" y="537"/>
                  </a:lnTo>
                  <a:lnTo>
                    <a:pt x="341" y="549"/>
                  </a:lnTo>
                  <a:lnTo>
                    <a:pt x="336" y="546"/>
                  </a:lnTo>
                  <a:lnTo>
                    <a:pt x="330" y="536"/>
                  </a:lnTo>
                  <a:lnTo>
                    <a:pt x="324" y="522"/>
                  </a:lnTo>
                  <a:lnTo>
                    <a:pt x="319" y="505"/>
                  </a:lnTo>
                  <a:lnTo>
                    <a:pt x="316" y="486"/>
                  </a:lnTo>
                  <a:lnTo>
                    <a:pt x="314" y="469"/>
                  </a:lnTo>
                  <a:lnTo>
                    <a:pt x="314" y="454"/>
                  </a:lnTo>
                  <a:lnTo>
                    <a:pt x="316" y="442"/>
                  </a:lnTo>
                  <a:lnTo>
                    <a:pt x="309" y="440"/>
                  </a:lnTo>
                  <a:lnTo>
                    <a:pt x="299" y="438"/>
                  </a:lnTo>
                  <a:lnTo>
                    <a:pt x="286" y="437"/>
                  </a:lnTo>
                  <a:lnTo>
                    <a:pt x="273" y="434"/>
                  </a:lnTo>
                  <a:lnTo>
                    <a:pt x="261" y="433"/>
                  </a:lnTo>
                  <a:lnTo>
                    <a:pt x="250" y="431"/>
                  </a:lnTo>
                  <a:lnTo>
                    <a:pt x="243" y="430"/>
                  </a:lnTo>
                  <a:lnTo>
                    <a:pt x="240" y="427"/>
                  </a:lnTo>
                  <a:lnTo>
                    <a:pt x="257" y="4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5" name="Freeform 49"/>
            <p:cNvSpPr>
              <a:spLocks/>
            </p:cNvSpPr>
            <p:nvPr/>
          </p:nvSpPr>
          <p:spPr bwMode="auto">
            <a:xfrm>
              <a:off x="2742" y="2034"/>
              <a:ext cx="63" cy="32"/>
            </a:xfrm>
            <a:custGeom>
              <a:avLst/>
              <a:gdLst>
                <a:gd name="T0" fmla="*/ 76 w 125"/>
                <a:gd name="T1" fmla="*/ 1 h 64"/>
                <a:gd name="T2" fmla="*/ 79 w 125"/>
                <a:gd name="T3" fmla="*/ 3 h 64"/>
                <a:gd name="T4" fmla="*/ 84 w 125"/>
                <a:gd name="T5" fmla="*/ 5 h 64"/>
                <a:gd name="T6" fmla="*/ 92 w 125"/>
                <a:gd name="T7" fmla="*/ 9 h 64"/>
                <a:gd name="T8" fmla="*/ 100 w 125"/>
                <a:gd name="T9" fmla="*/ 14 h 64"/>
                <a:gd name="T10" fmla="*/ 108 w 125"/>
                <a:gd name="T11" fmla="*/ 19 h 64"/>
                <a:gd name="T12" fmla="*/ 115 w 125"/>
                <a:gd name="T13" fmla="*/ 24 h 64"/>
                <a:gd name="T14" fmla="*/ 121 w 125"/>
                <a:gd name="T15" fmla="*/ 30 h 64"/>
                <a:gd name="T16" fmla="*/ 124 w 125"/>
                <a:gd name="T17" fmla="*/ 35 h 64"/>
                <a:gd name="T18" fmla="*/ 125 w 125"/>
                <a:gd name="T19" fmla="*/ 40 h 64"/>
                <a:gd name="T20" fmla="*/ 125 w 125"/>
                <a:gd name="T21" fmla="*/ 43 h 64"/>
                <a:gd name="T22" fmla="*/ 124 w 125"/>
                <a:gd name="T23" fmla="*/ 47 h 64"/>
                <a:gd name="T24" fmla="*/ 119 w 125"/>
                <a:gd name="T25" fmla="*/ 48 h 64"/>
                <a:gd name="T26" fmla="*/ 116 w 125"/>
                <a:gd name="T27" fmla="*/ 48 h 64"/>
                <a:gd name="T28" fmla="*/ 111 w 125"/>
                <a:gd name="T29" fmla="*/ 45 h 64"/>
                <a:gd name="T30" fmla="*/ 106 w 125"/>
                <a:gd name="T31" fmla="*/ 41 h 64"/>
                <a:gd name="T32" fmla="*/ 99 w 125"/>
                <a:gd name="T33" fmla="*/ 37 h 64"/>
                <a:gd name="T34" fmla="*/ 91 w 125"/>
                <a:gd name="T35" fmla="*/ 32 h 64"/>
                <a:gd name="T36" fmla="*/ 84 w 125"/>
                <a:gd name="T37" fmla="*/ 29 h 64"/>
                <a:gd name="T38" fmla="*/ 79 w 125"/>
                <a:gd name="T39" fmla="*/ 26 h 64"/>
                <a:gd name="T40" fmla="*/ 75 w 125"/>
                <a:gd name="T41" fmla="*/ 26 h 64"/>
                <a:gd name="T42" fmla="*/ 68 w 125"/>
                <a:gd name="T43" fmla="*/ 35 h 64"/>
                <a:gd name="T44" fmla="*/ 60 w 125"/>
                <a:gd name="T45" fmla="*/ 48 h 64"/>
                <a:gd name="T46" fmla="*/ 51 w 125"/>
                <a:gd name="T47" fmla="*/ 60 h 64"/>
                <a:gd name="T48" fmla="*/ 48 w 125"/>
                <a:gd name="T49" fmla="*/ 64 h 64"/>
                <a:gd name="T50" fmla="*/ 43 w 125"/>
                <a:gd name="T51" fmla="*/ 62 h 64"/>
                <a:gd name="T52" fmla="*/ 40 w 125"/>
                <a:gd name="T53" fmla="*/ 57 h 64"/>
                <a:gd name="T54" fmla="*/ 38 w 125"/>
                <a:gd name="T55" fmla="*/ 53 h 64"/>
                <a:gd name="T56" fmla="*/ 39 w 125"/>
                <a:gd name="T57" fmla="*/ 48 h 64"/>
                <a:gd name="T58" fmla="*/ 43 w 125"/>
                <a:gd name="T59" fmla="*/ 40 h 64"/>
                <a:gd name="T60" fmla="*/ 48 w 125"/>
                <a:gd name="T61" fmla="*/ 32 h 64"/>
                <a:gd name="T62" fmla="*/ 53 w 125"/>
                <a:gd name="T63" fmla="*/ 24 h 64"/>
                <a:gd name="T64" fmla="*/ 58 w 125"/>
                <a:gd name="T65" fmla="*/ 17 h 64"/>
                <a:gd name="T66" fmla="*/ 40 w 125"/>
                <a:gd name="T67" fmla="*/ 19 h 64"/>
                <a:gd name="T68" fmla="*/ 27 w 125"/>
                <a:gd name="T69" fmla="*/ 25 h 64"/>
                <a:gd name="T70" fmla="*/ 19 w 125"/>
                <a:gd name="T71" fmla="*/ 34 h 64"/>
                <a:gd name="T72" fmla="*/ 15 w 125"/>
                <a:gd name="T73" fmla="*/ 43 h 64"/>
                <a:gd name="T74" fmla="*/ 11 w 125"/>
                <a:gd name="T75" fmla="*/ 52 h 64"/>
                <a:gd name="T76" fmla="*/ 9 w 125"/>
                <a:gd name="T77" fmla="*/ 60 h 64"/>
                <a:gd name="T78" fmla="*/ 5 w 125"/>
                <a:gd name="T79" fmla="*/ 63 h 64"/>
                <a:gd name="T80" fmla="*/ 1 w 125"/>
                <a:gd name="T81" fmla="*/ 63 h 64"/>
                <a:gd name="T82" fmla="*/ 0 w 125"/>
                <a:gd name="T83" fmla="*/ 47 h 64"/>
                <a:gd name="T84" fmla="*/ 3 w 125"/>
                <a:gd name="T85" fmla="*/ 32 h 64"/>
                <a:gd name="T86" fmla="*/ 11 w 125"/>
                <a:gd name="T87" fmla="*/ 19 h 64"/>
                <a:gd name="T88" fmla="*/ 23 w 125"/>
                <a:gd name="T89" fmla="*/ 8 h 64"/>
                <a:gd name="T90" fmla="*/ 28 w 125"/>
                <a:gd name="T91" fmla="*/ 5 h 64"/>
                <a:gd name="T92" fmla="*/ 35 w 125"/>
                <a:gd name="T93" fmla="*/ 3 h 64"/>
                <a:gd name="T94" fmla="*/ 42 w 125"/>
                <a:gd name="T95" fmla="*/ 2 h 64"/>
                <a:gd name="T96" fmla="*/ 49 w 125"/>
                <a:gd name="T97" fmla="*/ 1 h 64"/>
                <a:gd name="T98" fmla="*/ 56 w 125"/>
                <a:gd name="T99" fmla="*/ 0 h 64"/>
                <a:gd name="T100" fmla="*/ 63 w 125"/>
                <a:gd name="T101" fmla="*/ 0 h 64"/>
                <a:gd name="T102" fmla="*/ 70 w 125"/>
                <a:gd name="T103" fmla="*/ 0 h 64"/>
                <a:gd name="T104" fmla="*/ 76 w 125"/>
                <a:gd name="T105" fmla="*/ 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5" h="64">
                  <a:moveTo>
                    <a:pt x="76" y="1"/>
                  </a:moveTo>
                  <a:lnTo>
                    <a:pt x="79" y="3"/>
                  </a:lnTo>
                  <a:lnTo>
                    <a:pt x="84" y="5"/>
                  </a:lnTo>
                  <a:lnTo>
                    <a:pt x="92" y="9"/>
                  </a:lnTo>
                  <a:lnTo>
                    <a:pt x="100" y="14"/>
                  </a:lnTo>
                  <a:lnTo>
                    <a:pt x="108" y="19"/>
                  </a:lnTo>
                  <a:lnTo>
                    <a:pt x="115" y="24"/>
                  </a:lnTo>
                  <a:lnTo>
                    <a:pt x="121" y="30"/>
                  </a:lnTo>
                  <a:lnTo>
                    <a:pt x="124" y="35"/>
                  </a:lnTo>
                  <a:lnTo>
                    <a:pt x="125" y="40"/>
                  </a:lnTo>
                  <a:lnTo>
                    <a:pt x="125" y="43"/>
                  </a:lnTo>
                  <a:lnTo>
                    <a:pt x="124" y="47"/>
                  </a:lnTo>
                  <a:lnTo>
                    <a:pt x="119" y="48"/>
                  </a:lnTo>
                  <a:lnTo>
                    <a:pt x="116" y="48"/>
                  </a:lnTo>
                  <a:lnTo>
                    <a:pt x="111" y="45"/>
                  </a:lnTo>
                  <a:lnTo>
                    <a:pt x="106" y="41"/>
                  </a:lnTo>
                  <a:lnTo>
                    <a:pt x="99" y="37"/>
                  </a:lnTo>
                  <a:lnTo>
                    <a:pt x="91" y="32"/>
                  </a:lnTo>
                  <a:lnTo>
                    <a:pt x="84" y="29"/>
                  </a:lnTo>
                  <a:lnTo>
                    <a:pt x="79" y="26"/>
                  </a:lnTo>
                  <a:lnTo>
                    <a:pt x="75" y="26"/>
                  </a:lnTo>
                  <a:lnTo>
                    <a:pt x="68" y="35"/>
                  </a:lnTo>
                  <a:lnTo>
                    <a:pt x="60" y="48"/>
                  </a:lnTo>
                  <a:lnTo>
                    <a:pt x="51" y="60"/>
                  </a:lnTo>
                  <a:lnTo>
                    <a:pt x="48" y="64"/>
                  </a:lnTo>
                  <a:lnTo>
                    <a:pt x="43" y="62"/>
                  </a:lnTo>
                  <a:lnTo>
                    <a:pt x="40" y="57"/>
                  </a:lnTo>
                  <a:lnTo>
                    <a:pt x="38" y="53"/>
                  </a:lnTo>
                  <a:lnTo>
                    <a:pt x="39" y="48"/>
                  </a:lnTo>
                  <a:lnTo>
                    <a:pt x="43" y="40"/>
                  </a:lnTo>
                  <a:lnTo>
                    <a:pt x="48" y="32"/>
                  </a:lnTo>
                  <a:lnTo>
                    <a:pt x="53" y="24"/>
                  </a:lnTo>
                  <a:lnTo>
                    <a:pt x="58" y="17"/>
                  </a:lnTo>
                  <a:lnTo>
                    <a:pt x="40" y="19"/>
                  </a:lnTo>
                  <a:lnTo>
                    <a:pt x="27" y="25"/>
                  </a:lnTo>
                  <a:lnTo>
                    <a:pt x="19" y="34"/>
                  </a:lnTo>
                  <a:lnTo>
                    <a:pt x="15" y="43"/>
                  </a:lnTo>
                  <a:lnTo>
                    <a:pt x="11" y="52"/>
                  </a:lnTo>
                  <a:lnTo>
                    <a:pt x="9" y="60"/>
                  </a:lnTo>
                  <a:lnTo>
                    <a:pt x="5" y="63"/>
                  </a:lnTo>
                  <a:lnTo>
                    <a:pt x="1" y="63"/>
                  </a:lnTo>
                  <a:lnTo>
                    <a:pt x="0" y="47"/>
                  </a:lnTo>
                  <a:lnTo>
                    <a:pt x="3" y="32"/>
                  </a:lnTo>
                  <a:lnTo>
                    <a:pt x="11" y="19"/>
                  </a:lnTo>
                  <a:lnTo>
                    <a:pt x="23" y="8"/>
                  </a:lnTo>
                  <a:lnTo>
                    <a:pt x="28" y="5"/>
                  </a:lnTo>
                  <a:lnTo>
                    <a:pt x="35" y="3"/>
                  </a:lnTo>
                  <a:lnTo>
                    <a:pt x="42" y="2"/>
                  </a:lnTo>
                  <a:lnTo>
                    <a:pt x="49" y="1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7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6" name="Freeform 50"/>
            <p:cNvSpPr>
              <a:spLocks/>
            </p:cNvSpPr>
            <p:nvPr/>
          </p:nvSpPr>
          <p:spPr bwMode="auto">
            <a:xfrm>
              <a:off x="2563" y="2053"/>
              <a:ext cx="102" cy="188"/>
            </a:xfrm>
            <a:custGeom>
              <a:avLst/>
              <a:gdLst>
                <a:gd name="T0" fmla="*/ 204 w 204"/>
                <a:gd name="T1" fmla="*/ 2 h 375"/>
                <a:gd name="T2" fmla="*/ 201 w 204"/>
                <a:gd name="T3" fmla="*/ 3 h 375"/>
                <a:gd name="T4" fmla="*/ 194 w 204"/>
                <a:gd name="T5" fmla="*/ 6 h 375"/>
                <a:gd name="T6" fmla="*/ 183 w 204"/>
                <a:gd name="T7" fmla="*/ 9 h 375"/>
                <a:gd name="T8" fmla="*/ 171 w 204"/>
                <a:gd name="T9" fmla="*/ 14 h 375"/>
                <a:gd name="T10" fmla="*/ 157 w 204"/>
                <a:gd name="T11" fmla="*/ 18 h 375"/>
                <a:gd name="T12" fmla="*/ 143 w 204"/>
                <a:gd name="T13" fmla="*/ 23 h 375"/>
                <a:gd name="T14" fmla="*/ 130 w 204"/>
                <a:gd name="T15" fmla="*/ 28 h 375"/>
                <a:gd name="T16" fmla="*/ 120 w 204"/>
                <a:gd name="T17" fmla="*/ 33 h 375"/>
                <a:gd name="T18" fmla="*/ 111 w 204"/>
                <a:gd name="T19" fmla="*/ 38 h 375"/>
                <a:gd name="T20" fmla="*/ 99 w 204"/>
                <a:gd name="T21" fmla="*/ 47 h 375"/>
                <a:gd name="T22" fmla="*/ 86 w 204"/>
                <a:gd name="T23" fmla="*/ 60 h 375"/>
                <a:gd name="T24" fmla="*/ 71 w 204"/>
                <a:gd name="T25" fmla="*/ 75 h 375"/>
                <a:gd name="T26" fmla="*/ 56 w 204"/>
                <a:gd name="T27" fmla="*/ 90 h 375"/>
                <a:gd name="T28" fmla="*/ 42 w 204"/>
                <a:gd name="T29" fmla="*/ 105 h 375"/>
                <a:gd name="T30" fmla="*/ 30 w 204"/>
                <a:gd name="T31" fmla="*/ 117 h 375"/>
                <a:gd name="T32" fmla="*/ 22 w 204"/>
                <a:gd name="T33" fmla="*/ 128 h 375"/>
                <a:gd name="T34" fmla="*/ 26 w 204"/>
                <a:gd name="T35" fmla="*/ 165 h 375"/>
                <a:gd name="T36" fmla="*/ 31 w 204"/>
                <a:gd name="T37" fmla="*/ 201 h 375"/>
                <a:gd name="T38" fmla="*/ 39 w 204"/>
                <a:gd name="T39" fmla="*/ 237 h 375"/>
                <a:gd name="T40" fmla="*/ 49 w 204"/>
                <a:gd name="T41" fmla="*/ 273 h 375"/>
                <a:gd name="T42" fmla="*/ 49 w 204"/>
                <a:gd name="T43" fmla="*/ 298 h 375"/>
                <a:gd name="T44" fmla="*/ 50 w 204"/>
                <a:gd name="T45" fmla="*/ 329 h 375"/>
                <a:gd name="T46" fmla="*/ 52 w 204"/>
                <a:gd name="T47" fmla="*/ 358 h 375"/>
                <a:gd name="T48" fmla="*/ 54 w 204"/>
                <a:gd name="T49" fmla="*/ 375 h 375"/>
                <a:gd name="T50" fmla="*/ 52 w 204"/>
                <a:gd name="T51" fmla="*/ 375 h 375"/>
                <a:gd name="T52" fmla="*/ 47 w 204"/>
                <a:gd name="T53" fmla="*/ 375 h 375"/>
                <a:gd name="T54" fmla="*/ 41 w 204"/>
                <a:gd name="T55" fmla="*/ 375 h 375"/>
                <a:gd name="T56" fmla="*/ 34 w 204"/>
                <a:gd name="T57" fmla="*/ 374 h 375"/>
                <a:gd name="T58" fmla="*/ 27 w 204"/>
                <a:gd name="T59" fmla="*/ 374 h 375"/>
                <a:gd name="T60" fmla="*/ 20 w 204"/>
                <a:gd name="T61" fmla="*/ 372 h 375"/>
                <a:gd name="T62" fmla="*/ 15 w 204"/>
                <a:gd name="T63" fmla="*/ 370 h 375"/>
                <a:gd name="T64" fmla="*/ 12 w 204"/>
                <a:gd name="T65" fmla="*/ 367 h 375"/>
                <a:gd name="T66" fmla="*/ 15 w 204"/>
                <a:gd name="T67" fmla="*/ 348 h 375"/>
                <a:gd name="T68" fmla="*/ 15 w 204"/>
                <a:gd name="T69" fmla="*/ 304 h 375"/>
                <a:gd name="T70" fmla="*/ 11 w 204"/>
                <a:gd name="T71" fmla="*/ 253 h 375"/>
                <a:gd name="T72" fmla="*/ 5 w 204"/>
                <a:gd name="T73" fmla="*/ 211 h 375"/>
                <a:gd name="T74" fmla="*/ 3 w 204"/>
                <a:gd name="T75" fmla="*/ 187 h 375"/>
                <a:gd name="T76" fmla="*/ 0 w 204"/>
                <a:gd name="T77" fmla="*/ 163 h 375"/>
                <a:gd name="T78" fmla="*/ 0 w 204"/>
                <a:gd name="T79" fmla="*/ 139 h 375"/>
                <a:gd name="T80" fmla="*/ 5 w 204"/>
                <a:gd name="T81" fmla="*/ 116 h 375"/>
                <a:gd name="T82" fmla="*/ 11 w 204"/>
                <a:gd name="T83" fmla="*/ 107 h 375"/>
                <a:gd name="T84" fmla="*/ 22 w 204"/>
                <a:gd name="T85" fmla="*/ 94 h 375"/>
                <a:gd name="T86" fmla="*/ 37 w 204"/>
                <a:gd name="T87" fmla="*/ 78 h 375"/>
                <a:gd name="T88" fmla="*/ 54 w 204"/>
                <a:gd name="T89" fmla="*/ 61 h 375"/>
                <a:gd name="T90" fmla="*/ 72 w 204"/>
                <a:gd name="T91" fmla="*/ 44 h 375"/>
                <a:gd name="T92" fmla="*/ 90 w 204"/>
                <a:gd name="T93" fmla="*/ 29 h 375"/>
                <a:gd name="T94" fmla="*/ 106 w 204"/>
                <a:gd name="T95" fmla="*/ 16 h 375"/>
                <a:gd name="T96" fmla="*/ 119 w 204"/>
                <a:gd name="T97" fmla="*/ 7 h 375"/>
                <a:gd name="T98" fmla="*/ 129 w 204"/>
                <a:gd name="T99" fmla="*/ 4 h 375"/>
                <a:gd name="T100" fmla="*/ 141 w 204"/>
                <a:gd name="T101" fmla="*/ 3 h 375"/>
                <a:gd name="T102" fmla="*/ 155 w 204"/>
                <a:gd name="T103" fmla="*/ 1 h 375"/>
                <a:gd name="T104" fmla="*/ 168 w 204"/>
                <a:gd name="T105" fmla="*/ 0 h 375"/>
                <a:gd name="T106" fmla="*/ 182 w 204"/>
                <a:gd name="T107" fmla="*/ 0 h 375"/>
                <a:gd name="T108" fmla="*/ 193 w 204"/>
                <a:gd name="T109" fmla="*/ 0 h 375"/>
                <a:gd name="T110" fmla="*/ 201 w 204"/>
                <a:gd name="T111" fmla="*/ 0 h 375"/>
                <a:gd name="T112" fmla="*/ 204 w 204"/>
                <a:gd name="T113" fmla="*/ 2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4" h="375">
                  <a:moveTo>
                    <a:pt x="204" y="2"/>
                  </a:moveTo>
                  <a:lnTo>
                    <a:pt x="201" y="3"/>
                  </a:lnTo>
                  <a:lnTo>
                    <a:pt x="194" y="6"/>
                  </a:lnTo>
                  <a:lnTo>
                    <a:pt x="183" y="9"/>
                  </a:lnTo>
                  <a:lnTo>
                    <a:pt x="171" y="14"/>
                  </a:lnTo>
                  <a:lnTo>
                    <a:pt x="157" y="18"/>
                  </a:lnTo>
                  <a:lnTo>
                    <a:pt x="143" y="23"/>
                  </a:lnTo>
                  <a:lnTo>
                    <a:pt x="130" y="28"/>
                  </a:lnTo>
                  <a:lnTo>
                    <a:pt x="120" y="33"/>
                  </a:lnTo>
                  <a:lnTo>
                    <a:pt x="111" y="38"/>
                  </a:lnTo>
                  <a:lnTo>
                    <a:pt x="99" y="47"/>
                  </a:lnTo>
                  <a:lnTo>
                    <a:pt x="86" y="60"/>
                  </a:lnTo>
                  <a:lnTo>
                    <a:pt x="71" y="75"/>
                  </a:lnTo>
                  <a:lnTo>
                    <a:pt x="56" y="90"/>
                  </a:lnTo>
                  <a:lnTo>
                    <a:pt x="42" y="105"/>
                  </a:lnTo>
                  <a:lnTo>
                    <a:pt x="30" y="117"/>
                  </a:lnTo>
                  <a:lnTo>
                    <a:pt x="22" y="128"/>
                  </a:lnTo>
                  <a:lnTo>
                    <a:pt x="26" y="165"/>
                  </a:lnTo>
                  <a:lnTo>
                    <a:pt x="31" y="201"/>
                  </a:lnTo>
                  <a:lnTo>
                    <a:pt x="39" y="237"/>
                  </a:lnTo>
                  <a:lnTo>
                    <a:pt x="49" y="273"/>
                  </a:lnTo>
                  <a:lnTo>
                    <a:pt x="49" y="298"/>
                  </a:lnTo>
                  <a:lnTo>
                    <a:pt x="50" y="329"/>
                  </a:lnTo>
                  <a:lnTo>
                    <a:pt x="52" y="358"/>
                  </a:lnTo>
                  <a:lnTo>
                    <a:pt x="54" y="375"/>
                  </a:lnTo>
                  <a:lnTo>
                    <a:pt x="52" y="375"/>
                  </a:lnTo>
                  <a:lnTo>
                    <a:pt x="47" y="375"/>
                  </a:lnTo>
                  <a:lnTo>
                    <a:pt x="41" y="375"/>
                  </a:lnTo>
                  <a:lnTo>
                    <a:pt x="34" y="374"/>
                  </a:lnTo>
                  <a:lnTo>
                    <a:pt x="27" y="374"/>
                  </a:lnTo>
                  <a:lnTo>
                    <a:pt x="20" y="372"/>
                  </a:lnTo>
                  <a:lnTo>
                    <a:pt x="15" y="370"/>
                  </a:lnTo>
                  <a:lnTo>
                    <a:pt x="12" y="367"/>
                  </a:lnTo>
                  <a:lnTo>
                    <a:pt x="15" y="348"/>
                  </a:lnTo>
                  <a:lnTo>
                    <a:pt x="15" y="304"/>
                  </a:lnTo>
                  <a:lnTo>
                    <a:pt x="11" y="253"/>
                  </a:lnTo>
                  <a:lnTo>
                    <a:pt x="5" y="211"/>
                  </a:lnTo>
                  <a:lnTo>
                    <a:pt x="3" y="187"/>
                  </a:lnTo>
                  <a:lnTo>
                    <a:pt x="0" y="163"/>
                  </a:lnTo>
                  <a:lnTo>
                    <a:pt x="0" y="139"/>
                  </a:lnTo>
                  <a:lnTo>
                    <a:pt x="5" y="116"/>
                  </a:lnTo>
                  <a:lnTo>
                    <a:pt x="11" y="107"/>
                  </a:lnTo>
                  <a:lnTo>
                    <a:pt x="22" y="94"/>
                  </a:lnTo>
                  <a:lnTo>
                    <a:pt x="37" y="78"/>
                  </a:lnTo>
                  <a:lnTo>
                    <a:pt x="54" y="61"/>
                  </a:lnTo>
                  <a:lnTo>
                    <a:pt x="72" y="44"/>
                  </a:lnTo>
                  <a:lnTo>
                    <a:pt x="90" y="29"/>
                  </a:lnTo>
                  <a:lnTo>
                    <a:pt x="106" y="16"/>
                  </a:lnTo>
                  <a:lnTo>
                    <a:pt x="119" y="7"/>
                  </a:lnTo>
                  <a:lnTo>
                    <a:pt x="129" y="4"/>
                  </a:lnTo>
                  <a:lnTo>
                    <a:pt x="141" y="3"/>
                  </a:lnTo>
                  <a:lnTo>
                    <a:pt x="155" y="1"/>
                  </a:lnTo>
                  <a:lnTo>
                    <a:pt x="168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01" y="0"/>
                  </a:lnTo>
                  <a:lnTo>
                    <a:pt x="204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7" name="Freeform 51"/>
            <p:cNvSpPr>
              <a:spLocks/>
            </p:cNvSpPr>
            <p:nvPr/>
          </p:nvSpPr>
          <p:spPr bwMode="auto">
            <a:xfrm>
              <a:off x="2619" y="2057"/>
              <a:ext cx="75" cy="45"/>
            </a:xfrm>
            <a:custGeom>
              <a:avLst/>
              <a:gdLst>
                <a:gd name="T0" fmla="*/ 126 w 150"/>
                <a:gd name="T1" fmla="*/ 10 h 90"/>
                <a:gd name="T2" fmla="*/ 139 w 150"/>
                <a:gd name="T3" fmla="*/ 7 h 90"/>
                <a:gd name="T4" fmla="*/ 149 w 150"/>
                <a:gd name="T5" fmla="*/ 9 h 90"/>
                <a:gd name="T6" fmla="*/ 149 w 150"/>
                <a:gd name="T7" fmla="*/ 18 h 90"/>
                <a:gd name="T8" fmla="*/ 129 w 150"/>
                <a:gd name="T9" fmla="*/ 24 h 90"/>
                <a:gd name="T10" fmla="*/ 101 w 150"/>
                <a:gd name="T11" fmla="*/ 37 h 90"/>
                <a:gd name="T12" fmla="*/ 77 w 150"/>
                <a:gd name="T13" fmla="*/ 55 h 90"/>
                <a:gd name="T14" fmla="*/ 56 w 150"/>
                <a:gd name="T15" fmla="*/ 77 h 90"/>
                <a:gd name="T16" fmla="*/ 44 w 150"/>
                <a:gd name="T17" fmla="*/ 90 h 90"/>
                <a:gd name="T18" fmla="*/ 37 w 150"/>
                <a:gd name="T19" fmla="*/ 87 h 90"/>
                <a:gd name="T20" fmla="*/ 40 w 150"/>
                <a:gd name="T21" fmla="*/ 74 h 90"/>
                <a:gd name="T22" fmla="*/ 56 w 150"/>
                <a:gd name="T23" fmla="*/ 53 h 90"/>
                <a:gd name="T24" fmla="*/ 68 w 150"/>
                <a:gd name="T25" fmla="*/ 43 h 90"/>
                <a:gd name="T26" fmla="*/ 80 w 150"/>
                <a:gd name="T27" fmla="*/ 36 h 90"/>
                <a:gd name="T28" fmla="*/ 91 w 150"/>
                <a:gd name="T29" fmla="*/ 29 h 90"/>
                <a:gd name="T30" fmla="*/ 99 w 150"/>
                <a:gd name="T31" fmla="*/ 22 h 90"/>
                <a:gd name="T32" fmla="*/ 86 w 150"/>
                <a:gd name="T33" fmla="*/ 21 h 90"/>
                <a:gd name="T34" fmla="*/ 61 w 150"/>
                <a:gd name="T35" fmla="*/ 31 h 90"/>
                <a:gd name="T36" fmla="*/ 38 w 150"/>
                <a:gd name="T37" fmla="*/ 47 h 90"/>
                <a:gd name="T38" fmla="*/ 18 w 150"/>
                <a:gd name="T39" fmla="*/ 66 h 90"/>
                <a:gd name="T40" fmla="*/ 7 w 150"/>
                <a:gd name="T41" fmla="*/ 74 h 90"/>
                <a:gd name="T42" fmla="*/ 3 w 150"/>
                <a:gd name="T43" fmla="*/ 74 h 90"/>
                <a:gd name="T44" fmla="*/ 0 w 150"/>
                <a:gd name="T45" fmla="*/ 67 h 90"/>
                <a:gd name="T46" fmla="*/ 7 w 150"/>
                <a:gd name="T47" fmla="*/ 60 h 90"/>
                <a:gd name="T48" fmla="*/ 16 w 150"/>
                <a:gd name="T49" fmla="*/ 48 h 90"/>
                <a:gd name="T50" fmla="*/ 30 w 150"/>
                <a:gd name="T51" fmla="*/ 37 h 90"/>
                <a:gd name="T52" fmla="*/ 44 w 150"/>
                <a:gd name="T53" fmla="*/ 25 h 90"/>
                <a:gd name="T54" fmla="*/ 59 w 150"/>
                <a:gd name="T55" fmla="*/ 15 h 90"/>
                <a:gd name="T56" fmla="*/ 73 w 150"/>
                <a:gd name="T57" fmla="*/ 9 h 90"/>
                <a:gd name="T58" fmla="*/ 85 w 150"/>
                <a:gd name="T59" fmla="*/ 7 h 90"/>
                <a:gd name="T60" fmla="*/ 96 w 150"/>
                <a:gd name="T61" fmla="*/ 3 h 90"/>
                <a:gd name="T62" fmla="*/ 108 w 150"/>
                <a:gd name="T63" fmla="*/ 0 h 90"/>
                <a:gd name="T64" fmla="*/ 120 w 150"/>
                <a:gd name="T65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90">
                  <a:moveTo>
                    <a:pt x="120" y="10"/>
                  </a:moveTo>
                  <a:lnTo>
                    <a:pt x="126" y="10"/>
                  </a:lnTo>
                  <a:lnTo>
                    <a:pt x="133" y="8"/>
                  </a:lnTo>
                  <a:lnTo>
                    <a:pt x="139" y="7"/>
                  </a:lnTo>
                  <a:lnTo>
                    <a:pt x="146" y="6"/>
                  </a:lnTo>
                  <a:lnTo>
                    <a:pt x="149" y="9"/>
                  </a:lnTo>
                  <a:lnTo>
                    <a:pt x="150" y="14"/>
                  </a:lnTo>
                  <a:lnTo>
                    <a:pt x="149" y="18"/>
                  </a:lnTo>
                  <a:lnTo>
                    <a:pt x="144" y="21"/>
                  </a:lnTo>
                  <a:lnTo>
                    <a:pt x="129" y="24"/>
                  </a:lnTo>
                  <a:lnTo>
                    <a:pt x="115" y="30"/>
                  </a:lnTo>
                  <a:lnTo>
                    <a:pt x="101" y="37"/>
                  </a:lnTo>
                  <a:lnTo>
                    <a:pt x="89" y="45"/>
                  </a:lnTo>
                  <a:lnTo>
                    <a:pt x="77" y="55"/>
                  </a:lnTo>
                  <a:lnTo>
                    <a:pt x="67" y="66"/>
                  </a:lnTo>
                  <a:lnTo>
                    <a:pt x="56" y="77"/>
                  </a:lnTo>
                  <a:lnTo>
                    <a:pt x="47" y="89"/>
                  </a:lnTo>
                  <a:lnTo>
                    <a:pt x="44" y="90"/>
                  </a:lnTo>
                  <a:lnTo>
                    <a:pt x="40" y="89"/>
                  </a:lnTo>
                  <a:lnTo>
                    <a:pt x="37" y="87"/>
                  </a:lnTo>
                  <a:lnTo>
                    <a:pt x="35" y="85"/>
                  </a:lnTo>
                  <a:lnTo>
                    <a:pt x="40" y="74"/>
                  </a:lnTo>
                  <a:lnTo>
                    <a:pt x="48" y="62"/>
                  </a:lnTo>
                  <a:lnTo>
                    <a:pt x="56" y="53"/>
                  </a:lnTo>
                  <a:lnTo>
                    <a:pt x="65" y="45"/>
                  </a:lnTo>
                  <a:lnTo>
                    <a:pt x="68" y="43"/>
                  </a:lnTo>
                  <a:lnTo>
                    <a:pt x="74" y="39"/>
                  </a:lnTo>
                  <a:lnTo>
                    <a:pt x="80" y="36"/>
                  </a:lnTo>
                  <a:lnTo>
                    <a:pt x="85" y="32"/>
                  </a:lnTo>
                  <a:lnTo>
                    <a:pt x="91" y="29"/>
                  </a:lnTo>
                  <a:lnTo>
                    <a:pt x="96" y="24"/>
                  </a:lnTo>
                  <a:lnTo>
                    <a:pt x="99" y="22"/>
                  </a:lnTo>
                  <a:lnTo>
                    <a:pt x="100" y="18"/>
                  </a:lnTo>
                  <a:lnTo>
                    <a:pt x="86" y="21"/>
                  </a:lnTo>
                  <a:lnTo>
                    <a:pt x="74" y="25"/>
                  </a:lnTo>
                  <a:lnTo>
                    <a:pt x="61" y="31"/>
                  </a:lnTo>
                  <a:lnTo>
                    <a:pt x="50" y="38"/>
                  </a:lnTo>
                  <a:lnTo>
                    <a:pt x="38" y="47"/>
                  </a:lnTo>
                  <a:lnTo>
                    <a:pt x="28" y="55"/>
                  </a:lnTo>
                  <a:lnTo>
                    <a:pt x="18" y="66"/>
                  </a:lnTo>
                  <a:lnTo>
                    <a:pt x="9" y="75"/>
                  </a:lnTo>
                  <a:lnTo>
                    <a:pt x="7" y="74"/>
                  </a:lnTo>
                  <a:lnTo>
                    <a:pt x="6" y="74"/>
                  </a:lnTo>
                  <a:lnTo>
                    <a:pt x="3" y="74"/>
                  </a:lnTo>
                  <a:lnTo>
                    <a:pt x="1" y="71"/>
                  </a:lnTo>
                  <a:lnTo>
                    <a:pt x="0" y="67"/>
                  </a:lnTo>
                  <a:lnTo>
                    <a:pt x="2" y="63"/>
                  </a:lnTo>
                  <a:lnTo>
                    <a:pt x="7" y="60"/>
                  </a:lnTo>
                  <a:lnTo>
                    <a:pt x="10" y="55"/>
                  </a:lnTo>
                  <a:lnTo>
                    <a:pt x="16" y="48"/>
                  </a:lnTo>
                  <a:lnTo>
                    <a:pt x="23" y="43"/>
                  </a:lnTo>
                  <a:lnTo>
                    <a:pt x="30" y="37"/>
                  </a:lnTo>
                  <a:lnTo>
                    <a:pt x="37" y="31"/>
                  </a:lnTo>
                  <a:lnTo>
                    <a:pt x="44" y="25"/>
                  </a:lnTo>
                  <a:lnTo>
                    <a:pt x="51" y="20"/>
                  </a:lnTo>
                  <a:lnTo>
                    <a:pt x="59" y="15"/>
                  </a:lnTo>
                  <a:lnTo>
                    <a:pt x="67" y="10"/>
                  </a:lnTo>
                  <a:lnTo>
                    <a:pt x="73" y="9"/>
                  </a:lnTo>
                  <a:lnTo>
                    <a:pt x="80" y="8"/>
                  </a:lnTo>
                  <a:lnTo>
                    <a:pt x="85" y="7"/>
                  </a:lnTo>
                  <a:lnTo>
                    <a:pt x="91" y="5"/>
                  </a:lnTo>
                  <a:lnTo>
                    <a:pt x="96" y="3"/>
                  </a:lnTo>
                  <a:lnTo>
                    <a:pt x="101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20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8" name="Freeform 52"/>
            <p:cNvSpPr>
              <a:spLocks/>
            </p:cNvSpPr>
            <p:nvPr/>
          </p:nvSpPr>
          <p:spPr bwMode="auto">
            <a:xfrm>
              <a:off x="2839" y="2037"/>
              <a:ext cx="38" cy="65"/>
            </a:xfrm>
            <a:custGeom>
              <a:avLst/>
              <a:gdLst>
                <a:gd name="T0" fmla="*/ 60 w 76"/>
                <a:gd name="T1" fmla="*/ 10 h 131"/>
                <a:gd name="T2" fmla="*/ 55 w 76"/>
                <a:gd name="T3" fmla="*/ 12 h 131"/>
                <a:gd name="T4" fmla="*/ 46 w 76"/>
                <a:gd name="T5" fmla="*/ 17 h 131"/>
                <a:gd name="T6" fmla="*/ 36 w 76"/>
                <a:gd name="T7" fmla="*/ 24 h 131"/>
                <a:gd name="T8" fmla="*/ 30 w 76"/>
                <a:gd name="T9" fmla="*/ 30 h 131"/>
                <a:gd name="T10" fmla="*/ 24 w 76"/>
                <a:gd name="T11" fmla="*/ 47 h 131"/>
                <a:gd name="T12" fmla="*/ 21 w 76"/>
                <a:gd name="T13" fmla="*/ 65 h 131"/>
                <a:gd name="T14" fmla="*/ 23 w 76"/>
                <a:gd name="T15" fmla="*/ 82 h 131"/>
                <a:gd name="T16" fmla="*/ 30 w 76"/>
                <a:gd name="T17" fmla="*/ 98 h 131"/>
                <a:gd name="T18" fmla="*/ 41 w 76"/>
                <a:gd name="T19" fmla="*/ 109 h 131"/>
                <a:gd name="T20" fmla="*/ 50 w 76"/>
                <a:gd name="T21" fmla="*/ 113 h 131"/>
                <a:gd name="T22" fmla="*/ 57 w 76"/>
                <a:gd name="T23" fmla="*/ 115 h 131"/>
                <a:gd name="T24" fmla="*/ 64 w 76"/>
                <a:gd name="T25" fmla="*/ 112 h 131"/>
                <a:gd name="T26" fmla="*/ 68 w 76"/>
                <a:gd name="T27" fmla="*/ 109 h 131"/>
                <a:gd name="T28" fmla="*/ 72 w 76"/>
                <a:gd name="T29" fmla="*/ 108 h 131"/>
                <a:gd name="T30" fmla="*/ 75 w 76"/>
                <a:gd name="T31" fmla="*/ 108 h 131"/>
                <a:gd name="T32" fmla="*/ 76 w 76"/>
                <a:gd name="T33" fmla="*/ 112 h 131"/>
                <a:gd name="T34" fmla="*/ 70 w 76"/>
                <a:gd name="T35" fmla="*/ 123 h 131"/>
                <a:gd name="T36" fmla="*/ 64 w 76"/>
                <a:gd name="T37" fmla="*/ 128 h 131"/>
                <a:gd name="T38" fmla="*/ 57 w 76"/>
                <a:gd name="T39" fmla="*/ 131 h 131"/>
                <a:gd name="T40" fmla="*/ 49 w 76"/>
                <a:gd name="T41" fmla="*/ 131 h 131"/>
                <a:gd name="T42" fmla="*/ 39 w 76"/>
                <a:gd name="T43" fmla="*/ 127 h 131"/>
                <a:gd name="T44" fmla="*/ 30 w 76"/>
                <a:gd name="T45" fmla="*/ 123 h 131"/>
                <a:gd name="T46" fmla="*/ 21 w 76"/>
                <a:gd name="T47" fmla="*/ 117 h 131"/>
                <a:gd name="T48" fmla="*/ 12 w 76"/>
                <a:gd name="T49" fmla="*/ 110 h 131"/>
                <a:gd name="T50" fmla="*/ 4 w 76"/>
                <a:gd name="T51" fmla="*/ 87 h 131"/>
                <a:gd name="T52" fmla="*/ 0 w 76"/>
                <a:gd name="T53" fmla="*/ 64 h 131"/>
                <a:gd name="T54" fmla="*/ 2 w 76"/>
                <a:gd name="T55" fmla="*/ 41 h 131"/>
                <a:gd name="T56" fmla="*/ 11 w 76"/>
                <a:gd name="T57" fmla="*/ 19 h 131"/>
                <a:gd name="T58" fmla="*/ 15 w 76"/>
                <a:gd name="T59" fmla="*/ 14 h 131"/>
                <a:gd name="T60" fmla="*/ 21 w 76"/>
                <a:gd name="T61" fmla="*/ 10 h 131"/>
                <a:gd name="T62" fmla="*/ 28 w 76"/>
                <a:gd name="T63" fmla="*/ 6 h 131"/>
                <a:gd name="T64" fmla="*/ 34 w 76"/>
                <a:gd name="T65" fmla="*/ 3 h 131"/>
                <a:gd name="T66" fmla="*/ 41 w 76"/>
                <a:gd name="T67" fmla="*/ 0 h 131"/>
                <a:gd name="T68" fmla="*/ 47 w 76"/>
                <a:gd name="T69" fmla="*/ 2 h 131"/>
                <a:gd name="T70" fmla="*/ 54 w 76"/>
                <a:gd name="T71" fmla="*/ 4 h 131"/>
                <a:gd name="T72" fmla="*/ 60 w 76"/>
                <a:gd name="T73" fmla="*/ 1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" h="131">
                  <a:moveTo>
                    <a:pt x="60" y="10"/>
                  </a:moveTo>
                  <a:lnTo>
                    <a:pt x="55" y="12"/>
                  </a:lnTo>
                  <a:lnTo>
                    <a:pt x="46" y="17"/>
                  </a:lnTo>
                  <a:lnTo>
                    <a:pt x="36" y="24"/>
                  </a:lnTo>
                  <a:lnTo>
                    <a:pt x="30" y="30"/>
                  </a:lnTo>
                  <a:lnTo>
                    <a:pt x="24" y="47"/>
                  </a:lnTo>
                  <a:lnTo>
                    <a:pt x="21" y="65"/>
                  </a:lnTo>
                  <a:lnTo>
                    <a:pt x="23" y="82"/>
                  </a:lnTo>
                  <a:lnTo>
                    <a:pt x="30" y="98"/>
                  </a:lnTo>
                  <a:lnTo>
                    <a:pt x="41" y="109"/>
                  </a:lnTo>
                  <a:lnTo>
                    <a:pt x="50" y="113"/>
                  </a:lnTo>
                  <a:lnTo>
                    <a:pt x="57" y="115"/>
                  </a:lnTo>
                  <a:lnTo>
                    <a:pt x="64" y="112"/>
                  </a:lnTo>
                  <a:lnTo>
                    <a:pt x="68" y="109"/>
                  </a:lnTo>
                  <a:lnTo>
                    <a:pt x="72" y="108"/>
                  </a:lnTo>
                  <a:lnTo>
                    <a:pt x="75" y="108"/>
                  </a:lnTo>
                  <a:lnTo>
                    <a:pt x="76" y="112"/>
                  </a:lnTo>
                  <a:lnTo>
                    <a:pt x="70" y="123"/>
                  </a:lnTo>
                  <a:lnTo>
                    <a:pt x="64" y="128"/>
                  </a:lnTo>
                  <a:lnTo>
                    <a:pt x="57" y="131"/>
                  </a:lnTo>
                  <a:lnTo>
                    <a:pt x="49" y="131"/>
                  </a:lnTo>
                  <a:lnTo>
                    <a:pt x="39" y="127"/>
                  </a:lnTo>
                  <a:lnTo>
                    <a:pt x="30" y="123"/>
                  </a:lnTo>
                  <a:lnTo>
                    <a:pt x="21" y="117"/>
                  </a:lnTo>
                  <a:lnTo>
                    <a:pt x="12" y="110"/>
                  </a:lnTo>
                  <a:lnTo>
                    <a:pt x="4" y="87"/>
                  </a:lnTo>
                  <a:lnTo>
                    <a:pt x="0" y="64"/>
                  </a:lnTo>
                  <a:lnTo>
                    <a:pt x="2" y="41"/>
                  </a:lnTo>
                  <a:lnTo>
                    <a:pt x="11" y="19"/>
                  </a:lnTo>
                  <a:lnTo>
                    <a:pt x="15" y="14"/>
                  </a:lnTo>
                  <a:lnTo>
                    <a:pt x="21" y="10"/>
                  </a:lnTo>
                  <a:lnTo>
                    <a:pt x="28" y="6"/>
                  </a:lnTo>
                  <a:lnTo>
                    <a:pt x="34" y="3"/>
                  </a:lnTo>
                  <a:lnTo>
                    <a:pt x="41" y="0"/>
                  </a:lnTo>
                  <a:lnTo>
                    <a:pt x="47" y="2"/>
                  </a:lnTo>
                  <a:lnTo>
                    <a:pt x="54" y="4"/>
                  </a:lnTo>
                  <a:lnTo>
                    <a:pt x="60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9" name="Freeform 53"/>
            <p:cNvSpPr>
              <a:spLocks/>
            </p:cNvSpPr>
            <p:nvPr/>
          </p:nvSpPr>
          <p:spPr bwMode="auto">
            <a:xfrm>
              <a:off x="2654" y="2068"/>
              <a:ext cx="49" cy="45"/>
            </a:xfrm>
            <a:custGeom>
              <a:avLst/>
              <a:gdLst>
                <a:gd name="T0" fmla="*/ 99 w 99"/>
                <a:gd name="T1" fmla="*/ 7 h 90"/>
                <a:gd name="T2" fmla="*/ 85 w 99"/>
                <a:gd name="T3" fmla="*/ 13 h 90"/>
                <a:gd name="T4" fmla="*/ 72 w 99"/>
                <a:gd name="T5" fmla="*/ 21 h 90"/>
                <a:gd name="T6" fmla="*/ 59 w 99"/>
                <a:gd name="T7" fmla="*/ 29 h 90"/>
                <a:gd name="T8" fmla="*/ 47 w 99"/>
                <a:gd name="T9" fmla="*/ 39 h 90"/>
                <a:gd name="T10" fmla="*/ 37 w 99"/>
                <a:gd name="T11" fmla="*/ 49 h 90"/>
                <a:gd name="T12" fmla="*/ 28 w 99"/>
                <a:gd name="T13" fmla="*/ 62 h 90"/>
                <a:gd name="T14" fmla="*/ 20 w 99"/>
                <a:gd name="T15" fmla="*/ 75 h 90"/>
                <a:gd name="T16" fmla="*/ 14 w 99"/>
                <a:gd name="T17" fmla="*/ 89 h 90"/>
                <a:gd name="T18" fmla="*/ 11 w 99"/>
                <a:gd name="T19" fmla="*/ 90 h 90"/>
                <a:gd name="T20" fmla="*/ 6 w 99"/>
                <a:gd name="T21" fmla="*/ 90 h 90"/>
                <a:gd name="T22" fmla="*/ 2 w 99"/>
                <a:gd name="T23" fmla="*/ 90 h 90"/>
                <a:gd name="T24" fmla="*/ 0 w 99"/>
                <a:gd name="T25" fmla="*/ 86 h 90"/>
                <a:gd name="T26" fmla="*/ 1 w 99"/>
                <a:gd name="T27" fmla="*/ 77 h 90"/>
                <a:gd name="T28" fmla="*/ 4 w 99"/>
                <a:gd name="T29" fmla="*/ 69 h 90"/>
                <a:gd name="T30" fmla="*/ 8 w 99"/>
                <a:gd name="T31" fmla="*/ 61 h 90"/>
                <a:gd name="T32" fmla="*/ 13 w 99"/>
                <a:gd name="T33" fmla="*/ 53 h 90"/>
                <a:gd name="T34" fmla="*/ 19 w 99"/>
                <a:gd name="T35" fmla="*/ 46 h 90"/>
                <a:gd name="T36" fmla="*/ 24 w 99"/>
                <a:gd name="T37" fmla="*/ 39 h 90"/>
                <a:gd name="T38" fmla="*/ 30 w 99"/>
                <a:gd name="T39" fmla="*/ 32 h 90"/>
                <a:gd name="T40" fmla="*/ 36 w 99"/>
                <a:gd name="T41" fmla="*/ 26 h 90"/>
                <a:gd name="T42" fmla="*/ 42 w 99"/>
                <a:gd name="T43" fmla="*/ 21 h 90"/>
                <a:gd name="T44" fmla="*/ 49 w 99"/>
                <a:gd name="T45" fmla="*/ 16 h 90"/>
                <a:gd name="T46" fmla="*/ 57 w 99"/>
                <a:gd name="T47" fmla="*/ 11 h 90"/>
                <a:gd name="T48" fmla="*/ 64 w 99"/>
                <a:gd name="T49" fmla="*/ 8 h 90"/>
                <a:gd name="T50" fmla="*/ 72 w 99"/>
                <a:gd name="T51" fmla="*/ 6 h 90"/>
                <a:gd name="T52" fmla="*/ 80 w 99"/>
                <a:gd name="T53" fmla="*/ 3 h 90"/>
                <a:gd name="T54" fmla="*/ 88 w 99"/>
                <a:gd name="T55" fmla="*/ 2 h 90"/>
                <a:gd name="T56" fmla="*/ 96 w 99"/>
                <a:gd name="T57" fmla="*/ 0 h 90"/>
                <a:gd name="T58" fmla="*/ 99 w 99"/>
                <a:gd name="T59" fmla="*/ 7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9" h="90">
                  <a:moveTo>
                    <a:pt x="99" y="7"/>
                  </a:moveTo>
                  <a:lnTo>
                    <a:pt x="85" y="13"/>
                  </a:lnTo>
                  <a:lnTo>
                    <a:pt x="72" y="21"/>
                  </a:lnTo>
                  <a:lnTo>
                    <a:pt x="59" y="29"/>
                  </a:lnTo>
                  <a:lnTo>
                    <a:pt x="47" y="39"/>
                  </a:lnTo>
                  <a:lnTo>
                    <a:pt x="37" y="49"/>
                  </a:lnTo>
                  <a:lnTo>
                    <a:pt x="28" y="62"/>
                  </a:lnTo>
                  <a:lnTo>
                    <a:pt x="20" y="75"/>
                  </a:lnTo>
                  <a:lnTo>
                    <a:pt x="14" y="89"/>
                  </a:lnTo>
                  <a:lnTo>
                    <a:pt x="11" y="90"/>
                  </a:lnTo>
                  <a:lnTo>
                    <a:pt x="6" y="90"/>
                  </a:lnTo>
                  <a:lnTo>
                    <a:pt x="2" y="90"/>
                  </a:lnTo>
                  <a:lnTo>
                    <a:pt x="0" y="86"/>
                  </a:lnTo>
                  <a:lnTo>
                    <a:pt x="1" y="77"/>
                  </a:lnTo>
                  <a:lnTo>
                    <a:pt x="4" y="69"/>
                  </a:lnTo>
                  <a:lnTo>
                    <a:pt x="8" y="61"/>
                  </a:lnTo>
                  <a:lnTo>
                    <a:pt x="13" y="53"/>
                  </a:lnTo>
                  <a:lnTo>
                    <a:pt x="19" y="46"/>
                  </a:lnTo>
                  <a:lnTo>
                    <a:pt x="24" y="39"/>
                  </a:lnTo>
                  <a:lnTo>
                    <a:pt x="30" y="32"/>
                  </a:lnTo>
                  <a:lnTo>
                    <a:pt x="36" y="26"/>
                  </a:lnTo>
                  <a:lnTo>
                    <a:pt x="42" y="21"/>
                  </a:lnTo>
                  <a:lnTo>
                    <a:pt x="49" y="16"/>
                  </a:lnTo>
                  <a:lnTo>
                    <a:pt x="57" y="11"/>
                  </a:lnTo>
                  <a:lnTo>
                    <a:pt x="64" y="8"/>
                  </a:lnTo>
                  <a:lnTo>
                    <a:pt x="72" y="6"/>
                  </a:lnTo>
                  <a:lnTo>
                    <a:pt x="80" y="3"/>
                  </a:lnTo>
                  <a:lnTo>
                    <a:pt x="88" y="2"/>
                  </a:lnTo>
                  <a:lnTo>
                    <a:pt x="96" y="0"/>
                  </a:lnTo>
                  <a:lnTo>
                    <a:pt x="99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0" name="Freeform 54"/>
            <p:cNvSpPr>
              <a:spLocks/>
            </p:cNvSpPr>
            <p:nvPr/>
          </p:nvSpPr>
          <p:spPr bwMode="auto">
            <a:xfrm>
              <a:off x="2723" y="2085"/>
              <a:ext cx="54" cy="82"/>
            </a:xfrm>
            <a:custGeom>
              <a:avLst/>
              <a:gdLst>
                <a:gd name="T0" fmla="*/ 91 w 110"/>
                <a:gd name="T1" fmla="*/ 10 h 165"/>
                <a:gd name="T2" fmla="*/ 97 w 110"/>
                <a:gd name="T3" fmla="*/ 16 h 165"/>
                <a:gd name="T4" fmla="*/ 100 w 110"/>
                <a:gd name="T5" fmla="*/ 23 h 165"/>
                <a:gd name="T6" fmla="*/ 101 w 110"/>
                <a:gd name="T7" fmla="*/ 30 h 165"/>
                <a:gd name="T8" fmla="*/ 102 w 110"/>
                <a:gd name="T9" fmla="*/ 39 h 165"/>
                <a:gd name="T10" fmla="*/ 93 w 110"/>
                <a:gd name="T11" fmla="*/ 42 h 165"/>
                <a:gd name="T12" fmla="*/ 88 w 110"/>
                <a:gd name="T13" fmla="*/ 36 h 165"/>
                <a:gd name="T14" fmla="*/ 85 w 110"/>
                <a:gd name="T15" fmla="*/ 27 h 165"/>
                <a:gd name="T16" fmla="*/ 78 w 110"/>
                <a:gd name="T17" fmla="*/ 21 h 165"/>
                <a:gd name="T18" fmla="*/ 70 w 110"/>
                <a:gd name="T19" fmla="*/ 21 h 165"/>
                <a:gd name="T20" fmla="*/ 63 w 110"/>
                <a:gd name="T21" fmla="*/ 22 h 165"/>
                <a:gd name="T22" fmla="*/ 56 w 110"/>
                <a:gd name="T23" fmla="*/ 24 h 165"/>
                <a:gd name="T24" fmla="*/ 51 w 110"/>
                <a:gd name="T25" fmla="*/ 28 h 165"/>
                <a:gd name="T26" fmla="*/ 45 w 110"/>
                <a:gd name="T27" fmla="*/ 32 h 165"/>
                <a:gd name="T28" fmla="*/ 41 w 110"/>
                <a:gd name="T29" fmla="*/ 38 h 165"/>
                <a:gd name="T30" fmla="*/ 37 w 110"/>
                <a:gd name="T31" fmla="*/ 44 h 165"/>
                <a:gd name="T32" fmla="*/ 34 w 110"/>
                <a:gd name="T33" fmla="*/ 50 h 165"/>
                <a:gd name="T34" fmla="*/ 29 w 110"/>
                <a:gd name="T35" fmla="*/ 70 h 165"/>
                <a:gd name="T36" fmla="*/ 28 w 110"/>
                <a:gd name="T37" fmla="*/ 93 h 165"/>
                <a:gd name="T38" fmla="*/ 30 w 110"/>
                <a:gd name="T39" fmla="*/ 115 h 165"/>
                <a:gd name="T40" fmla="*/ 42 w 110"/>
                <a:gd name="T41" fmla="*/ 133 h 165"/>
                <a:gd name="T42" fmla="*/ 55 w 110"/>
                <a:gd name="T43" fmla="*/ 139 h 165"/>
                <a:gd name="T44" fmla="*/ 67 w 110"/>
                <a:gd name="T45" fmla="*/ 138 h 165"/>
                <a:gd name="T46" fmla="*/ 79 w 110"/>
                <a:gd name="T47" fmla="*/ 134 h 165"/>
                <a:gd name="T48" fmla="*/ 89 w 110"/>
                <a:gd name="T49" fmla="*/ 125 h 165"/>
                <a:gd name="T50" fmla="*/ 97 w 110"/>
                <a:gd name="T51" fmla="*/ 115 h 165"/>
                <a:gd name="T52" fmla="*/ 104 w 110"/>
                <a:gd name="T53" fmla="*/ 106 h 165"/>
                <a:gd name="T54" fmla="*/ 109 w 110"/>
                <a:gd name="T55" fmla="*/ 99 h 165"/>
                <a:gd name="T56" fmla="*/ 110 w 110"/>
                <a:gd name="T57" fmla="*/ 97 h 165"/>
                <a:gd name="T58" fmla="*/ 110 w 110"/>
                <a:gd name="T59" fmla="*/ 106 h 165"/>
                <a:gd name="T60" fmla="*/ 106 w 110"/>
                <a:gd name="T61" fmla="*/ 119 h 165"/>
                <a:gd name="T62" fmla="*/ 101 w 110"/>
                <a:gd name="T63" fmla="*/ 133 h 165"/>
                <a:gd name="T64" fmla="*/ 91 w 110"/>
                <a:gd name="T65" fmla="*/ 146 h 165"/>
                <a:gd name="T66" fmla="*/ 80 w 110"/>
                <a:gd name="T67" fmla="*/ 158 h 165"/>
                <a:gd name="T68" fmla="*/ 65 w 110"/>
                <a:gd name="T69" fmla="*/ 164 h 165"/>
                <a:gd name="T70" fmla="*/ 48 w 110"/>
                <a:gd name="T71" fmla="*/ 165 h 165"/>
                <a:gd name="T72" fmla="*/ 28 w 110"/>
                <a:gd name="T73" fmla="*/ 158 h 165"/>
                <a:gd name="T74" fmla="*/ 15 w 110"/>
                <a:gd name="T75" fmla="*/ 148 h 165"/>
                <a:gd name="T76" fmla="*/ 7 w 110"/>
                <a:gd name="T77" fmla="*/ 131 h 165"/>
                <a:gd name="T78" fmla="*/ 3 w 110"/>
                <a:gd name="T79" fmla="*/ 114 h 165"/>
                <a:gd name="T80" fmla="*/ 0 w 110"/>
                <a:gd name="T81" fmla="*/ 95 h 165"/>
                <a:gd name="T82" fmla="*/ 0 w 110"/>
                <a:gd name="T83" fmla="*/ 76 h 165"/>
                <a:gd name="T84" fmla="*/ 3 w 110"/>
                <a:gd name="T85" fmla="*/ 60 h 165"/>
                <a:gd name="T86" fmla="*/ 4 w 110"/>
                <a:gd name="T87" fmla="*/ 47 h 165"/>
                <a:gd name="T88" fmla="*/ 6 w 110"/>
                <a:gd name="T89" fmla="*/ 39 h 165"/>
                <a:gd name="T90" fmla="*/ 12 w 110"/>
                <a:gd name="T91" fmla="*/ 29 h 165"/>
                <a:gd name="T92" fmla="*/ 21 w 110"/>
                <a:gd name="T93" fmla="*/ 19 h 165"/>
                <a:gd name="T94" fmla="*/ 32 w 110"/>
                <a:gd name="T95" fmla="*/ 10 h 165"/>
                <a:gd name="T96" fmla="*/ 43 w 110"/>
                <a:gd name="T97" fmla="*/ 5 h 165"/>
                <a:gd name="T98" fmla="*/ 56 w 110"/>
                <a:gd name="T99" fmla="*/ 1 h 165"/>
                <a:gd name="T100" fmla="*/ 67 w 110"/>
                <a:gd name="T101" fmla="*/ 0 h 165"/>
                <a:gd name="T102" fmla="*/ 80 w 110"/>
                <a:gd name="T103" fmla="*/ 4 h 165"/>
                <a:gd name="T104" fmla="*/ 91 w 110"/>
                <a:gd name="T105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0" h="165">
                  <a:moveTo>
                    <a:pt x="91" y="10"/>
                  </a:moveTo>
                  <a:lnTo>
                    <a:pt x="97" y="16"/>
                  </a:lnTo>
                  <a:lnTo>
                    <a:pt x="100" y="23"/>
                  </a:lnTo>
                  <a:lnTo>
                    <a:pt x="101" y="30"/>
                  </a:lnTo>
                  <a:lnTo>
                    <a:pt x="102" y="39"/>
                  </a:lnTo>
                  <a:lnTo>
                    <a:pt x="93" y="42"/>
                  </a:lnTo>
                  <a:lnTo>
                    <a:pt x="88" y="36"/>
                  </a:lnTo>
                  <a:lnTo>
                    <a:pt x="85" y="27"/>
                  </a:lnTo>
                  <a:lnTo>
                    <a:pt x="78" y="21"/>
                  </a:lnTo>
                  <a:lnTo>
                    <a:pt x="70" y="21"/>
                  </a:lnTo>
                  <a:lnTo>
                    <a:pt x="63" y="22"/>
                  </a:lnTo>
                  <a:lnTo>
                    <a:pt x="56" y="24"/>
                  </a:lnTo>
                  <a:lnTo>
                    <a:pt x="51" y="28"/>
                  </a:lnTo>
                  <a:lnTo>
                    <a:pt x="45" y="32"/>
                  </a:lnTo>
                  <a:lnTo>
                    <a:pt x="41" y="38"/>
                  </a:lnTo>
                  <a:lnTo>
                    <a:pt x="37" y="44"/>
                  </a:lnTo>
                  <a:lnTo>
                    <a:pt x="34" y="50"/>
                  </a:lnTo>
                  <a:lnTo>
                    <a:pt x="29" y="70"/>
                  </a:lnTo>
                  <a:lnTo>
                    <a:pt x="28" y="93"/>
                  </a:lnTo>
                  <a:lnTo>
                    <a:pt x="30" y="115"/>
                  </a:lnTo>
                  <a:lnTo>
                    <a:pt x="42" y="133"/>
                  </a:lnTo>
                  <a:lnTo>
                    <a:pt x="55" y="139"/>
                  </a:lnTo>
                  <a:lnTo>
                    <a:pt x="67" y="138"/>
                  </a:lnTo>
                  <a:lnTo>
                    <a:pt x="79" y="134"/>
                  </a:lnTo>
                  <a:lnTo>
                    <a:pt x="89" y="125"/>
                  </a:lnTo>
                  <a:lnTo>
                    <a:pt x="97" y="115"/>
                  </a:lnTo>
                  <a:lnTo>
                    <a:pt x="104" y="106"/>
                  </a:lnTo>
                  <a:lnTo>
                    <a:pt x="109" y="99"/>
                  </a:lnTo>
                  <a:lnTo>
                    <a:pt x="110" y="97"/>
                  </a:lnTo>
                  <a:lnTo>
                    <a:pt x="110" y="106"/>
                  </a:lnTo>
                  <a:lnTo>
                    <a:pt x="106" y="119"/>
                  </a:lnTo>
                  <a:lnTo>
                    <a:pt x="101" y="133"/>
                  </a:lnTo>
                  <a:lnTo>
                    <a:pt x="91" y="146"/>
                  </a:lnTo>
                  <a:lnTo>
                    <a:pt x="80" y="158"/>
                  </a:lnTo>
                  <a:lnTo>
                    <a:pt x="65" y="164"/>
                  </a:lnTo>
                  <a:lnTo>
                    <a:pt x="48" y="165"/>
                  </a:lnTo>
                  <a:lnTo>
                    <a:pt x="28" y="158"/>
                  </a:lnTo>
                  <a:lnTo>
                    <a:pt x="15" y="148"/>
                  </a:lnTo>
                  <a:lnTo>
                    <a:pt x="7" y="131"/>
                  </a:lnTo>
                  <a:lnTo>
                    <a:pt x="3" y="114"/>
                  </a:lnTo>
                  <a:lnTo>
                    <a:pt x="0" y="95"/>
                  </a:lnTo>
                  <a:lnTo>
                    <a:pt x="0" y="76"/>
                  </a:lnTo>
                  <a:lnTo>
                    <a:pt x="3" y="60"/>
                  </a:lnTo>
                  <a:lnTo>
                    <a:pt x="4" y="47"/>
                  </a:lnTo>
                  <a:lnTo>
                    <a:pt x="6" y="39"/>
                  </a:lnTo>
                  <a:lnTo>
                    <a:pt x="12" y="29"/>
                  </a:lnTo>
                  <a:lnTo>
                    <a:pt x="21" y="19"/>
                  </a:lnTo>
                  <a:lnTo>
                    <a:pt x="32" y="10"/>
                  </a:lnTo>
                  <a:lnTo>
                    <a:pt x="43" y="5"/>
                  </a:lnTo>
                  <a:lnTo>
                    <a:pt x="56" y="1"/>
                  </a:lnTo>
                  <a:lnTo>
                    <a:pt x="67" y="0"/>
                  </a:lnTo>
                  <a:lnTo>
                    <a:pt x="80" y="4"/>
                  </a:lnTo>
                  <a:lnTo>
                    <a:pt x="91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1" name="Freeform 55"/>
            <p:cNvSpPr>
              <a:spLocks/>
            </p:cNvSpPr>
            <p:nvPr/>
          </p:nvSpPr>
          <p:spPr bwMode="auto">
            <a:xfrm>
              <a:off x="2791" y="2079"/>
              <a:ext cx="38" cy="33"/>
            </a:xfrm>
            <a:custGeom>
              <a:avLst/>
              <a:gdLst>
                <a:gd name="T0" fmla="*/ 76 w 76"/>
                <a:gd name="T1" fmla="*/ 11 h 64"/>
                <a:gd name="T2" fmla="*/ 72 w 76"/>
                <a:gd name="T3" fmla="*/ 12 h 64"/>
                <a:gd name="T4" fmla="*/ 65 w 76"/>
                <a:gd name="T5" fmla="*/ 16 h 64"/>
                <a:gd name="T6" fmla="*/ 57 w 76"/>
                <a:gd name="T7" fmla="*/ 18 h 64"/>
                <a:gd name="T8" fmla="*/ 51 w 76"/>
                <a:gd name="T9" fmla="*/ 18 h 64"/>
                <a:gd name="T10" fmla="*/ 46 w 76"/>
                <a:gd name="T11" fmla="*/ 23 h 64"/>
                <a:gd name="T12" fmla="*/ 36 w 76"/>
                <a:gd name="T13" fmla="*/ 35 h 64"/>
                <a:gd name="T14" fmla="*/ 26 w 76"/>
                <a:gd name="T15" fmla="*/ 50 h 64"/>
                <a:gd name="T16" fmla="*/ 18 w 76"/>
                <a:gd name="T17" fmla="*/ 64 h 64"/>
                <a:gd name="T18" fmla="*/ 16 w 76"/>
                <a:gd name="T19" fmla="*/ 64 h 64"/>
                <a:gd name="T20" fmla="*/ 11 w 76"/>
                <a:gd name="T21" fmla="*/ 64 h 64"/>
                <a:gd name="T22" fmla="*/ 5 w 76"/>
                <a:gd name="T23" fmla="*/ 64 h 64"/>
                <a:gd name="T24" fmla="*/ 0 w 76"/>
                <a:gd name="T25" fmla="*/ 63 h 64"/>
                <a:gd name="T26" fmla="*/ 0 w 76"/>
                <a:gd name="T27" fmla="*/ 48 h 64"/>
                <a:gd name="T28" fmla="*/ 5 w 76"/>
                <a:gd name="T29" fmla="*/ 33 h 64"/>
                <a:gd name="T30" fmla="*/ 13 w 76"/>
                <a:gd name="T31" fmla="*/ 22 h 64"/>
                <a:gd name="T32" fmla="*/ 24 w 76"/>
                <a:gd name="T33" fmla="*/ 11 h 64"/>
                <a:gd name="T34" fmla="*/ 34 w 76"/>
                <a:gd name="T35" fmla="*/ 7 h 64"/>
                <a:gd name="T36" fmla="*/ 42 w 76"/>
                <a:gd name="T37" fmla="*/ 3 h 64"/>
                <a:gd name="T38" fmla="*/ 49 w 76"/>
                <a:gd name="T39" fmla="*/ 1 h 64"/>
                <a:gd name="T40" fmla="*/ 56 w 76"/>
                <a:gd name="T41" fmla="*/ 0 h 64"/>
                <a:gd name="T42" fmla="*/ 62 w 76"/>
                <a:gd name="T43" fmla="*/ 1 h 64"/>
                <a:gd name="T44" fmla="*/ 66 w 76"/>
                <a:gd name="T45" fmla="*/ 2 h 64"/>
                <a:gd name="T46" fmla="*/ 71 w 76"/>
                <a:gd name="T47" fmla="*/ 5 h 64"/>
                <a:gd name="T48" fmla="*/ 76 w 76"/>
                <a:gd name="T49" fmla="*/ 1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6" h="64">
                  <a:moveTo>
                    <a:pt x="76" y="11"/>
                  </a:moveTo>
                  <a:lnTo>
                    <a:pt x="72" y="12"/>
                  </a:lnTo>
                  <a:lnTo>
                    <a:pt x="65" y="16"/>
                  </a:lnTo>
                  <a:lnTo>
                    <a:pt x="57" y="18"/>
                  </a:lnTo>
                  <a:lnTo>
                    <a:pt x="51" y="18"/>
                  </a:lnTo>
                  <a:lnTo>
                    <a:pt x="46" y="23"/>
                  </a:lnTo>
                  <a:lnTo>
                    <a:pt x="36" y="35"/>
                  </a:lnTo>
                  <a:lnTo>
                    <a:pt x="26" y="50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1" y="64"/>
                  </a:lnTo>
                  <a:lnTo>
                    <a:pt x="5" y="64"/>
                  </a:lnTo>
                  <a:lnTo>
                    <a:pt x="0" y="63"/>
                  </a:lnTo>
                  <a:lnTo>
                    <a:pt x="0" y="48"/>
                  </a:lnTo>
                  <a:lnTo>
                    <a:pt x="5" y="33"/>
                  </a:lnTo>
                  <a:lnTo>
                    <a:pt x="13" y="22"/>
                  </a:lnTo>
                  <a:lnTo>
                    <a:pt x="24" y="11"/>
                  </a:lnTo>
                  <a:lnTo>
                    <a:pt x="34" y="7"/>
                  </a:lnTo>
                  <a:lnTo>
                    <a:pt x="42" y="3"/>
                  </a:lnTo>
                  <a:lnTo>
                    <a:pt x="49" y="1"/>
                  </a:lnTo>
                  <a:lnTo>
                    <a:pt x="56" y="0"/>
                  </a:lnTo>
                  <a:lnTo>
                    <a:pt x="62" y="1"/>
                  </a:lnTo>
                  <a:lnTo>
                    <a:pt x="66" y="2"/>
                  </a:lnTo>
                  <a:lnTo>
                    <a:pt x="71" y="5"/>
                  </a:lnTo>
                  <a:lnTo>
                    <a:pt x="7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2" name="Freeform 56"/>
            <p:cNvSpPr>
              <a:spLocks/>
            </p:cNvSpPr>
            <p:nvPr/>
          </p:nvSpPr>
          <p:spPr bwMode="auto">
            <a:xfrm>
              <a:off x="2462" y="2137"/>
              <a:ext cx="68" cy="64"/>
            </a:xfrm>
            <a:custGeom>
              <a:avLst/>
              <a:gdLst>
                <a:gd name="T0" fmla="*/ 90 w 138"/>
                <a:gd name="T1" fmla="*/ 10 h 129"/>
                <a:gd name="T2" fmla="*/ 85 w 138"/>
                <a:gd name="T3" fmla="*/ 25 h 129"/>
                <a:gd name="T4" fmla="*/ 75 w 138"/>
                <a:gd name="T5" fmla="*/ 40 h 129"/>
                <a:gd name="T6" fmla="*/ 64 w 138"/>
                <a:gd name="T7" fmla="*/ 52 h 129"/>
                <a:gd name="T8" fmla="*/ 66 w 138"/>
                <a:gd name="T9" fmla="*/ 58 h 129"/>
                <a:gd name="T10" fmla="*/ 86 w 138"/>
                <a:gd name="T11" fmla="*/ 52 h 129"/>
                <a:gd name="T12" fmla="*/ 106 w 138"/>
                <a:gd name="T13" fmla="*/ 45 h 129"/>
                <a:gd name="T14" fmla="*/ 120 w 138"/>
                <a:gd name="T15" fmla="*/ 39 h 129"/>
                <a:gd name="T16" fmla="*/ 124 w 138"/>
                <a:gd name="T17" fmla="*/ 51 h 129"/>
                <a:gd name="T18" fmla="*/ 110 w 138"/>
                <a:gd name="T19" fmla="*/ 89 h 129"/>
                <a:gd name="T20" fmla="*/ 119 w 138"/>
                <a:gd name="T21" fmla="*/ 107 h 129"/>
                <a:gd name="T22" fmla="*/ 135 w 138"/>
                <a:gd name="T23" fmla="*/ 125 h 129"/>
                <a:gd name="T24" fmla="*/ 128 w 138"/>
                <a:gd name="T25" fmla="*/ 129 h 129"/>
                <a:gd name="T26" fmla="*/ 110 w 138"/>
                <a:gd name="T27" fmla="*/ 125 h 129"/>
                <a:gd name="T28" fmla="*/ 95 w 138"/>
                <a:gd name="T29" fmla="*/ 117 h 129"/>
                <a:gd name="T30" fmla="*/ 82 w 138"/>
                <a:gd name="T31" fmla="*/ 106 h 129"/>
                <a:gd name="T32" fmla="*/ 78 w 138"/>
                <a:gd name="T33" fmla="*/ 96 h 129"/>
                <a:gd name="T34" fmla="*/ 91 w 138"/>
                <a:gd name="T35" fmla="*/ 84 h 129"/>
                <a:gd name="T36" fmla="*/ 90 w 138"/>
                <a:gd name="T37" fmla="*/ 78 h 129"/>
                <a:gd name="T38" fmla="*/ 66 w 138"/>
                <a:gd name="T39" fmla="*/ 74 h 129"/>
                <a:gd name="T40" fmla="*/ 38 w 138"/>
                <a:gd name="T41" fmla="*/ 67 h 129"/>
                <a:gd name="T42" fmla="*/ 17 w 138"/>
                <a:gd name="T43" fmla="*/ 58 h 129"/>
                <a:gd name="T44" fmla="*/ 19 w 138"/>
                <a:gd name="T45" fmla="*/ 47 h 129"/>
                <a:gd name="T46" fmla="*/ 37 w 138"/>
                <a:gd name="T47" fmla="*/ 40 h 129"/>
                <a:gd name="T48" fmla="*/ 38 w 138"/>
                <a:gd name="T49" fmla="*/ 32 h 129"/>
                <a:gd name="T50" fmla="*/ 26 w 138"/>
                <a:gd name="T51" fmla="*/ 30 h 129"/>
                <a:gd name="T52" fmla="*/ 14 w 138"/>
                <a:gd name="T53" fmla="*/ 24 h 129"/>
                <a:gd name="T54" fmla="*/ 4 w 138"/>
                <a:gd name="T55" fmla="*/ 17 h 129"/>
                <a:gd name="T56" fmla="*/ 4 w 138"/>
                <a:gd name="T57" fmla="*/ 10 h 129"/>
                <a:gd name="T58" fmla="*/ 28 w 138"/>
                <a:gd name="T59" fmla="*/ 6 h 129"/>
                <a:gd name="T60" fmla="*/ 62 w 138"/>
                <a:gd name="T61" fmla="*/ 1 h 129"/>
                <a:gd name="T62" fmla="*/ 86 w 138"/>
                <a:gd name="T63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8" h="129">
                  <a:moveTo>
                    <a:pt x="90" y="2"/>
                  </a:moveTo>
                  <a:lnTo>
                    <a:pt x="90" y="10"/>
                  </a:lnTo>
                  <a:lnTo>
                    <a:pt x="88" y="18"/>
                  </a:lnTo>
                  <a:lnTo>
                    <a:pt x="85" y="25"/>
                  </a:lnTo>
                  <a:lnTo>
                    <a:pt x="81" y="33"/>
                  </a:lnTo>
                  <a:lnTo>
                    <a:pt x="75" y="40"/>
                  </a:lnTo>
                  <a:lnTo>
                    <a:pt x="70" y="46"/>
                  </a:lnTo>
                  <a:lnTo>
                    <a:pt x="64" y="52"/>
                  </a:lnTo>
                  <a:lnTo>
                    <a:pt x="58" y="58"/>
                  </a:lnTo>
                  <a:lnTo>
                    <a:pt x="66" y="58"/>
                  </a:lnTo>
                  <a:lnTo>
                    <a:pt x="77" y="55"/>
                  </a:lnTo>
                  <a:lnTo>
                    <a:pt x="86" y="52"/>
                  </a:lnTo>
                  <a:lnTo>
                    <a:pt x="96" y="48"/>
                  </a:lnTo>
                  <a:lnTo>
                    <a:pt x="106" y="45"/>
                  </a:lnTo>
                  <a:lnTo>
                    <a:pt x="115" y="41"/>
                  </a:lnTo>
                  <a:lnTo>
                    <a:pt x="120" y="39"/>
                  </a:lnTo>
                  <a:lnTo>
                    <a:pt x="124" y="38"/>
                  </a:lnTo>
                  <a:lnTo>
                    <a:pt x="124" y="51"/>
                  </a:lnTo>
                  <a:lnTo>
                    <a:pt x="117" y="69"/>
                  </a:lnTo>
                  <a:lnTo>
                    <a:pt x="110" y="89"/>
                  </a:lnTo>
                  <a:lnTo>
                    <a:pt x="110" y="102"/>
                  </a:lnTo>
                  <a:lnTo>
                    <a:pt x="119" y="107"/>
                  </a:lnTo>
                  <a:lnTo>
                    <a:pt x="128" y="116"/>
                  </a:lnTo>
                  <a:lnTo>
                    <a:pt x="135" y="125"/>
                  </a:lnTo>
                  <a:lnTo>
                    <a:pt x="138" y="129"/>
                  </a:lnTo>
                  <a:lnTo>
                    <a:pt x="128" y="129"/>
                  </a:lnTo>
                  <a:lnTo>
                    <a:pt x="119" y="128"/>
                  </a:lnTo>
                  <a:lnTo>
                    <a:pt x="110" y="125"/>
                  </a:lnTo>
                  <a:lnTo>
                    <a:pt x="102" y="122"/>
                  </a:lnTo>
                  <a:lnTo>
                    <a:pt x="95" y="117"/>
                  </a:lnTo>
                  <a:lnTo>
                    <a:pt x="88" y="112"/>
                  </a:lnTo>
                  <a:lnTo>
                    <a:pt x="82" y="106"/>
                  </a:lnTo>
                  <a:lnTo>
                    <a:pt x="77" y="99"/>
                  </a:lnTo>
                  <a:lnTo>
                    <a:pt x="78" y="96"/>
                  </a:lnTo>
                  <a:lnTo>
                    <a:pt x="83" y="90"/>
                  </a:lnTo>
                  <a:lnTo>
                    <a:pt x="91" y="84"/>
                  </a:lnTo>
                  <a:lnTo>
                    <a:pt x="98" y="81"/>
                  </a:lnTo>
                  <a:lnTo>
                    <a:pt x="90" y="78"/>
                  </a:lnTo>
                  <a:lnTo>
                    <a:pt x="80" y="76"/>
                  </a:lnTo>
                  <a:lnTo>
                    <a:pt x="66" y="74"/>
                  </a:lnTo>
                  <a:lnTo>
                    <a:pt x="52" y="70"/>
                  </a:lnTo>
                  <a:lnTo>
                    <a:pt x="38" y="67"/>
                  </a:lnTo>
                  <a:lnTo>
                    <a:pt x="26" y="62"/>
                  </a:lnTo>
                  <a:lnTo>
                    <a:pt x="17" y="58"/>
                  </a:lnTo>
                  <a:lnTo>
                    <a:pt x="12" y="52"/>
                  </a:lnTo>
                  <a:lnTo>
                    <a:pt x="19" y="47"/>
                  </a:lnTo>
                  <a:lnTo>
                    <a:pt x="28" y="44"/>
                  </a:lnTo>
                  <a:lnTo>
                    <a:pt x="37" y="40"/>
                  </a:lnTo>
                  <a:lnTo>
                    <a:pt x="44" y="33"/>
                  </a:lnTo>
                  <a:lnTo>
                    <a:pt x="38" y="32"/>
                  </a:lnTo>
                  <a:lnTo>
                    <a:pt x="32" y="31"/>
                  </a:lnTo>
                  <a:lnTo>
                    <a:pt x="26" y="30"/>
                  </a:lnTo>
                  <a:lnTo>
                    <a:pt x="20" y="28"/>
                  </a:lnTo>
                  <a:lnTo>
                    <a:pt x="14" y="24"/>
                  </a:lnTo>
                  <a:lnTo>
                    <a:pt x="9" y="21"/>
                  </a:lnTo>
                  <a:lnTo>
                    <a:pt x="4" y="17"/>
                  </a:lnTo>
                  <a:lnTo>
                    <a:pt x="0" y="13"/>
                  </a:lnTo>
                  <a:lnTo>
                    <a:pt x="4" y="10"/>
                  </a:lnTo>
                  <a:lnTo>
                    <a:pt x="14" y="8"/>
                  </a:lnTo>
                  <a:lnTo>
                    <a:pt x="28" y="6"/>
                  </a:lnTo>
                  <a:lnTo>
                    <a:pt x="44" y="3"/>
                  </a:lnTo>
                  <a:lnTo>
                    <a:pt x="62" y="1"/>
                  </a:lnTo>
                  <a:lnTo>
                    <a:pt x="75" y="0"/>
                  </a:lnTo>
                  <a:lnTo>
                    <a:pt x="86" y="0"/>
                  </a:lnTo>
                  <a:lnTo>
                    <a:pt x="9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3" name="Freeform 57"/>
            <p:cNvSpPr>
              <a:spLocks/>
            </p:cNvSpPr>
            <p:nvPr/>
          </p:nvSpPr>
          <p:spPr bwMode="auto">
            <a:xfrm>
              <a:off x="2811" y="2123"/>
              <a:ext cx="151" cy="274"/>
            </a:xfrm>
            <a:custGeom>
              <a:avLst/>
              <a:gdLst>
                <a:gd name="T0" fmla="*/ 102 w 302"/>
                <a:gd name="T1" fmla="*/ 60 h 549"/>
                <a:gd name="T2" fmla="*/ 132 w 302"/>
                <a:gd name="T3" fmla="*/ 37 h 549"/>
                <a:gd name="T4" fmla="*/ 166 w 302"/>
                <a:gd name="T5" fmla="*/ 12 h 549"/>
                <a:gd name="T6" fmla="*/ 193 w 302"/>
                <a:gd name="T7" fmla="*/ 0 h 549"/>
                <a:gd name="T8" fmla="*/ 210 w 302"/>
                <a:gd name="T9" fmla="*/ 12 h 549"/>
                <a:gd name="T10" fmla="*/ 219 w 302"/>
                <a:gd name="T11" fmla="*/ 29 h 549"/>
                <a:gd name="T12" fmla="*/ 218 w 302"/>
                <a:gd name="T13" fmla="*/ 41 h 549"/>
                <a:gd name="T14" fmla="*/ 213 w 302"/>
                <a:gd name="T15" fmla="*/ 44 h 549"/>
                <a:gd name="T16" fmla="*/ 204 w 302"/>
                <a:gd name="T17" fmla="*/ 41 h 549"/>
                <a:gd name="T18" fmla="*/ 197 w 302"/>
                <a:gd name="T19" fmla="*/ 31 h 549"/>
                <a:gd name="T20" fmla="*/ 183 w 302"/>
                <a:gd name="T21" fmla="*/ 39 h 549"/>
                <a:gd name="T22" fmla="*/ 152 w 302"/>
                <a:gd name="T23" fmla="*/ 62 h 549"/>
                <a:gd name="T24" fmla="*/ 119 w 302"/>
                <a:gd name="T25" fmla="*/ 80 h 549"/>
                <a:gd name="T26" fmla="*/ 97 w 302"/>
                <a:gd name="T27" fmla="*/ 90 h 549"/>
                <a:gd name="T28" fmla="*/ 97 w 302"/>
                <a:gd name="T29" fmla="*/ 99 h 549"/>
                <a:gd name="T30" fmla="*/ 107 w 302"/>
                <a:gd name="T31" fmla="*/ 117 h 549"/>
                <a:gd name="T32" fmla="*/ 120 w 302"/>
                <a:gd name="T33" fmla="*/ 120 h 549"/>
                <a:gd name="T34" fmla="*/ 136 w 302"/>
                <a:gd name="T35" fmla="*/ 110 h 549"/>
                <a:gd name="T36" fmla="*/ 158 w 302"/>
                <a:gd name="T37" fmla="*/ 94 h 549"/>
                <a:gd name="T38" fmla="*/ 178 w 302"/>
                <a:gd name="T39" fmla="*/ 81 h 549"/>
                <a:gd name="T40" fmla="*/ 192 w 302"/>
                <a:gd name="T41" fmla="*/ 84 h 549"/>
                <a:gd name="T42" fmla="*/ 212 w 302"/>
                <a:gd name="T43" fmla="*/ 125 h 549"/>
                <a:gd name="T44" fmla="*/ 236 w 302"/>
                <a:gd name="T45" fmla="*/ 179 h 549"/>
                <a:gd name="T46" fmla="*/ 258 w 302"/>
                <a:gd name="T47" fmla="*/ 223 h 549"/>
                <a:gd name="T48" fmla="*/ 270 w 302"/>
                <a:gd name="T49" fmla="*/ 223 h 549"/>
                <a:gd name="T50" fmla="*/ 280 w 302"/>
                <a:gd name="T51" fmla="*/ 206 h 549"/>
                <a:gd name="T52" fmla="*/ 293 w 302"/>
                <a:gd name="T53" fmla="*/ 211 h 549"/>
                <a:gd name="T54" fmla="*/ 287 w 302"/>
                <a:gd name="T55" fmla="*/ 246 h 549"/>
                <a:gd name="T56" fmla="*/ 266 w 302"/>
                <a:gd name="T57" fmla="*/ 258 h 549"/>
                <a:gd name="T58" fmla="*/ 240 w 302"/>
                <a:gd name="T59" fmla="*/ 230 h 549"/>
                <a:gd name="T60" fmla="*/ 217 w 302"/>
                <a:gd name="T61" fmla="*/ 179 h 549"/>
                <a:gd name="T62" fmla="*/ 196 w 302"/>
                <a:gd name="T63" fmla="*/ 127 h 549"/>
                <a:gd name="T64" fmla="*/ 182 w 302"/>
                <a:gd name="T65" fmla="*/ 112 h 549"/>
                <a:gd name="T66" fmla="*/ 167 w 302"/>
                <a:gd name="T67" fmla="*/ 126 h 549"/>
                <a:gd name="T68" fmla="*/ 150 w 302"/>
                <a:gd name="T69" fmla="*/ 140 h 549"/>
                <a:gd name="T70" fmla="*/ 132 w 302"/>
                <a:gd name="T71" fmla="*/ 149 h 549"/>
                <a:gd name="T72" fmla="*/ 128 w 302"/>
                <a:gd name="T73" fmla="*/ 162 h 549"/>
                <a:gd name="T74" fmla="*/ 139 w 302"/>
                <a:gd name="T75" fmla="*/ 232 h 549"/>
                <a:gd name="T76" fmla="*/ 158 w 302"/>
                <a:gd name="T77" fmla="*/ 329 h 549"/>
                <a:gd name="T78" fmla="*/ 177 w 302"/>
                <a:gd name="T79" fmla="*/ 412 h 549"/>
                <a:gd name="T80" fmla="*/ 196 w 302"/>
                <a:gd name="T81" fmla="*/ 448 h 549"/>
                <a:gd name="T82" fmla="*/ 225 w 302"/>
                <a:gd name="T83" fmla="*/ 481 h 549"/>
                <a:gd name="T84" fmla="*/ 256 w 302"/>
                <a:gd name="T85" fmla="*/ 513 h 549"/>
                <a:gd name="T86" fmla="*/ 288 w 302"/>
                <a:gd name="T87" fmla="*/ 538 h 549"/>
                <a:gd name="T88" fmla="*/ 273 w 302"/>
                <a:gd name="T89" fmla="*/ 549 h 549"/>
                <a:gd name="T90" fmla="*/ 223 w 302"/>
                <a:gd name="T91" fmla="*/ 526 h 549"/>
                <a:gd name="T92" fmla="*/ 187 w 302"/>
                <a:gd name="T93" fmla="*/ 485 h 549"/>
                <a:gd name="T94" fmla="*/ 162 w 302"/>
                <a:gd name="T95" fmla="*/ 443 h 549"/>
                <a:gd name="T96" fmla="*/ 147 w 302"/>
                <a:gd name="T97" fmla="*/ 397 h 549"/>
                <a:gd name="T98" fmla="*/ 123 w 302"/>
                <a:gd name="T99" fmla="*/ 312 h 549"/>
                <a:gd name="T100" fmla="*/ 98 w 302"/>
                <a:gd name="T101" fmla="*/ 221 h 549"/>
                <a:gd name="T102" fmla="*/ 81 w 302"/>
                <a:gd name="T103" fmla="*/ 159 h 549"/>
                <a:gd name="T104" fmla="*/ 67 w 302"/>
                <a:gd name="T105" fmla="*/ 141 h 549"/>
                <a:gd name="T106" fmla="*/ 41 w 302"/>
                <a:gd name="T107" fmla="*/ 106 h 549"/>
                <a:gd name="T108" fmla="*/ 18 w 302"/>
                <a:gd name="T109" fmla="*/ 64 h 549"/>
                <a:gd name="T110" fmla="*/ 3 w 302"/>
                <a:gd name="T111" fmla="*/ 27 h 549"/>
                <a:gd name="T112" fmla="*/ 2 w 302"/>
                <a:gd name="T113" fmla="*/ 14 h 549"/>
                <a:gd name="T114" fmla="*/ 7 w 302"/>
                <a:gd name="T115" fmla="*/ 8 h 549"/>
                <a:gd name="T116" fmla="*/ 14 w 302"/>
                <a:gd name="T117" fmla="*/ 9 h 549"/>
                <a:gd name="T118" fmla="*/ 25 w 302"/>
                <a:gd name="T119" fmla="*/ 29 h 549"/>
                <a:gd name="T120" fmla="*/ 45 w 302"/>
                <a:gd name="T121" fmla="*/ 56 h 549"/>
                <a:gd name="T122" fmla="*/ 74 w 302"/>
                <a:gd name="T123" fmla="*/ 6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2" h="549">
                  <a:moveTo>
                    <a:pt x="92" y="67"/>
                  </a:moveTo>
                  <a:lnTo>
                    <a:pt x="102" y="60"/>
                  </a:lnTo>
                  <a:lnTo>
                    <a:pt x="117" y="50"/>
                  </a:lnTo>
                  <a:lnTo>
                    <a:pt x="132" y="37"/>
                  </a:lnTo>
                  <a:lnTo>
                    <a:pt x="150" y="23"/>
                  </a:lnTo>
                  <a:lnTo>
                    <a:pt x="166" y="12"/>
                  </a:lnTo>
                  <a:lnTo>
                    <a:pt x="181" y="3"/>
                  </a:lnTo>
                  <a:lnTo>
                    <a:pt x="193" y="0"/>
                  </a:lnTo>
                  <a:lnTo>
                    <a:pt x="203" y="4"/>
                  </a:lnTo>
                  <a:lnTo>
                    <a:pt x="210" y="12"/>
                  </a:lnTo>
                  <a:lnTo>
                    <a:pt x="215" y="20"/>
                  </a:lnTo>
                  <a:lnTo>
                    <a:pt x="219" y="29"/>
                  </a:lnTo>
                  <a:lnTo>
                    <a:pt x="220" y="38"/>
                  </a:lnTo>
                  <a:lnTo>
                    <a:pt x="218" y="41"/>
                  </a:lnTo>
                  <a:lnTo>
                    <a:pt x="215" y="43"/>
                  </a:lnTo>
                  <a:lnTo>
                    <a:pt x="213" y="44"/>
                  </a:lnTo>
                  <a:lnTo>
                    <a:pt x="210" y="44"/>
                  </a:lnTo>
                  <a:lnTo>
                    <a:pt x="204" y="41"/>
                  </a:lnTo>
                  <a:lnTo>
                    <a:pt x="200" y="36"/>
                  </a:lnTo>
                  <a:lnTo>
                    <a:pt x="197" y="31"/>
                  </a:lnTo>
                  <a:lnTo>
                    <a:pt x="193" y="27"/>
                  </a:lnTo>
                  <a:lnTo>
                    <a:pt x="183" y="39"/>
                  </a:lnTo>
                  <a:lnTo>
                    <a:pt x="168" y="51"/>
                  </a:lnTo>
                  <a:lnTo>
                    <a:pt x="152" y="62"/>
                  </a:lnTo>
                  <a:lnTo>
                    <a:pt x="135" y="72"/>
                  </a:lnTo>
                  <a:lnTo>
                    <a:pt x="119" y="80"/>
                  </a:lnTo>
                  <a:lnTo>
                    <a:pt x="106" y="86"/>
                  </a:lnTo>
                  <a:lnTo>
                    <a:pt x="97" y="90"/>
                  </a:lnTo>
                  <a:lnTo>
                    <a:pt x="93" y="91"/>
                  </a:lnTo>
                  <a:lnTo>
                    <a:pt x="97" y="99"/>
                  </a:lnTo>
                  <a:lnTo>
                    <a:pt x="101" y="109"/>
                  </a:lnTo>
                  <a:lnTo>
                    <a:pt x="107" y="117"/>
                  </a:lnTo>
                  <a:lnTo>
                    <a:pt x="116" y="122"/>
                  </a:lnTo>
                  <a:lnTo>
                    <a:pt x="120" y="120"/>
                  </a:lnTo>
                  <a:lnTo>
                    <a:pt x="127" y="115"/>
                  </a:lnTo>
                  <a:lnTo>
                    <a:pt x="136" y="110"/>
                  </a:lnTo>
                  <a:lnTo>
                    <a:pt x="146" y="102"/>
                  </a:lnTo>
                  <a:lnTo>
                    <a:pt x="158" y="94"/>
                  </a:lnTo>
                  <a:lnTo>
                    <a:pt x="168" y="87"/>
                  </a:lnTo>
                  <a:lnTo>
                    <a:pt x="178" y="81"/>
                  </a:lnTo>
                  <a:lnTo>
                    <a:pt x="187" y="77"/>
                  </a:lnTo>
                  <a:lnTo>
                    <a:pt x="192" y="84"/>
                  </a:lnTo>
                  <a:lnTo>
                    <a:pt x="202" y="102"/>
                  </a:lnTo>
                  <a:lnTo>
                    <a:pt x="212" y="125"/>
                  </a:lnTo>
                  <a:lnTo>
                    <a:pt x="225" y="152"/>
                  </a:lnTo>
                  <a:lnTo>
                    <a:pt x="236" y="179"/>
                  </a:lnTo>
                  <a:lnTo>
                    <a:pt x="249" y="204"/>
                  </a:lnTo>
                  <a:lnTo>
                    <a:pt x="258" y="223"/>
                  </a:lnTo>
                  <a:lnTo>
                    <a:pt x="266" y="232"/>
                  </a:lnTo>
                  <a:lnTo>
                    <a:pt x="270" y="223"/>
                  </a:lnTo>
                  <a:lnTo>
                    <a:pt x="274" y="213"/>
                  </a:lnTo>
                  <a:lnTo>
                    <a:pt x="280" y="206"/>
                  </a:lnTo>
                  <a:lnTo>
                    <a:pt x="288" y="203"/>
                  </a:lnTo>
                  <a:lnTo>
                    <a:pt x="293" y="211"/>
                  </a:lnTo>
                  <a:lnTo>
                    <a:pt x="291" y="228"/>
                  </a:lnTo>
                  <a:lnTo>
                    <a:pt x="287" y="246"/>
                  </a:lnTo>
                  <a:lnTo>
                    <a:pt x="280" y="257"/>
                  </a:lnTo>
                  <a:lnTo>
                    <a:pt x="266" y="258"/>
                  </a:lnTo>
                  <a:lnTo>
                    <a:pt x="252" y="248"/>
                  </a:lnTo>
                  <a:lnTo>
                    <a:pt x="240" y="230"/>
                  </a:lnTo>
                  <a:lnTo>
                    <a:pt x="228" y="205"/>
                  </a:lnTo>
                  <a:lnTo>
                    <a:pt x="217" y="179"/>
                  </a:lnTo>
                  <a:lnTo>
                    <a:pt x="206" y="151"/>
                  </a:lnTo>
                  <a:lnTo>
                    <a:pt x="196" y="127"/>
                  </a:lnTo>
                  <a:lnTo>
                    <a:pt x="187" y="109"/>
                  </a:lnTo>
                  <a:lnTo>
                    <a:pt x="182" y="112"/>
                  </a:lnTo>
                  <a:lnTo>
                    <a:pt x="175" y="118"/>
                  </a:lnTo>
                  <a:lnTo>
                    <a:pt x="167" y="126"/>
                  </a:lnTo>
                  <a:lnTo>
                    <a:pt x="159" y="133"/>
                  </a:lnTo>
                  <a:lnTo>
                    <a:pt x="150" y="140"/>
                  </a:lnTo>
                  <a:lnTo>
                    <a:pt x="140" y="145"/>
                  </a:lnTo>
                  <a:lnTo>
                    <a:pt x="132" y="149"/>
                  </a:lnTo>
                  <a:lnTo>
                    <a:pt x="127" y="150"/>
                  </a:lnTo>
                  <a:lnTo>
                    <a:pt x="128" y="162"/>
                  </a:lnTo>
                  <a:lnTo>
                    <a:pt x="132" y="192"/>
                  </a:lnTo>
                  <a:lnTo>
                    <a:pt x="139" y="232"/>
                  </a:lnTo>
                  <a:lnTo>
                    <a:pt x="149" y="280"/>
                  </a:lnTo>
                  <a:lnTo>
                    <a:pt x="158" y="329"/>
                  </a:lnTo>
                  <a:lnTo>
                    <a:pt x="168" y="375"/>
                  </a:lnTo>
                  <a:lnTo>
                    <a:pt x="177" y="412"/>
                  </a:lnTo>
                  <a:lnTo>
                    <a:pt x="184" y="435"/>
                  </a:lnTo>
                  <a:lnTo>
                    <a:pt x="196" y="448"/>
                  </a:lnTo>
                  <a:lnTo>
                    <a:pt x="210" y="465"/>
                  </a:lnTo>
                  <a:lnTo>
                    <a:pt x="225" y="481"/>
                  </a:lnTo>
                  <a:lnTo>
                    <a:pt x="240" y="498"/>
                  </a:lnTo>
                  <a:lnTo>
                    <a:pt x="256" y="513"/>
                  </a:lnTo>
                  <a:lnTo>
                    <a:pt x="272" y="527"/>
                  </a:lnTo>
                  <a:lnTo>
                    <a:pt x="288" y="538"/>
                  </a:lnTo>
                  <a:lnTo>
                    <a:pt x="302" y="547"/>
                  </a:lnTo>
                  <a:lnTo>
                    <a:pt x="273" y="549"/>
                  </a:lnTo>
                  <a:lnTo>
                    <a:pt x="248" y="541"/>
                  </a:lnTo>
                  <a:lnTo>
                    <a:pt x="223" y="526"/>
                  </a:lnTo>
                  <a:lnTo>
                    <a:pt x="204" y="507"/>
                  </a:lnTo>
                  <a:lnTo>
                    <a:pt x="187" y="485"/>
                  </a:lnTo>
                  <a:lnTo>
                    <a:pt x="173" y="463"/>
                  </a:lnTo>
                  <a:lnTo>
                    <a:pt x="162" y="443"/>
                  </a:lnTo>
                  <a:lnTo>
                    <a:pt x="155" y="425"/>
                  </a:lnTo>
                  <a:lnTo>
                    <a:pt x="147" y="397"/>
                  </a:lnTo>
                  <a:lnTo>
                    <a:pt x="136" y="357"/>
                  </a:lnTo>
                  <a:lnTo>
                    <a:pt x="123" y="312"/>
                  </a:lnTo>
                  <a:lnTo>
                    <a:pt x="110" y="265"/>
                  </a:lnTo>
                  <a:lnTo>
                    <a:pt x="98" y="221"/>
                  </a:lnTo>
                  <a:lnTo>
                    <a:pt x="87" y="185"/>
                  </a:lnTo>
                  <a:lnTo>
                    <a:pt x="81" y="159"/>
                  </a:lnTo>
                  <a:lnTo>
                    <a:pt x="78" y="150"/>
                  </a:lnTo>
                  <a:lnTo>
                    <a:pt x="67" y="141"/>
                  </a:lnTo>
                  <a:lnTo>
                    <a:pt x="55" y="125"/>
                  </a:lnTo>
                  <a:lnTo>
                    <a:pt x="41" y="106"/>
                  </a:lnTo>
                  <a:lnTo>
                    <a:pt x="30" y="86"/>
                  </a:lnTo>
                  <a:lnTo>
                    <a:pt x="18" y="64"/>
                  </a:lnTo>
                  <a:lnTo>
                    <a:pt x="9" y="44"/>
                  </a:lnTo>
                  <a:lnTo>
                    <a:pt x="3" y="27"/>
                  </a:lnTo>
                  <a:lnTo>
                    <a:pt x="0" y="15"/>
                  </a:lnTo>
                  <a:lnTo>
                    <a:pt x="2" y="14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0" y="7"/>
                  </a:lnTo>
                  <a:lnTo>
                    <a:pt x="14" y="9"/>
                  </a:lnTo>
                  <a:lnTo>
                    <a:pt x="18" y="18"/>
                  </a:lnTo>
                  <a:lnTo>
                    <a:pt x="25" y="29"/>
                  </a:lnTo>
                  <a:lnTo>
                    <a:pt x="34" y="42"/>
                  </a:lnTo>
                  <a:lnTo>
                    <a:pt x="45" y="56"/>
                  </a:lnTo>
                  <a:lnTo>
                    <a:pt x="57" y="65"/>
                  </a:lnTo>
                  <a:lnTo>
                    <a:pt x="74" y="69"/>
                  </a:lnTo>
                  <a:lnTo>
                    <a:pt x="92" y="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4" name="Freeform 58"/>
            <p:cNvSpPr>
              <a:spLocks/>
            </p:cNvSpPr>
            <p:nvPr/>
          </p:nvSpPr>
          <p:spPr bwMode="auto">
            <a:xfrm>
              <a:off x="2921" y="2151"/>
              <a:ext cx="145" cy="268"/>
            </a:xfrm>
            <a:custGeom>
              <a:avLst/>
              <a:gdLst>
                <a:gd name="T0" fmla="*/ 247 w 289"/>
                <a:gd name="T1" fmla="*/ 501 h 535"/>
                <a:gd name="T2" fmla="*/ 249 w 289"/>
                <a:gd name="T3" fmla="*/ 441 h 535"/>
                <a:gd name="T4" fmla="*/ 245 w 289"/>
                <a:gd name="T5" fmla="*/ 388 h 535"/>
                <a:gd name="T6" fmla="*/ 240 w 289"/>
                <a:gd name="T7" fmla="*/ 342 h 535"/>
                <a:gd name="T8" fmla="*/ 230 w 289"/>
                <a:gd name="T9" fmla="*/ 303 h 535"/>
                <a:gd name="T10" fmla="*/ 227 w 289"/>
                <a:gd name="T11" fmla="*/ 291 h 535"/>
                <a:gd name="T12" fmla="*/ 220 w 289"/>
                <a:gd name="T13" fmla="*/ 270 h 535"/>
                <a:gd name="T14" fmla="*/ 209 w 289"/>
                <a:gd name="T15" fmla="*/ 243 h 535"/>
                <a:gd name="T16" fmla="*/ 194 w 289"/>
                <a:gd name="T17" fmla="*/ 210 h 535"/>
                <a:gd name="T18" fmla="*/ 173 w 289"/>
                <a:gd name="T19" fmla="*/ 174 h 535"/>
                <a:gd name="T20" fmla="*/ 146 w 289"/>
                <a:gd name="T21" fmla="*/ 136 h 535"/>
                <a:gd name="T22" fmla="*/ 113 w 289"/>
                <a:gd name="T23" fmla="*/ 97 h 535"/>
                <a:gd name="T24" fmla="*/ 73 w 289"/>
                <a:gd name="T25" fmla="*/ 61 h 535"/>
                <a:gd name="T26" fmla="*/ 62 w 289"/>
                <a:gd name="T27" fmla="*/ 53 h 535"/>
                <a:gd name="T28" fmla="*/ 51 w 289"/>
                <a:gd name="T29" fmla="*/ 44 h 535"/>
                <a:gd name="T30" fmla="*/ 38 w 289"/>
                <a:gd name="T31" fmla="*/ 35 h 535"/>
                <a:gd name="T32" fmla="*/ 25 w 289"/>
                <a:gd name="T33" fmla="*/ 25 h 535"/>
                <a:gd name="T34" fmla="*/ 14 w 289"/>
                <a:gd name="T35" fmla="*/ 17 h 535"/>
                <a:gd name="T36" fmla="*/ 6 w 289"/>
                <a:gd name="T37" fmla="*/ 10 h 535"/>
                <a:gd name="T38" fmla="*/ 0 w 289"/>
                <a:gd name="T39" fmla="*/ 4 h 535"/>
                <a:gd name="T40" fmla="*/ 0 w 289"/>
                <a:gd name="T41" fmla="*/ 1 h 535"/>
                <a:gd name="T42" fmla="*/ 10 w 289"/>
                <a:gd name="T43" fmla="*/ 0 h 535"/>
                <a:gd name="T44" fmla="*/ 26 w 289"/>
                <a:gd name="T45" fmla="*/ 4 h 535"/>
                <a:gd name="T46" fmla="*/ 46 w 289"/>
                <a:gd name="T47" fmla="*/ 13 h 535"/>
                <a:gd name="T48" fmla="*/ 68 w 289"/>
                <a:gd name="T49" fmla="*/ 26 h 535"/>
                <a:gd name="T50" fmla="*/ 90 w 289"/>
                <a:gd name="T51" fmla="*/ 39 h 535"/>
                <a:gd name="T52" fmla="*/ 107 w 289"/>
                <a:gd name="T53" fmla="*/ 51 h 535"/>
                <a:gd name="T54" fmla="*/ 120 w 289"/>
                <a:gd name="T55" fmla="*/ 59 h 535"/>
                <a:gd name="T56" fmla="*/ 124 w 289"/>
                <a:gd name="T57" fmla="*/ 63 h 535"/>
                <a:gd name="T58" fmla="*/ 136 w 289"/>
                <a:gd name="T59" fmla="*/ 73 h 535"/>
                <a:gd name="T60" fmla="*/ 146 w 289"/>
                <a:gd name="T61" fmla="*/ 84 h 535"/>
                <a:gd name="T62" fmla="*/ 158 w 289"/>
                <a:gd name="T63" fmla="*/ 94 h 535"/>
                <a:gd name="T64" fmla="*/ 168 w 289"/>
                <a:gd name="T65" fmla="*/ 104 h 535"/>
                <a:gd name="T66" fmla="*/ 179 w 289"/>
                <a:gd name="T67" fmla="*/ 116 h 535"/>
                <a:gd name="T68" fmla="*/ 189 w 289"/>
                <a:gd name="T69" fmla="*/ 127 h 535"/>
                <a:gd name="T70" fmla="*/ 198 w 289"/>
                <a:gd name="T71" fmla="*/ 139 h 535"/>
                <a:gd name="T72" fmla="*/ 206 w 289"/>
                <a:gd name="T73" fmla="*/ 150 h 535"/>
                <a:gd name="T74" fmla="*/ 215 w 289"/>
                <a:gd name="T75" fmla="*/ 163 h 535"/>
                <a:gd name="T76" fmla="*/ 225 w 289"/>
                <a:gd name="T77" fmla="*/ 177 h 535"/>
                <a:gd name="T78" fmla="*/ 234 w 289"/>
                <a:gd name="T79" fmla="*/ 191 h 535"/>
                <a:gd name="T80" fmla="*/ 243 w 289"/>
                <a:gd name="T81" fmla="*/ 205 h 535"/>
                <a:gd name="T82" fmla="*/ 251 w 289"/>
                <a:gd name="T83" fmla="*/ 218 h 535"/>
                <a:gd name="T84" fmla="*/ 258 w 289"/>
                <a:gd name="T85" fmla="*/ 233 h 535"/>
                <a:gd name="T86" fmla="*/ 264 w 289"/>
                <a:gd name="T87" fmla="*/ 248 h 535"/>
                <a:gd name="T88" fmla="*/ 270 w 289"/>
                <a:gd name="T89" fmla="*/ 265 h 535"/>
                <a:gd name="T90" fmla="*/ 285 w 289"/>
                <a:gd name="T91" fmla="*/ 334 h 535"/>
                <a:gd name="T92" fmla="*/ 289 w 289"/>
                <a:gd name="T93" fmla="*/ 421 h 535"/>
                <a:gd name="T94" fmla="*/ 282 w 289"/>
                <a:gd name="T95" fmla="*/ 498 h 535"/>
                <a:gd name="T96" fmla="*/ 266 w 289"/>
                <a:gd name="T97" fmla="*/ 535 h 535"/>
                <a:gd name="T98" fmla="*/ 247 w 289"/>
                <a:gd name="T99" fmla="*/ 501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9" h="535">
                  <a:moveTo>
                    <a:pt x="247" y="501"/>
                  </a:moveTo>
                  <a:lnTo>
                    <a:pt x="249" y="441"/>
                  </a:lnTo>
                  <a:lnTo>
                    <a:pt x="245" y="388"/>
                  </a:lnTo>
                  <a:lnTo>
                    <a:pt x="240" y="342"/>
                  </a:lnTo>
                  <a:lnTo>
                    <a:pt x="230" y="303"/>
                  </a:lnTo>
                  <a:lnTo>
                    <a:pt x="227" y="291"/>
                  </a:lnTo>
                  <a:lnTo>
                    <a:pt x="220" y="270"/>
                  </a:lnTo>
                  <a:lnTo>
                    <a:pt x="209" y="243"/>
                  </a:lnTo>
                  <a:lnTo>
                    <a:pt x="194" y="210"/>
                  </a:lnTo>
                  <a:lnTo>
                    <a:pt x="173" y="174"/>
                  </a:lnTo>
                  <a:lnTo>
                    <a:pt x="146" y="136"/>
                  </a:lnTo>
                  <a:lnTo>
                    <a:pt x="113" y="97"/>
                  </a:lnTo>
                  <a:lnTo>
                    <a:pt x="73" y="61"/>
                  </a:lnTo>
                  <a:lnTo>
                    <a:pt x="62" y="53"/>
                  </a:lnTo>
                  <a:lnTo>
                    <a:pt x="51" y="44"/>
                  </a:lnTo>
                  <a:lnTo>
                    <a:pt x="38" y="35"/>
                  </a:lnTo>
                  <a:lnTo>
                    <a:pt x="25" y="25"/>
                  </a:lnTo>
                  <a:lnTo>
                    <a:pt x="14" y="17"/>
                  </a:lnTo>
                  <a:lnTo>
                    <a:pt x="6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10" y="0"/>
                  </a:lnTo>
                  <a:lnTo>
                    <a:pt x="26" y="4"/>
                  </a:lnTo>
                  <a:lnTo>
                    <a:pt x="46" y="13"/>
                  </a:lnTo>
                  <a:lnTo>
                    <a:pt x="68" y="26"/>
                  </a:lnTo>
                  <a:lnTo>
                    <a:pt x="90" y="39"/>
                  </a:lnTo>
                  <a:lnTo>
                    <a:pt x="107" y="51"/>
                  </a:lnTo>
                  <a:lnTo>
                    <a:pt x="120" y="59"/>
                  </a:lnTo>
                  <a:lnTo>
                    <a:pt x="124" y="63"/>
                  </a:lnTo>
                  <a:lnTo>
                    <a:pt x="136" y="73"/>
                  </a:lnTo>
                  <a:lnTo>
                    <a:pt x="146" y="84"/>
                  </a:lnTo>
                  <a:lnTo>
                    <a:pt x="158" y="94"/>
                  </a:lnTo>
                  <a:lnTo>
                    <a:pt x="168" y="104"/>
                  </a:lnTo>
                  <a:lnTo>
                    <a:pt x="179" y="116"/>
                  </a:lnTo>
                  <a:lnTo>
                    <a:pt x="189" y="127"/>
                  </a:lnTo>
                  <a:lnTo>
                    <a:pt x="198" y="139"/>
                  </a:lnTo>
                  <a:lnTo>
                    <a:pt x="206" y="150"/>
                  </a:lnTo>
                  <a:lnTo>
                    <a:pt x="215" y="163"/>
                  </a:lnTo>
                  <a:lnTo>
                    <a:pt x="225" y="177"/>
                  </a:lnTo>
                  <a:lnTo>
                    <a:pt x="234" y="191"/>
                  </a:lnTo>
                  <a:lnTo>
                    <a:pt x="243" y="205"/>
                  </a:lnTo>
                  <a:lnTo>
                    <a:pt x="251" y="218"/>
                  </a:lnTo>
                  <a:lnTo>
                    <a:pt x="258" y="233"/>
                  </a:lnTo>
                  <a:lnTo>
                    <a:pt x="264" y="248"/>
                  </a:lnTo>
                  <a:lnTo>
                    <a:pt x="270" y="265"/>
                  </a:lnTo>
                  <a:lnTo>
                    <a:pt x="285" y="334"/>
                  </a:lnTo>
                  <a:lnTo>
                    <a:pt x="289" y="421"/>
                  </a:lnTo>
                  <a:lnTo>
                    <a:pt x="282" y="498"/>
                  </a:lnTo>
                  <a:lnTo>
                    <a:pt x="266" y="535"/>
                  </a:lnTo>
                  <a:lnTo>
                    <a:pt x="247" y="5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5" name="Freeform 59"/>
            <p:cNvSpPr>
              <a:spLocks/>
            </p:cNvSpPr>
            <p:nvPr/>
          </p:nvSpPr>
          <p:spPr bwMode="auto">
            <a:xfrm>
              <a:off x="2382" y="2206"/>
              <a:ext cx="160" cy="530"/>
            </a:xfrm>
            <a:custGeom>
              <a:avLst/>
              <a:gdLst>
                <a:gd name="T0" fmla="*/ 185 w 322"/>
                <a:gd name="T1" fmla="*/ 1028 h 1060"/>
                <a:gd name="T2" fmla="*/ 181 w 322"/>
                <a:gd name="T3" fmla="*/ 971 h 1060"/>
                <a:gd name="T4" fmla="*/ 171 w 322"/>
                <a:gd name="T5" fmla="*/ 938 h 1060"/>
                <a:gd name="T6" fmla="*/ 135 w 322"/>
                <a:gd name="T7" fmla="*/ 923 h 1060"/>
                <a:gd name="T8" fmla="*/ 86 w 322"/>
                <a:gd name="T9" fmla="*/ 895 h 1060"/>
                <a:gd name="T10" fmla="*/ 43 w 322"/>
                <a:gd name="T11" fmla="*/ 856 h 1060"/>
                <a:gd name="T12" fmla="*/ 13 w 322"/>
                <a:gd name="T13" fmla="*/ 778 h 1060"/>
                <a:gd name="T14" fmla="*/ 1 w 322"/>
                <a:gd name="T15" fmla="*/ 690 h 1060"/>
                <a:gd name="T16" fmla="*/ 1 w 322"/>
                <a:gd name="T17" fmla="*/ 635 h 1060"/>
                <a:gd name="T18" fmla="*/ 7 w 322"/>
                <a:gd name="T19" fmla="*/ 545 h 1060"/>
                <a:gd name="T20" fmla="*/ 20 w 322"/>
                <a:gd name="T21" fmla="*/ 452 h 1060"/>
                <a:gd name="T22" fmla="*/ 38 w 322"/>
                <a:gd name="T23" fmla="*/ 370 h 1060"/>
                <a:gd name="T24" fmla="*/ 63 w 322"/>
                <a:gd name="T25" fmla="*/ 311 h 1060"/>
                <a:gd name="T26" fmla="*/ 92 w 322"/>
                <a:gd name="T27" fmla="*/ 256 h 1060"/>
                <a:gd name="T28" fmla="*/ 125 w 322"/>
                <a:gd name="T29" fmla="*/ 205 h 1060"/>
                <a:gd name="T30" fmla="*/ 154 w 322"/>
                <a:gd name="T31" fmla="*/ 167 h 1060"/>
                <a:gd name="T32" fmla="*/ 173 w 322"/>
                <a:gd name="T33" fmla="*/ 145 h 1060"/>
                <a:gd name="T34" fmla="*/ 198 w 322"/>
                <a:gd name="T35" fmla="*/ 123 h 1060"/>
                <a:gd name="T36" fmla="*/ 226 w 322"/>
                <a:gd name="T37" fmla="*/ 100 h 1060"/>
                <a:gd name="T38" fmla="*/ 253 w 322"/>
                <a:gd name="T39" fmla="*/ 76 h 1060"/>
                <a:gd name="T40" fmla="*/ 266 w 322"/>
                <a:gd name="T41" fmla="*/ 54 h 1060"/>
                <a:gd name="T42" fmla="*/ 275 w 322"/>
                <a:gd name="T43" fmla="*/ 32 h 1060"/>
                <a:gd name="T44" fmla="*/ 286 w 322"/>
                <a:gd name="T45" fmla="*/ 14 h 1060"/>
                <a:gd name="T46" fmla="*/ 303 w 322"/>
                <a:gd name="T47" fmla="*/ 2 h 1060"/>
                <a:gd name="T48" fmla="*/ 313 w 322"/>
                <a:gd name="T49" fmla="*/ 9 h 1060"/>
                <a:gd name="T50" fmla="*/ 301 w 322"/>
                <a:gd name="T51" fmla="*/ 55 h 1060"/>
                <a:gd name="T52" fmla="*/ 322 w 322"/>
                <a:gd name="T53" fmla="*/ 171 h 1060"/>
                <a:gd name="T54" fmla="*/ 315 w 322"/>
                <a:gd name="T55" fmla="*/ 165 h 1060"/>
                <a:gd name="T56" fmla="*/ 299 w 322"/>
                <a:gd name="T57" fmla="*/ 149 h 1060"/>
                <a:gd name="T58" fmla="*/ 280 w 322"/>
                <a:gd name="T59" fmla="*/ 126 h 1060"/>
                <a:gd name="T60" fmla="*/ 268 w 322"/>
                <a:gd name="T61" fmla="*/ 103 h 1060"/>
                <a:gd name="T62" fmla="*/ 240 w 322"/>
                <a:gd name="T63" fmla="*/ 128 h 1060"/>
                <a:gd name="T64" fmla="*/ 212 w 322"/>
                <a:gd name="T65" fmla="*/ 152 h 1060"/>
                <a:gd name="T66" fmla="*/ 183 w 322"/>
                <a:gd name="T67" fmla="*/ 181 h 1060"/>
                <a:gd name="T68" fmla="*/ 152 w 322"/>
                <a:gd name="T69" fmla="*/ 220 h 1060"/>
                <a:gd name="T70" fmla="*/ 124 w 322"/>
                <a:gd name="T71" fmla="*/ 275 h 1060"/>
                <a:gd name="T72" fmla="*/ 99 w 322"/>
                <a:gd name="T73" fmla="*/ 347 h 1060"/>
                <a:gd name="T74" fmla="*/ 80 w 322"/>
                <a:gd name="T75" fmla="*/ 417 h 1060"/>
                <a:gd name="T76" fmla="*/ 67 w 322"/>
                <a:gd name="T77" fmla="*/ 468 h 1060"/>
                <a:gd name="T78" fmla="*/ 57 w 322"/>
                <a:gd name="T79" fmla="*/ 621 h 1060"/>
                <a:gd name="T80" fmla="*/ 63 w 322"/>
                <a:gd name="T81" fmla="*/ 764 h 1060"/>
                <a:gd name="T82" fmla="*/ 75 w 322"/>
                <a:gd name="T83" fmla="*/ 800 h 1060"/>
                <a:gd name="T84" fmla="*/ 92 w 322"/>
                <a:gd name="T85" fmla="*/ 832 h 1060"/>
                <a:gd name="T86" fmla="*/ 116 w 322"/>
                <a:gd name="T87" fmla="*/ 860 h 1060"/>
                <a:gd name="T88" fmla="*/ 147 w 322"/>
                <a:gd name="T89" fmla="*/ 881 h 1060"/>
                <a:gd name="T90" fmla="*/ 171 w 322"/>
                <a:gd name="T91" fmla="*/ 892 h 1060"/>
                <a:gd name="T92" fmla="*/ 201 w 322"/>
                <a:gd name="T93" fmla="*/ 909 h 1060"/>
                <a:gd name="T94" fmla="*/ 226 w 322"/>
                <a:gd name="T95" fmla="*/ 928 h 1060"/>
                <a:gd name="T96" fmla="*/ 237 w 322"/>
                <a:gd name="T97" fmla="*/ 942 h 1060"/>
                <a:gd name="T98" fmla="*/ 225 w 322"/>
                <a:gd name="T99" fmla="*/ 945 h 1060"/>
                <a:gd name="T100" fmla="*/ 212 w 322"/>
                <a:gd name="T101" fmla="*/ 945 h 1060"/>
                <a:gd name="T102" fmla="*/ 223 w 322"/>
                <a:gd name="T103" fmla="*/ 997 h 1060"/>
                <a:gd name="T104" fmla="*/ 235 w 322"/>
                <a:gd name="T105" fmla="*/ 1060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2" h="1060">
                  <a:moveTo>
                    <a:pt x="187" y="1060"/>
                  </a:moveTo>
                  <a:lnTo>
                    <a:pt x="185" y="1028"/>
                  </a:lnTo>
                  <a:lnTo>
                    <a:pt x="182" y="999"/>
                  </a:lnTo>
                  <a:lnTo>
                    <a:pt x="181" y="971"/>
                  </a:lnTo>
                  <a:lnTo>
                    <a:pt x="179" y="940"/>
                  </a:lnTo>
                  <a:lnTo>
                    <a:pt x="171" y="938"/>
                  </a:lnTo>
                  <a:lnTo>
                    <a:pt x="156" y="932"/>
                  </a:lnTo>
                  <a:lnTo>
                    <a:pt x="135" y="923"/>
                  </a:lnTo>
                  <a:lnTo>
                    <a:pt x="111" y="911"/>
                  </a:lnTo>
                  <a:lnTo>
                    <a:pt x="86" y="895"/>
                  </a:lnTo>
                  <a:lnTo>
                    <a:pt x="63" y="877"/>
                  </a:lnTo>
                  <a:lnTo>
                    <a:pt x="43" y="856"/>
                  </a:lnTo>
                  <a:lnTo>
                    <a:pt x="29" y="831"/>
                  </a:lnTo>
                  <a:lnTo>
                    <a:pt x="13" y="778"/>
                  </a:lnTo>
                  <a:lnTo>
                    <a:pt x="5" y="727"/>
                  </a:lnTo>
                  <a:lnTo>
                    <a:pt x="1" y="690"/>
                  </a:lnTo>
                  <a:lnTo>
                    <a:pt x="0" y="675"/>
                  </a:lnTo>
                  <a:lnTo>
                    <a:pt x="1" y="635"/>
                  </a:lnTo>
                  <a:lnTo>
                    <a:pt x="4" y="591"/>
                  </a:lnTo>
                  <a:lnTo>
                    <a:pt x="7" y="545"/>
                  </a:lnTo>
                  <a:lnTo>
                    <a:pt x="13" y="498"/>
                  </a:lnTo>
                  <a:lnTo>
                    <a:pt x="20" y="452"/>
                  </a:lnTo>
                  <a:lnTo>
                    <a:pt x="28" y="409"/>
                  </a:lnTo>
                  <a:lnTo>
                    <a:pt x="38" y="370"/>
                  </a:lnTo>
                  <a:lnTo>
                    <a:pt x="50" y="338"/>
                  </a:lnTo>
                  <a:lnTo>
                    <a:pt x="63" y="311"/>
                  </a:lnTo>
                  <a:lnTo>
                    <a:pt x="76" y="284"/>
                  </a:lnTo>
                  <a:lnTo>
                    <a:pt x="92" y="256"/>
                  </a:lnTo>
                  <a:lnTo>
                    <a:pt x="109" y="229"/>
                  </a:lnTo>
                  <a:lnTo>
                    <a:pt x="125" y="205"/>
                  </a:lnTo>
                  <a:lnTo>
                    <a:pt x="140" y="184"/>
                  </a:lnTo>
                  <a:lnTo>
                    <a:pt x="154" y="167"/>
                  </a:lnTo>
                  <a:lnTo>
                    <a:pt x="164" y="155"/>
                  </a:lnTo>
                  <a:lnTo>
                    <a:pt x="173" y="145"/>
                  </a:lnTo>
                  <a:lnTo>
                    <a:pt x="186" y="135"/>
                  </a:lnTo>
                  <a:lnTo>
                    <a:pt x="198" y="123"/>
                  </a:lnTo>
                  <a:lnTo>
                    <a:pt x="212" y="112"/>
                  </a:lnTo>
                  <a:lnTo>
                    <a:pt x="226" y="100"/>
                  </a:lnTo>
                  <a:lnTo>
                    <a:pt x="240" y="89"/>
                  </a:lnTo>
                  <a:lnTo>
                    <a:pt x="253" y="76"/>
                  </a:lnTo>
                  <a:lnTo>
                    <a:pt x="263" y="65"/>
                  </a:lnTo>
                  <a:lnTo>
                    <a:pt x="266" y="54"/>
                  </a:lnTo>
                  <a:lnTo>
                    <a:pt x="270" y="44"/>
                  </a:lnTo>
                  <a:lnTo>
                    <a:pt x="275" y="32"/>
                  </a:lnTo>
                  <a:lnTo>
                    <a:pt x="280" y="23"/>
                  </a:lnTo>
                  <a:lnTo>
                    <a:pt x="286" y="14"/>
                  </a:lnTo>
                  <a:lnTo>
                    <a:pt x="294" y="7"/>
                  </a:lnTo>
                  <a:lnTo>
                    <a:pt x="303" y="2"/>
                  </a:lnTo>
                  <a:lnTo>
                    <a:pt x="315" y="0"/>
                  </a:lnTo>
                  <a:lnTo>
                    <a:pt x="313" y="9"/>
                  </a:lnTo>
                  <a:lnTo>
                    <a:pt x="307" y="31"/>
                  </a:lnTo>
                  <a:lnTo>
                    <a:pt x="301" y="55"/>
                  </a:lnTo>
                  <a:lnTo>
                    <a:pt x="298" y="72"/>
                  </a:lnTo>
                  <a:lnTo>
                    <a:pt x="322" y="171"/>
                  </a:lnTo>
                  <a:lnTo>
                    <a:pt x="319" y="170"/>
                  </a:lnTo>
                  <a:lnTo>
                    <a:pt x="315" y="165"/>
                  </a:lnTo>
                  <a:lnTo>
                    <a:pt x="307" y="158"/>
                  </a:lnTo>
                  <a:lnTo>
                    <a:pt x="299" y="149"/>
                  </a:lnTo>
                  <a:lnTo>
                    <a:pt x="290" y="137"/>
                  </a:lnTo>
                  <a:lnTo>
                    <a:pt x="280" y="126"/>
                  </a:lnTo>
                  <a:lnTo>
                    <a:pt x="273" y="114"/>
                  </a:lnTo>
                  <a:lnTo>
                    <a:pt x="268" y="103"/>
                  </a:lnTo>
                  <a:lnTo>
                    <a:pt x="254" y="115"/>
                  </a:lnTo>
                  <a:lnTo>
                    <a:pt x="240" y="128"/>
                  </a:lnTo>
                  <a:lnTo>
                    <a:pt x="226" y="140"/>
                  </a:lnTo>
                  <a:lnTo>
                    <a:pt x="212" y="152"/>
                  </a:lnTo>
                  <a:lnTo>
                    <a:pt x="198" y="165"/>
                  </a:lnTo>
                  <a:lnTo>
                    <a:pt x="183" y="181"/>
                  </a:lnTo>
                  <a:lnTo>
                    <a:pt x="169" y="198"/>
                  </a:lnTo>
                  <a:lnTo>
                    <a:pt x="152" y="220"/>
                  </a:lnTo>
                  <a:lnTo>
                    <a:pt x="137" y="244"/>
                  </a:lnTo>
                  <a:lnTo>
                    <a:pt x="124" y="275"/>
                  </a:lnTo>
                  <a:lnTo>
                    <a:pt x="111" y="310"/>
                  </a:lnTo>
                  <a:lnTo>
                    <a:pt x="99" y="347"/>
                  </a:lnTo>
                  <a:lnTo>
                    <a:pt x="88" y="384"/>
                  </a:lnTo>
                  <a:lnTo>
                    <a:pt x="80" y="417"/>
                  </a:lnTo>
                  <a:lnTo>
                    <a:pt x="72" y="446"/>
                  </a:lnTo>
                  <a:lnTo>
                    <a:pt x="67" y="468"/>
                  </a:lnTo>
                  <a:lnTo>
                    <a:pt x="60" y="530"/>
                  </a:lnTo>
                  <a:lnTo>
                    <a:pt x="57" y="621"/>
                  </a:lnTo>
                  <a:lnTo>
                    <a:pt x="57" y="710"/>
                  </a:lnTo>
                  <a:lnTo>
                    <a:pt x="63" y="764"/>
                  </a:lnTo>
                  <a:lnTo>
                    <a:pt x="68" y="782"/>
                  </a:lnTo>
                  <a:lnTo>
                    <a:pt x="75" y="800"/>
                  </a:lnTo>
                  <a:lnTo>
                    <a:pt x="83" y="816"/>
                  </a:lnTo>
                  <a:lnTo>
                    <a:pt x="92" y="832"/>
                  </a:lnTo>
                  <a:lnTo>
                    <a:pt x="103" y="846"/>
                  </a:lnTo>
                  <a:lnTo>
                    <a:pt x="116" y="860"/>
                  </a:lnTo>
                  <a:lnTo>
                    <a:pt x="130" y="871"/>
                  </a:lnTo>
                  <a:lnTo>
                    <a:pt x="147" y="881"/>
                  </a:lnTo>
                  <a:lnTo>
                    <a:pt x="158" y="886"/>
                  </a:lnTo>
                  <a:lnTo>
                    <a:pt x="171" y="892"/>
                  </a:lnTo>
                  <a:lnTo>
                    <a:pt x="186" y="900"/>
                  </a:lnTo>
                  <a:lnTo>
                    <a:pt x="201" y="909"/>
                  </a:lnTo>
                  <a:lnTo>
                    <a:pt x="215" y="919"/>
                  </a:lnTo>
                  <a:lnTo>
                    <a:pt x="226" y="928"/>
                  </a:lnTo>
                  <a:lnTo>
                    <a:pt x="234" y="937"/>
                  </a:lnTo>
                  <a:lnTo>
                    <a:pt x="237" y="942"/>
                  </a:lnTo>
                  <a:lnTo>
                    <a:pt x="231" y="945"/>
                  </a:lnTo>
                  <a:lnTo>
                    <a:pt x="225" y="945"/>
                  </a:lnTo>
                  <a:lnTo>
                    <a:pt x="218" y="946"/>
                  </a:lnTo>
                  <a:lnTo>
                    <a:pt x="212" y="945"/>
                  </a:lnTo>
                  <a:lnTo>
                    <a:pt x="216" y="961"/>
                  </a:lnTo>
                  <a:lnTo>
                    <a:pt x="223" y="997"/>
                  </a:lnTo>
                  <a:lnTo>
                    <a:pt x="230" y="1036"/>
                  </a:lnTo>
                  <a:lnTo>
                    <a:pt x="235" y="1060"/>
                  </a:lnTo>
                  <a:lnTo>
                    <a:pt x="187" y="106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6" name="Freeform 60"/>
            <p:cNvSpPr>
              <a:spLocks/>
            </p:cNvSpPr>
            <p:nvPr/>
          </p:nvSpPr>
          <p:spPr bwMode="auto">
            <a:xfrm>
              <a:off x="2653" y="2228"/>
              <a:ext cx="185" cy="508"/>
            </a:xfrm>
            <a:custGeom>
              <a:avLst/>
              <a:gdLst>
                <a:gd name="T0" fmla="*/ 275 w 370"/>
                <a:gd name="T1" fmla="*/ 890 h 1016"/>
                <a:gd name="T2" fmla="*/ 242 w 370"/>
                <a:gd name="T3" fmla="*/ 623 h 1016"/>
                <a:gd name="T4" fmla="*/ 224 w 370"/>
                <a:gd name="T5" fmla="*/ 479 h 1016"/>
                <a:gd name="T6" fmla="*/ 202 w 370"/>
                <a:gd name="T7" fmla="*/ 471 h 1016"/>
                <a:gd name="T8" fmla="*/ 184 w 370"/>
                <a:gd name="T9" fmla="*/ 457 h 1016"/>
                <a:gd name="T10" fmla="*/ 168 w 370"/>
                <a:gd name="T11" fmla="*/ 410 h 1016"/>
                <a:gd name="T12" fmla="*/ 186 w 370"/>
                <a:gd name="T13" fmla="*/ 311 h 1016"/>
                <a:gd name="T14" fmla="*/ 161 w 370"/>
                <a:gd name="T15" fmla="*/ 293 h 1016"/>
                <a:gd name="T16" fmla="*/ 121 w 370"/>
                <a:gd name="T17" fmla="*/ 279 h 1016"/>
                <a:gd name="T18" fmla="*/ 75 w 370"/>
                <a:gd name="T19" fmla="*/ 270 h 1016"/>
                <a:gd name="T20" fmla="*/ 33 w 370"/>
                <a:gd name="T21" fmla="*/ 266 h 1016"/>
                <a:gd name="T22" fmla="*/ 5 w 370"/>
                <a:gd name="T23" fmla="*/ 270 h 1016"/>
                <a:gd name="T24" fmla="*/ 17 w 370"/>
                <a:gd name="T25" fmla="*/ 236 h 1016"/>
                <a:gd name="T26" fmla="*/ 88 w 370"/>
                <a:gd name="T27" fmla="*/ 244 h 1016"/>
                <a:gd name="T28" fmla="*/ 149 w 370"/>
                <a:gd name="T29" fmla="*/ 260 h 1016"/>
                <a:gd name="T30" fmla="*/ 146 w 370"/>
                <a:gd name="T31" fmla="*/ 242 h 1016"/>
                <a:gd name="T32" fmla="*/ 89 w 370"/>
                <a:gd name="T33" fmla="*/ 165 h 1016"/>
                <a:gd name="T34" fmla="*/ 44 w 370"/>
                <a:gd name="T35" fmla="*/ 107 h 1016"/>
                <a:gd name="T36" fmla="*/ 58 w 370"/>
                <a:gd name="T37" fmla="*/ 111 h 1016"/>
                <a:gd name="T38" fmla="*/ 106 w 370"/>
                <a:gd name="T39" fmla="*/ 146 h 1016"/>
                <a:gd name="T40" fmla="*/ 153 w 370"/>
                <a:gd name="T41" fmla="*/ 198 h 1016"/>
                <a:gd name="T42" fmla="*/ 159 w 370"/>
                <a:gd name="T43" fmla="*/ 120 h 1016"/>
                <a:gd name="T44" fmla="*/ 177 w 370"/>
                <a:gd name="T45" fmla="*/ 44 h 1016"/>
                <a:gd name="T46" fmla="*/ 203 w 370"/>
                <a:gd name="T47" fmla="*/ 18 h 1016"/>
                <a:gd name="T48" fmla="*/ 182 w 370"/>
                <a:gd name="T49" fmla="*/ 152 h 1016"/>
                <a:gd name="T50" fmla="*/ 184 w 370"/>
                <a:gd name="T51" fmla="*/ 197 h 1016"/>
                <a:gd name="T52" fmla="*/ 203 w 370"/>
                <a:gd name="T53" fmla="*/ 164 h 1016"/>
                <a:gd name="T54" fmla="*/ 245 w 370"/>
                <a:gd name="T55" fmla="*/ 102 h 1016"/>
                <a:gd name="T56" fmla="*/ 313 w 370"/>
                <a:gd name="T57" fmla="*/ 69 h 1016"/>
                <a:gd name="T58" fmla="*/ 336 w 370"/>
                <a:gd name="T59" fmla="*/ 75 h 1016"/>
                <a:gd name="T60" fmla="*/ 361 w 370"/>
                <a:gd name="T61" fmla="*/ 89 h 1016"/>
                <a:gd name="T62" fmla="*/ 369 w 370"/>
                <a:gd name="T63" fmla="*/ 96 h 1016"/>
                <a:gd name="T64" fmla="*/ 353 w 370"/>
                <a:gd name="T65" fmla="*/ 92 h 1016"/>
                <a:gd name="T66" fmla="*/ 327 w 370"/>
                <a:gd name="T67" fmla="*/ 89 h 1016"/>
                <a:gd name="T68" fmla="*/ 293 w 370"/>
                <a:gd name="T69" fmla="*/ 100 h 1016"/>
                <a:gd name="T70" fmla="*/ 257 w 370"/>
                <a:gd name="T71" fmla="*/ 126 h 1016"/>
                <a:gd name="T72" fmla="*/ 235 w 370"/>
                <a:gd name="T73" fmla="*/ 164 h 1016"/>
                <a:gd name="T74" fmla="*/ 210 w 370"/>
                <a:gd name="T75" fmla="*/ 268 h 1016"/>
                <a:gd name="T76" fmla="*/ 199 w 370"/>
                <a:gd name="T77" fmla="*/ 366 h 1016"/>
                <a:gd name="T78" fmla="*/ 217 w 370"/>
                <a:gd name="T79" fmla="*/ 445 h 1016"/>
                <a:gd name="T80" fmla="*/ 236 w 370"/>
                <a:gd name="T81" fmla="*/ 446 h 1016"/>
                <a:gd name="T82" fmla="*/ 245 w 370"/>
                <a:gd name="T83" fmla="*/ 392 h 1016"/>
                <a:gd name="T84" fmla="*/ 240 w 370"/>
                <a:gd name="T85" fmla="*/ 356 h 1016"/>
                <a:gd name="T86" fmla="*/ 256 w 370"/>
                <a:gd name="T87" fmla="*/ 355 h 1016"/>
                <a:gd name="T88" fmla="*/ 274 w 370"/>
                <a:gd name="T89" fmla="*/ 399 h 1016"/>
                <a:gd name="T90" fmla="*/ 275 w 370"/>
                <a:gd name="T91" fmla="*/ 445 h 1016"/>
                <a:gd name="T92" fmla="*/ 262 w 370"/>
                <a:gd name="T93" fmla="*/ 468 h 1016"/>
                <a:gd name="T94" fmla="*/ 245 w 370"/>
                <a:gd name="T95" fmla="*/ 478 h 1016"/>
                <a:gd name="T96" fmla="*/ 249 w 370"/>
                <a:gd name="T97" fmla="*/ 494 h 1016"/>
                <a:gd name="T98" fmla="*/ 278 w 370"/>
                <a:gd name="T99" fmla="*/ 652 h 1016"/>
                <a:gd name="T100" fmla="*/ 324 w 370"/>
                <a:gd name="T101" fmla="*/ 910 h 1016"/>
                <a:gd name="T102" fmla="*/ 290 w 370"/>
                <a:gd name="T103" fmla="*/ 1016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70" h="1016">
                  <a:moveTo>
                    <a:pt x="290" y="1016"/>
                  </a:moveTo>
                  <a:lnTo>
                    <a:pt x="285" y="965"/>
                  </a:lnTo>
                  <a:lnTo>
                    <a:pt x="275" y="890"/>
                  </a:lnTo>
                  <a:lnTo>
                    <a:pt x="265" y="803"/>
                  </a:lnTo>
                  <a:lnTo>
                    <a:pt x="254" y="711"/>
                  </a:lnTo>
                  <a:lnTo>
                    <a:pt x="242" y="623"/>
                  </a:lnTo>
                  <a:lnTo>
                    <a:pt x="233" y="549"/>
                  </a:lnTo>
                  <a:lnTo>
                    <a:pt x="226" y="499"/>
                  </a:lnTo>
                  <a:lnTo>
                    <a:pt x="224" y="479"/>
                  </a:lnTo>
                  <a:lnTo>
                    <a:pt x="215" y="478"/>
                  </a:lnTo>
                  <a:lnTo>
                    <a:pt x="209" y="475"/>
                  </a:lnTo>
                  <a:lnTo>
                    <a:pt x="202" y="471"/>
                  </a:lnTo>
                  <a:lnTo>
                    <a:pt x="196" y="468"/>
                  </a:lnTo>
                  <a:lnTo>
                    <a:pt x="189" y="463"/>
                  </a:lnTo>
                  <a:lnTo>
                    <a:pt x="184" y="457"/>
                  </a:lnTo>
                  <a:lnTo>
                    <a:pt x="180" y="452"/>
                  </a:lnTo>
                  <a:lnTo>
                    <a:pt x="175" y="446"/>
                  </a:lnTo>
                  <a:lnTo>
                    <a:pt x="168" y="410"/>
                  </a:lnTo>
                  <a:lnTo>
                    <a:pt x="172" y="367"/>
                  </a:lnTo>
                  <a:lnTo>
                    <a:pt x="180" y="331"/>
                  </a:lnTo>
                  <a:lnTo>
                    <a:pt x="186" y="311"/>
                  </a:lnTo>
                  <a:lnTo>
                    <a:pt x="180" y="304"/>
                  </a:lnTo>
                  <a:lnTo>
                    <a:pt x="172" y="298"/>
                  </a:lnTo>
                  <a:lnTo>
                    <a:pt x="161" y="293"/>
                  </a:lnTo>
                  <a:lnTo>
                    <a:pt x="149" y="288"/>
                  </a:lnTo>
                  <a:lnTo>
                    <a:pt x="136" y="283"/>
                  </a:lnTo>
                  <a:lnTo>
                    <a:pt x="121" y="279"/>
                  </a:lnTo>
                  <a:lnTo>
                    <a:pt x="106" y="275"/>
                  </a:lnTo>
                  <a:lnTo>
                    <a:pt x="91" y="272"/>
                  </a:lnTo>
                  <a:lnTo>
                    <a:pt x="75" y="270"/>
                  </a:lnTo>
                  <a:lnTo>
                    <a:pt x="60" y="267"/>
                  </a:lnTo>
                  <a:lnTo>
                    <a:pt x="46" y="266"/>
                  </a:lnTo>
                  <a:lnTo>
                    <a:pt x="33" y="266"/>
                  </a:lnTo>
                  <a:lnTo>
                    <a:pt x="22" y="266"/>
                  </a:lnTo>
                  <a:lnTo>
                    <a:pt x="13" y="267"/>
                  </a:lnTo>
                  <a:lnTo>
                    <a:pt x="5" y="270"/>
                  </a:lnTo>
                  <a:lnTo>
                    <a:pt x="0" y="272"/>
                  </a:lnTo>
                  <a:lnTo>
                    <a:pt x="1" y="237"/>
                  </a:lnTo>
                  <a:lnTo>
                    <a:pt x="17" y="236"/>
                  </a:lnTo>
                  <a:lnTo>
                    <a:pt x="38" y="237"/>
                  </a:lnTo>
                  <a:lnTo>
                    <a:pt x="62" y="241"/>
                  </a:lnTo>
                  <a:lnTo>
                    <a:pt x="88" y="244"/>
                  </a:lnTo>
                  <a:lnTo>
                    <a:pt x="111" y="250"/>
                  </a:lnTo>
                  <a:lnTo>
                    <a:pt x="133" y="255"/>
                  </a:lnTo>
                  <a:lnTo>
                    <a:pt x="149" y="260"/>
                  </a:lnTo>
                  <a:lnTo>
                    <a:pt x="159" y="265"/>
                  </a:lnTo>
                  <a:lnTo>
                    <a:pt x="160" y="263"/>
                  </a:lnTo>
                  <a:lnTo>
                    <a:pt x="146" y="242"/>
                  </a:lnTo>
                  <a:lnTo>
                    <a:pt x="129" y="218"/>
                  </a:lnTo>
                  <a:lnTo>
                    <a:pt x="109" y="191"/>
                  </a:lnTo>
                  <a:lnTo>
                    <a:pt x="89" y="165"/>
                  </a:lnTo>
                  <a:lnTo>
                    <a:pt x="70" y="142"/>
                  </a:lnTo>
                  <a:lnTo>
                    <a:pt x="55" y="121"/>
                  </a:lnTo>
                  <a:lnTo>
                    <a:pt x="44" y="107"/>
                  </a:lnTo>
                  <a:lnTo>
                    <a:pt x="40" y="101"/>
                  </a:lnTo>
                  <a:lnTo>
                    <a:pt x="47" y="105"/>
                  </a:lnTo>
                  <a:lnTo>
                    <a:pt x="58" y="111"/>
                  </a:lnTo>
                  <a:lnTo>
                    <a:pt x="73" y="121"/>
                  </a:lnTo>
                  <a:lnTo>
                    <a:pt x="89" y="132"/>
                  </a:lnTo>
                  <a:lnTo>
                    <a:pt x="106" y="146"/>
                  </a:lnTo>
                  <a:lnTo>
                    <a:pt x="123" y="162"/>
                  </a:lnTo>
                  <a:lnTo>
                    <a:pt x="139" y="180"/>
                  </a:lnTo>
                  <a:lnTo>
                    <a:pt x="153" y="198"/>
                  </a:lnTo>
                  <a:lnTo>
                    <a:pt x="154" y="172"/>
                  </a:lnTo>
                  <a:lnTo>
                    <a:pt x="157" y="145"/>
                  </a:lnTo>
                  <a:lnTo>
                    <a:pt x="159" y="120"/>
                  </a:lnTo>
                  <a:lnTo>
                    <a:pt x="164" y="93"/>
                  </a:lnTo>
                  <a:lnTo>
                    <a:pt x="169" y="68"/>
                  </a:lnTo>
                  <a:lnTo>
                    <a:pt x="177" y="44"/>
                  </a:lnTo>
                  <a:lnTo>
                    <a:pt x="188" y="21"/>
                  </a:lnTo>
                  <a:lnTo>
                    <a:pt x="203" y="0"/>
                  </a:lnTo>
                  <a:lnTo>
                    <a:pt x="203" y="18"/>
                  </a:lnTo>
                  <a:lnTo>
                    <a:pt x="196" y="62"/>
                  </a:lnTo>
                  <a:lnTo>
                    <a:pt x="187" y="113"/>
                  </a:lnTo>
                  <a:lnTo>
                    <a:pt x="182" y="152"/>
                  </a:lnTo>
                  <a:lnTo>
                    <a:pt x="182" y="166"/>
                  </a:lnTo>
                  <a:lnTo>
                    <a:pt x="183" y="182"/>
                  </a:lnTo>
                  <a:lnTo>
                    <a:pt x="184" y="197"/>
                  </a:lnTo>
                  <a:lnTo>
                    <a:pt x="187" y="212"/>
                  </a:lnTo>
                  <a:lnTo>
                    <a:pt x="194" y="187"/>
                  </a:lnTo>
                  <a:lnTo>
                    <a:pt x="203" y="164"/>
                  </a:lnTo>
                  <a:lnTo>
                    <a:pt x="214" y="140"/>
                  </a:lnTo>
                  <a:lnTo>
                    <a:pt x="228" y="121"/>
                  </a:lnTo>
                  <a:lnTo>
                    <a:pt x="245" y="102"/>
                  </a:lnTo>
                  <a:lnTo>
                    <a:pt x="265" y="89"/>
                  </a:lnTo>
                  <a:lnTo>
                    <a:pt x="288" y="77"/>
                  </a:lnTo>
                  <a:lnTo>
                    <a:pt x="313" y="69"/>
                  </a:lnTo>
                  <a:lnTo>
                    <a:pt x="320" y="69"/>
                  </a:lnTo>
                  <a:lnTo>
                    <a:pt x="328" y="71"/>
                  </a:lnTo>
                  <a:lnTo>
                    <a:pt x="336" y="75"/>
                  </a:lnTo>
                  <a:lnTo>
                    <a:pt x="346" y="79"/>
                  </a:lnTo>
                  <a:lnTo>
                    <a:pt x="354" y="84"/>
                  </a:lnTo>
                  <a:lnTo>
                    <a:pt x="361" y="89"/>
                  </a:lnTo>
                  <a:lnTo>
                    <a:pt x="366" y="92"/>
                  </a:lnTo>
                  <a:lnTo>
                    <a:pt x="370" y="94"/>
                  </a:lnTo>
                  <a:lnTo>
                    <a:pt x="369" y="96"/>
                  </a:lnTo>
                  <a:lnTo>
                    <a:pt x="365" y="94"/>
                  </a:lnTo>
                  <a:lnTo>
                    <a:pt x="360" y="93"/>
                  </a:lnTo>
                  <a:lnTo>
                    <a:pt x="353" y="92"/>
                  </a:lnTo>
                  <a:lnTo>
                    <a:pt x="345" y="91"/>
                  </a:lnTo>
                  <a:lnTo>
                    <a:pt x="336" y="90"/>
                  </a:lnTo>
                  <a:lnTo>
                    <a:pt x="327" y="89"/>
                  </a:lnTo>
                  <a:lnTo>
                    <a:pt x="320" y="90"/>
                  </a:lnTo>
                  <a:lnTo>
                    <a:pt x="307" y="94"/>
                  </a:lnTo>
                  <a:lnTo>
                    <a:pt x="293" y="100"/>
                  </a:lnTo>
                  <a:lnTo>
                    <a:pt x="280" y="107"/>
                  </a:lnTo>
                  <a:lnTo>
                    <a:pt x="268" y="115"/>
                  </a:lnTo>
                  <a:lnTo>
                    <a:pt x="257" y="126"/>
                  </a:lnTo>
                  <a:lnTo>
                    <a:pt x="248" y="136"/>
                  </a:lnTo>
                  <a:lnTo>
                    <a:pt x="241" y="150"/>
                  </a:lnTo>
                  <a:lnTo>
                    <a:pt x="235" y="164"/>
                  </a:lnTo>
                  <a:lnTo>
                    <a:pt x="222" y="197"/>
                  </a:lnTo>
                  <a:lnTo>
                    <a:pt x="213" y="231"/>
                  </a:lnTo>
                  <a:lnTo>
                    <a:pt x="210" y="268"/>
                  </a:lnTo>
                  <a:lnTo>
                    <a:pt x="212" y="306"/>
                  </a:lnTo>
                  <a:lnTo>
                    <a:pt x="205" y="325"/>
                  </a:lnTo>
                  <a:lnTo>
                    <a:pt x="199" y="366"/>
                  </a:lnTo>
                  <a:lnTo>
                    <a:pt x="199" y="411"/>
                  </a:lnTo>
                  <a:lnTo>
                    <a:pt x="211" y="441"/>
                  </a:lnTo>
                  <a:lnTo>
                    <a:pt x="217" y="445"/>
                  </a:lnTo>
                  <a:lnTo>
                    <a:pt x="222" y="447"/>
                  </a:lnTo>
                  <a:lnTo>
                    <a:pt x="229" y="447"/>
                  </a:lnTo>
                  <a:lnTo>
                    <a:pt x="236" y="446"/>
                  </a:lnTo>
                  <a:lnTo>
                    <a:pt x="247" y="430"/>
                  </a:lnTo>
                  <a:lnTo>
                    <a:pt x="249" y="411"/>
                  </a:lnTo>
                  <a:lnTo>
                    <a:pt x="245" y="392"/>
                  </a:lnTo>
                  <a:lnTo>
                    <a:pt x="241" y="373"/>
                  </a:lnTo>
                  <a:lnTo>
                    <a:pt x="239" y="366"/>
                  </a:lnTo>
                  <a:lnTo>
                    <a:pt x="240" y="356"/>
                  </a:lnTo>
                  <a:lnTo>
                    <a:pt x="242" y="347"/>
                  </a:lnTo>
                  <a:lnTo>
                    <a:pt x="247" y="343"/>
                  </a:lnTo>
                  <a:lnTo>
                    <a:pt x="256" y="355"/>
                  </a:lnTo>
                  <a:lnTo>
                    <a:pt x="263" y="369"/>
                  </a:lnTo>
                  <a:lnTo>
                    <a:pt x="270" y="384"/>
                  </a:lnTo>
                  <a:lnTo>
                    <a:pt x="274" y="399"/>
                  </a:lnTo>
                  <a:lnTo>
                    <a:pt x="277" y="414"/>
                  </a:lnTo>
                  <a:lnTo>
                    <a:pt x="278" y="430"/>
                  </a:lnTo>
                  <a:lnTo>
                    <a:pt x="275" y="445"/>
                  </a:lnTo>
                  <a:lnTo>
                    <a:pt x="270" y="458"/>
                  </a:lnTo>
                  <a:lnTo>
                    <a:pt x="267" y="464"/>
                  </a:lnTo>
                  <a:lnTo>
                    <a:pt x="262" y="468"/>
                  </a:lnTo>
                  <a:lnTo>
                    <a:pt x="256" y="471"/>
                  </a:lnTo>
                  <a:lnTo>
                    <a:pt x="250" y="475"/>
                  </a:lnTo>
                  <a:lnTo>
                    <a:pt x="245" y="478"/>
                  </a:lnTo>
                  <a:lnTo>
                    <a:pt x="242" y="483"/>
                  </a:lnTo>
                  <a:lnTo>
                    <a:pt x="243" y="487"/>
                  </a:lnTo>
                  <a:lnTo>
                    <a:pt x="249" y="494"/>
                  </a:lnTo>
                  <a:lnTo>
                    <a:pt x="254" y="521"/>
                  </a:lnTo>
                  <a:lnTo>
                    <a:pt x="264" y="576"/>
                  </a:lnTo>
                  <a:lnTo>
                    <a:pt x="278" y="652"/>
                  </a:lnTo>
                  <a:lnTo>
                    <a:pt x="294" y="740"/>
                  </a:lnTo>
                  <a:lnTo>
                    <a:pt x="310" y="828"/>
                  </a:lnTo>
                  <a:lnTo>
                    <a:pt x="324" y="910"/>
                  </a:lnTo>
                  <a:lnTo>
                    <a:pt x="333" y="976"/>
                  </a:lnTo>
                  <a:lnTo>
                    <a:pt x="336" y="1015"/>
                  </a:lnTo>
                  <a:lnTo>
                    <a:pt x="290" y="10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7" name="Freeform 61"/>
            <p:cNvSpPr>
              <a:spLocks/>
            </p:cNvSpPr>
            <p:nvPr/>
          </p:nvSpPr>
          <p:spPr bwMode="auto">
            <a:xfrm>
              <a:off x="2446" y="2312"/>
              <a:ext cx="104" cy="311"/>
            </a:xfrm>
            <a:custGeom>
              <a:avLst/>
              <a:gdLst>
                <a:gd name="T0" fmla="*/ 203 w 209"/>
                <a:gd name="T1" fmla="*/ 17 h 622"/>
                <a:gd name="T2" fmla="*/ 186 w 209"/>
                <a:gd name="T3" fmla="*/ 29 h 622"/>
                <a:gd name="T4" fmla="*/ 172 w 209"/>
                <a:gd name="T5" fmla="*/ 42 h 622"/>
                <a:gd name="T6" fmla="*/ 159 w 209"/>
                <a:gd name="T7" fmla="*/ 58 h 622"/>
                <a:gd name="T8" fmla="*/ 150 w 209"/>
                <a:gd name="T9" fmla="*/ 74 h 622"/>
                <a:gd name="T10" fmla="*/ 141 w 209"/>
                <a:gd name="T11" fmla="*/ 92 h 622"/>
                <a:gd name="T12" fmla="*/ 133 w 209"/>
                <a:gd name="T13" fmla="*/ 110 h 622"/>
                <a:gd name="T14" fmla="*/ 126 w 209"/>
                <a:gd name="T15" fmla="*/ 128 h 622"/>
                <a:gd name="T16" fmla="*/ 120 w 209"/>
                <a:gd name="T17" fmla="*/ 146 h 622"/>
                <a:gd name="T18" fmla="*/ 115 w 209"/>
                <a:gd name="T19" fmla="*/ 163 h 622"/>
                <a:gd name="T20" fmla="*/ 105 w 209"/>
                <a:gd name="T21" fmla="*/ 197 h 622"/>
                <a:gd name="T22" fmla="*/ 92 w 209"/>
                <a:gd name="T23" fmla="*/ 246 h 622"/>
                <a:gd name="T24" fmla="*/ 77 w 209"/>
                <a:gd name="T25" fmla="*/ 301 h 622"/>
                <a:gd name="T26" fmla="*/ 62 w 209"/>
                <a:gd name="T27" fmla="*/ 358 h 622"/>
                <a:gd name="T28" fmla="*/ 47 w 209"/>
                <a:gd name="T29" fmla="*/ 410 h 622"/>
                <a:gd name="T30" fmla="*/ 37 w 209"/>
                <a:gd name="T31" fmla="*/ 452 h 622"/>
                <a:gd name="T32" fmla="*/ 30 w 209"/>
                <a:gd name="T33" fmla="*/ 477 h 622"/>
                <a:gd name="T34" fmla="*/ 31 w 209"/>
                <a:gd name="T35" fmla="*/ 497 h 622"/>
                <a:gd name="T36" fmla="*/ 36 w 209"/>
                <a:gd name="T37" fmla="*/ 520 h 622"/>
                <a:gd name="T38" fmla="*/ 44 w 209"/>
                <a:gd name="T39" fmla="*/ 545 h 622"/>
                <a:gd name="T40" fmla="*/ 53 w 209"/>
                <a:gd name="T41" fmla="*/ 568 h 622"/>
                <a:gd name="T42" fmla="*/ 61 w 209"/>
                <a:gd name="T43" fmla="*/ 590 h 622"/>
                <a:gd name="T44" fmla="*/ 68 w 209"/>
                <a:gd name="T45" fmla="*/ 607 h 622"/>
                <a:gd name="T46" fmla="*/ 72 w 209"/>
                <a:gd name="T47" fmla="*/ 619 h 622"/>
                <a:gd name="T48" fmla="*/ 72 w 209"/>
                <a:gd name="T49" fmla="*/ 622 h 622"/>
                <a:gd name="T50" fmla="*/ 62 w 209"/>
                <a:gd name="T51" fmla="*/ 616 h 622"/>
                <a:gd name="T52" fmla="*/ 54 w 209"/>
                <a:gd name="T53" fmla="*/ 610 h 622"/>
                <a:gd name="T54" fmla="*/ 47 w 209"/>
                <a:gd name="T55" fmla="*/ 603 h 622"/>
                <a:gd name="T56" fmla="*/ 41 w 209"/>
                <a:gd name="T57" fmla="*/ 595 h 622"/>
                <a:gd name="T58" fmla="*/ 34 w 209"/>
                <a:gd name="T59" fmla="*/ 586 h 622"/>
                <a:gd name="T60" fmla="*/ 28 w 209"/>
                <a:gd name="T61" fmla="*/ 577 h 622"/>
                <a:gd name="T62" fmla="*/ 21 w 209"/>
                <a:gd name="T63" fmla="*/ 569 h 622"/>
                <a:gd name="T64" fmla="*/ 15 w 209"/>
                <a:gd name="T65" fmla="*/ 560 h 622"/>
                <a:gd name="T66" fmla="*/ 5 w 209"/>
                <a:gd name="T67" fmla="*/ 527 h 622"/>
                <a:gd name="T68" fmla="*/ 0 w 209"/>
                <a:gd name="T69" fmla="*/ 492 h 622"/>
                <a:gd name="T70" fmla="*/ 2 w 209"/>
                <a:gd name="T71" fmla="*/ 457 h 622"/>
                <a:gd name="T72" fmla="*/ 12 w 209"/>
                <a:gd name="T73" fmla="*/ 424 h 622"/>
                <a:gd name="T74" fmla="*/ 17 w 209"/>
                <a:gd name="T75" fmla="*/ 406 h 622"/>
                <a:gd name="T76" fmla="*/ 26 w 209"/>
                <a:gd name="T77" fmla="*/ 376 h 622"/>
                <a:gd name="T78" fmla="*/ 37 w 209"/>
                <a:gd name="T79" fmla="*/ 337 h 622"/>
                <a:gd name="T80" fmla="*/ 49 w 209"/>
                <a:gd name="T81" fmla="*/ 293 h 622"/>
                <a:gd name="T82" fmla="*/ 60 w 209"/>
                <a:gd name="T83" fmla="*/ 250 h 622"/>
                <a:gd name="T84" fmla="*/ 70 w 209"/>
                <a:gd name="T85" fmla="*/ 210 h 622"/>
                <a:gd name="T86" fmla="*/ 80 w 209"/>
                <a:gd name="T87" fmla="*/ 179 h 622"/>
                <a:gd name="T88" fmla="*/ 87 w 209"/>
                <a:gd name="T89" fmla="*/ 158 h 622"/>
                <a:gd name="T90" fmla="*/ 95 w 209"/>
                <a:gd name="T91" fmla="*/ 134 h 622"/>
                <a:gd name="T92" fmla="*/ 103 w 209"/>
                <a:gd name="T93" fmla="*/ 108 h 622"/>
                <a:gd name="T94" fmla="*/ 114 w 209"/>
                <a:gd name="T95" fmla="*/ 85 h 622"/>
                <a:gd name="T96" fmla="*/ 127 w 209"/>
                <a:gd name="T97" fmla="*/ 62 h 622"/>
                <a:gd name="T98" fmla="*/ 142 w 209"/>
                <a:gd name="T99" fmla="*/ 42 h 622"/>
                <a:gd name="T100" fmla="*/ 160 w 209"/>
                <a:gd name="T101" fmla="*/ 24 h 622"/>
                <a:gd name="T102" fmla="*/ 181 w 209"/>
                <a:gd name="T103" fmla="*/ 9 h 622"/>
                <a:gd name="T104" fmla="*/ 206 w 209"/>
                <a:gd name="T105" fmla="*/ 0 h 622"/>
                <a:gd name="T106" fmla="*/ 209 w 209"/>
                <a:gd name="T107" fmla="*/ 4 h 622"/>
                <a:gd name="T108" fmla="*/ 209 w 209"/>
                <a:gd name="T109" fmla="*/ 8 h 622"/>
                <a:gd name="T110" fmla="*/ 206 w 209"/>
                <a:gd name="T111" fmla="*/ 14 h 622"/>
                <a:gd name="T112" fmla="*/ 203 w 209"/>
                <a:gd name="T113" fmla="*/ 17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9" h="622">
                  <a:moveTo>
                    <a:pt x="203" y="17"/>
                  </a:moveTo>
                  <a:lnTo>
                    <a:pt x="186" y="29"/>
                  </a:lnTo>
                  <a:lnTo>
                    <a:pt x="172" y="42"/>
                  </a:lnTo>
                  <a:lnTo>
                    <a:pt x="159" y="58"/>
                  </a:lnTo>
                  <a:lnTo>
                    <a:pt x="150" y="74"/>
                  </a:lnTo>
                  <a:lnTo>
                    <a:pt x="141" y="92"/>
                  </a:lnTo>
                  <a:lnTo>
                    <a:pt x="133" y="110"/>
                  </a:lnTo>
                  <a:lnTo>
                    <a:pt x="126" y="128"/>
                  </a:lnTo>
                  <a:lnTo>
                    <a:pt x="120" y="146"/>
                  </a:lnTo>
                  <a:lnTo>
                    <a:pt x="115" y="163"/>
                  </a:lnTo>
                  <a:lnTo>
                    <a:pt x="105" y="197"/>
                  </a:lnTo>
                  <a:lnTo>
                    <a:pt x="92" y="246"/>
                  </a:lnTo>
                  <a:lnTo>
                    <a:pt x="77" y="301"/>
                  </a:lnTo>
                  <a:lnTo>
                    <a:pt x="62" y="358"/>
                  </a:lnTo>
                  <a:lnTo>
                    <a:pt x="47" y="410"/>
                  </a:lnTo>
                  <a:lnTo>
                    <a:pt x="37" y="452"/>
                  </a:lnTo>
                  <a:lnTo>
                    <a:pt x="30" y="477"/>
                  </a:lnTo>
                  <a:lnTo>
                    <a:pt x="31" y="497"/>
                  </a:lnTo>
                  <a:lnTo>
                    <a:pt x="36" y="520"/>
                  </a:lnTo>
                  <a:lnTo>
                    <a:pt x="44" y="545"/>
                  </a:lnTo>
                  <a:lnTo>
                    <a:pt x="53" y="568"/>
                  </a:lnTo>
                  <a:lnTo>
                    <a:pt x="61" y="590"/>
                  </a:lnTo>
                  <a:lnTo>
                    <a:pt x="68" y="607"/>
                  </a:lnTo>
                  <a:lnTo>
                    <a:pt x="72" y="619"/>
                  </a:lnTo>
                  <a:lnTo>
                    <a:pt x="72" y="622"/>
                  </a:lnTo>
                  <a:lnTo>
                    <a:pt x="62" y="616"/>
                  </a:lnTo>
                  <a:lnTo>
                    <a:pt x="54" y="610"/>
                  </a:lnTo>
                  <a:lnTo>
                    <a:pt x="47" y="603"/>
                  </a:lnTo>
                  <a:lnTo>
                    <a:pt x="41" y="595"/>
                  </a:lnTo>
                  <a:lnTo>
                    <a:pt x="34" y="586"/>
                  </a:lnTo>
                  <a:lnTo>
                    <a:pt x="28" y="577"/>
                  </a:lnTo>
                  <a:lnTo>
                    <a:pt x="21" y="569"/>
                  </a:lnTo>
                  <a:lnTo>
                    <a:pt x="15" y="560"/>
                  </a:lnTo>
                  <a:lnTo>
                    <a:pt x="5" y="527"/>
                  </a:lnTo>
                  <a:lnTo>
                    <a:pt x="0" y="492"/>
                  </a:lnTo>
                  <a:lnTo>
                    <a:pt x="2" y="457"/>
                  </a:lnTo>
                  <a:lnTo>
                    <a:pt x="12" y="424"/>
                  </a:lnTo>
                  <a:lnTo>
                    <a:pt x="17" y="406"/>
                  </a:lnTo>
                  <a:lnTo>
                    <a:pt x="26" y="376"/>
                  </a:lnTo>
                  <a:lnTo>
                    <a:pt x="37" y="337"/>
                  </a:lnTo>
                  <a:lnTo>
                    <a:pt x="49" y="293"/>
                  </a:lnTo>
                  <a:lnTo>
                    <a:pt x="60" y="250"/>
                  </a:lnTo>
                  <a:lnTo>
                    <a:pt x="70" y="210"/>
                  </a:lnTo>
                  <a:lnTo>
                    <a:pt x="80" y="179"/>
                  </a:lnTo>
                  <a:lnTo>
                    <a:pt x="87" y="158"/>
                  </a:lnTo>
                  <a:lnTo>
                    <a:pt x="95" y="134"/>
                  </a:lnTo>
                  <a:lnTo>
                    <a:pt x="103" y="108"/>
                  </a:lnTo>
                  <a:lnTo>
                    <a:pt x="114" y="85"/>
                  </a:lnTo>
                  <a:lnTo>
                    <a:pt x="127" y="62"/>
                  </a:lnTo>
                  <a:lnTo>
                    <a:pt x="142" y="42"/>
                  </a:lnTo>
                  <a:lnTo>
                    <a:pt x="160" y="24"/>
                  </a:lnTo>
                  <a:lnTo>
                    <a:pt x="181" y="9"/>
                  </a:lnTo>
                  <a:lnTo>
                    <a:pt x="206" y="0"/>
                  </a:lnTo>
                  <a:lnTo>
                    <a:pt x="209" y="4"/>
                  </a:lnTo>
                  <a:lnTo>
                    <a:pt x="209" y="8"/>
                  </a:lnTo>
                  <a:lnTo>
                    <a:pt x="206" y="14"/>
                  </a:lnTo>
                  <a:lnTo>
                    <a:pt x="203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8" name="Freeform 62"/>
            <p:cNvSpPr>
              <a:spLocks/>
            </p:cNvSpPr>
            <p:nvPr/>
          </p:nvSpPr>
          <p:spPr bwMode="auto">
            <a:xfrm>
              <a:off x="2507" y="2339"/>
              <a:ext cx="136" cy="330"/>
            </a:xfrm>
            <a:custGeom>
              <a:avLst/>
              <a:gdLst>
                <a:gd name="T0" fmla="*/ 264 w 271"/>
                <a:gd name="T1" fmla="*/ 8 h 660"/>
                <a:gd name="T2" fmla="*/ 266 w 271"/>
                <a:gd name="T3" fmla="*/ 23 h 660"/>
                <a:gd name="T4" fmla="*/ 268 w 271"/>
                <a:gd name="T5" fmla="*/ 63 h 660"/>
                <a:gd name="T6" fmla="*/ 270 w 271"/>
                <a:gd name="T7" fmla="*/ 121 h 660"/>
                <a:gd name="T8" fmla="*/ 271 w 271"/>
                <a:gd name="T9" fmla="*/ 190 h 660"/>
                <a:gd name="T10" fmla="*/ 271 w 271"/>
                <a:gd name="T11" fmla="*/ 265 h 660"/>
                <a:gd name="T12" fmla="*/ 268 w 271"/>
                <a:gd name="T13" fmla="*/ 337 h 660"/>
                <a:gd name="T14" fmla="*/ 260 w 271"/>
                <a:gd name="T15" fmla="*/ 399 h 660"/>
                <a:gd name="T16" fmla="*/ 247 w 271"/>
                <a:gd name="T17" fmla="*/ 445 h 660"/>
                <a:gd name="T18" fmla="*/ 240 w 271"/>
                <a:gd name="T19" fmla="*/ 459 h 660"/>
                <a:gd name="T20" fmla="*/ 233 w 271"/>
                <a:gd name="T21" fmla="*/ 469 h 660"/>
                <a:gd name="T22" fmla="*/ 227 w 271"/>
                <a:gd name="T23" fmla="*/ 478 h 660"/>
                <a:gd name="T24" fmla="*/ 221 w 271"/>
                <a:gd name="T25" fmla="*/ 486 h 660"/>
                <a:gd name="T26" fmla="*/ 215 w 271"/>
                <a:gd name="T27" fmla="*/ 493 h 660"/>
                <a:gd name="T28" fmla="*/ 209 w 271"/>
                <a:gd name="T29" fmla="*/ 500 h 660"/>
                <a:gd name="T30" fmla="*/ 203 w 271"/>
                <a:gd name="T31" fmla="*/ 507 h 660"/>
                <a:gd name="T32" fmla="*/ 199 w 271"/>
                <a:gd name="T33" fmla="*/ 516 h 660"/>
                <a:gd name="T34" fmla="*/ 193 w 271"/>
                <a:gd name="T35" fmla="*/ 521 h 660"/>
                <a:gd name="T36" fmla="*/ 179 w 271"/>
                <a:gd name="T37" fmla="*/ 535 h 660"/>
                <a:gd name="T38" fmla="*/ 157 w 271"/>
                <a:gd name="T39" fmla="*/ 555 h 660"/>
                <a:gd name="T40" fmla="*/ 131 w 271"/>
                <a:gd name="T41" fmla="*/ 578 h 660"/>
                <a:gd name="T42" fmla="*/ 103 w 271"/>
                <a:gd name="T43" fmla="*/ 604 h 660"/>
                <a:gd name="T44" fmla="*/ 75 w 271"/>
                <a:gd name="T45" fmla="*/ 627 h 660"/>
                <a:gd name="T46" fmla="*/ 51 w 271"/>
                <a:gd name="T47" fmla="*/ 646 h 660"/>
                <a:gd name="T48" fmla="*/ 32 w 271"/>
                <a:gd name="T49" fmla="*/ 659 h 660"/>
                <a:gd name="T50" fmla="*/ 26 w 271"/>
                <a:gd name="T51" fmla="*/ 660 h 660"/>
                <a:gd name="T52" fmla="*/ 19 w 271"/>
                <a:gd name="T53" fmla="*/ 659 h 660"/>
                <a:gd name="T54" fmla="*/ 13 w 271"/>
                <a:gd name="T55" fmla="*/ 658 h 660"/>
                <a:gd name="T56" fmla="*/ 7 w 271"/>
                <a:gd name="T57" fmla="*/ 656 h 660"/>
                <a:gd name="T58" fmla="*/ 4 w 271"/>
                <a:gd name="T59" fmla="*/ 652 h 660"/>
                <a:gd name="T60" fmla="*/ 2 w 271"/>
                <a:gd name="T61" fmla="*/ 649 h 660"/>
                <a:gd name="T62" fmla="*/ 0 w 271"/>
                <a:gd name="T63" fmla="*/ 645 h 660"/>
                <a:gd name="T64" fmla="*/ 3 w 271"/>
                <a:gd name="T65" fmla="*/ 643 h 660"/>
                <a:gd name="T66" fmla="*/ 28 w 271"/>
                <a:gd name="T67" fmla="*/ 622 h 660"/>
                <a:gd name="T68" fmla="*/ 51 w 271"/>
                <a:gd name="T69" fmla="*/ 601 h 660"/>
                <a:gd name="T70" fmla="*/ 73 w 271"/>
                <a:gd name="T71" fmla="*/ 583 h 660"/>
                <a:gd name="T72" fmla="*/ 93 w 271"/>
                <a:gd name="T73" fmla="*/ 566 h 660"/>
                <a:gd name="T74" fmla="*/ 110 w 271"/>
                <a:gd name="T75" fmla="*/ 550 h 660"/>
                <a:gd name="T76" fmla="*/ 126 w 271"/>
                <a:gd name="T77" fmla="*/ 535 h 660"/>
                <a:gd name="T78" fmla="*/ 141 w 271"/>
                <a:gd name="T79" fmla="*/ 519 h 660"/>
                <a:gd name="T80" fmla="*/ 155 w 271"/>
                <a:gd name="T81" fmla="*/ 505 h 660"/>
                <a:gd name="T82" fmla="*/ 166 w 271"/>
                <a:gd name="T83" fmla="*/ 490 h 660"/>
                <a:gd name="T84" fmla="*/ 178 w 271"/>
                <a:gd name="T85" fmla="*/ 475 h 660"/>
                <a:gd name="T86" fmla="*/ 188 w 271"/>
                <a:gd name="T87" fmla="*/ 460 h 660"/>
                <a:gd name="T88" fmla="*/ 198 w 271"/>
                <a:gd name="T89" fmla="*/ 445 h 660"/>
                <a:gd name="T90" fmla="*/ 206 w 271"/>
                <a:gd name="T91" fmla="*/ 430 h 660"/>
                <a:gd name="T92" fmla="*/ 212 w 271"/>
                <a:gd name="T93" fmla="*/ 413 h 660"/>
                <a:gd name="T94" fmla="*/ 219 w 271"/>
                <a:gd name="T95" fmla="*/ 395 h 660"/>
                <a:gd name="T96" fmla="*/ 226 w 271"/>
                <a:gd name="T97" fmla="*/ 377 h 660"/>
                <a:gd name="T98" fmla="*/ 233 w 271"/>
                <a:gd name="T99" fmla="*/ 315 h 660"/>
                <a:gd name="T100" fmla="*/ 240 w 271"/>
                <a:gd name="T101" fmla="*/ 198 h 660"/>
                <a:gd name="T102" fmla="*/ 246 w 271"/>
                <a:gd name="T103" fmla="*/ 76 h 660"/>
                <a:gd name="T104" fmla="*/ 247 w 271"/>
                <a:gd name="T105" fmla="*/ 0 h 660"/>
                <a:gd name="T106" fmla="*/ 252 w 271"/>
                <a:gd name="T107" fmla="*/ 0 h 660"/>
                <a:gd name="T108" fmla="*/ 256 w 271"/>
                <a:gd name="T109" fmla="*/ 2 h 660"/>
                <a:gd name="T110" fmla="*/ 261 w 271"/>
                <a:gd name="T111" fmla="*/ 5 h 660"/>
                <a:gd name="T112" fmla="*/ 264 w 271"/>
                <a:gd name="T113" fmla="*/ 8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1" h="660">
                  <a:moveTo>
                    <a:pt x="264" y="8"/>
                  </a:moveTo>
                  <a:lnTo>
                    <a:pt x="266" y="23"/>
                  </a:lnTo>
                  <a:lnTo>
                    <a:pt x="268" y="63"/>
                  </a:lnTo>
                  <a:lnTo>
                    <a:pt x="270" y="121"/>
                  </a:lnTo>
                  <a:lnTo>
                    <a:pt x="271" y="190"/>
                  </a:lnTo>
                  <a:lnTo>
                    <a:pt x="271" y="265"/>
                  </a:lnTo>
                  <a:lnTo>
                    <a:pt x="268" y="337"/>
                  </a:lnTo>
                  <a:lnTo>
                    <a:pt x="260" y="399"/>
                  </a:lnTo>
                  <a:lnTo>
                    <a:pt x="247" y="445"/>
                  </a:lnTo>
                  <a:lnTo>
                    <a:pt x="240" y="459"/>
                  </a:lnTo>
                  <a:lnTo>
                    <a:pt x="233" y="469"/>
                  </a:lnTo>
                  <a:lnTo>
                    <a:pt x="227" y="478"/>
                  </a:lnTo>
                  <a:lnTo>
                    <a:pt x="221" y="486"/>
                  </a:lnTo>
                  <a:lnTo>
                    <a:pt x="215" y="493"/>
                  </a:lnTo>
                  <a:lnTo>
                    <a:pt x="209" y="500"/>
                  </a:lnTo>
                  <a:lnTo>
                    <a:pt x="203" y="507"/>
                  </a:lnTo>
                  <a:lnTo>
                    <a:pt x="199" y="516"/>
                  </a:lnTo>
                  <a:lnTo>
                    <a:pt x="193" y="521"/>
                  </a:lnTo>
                  <a:lnTo>
                    <a:pt x="179" y="535"/>
                  </a:lnTo>
                  <a:lnTo>
                    <a:pt x="157" y="555"/>
                  </a:lnTo>
                  <a:lnTo>
                    <a:pt x="131" y="578"/>
                  </a:lnTo>
                  <a:lnTo>
                    <a:pt x="103" y="604"/>
                  </a:lnTo>
                  <a:lnTo>
                    <a:pt x="75" y="627"/>
                  </a:lnTo>
                  <a:lnTo>
                    <a:pt x="51" y="646"/>
                  </a:lnTo>
                  <a:lnTo>
                    <a:pt x="32" y="659"/>
                  </a:lnTo>
                  <a:lnTo>
                    <a:pt x="26" y="660"/>
                  </a:lnTo>
                  <a:lnTo>
                    <a:pt x="19" y="659"/>
                  </a:lnTo>
                  <a:lnTo>
                    <a:pt x="13" y="658"/>
                  </a:lnTo>
                  <a:lnTo>
                    <a:pt x="7" y="656"/>
                  </a:lnTo>
                  <a:lnTo>
                    <a:pt x="4" y="652"/>
                  </a:lnTo>
                  <a:lnTo>
                    <a:pt x="2" y="649"/>
                  </a:lnTo>
                  <a:lnTo>
                    <a:pt x="0" y="645"/>
                  </a:lnTo>
                  <a:lnTo>
                    <a:pt x="3" y="643"/>
                  </a:lnTo>
                  <a:lnTo>
                    <a:pt x="28" y="622"/>
                  </a:lnTo>
                  <a:lnTo>
                    <a:pt x="51" y="601"/>
                  </a:lnTo>
                  <a:lnTo>
                    <a:pt x="73" y="583"/>
                  </a:lnTo>
                  <a:lnTo>
                    <a:pt x="93" y="566"/>
                  </a:lnTo>
                  <a:lnTo>
                    <a:pt x="110" y="550"/>
                  </a:lnTo>
                  <a:lnTo>
                    <a:pt x="126" y="535"/>
                  </a:lnTo>
                  <a:lnTo>
                    <a:pt x="141" y="519"/>
                  </a:lnTo>
                  <a:lnTo>
                    <a:pt x="155" y="505"/>
                  </a:lnTo>
                  <a:lnTo>
                    <a:pt x="166" y="490"/>
                  </a:lnTo>
                  <a:lnTo>
                    <a:pt x="178" y="475"/>
                  </a:lnTo>
                  <a:lnTo>
                    <a:pt x="188" y="460"/>
                  </a:lnTo>
                  <a:lnTo>
                    <a:pt x="198" y="445"/>
                  </a:lnTo>
                  <a:lnTo>
                    <a:pt x="206" y="430"/>
                  </a:lnTo>
                  <a:lnTo>
                    <a:pt x="212" y="413"/>
                  </a:lnTo>
                  <a:lnTo>
                    <a:pt x="219" y="395"/>
                  </a:lnTo>
                  <a:lnTo>
                    <a:pt x="226" y="377"/>
                  </a:lnTo>
                  <a:lnTo>
                    <a:pt x="233" y="315"/>
                  </a:lnTo>
                  <a:lnTo>
                    <a:pt x="240" y="198"/>
                  </a:lnTo>
                  <a:lnTo>
                    <a:pt x="246" y="76"/>
                  </a:lnTo>
                  <a:lnTo>
                    <a:pt x="247" y="0"/>
                  </a:lnTo>
                  <a:lnTo>
                    <a:pt x="252" y="0"/>
                  </a:lnTo>
                  <a:lnTo>
                    <a:pt x="256" y="2"/>
                  </a:lnTo>
                  <a:lnTo>
                    <a:pt x="261" y="5"/>
                  </a:lnTo>
                  <a:lnTo>
                    <a:pt x="264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9" name="Freeform 63"/>
            <p:cNvSpPr>
              <a:spLocks/>
            </p:cNvSpPr>
            <p:nvPr/>
          </p:nvSpPr>
          <p:spPr bwMode="auto">
            <a:xfrm>
              <a:off x="2848" y="2318"/>
              <a:ext cx="136" cy="418"/>
            </a:xfrm>
            <a:custGeom>
              <a:avLst/>
              <a:gdLst>
                <a:gd name="T0" fmla="*/ 224 w 274"/>
                <a:gd name="T1" fmla="*/ 834 h 835"/>
                <a:gd name="T2" fmla="*/ 219 w 274"/>
                <a:gd name="T3" fmla="*/ 794 h 835"/>
                <a:gd name="T4" fmla="*/ 214 w 274"/>
                <a:gd name="T5" fmla="*/ 746 h 835"/>
                <a:gd name="T6" fmla="*/ 206 w 274"/>
                <a:gd name="T7" fmla="*/ 696 h 835"/>
                <a:gd name="T8" fmla="*/ 198 w 274"/>
                <a:gd name="T9" fmla="*/ 644 h 835"/>
                <a:gd name="T10" fmla="*/ 187 w 274"/>
                <a:gd name="T11" fmla="*/ 592 h 835"/>
                <a:gd name="T12" fmla="*/ 176 w 274"/>
                <a:gd name="T13" fmla="*/ 545 h 835"/>
                <a:gd name="T14" fmla="*/ 163 w 274"/>
                <a:gd name="T15" fmla="*/ 502 h 835"/>
                <a:gd name="T16" fmla="*/ 149 w 274"/>
                <a:gd name="T17" fmla="*/ 466 h 835"/>
                <a:gd name="T18" fmla="*/ 149 w 274"/>
                <a:gd name="T19" fmla="*/ 478 h 835"/>
                <a:gd name="T20" fmla="*/ 149 w 274"/>
                <a:gd name="T21" fmla="*/ 503 h 835"/>
                <a:gd name="T22" fmla="*/ 148 w 274"/>
                <a:gd name="T23" fmla="*/ 530 h 835"/>
                <a:gd name="T24" fmla="*/ 146 w 274"/>
                <a:gd name="T25" fmla="*/ 541 h 835"/>
                <a:gd name="T26" fmla="*/ 145 w 274"/>
                <a:gd name="T27" fmla="*/ 534 h 835"/>
                <a:gd name="T28" fmla="*/ 140 w 274"/>
                <a:gd name="T29" fmla="*/ 521 h 835"/>
                <a:gd name="T30" fmla="*/ 134 w 274"/>
                <a:gd name="T31" fmla="*/ 500 h 835"/>
                <a:gd name="T32" fmla="*/ 127 w 274"/>
                <a:gd name="T33" fmla="*/ 476 h 835"/>
                <a:gd name="T34" fmla="*/ 119 w 274"/>
                <a:gd name="T35" fmla="*/ 450 h 835"/>
                <a:gd name="T36" fmla="*/ 112 w 274"/>
                <a:gd name="T37" fmla="*/ 425 h 835"/>
                <a:gd name="T38" fmla="*/ 108 w 274"/>
                <a:gd name="T39" fmla="*/ 403 h 835"/>
                <a:gd name="T40" fmla="*/ 104 w 274"/>
                <a:gd name="T41" fmla="*/ 387 h 835"/>
                <a:gd name="T42" fmla="*/ 104 w 274"/>
                <a:gd name="T43" fmla="*/ 363 h 835"/>
                <a:gd name="T44" fmla="*/ 102 w 274"/>
                <a:gd name="T45" fmla="*/ 309 h 835"/>
                <a:gd name="T46" fmla="*/ 100 w 274"/>
                <a:gd name="T47" fmla="*/ 249 h 835"/>
                <a:gd name="T48" fmla="*/ 95 w 274"/>
                <a:gd name="T49" fmla="*/ 207 h 835"/>
                <a:gd name="T50" fmla="*/ 89 w 274"/>
                <a:gd name="T51" fmla="*/ 197 h 835"/>
                <a:gd name="T52" fmla="*/ 78 w 274"/>
                <a:gd name="T53" fmla="*/ 175 h 835"/>
                <a:gd name="T54" fmla="*/ 64 w 274"/>
                <a:gd name="T55" fmla="*/ 146 h 835"/>
                <a:gd name="T56" fmla="*/ 48 w 274"/>
                <a:gd name="T57" fmla="*/ 113 h 835"/>
                <a:gd name="T58" fmla="*/ 33 w 274"/>
                <a:gd name="T59" fmla="*/ 79 h 835"/>
                <a:gd name="T60" fmla="*/ 18 w 274"/>
                <a:gd name="T61" fmla="*/ 48 h 835"/>
                <a:gd name="T62" fmla="*/ 7 w 274"/>
                <a:gd name="T63" fmla="*/ 24 h 835"/>
                <a:gd name="T64" fmla="*/ 0 w 274"/>
                <a:gd name="T65" fmla="*/ 9 h 835"/>
                <a:gd name="T66" fmla="*/ 5 w 274"/>
                <a:gd name="T67" fmla="*/ 6 h 835"/>
                <a:gd name="T68" fmla="*/ 7 w 274"/>
                <a:gd name="T69" fmla="*/ 2 h 835"/>
                <a:gd name="T70" fmla="*/ 10 w 274"/>
                <a:gd name="T71" fmla="*/ 0 h 835"/>
                <a:gd name="T72" fmla="*/ 15 w 274"/>
                <a:gd name="T73" fmla="*/ 2 h 835"/>
                <a:gd name="T74" fmla="*/ 30 w 274"/>
                <a:gd name="T75" fmla="*/ 21 h 835"/>
                <a:gd name="T76" fmla="*/ 53 w 274"/>
                <a:gd name="T77" fmla="*/ 54 h 835"/>
                <a:gd name="T78" fmla="*/ 81 w 274"/>
                <a:gd name="T79" fmla="*/ 100 h 835"/>
                <a:gd name="T80" fmla="*/ 109 w 274"/>
                <a:gd name="T81" fmla="*/ 154 h 835"/>
                <a:gd name="T82" fmla="*/ 133 w 274"/>
                <a:gd name="T83" fmla="*/ 213 h 835"/>
                <a:gd name="T84" fmla="*/ 150 w 274"/>
                <a:gd name="T85" fmla="*/ 274 h 835"/>
                <a:gd name="T86" fmla="*/ 158 w 274"/>
                <a:gd name="T87" fmla="*/ 333 h 835"/>
                <a:gd name="T88" fmla="*/ 151 w 274"/>
                <a:gd name="T89" fmla="*/ 386 h 835"/>
                <a:gd name="T90" fmla="*/ 172 w 274"/>
                <a:gd name="T91" fmla="*/ 442 h 835"/>
                <a:gd name="T92" fmla="*/ 194 w 274"/>
                <a:gd name="T93" fmla="*/ 510 h 835"/>
                <a:gd name="T94" fmla="*/ 214 w 274"/>
                <a:gd name="T95" fmla="*/ 584 h 835"/>
                <a:gd name="T96" fmla="*/ 233 w 274"/>
                <a:gd name="T97" fmla="*/ 658 h 835"/>
                <a:gd name="T98" fmla="*/ 249 w 274"/>
                <a:gd name="T99" fmla="*/ 726 h 835"/>
                <a:gd name="T100" fmla="*/ 262 w 274"/>
                <a:gd name="T101" fmla="*/ 781 h 835"/>
                <a:gd name="T102" fmla="*/ 270 w 274"/>
                <a:gd name="T103" fmla="*/ 820 h 835"/>
                <a:gd name="T104" fmla="*/ 274 w 274"/>
                <a:gd name="T105" fmla="*/ 835 h 835"/>
                <a:gd name="T106" fmla="*/ 224 w 274"/>
                <a:gd name="T107" fmla="*/ 834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4" h="835">
                  <a:moveTo>
                    <a:pt x="224" y="834"/>
                  </a:moveTo>
                  <a:lnTo>
                    <a:pt x="219" y="794"/>
                  </a:lnTo>
                  <a:lnTo>
                    <a:pt x="214" y="746"/>
                  </a:lnTo>
                  <a:lnTo>
                    <a:pt x="206" y="696"/>
                  </a:lnTo>
                  <a:lnTo>
                    <a:pt x="198" y="644"/>
                  </a:lnTo>
                  <a:lnTo>
                    <a:pt x="187" y="592"/>
                  </a:lnTo>
                  <a:lnTo>
                    <a:pt x="176" y="545"/>
                  </a:lnTo>
                  <a:lnTo>
                    <a:pt x="163" y="502"/>
                  </a:lnTo>
                  <a:lnTo>
                    <a:pt x="149" y="466"/>
                  </a:lnTo>
                  <a:lnTo>
                    <a:pt x="149" y="478"/>
                  </a:lnTo>
                  <a:lnTo>
                    <a:pt x="149" y="503"/>
                  </a:lnTo>
                  <a:lnTo>
                    <a:pt x="148" y="530"/>
                  </a:lnTo>
                  <a:lnTo>
                    <a:pt x="146" y="541"/>
                  </a:lnTo>
                  <a:lnTo>
                    <a:pt x="145" y="534"/>
                  </a:lnTo>
                  <a:lnTo>
                    <a:pt x="140" y="521"/>
                  </a:lnTo>
                  <a:lnTo>
                    <a:pt x="134" y="500"/>
                  </a:lnTo>
                  <a:lnTo>
                    <a:pt x="127" y="476"/>
                  </a:lnTo>
                  <a:lnTo>
                    <a:pt x="119" y="450"/>
                  </a:lnTo>
                  <a:lnTo>
                    <a:pt x="112" y="425"/>
                  </a:lnTo>
                  <a:lnTo>
                    <a:pt x="108" y="403"/>
                  </a:lnTo>
                  <a:lnTo>
                    <a:pt x="104" y="387"/>
                  </a:lnTo>
                  <a:lnTo>
                    <a:pt x="104" y="363"/>
                  </a:lnTo>
                  <a:lnTo>
                    <a:pt x="102" y="309"/>
                  </a:lnTo>
                  <a:lnTo>
                    <a:pt x="100" y="249"/>
                  </a:lnTo>
                  <a:lnTo>
                    <a:pt x="95" y="207"/>
                  </a:lnTo>
                  <a:lnTo>
                    <a:pt x="89" y="197"/>
                  </a:lnTo>
                  <a:lnTo>
                    <a:pt x="78" y="175"/>
                  </a:lnTo>
                  <a:lnTo>
                    <a:pt x="64" y="146"/>
                  </a:lnTo>
                  <a:lnTo>
                    <a:pt x="48" y="113"/>
                  </a:lnTo>
                  <a:lnTo>
                    <a:pt x="33" y="79"/>
                  </a:lnTo>
                  <a:lnTo>
                    <a:pt x="18" y="48"/>
                  </a:lnTo>
                  <a:lnTo>
                    <a:pt x="7" y="24"/>
                  </a:lnTo>
                  <a:lnTo>
                    <a:pt x="0" y="9"/>
                  </a:lnTo>
                  <a:lnTo>
                    <a:pt x="5" y="6"/>
                  </a:lnTo>
                  <a:lnTo>
                    <a:pt x="7" y="2"/>
                  </a:lnTo>
                  <a:lnTo>
                    <a:pt x="10" y="0"/>
                  </a:lnTo>
                  <a:lnTo>
                    <a:pt x="15" y="2"/>
                  </a:lnTo>
                  <a:lnTo>
                    <a:pt x="30" y="21"/>
                  </a:lnTo>
                  <a:lnTo>
                    <a:pt x="53" y="54"/>
                  </a:lnTo>
                  <a:lnTo>
                    <a:pt x="81" y="100"/>
                  </a:lnTo>
                  <a:lnTo>
                    <a:pt x="109" y="154"/>
                  </a:lnTo>
                  <a:lnTo>
                    <a:pt x="133" y="213"/>
                  </a:lnTo>
                  <a:lnTo>
                    <a:pt x="150" y="274"/>
                  </a:lnTo>
                  <a:lnTo>
                    <a:pt x="158" y="333"/>
                  </a:lnTo>
                  <a:lnTo>
                    <a:pt x="151" y="386"/>
                  </a:lnTo>
                  <a:lnTo>
                    <a:pt x="172" y="442"/>
                  </a:lnTo>
                  <a:lnTo>
                    <a:pt x="194" y="510"/>
                  </a:lnTo>
                  <a:lnTo>
                    <a:pt x="214" y="584"/>
                  </a:lnTo>
                  <a:lnTo>
                    <a:pt x="233" y="658"/>
                  </a:lnTo>
                  <a:lnTo>
                    <a:pt x="249" y="726"/>
                  </a:lnTo>
                  <a:lnTo>
                    <a:pt x="262" y="781"/>
                  </a:lnTo>
                  <a:lnTo>
                    <a:pt x="270" y="820"/>
                  </a:lnTo>
                  <a:lnTo>
                    <a:pt x="274" y="835"/>
                  </a:lnTo>
                  <a:lnTo>
                    <a:pt x="224" y="8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0" name="Freeform 64"/>
            <p:cNvSpPr>
              <a:spLocks/>
            </p:cNvSpPr>
            <p:nvPr/>
          </p:nvSpPr>
          <p:spPr bwMode="auto">
            <a:xfrm>
              <a:off x="2923" y="2416"/>
              <a:ext cx="122" cy="35"/>
            </a:xfrm>
            <a:custGeom>
              <a:avLst/>
              <a:gdLst>
                <a:gd name="T0" fmla="*/ 0 w 246"/>
                <a:gd name="T1" fmla="*/ 0 h 69"/>
                <a:gd name="T2" fmla="*/ 27 w 246"/>
                <a:gd name="T3" fmla="*/ 10 h 69"/>
                <a:gd name="T4" fmla="*/ 50 w 246"/>
                <a:gd name="T5" fmla="*/ 18 h 69"/>
                <a:gd name="T6" fmla="*/ 69 w 246"/>
                <a:gd name="T7" fmla="*/ 24 h 69"/>
                <a:gd name="T8" fmla="*/ 87 w 246"/>
                <a:gd name="T9" fmla="*/ 28 h 69"/>
                <a:gd name="T10" fmla="*/ 104 w 246"/>
                <a:gd name="T11" fmla="*/ 32 h 69"/>
                <a:gd name="T12" fmla="*/ 122 w 246"/>
                <a:gd name="T13" fmla="*/ 34 h 69"/>
                <a:gd name="T14" fmla="*/ 142 w 246"/>
                <a:gd name="T15" fmla="*/ 35 h 69"/>
                <a:gd name="T16" fmla="*/ 165 w 246"/>
                <a:gd name="T17" fmla="*/ 38 h 69"/>
                <a:gd name="T18" fmla="*/ 182 w 246"/>
                <a:gd name="T19" fmla="*/ 35 h 69"/>
                <a:gd name="T20" fmla="*/ 197 w 246"/>
                <a:gd name="T21" fmla="*/ 30 h 69"/>
                <a:gd name="T22" fmla="*/ 210 w 246"/>
                <a:gd name="T23" fmla="*/ 23 h 69"/>
                <a:gd name="T24" fmla="*/ 222 w 246"/>
                <a:gd name="T25" fmla="*/ 16 h 69"/>
                <a:gd name="T26" fmla="*/ 231 w 246"/>
                <a:gd name="T27" fmla="*/ 9 h 69"/>
                <a:gd name="T28" fmla="*/ 238 w 246"/>
                <a:gd name="T29" fmla="*/ 4 h 69"/>
                <a:gd name="T30" fmla="*/ 242 w 246"/>
                <a:gd name="T31" fmla="*/ 1 h 69"/>
                <a:gd name="T32" fmla="*/ 245 w 246"/>
                <a:gd name="T33" fmla="*/ 2 h 69"/>
                <a:gd name="T34" fmla="*/ 246 w 246"/>
                <a:gd name="T35" fmla="*/ 5 h 69"/>
                <a:gd name="T36" fmla="*/ 243 w 246"/>
                <a:gd name="T37" fmla="*/ 11 h 69"/>
                <a:gd name="T38" fmla="*/ 240 w 246"/>
                <a:gd name="T39" fmla="*/ 19 h 69"/>
                <a:gd name="T40" fmla="*/ 233 w 246"/>
                <a:gd name="T41" fmla="*/ 28 h 69"/>
                <a:gd name="T42" fmla="*/ 225 w 246"/>
                <a:gd name="T43" fmla="*/ 39 h 69"/>
                <a:gd name="T44" fmla="*/ 213 w 246"/>
                <a:gd name="T45" fmla="*/ 48 h 69"/>
                <a:gd name="T46" fmla="*/ 201 w 246"/>
                <a:gd name="T47" fmla="*/ 56 h 69"/>
                <a:gd name="T48" fmla="*/ 186 w 246"/>
                <a:gd name="T49" fmla="*/ 63 h 69"/>
                <a:gd name="T50" fmla="*/ 166 w 246"/>
                <a:gd name="T51" fmla="*/ 68 h 69"/>
                <a:gd name="T52" fmla="*/ 145 w 246"/>
                <a:gd name="T53" fmla="*/ 69 h 69"/>
                <a:gd name="T54" fmla="*/ 122 w 246"/>
                <a:gd name="T55" fmla="*/ 69 h 69"/>
                <a:gd name="T56" fmla="*/ 98 w 246"/>
                <a:gd name="T57" fmla="*/ 66 h 69"/>
                <a:gd name="T58" fmla="*/ 75 w 246"/>
                <a:gd name="T59" fmla="*/ 64 h 69"/>
                <a:gd name="T60" fmla="*/ 52 w 246"/>
                <a:gd name="T61" fmla="*/ 60 h 69"/>
                <a:gd name="T62" fmla="*/ 31 w 246"/>
                <a:gd name="T63" fmla="*/ 56 h 69"/>
                <a:gd name="T64" fmla="*/ 14 w 246"/>
                <a:gd name="T65" fmla="*/ 51 h 69"/>
                <a:gd name="T66" fmla="*/ 0 w 246"/>
                <a:gd name="T6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46" h="69">
                  <a:moveTo>
                    <a:pt x="0" y="0"/>
                  </a:moveTo>
                  <a:lnTo>
                    <a:pt x="27" y="10"/>
                  </a:lnTo>
                  <a:lnTo>
                    <a:pt x="50" y="18"/>
                  </a:lnTo>
                  <a:lnTo>
                    <a:pt x="69" y="24"/>
                  </a:lnTo>
                  <a:lnTo>
                    <a:pt x="87" y="28"/>
                  </a:lnTo>
                  <a:lnTo>
                    <a:pt x="104" y="32"/>
                  </a:lnTo>
                  <a:lnTo>
                    <a:pt x="122" y="34"/>
                  </a:lnTo>
                  <a:lnTo>
                    <a:pt x="142" y="35"/>
                  </a:lnTo>
                  <a:lnTo>
                    <a:pt x="165" y="38"/>
                  </a:lnTo>
                  <a:lnTo>
                    <a:pt x="182" y="35"/>
                  </a:lnTo>
                  <a:lnTo>
                    <a:pt x="197" y="30"/>
                  </a:lnTo>
                  <a:lnTo>
                    <a:pt x="210" y="23"/>
                  </a:lnTo>
                  <a:lnTo>
                    <a:pt x="222" y="16"/>
                  </a:lnTo>
                  <a:lnTo>
                    <a:pt x="231" y="9"/>
                  </a:lnTo>
                  <a:lnTo>
                    <a:pt x="238" y="4"/>
                  </a:lnTo>
                  <a:lnTo>
                    <a:pt x="242" y="1"/>
                  </a:lnTo>
                  <a:lnTo>
                    <a:pt x="245" y="2"/>
                  </a:lnTo>
                  <a:lnTo>
                    <a:pt x="246" y="5"/>
                  </a:lnTo>
                  <a:lnTo>
                    <a:pt x="243" y="11"/>
                  </a:lnTo>
                  <a:lnTo>
                    <a:pt x="240" y="19"/>
                  </a:lnTo>
                  <a:lnTo>
                    <a:pt x="233" y="28"/>
                  </a:lnTo>
                  <a:lnTo>
                    <a:pt x="225" y="39"/>
                  </a:lnTo>
                  <a:lnTo>
                    <a:pt x="213" y="48"/>
                  </a:lnTo>
                  <a:lnTo>
                    <a:pt x="201" y="56"/>
                  </a:lnTo>
                  <a:lnTo>
                    <a:pt x="186" y="63"/>
                  </a:lnTo>
                  <a:lnTo>
                    <a:pt x="166" y="68"/>
                  </a:lnTo>
                  <a:lnTo>
                    <a:pt x="145" y="69"/>
                  </a:lnTo>
                  <a:lnTo>
                    <a:pt x="122" y="69"/>
                  </a:lnTo>
                  <a:lnTo>
                    <a:pt x="98" y="66"/>
                  </a:lnTo>
                  <a:lnTo>
                    <a:pt x="75" y="64"/>
                  </a:lnTo>
                  <a:lnTo>
                    <a:pt x="52" y="60"/>
                  </a:lnTo>
                  <a:lnTo>
                    <a:pt x="31" y="56"/>
                  </a:lnTo>
                  <a:lnTo>
                    <a:pt x="14" y="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1" name="Freeform 65"/>
            <p:cNvSpPr>
              <a:spLocks/>
            </p:cNvSpPr>
            <p:nvPr/>
          </p:nvSpPr>
          <p:spPr bwMode="auto">
            <a:xfrm>
              <a:off x="2758" y="2397"/>
              <a:ext cx="8" cy="19"/>
            </a:xfrm>
            <a:custGeom>
              <a:avLst/>
              <a:gdLst>
                <a:gd name="T0" fmla="*/ 8 w 16"/>
                <a:gd name="T1" fmla="*/ 38 h 38"/>
                <a:gd name="T2" fmla="*/ 11 w 16"/>
                <a:gd name="T3" fmla="*/ 36 h 38"/>
                <a:gd name="T4" fmla="*/ 14 w 16"/>
                <a:gd name="T5" fmla="*/ 32 h 38"/>
                <a:gd name="T6" fmla="*/ 15 w 16"/>
                <a:gd name="T7" fmla="*/ 25 h 38"/>
                <a:gd name="T8" fmla="*/ 16 w 16"/>
                <a:gd name="T9" fmla="*/ 18 h 38"/>
                <a:gd name="T10" fmla="*/ 15 w 16"/>
                <a:gd name="T11" fmla="*/ 11 h 38"/>
                <a:gd name="T12" fmla="*/ 14 w 16"/>
                <a:gd name="T13" fmla="*/ 5 h 38"/>
                <a:gd name="T14" fmla="*/ 11 w 16"/>
                <a:gd name="T15" fmla="*/ 1 h 38"/>
                <a:gd name="T16" fmla="*/ 8 w 16"/>
                <a:gd name="T17" fmla="*/ 0 h 38"/>
                <a:gd name="T18" fmla="*/ 4 w 16"/>
                <a:gd name="T19" fmla="*/ 1 h 38"/>
                <a:gd name="T20" fmla="*/ 2 w 16"/>
                <a:gd name="T21" fmla="*/ 5 h 38"/>
                <a:gd name="T22" fmla="*/ 1 w 16"/>
                <a:gd name="T23" fmla="*/ 11 h 38"/>
                <a:gd name="T24" fmla="*/ 0 w 16"/>
                <a:gd name="T25" fmla="*/ 18 h 38"/>
                <a:gd name="T26" fmla="*/ 1 w 16"/>
                <a:gd name="T27" fmla="*/ 25 h 38"/>
                <a:gd name="T28" fmla="*/ 2 w 16"/>
                <a:gd name="T29" fmla="*/ 32 h 38"/>
                <a:gd name="T30" fmla="*/ 4 w 16"/>
                <a:gd name="T31" fmla="*/ 36 h 38"/>
                <a:gd name="T32" fmla="*/ 8 w 16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38">
                  <a:moveTo>
                    <a:pt x="8" y="38"/>
                  </a:moveTo>
                  <a:lnTo>
                    <a:pt x="11" y="36"/>
                  </a:lnTo>
                  <a:lnTo>
                    <a:pt x="14" y="32"/>
                  </a:lnTo>
                  <a:lnTo>
                    <a:pt x="15" y="25"/>
                  </a:lnTo>
                  <a:lnTo>
                    <a:pt x="16" y="18"/>
                  </a:lnTo>
                  <a:lnTo>
                    <a:pt x="15" y="11"/>
                  </a:lnTo>
                  <a:lnTo>
                    <a:pt x="14" y="5"/>
                  </a:lnTo>
                  <a:lnTo>
                    <a:pt x="11" y="1"/>
                  </a:lnTo>
                  <a:lnTo>
                    <a:pt x="8" y="0"/>
                  </a:lnTo>
                  <a:lnTo>
                    <a:pt x="4" y="1"/>
                  </a:lnTo>
                  <a:lnTo>
                    <a:pt x="2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5"/>
                  </a:lnTo>
                  <a:lnTo>
                    <a:pt x="2" y="32"/>
                  </a:lnTo>
                  <a:lnTo>
                    <a:pt x="4" y="36"/>
                  </a:lnTo>
                  <a:lnTo>
                    <a:pt x="8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5124" name="Picture 4" descr="C:\Users\radoslav.pekny\AppData\Local\Microsoft\Windows\Temporary Internet Files\Content.IE5\ZPCSRFQU\MC9000304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04958">
            <a:off x="4666525" y="4737097"/>
            <a:ext cx="1484071" cy="159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87" name="Picture 6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077707" y="5049255"/>
            <a:ext cx="1400916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88" name="Picture 6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0606" y="5282928"/>
            <a:ext cx="14017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TextovéPole 33"/>
          <p:cNvSpPr txBox="1"/>
          <p:nvPr/>
        </p:nvSpPr>
        <p:spPr>
          <a:xfrm>
            <a:off x="4217574" y="3429000"/>
            <a:ext cx="482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Gill Sans Ultra Bold" panose="020B0A02020104020203" pitchFamily="34" charset="-18"/>
              </a:rPr>
              <a:t>X</a:t>
            </a:r>
            <a:endParaRPr lang="cs-CZ" sz="2400" b="1" dirty="0">
              <a:latin typeface="Gill Sans Ultra Bold" panose="020B0A02020104020203" pitchFamily="34" charset="-18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5919924" y="4208425"/>
            <a:ext cx="482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Gill Sans Ultra Bold" panose="020B0A02020104020203" pitchFamily="34" charset="-18"/>
              </a:rPr>
              <a:t>X</a:t>
            </a:r>
            <a:endParaRPr lang="cs-CZ" sz="2400" b="1" dirty="0">
              <a:latin typeface="Gill Sans Ultra Bold" panose="020B0A02020104020203" pitchFamily="34" charset="-18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1867597" y="3802405"/>
            <a:ext cx="482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Gill Sans Ultra Bold" panose="020B0A02020104020203" pitchFamily="34" charset="-18"/>
              </a:rPr>
              <a:t>X</a:t>
            </a:r>
            <a:endParaRPr lang="cs-CZ" sz="2400" b="1" dirty="0">
              <a:latin typeface="Gill Sans Ultra Bold" panose="020B0A02020104020203" pitchFamily="34" charset="-18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6327630" y="3054988"/>
            <a:ext cx="482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Gill Sans Ultra Bold" panose="020B0A02020104020203" pitchFamily="34" charset="-18"/>
              </a:rPr>
              <a:t>X</a:t>
            </a:r>
            <a:endParaRPr lang="cs-CZ" sz="2400" b="1" dirty="0">
              <a:latin typeface="Gill Sans Ultra Bold" panose="020B0A02020104020203" pitchFamily="34" charset="-18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5437100" y="2996076"/>
            <a:ext cx="482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Gill Sans Ultra Bold" panose="020B0A02020104020203" pitchFamily="34" charset="-18"/>
              </a:rPr>
              <a:t>X</a:t>
            </a:r>
            <a:endParaRPr lang="cs-CZ" sz="2400" b="1" dirty="0">
              <a:latin typeface="Gill Sans Ultra Bold" panose="020B0A02020104020203" pitchFamily="34" charset="-18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2446213" y="2636912"/>
            <a:ext cx="482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Gill Sans Ultra Bold" panose="020B0A02020104020203" pitchFamily="34" charset="-18"/>
              </a:rPr>
              <a:t>X</a:t>
            </a:r>
            <a:endParaRPr lang="cs-CZ" sz="2400" b="1" dirty="0">
              <a:latin typeface="Gill Sans Ultra Bold" panose="020B0A0202010402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054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radoslav.pekny\AppData\Local\Microsoft\Windows\Temporary Internet Files\Content.IE5\1K96YH8U\MP9004392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13" y="-30899"/>
            <a:ext cx="9144000" cy="68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260648"/>
            <a:ext cx="548663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Opět škrtejte slova, aby věty byly pravdivé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1500" y="1124744"/>
            <a:ext cx="8644802" cy="1938992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Na podzim nedozrávají </a:t>
            </a:r>
            <a:r>
              <a:rPr lang="cs-CZ" sz="2400" b="1" dirty="0" smtClean="0">
                <a:solidFill>
                  <a:schemeClr val="bg1"/>
                </a:solidFill>
              </a:rPr>
              <a:t>hrušky, jablka, jahody, borůvky, švestky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Plody se vytvářejí </a:t>
            </a:r>
            <a:r>
              <a:rPr lang="cs-CZ" sz="2400" b="1" dirty="0" smtClean="0">
                <a:solidFill>
                  <a:schemeClr val="bg1"/>
                </a:solidFill>
              </a:rPr>
              <a:t>z kůry, z malých větviček, z květů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Hroznové víno dozrává </a:t>
            </a:r>
            <a:r>
              <a:rPr lang="cs-CZ" sz="2400" b="1" dirty="0" smtClean="0">
                <a:solidFill>
                  <a:schemeClr val="bg1"/>
                </a:solidFill>
              </a:rPr>
              <a:t>na jaře </a:t>
            </a:r>
            <a:r>
              <a:rPr lang="cs-CZ" sz="2400" dirty="0" smtClean="0">
                <a:solidFill>
                  <a:schemeClr val="bg1"/>
                </a:solidFill>
              </a:rPr>
              <a:t>– </a:t>
            </a:r>
            <a:r>
              <a:rPr lang="cs-CZ" sz="2400" b="1" dirty="0" smtClean="0">
                <a:solidFill>
                  <a:schemeClr val="bg1"/>
                </a:solidFill>
              </a:rPr>
              <a:t>na podzim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Ovoce které </a:t>
            </a:r>
            <a:r>
              <a:rPr lang="cs-CZ" sz="2400" smtClean="0">
                <a:solidFill>
                  <a:schemeClr val="bg1"/>
                </a:solidFill>
              </a:rPr>
              <a:t>chceme </a:t>
            </a:r>
            <a:r>
              <a:rPr lang="cs-CZ" sz="2400" smtClean="0">
                <a:solidFill>
                  <a:schemeClr val="bg1"/>
                </a:solidFill>
              </a:rPr>
              <a:t>sníst, </a:t>
            </a:r>
            <a:r>
              <a:rPr lang="cs-CZ" sz="2400" dirty="0" smtClean="0">
                <a:solidFill>
                  <a:schemeClr val="bg1"/>
                </a:solidFill>
              </a:rPr>
              <a:t>si </a:t>
            </a:r>
            <a:r>
              <a:rPr lang="cs-CZ" sz="2400" b="1" dirty="0" smtClean="0">
                <a:solidFill>
                  <a:schemeClr val="bg1"/>
                </a:solidFill>
              </a:rPr>
              <a:t>musíme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</a:rPr>
              <a:t>– nemusíme </a:t>
            </a:r>
            <a:r>
              <a:rPr lang="cs-CZ" sz="2400" dirty="0" smtClean="0">
                <a:solidFill>
                  <a:schemeClr val="bg1"/>
                </a:solidFill>
              </a:rPr>
              <a:t>omýt.</a:t>
            </a:r>
          </a:p>
          <a:p>
            <a:pPr marL="457200" indent="-457200">
              <a:buAutoNum type="arabicParenR"/>
            </a:pP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392913"/>
            <a:ext cx="6479466" cy="400110"/>
          </a:xfrm>
          <a:prstGeom prst="rect">
            <a:avLst/>
          </a:prstGeom>
          <a:solidFill>
            <a:srgbClr val="CCFF66"/>
          </a:solidFill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Spojte správně ovocný strom s plodem, který na něm roste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4078447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JABLOŇ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4779089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HRUŠEŇ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39166" y="5437798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SLIVOŇ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184935" y="5437798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jablka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156176" y="4759235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třešně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156176" y="4039874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švestky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38896" y="6137684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TŘEŠEŇ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156176" y="6137684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hrušky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752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radoslav.pekny\AppData\Local\Microsoft\Windows\Temporary Internet Files\Content.IE5\1K96YH8U\MP9004392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13" y="-30899"/>
            <a:ext cx="9144000" cy="68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260648"/>
            <a:ext cx="548663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Opět škrtejte slova, aby věty byly pravdivé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1500" y="1124744"/>
            <a:ext cx="8644802" cy="1938992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Na podzim nedozrávají </a:t>
            </a:r>
            <a:r>
              <a:rPr lang="cs-CZ" sz="2400" b="1" dirty="0" smtClean="0">
                <a:solidFill>
                  <a:schemeClr val="bg1"/>
                </a:solidFill>
              </a:rPr>
              <a:t>hrušky, jablka, jahody, borůvky, švestky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Plody se vytvářejí </a:t>
            </a:r>
            <a:r>
              <a:rPr lang="cs-CZ" sz="2400" b="1" dirty="0" smtClean="0">
                <a:solidFill>
                  <a:schemeClr val="bg1"/>
                </a:solidFill>
              </a:rPr>
              <a:t>z kůry, z malých větviček, z květů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Hroznové víno dozrává </a:t>
            </a:r>
            <a:r>
              <a:rPr lang="cs-CZ" sz="2400" b="1" dirty="0" smtClean="0">
                <a:solidFill>
                  <a:schemeClr val="bg1"/>
                </a:solidFill>
              </a:rPr>
              <a:t>na jaře </a:t>
            </a:r>
            <a:r>
              <a:rPr lang="cs-CZ" sz="2400" dirty="0" smtClean="0">
                <a:solidFill>
                  <a:schemeClr val="bg1"/>
                </a:solidFill>
              </a:rPr>
              <a:t>– </a:t>
            </a:r>
            <a:r>
              <a:rPr lang="cs-CZ" sz="2400" b="1" dirty="0" smtClean="0">
                <a:solidFill>
                  <a:schemeClr val="bg1"/>
                </a:solidFill>
              </a:rPr>
              <a:t>na podzim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bg1"/>
                </a:solidFill>
              </a:rPr>
              <a:t>Ovoce které chceme </a:t>
            </a:r>
            <a:r>
              <a:rPr lang="cs-CZ" sz="2400" dirty="0" smtClean="0">
                <a:solidFill>
                  <a:schemeClr val="bg1"/>
                </a:solidFill>
              </a:rPr>
              <a:t>sníst, </a:t>
            </a:r>
            <a:r>
              <a:rPr lang="cs-CZ" sz="2400" dirty="0" smtClean="0">
                <a:solidFill>
                  <a:schemeClr val="bg1"/>
                </a:solidFill>
              </a:rPr>
              <a:t>si </a:t>
            </a:r>
            <a:r>
              <a:rPr lang="cs-CZ" sz="2400" b="1" dirty="0" smtClean="0">
                <a:solidFill>
                  <a:schemeClr val="bg1"/>
                </a:solidFill>
              </a:rPr>
              <a:t>musíme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</a:rPr>
              <a:t>– nemusíme </a:t>
            </a:r>
            <a:r>
              <a:rPr lang="cs-CZ" sz="2400" dirty="0" smtClean="0">
                <a:solidFill>
                  <a:schemeClr val="bg1"/>
                </a:solidFill>
              </a:rPr>
              <a:t>omýt.</a:t>
            </a:r>
          </a:p>
          <a:p>
            <a:pPr marL="457200" indent="-457200">
              <a:buAutoNum type="arabicParenR"/>
            </a:pP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392913"/>
            <a:ext cx="6479466" cy="400110"/>
          </a:xfrm>
          <a:prstGeom prst="rect">
            <a:avLst/>
          </a:prstGeom>
          <a:solidFill>
            <a:srgbClr val="CCFF66"/>
          </a:solidFill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Spojte správně ovocný strom s plodem, který na něm roste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4078447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JABLOŇ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4779089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HRUŠEŇ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39166" y="5437798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SLIVOŇ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184935" y="5437798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jablka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156176" y="4759235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třešně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156176" y="4039874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švestky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38896" y="6137684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TŘEŠEŇ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156176" y="6137684"/>
            <a:ext cx="2814356" cy="504056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hrušky</a:t>
            </a:r>
            <a:endParaRPr lang="cs-CZ" sz="2400" b="1" dirty="0">
              <a:solidFill>
                <a:schemeClr val="bg1"/>
              </a:solidFill>
            </a:endParaRPr>
          </a:p>
        </p:txBody>
      </p:sp>
      <p:cxnSp>
        <p:nvCxnSpPr>
          <p:cNvPr id="3" name="Přímá spojnice se šipkou 2"/>
          <p:cNvCxnSpPr>
            <a:endCxn id="13" idx="1"/>
          </p:cNvCxnSpPr>
          <p:nvPr/>
        </p:nvCxnSpPr>
        <p:spPr>
          <a:xfrm>
            <a:off x="2993868" y="4291902"/>
            <a:ext cx="3191067" cy="1397924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stCxn id="11" idx="3"/>
            <a:endCxn id="17" idx="1"/>
          </p:cNvCxnSpPr>
          <p:nvPr/>
        </p:nvCxnSpPr>
        <p:spPr>
          <a:xfrm>
            <a:off x="2993868" y="5031117"/>
            <a:ext cx="3162308" cy="1358595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6" idx="3"/>
            <a:endCxn id="14" idx="1"/>
          </p:cNvCxnSpPr>
          <p:nvPr/>
        </p:nvCxnSpPr>
        <p:spPr>
          <a:xfrm flipV="1">
            <a:off x="2953252" y="5011263"/>
            <a:ext cx="3202924" cy="1378449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endCxn id="15" idx="1"/>
          </p:cNvCxnSpPr>
          <p:nvPr/>
        </p:nvCxnSpPr>
        <p:spPr>
          <a:xfrm flipV="1">
            <a:off x="2953522" y="4291902"/>
            <a:ext cx="3202654" cy="139792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6001641" y="1124744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X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92280" y="1124744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X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93113" y="1563742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X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29405" y="1832630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X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96589" y="2276872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X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563888" y="1533593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X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332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121537" y="156256"/>
            <a:ext cx="8856985" cy="1569661"/>
            <a:chOff x="107504" y="156256"/>
            <a:chExt cx="8856985" cy="1569661"/>
          </a:xfrm>
        </p:grpSpPr>
        <p:sp>
          <p:nvSpPr>
            <p:cNvPr id="3" name="TextovéPole 2"/>
            <p:cNvSpPr txBox="1"/>
            <p:nvPr/>
          </p:nvSpPr>
          <p:spPr>
            <a:xfrm>
              <a:off x="107504" y="156256"/>
              <a:ext cx="159607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chemeClr val="bg1"/>
                  </a:solidFill>
                </a:rPr>
                <a:t>Použité zdroje:</a:t>
              </a:r>
            </a:p>
            <a:p>
              <a:endParaRPr lang="cs-CZ" b="1" dirty="0">
                <a:solidFill>
                  <a:schemeClr val="bg1"/>
                </a:solidFill>
              </a:endParaRPr>
            </a:p>
            <a:p>
              <a:r>
                <a:rPr lang="cs-CZ" b="1" dirty="0" smtClean="0">
                  <a:solidFill>
                    <a:schemeClr val="bg1"/>
                  </a:solidFill>
                </a:rPr>
                <a:t>Obrázky: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121537" y="1079586"/>
              <a:ext cx="88429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chemeClr val="bg1"/>
                  </a:solidFill>
                </a:rPr>
                <a:t>Zdroj všech obrázků je galerie Microsoft  Office 2010, vlastník licence ZŠ Jablonec nad Nisou – Mšeno, Mozartova 24, příspěvková organizace.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38764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Motiv systému Office">
  <a:themeElements>
    <a:clrScheme name="Vlastní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504</Words>
  <Application>Microsoft Office PowerPoint</Application>
  <PresentationFormat>Předvádění na obrazovce (4:3)</PresentationFormat>
  <Paragraphs>81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1_Motiv systému Office</vt:lpstr>
      <vt:lpstr>Dokument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Radoslav Pěkný</dc:creator>
  <cp:lastModifiedBy>Dum</cp:lastModifiedBy>
  <cp:revision>20</cp:revision>
  <dcterms:created xsi:type="dcterms:W3CDTF">2014-06-11T11:27:29Z</dcterms:created>
  <dcterms:modified xsi:type="dcterms:W3CDTF">2014-11-18T14:08:58Z</dcterms:modified>
</cp:coreProperties>
</file>