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62" r:id="rId4"/>
    <p:sldId id="263" r:id="rId5"/>
    <p:sldId id="256" r:id="rId6"/>
    <p:sldId id="264" r:id="rId7"/>
    <p:sldId id="258" r:id="rId8"/>
    <p:sldId id="265" r:id="rId9"/>
    <p:sldId id="267" r:id="rId10"/>
    <p:sldId id="268" r:id="rId11"/>
    <p:sldId id="257" r:id="rId12"/>
    <p:sldId id="266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6929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9036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675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16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7555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3692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6194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3737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1532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6617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0825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96586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0232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1913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30188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7035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54990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69564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4181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51065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45592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6218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1DFFE-EC9D-4CCC-A96C-DADE85C19A0F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02BB1-F5E5-4CB6-92A3-5E63012266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889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33EDC-B90D-49CA-982C-4A536E145A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98ECE-162F-45D1-8D72-66DD3A00CA6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7752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8.jpeg"/><Relationship Id="rId7" Type="http://schemas.openxmlformats.org/officeDocument/2006/relationships/image" Target="../media/image1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27.wmf"/><Relationship Id="rId3" Type="http://schemas.openxmlformats.org/officeDocument/2006/relationships/image" Target="../media/image19.wmf"/><Relationship Id="rId7" Type="http://schemas.openxmlformats.org/officeDocument/2006/relationships/image" Target="../media/image23.png"/><Relationship Id="rId12" Type="http://schemas.microsoft.com/office/2007/relationships/hdphoto" Target="../media/hdphoto3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11" Type="http://schemas.openxmlformats.org/officeDocument/2006/relationships/image" Target="../media/image26.png"/><Relationship Id="rId5" Type="http://schemas.openxmlformats.org/officeDocument/2006/relationships/image" Target="../media/image21.wmf"/><Relationship Id="rId10" Type="http://schemas.openxmlformats.org/officeDocument/2006/relationships/image" Target="../media/image25.wmf"/><Relationship Id="rId4" Type="http://schemas.openxmlformats.org/officeDocument/2006/relationships/image" Target="../media/image20.wmf"/><Relationship Id="rId9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27.wmf"/><Relationship Id="rId3" Type="http://schemas.openxmlformats.org/officeDocument/2006/relationships/image" Target="../media/image19.wmf"/><Relationship Id="rId7" Type="http://schemas.openxmlformats.org/officeDocument/2006/relationships/image" Target="../media/image23.png"/><Relationship Id="rId12" Type="http://schemas.microsoft.com/office/2007/relationships/hdphoto" Target="../media/hdphoto3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11" Type="http://schemas.openxmlformats.org/officeDocument/2006/relationships/image" Target="../media/image26.png"/><Relationship Id="rId5" Type="http://schemas.openxmlformats.org/officeDocument/2006/relationships/image" Target="../media/image21.wmf"/><Relationship Id="rId10" Type="http://schemas.openxmlformats.org/officeDocument/2006/relationships/image" Target="../media/image25.wmf"/><Relationship Id="rId4" Type="http://schemas.openxmlformats.org/officeDocument/2006/relationships/image" Target="../media/image20.wmf"/><Relationship Id="rId9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wmf"/><Relationship Id="rId7" Type="http://schemas.openxmlformats.org/officeDocument/2006/relationships/image" Target="../media/image33.jpeg"/><Relationship Id="rId12" Type="http://schemas.openxmlformats.org/officeDocument/2006/relationships/image" Target="../media/image38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37.wmf"/><Relationship Id="rId5" Type="http://schemas.openxmlformats.org/officeDocument/2006/relationships/image" Target="../media/image31.wmf"/><Relationship Id="rId10" Type="http://schemas.openxmlformats.org/officeDocument/2006/relationships/image" Target="../media/image36.wmf"/><Relationship Id="rId4" Type="http://schemas.openxmlformats.org/officeDocument/2006/relationships/image" Target="../media/image30.wmf"/><Relationship Id="rId9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wmf"/><Relationship Id="rId7" Type="http://schemas.openxmlformats.org/officeDocument/2006/relationships/image" Target="../media/image33.jpeg"/><Relationship Id="rId12" Type="http://schemas.openxmlformats.org/officeDocument/2006/relationships/image" Target="../media/image38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37.wmf"/><Relationship Id="rId5" Type="http://schemas.openxmlformats.org/officeDocument/2006/relationships/image" Target="../media/image31.wmf"/><Relationship Id="rId10" Type="http://schemas.openxmlformats.org/officeDocument/2006/relationships/image" Target="../media/image36.wmf"/><Relationship Id="rId4" Type="http://schemas.openxmlformats.org/officeDocument/2006/relationships/image" Target="../media/image30.wmf"/><Relationship Id="rId9" Type="http://schemas.openxmlformats.org/officeDocument/2006/relationships/image" Target="../media/image3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393051333"/>
              </p:ext>
            </p:extLst>
          </p:nvPr>
        </p:nvGraphicFramePr>
        <p:xfrm>
          <a:off x="1606550" y="38100"/>
          <a:ext cx="5929313" cy="6783388"/>
        </p:xfrm>
        <a:graphic>
          <a:graphicData uri="http://schemas.openxmlformats.org/presentationml/2006/ole">
            <p:oleObj spid="_x0000_s1027" name="Dokument" r:id="rId3" imgW="5957635" imgH="6793205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050825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70093"/>
            <a:ext cx="3657600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radoslav.pekny\AppData\Local\Microsoft\Windows\Temporary Internet Files\Content.IE5\07SYGYF7\MP9004482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80290"/>
            <a:ext cx="3744416" cy="236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oslav.pekny\AppData\Local\Microsoft\Windows\Temporary Internet Files\Content.IE5\1K96YH8U\MP9004484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311" y="414908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07SYGYF7\MP9004485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41262"/>
            <a:ext cx="3752328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00637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URČETE  JEDNOTLIVÁ  ROČNÍ  OBDOBÍ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3262" y="3575944"/>
            <a:ext cx="87663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Napište název do rámečku a řekněte u každého ročního období </a:t>
            </a:r>
            <a:r>
              <a:rPr lang="cs-CZ" sz="2000" b="1" dirty="0" smtClean="0">
                <a:solidFill>
                  <a:prstClr val="black"/>
                </a:solidFill>
              </a:rPr>
              <a:t>jeden jeho znak.</a:t>
            </a:r>
            <a:endParaRPr lang="cs-CZ" sz="2000" b="1" dirty="0">
              <a:solidFill>
                <a:prstClr val="black"/>
              </a:solidFill>
            </a:endParaRPr>
          </a:p>
        </p:txBody>
      </p:sp>
      <p:pic>
        <p:nvPicPr>
          <p:cNvPr id="2057" name="Picture 9" descr="C:\Users\radoslav.pekny\AppData\Local\Microsoft\Windows\Temporary Internet Files\Content.IE5\ZPCSRFQU\MC9002950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598" y="2303921"/>
            <a:ext cx="1830629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753366" y="2995722"/>
            <a:ext cx="194421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19563" y="6103137"/>
            <a:ext cx="194421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77962" y="2874074"/>
            <a:ext cx="194421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38227" y="6093296"/>
            <a:ext cx="194421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18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70093"/>
            <a:ext cx="3657600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radoslav.pekny\AppData\Local\Microsoft\Windows\Temporary Internet Files\Content.IE5\07SYGYF7\MP9004482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80290"/>
            <a:ext cx="3744416" cy="236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oslav.pekny\AppData\Local\Microsoft\Windows\Temporary Internet Files\Content.IE5\1K96YH8U\MP9004484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311" y="414908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07SYGYF7\MP9004485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41262"/>
            <a:ext cx="3752328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00637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URČETE  JEDNOTLIVÁ  ROČNÍ  OBDOBÍ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7486" y="3575944"/>
            <a:ext cx="86601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Napište název do rámečku a řekněte u každého ročního období </a:t>
            </a:r>
            <a:r>
              <a:rPr lang="cs-CZ" sz="2000" b="1" dirty="0" smtClean="0">
                <a:solidFill>
                  <a:prstClr val="black"/>
                </a:solidFill>
              </a:rPr>
              <a:t>jeden jeho znak.</a:t>
            </a:r>
            <a:endParaRPr lang="cs-CZ" sz="2000" b="1" dirty="0">
              <a:solidFill>
                <a:prstClr val="black"/>
              </a:solidFill>
            </a:endParaRPr>
          </a:p>
        </p:txBody>
      </p:sp>
      <p:pic>
        <p:nvPicPr>
          <p:cNvPr id="2057" name="Picture 9" descr="C:\Users\radoslav.pekny\AppData\Local\Microsoft\Windows\Temporary Internet Files\Content.IE5\ZPCSRFQU\MC9002950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598" y="2303921"/>
            <a:ext cx="1830629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753366" y="2995722"/>
            <a:ext cx="194421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JARO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19563" y="6103137"/>
            <a:ext cx="194421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ZIMA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77962" y="2874074"/>
            <a:ext cx="194421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PODZIM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38227" y="6093296"/>
            <a:ext cx="194421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LÉTO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7485" y="1293168"/>
            <a:ext cx="154974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květy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99240" y="4369976"/>
            <a:ext cx="1637724" cy="5711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Dlouhá doba světla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62469" y="1154712"/>
            <a:ext cx="154974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b</a:t>
            </a:r>
            <a:r>
              <a:rPr lang="cs-CZ" sz="2000" b="1" dirty="0" smtClean="0">
                <a:solidFill>
                  <a:schemeClr val="bg1"/>
                </a:solidFill>
              </a:rPr>
              <a:t>arevné listí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13105" y="4461520"/>
            <a:ext cx="154974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sníh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934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07SYGYF7\MP9004486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178" y="511900"/>
            <a:ext cx="399593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oslav.pekny\AppData\Local\Microsoft\Windows\Temporary Internet Files\Content.IE5\1K96YH8U\MP9004012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89039"/>
            <a:ext cx="3995936" cy="266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oslav.pekny\AppData\Local\Microsoft\Windows\Temporary Internet Files\Content.IE5\07SYGYF7\MP9004014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6536" y="3789039"/>
            <a:ext cx="3901440" cy="266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adoslav.pekny\AppData\Local\Microsoft\Windows\Temporary Internet Files\Content.IE5\1K96YH8U\MC9003255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64" y="4999274"/>
            <a:ext cx="1495958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adoslav.pekny\AppData\Local\Microsoft\Windows\Temporary Internet Files\Content.IE5\ZPCSRFQU\MC9003701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4000" y="5044745"/>
            <a:ext cx="907999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7" name="Group 75"/>
          <p:cNvGrpSpPr>
            <a:grpSpLocks noChangeAspect="1"/>
          </p:cNvGrpSpPr>
          <p:nvPr/>
        </p:nvGrpSpPr>
        <p:grpSpPr bwMode="auto">
          <a:xfrm flipH="1">
            <a:off x="3651552" y="2726448"/>
            <a:ext cx="943169" cy="918369"/>
            <a:chOff x="2306" y="1630"/>
            <a:chExt cx="1148" cy="1060"/>
          </a:xfrm>
        </p:grpSpPr>
        <p:sp>
          <p:nvSpPr>
            <p:cNvPr id="58" name="AutoShape 74"/>
            <p:cNvSpPr>
              <a:spLocks noChangeAspect="1" noChangeArrowheads="1" noTextEdit="1"/>
            </p:cNvSpPr>
            <p:nvPr/>
          </p:nvSpPr>
          <p:spPr bwMode="auto">
            <a:xfrm>
              <a:off x="2306" y="1630"/>
              <a:ext cx="1148" cy="10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77"/>
            <p:cNvSpPr>
              <a:spLocks/>
            </p:cNvSpPr>
            <p:nvPr/>
          </p:nvSpPr>
          <p:spPr bwMode="auto">
            <a:xfrm>
              <a:off x="2929" y="1749"/>
              <a:ext cx="65" cy="247"/>
            </a:xfrm>
            <a:custGeom>
              <a:avLst/>
              <a:gdLst>
                <a:gd name="T0" fmla="*/ 89 w 131"/>
                <a:gd name="T1" fmla="*/ 494 h 494"/>
                <a:gd name="T2" fmla="*/ 83 w 131"/>
                <a:gd name="T3" fmla="*/ 490 h 494"/>
                <a:gd name="T4" fmla="*/ 78 w 131"/>
                <a:gd name="T5" fmla="*/ 486 h 494"/>
                <a:gd name="T6" fmla="*/ 72 w 131"/>
                <a:gd name="T7" fmla="*/ 480 h 494"/>
                <a:gd name="T8" fmla="*/ 68 w 131"/>
                <a:gd name="T9" fmla="*/ 475 h 494"/>
                <a:gd name="T10" fmla="*/ 50 w 131"/>
                <a:gd name="T11" fmla="*/ 423 h 494"/>
                <a:gd name="T12" fmla="*/ 34 w 131"/>
                <a:gd name="T13" fmla="*/ 371 h 494"/>
                <a:gd name="T14" fmla="*/ 20 w 131"/>
                <a:gd name="T15" fmla="*/ 318 h 494"/>
                <a:gd name="T16" fmla="*/ 10 w 131"/>
                <a:gd name="T17" fmla="*/ 265 h 494"/>
                <a:gd name="T18" fmla="*/ 3 w 131"/>
                <a:gd name="T19" fmla="*/ 212 h 494"/>
                <a:gd name="T20" fmla="*/ 0 w 131"/>
                <a:gd name="T21" fmla="*/ 158 h 494"/>
                <a:gd name="T22" fmla="*/ 3 w 131"/>
                <a:gd name="T23" fmla="*/ 105 h 494"/>
                <a:gd name="T24" fmla="*/ 12 w 131"/>
                <a:gd name="T25" fmla="*/ 52 h 494"/>
                <a:gd name="T26" fmla="*/ 17 w 131"/>
                <a:gd name="T27" fmla="*/ 36 h 494"/>
                <a:gd name="T28" fmla="*/ 22 w 131"/>
                <a:gd name="T29" fmla="*/ 21 h 494"/>
                <a:gd name="T30" fmla="*/ 29 w 131"/>
                <a:gd name="T31" fmla="*/ 9 h 494"/>
                <a:gd name="T32" fmla="*/ 37 w 131"/>
                <a:gd name="T33" fmla="*/ 0 h 494"/>
                <a:gd name="T34" fmla="*/ 44 w 131"/>
                <a:gd name="T35" fmla="*/ 5 h 494"/>
                <a:gd name="T36" fmla="*/ 51 w 131"/>
                <a:gd name="T37" fmla="*/ 12 h 494"/>
                <a:gd name="T38" fmla="*/ 56 w 131"/>
                <a:gd name="T39" fmla="*/ 20 h 494"/>
                <a:gd name="T40" fmla="*/ 62 w 131"/>
                <a:gd name="T41" fmla="*/ 27 h 494"/>
                <a:gd name="T42" fmla="*/ 71 w 131"/>
                <a:gd name="T43" fmla="*/ 45 h 494"/>
                <a:gd name="T44" fmla="*/ 82 w 131"/>
                <a:gd name="T45" fmla="*/ 75 h 494"/>
                <a:gd name="T46" fmla="*/ 94 w 131"/>
                <a:gd name="T47" fmla="*/ 113 h 494"/>
                <a:gd name="T48" fmla="*/ 105 w 131"/>
                <a:gd name="T49" fmla="*/ 156 h 494"/>
                <a:gd name="T50" fmla="*/ 116 w 131"/>
                <a:gd name="T51" fmla="*/ 199 h 494"/>
                <a:gd name="T52" fmla="*/ 124 w 131"/>
                <a:gd name="T53" fmla="*/ 241 h 494"/>
                <a:gd name="T54" fmla="*/ 130 w 131"/>
                <a:gd name="T55" fmla="*/ 278 h 494"/>
                <a:gd name="T56" fmla="*/ 131 w 131"/>
                <a:gd name="T57" fmla="*/ 305 h 494"/>
                <a:gd name="T58" fmla="*/ 128 w 131"/>
                <a:gd name="T59" fmla="*/ 294 h 494"/>
                <a:gd name="T60" fmla="*/ 120 w 131"/>
                <a:gd name="T61" fmla="*/ 264 h 494"/>
                <a:gd name="T62" fmla="*/ 110 w 131"/>
                <a:gd name="T63" fmla="*/ 222 h 494"/>
                <a:gd name="T64" fmla="*/ 96 w 131"/>
                <a:gd name="T65" fmla="*/ 173 h 494"/>
                <a:gd name="T66" fmla="*/ 81 w 131"/>
                <a:gd name="T67" fmla="*/ 123 h 494"/>
                <a:gd name="T68" fmla="*/ 65 w 131"/>
                <a:gd name="T69" fmla="*/ 80 h 494"/>
                <a:gd name="T70" fmla="*/ 51 w 131"/>
                <a:gd name="T71" fmla="*/ 47 h 494"/>
                <a:gd name="T72" fmla="*/ 39 w 131"/>
                <a:gd name="T73" fmla="*/ 32 h 494"/>
                <a:gd name="T74" fmla="*/ 33 w 131"/>
                <a:gd name="T75" fmla="*/ 77 h 494"/>
                <a:gd name="T76" fmla="*/ 29 w 131"/>
                <a:gd name="T77" fmla="*/ 122 h 494"/>
                <a:gd name="T78" fmla="*/ 30 w 131"/>
                <a:gd name="T79" fmla="*/ 168 h 494"/>
                <a:gd name="T80" fmla="*/ 34 w 131"/>
                <a:gd name="T81" fmla="*/ 214 h 494"/>
                <a:gd name="T82" fmla="*/ 39 w 131"/>
                <a:gd name="T83" fmla="*/ 247 h 494"/>
                <a:gd name="T84" fmla="*/ 45 w 131"/>
                <a:gd name="T85" fmla="*/ 287 h 494"/>
                <a:gd name="T86" fmla="*/ 55 w 131"/>
                <a:gd name="T87" fmla="*/ 333 h 494"/>
                <a:gd name="T88" fmla="*/ 65 w 131"/>
                <a:gd name="T89" fmla="*/ 380 h 494"/>
                <a:gd name="T90" fmla="*/ 74 w 131"/>
                <a:gd name="T91" fmla="*/ 424 h 494"/>
                <a:gd name="T92" fmla="*/ 81 w 131"/>
                <a:gd name="T93" fmla="*/ 460 h 494"/>
                <a:gd name="T94" fmla="*/ 87 w 131"/>
                <a:gd name="T95" fmla="*/ 485 h 494"/>
                <a:gd name="T96" fmla="*/ 89 w 131"/>
                <a:gd name="T97" fmla="*/ 494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31" h="494">
                  <a:moveTo>
                    <a:pt x="89" y="494"/>
                  </a:moveTo>
                  <a:lnTo>
                    <a:pt x="83" y="490"/>
                  </a:lnTo>
                  <a:lnTo>
                    <a:pt x="78" y="486"/>
                  </a:lnTo>
                  <a:lnTo>
                    <a:pt x="72" y="480"/>
                  </a:lnTo>
                  <a:lnTo>
                    <a:pt x="68" y="475"/>
                  </a:lnTo>
                  <a:lnTo>
                    <a:pt x="50" y="423"/>
                  </a:lnTo>
                  <a:lnTo>
                    <a:pt x="34" y="371"/>
                  </a:lnTo>
                  <a:lnTo>
                    <a:pt x="20" y="318"/>
                  </a:lnTo>
                  <a:lnTo>
                    <a:pt x="10" y="265"/>
                  </a:lnTo>
                  <a:lnTo>
                    <a:pt x="3" y="212"/>
                  </a:lnTo>
                  <a:lnTo>
                    <a:pt x="0" y="158"/>
                  </a:lnTo>
                  <a:lnTo>
                    <a:pt x="3" y="105"/>
                  </a:lnTo>
                  <a:lnTo>
                    <a:pt x="12" y="52"/>
                  </a:lnTo>
                  <a:lnTo>
                    <a:pt x="17" y="36"/>
                  </a:lnTo>
                  <a:lnTo>
                    <a:pt x="22" y="21"/>
                  </a:lnTo>
                  <a:lnTo>
                    <a:pt x="29" y="9"/>
                  </a:lnTo>
                  <a:lnTo>
                    <a:pt x="37" y="0"/>
                  </a:lnTo>
                  <a:lnTo>
                    <a:pt x="44" y="5"/>
                  </a:lnTo>
                  <a:lnTo>
                    <a:pt x="51" y="12"/>
                  </a:lnTo>
                  <a:lnTo>
                    <a:pt x="56" y="20"/>
                  </a:lnTo>
                  <a:lnTo>
                    <a:pt x="62" y="27"/>
                  </a:lnTo>
                  <a:lnTo>
                    <a:pt x="71" y="45"/>
                  </a:lnTo>
                  <a:lnTo>
                    <a:pt x="82" y="75"/>
                  </a:lnTo>
                  <a:lnTo>
                    <a:pt x="94" y="113"/>
                  </a:lnTo>
                  <a:lnTo>
                    <a:pt x="105" y="156"/>
                  </a:lnTo>
                  <a:lnTo>
                    <a:pt x="116" y="199"/>
                  </a:lnTo>
                  <a:lnTo>
                    <a:pt x="124" y="241"/>
                  </a:lnTo>
                  <a:lnTo>
                    <a:pt x="130" y="278"/>
                  </a:lnTo>
                  <a:lnTo>
                    <a:pt x="131" y="305"/>
                  </a:lnTo>
                  <a:lnTo>
                    <a:pt x="128" y="294"/>
                  </a:lnTo>
                  <a:lnTo>
                    <a:pt x="120" y="264"/>
                  </a:lnTo>
                  <a:lnTo>
                    <a:pt x="110" y="222"/>
                  </a:lnTo>
                  <a:lnTo>
                    <a:pt x="96" y="173"/>
                  </a:lnTo>
                  <a:lnTo>
                    <a:pt x="81" y="123"/>
                  </a:lnTo>
                  <a:lnTo>
                    <a:pt x="65" y="80"/>
                  </a:lnTo>
                  <a:lnTo>
                    <a:pt x="51" y="47"/>
                  </a:lnTo>
                  <a:lnTo>
                    <a:pt x="39" y="32"/>
                  </a:lnTo>
                  <a:lnTo>
                    <a:pt x="33" y="77"/>
                  </a:lnTo>
                  <a:lnTo>
                    <a:pt x="29" y="122"/>
                  </a:lnTo>
                  <a:lnTo>
                    <a:pt x="30" y="168"/>
                  </a:lnTo>
                  <a:lnTo>
                    <a:pt x="34" y="214"/>
                  </a:lnTo>
                  <a:lnTo>
                    <a:pt x="39" y="247"/>
                  </a:lnTo>
                  <a:lnTo>
                    <a:pt x="45" y="287"/>
                  </a:lnTo>
                  <a:lnTo>
                    <a:pt x="55" y="333"/>
                  </a:lnTo>
                  <a:lnTo>
                    <a:pt x="65" y="380"/>
                  </a:lnTo>
                  <a:lnTo>
                    <a:pt x="74" y="424"/>
                  </a:lnTo>
                  <a:lnTo>
                    <a:pt x="81" y="460"/>
                  </a:lnTo>
                  <a:lnTo>
                    <a:pt x="87" y="485"/>
                  </a:lnTo>
                  <a:lnTo>
                    <a:pt x="89" y="4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78"/>
            <p:cNvSpPr>
              <a:spLocks/>
            </p:cNvSpPr>
            <p:nvPr/>
          </p:nvSpPr>
          <p:spPr bwMode="auto">
            <a:xfrm>
              <a:off x="2507" y="2161"/>
              <a:ext cx="240" cy="232"/>
            </a:xfrm>
            <a:custGeom>
              <a:avLst/>
              <a:gdLst>
                <a:gd name="T0" fmla="*/ 187 w 480"/>
                <a:gd name="T1" fmla="*/ 61 h 464"/>
                <a:gd name="T2" fmla="*/ 146 w 480"/>
                <a:gd name="T3" fmla="*/ 70 h 464"/>
                <a:gd name="T4" fmla="*/ 110 w 480"/>
                <a:gd name="T5" fmla="*/ 84 h 464"/>
                <a:gd name="T6" fmla="*/ 76 w 480"/>
                <a:gd name="T7" fmla="*/ 101 h 464"/>
                <a:gd name="T8" fmla="*/ 47 w 480"/>
                <a:gd name="T9" fmla="*/ 120 h 464"/>
                <a:gd name="T10" fmla="*/ 25 w 480"/>
                <a:gd name="T11" fmla="*/ 137 h 464"/>
                <a:gd name="T12" fmla="*/ 9 w 480"/>
                <a:gd name="T13" fmla="*/ 151 h 464"/>
                <a:gd name="T14" fmla="*/ 1 w 480"/>
                <a:gd name="T15" fmla="*/ 159 h 464"/>
                <a:gd name="T16" fmla="*/ 2 w 480"/>
                <a:gd name="T17" fmla="*/ 155 h 464"/>
                <a:gd name="T18" fmla="*/ 10 w 480"/>
                <a:gd name="T19" fmla="*/ 139 h 464"/>
                <a:gd name="T20" fmla="*/ 24 w 480"/>
                <a:gd name="T21" fmla="*/ 115 h 464"/>
                <a:gd name="T22" fmla="*/ 45 w 480"/>
                <a:gd name="T23" fmla="*/ 87 h 464"/>
                <a:gd name="T24" fmla="*/ 71 w 480"/>
                <a:gd name="T25" fmla="*/ 59 h 464"/>
                <a:gd name="T26" fmla="*/ 106 w 480"/>
                <a:gd name="T27" fmla="*/ 32 h 464"/>
                <a:gd name="T28" fmla="*/ 149 w 480"/>
                <a:gd name="T29" fmla="*/ 11 h 464"/>
                <a:gd name="T30" fmla="*/ 198 w 480"/>
                <a:gd name="T31" fmla="*/ 1 h 464"/>
                <a:gd name="T32" fmla="*/ 245 w 480"/>
                <a:gd name="T33" fmla="*/ 1 h 464"/>
                <a:gd name="T34" fmla="*/ 282 w 480"/>
                <a:gd name="T35" fmla="*/ 8 h 464"/>
                <a:gd name="T36" fmla="*/ 317 w 480"/>
                <a:gd name="T37" fmla="*/ 21 h 464"/>
                <a:gd name="T38" fmla="*/ 349 w 480"/>
                <a:gd name="T39" fmla="*/ 39 h 464"/>
                <a:gd name="T40" fmla="*/ 379 w 480"/>
                <a:gd name="T41" fmla="*/ 61 h 464"/>
                <a:gd name="T42" fmla="*/ 406 w 480"/>
                <a:gd name="T43" fmla="*/ 87 h 464"/>
                <a:gd name="T44" fmla="*/ 429 w 480"/>
                <a:gd name="T45" fmla="*/ 116 h 464"/>
                <a:gd name="T46" fmla="*/ 447 w 480"/>
                <a:gd name="T47" fmla="*/ 148 h 464"/>
                <a:gd name="T48" fmla="*/ 465 w 480"/>
                <a:gd name="T49" fmla="*/ 192 h 464"/>
                <a:gd name="T50" fmla="*/ 478 w 480"/>
                <a:gd name="T51" fmla="*/ 243 h 464"/>
                <a:gd name="T52" fmla="*/ 479 w 480"/>
                <a:gd name="T53" fmla="*/ 294 h 464"/>
                <a:gd name="T54" fmla="*/ 469 w 480"/>
                <a:gd name="T55" fmla="*/ 346 h 464"/>
                <a:gd name="T56" fmla="*/ 414 w 480"/>
                <a:gd name="T57" fmla="*/ 464 h 464"/>
                <a:gd name="T58" fmla="*/ 424 w 480"/>
                <a:gd name="T59" fmla="*/ 395 h 464"/>
                <a:gd name="T60" fmla="*/ 431 w 480"/>
                <a:gd name="T61" fmla="*/ 325 h 464"/>
                <a:gd name="T62" fmla="*/ 425 w 480"/>
                <a:gd name="T63" fmla="*/ 253 h 464"/>
                <a:gd name="T64" fmla="*/ 400 w 480"/>
                <a:gd name="T65" fmla="*/ 186 h 464"/>
                <a:gd name="T66" fmla="*/ 383 w 480"/>
                <a:gd name="T67" fmla="*/ 161 h 464"/>
                <a:gd name="T68" fmla="*/ 364 w 480"/>
                <a:gd name="T69" fmla="*/ 137 h 464"/>
                <a:gd name="T70" fmla="*/ 342 w 480"/>
                <a:gd name="T71" fmla="*/ 115 h 464"/>
                <a:gd name="T72" fmla="*/ 319 w 480"/>
                <a:gd name="T73" fmla="*/ 95 h 464"/>
                <a:gd name="T74" fmla="*/ 294 w 480"/>
                <a:gd name="T75" fmla="*/ 80 h 464"/>
                <a:gd name="T76" fmla="*/ 267 w 480"/>
                <a:gd name="T77" fmla="*/ 69 h 464"/>
                <a:gd name="T78" fmla="*/ 239 w 480"/>
                <a:gd name="T79" fmla="*/ 62 h 464"/>
                <a:gd name="T80" fmla="*/ 209 w 480"/>
                <a:gd name="T81" fmla="*/ 60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80" h="464">
                  <a:moveTo>
                    <a:pt x="209" y="60"/>
                  </a:moveTo>
                  <a:lnTo>
                    <a:pt x="187" y="61"/>
                  </a:lnTo>
                  <a:lnTo>
                    <a:pt x="167" y="64"/>
                  </a:lnTo>
                  <a:lnTo>
                    <a:pt x="146" y="70"/>
                  </a:lnTo>
                  <a:lnTo>
                    <a:pt x="128" y="76"/>
                  </a:lnTo>
                  <a:lnTo>
                    <a:pt x="110" y="84"/>
                  </a:lnTo>
                  <a:lnTo>
                    <a:pt x="92" y="92"/>
                  </a:lnTo>
                  <a:lnTo>
                    <a:pt x="76" y="101"/>
                  </a:lnTo>
                  <a:lnTo>
                    <a:pt x="61" y="110"/>
                  </a:lnTo>
                  <a:lnTo>
                    <a:pt x="47" y="120"/>
                  </a:lnTo>
                  <a:lnTo>
                    <a:pt x="36" y="129"/>
                  </a:lnTo>
                  <a:lnTo>
                    <a:pt x="25" y="137"/>
                  </a:lnTo>
                  <a:lnTo>
                    <a:pt x="16" y="145"/>
                  </a:lnTo>
                  <a:lnTo>
                    <a:pt x="9" y="151"/>
                  </a:lnTo>
                  <a:lnTo>
                    <a:pt x="5" y="155"/>
                  </a:lnTo>
                  <a:lnTo>
                    <a:pt x="1" y="159"/>
                  </a:lnTo>
                  <a:lnTo>
                    <a:pt x="0" y="160"/>
                  </a:lnTo>
                  <a:lnTo>
                    <a:pt x="2" y="155"/>
                  </a:lnTo>
                  <a:lnTo>
                    <a:pt x="6" y="148"/>
                  </a:lnTo>
                  <a:lnTo>
                    <a:pt x="10" y="139"/>
                  </a:lnTo>
                  <a:lnTo>
                    <a:pt x="16" y="128"/>
                  </a:lnTo>
                  <a:lnTo>
                    <a:pt x="24" y="115"/>
                  </a:lnTo>
                  <a:lnTo>
                    <a:pt x="33" y="101"/>
                  </a:lnTo>
                  <a:lnTo>
                    <a:pt x="45" y="87"/>
                  </a:lnTo>
                  <a:lnTo>
                    <a:pt x="58" y="72"/>
                  </a:lnTo>
                  <a:lnTo>
                    <a:pt x="71" y="59"/>
                  </a:lnTo>
                  <a:lnTo>
                    <a:pt x="88" y="45"/>
                  </a:lnTo>
                  <a:lnTo>
                    <a:pt x="106" y="32"/>
                  </a:lnTo>
                  <a:lnTo>
                    <a:pt x="127" y="21"/>
                  </a:lnTo>
                  <a:lnTo>
                    <a:pt x="149" y="11"/>
                  </a:lnTo>
                  <a:lnTo>
                    <a:pt x="173" y="4"/>
                  </a:lnTo>
                  <a:lnTo>
                    <a:pt x="198" y="1"/>
                  </a:lnTo>
                  <a:lnTo>
                    <a:pt x="227" y="0"/>
                  </a:lnTo>
                  <a:lnTo>
                    <a:pt x="245" y="1"/>
                  </a:lnTo>
                  <a:lnTo>
                    <a:pt x="264" y="4"/>
                  </a:lnTo>
                  <a:lnTo>
                    <a:pt x="282" y="8"/>
                  </a:lnTo>
                  <a:lnTo>
                    <a:pt x="300" y="14"/>
                  </a:lnTo>
                  <a:lnTo>
                    <a:pt x="317" y="21"/>
                  </a:lnTo>
                  <a:lnTo>
                    <a:pt x="333" y="30"/>
                  </a:lnTo>
                  <a:lnTo>
                    <a:pt x="349" y="39"/>
                  </a:lnTo>
                  <a:lnTo>
                    <a:pt x="365" y="49"/>
                  </a:lnTo>
                  <a:lnTo>
                    <a:pt x="379" y="61"/>
                  </a:lnTo>
                  <a:lnTo>
                    <a:pt x="393" y="74"/>
                  </a:lnTo>
                  <a:lnTo>
                    <a:pt x="406" y="87"/>
                  </a:lnTo>
                  <a:lnTo>
                    <a:pt x="418" y="101"/>
                  </a:lnTo>
                  <a:lnTo>
                    <a:pt x="429" y="116"/>
                  </a:lnTo>
                  <a:lnTo>
                    <a:pt x="439" y="132"/>
                  </a:lnTo>
                  <a:lnTo>
                    <a:pt x="447" y="148"/>
                  </a:lnTo>
                  <a:lnTo>
                    <a:pt x="455" y="165"/>
                  </a:lnTo>
                  <a:lnTo>
                    <a:pt x="465" y="192"/>
                  </a:lnTo>
                  <a:lnTo>
                    <a:pt x="474" y="218"/>
                  </a:lnTo>
                  <a:lnTo>
                    <a:pt x="478" y="243"/>
                  </a:lnTo>
                  <a:lnTo>
                    <a:pt x="480" y="268"/>
                  </a:lnTo>
                  <a:lnTo>
                    <a:pt x="479" y="294"/>
                  </a:lnTo>
                  <a:lnTo>
                    <a:pt x="476" y="319"/>
                  </a:lnTo>
                  <a:lnTo>
                    <a:pt x="469" y="346"/>
                  </a:lnTo>
                  <a:lnTo>
                    <a:pt x="459" y="374"/>
                  </a:lnTo>
                  <a:lnTo>
                    <a:pt x="414" y="464"/>
                  </a:lnTo>
                  <a:lnTo>
                    <a:pt x="418" y="431"/>
                  </a:lnTo>
                  <a:lnTo>
                    <a:pt x="424" y="395"/>
                  </a:lnTo>
                  <a:lnTo>
                    <a:pt x="429" y="360"/>
                  </a:lnTo>
                  <a:lnTo>
                    <a:pt x="431" y="325"/>
                  </a:lnTo>
                  <a:lnTo>
                    <a:pt x="430" y="289"/>
                  </a:lnTo>
                  <a:lnTo>
                    <a:pt x="425" y="253"/>
                  </a:lnTo>
                  <a:lnTo>
                    <a:pt x="416" y="220"/>
                  </a:lnTo>
                  <a:lnTo>
                    <a:pt x="400" y="186"/>
                  </a:lnTo>
                  <a:lnTo>
                    <a:pt x="392" y="174"/>
                  </a:lnTo>
                  <a:lnTo>
                    <a:pt x="383" y="161"/>
                  </a:lnTo>
                  <a:lnTo>
                    <a:pt x="373" y="148"/>
                  </a:lnTo>
                  <a:lnTo>
                    <a:pt x="364" y="137"/>
                  </a:lnTo>
                  <a:lnTo>
                    <a:pt x="354" y="125"/>
                  </a:lnTo>
                  <a:lnTo>
                    <a:pt x="342" y="115"/>
                  </a:lnTo>
                  <a:lnTo>
                    <a:pt x="331" y="105"/>
                  </a:lnTo>
                  <a:lnTo>
                    <a:pt x="319" y="95"/>
                  </a:lnTo>
                  <a:lnTo>
                    <a:pt x="306" y="87"/>
                  </a:lnTo>
                  <a:lnTo>
                    <a:pt x="294" y="80"/>
                  </a:lnTo>
                  <a:lnTo>
                    <a:pt x="281" y="74"/>
                  </a:lnTo>
                  <a:lnTo>
                    <a:pt x="267" y="69"/>
                  </a:lnTo>
                  <a:lnTo>
                    <a:pt x="254" y="64"/>
                  </a:lnTo>
                  <a:lnTo>
                    <a:pt x="239" y="62"/>
                  </a:lnTo>
                  <a:lnTo>
                    <a:pt x="224" y="60"/>
                  </a:lnTo>
                  <a:lnTo>
                    <a:pt x="209" y="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79"/>
            <p:cNvSpPr>
              <a:spLocks/>
            </p:cNvSpPr>
            <p:nvPr/>
          </p:nvSpPr>
          <p:spPr bwMode="auto">
            <a:xfrm>
              <a:off x="2865" y="1750"/>
              <a:ext cx="86" cy="291"/>
            </a:xfrm>
            <a:custGeom>
              <a:avLst/>
              <a:gdLst>
                <a:gd name="T0" fmla="*/ 87 w 170"/>
                <a:gd name="T1" fmla="*/ 0 h 581"/>
                <a:gd name="T2" fmla="*/ 80 w 170"/>
                <a:gd name="T3" fmla="*/ 100 h 581"/>
                <a:gd name="T4" fmla="*/ 78 w 170"/>
                <a:gd name="T5" fmla="*/ 210 h 581"/>
                <a:gd name="T6" fmla="*/ 83 w 170"/>
                <a:gd name="T7" fmla="*/ 316 h 581"/>
                <a:gd name="T8" fmla="*/ 96 w 170"/>
                <a:gd name="T9" fmla="*/ 404 h 581"/>
                <a:gd name="T10" fmla="*/ 101 w 170"/>
                <a:gd name="T11" fmla="*/ 420 h 581"/>
                <a:gd name="T12" fmla="*/ 108 w 170"/>
                <a:gd name="T13" fmla="*/ 437 h 581"/>
                <a:gd name="T14" fmla="*/ 115 w 170"/>
                <a:gd name="T15" fmla="*/ 453 h 581"/>
                <a:gd name="T16" fmla="*/ 123 w 170"/>
                <a:gd name="T17" fmla="*/ 471 h 581"/>
                <a:gd name="T18" fmla="*/ 133 w 170"/>
                <a:gd name="T19" fmla="*/ 487 h 581"/>
                <a:gd name="T20" fmla="*/ 144 w 170"/>
                <a:gd name="T21" fmla="*/ 502 h 581"/>
                <a:gd name="T22" fmla="*/ 156 w 170"/>
                <a:gd name="T23" fmla="*/ 514 h 581"/>
                <a:gd name="T24" fmla="*/ 170 w 170"/>
                <a:gd name="T25" fmla="*/ 526 h 581"/>
                <a:gd name="T26" fmla="*/ 134 w 170"/>
                <a:gd name="T27" fmla="*/ 581 h 581"/>
                <a:gd name="T28" fmla="*/ 123 w 170"/>
                <a:gd name="T29" fmla="*/ 571 h 581"/>
                <a:gd name="T30" fmla="*/ 111 w 170"/>
                <a:gd name="T31" fmla="*/ 560 h 581"/>
                <a:gd name="T32" fmla="*/ 102 w 170"/>
                <a:gd name="T33" fmla="*/ 550 h 581"/>
                <a:gd name="T34" fmla="*/ 93 w 170"/>
                <a:gd name="T35" fmla="*/ 540 h 581"/>
                <a:gd name="T36" fmla="*/ 85 w 170"/>
                <a:gd name="T37" fmla="*/ 529 h 581"/>
                <a:gd name="T38" fmla="*/ 78 w 170"/>
                <a:gd name="T39" fmla="*/ 517 h 581"/>
                <a:gd name="T40" fmla="*/ 71 w 170"/>
                <a:gd name="T41" fmla="*/ 504 h 581"/>
                <a:gd name="T42" fmla="*/ 65 w 170"/>
                <a:gd name="T43" fmla="*/ 489 h 581"/>
                <a:gd name="T44" fmla="*/ 47 w 170"/>
                <a:gd name="T45" fmla="*/ 433 h 581"/>
                <a:gd name="T46" fmla="*/ 31 w 170"/>
                <a:gd name="T47" fmla="*/ 375 h 581"/>
                <a:gd name="T48" fmla="*/ 18 w 170"/>
                <a:gd name="T49" fmla="*/ 316 h 581"/>
                <a:gd name="T50" fmla="*/ 9 w 170"/>
                <a:gd name="T51" fmla="*/ 256 h 581"/>
                <a:gd name="T52" fmla="*/ 2 w 170"/>
                <a:gd name="T53" fmla="*/ 195 h 581"/>
                <a:gd name="T54" fmla="*/ 0 w 170"/>
                <a:gd name="T55" fmla="*/ 134 h 581"/>
                <a:gd name="T56" fmla="*/ 2 w 170"/>
                <a:gd name="T57" fmla="*/ 73 h 581"/>
                <a:gd name="T58" fmla="*/ 8 w 170"/>
                <a:gd name="T59" fmla="*/ 12 h 581"/>
                <a:gd name="T60" fmla="*/ 87 w 170"/>
                <a:gd name="T61" fmla="*/ 0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70" h="581">
                  <a:moveTo>
                    <a:pt x="87" y="0"/>
                  </a:moveTo>
                  <a:lnTo>
                    <a:pt x="80" y="100"/>
                  </a:lnTo>
                  <a:lnTo>
                    <a:pt x="78" y="210"/>
                  </a:lnTo>
                  <a:lnTo>
                    <a:pt x="83" y="316"/>
                  </a:lnTo>
                  <a:lnTo>
                    <a:pt x="96" y="404"/>
                  </a:lnTo>
                  <a:lnTo>
                    <a:pt x="101" y="420"/>
                  </a:lnTo>
                  <a:lnTo>
                    <a:pt x="108" y="437"/>
                  </a:lnTo>
                  <a:lnTo>
                    <a:pt x="115" y="453"/>
                  </a:lnTo>
                  <a:lnTo>
                    <a:pt x="123" y="471"/>
                  </a:lnTo>
                  <a:lnTo>
                    <a:pt x="133" y="487"/>
                  </a:lnTo>
                  <a:lnTo>
                    <a:pt x="144" y="502"/>
                  </a:lnTo>
                  <a:lnTo>
                    <a:pt x="156" y="514"/>
                  </a:lnTo>
                  <a:lnTo>
                    <a:pt x="170" y="526"/>
                  </a:lnTo>
                  <a:lnTo>
                    <a:pt x="134" y="581"/>
                  </a:lnTo>
                  <a:lnTo>
                    <a:pt x="123" y="571"/>
                  </a:lnTo>
                  <a:lnTo>
                    <a:pt x="111" y="560"/>
                  </a:lnTo>
                  <a:lnTo>
                    <a:pt x="102" y="550"/>
                  </a:lnTo>
                  <a:lnTo>
                    <a:pt x="93" y="540"/>
                  </a:lnTo>
                  <a:lnTo>
                    <a:pt x="85" y="529"/>
                  </a:lnTo>
                  <a:lnTo>
                    <a:pt x="78" y="517"/>
                  </a:lnTo>
                  <a:lnTo>
                    <a:pt x="71" y="504"/>
                  </a:lnTo>
                  <a:lnTo>
                    <a:pt x="65" y="489"/>
                  </a:lnTo>
                  <a:lnTo>
                    <a:pt x="47" y="433"/>
                  </a:lnTo>
                  <a:lnTo>
                    <a:pt x="31" y="375"/>
                  </a:lnTo>
                  <a:lnTo>
                    <a:pt x="18" y="316"/>
                  </a:lnTo>
                  <a:lnTo>
                    <a:pt x="9" y="256"/>
                  </a:lnTo>
                  <a:lnTo>
                    <a:pt x="2" y="195"/>
                  </a:lnTo>
                  <a:lnTo>
                    <a:pt x="0" y="134"/>
                  </a:lnTo>
                  <a:lnTo>
                    <a:pt x="2" y="73"/>
                  </a:lnTo>
                  <a:lnTo>
                    <a:pt x="8" y="12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80"/>
            <p:cNvSpPr>
              <a:spLocks/>
            </p:cNvSpPr>
            <p:nvPr/>
          </p:nvSpPr>
          <p:spPr bwMode="auto">
            <a:xfrm>
              <a:off x="2972" y="1731"/>
              <a:ext cx="123" cy="303"/>
            </a:xfrm>
            <a:custGeom>
              <a:avLst/>
              <a:gdLst>
                <a:gd name="T0" fmla="*/ 125 w 245"/>
                <a:gd name="T1" fmla="*/ 28 h 606"/>
                <a:gd name="T2" fmla="*/ 109 w 245"/>
                <a:gd name="T3" fmla="*/ 103 h 606"/>
                <a:gd name="T4" fmla="*/ 112 w 245"/>
                <a:gd name="T5" fmla="*/ 169 h 606"/>
                <a:gd name="T6" fmla="*/ 128 w 245"/>
                <a:gd name="T7" fmla="*/ 237 h 606"/>
                <a:gd name="T8" fmla="*/ 136 w 245"/>
                <a:gd name="T9" fmla="*/ 216 h 606"/>
                <a:gd name="T10" fmla="*/ 150 w 245"/>
                <a:gd name="T11" fmla="*/ 108 h 606"/>
                <a:gd name="T12" fmla="*/ 166 w 245"/>
                <a:gd name="T13" fmla="*/ 46 h 606"/>
                <a:gd name="T14" fmla="*/ 174 w 245"/>
                <a:gd name="T15" fmla="*/ 31 h 606"/>
                <a:gd name="T16" fmla="*/ 183 w 245"/>
                <a:gd name="T17" fmla="*/ 17 h 606"/>
                <a:gd name="T18" fmla="*/ 192 w 245"/>
                <a:gd name="T19" fmla="*/ 8 h 606"/>
                <a:gd name="T20" fmla="*/ 205 w 245"/>
                <a:gd name="T21" fmla="*/ 10 h 606"/>
                <a:gd name="T22" fmla="*/ 214 w 245"/>
                <a:gd name="T23" fmla="*/ 27 h 606"/>
                <a:gd name="T24" fmla="*/ 225 w 245"/>
                <a:gd name="T25" fmla="*/ 55 h 606"/>
                <a:gd name="T26" fmla="*/ 236 w 245"/>
                <a:gd name="T27" fmla="*/ 125 h 606"/>
                <a:gd name="T28" fmla="*/ 243 w 245"/>
                <a:gd name="T29" fmla="*/ 214 h 606"/>
                <a:gd name="T30" fmla="*/ 244 w 245"/>
                <a:gd name="T31" fmla="*/ 293 h 606"/>
                <a:gd name="T32" fmla="*/ 240 w 245"/>
                <a:gd name="T33" fmla="*/ 309 h 606"/>
                <a:gd name="T34" fmla="*/ 234 w 245"/>
                <a:gd name="T35" fmla="*/ 236 h 606"/>
                <a:gd name="T36" fmla="*/ 221 w 245"/>
                <a:gd name="T37" fmla="*/ 134 h 606"/>
                <a:gd name="T38" fmla="*/ 204 w 245"/>
                <a:gd name="T39" fmla="*/ 55 h 606"/>
                <a:gd name="T40" fmla="*/ 182 w 245"/>
                <a:gd name="T41" fmla="*/ 64 h 606"/>
                <a:gd name="T42" fmla="*/ 165 w 245"/>
                <a:gd name="T43" fmla="*/ 141 h 606"/>
                <a:gd name="T44" fmla="*/ 151 w 245"/>
                <a:gd name="T45" fmla="*/ 226 h 606"/>
                <a:gd name="T46" fmla="*/ 142 w 245"/>
                <a:gd name="T47" fmla="*/ 292 h 606"/>
                <a:gd name="T48" fmla="*/ 143 w 245"/>
                <a:gd name="T49" fmla="*/ 335 h 606"/>
                <a:gd name="T50" fmla="*/ 145 w 245"/>
                <a:gd name="T51" fmla="*/ 385 h 606"/>
                <a:gd name="T52" fmla="*/ 145 w 245"/>
                <a:gd name="T53" fmla="*/ 416 h 606"/>
                <a:gd name="T54" fmla="*/ 143 w 245"/>
                <a:gd name="T55" fmla="*/ 443 h 606"/>
                <a:gd name="T56" fmla="*/ 135 w 245"/>
                <a:gd name="T57" fmla="*/ 483 h 606"/>
                <a:gd name="T58" fmla="*/ 121 w 245"/>
                <a:gd name="T59" fmla="*/ 530 h 606"/>
                <a:gd name="T60" fmla="*/ 49 w 245"/>
                <a:gd name="T61" fmla="*/ 606 h 606"/>
                <a:gd name="T62" fmla="*/ 58 w 245"/>
                <a:gd name="T63" fmla="*/ 595 h 606"/>
                <a:gd name="T64" fmla="*/ 77 w 245"/>
                <a:gd name="T65" fmla="*/ 561 h 606"/>
                <a:gd name="T66" fmla="*/ 97 w 245"/>
                <a:gd name="T67" fmla="*/ 510 h 606"/>
                <a:gd name="T68" fmla="*/ 107 w 245"/>
                <a:gd name="T69" fmla="*/ 445 h 606"/>
                <a:gd name="T70" fmla="*/ 101 w 245"/>
                <a:gd name="T71" fmla="*/ 343 h 606"/>
                <a:gd name="T72" fmla="*/ 77 w 245"/>
                <a:gd name="T73" fmla="*/ 234 h 606"/>
                <a:gd name="T74" fmla="*/ 41 w 245"/>
                <a:gd name="T75" fmla="*/ 125 h 606"/>
                <a:gd name="T76" fmla="*/ 0 w 245"/>
                <a:gd name="T77" fmla="*/ 19 h 6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45" h="606">
                  <a:moveTo>
                    <a:pt x="134" y="0"/>
                  </a:moveTo>
                  <a:lnTo>
                    <a:pt x="125" y="28"/>
                  </a:lnTo>
                  <a:lnTo>
                    <a:pt x="117" y="65"/>
                  </a:lnTo>
                  <a:lnTo>
                    <a:pt x="109" y="103"/>
                  </a:lnTo>
                  <a:lnTo>
                    <a:pt x="102" y="135"/>
                  </a:lnTo>
                  <a:lnTo>
                    <a:pt x="112" y="169"/>
                  </a:lnTo>
                  <a:lnTo>
                    <a:pt x="120" y="202"/>
                  </a:lnTo>
                  <a:lnTo>
                    <a:pt x="128" y="237"/>
                  </a:lnTo>
                  <a:lnTo>
                    <a:pt x="134" y="270"/>
                  </a:lnTo>
                  <a:lnTo>
                    <a:pt x="136" y="216"/>
                  </a:lnTo>
                  <a:lnTo>
                    <a:pt x="140" y="162"/>
                  </a:lnTo>
                  <a:lnTo>
                    <a:pt x="150" y="108"/>
                  </a:lnTo>
                  <a:lnTo>
                    <a:pt x="163" y="54"/>
                  </a:lnTo>
                  <a:lnTo>
                    <a:pt x="166" y="46"/>
                  </a:lnTo>
                  <a:lnTo>
                    <a:pt x="169" y="38"/>
                  </a:lnTo>
                  <a:lnTo>
                    <a:pt x="174" y="31"/>
                  </a:lnTo>
                  <a:lnTo>
                    <a:pt x="177" y="24"/>
                  </a:lnTo>
                  <a:lnTo>
                    <a:pt x="183" y="17"/>
                  </a:lnTo>
                  <a:lnTo>
                    <a:pt x="188" y="12"/>
                  </a:lnTo>
                  <a:lnTo>
                    <a:pt x="192" y="8"/>
                  </a:lnTo>
                  <a:lnTo>
                    <a:pt x="198" y="4"/>
                  </a:lnTo>
                  <a:lnTo>
                    <a:pt x="205" y="10"/>
                  </a:lnTo>
                  <a:lnTo>
                    <a:pt x="210" y="18"/>
                  </a:lnTo>
                  <a:lnTo>
                    <a:pt x="214" y="27"/>
                  </a:lnTo>
                  <a:lnTo>
                    <a:pt x="218" y="35"/>
                  </a:lnTo>
                  <a:lnTo>
                    <a:pt x="225" y="55"/>
                  </a:lnTo>
                  <a:lnTo>
                    <a:pt x="230" y="87"/>
                  </a:lnTo>
                  <a:lnTo>
                    <a:pt x="236" y="125"/>
                  </a:lnTo>
                  <a:lnTo>
                    <a:pt x="241" y="169"/>
                  </a:lnTo>
                  <a:lnTo>
                    <a:pt x="243" y="214"/>
                  </a:lnTo>
                  <a:lnTo>
                    <a:pt x="245" y="256"/>
                  </a:lnTo>
                  <a:lnTo>
                    <a:pt x="244" y="293"/>
                  </a:lnTo>
                  <a:lnTo>
                    <a:pt x="241" y="321"/>
                  </a:lnTo>
                  <a:lnTo>
                    <a:pt x="240" y="309"/>
                  </a:lnTo>
                  <a:lnTo>
                    <a:pt x="237" y="279"/>
                  </a:lnTo>
                  <a:lnTo>
                    <a:pt x="234" y="236"/>
                  </a:lnTo>
                  <a:lnTo>
                    <a:pt x="228" y="185"/>
                  </a:lnTo>
                  <a:lnTo>
                    <a:pt x="221" y="134"/>
                  </a:lnTo>
                  <a:lnTo>
                    <a:pt x="213" y="88"/>
                  </a:lnTo>
                  <a:lnTo>
                    <a:pt x="204" y="55"/>
                  </a:lnTo>
                  <a:lnTo>
                    <a:pt x="193" y="38"/>
                  </a:lnTo>
                  <a:lnTo>
                    <a:pt x="182" y="64"/>
                  </a:lnTo>
                  <a:lnTo>
                    <a:pt x="173" y="99"/>
                  </a:lnTo>
                  <a:lnTo>
                    <a:pt x="165" y="141"/>
                  </a:lnTo>
                  <a:lnTo>
                    <a:pt x="157" y="185"/>
                  </a:lnTo>
                  <a:lnTo>
                    <a:pt x="151" y="226"/>
                  </a:lnTo>
                  <a:lnTo>
                    <a:pt x="146" y="264"/>
                  </a:lnTo>
                  <a:lnTo>
                    <a:pt x="142" y="292"/>
                  </a:lnTo>
                  <a:lnTo>
                    <a:pt x="139" y="308"/>
                  </a:lnTo>
                  <a:lnTo>
                    <a:pt x="143" y="335"/>
                  </a:lnTo>
                  <a:lnTo>
                    <a:pt x="144" y="360"/>
                  </a:lnTo>
                  <a:lnTo>
                    <a:pt x="145" y="385"/>
                  </a:lnTo>
                  <a:lnTo>
                    <a:pt x="145" y="409"/>
                  </a:lnTo>
                  <a:lnTo>
                    <a:pt x="145" y="416"/>
                  </a:lnTo>
                  <a:lnTo>
                    <a:pt x="144" y="428"/>
                  </a:lnTo>
                  <a:lnTo>
                    <a:pt x="143" y="443"/>
                  </a:lnTo>
                  <a:lnTo>
                    <a:pt x="139" y="461"/>
                  </a:lnTo>
                  <a:lnTo>
                    <a:pt x="135" y="483"/>
                  </a:lnTo>
                  <a:lnTo>
                    <a:pt x="129" y="506"/>
                  </a:lnTo>
                  <a:lnTo>
                    <a:pt x="121" y="530"/>
                  </a:lnTo>
                  <a:lnTo>
                    <a:pt x="110" y="556"/>
                  </a:lnTo>
                  <a:lnTo>
                    <a:pt x="49" y="606"/>
                  </a:lnTo>
                  <a:lnTo>
                    <a:pt x="52" y="603"/>
                  </a:lnTo>
                  <a:lnTo>
                    <a:pt x="58" y="595"/>
                  </a:lnTo>
                  <a:lnTo>
                    <a:pt x="67" y="580"/>
                  </a:lnTo>
                  <a:lnTo>
                    <a:pt x="77" y="561"/>
                  </a:lnTo>
                  <a:lnTo>
                    <a:pt x="86" y="537"/>
                  </a:lnTo>
                  <a:lnTo>
                    <a:pt x="97" y="510"/>
                  </a:lnTo>
                  <a:lnTo>
                    <a:pt x="104" y="480"/>
                  </a:lnTo>
                  <a:lnTo>
                    <a:pt x="107" y="445"/>
                  </a:lnTo>
                  <a:lnTo>
                    <a:pt x="107" y="395"/>
                  </a:lnTo>
                  <a:lnTo>
                    <a:pt x="101" y="343"/>
                  </a:lnTo>
                  <a:lnTo>
                    <a:pt x="91" y="289"/>
                  </a:lnTo>
                  <a:lnTo>
                    <a:pt x="77" y="234"/>
                  </a:lnTo>
                  <a:lnTo>
                    <a:pt x="60" y="179"/>
                  </a:lnTo>
                  <a:lnTo>
                    <a:pt x="41" y="125"/>
                  </a:lnTo>
                  <a:lnTo>
                    <a:pt x="21" y="72"/>
                  </a:lnTo>
                  <a:lnTo>
                    <a:pt x="0" y="19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81"/>
            <p:cNvSpPr>
              <a:spLocks/>
            </p:cNvSpPr>
            <p:nvPr/>
          </p:nvSpPr>
          <p:spPr bwMode="auto">
            <a:xfrm>
              <a:off x="2869" y="1630"/>
              <a:ext cx="250" cy="127"/>
            </a:xfrm>
            <a:custGeom>
              <a:avLst/>
              <a:gdLst>
                <a:gd name="T0" fmla="*/ 7 w 500"/>
                <a:gd name="T1" fmla="*/ 230 h 253"/>
                <a:gd name="T2" fmla="*/ 18 w 500"/>
                <a:gd name="T3" fmla="*/ 184 h 253"/>
                <a:gd name="T4" fmla="*/ 31 w 500"/>
                <a:gd name="T5" fmla="*/ 143 h 253"/>
                <a:gd name="T6" fmla="*/ 45 w 500"/>
                <a:gd name="T7" fmla="*/ 104 h 253"/>
                <a:gd name="T8" fmla="*/ 60 w 500"/>
                <a:gd name="T9" fmla="*/ 70 h 253"/>
                <a:gd name="T10" fmla="*/ 76 w 500"/>
                <a:gd name="T11" fmla="*/ 41 h 253"/>
                <a:gd name="T12" fmla="*/ 95 w 500"/>
                <a:gd name="T13" fmla="*/ 20 h 253"/>
                <a:gd name="T14" fmla="*/ 117 w 500"/>
                <a:gd name="T15" fmla="*/ 5 h 253"/>
                <a:gd name="T16" fmla="*/ 136 w 500"/>
                <a:gd name="T17" fmla="*/ 3 h 253"/>
                <a:gd name="T18" fmla="*/ 148 w 500"/>
                <a:gd name="T19" fmla="*/ 12 h 253"/>
                <a:gd name="T20" fmla="*/ 162 w 500"/>
                <a:gd name="T21" fmla="*/ 22 h 253"/>
                <a:gd name="T22" fmla="*/ 176 w 500"/>
                <a:gd name="T23" fmla="*/ 37 h 253"/>
                <a:gd name="T24" fmla="*/ 196 w 500"/>
                <a:gd name="T25" fmla="*/ 58 h 253"/>
                <a:gd name="T26" fmla="*/ 220 w 500"/>
                <a:gd name="T27" fmla="*/ 89 h 253"/>
                <a:gd name="T28" fmla="*/ 244 w 500"/>
                <a:gd name="T29" fmla="*/ 123 h 253"/>
                <a:gd name="T30" fmla="*/ 268 w 500"/>
                <a:gd name="T31" fmla="*/ 164 h 253"/>
                <a:gd name="T32" fmla="*/ 284 w 500"/>
                <a:gd name="T33" fmla="*/ 176 h 253"/>
                <a:gd name="T34" fmla="*/ 298 w 500"/>
                <a:gd name="T35" fmla="*/ 144 h 253"/>
                <a:gd name="T36" fmla="*/ 321 w 500"/>
                <a:gd name="T37" fmla="*/ 100 h 253"/>
                <a:gd name="T38" fmla="*/ 352 w 500"/>
                <a:gd name="T39" fmla="*/ 59 h 253"/>
                <a:gd name="T40" fmla="*/ 376 w 500"/>
                <a:gd name="T41" fmla="*/ 38 h 253"/>
                <a:gd name="T42" fmla="*/ 389 w 500"/>
                <a:gd name="T43" fmla="*/ 32 h 253"/>
                <a:gd name="T44" fmla="*/ 403 w 500"/>
                <a:gd name="T45" fmla="*/ 28 h 253"/>
                <a:gd name="T46" fmla="*/ 417 w 500"/>
                <a:gd name="T47" fmla="*/ 26 h 253"/>
                <a:gd name="T48" fmla="*/ 433 w 500"/>
                <a:gd name="T49" fmla="*/ 36 h 253"/>
                <a:gd name="T50" fmla="*/ 452 w 500"/>
                <a:gd name="T51" fmla="*/ 63 h 253"/>
                <a:gd name="T52" fmla="*/ 473 w 500"/>
                <a:gd name="T53" fmla="*/ 104 h 253"/>
                <a:gd name="T54" fmla="*/ 492 w 500"/>
                <a:gd name="T55" fmla="*/ 149 h 253"/>
                <a:gd name="T56" fmla="*/ 449 w 500"/>
                <a:gd name="T57" fmla="*/ 177 h 253"/>
                <a:gd name="T58" fmla="*/ 437 w 500"/>
                <a:gd name="T59" fmla="*/ 153 h 253"/>
                <a:gd name="T60" fmla="*/ 422 w 500"/>
                <a:gd name="T61" fmla="*/ 127 h 253"/>
                <a:gd name="T62" fmla="*/ 406 w 500"/>
                <a:gd name="T63" fmla="*/ 105 h 253"/>
                <a:gd name="T64" fmla="*/ 391 w 500"/>
                <a:gd name="T65" fmla="*/ 97 h 253"/>
                <a:gd name="T66" fmla="*/ 383 w 500"/>
                <a:gd name="T67" fmla="*/ 105 h 253"/>
                <a:gd name="T68" fmla="*/ 371 w 500"/>
                <a:gd name="T69" fmla="*/ 124 h 253"/>
                <a:gd name="T70" fmla="*/ 356 w 500"/>
                <a:gd name="T71" fmla="*/ 157 h 253"/>
                <a:gd name="T72" fmla="*/ 340 w 500"/>
                <a:gd name="T73" fmla="*/ 202 h 253"/>
                <a:gd name="T74" fmla="*/ 194 w 500"/>
                <a:gd name="T75" fmla="*/ 191 h 253"/>
                <a:gd name="T76" fmla="*/ 170 w 500"/>
                <a:gd name="T77" fmla="*/ 140 h 253"/>
                <a:gd name="T78" fmla="*/ 146 w 500"/>
                <a:gd name="T79" fmla="*/ 104 h 253"/>
                <a:gd name="T80" fmla="*/ 122 w 500"/>
                <a:gd name="T81" fmla="*/ 83 h 253"/>
                <a:gd name="T82" fmla="*/ 103 w 500"/>
                <a:gd name="T83" fmla="*/ 100 h 253"/>
                <a:gd name="T84" fmla="*/ 86 w 500"/>
                <a:gd name="T85" fmla="*/ 192 h 253"/>
                <a:gd name="T86" fmla="*/ 0 w 500"/>
                <a:gd name="T87" fmla="*/ 253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00" h="253">
                  <a:moveTo>
                    <a:pt x="0" y="253"/>
                  </a:moveTo>
                  <a:lnTo>
                    <a:pt x="7" y="230"/>
                  </a:lnTo>
                  <a:lnTo>
                    <a:pt x="12" y="207"/>
                  </a:lnTo>
                  <a:lnTo>
                    <a:pt x="18" y="184"/>
                  </a:lnTo>
                  <a:lnTo>
                    <a:pt x="25" y="162"/>
                  </a:lnTo>
                  <a:lnTo>
                    <a:pt x="31" y="143"/>
                  </a:lnTo>
                  <a:lnTo>
                    <a:pt x="38" y="122"/>
                  </a:lnTo>
                  <a:lnTo>
                    <a:pt x="45" y="104"/>
                  </a:lnTo>
                  <a:lnTo>
                    <a:pt x="52" y="86"/>
                  </a:lnTo>
                  <a:lnTo>
                    <a:pt x="60" y="70"/>
                  </a:lnTo>
                  <a:lnTo>
                    <a:pt x="68" y="55"/>
                  </a:lnTo>
                  <a:lnTo>
                    <a:pt x="76" y="41"/>
                  </a:lnTo>
                  <a:lnTo>
                    <a:pt x="85" y="30"/>
                  </a:lnTo>
                  <a:lnTo>
                    <a:pt x="95" y="20"/>
                  </a:lnTo>
                  <a:lnTo>
                    <a:pt x="106" y="12"/>
                  </a:lnTo>
                  <a:lnTo>
                    <a:pt x="117" y="5"/>
                  </a:lnTo>
                  <a:lnTo>
                    <a:pt x="130" y="0"/>
                  </a:lnTo>
                  <a:lnTo>
                    <a:pt x="136" y="3"/>
                  </a:lnTo>
                  <a:lnTo>
                    <a:pt x="141" y="7"/>
                  </a:lnTo>
                  <a:lnTo>
                    <a:pt x="148" y="12"/>
                  </a:lnTo>
                  <a:lnTo>
                    <a:pt x="155" y="16"/>
                  </a:lnTo>
                  <a:lnTo>
                    <a:pt x="162" y="22"/>
                  </a:lnTo>
                  <a:lnTo>
                    <a:pt x="169" y="29"/>
                  </a:lnTo>
                  <a:lnTo>
                    <a:pt x="176" y="37"/>
                  </a:lnTo>
                  <a:lnTo>
                    <a:pt x="184" y="45"/>
                  </a:lnTo>
                  <a:lnTo>
                    <a:pt x="196" y="58"/>
                  </a:lnTo>
                  <a:lnTo>
                    <a:pt x="207" y="73"/>
                  </a:lnTo>
                  <a:lnTo>
                    <a:pt x="220" y="89"/>
                  </a:lnTo>
                  <a:lnTo>
                    <a:pt x="231" y="105"/>
                  </a:lnTo>
                  <a:lnTo>
                    <a:pt x="244" y="123"/>
                  </a:lnTo>
                  <a:lnTo>
                    <a:pt x="257" y="143"/>
                  </a:lnTo>
                  <a:lnTo>
                    <a:pt x="268" y="164"/>
                  </a:lnTo>
                  <a:lnTo>
                    <a:pt x="281" y="185"/>
                  </a:lnTo>
                  <a:lnTo>
                    <a:pt x="284" y="176"/>
                  </a:lnTo>
                  <a:lnTo>
                    <a:pt x="290" y="162"/>
                  </a:lnTo>
                  <a:lnTo>
                    <a:pt x="298" y="144"/>
                  </a:lnTo>
                  <a:lnTo>
                    <a:pt x="308" y="122"/>
                  </a:lnTo>
                  <a:lnTo>
                    <a:pt x="321" y="100"/>
                  </a:lnTo>
                  <a:lnTo>
                    <a:pt x="336" y="78"/>
                  </a:lnTo>
                  <a:lnTo>
                    <a:pt x="352" y="59"/>
                  </a:lnTo>
                  <a:lnTo>
                    <a:pt x="371" y="43"/>
                  </a:lnTo>
                  <a:lnTo>
                    <a:pt x="376" y="38"/>
                  </a:lnTo>
                  <a:lnTo>
                    <a:pt x="383" y="35"/>
                  </a:lnTo>
                  <a:lnTo>
                    <a:pt x="389" y="32"/>
                  </a:lnTo>
                  <a:lnTo>
                    <a:pt x="396" y="30"/>
                  </a:lnTo>
                  <a:lnTo>
                    <a:pt x="403" y="28"/>
                  </a:lnTo>
                  <a:lnTo>
                    <a:pt x="410" y="26"/>
                  </a:lnTo>
                  <a:lnTo>
                    <a:pt x="417" y="26"/>
                  </a:lnTo>
                  <a:lnTo>
                    <a:pt x="424" y="28"/>
                  </a:lnTo>
                  <a:lnTo>
                    <a:pt x="433" y="36"/>
                  </a:lnTo>
                  <a:lnTo>
                    <a:pt x="442" y="47"/>
                  </a:lnTo>
                  <a:lnTo>
                    <a:pt x="452" y="63"/>
                  </a:lnTo>
                  <a:lnTo>
                    <a:pt x="463" y="82"/>
                  </a:lnTo>
                  <a:lnTo>
                    <a:pt x="473" y="104"/>
                  </a:lnTo>
                  <a:lnTo>
                    <a:pt x="482" y="126"/>
                  </a:lnTo>
                  <a:lnTo>
                    <a:pt x="492" y="149"/>
                  </a:lnTo>
                  <a:lnTo>
                    <a:pt x="500" y="172"/>
                  </a:lnTo>
                  <a:lnTo>
                    <a:pt x="449" y="177"/>
                  </a:lnTo>
                  <a:lnTo>
                    <a:pt x="444" y="166"/>
                  </a:lnTo>
                  <a:lnTo>
                    <a:pt x="437" y="153"/>
                  </a:lnTo>
                  <a:lnTo>
                    <a:pt x="431" y="139"/>
                  </a:lnTo>
                  <a:lnTo>
                    <a:pt x="422" y="127"/>
                  </a:lnTo>
                  <a:lnTo>
                    <a:pt x="414" y="115"/>
                  </a:lnTo>
                  <a:lnTo>
                    <a:pt x="406" y="105"/>
                  </a:lnTo>
                  <a:lnTo>
                    <a:pt x="398" y="99"/>
                  </a:lnTo>
                  <a:lnTo>
                    <a:pt x="391" y="97"/>
                  </a:lnTo>
                  <a:lnTo>
                    <a:pt x="388" y="100"/>
                  </a:lnTo>
                  <a:lnTo>
                    <a:pt x="383" y="105"/>
                  </a:lnTo>
                  <a:lnTo>
                    <a:pt x="376" y="113"/>
                  </a:lnTo>
                  <a:lnTo>
                    <a:pt x="371" y="124"/>
                  </a:lnTo>
                  <a:lnTo>
                    <a:pt x="363" y="138"/>
                  </a:lnTo>
                  <a:lnTo>
                    <a:pt x="356" y="157"/>
                  </a:lnTo>
                  <a:lnTo>
                    <a:pt x="348" y="177"/>
                  </a:lnTo>
                  <a:lnTo>
                    <a:pt x="340" y="202"/>
                  </a:lnTo>
                  <a:lnTo>
                    <a:pt x="206" y="221"/>
                  </a:lnTo>
                  <a:lnTo>
                    <a:pt x="194" y="191"/>
                  </a:lnTo>
                  <a:lnTo>
                    <a:pt x="183" y="165"/>
                  </a:lnTo>
                  <a:lnTo>
                    <a:pt x="170" y="140"/>
                  </a:lnTo>
                  <a:lnTo>
                    <a:pt x="159" y="120"/>
                  </a:lnTo>
                  <a:lnTo>
                    <a:pt x="146" y="104"/>
                  </a:lnTo>
                  <a:lnTo>
                    <a:pt x="133" y="91"/>
                  </a:lnTo>
                  <a:lnTo>
                    <a:pt x="122" y="83"/>
                  </a:lnTo>
                  <a:lnTo>
                    <a:pt x="110" y="81"/>
                  </a:lnTo>
                  <a:lnTo>
                    <a:pt x="103" y="100"/>
                  </a:lnTo>
                  <a:lnTo>
                    <a:pt x="95" y="142"/>
                  </a:lnTo>
                  <a:lnTo>
                    <a:pt x="86" y="192"/>
                  </a:lnTo>
                  <a:lnTo>
                    <a:pt x="79" y="241"/>
                  </a:lnTo>
                  <a:lnTo>
                    <a:pt x="0" y="2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82"/>
            <p:cNvSpPr>
              <a:spLocks/>
            </p:cNvSpPr>
            <p:nvPr/>
          </p:nvSpPr>
          <p:spPr bwMode="auto">
            <a:xfrm>
              <a:off x="2793" y="1716"/>
              <a:ext cx="440" cy="830"/>
            </a:xfrm>
            <a:custGeom>
              <a:avLst/>
              <a:gdLst>
                <a:gd name="T0" fmla="*/ 693 w 881"/>
                <a:gd name="T1" fmla="*/ 226 h 1660"/>
                <a:gd name="T2" fmla="*/ 686 w 881"/>
                <a:gd name="T3" fmla="*/ 458 h 1660"/>
                <a:gd name="T4" fmla="*/ 658 w 881"/>
                <a:gd name="T5" fmla="*/ 537 h 1660"/>
                <a:gd name="T6" fmla="*/ 718 w 881"/>
                <a:gd name="T7" fmla="*/ 624 h 1660"/>
                <a:gd name="T8" fmla="*/ 815 w 881"/>
                <a:gd name="T9" fmla="*/ 747 h 1660"/>
                <a:gd name="T10" fmla="*/ 870 w 881"/>
                <a:gd name="T11" fmla="*/ 894 h 1660"/>
                <a:gd name="T12" fmla="*/ 879 w 881"/>
                <a:gd name="T13" fmla="*/ 1058 h 1660"/>
                <a:gd name="T14" fmla="*/ 851 w 881"/>
                <a:gd name="T15" fmla="*/ 1187 h 1660"/>
                <a:gd name="T16" fmla="*/ 779 w 881"/>
                <a:gd name="T17" fmla="*/ 1271 h 1660"/>
                <a:gd name="T18" fmla="*/ 669 w 881"/>
                <a:gd name="T19" fmla="*/ 1317 h 1660"/>
                <a:gd name="T20" fmla="*/ 617 w 881"/>
                <a:gd name="T21" fmla="*/ 1319 h 1660"/>
                <a:gd name="T22" fmla="*/ 572 w 881"/>
                <a:gd name="T23" fmla="*/ 1381 h 1660"/>
                <a:gd name="T24" fmla="*/ 442 w 881"/>
                <a:gd name="T25" fmla="*/ 1477 h 1660"/>
                <a:gd name="T26" fmla="*/ 462 w 881"/>
                <a:gd name="T27" fmla="*/ 1556 h 1660"/>
                <a:gd name="T28" fmla="*/ 416 w 881"/>
                <a:gd name="T29" fmla="*/ 1626 h 1660"/>
                <a:gd name="T30" fmla="*/ 340 w 881"/>
                <a:gd name="T31" fmla="*/ 1659 h 1660"/>
                <a:gd name="T32" fmla="*/ 257 w 881"/>
                <a:gd name="T33" fmla="*/ 1637 h 1660"/>
                <a:gd name="T34" fmla="*/ 361 w 881"/>
                <a:gd name="T35" fmla="*/ 1605 h 1660"/>
                <a:gd name="T36" fmla="*/ 435 w 881"/>
                <a:gd name="T37" fmla="*/ 1550 h 1660"/>
                <a:gd name="T38" fmla="*/ 419 w 881"/>
                <a:gd name="T39" fmla="*/ 1492 h 1660"/>
                <a:gd name="T40" fmla="*/ 318 w 881"/>
                <a:gd name="T41" fmla="*/ 1514 h 1660"/>
                <a:gd name="T42" fmla="*/ 177 w 881"/>
                <a:gd name="T43" fmla="*/ 1529 h 1660"/>
                <a:gd name="T44" fmla="*/ 59 w 881"/>
                <a:gd name="T45" fmla="*/ 1514 h 1660"/>
                <a:gd name="T46" fmla="*/ 11 w 881"/>
                <a:gd name="T47" fmla="*/ 1494 h 1660"/>
                <a:gd name="T48" fmla="*/ 103 w 881"/>
                <a:gd name="T49" fmla="*/ 1489 h 1660"/>
                <a:gd name="T50" fmla="*/ 240 w 881"/>
                <a:gd name="T51" fmla="*/ 1477 h 1660"/>
                <a:gd name="T52" fmla="*/ 369 w 881"/>
                <a:gd name="T53" fmla="*/ 1454 h 1660"/>
                <a:gd name="T54" fmla="*/ 484 w 881"/>
                <a:gd name="T55" fmla="*/ 1398 h 1660"/>
                <a:gd name="T56" fmla="*/ 547 w 881"/>
                <a:gd name="T57" fmla="*/ 1338 h 1660"/>
                <a:gd name="T58" fmla="*/ 564 w 881"/>
                <a:gd name="T59" fmla="*/ 1310 h 1660"/>
                <a:gd name="T60" fmla="*/ 461 w 881"/>
                <a:gd name="T61" fmla="*/ 1266 h 1660"/>
                <a:gd name="T62" fmla="*/ 348 w 881"/>
                <a:gd name="T63" fmla="*/ 1166 h 1660"/>
                <a:gd name="T64" fmla="*/ 303 w 881"/>
                <a:gd name="T65" fmla="*/ 1056 h 1660"/>
                <a:gd name="T66" fmla="*/ 336 w 881"/>
                <a:gd name="T67" fmla="*/ 1107 h 1660"/>
                <a:gd name="T68" fmla="*/ 396 w 881"/>
                <a:gd name="T69" fmla="*/ 1166 h 1660"/>
                <a:gd name="T70" fmla="*/ 453 w 881"/>
                <a:gd name="T71" fmla="*/ 1210 h 1660"/>
                <a:gd name="T72" fmla="*/ 519 w 881"/>
                <a:gd name="T73" fmla="*/ 1242 h 1660"/>
                <a:gd name="T74" fmla="*/ 588 w 881"/>
                <a:gd name="T75" fmla="*/ 1262 h 1660"/>
                <a:gd name="T76" fmla="*/ 571 w 881"/>
                <a:gd name="T77" fmla="*/ 1228 h 1660"/>
                <a:gd name="T78" fmla="*/ 581 w 881"/>
                <a:gd name="T79" fmla="*/ 1189 h 1660"/>
                <a:gd name="T80" fmla="*/ 641 w 881"/>
                <a:gd name="T81" fmla="*/ 1164 h 1660"/>
                <a:gd name="T82" fmla="*/ 681 w 881"/>
                <a:gd name="T83" fmla="*/ 1185 h 1660"/>
                <a:gd name="T84" fmla="*/ 670 w 881"/>
                <a:gd name="T85" fmla="*/ 1205 h 1660"/>
                <a:gd name="T86" fmla="*/ 620 w 881"/>
                <a:gd name="T87" fmla="*/ 1183 h 1660"/>
                <a:gd name="T88" fmla="*/ 603 w 881"/>
                <a:gd name="T89" fmla="*/ 1226 h 1660"/>
                <a:gd name="T90" fmla="*/ 669 w 881"/>
                <a:gd name="T91" fmla="*/ 1243 h 1660"/>
                <a:gd name="T92" fmla="*/ 676 w 881"/>
                <a:gd name="T93" fmla="*/ 1265 h 1660"/>
                <a:gd name="T94" fmla="*/ 711 w 881"/>
                <a:gd name="T95" fmla="*/ 1261 h 1660"/>
                <a:gd name="T96" fmla="*/ 765 w 881"/>
                <a:gd name="T97" fmla="*/ 1233 h 1660"/>
                <a:gd name="T98" fmla="*/ 825 w 881"/>
                <a:gd name="T99" fmla="*/ 1106 h 1660"/>
                <a:gd name="T100" fmla="*/ 798 w 881"/>
                <a:gd name="T101" fmla="*/ 915 h 1660"/>
                <a:gd name="T102" fmla="*/ 747 w 881"/>
                <a:gd name="T103" fmla="*/ 806 h 1660"/>
                <a:gd name="T104" fmla="*/ 678 w 881"/>
                <a:gd name="T105" fmla="*/ 708 h 1660"/>
                <a:gd name="T106" fmla="*/ 587 w 881"/>
                <a:gd name="T107" fmla="*/ 632 h 1660"/>
                <a:gd name="T108" fmla="*/ 602 w 881"/>
                <a:gd name="T109" fmla="*/ 568 h 1660"/>
                <a:gd name="T110" fmla="*/ 650 w 881"/>
                <a:gd name="T111" fmla="*/ 419 h 1660"/>
                <a:gd name="T112" fmla="*/ 627 w 881"/>
                <a:gd name="T113" fmla="*/ 126 h 16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81" h="1660">
                  <a:moveTo>
                    <a:pt x="654" y="0"/>
                  </a:moveTo>
                  <a:lnTo>
                    <a:pt x="666" y="50"/>
                  </a:lnTo>
                  <a:lnTo>
                    <a:pt x="677" y="107"/>
                  </a:lnTo>
                  <a:lnTo>
                    <a:pt x="686" y="167"/>
                  </a:lnTo>
                  <a:lnTo>
                    <a:pt x="693" y="226"/>
                  </a:lnTo>
                  <a:lnTo>
                    <a:pt x="696" y="287"/>
                  </a:lnTo>
                  <a:lnTo>
                    <a:pt x="697" y="346"/>
                  </a:lnTo>
                  <a:lnTo>
                    <a:pt x="694" y="401"/>
                  </a:lnTo>
                  <a:lnTo>
                    <a:pt x="687" y="451"/>
                  </a:lnTo>
                  <a:lnTo>
                    <a:pt x="686" y="458"/>
                  </a:lnTo>
                  <a:lnTo>
                    <a:pt x="682" y="469"/>
                  </a:lnTo>
                  <a:lnTo>
                    <a:pt x="678" y="484"/>
                  </a:lnTo>
                  <a:lnTo>
                    <a:pt x="672" y="502"/>
                  </a:lnTo>
                  <a:lnTo>
                    <a:pt x="665" y="520"/>
                  </a:lnTo>
                  <a:lnTo>
                    <a:pt x="658" y="537"/>
                  </a:lnTo>
                  <a:lnTo>
                    <a:pt x="650" y="553"/>
                  </a:lnTo>
                  <a:lnTo>
                    <a:pt x="642" y="567"/>
                  </a:lnTo>
                  <a:lnTo>
                    <a:pt x="669" y="585"/>
                  </a:lnTo>
                  <a:lnTo>
                    <a:pt x="694" y="603"/>
                  </a:lnTo>
                  <a:lnTo>
                    <a:pt x="718" y="624"/>
                  </a:lnTo>
                  <a:lnTo>
                    <a:pt x="740" y="646"/>
                  </a:lnTo>
                  <a:lnTo>
                    <a:pt x="761" y="670"/>
                  </a:lnTo>
                  <a:lnTo>
                    <a:pt x="780" y="694"/>
                  </a:lnTo>
                  <a:lnTo>
                    <a:pt x="799" y="719"/>
                  </a:lnTo>
                  <a:lnTo>
                    <a:pt x="815" y="747"/>
                  </a:lnTo>
                  <a:lnTo>
                    <a:pt x="830" y="775"/>
                  </a:lnTo>
                  <a:lnTo>
                    <a:pt x="843" y="803"/>
                  </a:lnTo>
                  <a:lnTo>
                    <a:pt x="853" y="833"/>
                  </a:lnTo>
                  <a:lnTo>
                    <a:pt x="863" y="863"/>
                  </a:lnTo>
                  <a:lnTo>
                    <a:pt x="870" y="894"/>
                  </a:lnTo>
                  <a:lnTo>
                    <a:pt x="876" y="925"/>
                  </a:lnTo>
                  <a:lnTo>
                    <a:pt x="879" y="958"/>
                  </a:lnTo>
                  <a:lnTo>
                    <a:pt x="881" y="990"/>
                  </a:lnTo>
                  <a:lnTo>
                    <a:pt x="881" y="1026"/>
                  </a:lnTo>
                  <a:lnTo>
                    <a:pt x="879" y="1058"/>
                  </a:lnTo>
                  <a:lnTo>
                    <a:pt x="876" y="1088"/>
                  </a:lnTo>
                  <a:lnTo>
                    <a:pt x="873" y="1115"/>
                  </a:lnTo>
                  <a:lnTo>
                    <a:pt x="867" y="1142"/>
                  </a:lnTo>
                  <a:lnTo>
                    <a:pt x="860" y="1165"/>
                  </a:lnTo>
                  <a:lnTo>
                    <a:pt x="851" y="1187"/>
                  </a:lnTo>
                  <a:lnTo>
                    <a:pt x="840" y="1206"/>
                  </a:lnTo>
                  <a:lnTo>
                    <a:pt x="828" y="1225"/>
                  </a:lnTo>
                  <a:lnTo>
                    <a:pt x="814" y="1241"/>
                  </a:lnTo>
                  <a:lnTo>
                    <a:pt x="798" y="1257"/>
                  </a:lnTo>
                  <a:lnTo>
                    <a:pt x="779" y="1271"/>
                  </a:lnTo>
                  <a:lnTo>
                    <a:pt x="759" y="1282"/>
                  </a:lnTo>
                  <a:lnTo>
                    <a:pt x="737" y="1294"/>
                  </a:lnTo>
                  <a:lnTo>
                    <a:pt x="711" y="1305"/>
                  </a:lnTo>
                  <a:lnTo>
                    <a:pt x="684" y="1315"/>
                  </a:lnTo>
                  <a:lnTo>
                    <a:pt x="669" y="1317"/>
                  </a:lnTo>
                  <a:lnTo>
                    <a:pt x="656" y="1319"/>
                  </a:lnTo>
                  <a:lnTo>
                    <a:pt x="644" y="1319"/>
                  </a:lnTo>
                  <a:lnTo>
                    <a:pt x="635" y="1319"/>
                  </a:lnTo>
                  <a:lnTo>
                    <a:pt x="626" y="1319"/>
                  </a:lnTo>
                  <a:lnTo>
                    <a:pt x="617" y="1319"/>
                  </a:lnTo>
                  <a:lnTo>
                    <a:pt x="609" y="1318"/>
                  </a:lnTo>
                  <a:lnTo>
                    <a:pt x="600" y="1317"/>
                  </a:lnTo>
                  <a:lnTo>
                    <a:pt x="595" y="1338"/>
                  </a:lnTo>
                  <a:lnTo>
                    <a:pt x="586" y="1360"/>
                  </a:lnTo>
                  <a:lnTo>
                    <a:pt x="572" y="1381"/>
                  </a:lnTo>
                  <a:lnTo>
                    <a:pt x="553" y="1403"/>
                  </a:lnTo>
                  <a:lnTo>
                    <a:pt x="530" y="1424"/>
                  </a:lnTo>
                  <a:lnTo>
                    <a:pt x="504" y="1444"/>
                  </a:lnTo>
                  <a:lnTo>
                    <a:pt x="475" y="1461"/>
                  </a:lnTo>
                  <a:lnTo>
                    <a:pt x="442" y="1477"/>
                  </a:lnTo>
                  <a:lnTo>
                    <a:pt x="450" y="1487"/>
                  </a:lnTo>
                  <a:lnTo>
                    <a:pt x="459" y="1504"/>
                  </a:lnTo>
                  <a:lnTo>
                    <a:pt x="465" y="1522"/>
                  </a:lnTo>
                  <a:lnTo>
                    <a:pt x="466" y="1540"/>
                  </a:lnTo>
                  <a:lnTo>
                    <a:pt x="462" y="1556"/>
                  </a:lnTo>
                  <a:lnTo>
                    <a:pt x="457" y="1573"/>
                  </a:lnTo>
                  <a:lnTo>
                    <a:pt x="449" y="1588"/>
                  </a:lnTo>
                  <a:lnTo>
                    <a:pt x="439" y="1601"/>
                  </a:lnTo>
                  <a:lnTo>
                    <a:pt x="429" y="1614"/>
                  </a:lnTo>
                  <a:lnTo>
                    <a:pt x="416" y="1626"/>
                  </a:lnTo>
                  <a:lnTo>
                    <a:pt x="403" y="1636"/>
                  </a:lnTo>
                  <a:lnTo>
                    <a:pt x="389" y="1644"/>
                  </a:lnTo>
                  <a:lnTo>
                    <a:pt x="373" y="1651"/>
                  </a:lnTo>
                  <a:lnTo>
                    <a:pt x="356" y="1657"/>
                  </a:lnTo>
                  <a:lnTo>
                    <a:pt x="340" y="1659"/>
                  </a:lnTo>
                  <a:lnTo>
                    <a:pt x="324" y="1660"/>
                  </a:lnTo>
                  <a:lnTo>
                    <a:pt x="307" y="1658"/>
                  </a:lnTo>
                  <a:lnTo>
                    <a:pt x="290" y="1654"/>
                  </a:lnTo>
                  <a:lnTo>
                    <a:pt x="273" y="1647"/>
                  </a:lnTo>
                  <a:lnTo>
                    <a:pt x="257" y="1637"/>
                  </a:lnTo>
                  <a:lnTo>
                    <a:pt x="290" y="1580"/>
                  </a:lnTo>
                  <a:lnTo>
                    <a:pt x="307" y="1591"/>
                  </a:lnTo>
                  <a:lnTo>
                    <a:pt x="324" y="1599"/>
                  </a:lnTo>
                  <a:lnTo>
                    <a:pt x="343" y="1604"/>
                  </a:lnTo>
                  <a:lnTo>
                    <a:pt x="361" y="1605"/>
                  </a:lnTo>
                  <a:lnTo>
                    <a:pt x="379" y="1601"/>
                  </a:lnTo>
                  <a:lnTo>
                    <a:pt x="397" y="1593"/>
                  </a:lnTo>
                  <a:lnTo>
                    <a:pt x="413" y="1582"/>
                  </a:lnTo>
                  <a:lnTo>
                    <a:pt x="427" y="1566"/>
                  </a:lnTo>
                  <a:lnTo>
                    <a:pt x="435" y="1550"/>
                  </a:lnTo>
                  <a:lnTo>
                    <a:pt x="437" y="1535"/>
                  </a:lnTo>
                  <a:lnTo>
                    <a:pt x="435" y="1521"/>
                  </a:lnTo>
                  <a:lnTo>
                    <a:pt x="430" y="1509"/>
                  </a:lnTo>
                  <a:lnTo>
                    <a:pt x="424" y="1499"/>
                  </a:lnTo>
                  <a:lnTo>
                    <a:pt x="419" y="1492"/>
                  </a:lnTo>
                  <a:lnTo>
                    <a:pt x="415" y="1486"/>
                  </a:lnTo>
                  <a:lnTo>
                    <a:pt x="413" y="1485"/>
                  </a:lnTo>
                  <a:lnTo>
                    <a:pt x="381" y="1497"/>
                  </a:lnTo>
                  <a:lnTo>
                    <a:pt x="348" y="1506"/>
                  </a:lnTo>
                  <a:lnTo>
                    <a:pt x="318" y="1514"/>
                  </a:lnTo>
                  <a:lnTo>
                    <a:pt x="288" y="1520"/>
                  </a:lnTo>
                  <a:lnTo>
                    <a:pt x="259" y="1524"/>
                  </a:lnTo>
                  <a:lnTo>
                    <a:pt x="231" y="1528"/>
                  </a:lnTo>
                  <a:lnTo>
                    <a:pt x="203" y="1529"/>
                  </a:lnTo>
                  <a:lnTo>
                    <a:pt x="177" y="1529"/>
                  </a:lnTo>
                  <a:lnTo>
                    <a:pt x="151" y="1529"/>
                  </a:lnTo>
                  <a:lnTo>
                    <a:pt x="127" y="1527"/>
                  </a:lnTo>
                  <a:lnTo>
                    <a:pt x="103" y="1523"/>
                  </a:lnTo>
                  <a:lnTo>
                    <a:pt x="81" y="1520"/>
                  </a:lnTo>
                  <a:lnTo>
                    <a:pt x="59" y="1514"/>
                  </a:lnTo>
                  <a:lnTo>
                    <a:pt x="38" y="1508"/>
                  </a:lnTo>
                  <a:lnTo>
                    <a:pt x="19" y="1501"/>
                  </a:lnTo>
                  <a:lnTo>
                    <a:pt x="0" y="1494"/>
                  </a:lnTo>
                  <a:lnTo>
                    <a:pt x="3" y="1494"/>
                  </a:lnTo>
                  <a:lnTo>
                    <a:pt x="11" y="1494"/>
                  </a:lnTo>
                  <a:lnTo>
                    <a:pt x="22" y="1493"/>
                  </a:lnTo>
                  <a:lnTo>
                    <a:pt x="38" y="1493"/>
                  </a:lnTo>
                  <a:lnTo>
                    <a:pt x="57" y="1492"/>
                  </a:lnTo>
                  <a:lnTo>
                    <a:pt x="79" y="1491"/>
                  </a:lnTo>
                  <a:lnTo>
                    <a:pt x="103" y="1489"/>
                  </a:lnTo>
                  <a:lnTo>
                    <a:pt x="129" y="1487"/>
                  </a:lnTo>
                  <a:lnTo>
                    <a:pt x="157" y="1485"/>
                  </a:lnTo>
                  <a:lnTo>
                    <a:pt x="185" y="1483"/>
                  </a:lnTo>
                  <a:lnTo>
                    <a:pt x="212" y="1480"/>
                  </a:lnTo>
                  <a:lnTo>
                    <a:pt x="240" y="1477"/>
                  </a:lnTo>
                  <a:lnTo>
                    <a:pt x="268" y="1474"/>
                  </a:lnTo>
                  <a:lnTo>
                    <a:pt x="293" y="1470"/>
                  </a:lnTo>
                  <a:lnTo>
                    <a:pt x="317" y="1467"/>
                  </a:lnTo>
                  <a:lnTo>
                    <a:pt x="338" y="1462"/>
                  </a:lnTo>
                  <a:lnTo>
                    <a:pt x="369" y="1454"/>
                  </a:lnTo>
                  <a:lnTo>
                    <a:pt x="397" y="1445"/>
                  </a:lnTo>
                  <a:lnTo>
                    <a:pt x="422" y="1434"/>
                  </a:lnTo>
                  <a:lnTo>
                    <a:pt x="445" y="1422"/>
                  </a:lnTo>
                  <a:lnTo>
                    <a:pt x="466" y="1410"/>
                  </a:lnTo>
                  <a:lnTo>
                    <a:pt x="484" y="1398"/>
                  </a:lnTo>
                  <a:lnTo>
                    <a:pt x="502" y="1385"/>
                  </a:lnTo>
                  <a:lnTo>
                    <a:pt x="515" y="1372"/>
                  </a:lnTo>
                  <a:lnTo>
                    <a:pt x="527" y="1360"/>
                  </a:lnTo>
                  <a:lnTo>
                    <a:pt x="537" y="1348"/>
                  </a:lnTo>
                  <a:lnTo>
                    <a:pt x="547" y="1338"/>
                  </a:lnTo>
                  <a:lnTo>
                    <a:pt x="552" y="1328"/>
                  </a:lnTo>
                  <a:lnTo>
                    <a:pt x="558" y="1320"/>
                  </a:lnTo>
                  <a:lnTo>
                    <a:pt x="562" y="1315"/>
                  </a:lnTo>
                  <a:lnTo>
                    <a:pt x="563" y="1311"/>
                  </a:lnTo>
                  <a:lnTo>
                    <a:pt x="564" y="1310"/>
                  </a:lnTo>
                  <a:lnTo>
                    <a:pt x="537" y="1301"/>
                  </a:lnTo>
                  <a:lnTo>
                    <a:pt x="514" y="1293"/>
                  </a:lnTo>
                  <a:lnTo>
                    <a:pt x="496" y="1286"/>
                  </a:lnTo>
                  <a:lnTo>
                    <a:pt x="479" y="1277"/>
                  </a:lnTo>
                  <a:lnTo>
                    <a:pt x="461" y="1266"/>
                  </a:lnTo>
                  <a:lnTo>
                    <a:pt x="442" y="1252"/>
                  </a:lnTo>
                  <a:lnTo>
                    <a:pt x="420" y="1236"/>
                  </a:lnTo>
                  <a:lnTo>
                    <a:pt x="392" y="1216"/>
                  </a:lnTo>
                  <a:lnTo>
                    <a:pt x="368" y="1193"/>
                  </a:lnTo>
                  <a:lnTo>
                    <a:pt x="348" y="1166"/>
                  </a:lnTo>
                  <a:lnTo>
                    <a:pt x="332" y="1138"/>
                  </a:lnTo>
                  <a:lnTo>
                    <a:pt x="321" y="1112"/>
                  </a:lnTo>
                  <a:lnTo>
                    <a:pt x="312" y="1088"/>
                  </a:lnTo>
                  <a:lnTo>
                    <a:pt x="306" y="1068"/>
                  </a:lnTo>
                  <a:lnTo>
                    <a:pt x="303" y="1056"/>
                  </a:lnTo>
                  <a:lnTo>
                    <a:pt x="302" y="1051"/>
                  </a:lnTo>
                  <a:lnTo>
                    <a:pt x="307" y="1066"/>
                  </a:lnTo>
                  <a:lnTo>
                    <a:pt x="314" y="1080"/>
                  </a:lnTo>
                  <a:lnTo>
                    <a:pt x="324" y="1094"/>
                  </a:lnTo>
                  <a:lnTo>
                    <a:pt x="336" y="1107"/>
                  </a:lnTo>
                  <a:lnTo>
                    <a:pt x="347" y="1120"/>
                  </a:lnTo>
                  <a:lnTo>
                    <a:pt x="361" y="1133"/>
                  </a:lnTo>
                  <a:lnTo>
                    <a:pt x="374" y="1144"/>
                  </a:lnTo>
                  <a:lnTo>
                    <a:pt x="385" y="1156"/>
                  </a:lnTo>
                  <a:lnTo>
                    <a:pt x="396" y="1166"/>
                  </a:lnTo>
                  <a:lnTo>
                    <a:pt x="407" y="1175"/>
                  </a:lnTo>
                  <a:lnTo>
                    <a:pt x="418" y="1185"/>
                  </a:lnTo>
                  <a:lnTo>
                    <a:pt x="429" y="1194"/>
                  </a:lnTo>
                  <a:lnTo>
                    <a:pt x="442" y="1202"/>
                  </a:lnTo>
                  <a:lnTo>
                    <a:pt x="453" y="1210"/>
                  </a:lnTo>
                  <a:lnTo>
                    <a:pt x="466" y="1217"/>
                  </a:lnTo>
                  <a:lnTo>
                    <a:pt x="479" y="1224"/>
                  </a:lnTo>
                  <a:lnTo>
                    <a:pt x="492" y="1231"/>
                  </a:lnTo>
                  <a:lnTo>
                    <a:pt x="505" y="1236"/>
                  </a:lnTo>
                  <a:lnTo>
                    <a:pt x="519" y="1242"/>
                  </a:lnTo>
                  <a:lnTo>
                    <a:pt x="532" y="1247"/>
                  </a:lnTo>
                  <a:lnTo>
                    <a:pt x="545" y="1251"/>
                  </a:lnTo>
                  <a:lnTo>
                    <a:pt x="559" y="1256"/>
                  </a:lnTo>
                  <a:lnTo>
                    <a:pt x="574" y="1259"/>
                  </a:lnTo>
                  <a:lnTo>
                    <a:pt x="588" y="1262"/>
                  </a:lnTo>
                  <a:lnTo>
                    <a:pt x="582" y="1256"/>
                  </a:lnTo>
                  <a:lnTo>
                    <a:pt x="578" y="1250"/>
                  </a:lnTo>
                  <a:lnTo>
                    <a:pt x="575" y="1244"/>
                  </a:lnTo>
                  <a:lnTo>
                    <a:pt x="573" y="1239"/>
                  </a:lnTo>
                  <a:lnTo>
                    <a:pt x="571" y="1228"/>
                  </a:lnTo>
                  <a:lnTo>
                    <a:pt x="568" y="1220"/>
                  </a:lnTo>
                  <a:lnTo>
                    <a:pt x="568" y="1211"/>
                  </a:lnTo>
                  <a:lnTo>
                    <a:pt x="571" y="1204"/>
                  </a:lnTo>
                  <a:lnTo>
                    <a:pt x="574" y="1196"/>
                  </a:lnTo>
                  <a:lnTo>
                    <a:pt x="581" y="1189"/>
                  </a:lnTo>
                  <a:lnTo>
                    <a:pt x="590" y="1182"/>
                  </a:lnTo>
                  <a:lnTo>
                    <a:pt x="603" y="1174"/>
                  </a:lnTo>
                  <a:lnTo>
                    <a:pt x="617" y="1170"/>
                  </a:lnTo>
                  <a:lnTo>
                    <a:pt x="629" y="1166"/>
                  </a:lnTo>
                  <a:lnTo>
                    <a:pt x="641" y="1164"/>
                  </a:lnTo>
                  <a:lnTo>
                    <a:pt x="651" y="1164"/>
                  </a:lnTo>
                  <a:lnTo>
                    <a:pt x="661" y="1166"/>
                  </a:lnTo>
                  <a:lnTo>
                    <a:pt x="669" y="1170"/>
                  </a:lnTo>
                  <a:lnTo>
                    <a:pt x="676" y="1176"/>
                  </a:lnTo>
                  <a:lnTo>
                    <a:pt x="681" y="1185"/>
                  </a:lnTo>
                  <a:lnTo>
                    <a:pt x="682" y="1195"/>
                  </a:lnTo>
                  <a:lnTo>
                    <a:pt x="679" y="1204"/>
                  </a:lnTo>
                  <a:lnTo>
                    <a:pt x="674" y="1211"/>
                  </a:lnTo>
                  <a:lnTo>
                    <a:pt x="671" y="1214"/>
                  </a:lnTo>
                  <a:lnTo>
                    <a:pt x="670" y="1205"/>
                  </a:lnTo>
                  <a:lnTo>
                    <a:pt x="664" y="1196"/>
                  </a:lnTo>
                  <a:lnTo>
                    <a:pt x="656" y="1189"/>
                  </a:lnTo>
                  <a:lnTo>
                    <a:pt x="646" y="1185"/>
                  </a:lnTo>
                  <a:lnTo>
                    <a:pt x="634" y="1182"/>
                  </a:lnTo>
                  <a:lnTo>
                    <a:pt x="620" y="1183"/>
                  </a:lnTo>
                  <a:lnTo>
                    <a:pt x="608" y="1188"/>
                  </a:lnTo>
                  <a:lnTo>
                    <a:pt x="595" y="1198"/>
                  </a:lnTo>
                  <a:lnTo>
                    <a:pt x="596" y="1209"/>
                  </a:lnTo>
                  <a:lnTo>
                    <a:pt x="598" y="1218"/>
                  </a:lnTo>
                  <a:lnTo>
                    <a:pt x="603" y="1226"/>
                  </a:lnTo>
                  <a:lnTo>
                    <a:pt x="610" y="1233"/>
                  </a:lnTo>
                  <a:lnTo>
                    <a:pt x="620" y="1239"/>
                  </a:lnTo>
                  <a:lnTo>
                    <a:pt x="633" y="1242"/>
                  </a:lnTo>
                  <a:lnTo>
                    <a:pt x="649" y="1243"/>
                  </a:lnTo>
                  <a:lnTo>
                    <a:pt x="669" y="1243"/>
                  </a:lnTo>
                  <a:lnTo>
                    <a:pt x="649" y="1266"/>
                  </a:lnTo>
                  <a:lnTo>
                    <a:pt x="656" y="1266"/>
                  </a:lnTo>
                  <a:lnTo>
                    <a:pt x="662" y="1266"/>
                  </a:lnTo>
                  <a:lnTo>
                    <a:pt x="669" y="1266"/>
                  </a:lnTo>
                  <a:lnTo>
                    <a:pt x="676" y="1265"/>
                  </a:lnTo>
                  <a:lnTo>
                    <a:pt x="681" y="1265"/>
                  </a:lnTo>
                  <a:lnTo>
                    <a:pt x="688" y="1264"/>
                  </a:lnTo>
                  <a:lnTo>
                    <a:pt x="694" y="1264"/>
                  </a:lnTo>
                  <a:lnTo>
                    <a:pt x="701" y="1263"/>
                  </a:lnTo>
                  <a:lnTo>
                    <a:pt x="711" y="1261"/>
                  </a:lnTo>
                  <a:lnTo>
                    <a:pt x="722" y="1258"/>
                  </a:lnTo>
                  <a:lnTo>
                    <a:pt x="732" y="1254"/>
                  </a:lnTo>
                  <a:lnTo>
                    <a:pt x="744" y="1248"/>
                  </a:lnTo>
                  <a:lnTo>
                    <a:pt x="754" y="1241"/>
                  </a:lnTo>
                  <a:lnTo>
                    <a:pt x="765" y="1233"/>
                  </a:lnTo>
                  <a:lnTo>
                    <a:pt x="776" y="1225"/>
                  </a:lnTo>
                  <a:lnTo>
                    <a:pt x="786" y="1214"/>
                  </a:lnTo>
                  <a:lnTo>
                    <a:pt x="805" y="1180"/>
                  </a:lnTo>
                  <a:lnTo>
                    <a:pt x="817" y="1143"/>
                  </a:lnTo>
                  <a:lnTo>
                    <a:pt x="825" y="1106"/>
                  </a:lnTo>
                  <a:lnTo>
                    <a:pt x="828" y="1068"/>
                  </a:lnTo>
                  <a:lnTo>
                    <a:pt x="826" y="1030"/>
                  </a:lnTo>
                  <a:lnTo>
                    <a:pt x="820" y="992"/>
                  </a:lnTo>
                  <a:lnTo>
                    <a:pt x="810" y="953"/>
                  </a:lnTo>
                  <a:lnTo>
                    <a:pt x="798" y="915"/>
                  </a:lnTo>
                  <a:lnTo>
                    <a:pt x="790" y="893"/>
                  </a:lnTo>
                  <a:lnTo>
                    <a:pt x="780" y="871"/>
                  </a:lnTo>
                  <a:lnTo>
                    <a:pt x="770" y="848"/>
                  </a:lnTo>
                  <a:lnTo>
                    <a:pt x="759" y="828"/>
                  </a:lnTo>
                  <a:lnTo>
                    <a:pt x="747" y="806"/>
                  </a:lnTo>
                  <a:lnTo>
                    <a:pt x="735" y="785"/>
                  </a:lnTo>
                  <a:lnTo>
                    <a:pt x="722" y="765"/>
                  </a:lnTo>
                  <a:lnTo>
                    <a:pt x="708" y="745"/>
                  </a:lnTo>
                  <a:lnTo>
                    <a:pt x="694" y="726"/>
                  </a:lnTo>
                  <a:lnTo>
                    <a:pt x="678" y="708"/>
                  </a:lnTo>
                  <a:lnTo>
                    <a:pt x="662" y="691"/>
                  </a:lnTo>
                  <a:lnTo>
                    <a:pt x="644" y="674"/>
                  </a:lnTo>
                  <a:lnTo>
                    <a:pt x="626" y="659"/>
                  </a:lnTo>
                  <a:lnTo>
                    <a:pt x="608" y="644"/>
                  </a:lnTo>
                  <a:lnTo>
                    <a:pt x="587" y="632"/>
                  </a:lnTo>
                  <a:lnTo>
                    <a:pt x="566" y="620"/>
                  </a:lnTo>
                  <a:lnTo>
                    <a:pt x="570" y="617"/>
                  </a:lnTo>
                  <a:lnTo>
                    <a:pt x="578" y="605"/>
                  </a:lnTo>
                  <a:lnTo>
                    <a:pt x="588" y="589"/>
                  </a:lnTo>
                  <a:lnTo>
                    <a:pt x="602" y="568"/>
                  </a:lnTo>
                  <a:lnTo>
                    <a:pt x="616" y="545"/>
                  </a:lnTo>
                  <a:lnTo>
                    <a:pt x="628" y="521"/>
                  </a:lnTo>
                  <a:lnTo>
                    <a:pt x="639" y="496"/>
                  </a:lnTo>
                  <a:lnTo>
                    <a:pt x="644" y="473"/>
                  </a:lnTo>
                  <a:lnTo>
                    <a:pt x="650" y="419"/>
                  </a:lnTo>
                  <a:lnTo>
                    <a:pt x="651" y="362"/>
                  </a:lnTo>
                  <a:lnTo>
                    <a:pt x="649" y="305"/>
                  </a:lnTo>
                  <a:lnTo>
                    <a:pt x="644" y="246"/>
                  </a:lnTo>
                  <a:lnTo>
                    <a:pt x="636" y="186"/>
                  </a:lnTo>
                  <a:lnTo>
                    <a:pt x="627" y="126"/>
                  </a:lnTo>
                  <a:lnTo>
                    <a:pt x="616" y="65"/>
                  </a:lnTo>
                  <a:lnTo>
                    <a:pt x="603" y="5"/>
                  </a:lnTo>
                  <a:lnTo>
                    <a:pt x="65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83"/>
            <p:cNvSpPr>
              <a:spLocks/>
            </p:cNvSpPr>
            <p:nvPr/>
          </p:nvSpPr>
          <p:spPr bwMode="auto">
            <a:xfrm>
              <a:off x="2793" y="2498"/>
              <a:ext cx="129" cy="65"/>
            </a:xfrm>
            <a:custGeom>
              <a:avLst/>
              <a:gdLst>
                <a:gd name="T0" fmla="*/ 141 w 259"/>
                <a:gd name="T1" fmla="*/ 79 h 130"/>
                <a:gd name="T2" fmla="*/ 164 w 259"/>
                <a:gd name="T3" fmla="*/ 74 h 130"/>
                <a:gd name="T4" fmla="*/ 186 w 259"/>
                <a:gd name="T5" fmla="*/ 65 h 130"/>
                <a:gd name="T6" fmla="*/ 206 w 259"/>
                <a:gd name="T7" fmla="*/ 51 h 130"/>
                <a:gd name="T8" fmla="*/ 223 w 259"/>
                <a:gd name="T9" fmla="*/ 38 h 130"/>
                <a:gd name="T10" fmla="*/ 237 w 259"/>
                <a:gd name="T11" fmla="*/ 24 h 130"/>
                <a:gd name="T12" fmla="*/ 247 w 259"/>
                <a:gd name="T13" fmla="*/ 11 h 130"/>
                <a:gd name="T14" fmla="*/ 254 w 259"/>
                <a:gd name="T15" fmla="*/ 3 h 130"/>
                <a:gd name="T16" fmla="*/ 256 w 259"/>
                <a:gd name="T17" fmla="*/ 0 h 130"/>
                <a:gd name="T18" fmla="*/ 257 w 259"/>
                <a:gd name="T19" fmla="*/ 9 h 130"/>
                <a:gd name="T20" fmla="*/ 259 w 259"/>
                <a:gd name="T21" fmla="*/ 25 h 130"/>
                <a:gd name="T22" fmla="*/ 256 w 259"/>
                <a:gd name="T23" fmla="*/ 46 h 130"/>
                <a:gd name="T24" fmla="*/ 248 w 259"/>
                <a:gd name="T25" fmla="*/ 69 h 130"/>
                <a:gd name="T26" fmla="*/ 233 w 259"/>
                <a:gd name="T27" fmla="*/ 91 h 130"/>
                <a:gd name="T28" fmla="*/ 209 w 259"/>
                <a:gd name="T29" fmla="*/ 110 h 130"/>
                <a:gd name="T30" fmla="*/ 173 w 259"/>
                <a:gd name="T31" fmla="*/ 124 h 130"/>
                <a:gd name="T32" fmla="*/ 124 w 259"/>
                <a:gd name="T33" fmla="*/ 130 h 130"/>
                <a:gd name="T34" fmla="*/ 101 w 259"/>
                <a:gd name="T35" fmla="*/ 129 h 130"/>
                <a:gd name="T36" fmla="*/ 80 w 259"/>
                <a:gd name="T37" fmla="*/ 125 h 130"/>
                <a:gd name="T38" fmla="*/ 62 w 259"/>
                <a:gd name="T39" fmla="*/ 120 h 130"/>
                <a:gd name="T40" fmla="*/ 45 w 259"/>
                <a:gd name="T41" fmla="*/ 112 h 130"/>
                <a:gd name="T42" fmla="*/ 30 w 259"/>
                <a:gd name="T43" fmla="*/ 103 h 130"/>
                <a:gd name="T44" fmla="*/ 18 w 259"/>
                <a:gd name="T45" fmla="*/ 92 h 130"/>
                <a:gd name="T46" fmla="*/ 9 w 259"/>
                <a:gd name="T47" fmla="*/ 78 h 130"/>
                <a:gd name="T48" fmla="*/ 0 w 259"/>
                <a:gd name="T49" fmla="*/ 62 h 130"/>
                <a:gd name="T50" fmla="*/ 33 w 259"/>
                <a:gd name="T51" fmla="*/ 4 h 130"/>
                <a:gd name="T52" fmla="*/ 41 w 259"/>
                <a:gd name="T53" fmla="*/ 21 h 130"/>
                <a:gd name="T54" fmla="*/ 50 w 259"/>
                <a:gd name="T55" fmla="*/ 36 h 130"/>
                <a:gd name="T56" fmla="*/ 63 w 259"/>
                <a:gd name="T57" fmla="*/ 49 h 130"/>
                <a:gd name="T58" fmla="*/ 77 w 259"/>
                <a:gd name="T59" fmla="*/ 61 h 130"/>
                <a:gd name="T60" fmla="*/ 91 w 259"/>
                <a:gd name="T61" fmla="*/ 70 h 130"/>
                <a:gd name="T62" fmla="*/ 108 w 259"/>
                <a:gd name="T63" fmla="*/ 76 h 130"/>
                <a:gd name="T64" fmla="*/ 124 w 259"/>
                <a:gd name="T65" fmla="*/ 79 h 130"/>
                <a:gd name="T66" fmla="*/ 141 w 259"/>
                <a:gd name="T67" fmla="*/ 79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59" h="130">
                  <a:moveTo>
                    <a:pt x="141" y="79"/>
                  </a:moveTo>
                  <a:lnTo>
                    <a:pt x="164" y="74"/>
                  </a:lnTo>
                  <a:lnTo>
                    <a:pt x="186" y="65"/>
                  </a:lnTo>
                  <a:lnTo>
                    <a:pt x="206" y="51"/>
                  </a:lnTo>
                  <a:lnTo>
                    <a:pt x="223" y="38"/>
                  </a:lnTo>
                  <a:lnTo>
                    <a:pt x="237" y="24"/>
                  </a:lnTo>
                  <a:lnTo>
                    <a:pt x="247" y="11"/>
                  </a:lnTo>
                  <a:lnTo>
                    <a:pt x="254" y="3"/>
                  </a:lnTo>
                  <a:lnTo>
                    <a:pt x="256" y="0"/>
                  </a:lnTo>
                  <a:lnTo>
                    <a:pt x="257" y="9"/>
                  </a:lnTo>
                  <a:lnTo>
                    <a:pt x="259" y="25"/>
                  </a:lnTo>
                  <a:lnTo>
                    <a:pt x="256" y="46"/>
                  </a:lnTo>
                  <a:lnTo>
                    <a:pt x="248" y="69"/>
                  </a:lnTo>
                  <a:lnTo>
                    <a:pt x="233" y="91"/>
                  </a:lnTo>
                  <a:lnTo>
                    <a:pt x="209" y="110"/>
                  </a:lnTo>
                  <a:lnTo>
                    <a:pt x="173" y="124"/>
                  </a:lnTo>
                  <a:lnTo>
                    <a:pt x="124" y="130"/>
                  </a:lnTo>
                  <a:lnTo>
                    <a:pt x="101" y="129"/>
                  </a:lnTo>
                  <a:lnTo>
                    <a:pt x="80" y="125"/>
                  </a:lnTo>
                  <a:lnTo>
                    <a:pt x="62" y="120"/>
                  </a:lnTo>
                  <a:lnTo>
                    <a:pt x="45" y="112"/>
                  </a:lnTo>
                  <a:lnTo>
                    <a:pt x="30" y="103"/>
                  </a:lnTo>
                  <a:lnTo>
                    <a:pt x="18" y="92"/>
                  </a:lnTo>
                  <a:lnTo>
                    <a:pt x="9" y="78"/>
                  </a:lnTo>
                  <a:lnTo>
                    <a:pt x="0" y="62"/>
                  </a:lnTo>
                  <a:lnTo>
                    <a:pt x="33" y="4"/>
                  </a:lnTo>
                  <a:lnTo>
                    <a:pt x="41" y="21"/>
                  </a:lnTo>
                  <a:lnTo>
                    <a:pt x="50" y="36"/>
                  </a:lnTo>
                  <a:lnTo>
                    <a:pt x="63" y="49"/>
                  </a:lnTo>
                  <a:lnTo>
                    <a:pt x="77" y="61"/>
                  </a:lnTo>
                  <a:lnTo>
                    <a:pt x="91" y="70"/>
                  </a:lnTo>
                  <a:lnTo>
                    <a:pt x="108" y="76"/>
                  </a:lnTo>
                  <a:lnTo>
                    <a:pt x="124" y="79"/>
                  </a:lnTo>
                  <a:lnTo>
                    <a:pt x="141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84"/>
            <p:cNvSpPr>
              <a:spLocks/>
            </p:cNvSpPr>
            <p:nvPr/>
          </p:nvSpPr>
          <p:spPr bwMode="auto">
            <a:xfrm>
              <a:off x="2308" y="2134"/>
              <a:ext cx="67" cy="182"/>
            </a:xfrm>
            <a:custGeom>
              <a:avLst/>
              <a:gdLst>
                <a:gd name="T0" fmla="*/ 129 w 135"/>
                <a:gd name="T1" fmla="*/ 41 h 363"/>
                <a:gd name="T2" fmla="*/ 112 w 135"/>
                <a:gd name="T3" fmla="*/ 38 h 363"/>
                <a:gd name="T4" fmla="*/ 97 w 135"/>
                <a:gd name="T5" fmla="*/ 38 h 363"/>
                <a:gd name="T6" fmla="*/ 82 w 135"/>
                <a:gd name="T7" fmla="*/ 46 h 363"/>
                <a:gd name="T8" fmla="*/ 70 w 135"/>
                <a:gd name="T9" fmla="*/ 69 h 363"/>
                <a:gd name="T10" fmla="*/ 70 w 135"/>
                <a:gd name="T11" fmla="*/ 95 h 363"/>
                <a:gd name="T12" fmla="*/ 79 w 135"/>
                <a:gd name="T13" fmla="*/ 112 h 363"/>
                <a:gd name="T14" fmla="*/ 88 w 135"/>
                <a:gd name="T15" fmla="*/ 123 h 363"/>
                <a:gd name="T16" fmla="*/ 87 w 135"/>
                <a:gd name="T17" fmla="*/ 129 h 363"/>
                <a:gd name="T18" fmla="*/ 76 w 135"/>
                <a:gd name="T19" fmla="*/ 137 h 363"/>
                <a:gd name="T20" fmla="*/ 60 w 135"/>
                <a:gd name="T21" fmla="*/ 147 h 363"/>
                <a:gd name="T22" fmla="*/ 42 w 135"/>
                <a:gd name="T23" fmla="*/ 164 h 363"/>
                <a:gd name="T24" fmla="*/ 29 w 135"/>
                <a:gd name="T25" fmla="*/ 193 h 363"/>
                <a:gd name="T26" fmla="*/ 32 w 135"/>
                <a:gd name="T27" fmla="*/ 222 h 363"/>
                <a:gd name="T28" fmla="*/ 40 w 135"/>
                <a:gd name="T29" fmla="*/ 240 h 363"/>
                <a:gd name="T30" fmla="*/ 48 w 135"/>
                <a:gd name="T31" fmla="*/ 248 h 363"/>
                <a:gd name="T32" fmla="*/ 57 w 135"/>
                <a:gd name="T33" fmla="*/ 255 h 363"/>
                <a:gd name="T34" fmla="*/ 66 w 135"/>
                <a:gd name="T35" fmla="*/ 258 h 363"/>
                <a:gd name="T36" fmla="*/ 70 w 135"/>
                <a:gd name="T37" fmla="*/ 262 h 363"/>
                <a:gd name="T38" fmla="*/ 66 w 135"/>
                <a:gd name="T39" fmla="*/ 282 h 363"/>
                <a:gd name="T40" fmla="*/ 68 w 135"/>
                <a:gd name="T41" fmla="*/ 305 h 363"/>
                <a:gd name="T42" fmla="*/ 80 w 135"/>
                <a:gd name="T43" fmla="*/ 323 h 363"/>
                <a:gd name="T44" fmla="*/ 82 w 135"/>
                <a:gd name="T45" fmla="*/ 363 h 363"/>
                <a:gd name="T46" fmla="*/ 53 w 135"/>
                <a:gd name="T47" fmla="*/ 349 h 363"/>
                <a:gd name="T48" fmla="*/ 44 w 135"/>
                <a:gd name="T49" fmla="*/ 325 h 363"/>
                <a:gd name="T50" fmla="*/ 47 w 135"/>
                <a:gd name="T51" fmla="*/ 305 h 363"/>
                <a:gd name="T52" fmla="*/ 49 w 135"/>
                <a:gd name="T53" fmla="*/ 296 h 363"/>
                <a:gd name="T54" fmla="*/ 38 w 135"/>
                <a:gd name="T55" fmla="*/ 293 h 363"/>
                <a:gd name="T56" fmla="*/ 28 w 135"/>
                <a:gd name="T57" fmla="*/ 286 h 363"/>
                <a:gd name="T58" fmla="*/ 20 w 135"/>
                <a:gd name="T59" fmla="*/ 278 h 363"/>
                <a:gd name="T60" fmla="*/ 13 w 135"/>
                <a:gd name="T61" fmla="*/ 268 h 363"/>
                <a:gd name="T62" fmla="*/ 2 w 135"/>
                <a:gd name="T63" fmla="*/ 231 h 363"/>
                <a:gd name="T64" fmla="*/ 3 w 135"/>
                <a:gd name="T65" fmla="*/ 195 h 363"/>
                <a:gd name="T66" fmla="*/ 14 w 135"/>
                <a:gd name="T67" fmla="*/ 165 h 363"/>
                <a:gd name="T68" fmla="*/ 29 w 135"/>
                <a:gd name="T69" fmla="*/ 148 h 363"/>
                <a:gd name="T70" fmla="*/ 37 w 135"/>
                <a:gd name="T71" fmla="*/ 142 h 363"/>
                <a:gd name="T72" fmla="*/ 45 w 135"/>
                <a:gd name="T73" fmla="*/ 138 h 363"/>
                <a:gd name="T74" fmla="*/ 55 w 135"/>
                <a:gd name="T75" fmla="*/ 133 h 363"/>
                <a:gd name="T76" fmla="*/ 65 w 135"/>
                <a:gd name="T77" fmla="*/ 127 h 363"/>
                <a:gd name="T78" fmla="*/ 59 w 135"/>
                <a:gd name="T79" fmla="*/ 115 h 363"/>
                <a:gd name="T80" fmla="*/ 56 w 135"/>
                <a:gd name="T81" fmla="*/ 103 h 363"/>
                <a:gd name="T82" fmla="*/ 56 w 135"/>
                <a:gd name="T83" fmla="*/ 69 h 363"/>
                <a:gd name="T84" fmla="*/ 68 w 135"/>
                <a:gd name="T85" fmla="*/ 36 h 363"/>
                <a:gd name="T86" fmla="*/ 94 w 135"/>
                <a:gd name="T87" fmla="*/ 12 h 363"/>
                <a:gd name="T88" fmla="*/ 132 w 135"/>
                <a:gd name="T89" fmla="*/ 0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363">
                  <a:moveTo>
                    <a:pt x="135" y="43"/>
                  </a:moveTo>
                  <a:lnTo>
                    <a:pt x="129" y="41"/>
                  </a:lnTo>
                  <a:lnTo>
                    <a:pt x="121" y="40"/>
                  </a:lnTo>
                  <a:lnTo>
                    <a:pt x="112" y="38"/>
                  </a:lnTo>
                  <a:lnTo>
                    <a:pt x="106" y="38"/>
                  </a:lnTo>
                  <a:lnTo>
                    <a:pt x="97" y="38"/>
                  </a:lnTo>
                  <a:lnTo>
                    <a:pt x="90" y="40"/>
                  </a:lnTo>
                  <a:lnTo>
                    <a:pt x="82" y="46"/>
                  </a:lnTo>
                  <a:lnTo>
                    <a:pt x="75" y="54"/>
                  </a:lnTo>
                  <a:lnTo>
                    <a:pt x="70" y="69"/>
                  </a:lnTo>
                  <a:lnTo>
                    <a:pt x="67" y="83"/>
                  </a:lnTo>
                  <a:lnTo>
                    <a:pt x="70" y="95"/>
                  </a:lnTo>
                  <a:lnTo>
                    <a:pt x="74" y="104"/>
                  </a:lnTo>
                  <a:lnTo>
                    <a:pt x="79" y="112"/>
                  </a:lnTo>
                  <a:lnTo>
                    <a:pt x="85" y="118"/>
                  </a:lnTo>
                  <a:lnTo>
                    <a:pt x="88" y="123"/>
                  </a:lnTo>
                  <a:lnTo>
                    <a:pt x="89" y="124"/>
                  </a:lnTo>
                  <a:lnTo>
                    <a:pt x="87" y="129"/>
                  </a:lnTo>
                  <a:lnTo>
                    <a:pt x="83" y="132"/>
                  </a:lnTo>
                  <a:lnTo>
                    <a:pt x="76" y="137"/>
                  </a:lnTo>
                  <a:lnTo>
                    <a:pt x="70" y="141"/>
                  </a:lnTo>
                  <a:lnTo>
                    <a:pt x="60" y="147"/>
                  </a:lnTo>
                  <a:lnTo>
                    <a:pt x="51" y="154"/>
                  </a:lnTo>
                  <a:lnTo>
                    <a:pt x="42" y="164"/>
                  </a:lnTo>
                  <a:lnTo>
                    <a:pt x="34" y="176"/>
                  </a:lnTo>
                  <a:lnTo>
                    <a:pt x="29" y="193"/>
                  </a:lnTo>
                  <a:lnTo>
                    <a:pt x="29" y="208"/>
                  </a:lnTo>
                  <a:lnTo>
                    <a:pt x="32" y="222"/>
                  </a:lnTo>
                  <a:lnTo>
                    <a:pt x="36" y="235"/>
                  </a:lnTo>
                  <a:lnTo>
                    <a:pt x="40" y="240"/>
                  </a:lnTo>
                  <a:lnTo>
                    <a:pt x="43" y="245"/>
                  </a:lnTo>
                  <a:lnTo>
                    <a:pt x="48" y="248"/>
                  </a:lnTo>
                  <a:lnTo>
                    <a:pt x="52" y="252"/>
                  </a:lnTo>
                  <a:lnTo>
                    <a:pt x="57" y="255"/>
                  </a:lnTo>
                  <a:lnTo>
                    <a:pt x="62" y="256"/>
                  </a:lnTo>
                  <a:lnTo>
                    <a:pt x="66" y="258"/>
                  </a:lnTo>
                  <a:lnTo>
                    <a:pt x="71" y="258"/>
                  </a:lnTo>
                  <a:lnTo>
                    <a:pt x="70" y="262"/>
                  </a:lnTo>
                  <a:lnTo>
                    <a:pt x="67" y="270"/>
                  </a:lnTo>
                  <a:lnTo>
                    <a:pt x="66" y="282"/>
                  </a:lnTo>
                  <a:lnTo>
                    <a:pt x="66" y="293"/>
                  </a:lnTo>
                  <a:lnTo>
                    <a:pt x="68" y="305"/>
                  </a:lnTo>
                  <a:lnTo>
                    <a:pt x="73" y="315"/>
                  </a:lnTo>
                  <a:lnTo>
                    <a:pt x="80" y="323"/>
                  </a:lnTo>
                  <a:lnTo>
                    <a:pt x="91" y="328"/>
                  </a:lnTo>
                  <a:lnTo>
                    <a:pt x="82" y="363"/>
                  </a:lnTo>
                  <a:lnTo>
                    <a:pt x="64" y="358"/>
                  </a:lnTo>
                  <a:lnTo>
                    <a:pt x="53" y="349"/>
                  </a:lnTo>
                  <a:lnTo>
                    <a:pt x="47" y="337"/>
                  </a:lnTo>
                  <a:lnTo>
                    <a:pt x="44" y="325"/>
                  </a:lnTo>
                  <a:lnTo>
                    <a:pt x="44" y="314"/>
                  </a:lnTo>
                  <a:lnTo>
                    <a:pt x="47" y="305"/>
                  </a:lnTo>
                  <a:lnTo>
                    <a:pt x="48" y="298"/>
                  </a:lnTo>
                  <a:lnTo>
                    <a:pt x="49" y="296"/>
                  </a:lnTo>
                  <a:lnTo>
                    <a:pt x="43" y="294"/>
                  </a:lnTo>
                  <a:lnTo>
                    <a:pt x="38" y="293"/>
                  </a:lnTo>
                  <a:lnTo>
                    <a:pt x="33" y="290"/>
                  </a:lnTo>
                  <a:lnTo>
                    <a:pt x="28" y="286"/>
                  </a:lnTo>
                  <a:lnTo>
                    <a:pt x="23" y="283"/>
                  </a:lnTo>
                  <a:lnTo>
                    <a:pt x="20" y="278"/>
                  </a:lnTo>
                  <a:lnTo>
                    <a:pt x="17" y="274"/>
                  </a:lnTo>
                  <a:lnTo>
                    <a:pt x="13" y="268"/>
                  </a:lnTo>
                  <a:lnTo>
                    <a:pt x="6" y="251"/>
                  </a:lnTo>
                  <a:lnTo>
                    <a:pt x="2" y="231"/>
                  </a:lnTo>
                  <a:lnTo>
                    <a:pt x="0" y="213"/>
                  </a:lnTo>
                  <a:lnTo>
                    <a:pt x="3" y="195"/>
                  </a:lnTo>
                  <a:lnTo>
                    <a:pt x="7" y="178"/>
                  </a:lnTo>
                  <a:lnTo>
                    <a:pt x="14" y="165"/>
                  </a:lnTo>
                  <a:lnTo>
                    <a:pt x="21" y="156"/>
                  </a:lnTo>
                  <a:lnTo>
                    <a:pt x="29" y="148"/>
                  </a:lnTo>
                  <a:lnTo>
                    <a:pt x="33" y="146"/>
                  </a:lnTo>
                  <a:lnTo>
                    <a:pt x="37" y="142"/>
                  </a:lnTo>
                  <a:lnTo>
                    <a:pt x="42" y="140"/>
                  </a:lnTo>
                  <a:lnTo>
                    <a:pt x="45" y="138"/>
                  </a:lnTo>
                  <a:lnTo>
                    <a:pt x="50" y="135"/>
                  </a:lnTo>
                  <a:lnTo>
                    <a:pt x="55" y="133"/>
                  </a:lnTo>
                  <a:lnTo>
                    <a:pt x="60" y="130"/>
                  </a:lnTo>
                  <a:lnTo>
                    <a:pt x="65" y="127"/>
                  </a:lnTo>
                  <a:lnTo>
                    <a:pt x="62" y="122"/>
                  </a:lnTo>
                  <a:lnTo>
                    <a:pt x="59" y="115"/>
                  </a:lnTo>
                  <a:lnTo>
                    <a:pt x="57" y="109"/>
                  </a:lnTo>
                  <a:lnTo>
                    <a:pt x="56" y="103"/>
                  </a:lnTo>
                  <a:lnTo>
                    <a:pt x="55" y="86"/>
                  </a:lnTo>
                  <a:lnTo>
                    <a:pt x="56" y="69"/>
                  </a:lnTo>
                  <a:lnTo>
                    <a:pt x="60" y="53"/>
                  </a:lnTo>
                  <a:lnTo>
                    <a:pt x="68" y="36"/>
                  </a:lnTo>
                  <a:lnTo>
                    <a:pt x="79" y="24"/>
                  </a:lnTo>
                  <a:lnTo>
                    <a:pt x="94" y="12"/>
                  </a:lnTo>
                  <a:lnTo>
                    <a:pt x="111" y="4"/>
                  </a:lnTo>
                  <a:lnTo>
                    <a:pt x="132" y="0"/>
                  </a:lnTo>
                  <a:lnTo>
                    <a:pt x="135" y="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85"/>
            <p:cNvSpPr>
              <a:spLocks/>
            </p:cNvSpPr>
            <p:nvPr/>
          </p:nvSpPr>
          <p:spPr bwMode="auto">
            <a:xfrm>
              <a:off x="2373" y="1914"/>
              <a:ext cx="514" cy="640"/>
            </a:xfrm>
            <a:custGeom>
              <a:avLst/>
              <a:gdLst>
                <a:gd name="T0" fmla="*/ 25 w 1027"/>
                <a:gd name="T1" fmla="*/ 443 h 1279"/>
                <a:gd name="T2" fmla="*/ 49 w 1027"/>
                <a:gd name="T3" fmla="*/ 462 h 1279"/>
                <a:gd name="T4" fmla="*/ 115 w 1027"/>
                <a:gd name="T5" fmla="*/ 334 h 1279"/>
                <a:gd name="T6" fmla="*/ 218 w 1027"/>
                <a:gd name="T7" fmla="*/ 189 h 1279"/>
                <a:gd name="T8" fmla="*/ 349 w 1027"/>
                <a:gd name="T9" fmla="*/ 83 h 1279"/>
                <a:gd name="T10" fmla="*/ 512 w 1027"/>
                <a:gd name="T11" fmla="*/ 18 h 1279"/>
                <a:gd name="T12" fmla="*/ 655 w 1027"/>
                <a:gd name="T13" fmla="*/ 0 h 1279"/>
                <a:gd name="T14" fmla="*/ 780 w 1027"/>
                <a:gd name="T15" fmla="*/ 10 h 1279"/>
                <a:gd name="T16" fmla="*/ 897 w 1027"/>
                <a:gd name="T17" fmla="*/ 46 h 1279"/>
                <a:gd name="T18" fmla="*/ 1003 w 1027"/>
                <a:gd name="T19" fmla="*/ 112 h 1279"/>
                <a:gd name="T20" fmla="*/ 935 w 1027"/>
                <a:gd name="T21" fmla="*/ 168 h 1279"/>
                <a:gd name="T22" fmla="*/ 826 w 1027"/>
                <a:gd name="T23" fmla="*/ 110 h 1279"/>
                <a:gd name="T24" fmla="*/ 706 w 1027"/>
                <a:gd name="T25" fmla="*/ 80 h 1279"/>
                <a:gd name="T26" fmla="*/ 580 w 1027"/>
                <a:gd name="T27" fmla="*/ 78 h 1279"/>
                <a:gd name="T28" fmla="*/ 453 w 1027"/>
                <a:gd name="T29" fmla="*/ 100 h 1279"/>
                <a:gd name="T30" fmla="*/ 337 w 1027"/>
                <a:gd name="T31" fmla="*/ 151 h 1279"/>
                <a:gd name="T32" fmla="*/ 238 w 1027"/>
                <a:gd name="T33" fmla="*/ 227 h 1279"/>
                <a:gd name="T34" fmla="*/ 155 w 1027"/>
                <a:gd name="T35" fmla="*/ 322 h 1279"/>
                <a:gd name="T36" fmla="*/ 98 w 1027"/>
                <a:gd name="T37" fmla="*/ 422 h 1279"/>
                <a:gd name="T38" fmla="*/ 69 w 1027"/>
                <a:gd name="T39" fmla="*/ 520 h 1279"/>
                <a:gd name="T40" fmla="*/ 61 w 1027"/>
                <a:gd name="T41" fmla="*/ 675 h 1279"/>
                <a:gd name="T42" fmla="*/ 85 w 1027"/>
                <a:gd name="T43" fmla="*/ 806 h 1279"/>
                <a:gd name="T44" fmla="*/ 127 w 1027"/>
                <a:gd name="T45" fmla="*/ 884 h 1279"/>
                <a:gd name="T46" fmla="*/ 211 w 1027"/>
                <a:gd name="T47" fmla="*/ 975 h 1279"/>
                <a:gd name="T48" fmla="*/ 313 w 1027"/>
                <a:gd name="T49" fmla="*/ 1043 h 1279"/>
                <a:gd name="T50" fmla="*/ 427 w 1027"/>
                <a:gd name="T51" fmla="*/ 1079 h 1279"/>
                <a:gd name="T52" fmla="*/ 476 w 1027"/>
                <a:gd name="T53" fmla="*/ 1088 h 1279"/>
                <a:gd name="T54" fmla="*/ 403 w 1027"/>
                <a:gd name="T55" fmla="*/ 1117 h 1279"/>
                <a:gd name="T56" fmla="*/ 362 w 1027"/>
                <a:gd name="T57" fmla="*/ 1136 h 1279"/>
                <a:gd name="T58" fmla="*/ 379 w 1027"/>
                <a:gd name="T59" fmla="*/ 1168 h 1279"/>
                <a:gd name="T60" fmla="*/ 429 w 1027"/>
                <a:gd name="T61" fmla="*/ 1170 h 1279"/>
                <a:gd name="T62" fmla="*/ 508 w 1027"/>
                <a:gd name="T63" fmla="*/ 1185 h 1279"/>
                <a:gd name="T64" fmla="*/ 615 w 1027"/>
                <a:gd name="T65" fmla="*/ 1212 h 1279"/>
                <a:gd name="T66" fmla="*/ 693 w 1027"/>
                <a:gd name="T67" fmla="*/ 1187 h 1279"/>
                <a:gd name="T68" fmla="*/ 726 w 1027"/>
                <a:gd name="T69" fmla="*/ 1147 h 1279"/>
                <a:gd name="T70" fmla="*/ 730 w 1027"/>
                <a:gd name="T71" fmla="*/ 1115 h 1279"/>
                <a:gd name="T72" fmla="*/ 746 w 1027"/>
                <a:gd name="T73" fmla="*/ 1140 h 1279"/>
                <a:gd name="T74" fmla="*/ 757 w 1027"/>
                <a:gd name="T75" fmla="*/ 1192 h 1279"/>
                <a:gd name="T76" fmla="*/ 742 w 1027"/>
                <a:gd name="T77" fmla="*/ 1232 h 1279"/>
                <a:gd name="T78" fmla="*/ 712 w 1027"/>
                <a:gd name="T79" fmla="*/ 1250 h 1279"/>
                <a:gd name="T80" fmla="*/ 654 w 1027"/>
                <a:gd name="T81" fmla="*/ 1272 h 1279"/>
                <a:gd name="T82" fmla="*/ 570 w 1027"/>
                <a:gd name="T83" fmla="*/ 1278 h 1279"/>
                <a:gd name="T84" fmla="*/ 491 w 1027"/>
                <a:gd name="T85" fmla="*/ 1244 h 1279"/>
                <a:gd name="T86" fmla="*/ 419 w 1027"/>
                <a:gd name="T87" fmla="*/ 1222 h 1279"/>
                <a:gd name="T88" fmla="*/ 348 w 1027"/>
                <a:gd name="T89" fmla="*/ 1222 h 1279"/>
                <a:gd name="T90" fmla="*/ 319 w 1027"/>
                <a:gd name="T91" fmla="*/ 1185 h 1279"/>
                <a:gd name="T92" fmla="*/ 290 w 1027"/>
                <a:gd name="T93" fmla="*/ 1105 h 1279"/>
                <a:gd name="T94" fmla="*/ 211 w 1027"/>
                <a:gd name="T95" fmla="*/ 1073 h 1279"/>
                <a:gd name="T96" fmla="*/ 144 w 1027"/>
                <a:gd name="T97" fmla="*/ 1027 h 1279"/>
                <a:gd name="T98" fmla="*/ 88 w 1027"/>
                <a:gd name="T99" fmla="*/ 965 h 1279"/>
                <a:gd name="T100" fmla="*/ 39 w 1027"/>
                <a:gd name="T101" fmla="*/ 869 h 1279"/>
                <a:gd name="T102" fmla="*/ 12 w 1027"/>
                <a:gd name="T103" fmla="*/ 702 h 1279"/>
                <a:gd name="T104" fmla="*/ 23 w 1027"/>
                <a:gd name="T105" fmla="*/ 558 h 1279"/>
                <a:gd name="T106" fmla="*/ 32 w 1027"/>
                <a:gd name="T107" fmla="*/ 505 h 1279"/>
                <a:gd name="T108" fmla="*/ 0 w 1027"/>
                <a:gd name="T109" fmla="*/ 439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27" h="1279">
                  <a:moveTo>
                    <a:pt x="0" y="439"/>
                  </a:moveTo>
                  <a:lnTo>
                    <a:pt x="9" y="440"/>
                  </a:lnTo>
                  <a:lnTo>
                    <a:pt x="17" y="441"/>
                  </a:lnTo>
                  <a:lnTo>
                    <a:pt x="25" y="443"/>
                  </a:lnTo>
                  <a:lnTo>
                    <a:pt x="32" y="447"/>
                  </a:lnTo>
                  <a:lnTo>
                    <a:pt x="38" y="451"/>
                  </a:lnTo>
                  <a:lnTo>
                    <a:pt x="44" y="456"/>
                  </a:lnTo>
                  <a:lnTo>
                    <a:pt x="49" y="462"/>
                  </a:lnTo>
                  <a:lnTo>
                    <a:pt x="53" y="466"/>
                  </a:lnTo>
                  <a:lnTo>
                    <a:pt x="72" y="420"/>
                  </a:lnTo>
                  <a:lnTo>
                    <a:pt x="93" y="376"/>
                  </a:lnTo>
                  <a:lnTo>
                    <a:pt x="115" y="334"/>
                  </a:lnTo>
                  <a:lnTo>
                    <a:pt x="139" y="295"/>
                  </a:lnTo>
                  <a:lnTo>
                    <a:pt x="163" y="257"/>
                  </a:lnTo>
                  <a:lnTo>
                    <a:pt x="190" y="222"/>
                  </a:lnTo>
                  <a:lnTo>
                    <a:pt x="218" y="189"/>
                  </a:lnTo>
                  <a:lnTo>
                    <a:pt x="247" y="159"/>
                  </a:lnTo>
                  <a:lnTo>
                    <a:pt x="280" y="131"/>
                  </a:lnTo>
                  <a:lnTo>
                    <a:pt x="313" y="106"/>
                  </a:lnTo>
                  <a:lnTo>
                    <a:pt x="349" y="83"/>
                  </a:lnTo>
                  <a:lnTo>
                    <a:pt x="387" y="62"/>
                  </a:lnTo>
                  <a:lnTo>
                    <a:pt x="426" y="45"/>
                  </a:lnTo>
                  <a:lnTo>
                    <a:pt x="469" y="30"/>
                  </a:lnTo>
                  <a:lnTo>
                    <a:pt x="512" y="18"/>
                  </a:lnTo>
                  <a:lnTo>
                    <a:pt x="560" y="9"/>
                  </a:lnTo>
                  <a:lnTo>
                    <a:pt x="592" y="4"/>
                  </a:lnTo>
                  <a:lnTo>
                    <a:pt x="623" y="2"/>
                  </a:lnTo>
                  <a:lnTo>
                    <a:pt x="655" y="0"/>
                  </a:lnTo>
                  <a:lnTo>
                    <a:pt x="686" y="0"/>
                  </a:lnTo>
                  <a:lnTo>
                    <a:pt x="718" y="2"/>
                  </a:lnTo>
                  <a:lnTo>
                    <a:pt x="749" y="4"/>
                  </a:lnTo>
                  <a:lnTo>
                    <a:pt x="780" y="10"/>
                  </a:lnTo>
                  <a:lnTo>
                    <a:pt x="810" y="16"/>
                  </a:lnTo>
                  <a:lnTo>
                    <a:pt x="840" y="24"/>
                  </a:lnTo>
                  <a:lnTo>
                    <a:pt x="868" y="34"/>
                  </a:lnTo>
                  <a:lnTo>
                    <a:pt x="897" y="46"/>
                  </a:lnTo>
                  <a:lnTo>
                    <a:pt x="925" y="60"/>
                  </a:lnTo>
                  <a:lnTo>
                    <a:pt x="953" y="75"/>
                  </a:lnTo>
                  <a:lnTo>
                    <a:pt x="978" y="92"/>
                  </a:lnTo>
                  <a:lnTo>
                    <a:pt x="1003" y="112"/>
                  </a:lnTo>
                  <a:lnTo>
                    <a:pt x="1027" y="132"/>
                  </a:lnTo>
                  <a:lnTo>
                    <a:pt x="985" y="208"/>
                  </a:lnTo>
                  <a:lnTo>
                    <a:pt x="961" y="188"/>
                  </a:lnTo>
                  <a:lnTo>
                    <a:pt x="935" y="168"/>
                  </a:lnTo>
                  <a:lnTo>
                    <a:pt x="910" y="151"/>
                  </a:lnTo>
                  <a:lnTo>
                    <a:pt x="882" y="136"/>
                  </a:lnTo>
                  <a:lnTo>
                    <a:pt x="855" y="122"/>
                  </a:lnTo>
                  <a:lnTo>
                    <a:pt x="826" y="110"/>
                  </a:lnTo>
                  <a:lnTo>
                    <a:pt x="797" y="100"/>
                  </a:lnTo>
                  <a:lnTo>
                    <a:pt x="767" y="92"/>
                  </a:lnTo>
                  <a:lnTo>
                    <a:pt x="737" y="86"/>
                  </a:lnTo>
                  <a:lnTo>
                    <a:pt x="706" y="80"/>
                  </a:lnTo>
                  <a:lnTo>
                    <a:pt x="675" y="78"/>
                  </a:lnTo>
                  <a:lnTo>
                    <a:pt x="644" y="76"/>
                  </a:lnTo>
                  <a:lnTo>
                    <a:pt x="613" y="76"/>
                  </a:lnTo>
                  <a:lnTo>
                    <a:pt x="580" y="78"/>
                  </a:lnTo>
                  <a:lnTo>
                    <a:pt x="549" y="80"/>
                  </a:lnTo>
                  <a:lnTo>
                    <a:pt x="517" y="85"/>
                  </a:lnTo>
                  <a:lnTo>
                    <a:pt x="484" y="92"/>
                  </a:lnTo>
                  <a:lnTo>
                    <a:pt x="453" y="100"/>
                  </a:lnTo>
                  <a:lnTo>
                    <a:pt x="421" y="110"/>
                  </a:lnTo>
                  <a:lnTo>
                    <a:pt x="393" y="122"/>
                  </a:lnTo>
                  <a:lnTo>
                    <a:pt x="364" y="136"/>
                  </a:lnTo>
                  <a:lnTo>
                    <a:pt x="337" y="151"/>
                  </a:lnTo>
                  <a:lnTo>
                    <a:pt x="311" y="168"/>
                  </a:lnTo>
                  <a:lnTo>
                    <a:pt x="285" y="185"/>
                  </a:lnTo>
                  <a:lnTo>
                    <a:pt x="261" y="206"/>
                  </a:lnTo>
                  <a:lnTo>
                    <a:pt x="238" y="227"/>
                  </a:lnTo>
                  <a:lnTo>
                    <a:pt x="216" y="249"/>
                  </a:lnTo>
                  <a:lnTo>
                    <a:pt x="194" y="273"/>
                  </a:lnTo>
                  <a:lnTo>
                    <a:pt x="175" y="297"/>
                  </a:lnTo>
                  <a:lnTo>
                    <a:pt x="155" y="322"/>
                  </a:lnTo>
                  <a:lnTo>
                    <a:pt x="137" y="349"/>
                  </a:lnTo>
                  <a:lnTo>
                    <a:pt x="120" y="376"/>
                  </a:lnTo>
                  <a:lnTo>
                    <a:pt x="108" y="399"/>
                  </a:lnTo>
                  <a:lnTo>
                    <a:pt x="98" y="422"/>
                  </a:lnTo>
                  <a:lnTo>
                    <a:pt x="88" y="447"/>
                  </a:lnTo>
                  <a:lnTo>
                    <a:pt x="82" y="471"/>
                  </a:lnTo>
                  <a:lnTo>
                    <a:pt x="75" y="495"/>
                  </a:lnTo>
                  <a:lnTo>
                    <a:pt x="69" y="520"/>
                  </a:lnTo>
                  <a:lnTo>
                    <a:pt x="65" y="545"/>
                  </a:lnTo>
                  <a:lnTo>
                    <a:pt x="62" y="570"/>
                  </a:lnTo>
                  <a:lnTo>
                    <a:pt x="60" y="622"/>
                  </a:lnTo>
                  <a:lnTo>
                    <a:pt x="61" y="675"/>
                  </a:lnTo>
                  <a:lnTo>
                    <a:pt x="67" y="726"/>
                  </a:lnTo>
                  <a:lnTo>
                    <a:pt x="77" y="777"/>
                  </a:lnTo>
                  <a:lnTo>
                    <a:pt x="80" y="792"/>
                  </a:lnTo>
                  <a:lnTo>
                    <a:pt x="85" y="806"/>
                  </a:lnTo>
                  <a:lnTo>
                    <a:pt x="88" y="820"/>
                  </a:lnTo>
                  <a:lnTo>
                    <a:pt x="93" y="834"/>
                  </a:lnTo>
                  <a:lnTo>
                    <a:pt x="109" y="859"/>
                  </a:lnTo>
                  <a:lnTo>
                    <a:pt x="127" y="884"/>
                  </a:lnTo>
                  <a:lnTo>
                    <a:pt x="146" y="908"/>
                  </a:lnTo>
                  <a:lnTo>
                    <a:pt x="166" y="931"/>
                  </a:lnTo>
                  <a:lnTo>
                    <a:pt x="188" y="953"/>
                  </a:lnTo>
                  <a:lnTo>
                    <a:pt x="211" y="975"/>
                  </a:lnTo>
                  <a:lnTo>
                    <a:pt x="235" y="995"/>
                  </a:lnTo>
                  <a:lnTo>
                    <a:pt x="260" y="1012"/>
                  </a:lnTo>
                  <a:lnTo>
                    <a:pt x="285" y="1029"/>
                  </a:lnTo>
                  <a:lnTo>
                    <a:pt x="313" y="1043"/>
                  </a:lnTo>
                  <a:lnTo>
                    <a:pt x="341" y="1056"/>
                  </a:lnTo>
                  <a:lnTo>
                    <a:pt x="368" y="1066"/>
                  </a:lnTo>
                  <a:lnTo>
                    <a:pt x="397" y="1074"/>
                  </a:lnTo>
                  <a:lnTo>
                    <a:pt x="427" y="1079"/>
                  </a:lnTo>
                  <a:lnTo>
                    <a:pt x="457" y="1082"/>
                  </a:lnTo>
                  <a:lnTo>
                    <a:pt x="487" y="1081"/>
                  </a:lnTo>
                  <a:lnTo>
                    <a:pt x="484" y="1083"/>
                  </a:lnTo>
                  <a:lnTo>
                    <a:pt x="476" y="1088"/>
                  </a:lnTo>
                  <a:lnTo>
                    <a:pt x="463" y="1095"/>
                  </a:lnTo>
                  <a:lnTo>
                    <a:pt x="446" y="1103"/>
                  </a:lnTo>
                  <a:lnTo>
                    <a:pt x="425" y="1111"/>
                  </a:lnTo>
                  <a:lnTo>
                    <a:pt x="403" y="1117"/>
                  </a:lnTo>
                  <a:lnTo>
                    <a:pt x="379" y="1121"/>
                  </a:lnTo>
                  <a:lnTo>
                    <a:pt x="353" y="1121"/>
                  </a:lnTo>
                  <a:lnTo>
                    <a:pt x="358" y="1128"/>
                  </a:lnTo>
                  <a:lnTo>
                    <a:pt x="362" y="1136"/>
                  </a:lnTo>
                  <a:lnTo>
                    <a:pt x="365" y="1146"/>
                  </a:lnTo>
                  <a:lnTo>
                    <a:pt x="370" y="1154"/>
                  </a:lnTo>
                  <a:lnTo>
                    <a:pt x="373" y="1161"/>
                  </a:lnTo>
                  <a:lnTo>
                    <a:pt x="379" y="1168"/>
                  </a:lnTo>
                  <a:lnTo>
                    <a:pt x="385" y="1171"/>
                  </a:lnTo>
                  <a:lnTo>
                    <a:pt x="391" y="1172"/>
                  </a:lnTo>
                  <a:lnTo>
                    <a:pt x="410" y="1171"/>
                  </a:lnTo>
                  <a:lnTo>
                    <a:pt x="429" y="1170"/>
                  </a:lnTo>
                  <a:lnTo>
                    <a:pt x="448" y="1171"/>
                  </a:lnTo>
                  <a:lnTo>
                    <a:pt x="468" y="1173"/>
                  </a:lnTo>
                  <a:lnTo>
                    <a:pt x="487" y="1178"/>
                  </a:lnTo>
                  <a:lnTo>
                    <a:pt x="508" y="1185"/>
                  </a:lnTo>
                  <a:lnTo>
                    <a:pt x="530" y="1196"/>
                  </a:lnTo>
                  <a:lnTo>
                    <a:pt x="552" y="1212"/>
                  </a:lnTo>
                  <a:lnTo>
                    <a:pt x="586" y="1214"/>
                  </a:lnTo>
                  <a:lnTo>
                    <a:pt x="615" y="1212"/>
                  </a:lnTo>
                  <a:lnTo>
                    <a:pt x="640" y="1209"/>
                  </a:lnTo>
                  <a:lnTo>
                    <a:pt x="662" y="1203"/>
                  </a:lnTo>
                  <a:lnTo>
                    <a:pt x="679" y="1196"/>
                  </a:lnTo>
                  <a:lnTo>
                    <a:pt x="693" y="1187"/>
                  </a:lnTo>
                  <a:lnTo>
                    <a:pt x="705" y="1178"/>
                  </a:lnTo>
                  <a:lnTo>
                    <a:pt x="714" y="1168"/>
                  </a:lnTo>
                  <a:lnTo>
                    <a:pt x="721" y="1157"/>
                  </a:lnTo>
                  <a:lnTo>
                    <a:pt x="726" y="1147"/>
                  </a:lnTo>
                  <a:lnTo>
                    <a:pt x="728" y="1136"/>
                  </a:lnTo>
                  <a:lnTo>
                    <a:pt x="730" y="1128"/>
                  </a:lnTo>
                  <a:lnTo>
                    <a:pt x="730" y="1120"/>
                  </a:lnTo>
                  <a:lnTo>
                    <a:pt x="730" y="1115"/>
                  </a:lnTo>
                  <a:lnTo>
                    <a:pt x="730" y="1111"/>
                  </a:lnTo>
                  <a:lnTo>
                    <a:pt x="730" y="1110"/>
                  </a:lnTo>
                  <a:lnTo>
                    <a:pt x="739" y="1126"/>
                  </a:lnTo>
                  <a:lnTo>
                    <a:pt x="746" y="1140"/>
                  </a:lnTo>
                  <a:lnTo>
                    <a:pt x="752" y="1153"/>
                  </a:lnTo>
                  <a:lnTo>
                    <a:pt x="757" y="1164"/>
                  </a:lnTo>
                  <a:lnTo>
                    <a:pt x="758" y="1178"/>
                  </a:lnTo>
                  <a:lnTo>
                    <a:pt x="757" y="1192"/>
                  </a:lnTo>
                  <a:lnTo>
                    <a:pt x="753" y="1209"/>
                  </a:lnTo>
                  <a:lnTo>
                    <a:pt x="746" y="1229"/>
                  </a:lnTo>
                  <a:lnTo>
                    <a:pt x="745" y="1230"/>
                  </a:lnTo>
                  <a:lnTo>
                    <a:pt x="742" y="1232"/>
                  </a:lnTo>
                  <a:lnTo>
                    <a:pt x="737" y="1235"/>
                  </a:lnTo>
                  <a:lnTo>
                    <a:pt x="730" y="1240"/>
                  </a:lnTo>
                  <a:lnTo>
                    <a:pt x="722" y="1246"/>
                  </a:lnTo>
                  <a:lnTo>
                    <a:pt x="712" y="1250"/>
                  </a:lnTo>
                  <a:lnTo>
                    <a:pt x="700" y="1256"/>
                  </a:lnTo>
                  <a:lnTo>
                    <a:pt x="686" y="1262"/>
                  </a:lnTo>
                  <a:lnTo>
                    <a:pt x="670" y="1268"/>
                  </a:lnTo>
                  <a:lnTo>
                    <a:pt x="654" y="1272"/>
                  </a:lnTo>
                  <a:lnTo>
                    <a:pt x="635" y="1276"/>
                  </a:lnTo>
                  <a:lnTo>
                    <a:pt x="615" y="1278"/>
                  </a:lnTo>
                  <a:lnTo>
                    <a:pt x="593" y="1279"/>
                  </a:lnTo>
                  <a:lnTo>
                    <a:pt x="570" y="1278"/>
                  </a:lnTo>
                  <a:lnTo>
                    <a:pt x="546" y="1275"/>
                  </a:lnTo>
                  <a:lnTo>
                    <a:pt x="519" y="1270"/>
                  </a:lnTo>
                  <a:lnTo>
                    <a:pt x="506" y="1255"/>
                  </a:lnTo>
                  <a:lnTo>
                    <a:pt x="491" y="1244"/>
                  </a:lnTo>
                  <a:lnTo>
                    <a:pt x="474" y="1234"/>
                  </a:lnTo>
                  <a:lnTo>
                    <a:pt x="457" y="1227"/>
                  </a:lnTo>
                  <a:lnTo>
                    <a:pt x="439" y="1224"/>
                  </a:lnTo>
                  <a:lnTo>
                    <a:pt x="419" y="1222"/>
                  </a:lnTo>
                  <a:lnTo>
                    <a:pt x="398" y="1222"/>
                  </a:lnTo>
                  <a:lnTo>
                    <a:pt x="377" y="1224"/>
                  </a:lnTo>
                  <a:lnTo>
                    <a:pt x="360" y="1225"/>
                  </a:lnTo>
                  <a:lnTo>
                    <a:pt x="348" y="1222"/>
                  </a:lnTo>
                  <a:lnTo>
                    <a:pt x="337" y="1216"/>
                  </a:lnTo>
                  <a:lnTo>
                    <a:pt x="329" y="1207"/>
                  </a:lnTo>
                  <a:lnTo>
                    <a:pt x="324" y="1196"/>
                  </a:lnTo>
                  <a:lnTo>
                    <a:pt x="319" y="1185"/>
                  </a:lnTo>
                  <a:lnTo>
                    <a:pt x="315" y="1172"/>
                  </a:lnTo>
                  <a:lnTo>
                    <a:pt x="312" y="1159"/>
                  </a:lnTo>
                  <a:lnTo>
                    <a:pt x="312" y="1111"/>
                  </a:lnTo>
                  <a:lnTo>
                    <a:pt x="290" y="1105"/>
                  </a:lnTo>
                  <a:lnTo>
                    <a:pt x="269" y="1098"/>
                  </a:lnTo>
                  <a:lnTo>
                    <a:pt x="249" y="1092"/>
                  </a:lnTo>
                  <a:lnTo>
                    <a:pt x="230" y="1082"/>
                  </a:lnTo>
                  <a:lnTo>
                    <a:pt x="211" y="1073"/>
                  </a:lnTo>
                  <a:lnTo>
                    <a:pt x="193" y="1063"/>
                  </a:lnTo>
                  <a:lnTo>
                    <a:pt x="176" y="1051"/>
                  </a:lnTo>
                  <a:lnTo>
                    <a:pt x="160" y="1040"/>
                  </a:lnTo>
                  <a:lnTo>
                    <a:pt x="144" y="1027"/>
                  </a:lnTo>
                  <a:lnTo>
                    <a:pt x="129" y="1012"/>
                  </a:lnTo>
                  <a:lnTo>
                    <a:pt x="115" y="997"/>
                  </a:lnTo>
                  <a:lnTo>
                    <a:pt x="101" y="982"/>
                  </a:lnTo>
                  <a:lnTo>
                    <a:pt x="88" y="965"/>
                  </a:lnTo>
                  <a:lnTo>
                    <a:pt x="77" y="948"/>
                  </a:lnTo>
                  <a:lnTo>
                    <a:pt x="65" y="928"/>
                  </a:lnTo>
                  <a:lnTo>
                    <a:pt x="55" y="908"/>
                  </a:lnTo>
                  <a:lnTo>
                    <a:pt x="39" y="869"/>
                  </a:lnTo>
                  <a:lnTo>
                    <a:pt x="27" y="829"/>
                  </a:lnTo>
                  <a:lnTo>
                    <a:pt x="19" y="788"/>
                  </a:lnTo>
                  <a:lnTo>
                    <a:pt x="15" y="745"/>
                  </a:lnTo>
                  <a:lnTo>
                    <a:pt x="12" y="702"/>
                  </a:lnTo>
                  <a:lnTo>
                    <a:pt x="12" y="660"/>
                  </a:lnTo>
                  <a:lnTo>
                    <a:pt x="15" y="617"/>
                  </a:lnTo>
                  <a:lnTo>
                    <a:pt x="18" y="576"/>
                  </a:lnTo>
                  <a:lnTo>
                    <a:pt x="23" y="558"/>
                  </a:lnTo>
                  <a:lnTo>
                    <a:pt x="26" y="542"/>
                  </a:lnTo>
                  <a:lnTo>
                    <a:pt x="31" y="528"/>
                  </a:lnTo>
                  <a:lnTo>
                    <a:pt x="36" y="513"/>
                  </a:lnTo>
                  <a:lnTo>
                    <a:pt x="32" y="505"/>
                  </a:lnTo>
                  <a:lnTo>
                    <a:pt x="26" y="497"/>
                  </a:lnTo>
                  <a:lnTo>
                    <a:pt x="17" y="489"/>
                  </a:lnTo>
                  <a:lnTo>
                    <a:pt x="3" y="482"/>
                  </a:lnTo>
                  <a:lnTo>
                    <a:pt x="0" y="4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86"/>
            <p:cNvSpPr>
              <a:spLocks/>
            </p:cNvSpPr>
            <p:nvPr/>
          </p:nvSpPr>
          <p:spPr bwMode="auto">
            <a:xfrm>
              <a:off x="3125" y="2189"/>
              <a:ext cx="34" cy="39"/>
            </a:xfrm>
            <a:custGeom>
              <a:avLst/>
              <a:gdLst>
                <a:gd name="T0" fmla="*/ 68 w 68"/>
                <a:gd name="T1" fmla="*/ 38 h 77"/>
                <a:gd name="T2" fmla="*/ 66 w 68"/>
                <a:gd name="T3" fmla="*/ 53 h 77"/>
                <a:gd name="T4" fmla="*/ 59 w 68"/>
                <a:gd name="T5" fmla="*/ 65 h 77"/>
                <a:gd name="T6" fmla="*/ 47 w 68"/>
                <a:gd name="T7" fmla="*/ 74 h 77"/>
                <a:gd name="T8" fmla="*/ 35 w 68"/>
                <a:gd name="T9" fmla="*/ 77 h 77"/>
                <a:gd name="T10" fmla="*/ 28 w 68"/>
                <a:gd name="T11" fmla="*/ 76 h 77"/>
                <a:gd name="T12" fmla="*/ 22 w 68"/>
                <a:gd name="T13" fmla="*/ 74 h 77"/>
                <a:gd name="T14" fmla="*/ 16 w 68"/>
                <a:gd name="T15" fmla="*/ 70 h 77"/>
                <a:gd name="T16" fmla="*/ 11 w 68"/>
                <a:gd name="T17" fmla="*/ 66 h 77"/>
                <a:gd name="T18" fmla="*/ 7 w 68"/>
                <a:gd name="T19" fmla="*/ 60 h 77"/>
                <a:gd name="T20" fmla="*/ 4 w 68"/>
                <a:gd name="T21" fmla="*/ 54 h 77"/>
                <a:gd name="T22" fmla="*/ 1 w 68"/>
                <a:gd name="T23" fmla="*/ 47 h 77"/>
                <a:gd name="T24" fmla="*/ 0 w 68"/>
                <a:gd name="T25" fmla="*/ 39 h 77"/>
                <a:gd name="T26" fmla="*/ 2 w 68"/>
                <a:gd name="T27" fmla="*/ 24 h 77"/>
                <a:gd name="T28" fmla="*/ 11 w 68"/>
                <a:gd name="T29" fmla="*/ 12 h 77"/>
                <a:gd name="T30" fmla="*/ 21 w 68"/>
                <a:gd name="T31" fmla="*/ 4 h 77"/>
                <a:gd name="T32" fmla="*/ 34 w 68"/>
                <a:gd name="T33" fmla="*/ 0 h 77"/>
                <a:gd name="T34" fmla="*/ 41 w 68"/>
                <a:gd name="T35" fmla="*/ 0 h 77"/>
                <a:gd name="T36" fmla="*/ 46 w 68"/>
                <a:gd name="T37" fmla="*/ 2 h 77"/>
                <a:gd name="T38" fmla="*/ 52 w 68"/>
                <a:gd name="T39" fmla="*/ 6 h 77"/>
                <a:gd name="T40" fmla="*/ 58 w 68"/>
                <a:gd name="T41" fmla="*/ 11 h 77"/>
                <a:gd name="T42" fmla="*/ 61 w 68"/>
                <a:gd name="T43" fmla="*/ 16 h 77"/>
                <a:gd name="T44" fmla="*/ 65 w 68"/>
                <a:gd name="T45" fmla="*/ 23 h 77"/>
                <a:gd name="T46" fmla="*/ 67 w 68"/>
                <a:gd name="T47" fmla="*/ 30 h 77"/>
                <a:gd name="T48" fmla="*/ 68 w 68"/>
                <a:gd name="T49" fmla="*/ 38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8" h="77">
                  <a:moveTo>
                    <a:pt x="68" y="38"/>
                  </a:moveTo>
                  <a:lnTo>
                    <a:pt x="66" y="53"/>
                  </a:lnTo>
                  <a:lnTo>
                    <a:pt x="59" y="65"/>
                  </a:lnTo>
                  <a:lnTo>
                    <a:pt x="47" y="74"/>
                  </a:lnTo>
                  <a:lnTo>
                    <a:pt x="35" y="77"/>
                  </a:lnTo>
                  <a:lnTo>
                    <a:pt x="28" y="76"/>
                  </a:lnTo>
                  <a:lnTo>
                    <a:pt x="22" y="74"/>
                  </a:lnTo>
                  <a:lnTo>
                    <a:pt x="16" y="70"/>
                  </a:lnTo>
                  <a:lnTo>
                    <a:pt x="11" y="66"/>
                  </a:lnTo>
                  <a:lnTo>
                    <a:pt x="7" y="60"/>
                  </a:lnTo>
                  <a:lnTo>
                    <a:pt x="4" y="54"/>
                  </a:lnTo>
                  <a:lnTo>
                    <a:pt x="1" y="47"/>
                  </a:lnTo>
                  <a:lnTo>
                    <a:pt x="0" y="39"/>
                  </a:lnTo>
                  <a:lnTo>
                    <a:pt x="2" y="24"/>
                  </a:lnTo>
                  <a:lnTo>
                    <a:pt x="11" y="12"/>
                  </a:lnTo>
                  <a:lnTo>
                    <a:pt x="21" y="4"/>
                  </a:lnTo>
                  <a:lnTo>
                    <a:pt x="34" y="0"/>
                  </a:lnTo>
                  <a:lnTo>
                    <a:pt x="41" y="0"/>
                  </a:lnTo>
                  <a:lnTo>
                    <a:pt x="46" y="2"/>
                  </a:lnTo>
                  <a:lnTo>
                    <a:pt x="52" y="6"/>
                  </a:lnTo>
                  <a:lnTo>
                    <a:pt x="58" y="11"/>
                  </a:lnTo>
                  <a:lnTo>
                    <a:pt x="61" y="16"/>
                  </a:lnTo>
                  <a:lnTo>
                    <a:pt x="65" y="23"/>
                  </a:lnTo>
                  <a:lnTo>
                    <a:pt x="67" y="30"/>
                  </a:lnTo>
                  <a:lnTo>
                    <a:pt x="68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87"/>
            <p:cNvSpPr>
              <a:spLocks/>
            </p:cNvSpPr>
            <p:nvPr/>
          </p:nvSpPr>
          <p:spPr bwMode="auto">
            <a:xfrm>
              <a:off x="3016" y="2198"/>
              <a:ext cx="34" cy="38"/>
            </a:xfrm>
            <a:custGeom>
              <a:avLst/>
              <a:gdLst>
                <a:gd name="T0" fmla="*/ 67 w 67"/>
                <a:gd name="T1" fmla="*/ 38 h 78"/>
                <a:gd name="T2" fmla="*/ 65 w 67"/>
                <a:gd name="T3" fmla="*/ 53 h 78"/>
                <a:gd name="T4" fmla="*/ 58 w 67"/>
                <a:gd name="T5" fmla="*/ 66 h 78"/>
                <a:gd name="T6" fmla="*/ 48 w 67"/>
                <a:gd name="T7" fmla="*/ 74 h 78"/>
                <a:gd name="T8" fmla="*/ 35 w 67"/>
                <a:gd name="T9" fmla="*/ 78 h 78"/>
                <a:gd name="T10" fmla="*/ 28 w 67"/>
                <a:gd name="T11" fmla="*/ 76 h 78"/>
                <a:gd name="T12" fmla="*/ 21 w 67"/>
                <a:gd name="T13" fmla="*/ 74 h 78"/>
                <a:gd name="T14" fmla="*/ 15 w 67"/>
                <a:gd name="T15" fmla="*/ 71 h 78"/>
                <a:gd name="T16" fmla="*/ 11 w 67"/>
                <a:gd name="T17" fmla="*/ 66 h 78"/>
                <a:gd name="T18" fmla="*/ 6 w 67"/>
                <a:gd name="T19" fmla="*/ 60 h 78"/>
                <a:gd name="T20" fmla="*/ 3 w 67"/>
                <a:gd name="T21" fmla="*/ 55 h 78"/>
                <a:gd name="T22" fmla="*/ 2 w 67"/>
                <a:gd name="T23" fmla="*/ 48 h 78"/>
                <a:gd name="T24" fmla="*/ 0 w 67"/>
                <a:gd name="T25" fmla="*/ 40 h 78"/>
                <a:gd name="T26" fmla="*/ 3 w 67"/>
                <a:gd name="T27" fmla="*/ 25 h 78"/>
                <a:gd name="T28" fmla="*/ 11 w 67"/>
                <a:gd name="T29" fmla="*/ 12 h 78"/>
                <a:gd name="T30" fmla="*/ 21 w 67"/>
                <a:gd name="T31" fmla="*/ 4 h 78"/>
                <a:gd name="T32" fmla="*/ 34 w 67"/>
                <a:gd name="T33" fmla="*/ 0 h 78"/>
                <a:gd name="T34" fmla="*/ 47 w 67"/>
                <a:gd name="T35" fmla="*/ 4 h 78"/>
                <a:gd name="T36" fmla="*/ 58 w 67"/>
                <a:gd name="T37" fmla="*/ 12 h 78"/>
                <a:gd name="T38" fmla="*/ 65 w 67"/>
                <a:gd name="T39" fmla="*/ 23 h 78"/>
                <a:gd name="T40" fmla="*/ 67 w 67"/>
                <a:gd name="T41" fmla="*/ 3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7" h="78">
                  <a:moveTo>
                    <a:pt x="67" y="38"/>
                  </a:moveTo>
                  <a:lnTo>
                    <a:pt x="65" y="53"/>
                  </a:lnTo>
                  <a:lnTo>
                    <a:pt x="58" y="66"/>
                  </a:lnTo>
                  <a:lnTo>
                    <a:pt x="48" y="74"/>
                  </a:lnTo>
                  <a:lnTo>
                    <a:pt x="35" y="78"/>
                  </a:lnTo>
                  <a:lnTo>
                    <a:pt x="28" y="76"/>
                  </a:lnTo>
                  <a:lnTo>
                    <a:pt x="21" y="74"/>
                  </a:lnTo>
                  <a:lnTo>
                    <a:pt x="15" y="71"/>
                  </a:lnTo>
                  <a:lnTo>
                    <a:pt x="11" y="66"/>
                  </a:lnTo>
                  <a:lnTo>
                    <a:pt x="6" y="60"/>
                  </a:lnTo>
                  <a:lnTo>
                    <a:pt x="3" y="55"/>
                  </a:lnTo>
                  <a:lnTo>
                    <a:pt x="2" y="48"/>
                  </a:lnTo>
                  <a:lnTo>
                    <a:pt x="0" y="40"/>
                  </a:lnTo>
                  <a:lnTo>
                    <a:pt x="3" y="25"/>
                  </a:lnTo>
                  <a:lnTo>
                    <a:pt x="11" y="12"/>
                  </a:lnTo>
                  <a:lnTo>
                    <a:pt x="21" y="4"/>
                  </a:lnTo>
                  <a:lnTo>
                    <a:pt x="34" y="0"/>
                  </a:lnTo>
                  <a:lnTo>
                    <a:pt x="47" y="4"/>
                  </a:lnTo>
                  <a:lnTo>
                    <a:pt x="58" y="12"/>
                  </a:lnTo>
                  <a:lnTo>
                    <a:pt x="65" y="23"/>
                  </a:lnTo>
                  <a:lnTo>
                    <a:pt x="67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19" name="Vývojový diagram: spojnice 118"/>
          <p:cNvSpPr/>
          <p:nvPr/>
        </p:nvSpPr>
        <p:spPr>
          <a:xfrm>
            <a:off x="525708" y="581239"/>
            <a:ext cx="610031" cy="569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Vývojový diagram: spojnice 119"/>
          <p:cNvSpPr/>
          <p:nvPr/>
        </p:nvSpPr>
        <p:spPr>
          <a:xfrm>
            <a:off x="5218186" y="689620"/>
            <a:ext cx="610031" cy="569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Vývojový diagram: spojnice 120"/>
          <p:cNvSpPr/>
          <p:nvPr/>
        </p:nvSpPr>
        <p:spPr>
          <a:xfrm>
            <a:off x="525709" y="3905105"/>
            <a:ext cx="610031" cy="569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ývojový diagram: spojnice 121"/>
          <p:cNvSpPr/>
          <p:nvPr/>
        </p:nvSpPr>
        <p:spPr>
          <a:xfrm>
            <a:off x="8248506" y="5805264"/>
            <a:ext cx="610031" cy="569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1" name="TextovéPole 1070"/>
          <p:cNvSpPr txBox="1"/>
          <p:nvPr/>
        </p:nvSpPr>
        <p:spPr>
          <a:xfrm>
            <a:off x="1499401" y="209650"/>
            <a:ext cx="3498030" cy="14773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 Pozorujte, jak se mění krajina během roku a napište do kroužků u obrázků začáteční písmeno  ročního období, které na obrázku poznáte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72" name="TextovéPole 1071"/>
          <p:cNvSpPr txBox="1"/>
          <p:nvPr/>
        </p:nvSpPr>
        <p:spPr>
          <a:xfrm>
            <a:off x="4500478" y="5564820"/>
            <a:ext cx="2724464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Které období zde chybí?</a:t>
            </a:r>
            <a:endParaRPr lang="cs-CZ" sz="2000" b="1" dirty="0"/>
          </a:p>
        </p:txBody>
      </p:sp>
      <p:pic>
        <p:nvPicPr>
          <p:cNvPr id="4" name="Picture 5" descr="C:\Users\radoslav.pekny\AppData\Local\Microsoft\Windows\Temporary Internet Files\Content.IE5\ZPCSRFQU\MP9004252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4675" y="401405"/>
            <a:ext cx="3797746" cy="324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3" name="Group 94"/>
          <p:cNvGrpSpPr>
            <a:grpSpLocks noChangeAspect="1"/>
          </p:cNvGrpSpPr>
          <p:nvPr/>
        </p:nvGrpSpPr>
        <p:grpSpPr bwMode="auto">
          <a:xfrm>
            <a:off x="4657798" y="3091027"/>
            <a:ext cx="2273300" cy="1916112"/>
            <a:chOff x="2959" y="1971"/>
            <a:chExt cx="1432" cy="1207"/>
          </a:xfrm>
        </p:grpSpPr>
        <p:sp>
          <p:nvSpPr>
            <p:cNvPr id="1044" name="AutoShape 93"/>
            <p:cNvSpPr>
              <a:spLocks noChangeAspect="1" noChangeArrowheads="1" noTextEdit="1"/>
            </p:cNvSpPr>
            <p:nvPr/>
          </p:nvSpPr>
          <p:spPr bwMode="auto">
            <a:xfrm>
              <a:off x="2959" y="1971"/>
              <a:ext cx="1432" cy="12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95"/>
            <p:cNvSpPr>
              <a:spLocks/>
            </p:cNvSpPr>
            <p:nvPr/>
          </p:nvSpPr>
          <p:spPr bwMode="auto">
            <a:xfrm>
              <a:off x="2964" y="1990"/>
              <a:ext cx="1408" cy="1169"/>
            </a:xfrm>
            <a:custGeom>
              <a:avLst/>
              <a:gdLst>
                <a:gd name="T0" fmla="*/ 570 w 2816"/>
                <a:gd name="T1" fmla="*/ 340 h 2338"/>
                <a:gd name="T2" fmla="*/ 454 w 2816"/>
                <a:gd name="T3" fmla="*/ 344 h 2338"/>
                <a:gd name="T4" fmla="*/ 346 w 2816"/>
                <a:gd name="T5" fmla="*/ 376 h 2338"/>
                <a:gd name="T6" fmla="*/ 262 w 2816"/>
                <a:gd name="T7" fmla="*/ 496 h 2338"/>
                <a:gd name="T8" fmla="*/ 252 w 2816"/>
                <a:gd name="T9" fmla="*/ 603 h 2338"/>
                <a:gd name="T10" fmla="*/ 220 w 2816"/>
                <a:gd name="T11" fmla="*/ 694 h 2338"/>
                <a:gd name="T12" fmla="*/ 146 w 2816"/>
                <a:gd name="T13" fmla="*/ 802 h 2338"/>
                <a:gd name="T14" fmla="*/ 171 w 2816"/>
                <a:gd name="T15" fmla="*/ 912 h 2338"/>
                <a:gd name="T16" fmla="*/ 87 w 2816"/>
                <a:gd name="T17" fmla="*/ 1013 h 2338"/>
                <a:gd name="T18" fmla="*/ 19 w 2816"/>
                <a:gd name="T19" fmla="*/ 1127 h 2338"/>
                <a:gd name="T20" fmla="*/ 0 w 2816"/>
                <a:gd name="T21" fmla="*/ 1228 h 2338"/>
                <a:gd name="T22" fmla="*/ 17 w 2816"/>
                <a:gd name="T23" fmla="*/ 1329 h 2338"/>
                <a:gd name="T24" fmla="*/ 72 w 2816"/>
                <a:gd name="T25" fmla="*/ 1441 h 2338"/>
                <a:gd name="T26" fmla="*/ 174 w 2816"/>
                <a:gd name="T27" fmla="*/ 1555 h 2338"/>
                <a:gd name="T28" fmla="*/ 230 w 2816"/>
                <a:gd name="T29" fmla="*/ 1627 h 2338"/>
                <a:gd name="T30" fmla="*/ 239 w 2816"/>
                <a:gd name="T31" fmla="*/ 1734 h 2338"/>
                <a:gd name="T32" fmla="*/ 281 w 2816"/>
                <a:gd name="T33" fmla="*/ 1840 h 2338"/>
                <a:gd name="T34" fmla="*/ 395 w 2816"/>
                <a:gd name="T35" fmla="*/ 1927 h 2338"/>
                <a:gd name="T36" fmla="*/ 496 w 2816"/>
                <a:gd name="T37" fmla="*/ 1952 h 2338"/>
                <a:gd name="T38" fmla="*/ 591 w 2816"/>
                <a:gd name="T39" fmla="*/ 1958 h 2338"/>
                <a:gd name="T40" fmla="*/ 720 w 2816"/>
                <a:gd name="T41" fmla="*/ 1939 h 2338"/>
                <a:gd name="T42" fmla="*/ 743 w 2816"/>
                <a:gd name="T43" fmla="*/ 1994 h 2338"/>
                <a:gd name="T44" fmla="*/ 779 w 2816"/>
                <a:gd name="T45" fmla="*/ 2157 h 2338"/>
                <a:gd name="T46" fmla="*/ 865 w 2816"/>
                <a:gd name="T47" fmla="*/ 2281 h 2338"/>
                <a:gd name="T48" fmla="*/ 998 w 2816"/>
                <a:gd name="T49" fmla="*/ 2336 h 2338"/>
                <a:gd name="T50" fmla="*/ 1104 w 2816"/>
                <a:gd name="T51" fmla="*/ 2330 h 2338"/>
                <a:gd name="T52" fmla="*/ 1201 w 2816"/>
                <a:gd name="T53" fmla="*/ 2304 h 2338"/>
                <a:gd name="T54" fmla="*/ 1321 w 2816"/>
                <a:gd name="T55" fmla="*/ 2230 h 2338"/>
                <a:gd name="T56" fmla="*/ 1371 w 2816"/>
                <a:gd name="T57" fmla="*/ 2083 h 2338"/>
                <a:gd name="T58" fmla="*/ 1338 w 2816"/>
                <a:gd name="T59" fmla="*/ 1935 h 2338"/>
                <a:gd name="T60" fmla="*/ 1293 w 2816"/>
                <a:gd name="T61" fmla="*/ 1825 h 2338"/>
                <a:gd name="T62" fmla="*/ 1359 w 2816"/>
                <a:gd name="T63" fmla="*/ 1840 h 2338"/>
                <a:gd name="T64" fmla="*/ 1490 w 2816"/>
                <a:gd name="T65" fmla="*/ 1891 h 2338"/>
                <a:gd name="T66" fmla="*/ 1654 w 2816"/>
                <a:gd name="T67" fmla="*/ 1933 h 2338"/>
                <a:gd name="T68" fmla="*/ 1823 w 2816"/>
                <a:gd name="T69" fmla="*/ 1937 h 2338"/>
                <a:gd name="T70" fmla="*/ 1998 w 2816"/>
                <a:gd name="T71" fmla="*/ 1905 h 2338"/>
                <a:gd name="T72" fmla="*/ 2169 w 2816"/>
                <a:gd name="T73" fmla="*/ 1842 h 2338"/>
                <a:gd name="T74" fmla="*/ 2327 w 2816"/>
                <a:gd name="T75" fmla="*/ 1753 h 2338"/>
                <a:gd name="T76" fmla="*/ 2464 w 2816"/>
                <a:gd name="T77" fmla="*/ 1642 h 2338"/>
                <a:gd name="T78" fmla="*/ 2576 w 2816"/>
                <a:gd name="T79" fmla="*/ 1517 h 2338"/>
                <a:gd name="T80" fmla="*/ 2670 w 2816"/>
                <a:gd name="T81" fmla="*/ 1376 h 2338"/>
                <a:gd name="T82" fmla="*/ 2742 w 2816"/>
                <a:gd name="T83" fmla="*/ 1218 h 2338"/>
                <a:gd name="T84" fmla="*/ 2791 w 2816"/>
                <a:gd name="T85" fmla="*/ 1049 h 2338"/>
                <a:gd name="T86" fmla="*/ 2816 w 2816"/>
                <a:gd name="T87" fmla="*/ 876 h 2338"/>
                <a:gd name="T88" fmla="*/ 2801 w 2816"/>
                <a:gd name="T89" fmla="*/ 707 h 2338"/>
                <a:gd name="T90" fmla="*/ 2732 w 2816"/>
                <a:gd name="T91" fmla="*/ 549 h 2338"/>
                <a:gd name="T92" fmla="*/ 2612 w 2816"/>
                <a:gd name="T93" fmla="*/ 407 h 2338"/>
                <a:gd name="T94" fmla="*/ 2457 w 2816"/>
                <a:gd name="T95" fmla="*/ 281 h 2338"/>
                <a:gd name="T96" fmla="*/ 2283 w 2816"/>
                <a:gd name="T97" fmla="*/ 177 h 2338"/>
                <a:gd name="T98" fmla="*/ 2110 w 2816"/>
                <a:gd name="T99" fmla="*/ 91 h 2338"/>
                <a:gd name="T100" fmla="*/ 1945 w 2816"/>
                <a:gd name="T101" fmla="*/ 30 h 2338"/>
                <a:gd name="T102" fmla="*/ 1793 w 2816"/>
                <a:gd name="T103" fmla="*/ 2 h 2338"/>
                <a:gd name="T104" fmla="*/ 1656 w 2816"/>
                <a:gd name="T105" fmla="*/ 13 h 2338"/>
                <a:gd name="T106" fmla="*/ 1536 w 2816"/>
                <a:gd name="T107" fmla="*/ 70 h 2338"/>
                <a:gd name="T108" fmla="*/ 1432 w 2816"/>
                <a:gd name="T109" fmla="*/ 163 h 2338"/>
                <a:gd name="T110" fmla="*/ 1122 w 2816"/>
                <a:gd name="T111" fmla="*/ 298 h 2338"/>
                <a:gd name="T112" fmla="*/ 988 w 2816"/>
                <a:gd name="T113" fmla="*/ 289 h 2338"/>
                <a:gd name="T114" fmla="*/ 897 w 2816"/>
                <a:gd name="T115" fmla="*/ 285 h 2338"/>
                <a:gd name="T116" fmla="*/ 791 w 2816"/>
                <a:gd name="T117" fmla="*/ 255 h 2338"/>
                <a:gd name="T118" fmla="*/ 682 w 2816"/>
                <a:gd name="T119" fmla="*/ 329 h 2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816" h="2338">
                  <a:moveTo>
                    <a:pt x="665" y="352"/>
                  </a:moveTo>
                  <a:lnTo>
                    <a:pt x="665" y="352"/>
                  </a:lnTo>
                  <a:lnTo>
                    <a:pt x="663" y="352"/>
                  </a:lnTo>
                  <a:lnTo>
                    <a:pt x="659" y="350"/>
                  </a:lnTo>
                  <a:lnTo>
                    <a:pt x="654" y="350"/>
                  </a:lnTo>
                  <a:lnTo>
                    <a:pt x="648" y="348"/>
                  </a:lnTo>
                  <a:lnTo>
                    <a:pt x="642" y="348"/>
                  </a:lnTo>
                  <a:lnTo>
                    <a:pt x="635" y="346"/>
                  </a:lnTo>
                  <a:lnTo>
                    <a:pt x="627" y="346"/>
                  </a:lnTo>
                  <a:lnTo>
                    <a:pt x="616" y="344"/>
                  </a:lnTo>
                  <a:lnTo>
                    <a:pt x="606" y="344"/>
                  </a:lnTo>
                  <a:lnTo>
                    <a:pt x="600" y="342"/>
                  </a:lnTo>
                  <a:lnTo>
                    <a:pt x="595" y="342"/>
                  </a:lnTo>
                  <a:lnTo>
                    <a:pt x="589" y="342"/>
                  </a:lnTo>
                  <a:lnTo>
                    <a:pt x="583" y="342"/>
                  </a:lnTo>
                  <a:lnTo>
                    <a:pt x="578" y="340"/>
                  </a:lnTo>
                  <a:lnTo>
                    <a:pt x="570" y="340"/>
                  </a:lnTo>
                  <a:lnTo>
                    <a:pt x="564" y="340"/>
                  </a:lnTo>
                  <a:lnTo>
                    <a:pt x="559" y="340"/>
                  </a:lnTo>
                  <a:lnTo>
                    <a:pt x="551" y="340"/>
                  </a:lnTo>
                  <a:lnTo>
                    <a:pt x="545" y="340"/>
                  </a:lnTo>
                  <a:lnTo>
                    <a:pt x="540" y="340"/>
                  </a:lnTo>
                  <a:lnTo>
                    <a:pt x="534" y="340"/>
                  </a:lnTo>
                  <a:lnTo>
                    <a:pt x="526" y="340"/>
                  </a:lnTo>
                  <a:lnTo>
                    <a:pt x="519" y="340"/>
                  </a:lnTo>
                  <a:lnTo>
                    <a:pt x="511" y="340"/>
                  </a:lnTo>
                  <a:lnTo>
                    <a:pt x="503" y="340"/>
                  </a:lnTo>
                  <a:lnTo>
                    <a:pt x="496" y="340"/>
                  </a:lnTo>
                  <a:lnTo>
                    <a:pt x="490" y="340"/>
                  </a:lnTo>
                  <a:lnTo>
                    <a:pt x="483" y="342"/>
                  </a:lnTo>
                  <a:lnTo>
                    <a:pt x="477" y="342"/>
                  </a:lnTo>
                  <a:lnTo>
                    <a:pt x="469" y="342"/>
                  </a:lnTo>
                  <a:lnTo>
                    <a:pt x="462" y="342"/>
                  </a:lnTo>
                  <a:lnTo>
                    <a:pt x="454" y="344"/>
                  </a:lnTo>
                  <a:lnTo>
                    <a:pt x="448" y="344"/>
                  </a:lnTo>
                  <a:lnTo>
                    <a:pt x="441" y="346"/>
                  </a:lnTo>
                  <a:lnTo>
                    <a:pt x="433" y="348"/>
                  </a:lnTo>
                  <a:lnTo>
                    <a:pt x="425" y="348"/>
                  </a:lnTo>
                  <a:lnTo>
                    <a:pt x="420" y="350"/>
                  </a:lnTo>
                  <a:lnTo>
                    <a:pt x="412" y="352"/>
                  </a:lnTo>
                  <a:lnTo>
                    <a:pt x="406" y="354"/>
                  </a:lnTo>
                  <a:lnTo>
                    <a:pt x="399" y="354"/>
                  </a:lnTo>
                  <a:lnTo>
                    <a:pt x="393" y="355"/>
                  </a:lnTo>
                  <a:lnTo>
                    <a:pt x="387" y="357"/>
                  </a:lnTo>
                  <a:lnTo>
                    <a:pt x="380" y="359"/>
                  </a:lnTo>
                  <a:lnTo>
                    <a:pt x="374" y="363"/>
                  </a:lnTo>
                  <a:lnTo>
                    <a:pt x="368" y="365"/>
                  </a:lnTo>
                  <a:lnTo>
                    <a:pt x="363" y="367"/>
                  </a:lnTo>
                  <a:lnTo>
                    <a:pt x="357" y="371"/>
                  </a:lnTo>
                  <a:lnTo>
                    <a:pt x="351" y="373"/>
                  </a:lnTo>
                  <a:lnTo>
                    <a:pt x="346" y="376"/>
                  </a:lnTo>
                  <a:lnTo>
                    <a:pt x="334" y="382"/>
                  </a:lnTo>
                  <a:lnTo>
                    <a:pt x="327" y="392"/>
                  </a:lnTo>
                  <a:lnTo>
                    <a:pt x="315" y="397"/>
                  </a:lnTo>
                  <a:lnTo>
                    <a:pt x="308" y="407"/>
                  </a:lnTo>
                  <a:lnTo>
                    <a:pt x="300" y="416"/>
                  </a:lnTo>
                  <a:lnTo>
                    <a:pt x="292" y="426"/>
                  </a:lnTo>
                  <a:lnTo>
                    <a:pt x="287" y="435"/>
                  </a:lnTo>
                  <a:lnTo>
                    <a:pt x="281" y="445"/>
                  </a:lnTo>
                  <a:lnTo>
                    <a:pt x="277" y="451"/>
                  </a:lnTo>
                  <a:lnTo>
                    <a:pt x="275" y="456"/>
                  </a:lnTo>
                  <a:lnTo>
                    <a:pt x="273" y="462"/>
                  </a:lnTo>
                  <a:lnTo>
                    <a:pt x="271" y="468"/>
                  </a:lnTo>
                  <a:lnTo>
                    <a:pt x="268" y="473"/>
                  </a:lnTo>
                  <a:lnTo>
                    <a:pt x="268" y="479"/>
                  </a:lnTo>
                  <a:lnTo>
                    <a:pt x="266" y="485"/>
                  </a:lnTo>
                  <a:lnTo>
                    <a:pt x="264" y="490"/>
                  </a:lnTo>
                  <a:lnTo>
                    <a:pt x="262" y="496"/>
                  </a:lnTo>
                  <a:lnTo>
                    <a:pt x="260" y="502"/>
                  </a:lnTo>
                  <a:lnTo>
                    <a:pt x="258" y="508"/>
                  </a:lnTo>
                  <a:lnTo>
                    <a:pt x="258" y="515"/>
                  </a:lnTo>
                  <a:lnTo>
                    <a:pt x="256" y="521"/>
                  </a:lnTo>
                  <a:lnTo>
                    <a:pt x="254" y="527"/>
                  </a:lnTo>
                  <a:lnTo>
                    <a:pt x="254" y="532"/>
                  </a:lnTo>
                  <a:lnTo>
                    <a:pt x="254" y="538"/>
                  </a:lnTo>
                  <a:lnTo>
                    <a:pt x="252" y="544"/>
                  </a:lnTo>
                  <a:lnTo>
                    <a:pt x="252" y="549"/>
                  </a:lnTo>
                  <a:lnTo>
                    <a:pt x="252" y="555"/>
                  </a:lnTo>
                  <a:lnTo>
                    <a:pt x="252" y="563"/>
                  </a:lnTo>
                  <a:lnTo>
                    <a:pt x="252" y="566"/>
                  </a:lnTo>
                  <a:lnTo>
                    <a:pt x="252" y="572"/>
                  </a:lnTo>
                  <a:lnTo>
                    <a:pt x="251" y="578"/>
                  </a:lnTo>
                  <a:lnTo>
                    <a:pt x="251" y="584"/>
                  </a:lnTo>
                  <a:lnTo>
                    <a:pt x="251" y="593"/>
                  </a:lnTo>
                  <a:lnTo>
                    <a:pt x="252" y="603"/>
                  </a:lnTo>
                  <a:lnTo>
                    <a:pt x="252" y="612"/>
                  </a:lnTo>
                  <a:lnTo>
                    <a:pt x="252" y="622"/>
                  </a:lnTo>
                  <a:lnTo>
                    <a:pt x="252" y="631"/>
                  </a:lnTo>
                  <a:lnTo>
                    <a:pt x="254" y="639"/>
                  </a:lnTo>
                  <a:lnTo>
                    <a:pt x="254" y="646"/>
                  </a:lnTo>
                  <a:lnTo>
                    <a:pt x="254" y="652"/>
                  </a:lnTo>
                  <a:lnTo>
                    <a:pt x="254" y="658"/>
                  </a:lnTo>
                  <a:lnTo>
                    <a:pt x="256" y="663"/>
                  </a:lnTo>
                  <a:lnTo>
                    <a:pt x="256" y="669"/>
                  </a:lnTo>
                  <a:lnTo>
                    <a:pt x="258" y="673"/>
                  </a:lnTo>
                  <a:lnTo>
                    <a:pt x="256" y="673"/>
                  </a:lnTo>
                  <a:lnTo>
                    <a:pt x="252" y="673"/>
                  </a:lnTo>
                  <a:lnTo>
                    <a:pt x="249" y="675"/>
                  </a:lnTo>
                  <a:lnTo>
                    <a:pt x="243" y="679"/>
                  </a:lnTo>
                  <a:lnTo>
                    <a:pt x="235" y="682"/>
                  </a:lnTo>
                  <a:lnTo>
                    <a:pt x="228" y="688"/>
                  </a:lnTo>
                  <a:lnTo>
                    <a:pt x="220" y="694"/>
                  </a:lnTo>
                  <a:lnTo>
                    <a:pt x="213" y="701"/>
                  </a:lnTo>
                  <a:lnTo>
                    <a:pt x="203" y="707"/>
                  </a:lnTo>
                  <a:lnTo>
                    <a:pt x="193" y="717"/>
                  </a:lnTo>
                  <a:lnTo>
                    <a:pt x="184" y="724"/>
                  </a:lnTo>
                  <a:lnTo>
                    <a:pt x="174" y="734"/>
                  </a:lnTo>
                  <a:lnTo>
                    <a:pt x="171" y="738"/>
                  </a:lnTo>
                  <a:lnTo>
                    <a:pt x="167" y="743"/>
                  </a:lnTo>
                  <a:lnTo>
                    <a:pt x="163" y="749"/>
                  </a:lnTo>
                  <a:lnTo>
                    <a:pt x="159" y="755"/>
                  </a:lnTo>
                  <a:lnTo>
                    <a:pt x="157" y="758"/>
                  </a:lnTo>
                  <a:lnTo>
                    <a:pt x="154" y="764"/>
                  </a:lnTo>
                  <a:lnTo>
                    <a:pt x="152" y="770"/>
                  </a:lnTo>
                  <a:lnTo>
                    <a:pt x="150" y="777"/>
                  </a:lnTo>
                  <a:lnTo>
                    <a:pt x="148" y="783"/>
                  </a:lnTo>
                  <a:lnTo>
                    <a:pt x="146" y="789"/>
                  </a:lnTo>
                  <a:lnTo>
                    <a:pt x="146" y="795"/>
                  </a:lnTo>
                  <a:lnTo>
                    <a:pt x="146" y="802"/>
                  </a:lnTo>
                  <a:lnTo>
                    <a:pt x="144" y="808"/>
                  </a:lnTo>
                  <a:lnTo>
                    <a:pt x="144" y="814"/>
                  </a:lnTo>
                  <a:lnTo>
                    <a:pt x="144" y="819"/>
                  </a:lnTo>
                  <a:lnTo>
                    <a:pt x="146" y="827"/>
                  </a:lnTo>
                  <a:lnTo>
                    <a:pt x="146" y="833"/>
                  </a:lnTo>
                  <a:lnTo>
                    <a:pt x="146" y="838"/>
                  </a:lnTo>
                  <a:lnTo>
                    <a:pt x="148" y="844"/>
                  </a:lnTo>
                  <a:lnTo>
                    <a:pt x="150" y="850"/>
                  </a:lnTo>
                  <a:lnTo>
                    <a:pt x="150" y="855"/>
                  </a:lnTo>
                  <a:lnTo>
                    <a:pt x="152" y="861"/>
                  </a:lnTo>
                  <a:lnTo>
                    <a:pt x="154" y="867"/>
                  </a:lnTo>
                  <a:lnTo>
                    <a:pt x="155" y="874"/>
                  </a:lnTo>
                  <a:lnTo>
                    <a:pt x="159" y="882"/>
                  </a:lnTo>
                  <a:lnTo>
                    <a:pt x="161" y="891"/>
                  </a:lnTo>
                  <a:lnTo>
                    <a:pt x="165" y="901"/>
                  </a:lnTo>
                  <a:lnTo>
                    <a:pt x="169" y="909"/>
                  </a:lnTo>
                  <a:lnTo>
                    <a:pt x="171" y="912"/>
                  </a:lnTo>
                  <a:lnTo>
                    <a:pt x="173" y="918"/>
                  </a:lnTo>
                  <a:lnTo>
                    <a:pt x="174" y="920"/>
                  </a:lnTo>
                  <a:lnTo>
                    <a:pt x="176" y="922"/>
                  </a:lnTo>
                  <a:lnTo>
                    <a:pt x="174" y="924"/>
                  </a:lnTo>
                  <a:lnTo>
                    <a:pt x="169" y="928"/>
                  </a:lnTo>
                  <a:lnTo>
                    <a:pt x="161" y="933"/>
                  </a:lnTo>
                  <a:lnTo>
                    <a:pt x="154" y="941"/>
                  </a:lnTo>
                  <a:lnTo>
                    <a:pt x="148" y="947"/>
                  </a:lnTo>
                  <a:lnTo>
                    <a:pt x="142" y="952"/>
                  </a:lnTo>
                  <a:lnTo>
                    <a:pt x="135" y="958"/>
                  </a:lnTo>
                  <a:lnTo>
                    <a:pt x="129" y="966"/>
                  </a:lnTo>
                  <a:lnTo>
                    <a:pt x="123" y="971"/>
                  </a:lnTo>
                  <a:lnTo>
                    <a:pt x="116" y="979"/>
                  </a:lnTo>
                  <a:lnTo>
                    <a:pt x="110" y="988"/>
                  </a:lnTo>
                  <a:lnTo>
                    <a:pt x="102" y="996"/>
                  </a:lnTo>
                  <a:lnTo>
                    <a:pt x="95" y="1006"/>
                  </a:lnTo>
                  <a:lnTo>
                    <a:pt x="87" y="1013"/>
                  </a:lnTo>
                  <a:lnTo>
                    <a:pt x="77" y="1023"/>
                  </a:lnTo>
                  <a:lnTo>
                    <a:pt x="72" y="1034"/>
                  </a:lnTo>
                  <a:lnTo>
                    <a:pt x="64" y="1044"/>
                  </a:lnTo>
                  <a:lnTo>
                    <a:pt x="57" y="1053"/>
                  </a:lnTo>
                  <a:lnTo>
                    <a:pt x="53" y="1059"/>
                  </a:lnTo>
                  <a:lnTo>
                    <a:pt x="51" y="1064"/>
                  </a:lnTo>
                  <a:lnTo>
                    <a:pt x="47" y="1070"/>
                  </a:lnTo>
                  <a:lnTo>
                    <a:pt x="45" y="1076"/>
                  </a:lnTo>
                  <a:lnTo>
                    <a:pt x="41" y="1080"/>
                  </a:lnTo>
                  <a:lnTo>
                    <a:pt x="38" y="1085"/>
                  </a:lnTo>
                  <a:lnTo>
                    <a:pt x="34" y="1091"/>
                  </a:lnTo>
                  <a:lnTo>
                    <a:pt x="32" y="1097"/>
                  </a:lnTo>
                  <a:lnTo>
                    <a:pt x="28" y="1102"/>
                  </a:lnTo>
                  <a:lnTo>
                    <a:pt x="26" y="1108"/>
                  </a:lnTo>
                  <a:lnTo>
                    <a:pt x="22" y="1114"/>
                  </a:lnTo>
                  <a:lnTo>
                    <a:pt x="20" y="1121"/>
                  </a:lnTo>
                  <a:lnTo>
                    <a:pt x="19" y="1127"/>
                  </a:lnTo>
                  <a:lnTo>
                    <a:pt x="15" y="1133"/>
                  </a:lnTo>
                  <a:lnTo>
                    <a:pt x="13" y="1139"/>
                  </a:lnTo>
                  <a:lnTo>
                    <a:pt x="11" y="1144"/>
                  </a:lnTo>
                  <a:lnTo>
                    <a:pt x="9" y="1150"/>
                  </a:lnTo>
                  <a:lnTo>
                    <a:pt x="9" y="1156"/>
                  </a:lnTo>
                  <a:lnTo>
                    <a:pt x="7" y="1161"/>
                  </a:lnTo>
                  <a:lnTo>
                    <a:pt x="5" y="1169"/>
                  </a:lnTo>
                  <a:lnTo>
                    <a:pt x="3" y="1175"/>
                  </a:lnTo>
                  <a:lnTo>
                    <a:pt x="3" y="1180"/>
                  </a:lnTo>
                  <a:lnTo>
                    <a:pt x="1" y="1186"/>
                  </a:lnTo>
                  <a:lnTo>
                    <a:pt x="1" y="1192"/>
                  </a:lnTo>
                  <a:lnTo>
                    <a:pt x="0" y="1198"/>
                  </a:lnTo>
                  <a:lnTo>
                    <a:pt x="0" y="1205"/>
                  </a:lnTo>
                  <a:lnTo>
                    <a:pt x="0" y="1211"/>
                  </a:lnTo>
                  <a:lnTo>
                    <a:pt x="0" y="1217"/>
                  </a:lnTo>
                  <a:lnTo>
                    <a:pt x="0" y="1222"/>
                  </a:lnTo>
                  <a:lnTo>
                    <a:pt x="0" y="1228"/>
                  </a:lnTo>
                  <a:lnTo>
                    <a:pt x="0" y="1234"/>
                  </a:lnTo>
                  <a:lnTo>
                    <a:pt x="0" y="1239"/>
                  </a:lnTo>
                  <a:lnTo>
                    <a:pt x="0" y="1245"/>
                  </a:lnTo>
                  <a:lnTo>
                    <a:pt x="0" y="1253"/>
                  </a:lnTo>
                  <a:lnTo>
                    <a:pt x="1" y="1258"/>
                  </a:lnTo>
                  <a:lnTo>
                    <a:pt x="3" y="1264"/>
                  </a:lnTo>
                  <a:lnTo>
                    <a:pt x="3" y="1272"/>
                  </a:lnTo>
                  <a:lnTo>
                    <a:pt x="3" y="1277"/>
                  </a:lnTo>
                  <a:lnTo>
                    <a:pt x="5" y="1283"/>
                  </a:lnTo>
                  <a:lnTo>
                    <a:pt x="5" y="1289"/>
                  </a:lnTo>
                  <a:lnTo>
                    <a:pt x="7" y="1294"/>
                  </a:lnTo>
                  <a:lnTo>
                    <a:pt x="9" y="1300"/>
                  </a:lnTo>
                  <a:lnTo>
                    <a:pt x="9" y="1306"/>
                  </a:lnTo>
                  <a:lnTo>
                    <a:pt x="13" y="1312"/>
                  </a:lnTo>
                  <a:lnTo>
                    <a:pt x="13" y="1317"/>
                  </a:lnTo>
                  <a:lnTo>
                    <a:pt x="15" y="1323"/>
                  </a:lnTo>
                  <a:lnTo>
                    <a:pt x="17" y="1329"/>
                  </a:lnTo>
                  <a:lnTo>
                    <a:pt x="19" y="1334"/>
                  </a:lnTo>
                  <a:lnTo>
                    <a:pt x="20" y="1340"/>
                  </a:lnTo>
                  <a:lnTo>
                    <a:pt x="22" y="1348"/>
                  </a:lnTo>
                  <a:lnTo>
                    <a:pt x="26" y="1353"/>
                  </a:lnTo>
                  <a:lnTo>
                    <a:pt x="28" y="1359"/>
                  </a:lnTo>
                  <a:lnTo>
                    <a:pt x="30" y="1363"/>
                  </a:lnTo>
                  <a:lnTo>
                    <a:pt x="32" y="1369"/>
                  </a:lnTo>
                  <a:lnTo>
                    <a:pt x="34" y="1374"/>
                  </a:lnTo>
                  <a:lnTo>
                    <a:pt x="38" y="1380"/>
                  </a:lnTo>
                  <a:lnTo>
                    <a:pt x="39" y="1384"/>
                  </a:lnTo>
                  <a:lnTo>
                    <a:pt x="41" y="1389"/>
                  </a:lnTo>
                  <a:lnTo>
                    <a:pt x="45" y="1395"/>
                  </a:lnTo>
                  <a:lnTo>
                    <a:pt x="47" y="1401"/>
                  </a:lnTo>
                  <a:lnTo>
                    <a:pt x="53" y="1410"/>
                  </a:lnTo>
                  <a:lnTo>
                    <a:pt x="58" y="1420"/>
                  </a:lnTo>
                  <a:lnTo>
                    <a:pt x="64" y="1429"/>
                  </a:lnTo>
                  <a:lnTo>
                    <a:pt x="72" y="1441"/>
                  </a:lnTo>
                  <a:lnTo>
                    <a:pt x="77" y="1448"/>
                  </a:lnTo>
                  <a:lnTo>
                    <a:pt x="83" y="1458"/>
                  </a:lnTo>
                  <a:lnTo>
                    <a:pt x="89" y="1466"/>
                  </a:lnTo>
                  <a:lnTo>
                    <a:pt x="96" y="1475"/>
                  </a:lnTo>
                  <a:lnTo>
                    <a:pt x="102" y="1483"/>
                  </a:lnTo>
                  <a:lnTo>
                    <a:pt x="108" y="1490"/>
                  </a:lnTo>
                  <a:lnTo>
                    <a:pt x="114" y="1498"/>
                  </a:lnTo>
                  <a:lnTo>
                    <a:pt x="121" y="1505"/>
                  </a:lnTo>
                  <a:lnTo>
                    <a:pt x="127" y="1511"/>
                  </a:lnTo>
                  <a:lnTo>
                    <a:pt x="133" y="1517"/>
                  </a:lnTo>
                  <a:lnTo>
                    <a:pt x="138" y="1523"/>
                  </a:lnTo>
                  <a:lnTo>
                    <a:pt x="144" y="1530"/>
                  </a:lnTo>
                  <a:lnTo>
                    <a:pt x="148" y="1534"/>
                  </a:lnTo>
                  <a:lnTo>
                    <a:pt x="154" y="1538"/>
                  </a:lnTo>
                  <a:lnTo>
                    <a:pt x="159" y="1543"/>
                  </a:lnTo>
                  <a:lnTo>
                    <a:pt x="165" y="1547"/>
                  </a:lnTo>
                  <a:lnTo>
                    <a:pt x="174" y="1555"/>
                  </a:lnTo>
                  <a:lnTo>
                    <a:pt x="184" y="1561"/>
                  </a:lnTo>
                  <a:lnTo>
                    <a:pt x="192" y="1566"/>
                  </a:lnTo>
                  <a:lnTo>
                    <a:pt x="201" y="1572"/>
                  </a:lnTo>
                  <a:lnTo>
                    <a:pt x="207" y="1574"/>
                  </a:lnTo>
                  <a:lnTo>
                    <a:pt x="213" y="1578"/>
                  </a:lnTo>
                  <a:lnTo>
                    <a:pt x="218" y="1578"/>
                  </a:lnTo>
                  <a:lnTo>
                    <a:pt x="224" y="1580"/>
                  </a:lnTo>
                  <a:lnTo>
                    <a:pt x="230" y="1583"/>
                  </a:lnTo>
                  <a:lnTo>
                    <a:pt x="232" y="1583"/>
                  </a:lnTo>
                  <a:lnTo>
                    <a:pt x="232" y="1585"/>
                  </a:lnTo>
                  <a:lnTo>
                    <a:pt x="232" y="1591"/>
                  </a:lnTo>
                  <a:lnTo>
                    <a:pt x="230" y="1595"/>
                  </a:lnTo>
                  <a:lnTo>
                    <a:pt x="230" y="1600"/>
                  </a:lnTo>
                  <a:lnTo>
                    <a:pt x="230" y="1604"/>
                  </a:lnTo>
                  <a:lnTo>
                    <a:pt x="230" y="1612"/>
                  </a:lnTo>
                  <a:lnTo>
                    <a:pt x="230" y="1618"/>
                  </a:lnTo>
                  <a:lnTo>
                    <a:pt x="230" y="1627"/>
                  </a:lnTo>
                  <a:lnTo>
                    <a:pt x="230" y="1635"/>
                  </a:lnTo>
                  <a:lnTo>
                    <a:pt x="230" y="1644"/>
                  </a:lnTo>
                  <a:lnTo>
                    <a:pt x="230" y="1652"/>
                  </a:lnTo>
                  <a:lnTo>
                    <a:pt x="230" y="1663"/>
                  </a:lnTo>
                  <a:lnTo>
                    <a:pt x="230" y="1669"/>
                  </a:lnTo>
                  <a:lnTo>
                    <a:pt x="232" y="1675"/>
                  </a:lnTo>
                  <a:lnTo>
                    <a:pt x="232" y="1680"/>
                  </a:lnTo>
                  <a:lnTo>
                    <a:pt x="233" y="1686"/>
                  </a:lnTo>
                  <a:lnTo>
                    <a:pt x="233" y="1690"/>
                  </a:lnTo>
                  <a:lnTo>
                    <a:pt x="233" y="1696"/>
                  </a:lnTo>
                  <a:lnTo>
                    <a:pt x="233" y="1701"/>
                  </a:lnTo>
                  <a:lnTo>
                    <a:pt x="235" y="1707"/>
                  </a:lnTo>
                  <a:lnTo>
                    <a:pt x="235" y="1711"/>
                  </a:lnTo>
                  <a:lnTo>
                    <a:pt x="235" y="1716"/>
                  </a:lnTo>
                  <a:lnTo>
                    <a:pt x="237" y="1722"/>
                  </a:lnTo>
                  <a:lnTo>
                    <a:pt x="239" y="1728"/>
                  </a:lnTo>
                  <a:lnTo>
                    <a:pt x="239" y="1734"/>
                  </a:lnTo>
                  <a:lnTo>
                    <a:pt x="241" y="1741"/>
                  </a:lnTo>
                  <a:lnTo>
                    <a:pt x="243" y="1747"/>
                  </a:lnTo>
                  <a:lnTo>
                    <a:pt x="245" y="1753"/>
                  </a:lnTo>
                  <a:lnTo>
                    <a:pt x="245" y="1758"/>
                  </a:lnTo>
                  <a:lnTo>
                    <a:pt x="247" y="1764"/>
                  </a:lnTo>
                  <a:lnTo>
                    <a:pt x="249" y="1770"/>
                  </a:lnTo>
                  <a:lnTo>
                    <a:pt x="251" y="1775"/>
                  </a:lnTo>
                  <a:lnTo>
                    <a:pt x="252" y="1779"/>
                  </a:lnTo>
                  <a:lnTo>
                    <a:pt x="254" y="1785"/>
                  </a:lnTo>
                  <a:lnTo>
                    <a:pt x="256" y="1791"/>
                  </a:lnTo>
                  <a:lnTo>
                    <a:pt x="258" y="1796"/>
                  </a:lnTo>
                  <a:lnTo>
                    <a:pt x="262" y="1802"/>
                  </a:lnTo>
                  <a:lnTo>
                    <a:pt x="264" y="1808"/>
                  </a:lnTo>
                  <a:lnTo>
                    <a:pt x="266" y="1813"/>
                  </a:lnTo>
                  <a:lnTo>
                    <a:pt x="268" y="1819"/>
                  </a:lnTo>
                  <a:lnTo>
                    <a:pt x="275" y="1829"/>
                  </a:lnTo>
                  <a:lnTo>
                    <a:pt x="281" y="1840"/>
                  </a:lnTo>
                  <a:lnTo>
                    <a:pt x="287" y="1849"/>
                  </a:lnTo>
                  <a:lnTo>
                    <a:pt x="296" y="1859"/>
                  </a:lnTo>
                  <a:lnTo>
                    <a:pt x="302" y="1867"/>
                  </a:lnTo>
                  <a:lnTo>
                    <a:pt x="309" y="1876"/>
                  </a:lnTo>
                  <a:lnTo>
                    <a:pt x="319" y="1884"/>
                  </a:lnTo>
                  <a:lnTo>
                    <a:pt x="329" y="1891"/>
                  </a:lnTo>
                  <a:lnTo>
                    <a:pt x="336" y="1897"/>
                  </a:lnTo>
                  <a:lnTo>
                    <a:pt x="348" y="1905"/>
                  </a:lnTo>
                  <a:lnTo>
                    <a:pt x="351" y="1907"/>
                  </a:lnTo>
                  <a:lnTo>
                    <a:pt x="357" y="1910"/>
                  </a:lnTo>
                  <a:lnTo>
                    <a:pt x="363" y="1912"/>
                  </a:lnTo>
                  <a:lnTo>
                    <a:pt x="368" y="1916"/>
                  </a:lnTo>
                  <a:lnTo>
                    <a:pt x="374" y="1918"/>
                  </a:lnTo>
                  <a:lnTo>
                    <a:pt x="380" y="1920"/>
                  </a:lnTo>
                  <a:lnTo>
                    <a:pt x="384" y="1922"/>
                  </a:lnTo>
                  <a:lnTo>
                    <a:pt x="389" y="1926"/>
                  </a:lnTo>
                  <a:lnTo>
                    <a:pt x="395" y="1927"/>
                  </a:lnTo>
                  <a:lnTo>
                    <a:pt x="401" y="1929"/>
                  </a:lnTo>
                  <a:lnTo>
                    <a:pt x="406" y="1931"/>
                  </a:lnTo>
                  <a:lnTo>
                    <a:pt x="414" y="1933"/>
                  </a:lnTo>
                  <a:lnTo>
                    <a:pt x="420" y="1935"/>
                  </a:lnTo>
                  <a:lnTo>
                    <a:pt x="425" y="1937"/>
                  </a:lnTo>
                  <a:lnTo>
                    <a:pt x="431" y="1939"/>
                  </a:lnTo>
                  <a:lnTo>
                    <a:pt x="437" y="1941"/>
                  </a:lnTo>
                  <a:lnTo>
                    <a:pt x="443" y="1941"/>
                  </a:lnTo>
                  <a:lnTo>
                    <a:pt x="450" y="1943"/>
                  </a:lnTo>
                  <a:lnTo>
                    <a:pt x="456" y="1945"/>
                  </a:lnTo>
                  <a:lnTo>
                    <a:pt x="462" y="1946"/>
                  </a:lnTo>
                  <a:lnTo>
                    <a:pt x="467" y="1946"/>
                  </a:lnTo>
                  <a:lnTo>
                    <a:pt x="473" y="1948"/>
                  </a:lnTo>
                  <a:lnTo>
                    <a:pt x="479" y="1948"/>
                  </a:lnTo>
                  <a:lnTo>
                    <a:pt x="484" y="1950"/>
                  </a:lnTo>
                  <a:lnTo>
                    <a:pt x="490" y="1950"/>
                  </a:lnTo>
                  <a:lnTo>
                    <a:pt x="496" y="1952"/>
                  </a:lnTo>
                  <a:lnTo>
                    <a:pt x="502" y="1952"/>
                  </a:lnTo>
                  <a:lnTo>
                    <a:pt x="509" y="1954"/>
                  </a:lnTo>
                  <a:lnTo>
                    <a:pt x="515" y="1954"/>
                  </a:lnTo>
                  <a:lnTo>
                    <a:pt x="521" y="1954"/>
                  </a:lnTo>
                  <a:lnTo>
                    <a:pt x="526" y="1954"/>
                  </a:lnTo>
                  <a:lnTo>
                    <a:pt x="532" y="1956"/>
                  </a:lnTo>
                  <a:lnTo>
                    <a:pt x="538" y="1956"/>
                  </a:lnTo>
                  <a:lnTo>
                    <a:pt x="543" y="1956"/>
                  </a:lnTo>
                  <a:lnTo>
                    <a:pt x="549" y="1956"/>
                  </a:lnTo>
                  <a:lnTo>
                    <a:pt x="555" y="1958"/>
                  </a:lnTo>
                  <a:lnTo>
                    <a:pt x="561" y="1958"/>
                  </a:lnTo>
                  <a:lnTo>
                    <a:pt x="566" y="1958"/>
                  </a:lnTo>
                  <a:lnTo>
                    <a:pt x="570" y="1958"/>
                  </a:lnTo>
                  <a:lnTo>
                    <a:pt x="576" y="1958"/>
                  </a:lnTo>
                  <a:lnTo>
                    <a:pt x="581" y="1958"/>
                  </a:lnTo>
                  <a:lnTo>
                    <a:pt x="587" y="1958"/>
                  </a:lnTo>
                  <a:lnTo>
                    <a:pt x="591" y="1958"/>
                  </a:lnTo>
                  <a:lnTo>
                    <a:pt x="597" y="1958"/>
                  </a:lnTo>
                  <a:lnTo>
                    <a:pt x="606" y="1958"/>
                  </a:lnTo>
                  <a:lnTo>
                    <a:pt x="618" y="1958"/>
                  </a:lnTo>
                  <a:lnTo>
                    <a:pt x="625" y="1958"/>
                  </a:lnTo>
                  <a:lnTo>
                    <a:pt x="635" y="1958"/>
                  </a:lnTo>
                  <a:lnTo>
                    <a:pt x="642" y="1956"/>
                  </a:lnTo>
                  <a:lnTo>
                    <a:pt x="650" y="1956"/>
                  </a:lnTo>
                  <a:lnTo>
                    <a:pt x="658" y="1954"/>
                  </a:lnTo>
                  <a:lnTo>
                    <a:pt x="665" y="1954"/>
                  </a:lnTo>
                  <a:lnTo>
                    <a:pt x="671" y="1952"/>
                  </a:lnTo>
                  <a:lnTo>
                    <a:pt x="677" y="1950"/>
                  </a:lnTo>
                  <a:lnTo>
                    <a:pt x="682" y="1950"/>
                  </a:lnTo>
                  <a:lnTo>
                    <a:pt x="688" y="1948"/>
                  </a:lnTo>
                  <a:lnTo>
                    <a:pt x="697" y="1946"/>
                  </a:lnTo>
                  <a:lnTo>
                    <a:pt x="705" y="1943"/>
                  </a:lnTo>
                  <a:lnTo>
                    <a:pt x="713" y="1941"/>
                  </a:lnTo>
                  <a:lnTo>
                    <a:pt x="720" y="1939"/>
                  </a:lnTo>
                  <a:lnTo>
                    <a:pt x="728" y="1933"/>
                  </a:lnTo>
                  <a:lnTo>
                    <a:pt x="734" y="1927"/>
                  </a:lnTo>
                  <a:lnTo>
                    <a:pt x="735" y="1922"/>
                  </a:lnTo>
                  <a:lnTo>
                    <a:pt x="737" y="1920"/>
                  </a:lnTo>
                  <a:lnTo>
                    <a:pt x="737" y="1922"/>
                  </a:lnTo>
                  <a:lnTo>
                    <a:pt x="737" y="1926"/>
                  </a:lnTo>
                  <a:lnTo>
                    <a:pt x="737" y="1929"/>
                  </a:lnTo>
                  <a:lnTo>
                    <a:pt x="737" y="1933"/>
                  </a:lnTo>
                  <a:lnTo>
                    <a:pt x="737" y="1937"/>
                  </a:lnTo>
                  <a:lnTo>
                    <a:pt x="739" y="1943"/>
                  </a:lnTo>
                  <a:lnTo>
                    <a:pt x="739" y="1948"/>
                  </a:lnTo>
                  <a:lnTo>
                    <a:pt x="739" y="1954"/>
                  </a:lnTo>
                  <a:lnTo>
                    <a:pt x="739" y="1962"/>
                  </a:lnTo>
                  <a:lnTo>
                    <a:pt x="741" y="1969"/>
                  </a:lnTo>
                  <a:lnTo>
                    <a:pt x="741" y="1977"/>
                  </a:lnTo>
                  <a:lnTo>
                    <a:pt x="743" y="1984"/>
                  </a:lnTo>
                  <a:lnTo>
                    <a:pt x="743" y="1994"/>
                  </a:lnTo>
                  <a:lnTo>
                    <a:pt x="745" y="2003"/>
                  </a:lnTo>
                  <a:lnTo>
                    <a:pt x="745" y="2011"/>
                  </a:lnTo>
                  <a:lnTo>
                    <a:pt x="747" y="2021"/>
                  </a:lnTo>
                  <a:lnTo>
                    <a:pt x="749" y="2030"/>
                  </a:lnTo>
                  <a:lnTo>
                    <a:pt x="751" y="2040"/>
                  </a:lnTo>
                  <a:lnTo>
                    <a:pt x="751" y="2049"/>
                  </a:lnTo>
                  <a:lnTo>
                    <a:pt x="753" y="2060"/>
                  </a:lnTo>
                  <a:lnTo>
                    <a:pt x="754" y="2070"/>
                  </a:lnTo>
                  <a:lnTo>
                    <a:pt x="758" y="2079"/>
                  </a:lnTo>
                  <a:lnTo>
                    <a:pt x="760" y="2089"/>
                  </a:lnTo>
                  <a:lnTo>
                    <a:pt x="762" y="2098"/>
                  </a:lnTo>
                  <a:lnTo>
                    <a:pt x="764" y="2108"/>
                  </a:lnTo>
                  <a:lnTo>
                    <a:pt x="768" y="2119"/>
                  </a:lnTo>
                  <a:lnTo>
                    <a:pt x="770" y="2127"/>
                  </a:lnTo>
                  <a:lnTo>
                    <a:pt x="772" y="2138"/>
                  </a:lnTo>
                  <a:lnTo>
                    <a:pt x="775" y="2148"/>
                  </a:lnTo>
                  <a:lnTo>
                    <a:pt x="779" y="2157"/>
                  </a:lnTo>
                  <a:lnTo>
                    <a:pt x="783" y="2165"/>
                  </a:lnTo>
                  <a:lnTo>
                    <a:pt x="785" y="2173"/>
                  </a:lnTo>
                  <a:lnTo>
                    <a:pt x="789" y="2180"/>
                  </a:lnTo>
                  <a:lnTo>
                    <a:pt x="794" y="2190"/>
                  </a:lnTo>
                  <a:lnTo>
                    <a:pt x="798" y="2197"/>
                  </a:lnTo>
                  <a:lnTo>
                    <a:pt x="804" y="2205"/>
                  </a:lnTo>
                  <a:lnTo>
                    <a:pt x="808" y="2213"/>
                  </a:lnTo>
                  <a:lnTo>
                    <a:pt x="813" y="2220"/>
                  </a:lnTo>
                  <a:lnTo>
                    <a:pt x="817" y="2228"/>
                  </a:lnTo>
                  <a:lnTo>
                    <a:pt x="823" y="2235"/>
                  </a:lnTo>
                  <a:lnTo>
                    <a:pt x="829" y="2243"/>
                  </a:lnTo>
                  <a:lnTo>
                    <a:pt x="834" y="2251"/>
                  </a:lnTo>
                  <a:lnTo>
                    <a:pt x="840" y="2256"/>
                  </a:lnTo>
                  <a:lnTo>
                    <a:pt x="846" y="2262"/>
                  </a:lnTo>
                  <a:lnTo>
                    <a:pt x="851" y="2270"/>
                  </a:lnTo>
                  <a:lnTo>
                    <a:pt x="859" y="2275"/>
                  </a:lnTo>
                  <a:lnTo>
                    <a:pt x="865" y="2281"/>
                  </a:lnTo>
                  <a:lnTo>
                    <a:pt x="872" y="2287"/>
                  </a:lnTo>
                  <a:lnTo>
                    <a:pt x="880" y="2290"/>
                  </a:lnTo>
                  <a:lnTo>
                    <a:pt x="888" y="2298"/>
                  </a:lnTo>
                  <a:lnTo>
                    <a:pt x="895" y="2300"/>
                  </a:lnTo>
                  <a:lnTo>
                    <a:pt x="903" y="2306"/>
                  </a:lnTo>
                  <a:lnTo>
                    <a:pt x="912" y="2311"/>
                  </a:lnTo>
                  <a:lnTo>
                    <a:pt x="920" y="2315"/>
                  </a:lnTo>
                  <a:lnTo>
                    <a:pt x="929" y="2319"/>
                  </a:lnTo>
                  <a:lnTo>
                    <a:pt x="937" y="2323"/>
                  </a:lnTo>
                  <a:lnTo>
                    <a:pt x="947" y="2325"/>
                  </a:lnTo>
                  <a:lnTo>
                    <a:pt x="956" y="2328"/>
                  </a:lnTo>
                  <a:lnTo>
                    <a:pt x="966" y="2330"/>
                  </a:lnTo>
                  <a:lnTo>
                    <a:pt x="977" y="2332"/>
                  </a:lnTo>
                  <a:lnTo>
                    <a:pt x="981" y="2332"/>
                  </a:lnTo>
                  <a:lnTo>
                    <a:pt x="987" y="2334"/>
                  </a:lnTo>
                  <a:lnTo>
                    <a:pt x="992" y="2334"/>
                  </a:lnTo>
                  <a:lnTo>
                    <a:pt x="998" y="2336"/>
                  </a:lnTo>
                  <a:lnTo>
                    <a:pt x="1007" y="2336"/>
                  </a:lnTo>
                  <a:lnTo>
                    <a:pt x="1017" y="2338"/>
                  </a:lnTo>
                  <a:lnTo>
                    <a:pt x="1023" y="2338"/>
                  </a:lnTo>
                  <a:lnTo>
                    <a:pt x="1028" y="2338"/>
                  </a:lnTo>
                  <a:lnTo>
                    <a:pt x="1034" y="2338"/>
                  </a:lnTo>
                  <a:lnTo>
                    <a:pt x="1040" y="2338"/>
                  </a:lnTo>
                  <a:lnTo>
                    <a:pt x="1045" y="2336"/>
                  </a:lnTo>
                  <a:lnTo>
                    <a:pt x="1051" y="2336"/>
                  </a:lnTo>
                  <a:lnTo>
                    <a:pt x="1059" y="2336"/>
                  </a:lnTo>
                  <a:lnTo>
                    <a:pt x="1064" y="2336"/>
                  </a:lnTo>
                  <a:lnTo>
                    <a:pt x="1070" y="2336"/>
                  </a:lnTo>
                  <a:lnTo>
                    <a:pt x="1076" y="2336"/>
                  </a:lnTo>
                  <a:lnTo>
                    <a:pt x="1082" y="2334"/>
                  </a:lnTo>
                  <a:lnTo>
                    <a:pt x="1087" y="2334"/>
                  </a:lnTo>
                  <a:lnTo>
                    <a:pt x="1093" y="2332"/>
                  </a:lnTo>
                  <a:lnTo>
                    <a:pt x="1099" y="2332"/>
                  </a:lnTo>
                  <a:lnTo>
                    <a:pt x="1104" y="2330"/>
                  </a:lnTo>
                  <a:lnTo>
                    <a:pt x="1110" y="2330"/>
                  </a:lnTo>
                  <a:lnTo>
                    <a:pt x="1116" y="2328"/>
                  </a:lnTo>
                  <a:lnTo>
                    <a:pt x="1122" y="2328"/>
                  </a:lnTo>
                  <a:lnTo>
                    <a:pt x="1127" y="2327"/>
                  </a:lnTo>
                  <a:lnTo>
                    <a:pt x="1133" y="2327"/>
                  </a:lnTo>
                  <a:lnTo>
                    <a:pt x="1141" y="2325"/>
                  </a:lnTo>
                  <a:lnTo>
                    <a:pt x="1144" y="2323"/>
                  </a:lnTo>
                  <a:lnTo>
                    <a:pt x="1152" y="2321"/>
                  </a:lnTo>
                  <a:lnTo>
                    <a:pt x="1158" y="2319"/>
                  </a:lnTo>
                  <a:lnTo>
                    <a:pt x="1163" y="2317"/>
                  </a:lnTo>
                  <a:lnTo>
                    <a:pt x="1169" y="2317"/>
                  </a:lnTo>
                  <a:lnTo>
                    <a:pt x="1175" y="2315"/>
                  </a:lnTo>
                  <a:lnTo>
                    <a:pt x="1180" y="2313"/>
                  </a:lnTo>
                  <a:lnTo>
                    <a:pt x="1186" y="2311"/>
                  </a:lnTo>
                  <a:lnTo>
                    <a:pt x="1192" y="2309"/>
                  </a:lnTo>
                  <a:lnTo>
                    <a:pt x="1196" y="2306"/>
                  </a:lnTo>
                  <a:lnTo>
                    <a:pt x="1201" y="2304"/>
                  </a:lnTo>
                  <a:lnTo>
                    <a:pt x="1207" y="2300"/>
                  </a:lnTo>
                  <a:lnTo>
                    <a:pt x="1213" y="2298"/>
                  </a:lnTo>
                  <a:lnTo>
                    <a:pt x="1219" y="2298"/>
                  </a:lnTo>
                  <a:lnTo>
                    <a:pt x="1224" y="2296"/>
                  </a:lnTo>
                  <a:lnTo>
                    <a:pt x="1234" y="2290"/>
                  </a:lnTo>
                  <a:lnTo>
                    <a:pt x="1245" y="2285"/>
                  </a:lnTo>
                  <a:lnTo>
                    <a:pt x="1249" y="2283"/>
                  </a:lnTo>
                  <a:lnTo>
                    <a:pt x="1255" y="2279"/>
                  </a:lnTo>
                  <a:lnTo>
                    <a:pt x="1260" y="2277"/>
                  </a:lnTo>
                  <a:lnTo>
                    <a:pt x="1266" y="2275"/>
                  </a:lnTo>
                  <a:lnTo>
                    <a:pt x="1274" y="2268"/>
                  </a:lnTo>
                  <a:lnTo>
                    <a:pt x="1283" y="2262"/>
                  </a:lnTo>
                  <a:lnTo>
                    <a:pt x="1293" y="2256"/>
                  </a:lnTo>
                  <a:lnTo>
                    <a:pt x="1300" y="2251"/>
                  </a:lnTo>
                  <a:lnTo>
                    <a:pt x="1308" y="2243"/>
                  </a:lnTo>
                  <a:lnTo>
                    <a:pt x="1316" y="2235"/>
                  </a:lnTo>
                  <a:lnTo>
                    <a:pt x="1321" y="2230"/>
                  </a:lnTo>
                  <a:lnTo>
                    <a:pt x="1331" y="2222"/>
                  </a:lnTo>
                  <a:lnTo>
                    <a:pt x="1335" y="2213"/>
                  </a:lnTo>
                  <a:lnTo>
                    <a:pt x="1340" y="2205"/>
                  </a:lnTo>
                  <a:lnTo>
                    <a:pt x="1346" y="2197"/>
                  </a:lnTo>
                  <a:lnTo>
                    <a:pt x="1350" y="2190"/>
                  </a:lnTo>
                  <a:lnTo>
                    <a:pt x="1354" y="2182"/>
                  </a:lnTo>
                  <a:lnTo>
                    <a:pt x="1357" y="2173"/>
                  </a:lnTo>
                  <a:lnTo>
                    <a:pt x="1359" y="2165"/>
                  </a:lnTo>
                  <a:lnTo>
                    <a:pt x="1363" y="2156"/>
                  </a:lnTo>
                  <a:lnTo>
                    <a:pt x="1363" y="2146"/>
                  </a:lnTo>
                  <a:lnTo>
                    <a:pt x="1365" y="2138"/>
                  </a:lnTo>
                  <a:lnTo>
                    <a:pt x="1367" y="2129"/>
                  </a:lnTo>
                  <a:lnTo>
                    <a:pt x="1369" y="2119"/>
                  </a:lnTo>
                  <a:lnTo>
                    <a:pt x="1369" y="2110"/>
                  </a:lnTo>
                  <a:lnTo>
                    <a:pt x="1369" y="2102"/>
                  </a:lnTo>
                  <a:lnTo>
                    <a:pt x="1369" y="2093"/>
                  </a:lnTo>
                  <a:lnTo>
                    <a:pt x="1371" y="2083"/>
                  </a:lnTo>
                  <a:lnTo>
                    <a:pt x="1369" y="2074"/>
                  </a:lnTo>
                  <a:lnTo>
                    <a:pt x="1369" y="2064"/>
                  </a:lnTo>
                  <a:lnTo>
                    <a:pt x="1367" y="2055"/>
                  </a:lnTo>
                  <a:lnTo>
                    <a:pt x="1367" y="2045"/>
                  </a:lnTo>
                  <a:lnTo>
                    <a:pt x="1365" y="2036"/>
                  </a:lnTo>
                  <a:lnTo>
                    <a:pt x="1363" y="2028"/>
                  </a:lnTo>
                  <a:lnTo>
                    <a:pt x="1361" y="2019"/>
                  </a:lnTo>
                  <a:lnTo>
                    <a:pt x="1359" y="2011"/>
                  </a:lnTo>
                  <a:lnTo>
                    <a:pt x="1357" y="2002"/>
                  </a:lnTo>
                  <a:lnTo>
                    <a:pt x="1355" y="1992"/>
                  </a:lnTo>
                  <a:lnTo>
                    <a:pt x="1354" y="1984"/>
                  </a:lnTo>
                  <a:lnTo>
                    <a:pt x="1352" y="1975"/>
                  </a:lnTo>
                  <a:lnTo>
                    <a:pt x="1348" y="1965"/>
                  </a:lnTo>
                  <a:lnTo>
                    <a:pt x="1346" y="1958"/>
                  </a:lnTo>
                  <a:lnTo>
                    <a:pt x="1344" y="1950"/>
                  </a:lnTo>
                  <a:lnTo>
                    <a:pt x="1342" y="1943"/>
                  </a:lnTo>
                  <a:lnTo>
                    <a:pt x="1338" y="1935"/>
                  </a:lnTo>
                  <a:lnTo>
                    <a:pt x="1336" y="1927"/>
                  </a:lnTo>
                  <a:lnTo>
                    <a:pt x="1333" y="1920"/>
                  </a:lnTo>
                  <a:lnTo>
                    <a:pt x="1331" y="1912"/>
                  </a:lnTo>
                  <a:lnTo>
                    <a:pt x="1327" y="1905"/>
                  </a:lnTo>
                  <a:lnTo>
                    <a:pt x="1323" y="1897"/>
                  </a:lnTo>
                  <a:lnTo>
                    <a:pt x="1321" y="1891"/>
                  </a:lnTo>
                  <a:lnTo>
                    <a:pt x="1319" y="1886"/>
                  </a:lnTo>
                  <a:lnTo>
                    <a:pt x="1317" y="1878"/>
                  </a:lnTo>
                  <a:lnTo>
                    <a:pt x="1314" y="1872"/>
                  </a:lnTo>
                  <a:lnTo>
                    <a:pt x="1312" y="1867"/>
                  </a:lnTo>
                  <a:lnTo>
                    <a:pt x="1310" y="1861"/>
                  </a:lnTo>
                  <a:lnTo>
                    <a:pt x="1306" y="1855"/>
                  </a:lnTo>
                  <a:lnTo>
                    <a:pt x="1304" y="1849"/>
                  </a:lnTo>
                  <a:lnTo>
                    <a:pt x="1302" y="1846"/>
                  </a:lnTo>
                  <a:lnTo>
                    <a:pt x="1300" y="1842"/>
                  </a:lnTo>
                  <a:lnTo>
                    <a:pt x="1296" y="1832"/>
                  </a:lnTo>
                  <a:lnTo>
                    <a:pt x="1293" y="1825"/>
                  </a:lnTo>
                  <a:lnTo>
                    <a:pt x="1289" y="1817"/>
                  </a:lnTo>
                  <a:lnTo>
                    <a:pt x="1287" y="1811"/>
                  </a:lnTo>
                  <a:lnTo>
                    <a:pt x="1283" y="1804"/>
                  </a:lnTo>
                  <a:lnTo>
                    <a:pt x="1283" y="1802"/>
                  </a:lnTo>
                  <a:lnTo>
                    <a:pt x="1285" y="1804"/>
                  </a:lnTo>
                  <a:lnTo>
                    <a:pt x="1293" y="1808"/>
                  </a:lnTo>
                  <a:lnTo>
                    <a:pt x="1296" y="1810"/>
                  </a:lnTo>
                  <a:lnTo>
                    <a:pt x="1304" y="1813"/>
                  </a:lnTo>
                  <a:lnTo>
                    <a:pt x="1312" y="1817"/>
                  </a:lnTo>
                  <a:lnTo>
                    <a:pt x="1321" y="1823"/>
                  </a:lnTo>
                  <a:lnTo>
                    <a:pt x="1325" y="1825"/>
                  </a:lnTo>
                  <a:lnTo>
                    <a:pt x="1331" y="1827"/>
                  </a:lnTo>
                  <a:lnTo>
                    <a:pt x="1336" y="1829"/>
                  </a:lnTo>
                  <a:lnTo>
                    <a:pt x="1342" y="1832"/>
                  </a:lnTo>
                  <a:lnTo>
                    <a:pt x="1346" y="1834"/>
                  </a:lnTo>
                  <a:lnTo>
                    <a:pt x="1352" y="1838"/>
                  </a:lnTo>
                  <a:lnTo>
                    <a:pt x="1359" y="1840"/>
                  </a:lnTo>
                  <a:lnTo>
                    <a:pt x="1365" y="1844"/>
                  </a:lnTo>
                  <a:lnTo>
                    <a:pt x="1371" y="1846"/>
                  </a:lnTo>
                  <a:lnTo>
                    <a:pt x="1378" y="1849"/>
                  </a:lnTo>
                  <a:lnTo>
                    <a:pt x="1384" y="1851"/>
                  </a:lnTo>
                  <a:lnTo>
                    <a:pt x="1393" y="1855"/>
                  </a:lnTo>
                  <a:lnTo>
                    <a:pt x="1399" y="1857"/>
                  </a:lnTo>
                  <a:lnTo>
                    <a:pt x="1407" y="1861"/>
                  </a:lnTo>
                  <a:lnTo>
                    <a:pt x="1416" y="1863"/>
                  </a:lnTo>
                  <a:lnTo>
                    <a:pt x="1424" y="1867"/>
                  </a:lnTo>
                  <a:lnTo>
                    <a:pt x="1432" y="1870"/>
                  </a:lnTo>
                  <a:lnTo>
                    <a:pt x="1439" y="1872"/>
                  </a:lnTo>
                  <a:lnTo>
                    <a:pt x="1447" y="1876"/>
                  </a:lnTo>
                  <a:lnTo>
                    <a:pt x="1456" y="1878"/>
                  </a:lnTo>
                  <a:lnTo>
                    <a:pt x="1464" y="1882"/>
                  </a:lnTo>
                  <a:lnTo>
                    <a:pt x="1473" y="1884"/>
                  </a:lnTo>
                  <a:lnTo>
                    <a:pt x="1481" y="1887"/>
                  </a:lnTo>
                  <a:lnTo>
                    <a:pt x="1490" y="1891"/>
                  </a:lnTo>
                  <a:lnTo>
                    <a:pt x="1500" y="1893"/>
                  </a:lnTo>
                  <a:lnTo>
                    <a:pt x="1509" y="1897"/>
                  </a:lnTo>
                  <a:lnTo>
                    <a:pt x="1519" y="1901"/>
                  </a:lnTo>
                  <a:lnTo>
                    <a:pt x="1528" y="1903"/>
                  </a:lnTo>
                  <a:lnTo>
                    <a:pt x="1536" y="1907"/>
                  </a:lnTo>
                  <a:lnTo>
                    <a:pt x="1546" y="1908"/>
                  </a:lnTo>
                  <a:lnTo>
                    <a:pt x="1555" y="1912"/>
                  </a:lnTo>
                  <a:lnTo>
                    <a:pt x="1567" y="1914"/>
                  </a:lnTo>
                  <a:lnTo>
                    <a:pt x="1574" y="1916"/>
                  </a:lnTo>
                  <a:lnTo>
                    <a:pt x="1584" y="1918"/>
                  </a:lnTo>
                  <a:lnTo>
                    <a:pt x="1595" y="1920"/>
                  </a:lnTo>
                  <a:lnTo>
                    <a:pt x="1605" y="1924"/>
                  </a:lnTo>
                  <a:lnTo>
                    <a:pt x="1614" y="1926"/>
                  </a:lnTo>
                  <a:lnTo>
                    <a:pt x="1624" y="1927"/>
                  </a:lnTo>
                  <a:lnTo>
                    <a:pt x="1633" y="1929"/>
                  </a:lnTo>
                  <a:lnTo>
                    <a:pt x="1645" y="1931"/>
                  </a:lnTo>
                  <a:lnTo>
                    <a:pt x="1654" y="1933"/>
                  </a:lnTo>
                  <a:lnTo>
                    <a:pt x="1664" y="1935"/>
                  </a:lnTo>
                  <a:lnTo>
                    <a:pt x="1675" y="1935"/>
                  </a:lnTo>
                  <a:lnTo>
                    <a:pt x="1684" y="1937"/>
                  </a:lnTo>
                  <a:lnTo>
                    <a:pt x="1694" y="1937"/>
                  </a:lnTo>
                  <a:lnTo>
                    <a:pt x="1705" y="1939"/>
                  </a:lnTo>
                  <a:lnTo>
                    <a:pt x="1715" y="1939"/>
                  </a:lnTo>
                  <a:lnTo>
                    <a:pt x="1724" y="1941"/>
                  </a:lnTo>
                  <a:lnTo>
                    <a:pt x="1734" y="1941"/>
                  </a:lnTo>
                  <a:lnTo>
                    <a:pt x="1743" y="1941"/>
                  </a:lnTo>
                  <a:lnTo>
                    <a:pt x="1753" y="1941"/>
                  </a:lnTo>
                  <a:lnTo>
                    <a:pt x="1762" y="1941"/>
                  </a:lnTo>
                  <a:lnTo>
                    <a:pt x="1774" y="1941"/>
                  </a:lnTo>
                  <a:lnTo>
                    <a:pt x="1783" y="1941"/>
                  </a:lnTo>
                  <a:lnTo>
                    <a:pt x="1793" y="1939"/>
                  </a:lnTo>
                  <a:lnTo>
                    <a:pt x="1804" y="1939"/>
                  </a:lnTo>
                  <a:lnTo>
                    <a:pt x="1814" y="1937"/>
                  </a:lnTo>
                  <a:lnTo>
                    <a:pt x="1823" y="1937"/>
                  </a:lnTo>
                  <a:lnTo>
                    <a:pt x="1833" y="1935"/>
                  </a:lnTo>
                  <a:lnTo>
                    <a:pt x="1844" y="1935"/>
                  </a:lnTo>
                  <a:lnTo>
                    <a:pt x="1856" y="1933"/>
                  </a:lnTo>
                  <a:lnTo>
                    <a:pt x="1865" y="1933"/>
                  </a:lnTo>
                  <a:lnTo>
                    <a:pt x="1875" y="1931"/>
                  </a:lnTo>
                  <a:lnTo>
                    <a:pt x="1886" y="1931"/>
                  </a:lnTo>
                  <a:lnTo>
                    <a:pt x="1896" y="1927"/>
                  </a:lnTo>
                  <a:lnTo>
                    <a:pt x="1907" y="1926"/>
                  </a:lnTo>
                  <a:lnTo>
                    <a:pt x="1916" y="1924"/>
                  </a:lnTo>
                  <a:lnTo>
                    <a:pt x="1926" y="1922"/>
                  </a:lnTo>
                  <a:lnTo>
                    <a:pt x="1935" y="1920"/>
                  </a:lnTo>
                  <a:lnTo>
                    <a:pt x="1947" y="1918"/>
                  </a:lnTo>
                  <a:lnTo>
                    <a:pt x="1958" y="1916"/>
                  </a:lnTo>
                  <a:lnTo>
                    <a:pt x="1968" y="1914"/>
                  </a:lnTo>
                  <a:lnTo>
                    <a:pt x="1977" y="1910"/>
                  </a:lnTo>
                  <a:lnTo>
                    <a:pt x="1989" y="1908"/>
                  </a:lnTo>
                  <a:lnTo>
                    <a:pt x="1998" y="1905"/>
                  </a:lnTo>
                  <a:lnTo>
                    <a:pt x="2010" y="1903"/>
                  </a:lnTo>
                  <a:lnTo>
                    <a:pt x="2019" y="1899"/>
                  </a:lnTo>
                  <a:lnTo>
                    <a:pt x="2031" y="1895"/>
                  </a:lnTo>
                  <a:lnTo>
                    <a:pt x="2040" y="1893"/>
                  </a:lnTo>
                  <a:lnTo>
                    <a:pt x="2051" y="1889"/>
                  </a:lnTo>
                  <a:lnTo>
                    <a:pt x="2061" y="1886"/>
                  </a:lnTo>
                  <a:lnTo>
                    <a:pt x="2070" y="1882"/>
                  </a:lnTo>
                  <a:lnTo>
                    <a:pt x="2080" y="1878"/>
                  </a:lnTo>
                  <a:lnTo>
                    <a:pt x="2090" y="1874"/>
                  </a:lnTo>
                  <a:lnTo>
                    <a:pt x="2099" y="1870"/>
                  </a:lnTo>
                  <a:lnTo>
                    <a:pt x="2110" y="1867"/>
                  </a:lnTo>
                  <a:lnTo>
                    <a:pt x="2120" y="1863"/>
                  </a:lnTo>
                  <a:lnTo>
                    <a:pt x="2131" y="1859"/>
                  </a:lnTo>
                  <a:lnTo>
                    <a:pt x="2141" y="1855"/>
                  </a:lnTo>
                  <a:lnTo>
                    <a:pt x="2150" y="1851"/>
                  </a:lnTo>
                  <a:lnTo>
                    <a:pt x="2160" y="1846"/>
                  </a:lnTo>
                  <a:lnTo>
                    <a:pt x="2169" y="1842"/>
                  </a:lnTo>
                  <a:lnTo>
                    <a:pt x="2179" y="1838"/>
                  </a:lnTo>
                  <a:lnTo>
                    <a:pt x="2188" y="1832"/>
                  </a:lnTo>
                  <a:lnTo>
                    <a:pt x="2198" y="1829"/>
                  </a:lnTo>
                  <a:lnTo>
                    <a:pt x="2209" y="1825"/>
                  </a:lnTo>
                  <a:lnTo>
                    <a:pt x="2219" y="1817"/>
                  </a:lnTo>
                  <a:lnTo>
                    <a:pt x="2228" y="1813"/>
                  </a:lnTo>
                  <a:lnTo>
                    <a:pt x="2236" y="1808"/>
                  </a:lnTo>
                  <a:lnTo>
                    <a:pt x="2245" y="1802"/>
                  </a:lnTo>
                  <a:lnTo>
                    <a:pt x="2255" y="1796"/>
                  </a:lnTo>
                  <a:lnTo>
                    <a:pt x="2264" y="1792"/>
                  </a:lnTo>
                  <a:lnTo>
                    <a:pt x="2274" y="1787"/>
                  </a:lnTo>
                  <a:lnTo>
                    <a:pt x="2283" y="1781"/>
                  </a:lnTo>
                  <a:lnTo>
                    <a:pt x="2293" y="1775"/>
                  </a:lnTo>
                  <a:lnTo>
                    <a:pt x="2301" y="1770"/>
                  </a:lnTo>
                  <a:lnTo>
                    <a:pt x="2310" y="1764"/>
                  </a:lnTo>
                  <a:lnTo>
                    <a:pt x="2320" y="1758"/>
                  </a:lnTo>
                  <a:lnTo>
                    <a:pt x="2327" y="1753"/>
                  </a:lnTo>
                  <a:lnTo>
                    <a:pt x="2337" y="1747"/>
                  </a:lnTo>
                  <a:lnTo>
                    <a:pt x="2344" y="1741"/>
                  </a:lnTo>
                  <a:lnTo>
                    <a:pt x="2354" y="1735"/>
                  </a:lnTo>
                  <a:lnTo>
                    <a:pt x="2361" y="1728"/>
                  </a:lnTo>
                  <a:lnTo>
                    <a:pt x="2371" y="1722"/>
                  </a:lnTo>
                  <a:lnTo>
                    <a:pt x="2379" y="1715"/>
                  </a:lnTo>
                  <a:lnTo>
                    <a:pt x="2388" y="1709"/>
                  </a:lnTo>
                  <a:lnTo>
                    <a:pt x="2396" y="1703"/>
                  </a:lnTo>
                  <a:lnTo>
                    <a:pt x="2403" y="1697"/>
                  </a:lnTo>
                  <a:lnTo>
                    <a:pt x="2411" y="1690"/>
                  </a:lnTo>
                  <a:lnTo>
                    <a:pt x="2419" y="1684"/>
                  </a:lnTo>
                  <a:lnTo>
                    <a:pt x="2426" y="1677"/>
                  </a:lnTo>
                  <a:lnTo>
                    <a:pt x="2434" y="1671"/>
                  </a:lnTo>
                  <a:lnTo>
                    <a:pt x="2441" y="1663"/>
                  </a:lnTo>
                  <a:lnTo>
                    <a:pt x="2449" y="1658"/>
                  </a:lnTo>
                  <a:lnTo>
                    <a:pt x="2457" y="1650"/>
                  </a:lnTo>
                  <a:lnTo>
                    <a:pt x="2464" y="1642"/>
                  </a:lnTo>
                  <a:lnTo>
                    <a:pt x="2472" y="1637"/>
                  </a:lnTo>
                  <a:lnTo>
                    <a:pt x="2479" y="1629"/>
                  </a:lnTo>
                  <a:lnTo>
                    <a:pt x="2485" y="1621"/>
                  </a:lnTo>
                  <a:lnTo>
                    <a:pt x="2493" y="1614"/>
                  </a:lnTo>
                  <a:lnTo>
                    <a:pt x="2498" y="1606"/>
                  </a:lnTo>
                  <a:lnTo>
                    <a:pt x="2506" y="1600"/>
                  </a:lnTo>
                  <a:lnTo>
                    <a:pt x="2512" y="1593"/>
                  </a:lnTo>
                  <a:lnTo>
                    <a:pt x="2519" y="1585"/>
                  </a:lnTo>
                  <a:lnTo>
                    <a:pt x="2525" y="1578"/>
                  </a:lnTo>
                  <a:lnTo>
                    <a:pt x="2533" y="1570"/>
                  </a:lnTo>
                  <a:lnTo>
                    <a:pt x="2538" y="1562"/>
                  </a:lnTo>
                  <a:lnTo>
                    <a:pt x="2546" y="1555"/>
                  </a:lnTo>
                  <a:lnTo>
                    <a:pt x="2552" y="1547"/>
                  </a:lnTo>
                  <a:lnTo>
                    <a:pt x="2559" y="1542"/>
                  </a:lnTo>
                  <a:lnTo>
                    <a:pt x="2565" y="1532"/>
                  </a:lnTo>
                  <a:lnTo>
                    <a:pt x="2571" y="1526"/>
                  </a:lnTo>
                  <a:lnTo>
                    <a:pt x="2576" y="1517"/>
                  </a:lnTo>
                  <a:lnTo>
                    <a:pt x="2584" y="1511"/>
                  </a:lnTo>
                  <a:lnTo>
                    <a:pt x="2588" y="1502"/>
                  </a:lnTo>
                  <a:lnTo>
                    <a:pt x="2593" y="1494"/>
                  </a:lnTo>
                  <a:lnTo>
                    <a:pt x="2599" y="1485"/>
                  </a:lnTo>
                  <a:lnTo>
                    <a:pt x="2605" y="1477"/>
                  </a:lnTo>
                  <a:lnTo>
                    <a:pt x="2611" y="1469"/>
                  </a:lnTo>
                  <a:lnTo>
                    <a:pt x="2616" y="1460"/>
                  </a:lnTo>
                  <a:lnTo>
                    <a:pt x="2622" y="1452"/>
                  </a:lnTo>
                  <a:lnTo>
                    <a:pt x="2628" y="1445"/>
                  </a:lnTo>
                  <a:lnTo>
                    <a:pt x="2631" y="1435"/>
                  </a:lnTo>
                  <a:lnTo>
                    <a:pt x="2637" y="1428"/>
                  </a:lnTo>
                  <a:lnTo>
                    <a:pt x="2643" y="1418"/>
                  </a:lnTo>
                  <a:lnTo>
                    <a:pt x="2649" y="1408"/>
                  </a:lnTo>
                  <a:lnTo>
                    <a:pt x="2652" y="1401"/>
                  </a:lnTo>
                  <a:lnTo>
                    <a:pt x="2658" y="1391"/>
                  </a:lnTo>
                  <a:lnTo>
                    <a:pt x="2664" y="1384"/>
                  </a:lnTo>
                  <a:lnTo>
                    <a:pt x="2670" y="1376"/>
                  </a:lnTo>
                  <a:lnTo>
                    <a:pt x="2673" y="1367"/>
                  </a:lnTo>
                  <a:lnTo>
                    <a:pt x="2677" y="1357"/>
                  </a:lnTo>
                  <a:lnTo>
                    <a:pt x="2681" y="1350"/>
                  </a:lnTo>
                  <a:lnTo>
                    <a:pt x="2687" y="1340"/>
                  </a:lnTo>
                  <a:lnTo>
                    <a:pt x="2690" y="1331"/>
                  </a:lnTo>
                  <a:lnTo>
                    <a:pt x="2694" y="1321"/>
                  </a:lnTo>
                  <a:lnTo>
                    <a:pt x="2700" y="1312"/>
                  </a:lnTo>
                  <a:lnTo>
                    <a:pt x="2704" y="1304"/>
                  </a:lnTo>
                  <a:lnTo>
                    <a:pt x="2708" y="1294"/>
                  </a:lnTo>
                  <a:lnTo>
                    <a:pt x="2711" y="1285"/>
                  </a:lnTo>
                  <a:lnTo>
                    <a:pt x="2715" y="1275"/>
                  </a:lnTo>
                  <a:lnTo>
                    <a:pt x="2721" y="1266"/>
                  </a:lnTo>
                  <a:lnTo>
                    <a:pt x="2725" y="1256"/>
                  </a:lnTo>
                  <a:lnTo>
                    <a:pt x="2728" y="1247"/>
                  </a:lnTo>
                  <a:lnTo>
                    <a:pt x="2732" y="1237"/>
                  </a:lnTo>
                  <a:lnTo>
                    <a:pt x="2738" y="1230"/>
                  </a:lnTo>
                  <a:lnTo>
                    <a:pt x="2742" y="1218"/>
                  </a:lnTo>
                  <a:lnTo>
                    <a:pt x="2746" y="1209"/>
                  </a:lnTo>
                  <a:lnTo>
                    <a:pt x="2748" y="1199"/>
                  </a:lnTo>
                  <a:lnTo>
                    <a:pt x="2751" y="1190"/>
                  </a:lnTo>
                  <a:lnTo>
                    <a:pt x="2755" y="1179"/>
                  </a:lnTo>
                  <a:lnTo>
                    <a:pt x="2759" y="1169"/>
                  </a:lnTo>
                  <a:lnTo>
                    <a:pt x="2761" y="1159"/>
                  </a:lnTo>
                  <a:lnTo>
                    <a:pt x="2765" y="1150"/>
                  </a:lnTo>
                  <a:lnTo>
                    <a:pt x="2768" y="1140"/>
                  </a:lnTo>
                  <a:lnTo>
                    <a:pt x="2770" y="1131"/>
                  </a:lnTo>
                  <a:lnTo>
                    <a:pt x="2774" y="1120"/>
                  </a:lnTo>
                  <a:lnTo>
                    <a:pt x="2776" y="1110"/>
                  </a:lnTo>
                  <a:lnTo>
                    <a:pt x="2780" y="1099"/>
                  </a:lnTo>
                  <a:lnTo>
                    <a:pt x="2782" y="1089"/>
                  </a:lnTo>
                  <a:lnTo>
                    <a:pt x="2786" y="1080"/>
                  </a:lnTo>
                  <a:lnTo>
                    <a:pt x="2787" y="1070"/>
                  </a:lnTo>
                  <a:lnTo>
                    <a:pt x="2789" y="1061"/>
                  </a:lnTo>
                  <a:lnTo>
                    <a:pt x="2791" y="1049"/>
                  </a:lnTo>
                  <a:lnTo>
                    <a:pt x="2793" y="1040"/>
                  </a:lnTo>
                  <a:lnTo>
                    <a:pt x="2797" y="1028"/>
                  </a:lnTo>
                  <a:lnTo>
                    <a:pt x="2799" y="1019"/>
                  </a:lnTo>
                  <a:lnTo>
                    <a:pt x="2801" y="1009"/>
                  </a:lnTo>
                  <a:lnTo>
                    <a:pt x="2803" y="998"/>
                  </a:lnTo>
                  <a:lnTo>
                    <a:pt x="2805" y="988"/>
                  </a:lnTo>
                  <a:lnTo>
                    <a:pt x="2806" y="979"/>
                  </a:lnTo>
                  <a:lnTo>
                    <a:pt x="2808" y="969"/>
                  </a:lnTo>
                  <a:lnTo>
                    <a:pt x="2808" y="958"/>
                  </a:lnTo>
                  <a:lnTo>
                    <a:pt x="2810" y="949"/>
                  </a:lnTo>
                  <a:lnTo>
                    <a:pt x="2812" y="937"/>
                  </a:lnTo>
                  <a:lnTo>
                    <a:pt x="2812" y="928"/>
                  </a:lnTo>
                  <a:lnTo>
                    <a:pt x="2814" y="918"/>
                  </a:lnTo>
                  <a:lnTo>
                    <a:pt x="2816" y="909"/>
                  </a:lnTo>
                  <a:lnTo>
                    <a:pt x="2816" y="897"/>
                  </a:lnTo>
                  <a:lnTo>
                    <a:pt x="2816" y="888"/>
                  </a:lnTo>
                  <a:lnTo>
                    <a:pt x="2816" y="876"/>
                  </a:lnTo>
                  <a:lnTo>
                    <a:pt x="2816" y="867"/>
                  </a:lnTo>
                  <a:lnTo>
                    <a:pt x="2816" y="855"/>
                  </a:lnTo>
                  <a:lnTo>
                    <a:pt x="2816" y="846"/>
                  </a:lnTo>
                  <a:lnTo>
                    <a:pt x="2816" y="836"/>
                  </a:lnTo>
                  <a:lnTo>
                    <a:pt x="2816" y="827"/>
                  </a:lnTo>
                  <a:lnTo>
                    <a:pt x="2816" y="815"/>
                  </a:lnTo>
                  <a:lnTo>
                    <a:pt x="2814" y="806"/>
                  </a:lnTo>
                  <a:lnTo>
                    <a:pt x="2814" y="796"/>
                  </a:lnTo>
                  <a:lnTo>
                    <a:pt x="2814" y="787"/>
                  </a:lnTo>
                  <a:lnTo>
                    <a:pt x="2812" y="776"/>
                  </a:lnTo>
                  <a:lnTo>
                    <a:pt x="2810" y="766"/>
                  </a:lnTo>
                  <a:lnTo>
                    <a:pt x="2810" y="757"/>
                  </a:lnTo>
                  <a:lnTo>
                    <a:pt x="2808" y="747"/>
                  </a:lnTo>
                  <a:lnTo>
                    <a:pt x="2806" y="738"/>
                  </a:lnTo>
                  <a:lnTo>
                    <a:pt x="2805" y="728"/>
                  </a:lnTo>
                  <a:lnTo>
                    <a:pt x="2803" y="717"/>
                  </a:lnTo>
                  <a:lnTo>
                    <a:pt x="2801" y="707"/>
                  </a:lnTo>
                  <a:lnTo>
                    <a:pt x="2797" y="698"/>
                  </a:lnTo>
                  <a:lnTo>
                    <a:pt x="2795" y="688"/>
                  </a:lnTo>
                  <a:lnTo>
                    <a:pt x="2791" y="679"/>
                  </a:lnTo>
                  <a:lnTo>
                    <a:pt x="2789" y="669"/>
                  </a:lnTo>
                  <a:lnTo>
                    <a:pt x="2786" y="660"/>
                  </a:lnTo>
                  <a:lnTo>
                    <a:pt x="2782" y="650"/>
                  </a:lnTo>
                  <a:lnTo>
                    <a:pt x="2778" y="641"/>
                  </a:lnTo>
                  <a:lnTo>
                    <a:pt x="2776" y="631"/>
                  </a:lnTo>
                  <a:lnTo>
                    <a:pt x="2770" y="622"/>
                  </a:lnTo>
                  <a:lnTo>
                    <a:pt x="2767" y="612"/>
                  </a:lnTo>
                  <a:lnTo>
                    <a:pt x="2763" y="604"/>
                  </a:lnTo>
                  <a:lnTo>
                    <a:pt x="2759" y="595"/>
                  </a:lnTo>
                  <a:lnTo>
                    <a:pt x="2753" y="585"/>
                  </a:lnTo>
                  <a:lnTo>
                    <a:pt x="2749" y="576"/>
                  </a:lnTo>
                  <a:lnTo>
                    <a:pt x="2744" y="566"/>
                  </a:lnTo>
                  <a:lnTo>
                    <a:pt x="2738" y="559"/>
                  </a:lnTo>
                  <a:lnTo>
                    <a:pt x="2732" y="549"/>
                  </a:lnTo>
                  <a:lnTo>
                    <a:pt x="2727" y="540"/>
                  </a:lnTo>
                  <a:lnTo>
                    <a:pt x="2721" y="530"/>
                  </a:lnTo>
                  <a:lnTo>
                    <a:pt x="2715" y="523"/>
                  </a:lnTo>
                  <a:lnTo>
                    <a:pt x="2708" y="513"/>
                  </a:lnTo>
                  <a:lnTo>
                    <a:pt x="2702" y="506"/>
                  </a:lnTo>
                  <a:lnTo>
                    <a:pt x="2694" y="496"/>
                  </a:lnTo>
                  <a:lnTo>
                    <a:pt x="2689" y="489"/>
                  </a:lnTo>
                  <a:lnTo>
                    <a:pt x="2681" y="479"/>
                  </a:lnTo>
                  <a:lnTo>
                    <a:pt x="2675" y="471"/>
                  </a:lnTo>
                  <a:lnTo>
                    <a:pt x="2668" y="462"/>
                  </a:lnTo>
                  <a:lnTo>
                    <a:pt x="2662" y="454"/>
                  </a:lnTo>
                  <a:lnTo>
                    <a:pt x="2652" y="447"/>
                  </a:lnTo>
                  <a:lnTo>
                    <a:pt x="2645" y="437"/>
                  </a:lnTo>
                  <a:lnTo>
                    <a:pt x="2637" y="430"/>
                  </a:lnTo>
                  <a:lnTo>
                    <a:pt x="2630" y="422"/>
                  </a:lnTo>
                  <a:lnTo>
                    <a:pt x="2620" y="414"/>
                  </a:lnTo>
                  <a:lnTo>
                    <a:pt x="2612" y="407"/>
                  </a:lnTo>
                  <a:lnTo>
                    <a:pt x="2603" y="397"/>
                  </a:lnTo>
                  <a:lnTo>
                    <a:pt x="2595" y="392"/>
                  </a:lnTo>
                  <a:lnTo>
                    <a:pt x="2588" y="382"/>
                  </a:lnTo>
                  <a:lnTo>
                    <a:pt x="2578" y="374"/>
                  </a:lnTo>
                  <a:lnTo>
                    <a:pt x="2571" y="367"/>
                  </a:lnTo>
                  <a:lnTo>
                    <a:pt x="2561" y="361"/>
                  </a:lnTo>
                  <a:lnTo>
                    <a:pt x="2552" y="354"/>
                  </a:lnTo>
                  <a:lnTo>
                    <a:pt x="2542" y="346"/>
                  </a:lnTo>
                  <a:lnTo>
                    <a:pt x="2535" y="338"/>
                  </a:lnTo>
                  <a:lnTo>
                    <a:pt x="2525" y="333"/>
                  </a:lnTo>
                  <a:lnTo>
                    <a:pt x="2515" y="325"/>
                  </a:lnTo>
                  <a:lnTo>
                    <a:pt x="2506" y="317"/>
                  </a:lnTo>
                  <a:lnTo>
                    <a:pt x="2496" y="310"/>
                  </a:lnTo>
                  <a:lnTo>
                    <a:pt x="2487" y="302"/>
                  </a:lnTo>
                  <a:lnTo>
                    <a:pt x="2477" y="295"/>
                  </a:lnTo>
                  <a:lnTo>
                    <a:pt x="2468" y="289"/>
                  </a:lnTo>
                  <a:lnTo>
                    <a:pt x="2457" y="281"/>
                  </a:lnTo>
                  <a:lnTo>
                    <a:pt x="2447" y="276"/>
                  </a:lnTo>
                  <a:lnTo>
                    <a:pt x="2438" y="268"/>
                  </a:lnTo>
                  <a:lnTo>
                    <a:pt x="2428" y="262"/>
                  </a:lnTo>
                  <a:lnTo>
                    <a:pt x="2417" y="255"/>
                  </a:lnTo>
                  <a:lnTo>
                    <a:pt x="2407" y="249"/>
                  </a:lnTo>
                  <a:lnTo>
                    <a:pt x="2398" y="243"/>
                  </a:lnTo>
                  <a:lnTo>
                    <a:pt x="2388" y="236"/>
                  </a:lnTo>
                  <a:lnTo>
                    <a:pt x="2377" y="230"/>
                  </a:lnTo>
                  <a:lnTo>
                    <a:pt x="2367" y="224"/>
                  </a:lnTo>
                  <a:lnTo>
                    <a:pt x="2356" y="217"/>
                  </a:lnTo>
                  <a:lnTo>
                    <a:pt x="2346" y="211"/>
                  </a:lnTo>
                  <a:lnTo>
                    <a:pt x="2335" y="205"/>
                  </a:lnTo>
                  <a:lnTo>
                    <a:pt x="2325" y="200"/>
                  </a:lnTo>
                  <a:lnTo>
                    <a:pt x="2314" y="194"/>
                  </a:lnTo>
                  <a:lnTo>
                    <a:pt x="2304" y="188"/>
                  </a:lnTo>
                  <a:lnTo>
                    <a:pt x="2293" y="182"/>
                  </a:lnTo>
                  <a:lnTo>
                    <a:pt x="2283" y="177"/>
                  </a:lnTo>
                  <a:lnTo>
                    <a:pt x="2272" y="171"/>
                  </a:lnTo>
                  <a:lnTo>
                    <a:pt x="2263" y="165"/>
                  </a:lnTo>
                  <a:lnTo>
                    <a:pt x="2253" y="160"/>
                  </a:lnTo>
                  <a:lnTo>
                    <a:pt x="2244" y="154"/>
                  </a:lnTo>
                  <a:lnTo>
                    <a:pt x="2232" y="148"/>
                  </a:lnTo>
                  <a:lnTo>
                    <a:pt x="2223" y="143"/>
                  </a:lnTo>
                  <a:lnTo>
                    <a:pt x="2213" y="139"/>
                  </a:lnTo>
                  <a:lnTo>
                    <a:pt x="2204" y="133"/>
                  </a:lnTo>
                  <a:lnTo>
                    <a:pt x="2190" y="127"/>
                  </a:lnTo>
                  <a:lnTo>
                    <a:pt x="2181" y="124"/>
                  </a:lnTo>
                  <a:lnTo>
                    <a:pt x="2169" y="118"/>
                  </a:lnTo>
                  <a:lnTo>
                    <a:pt x="2160" y="114"/>
                  </a:lnTo>
                  <a:lnTo>
                    <a:pt x="2150" y="108"/>
                  </a:lnTo>
                  <a:lnTo>
                    <a:pt x="2141" y="105"/>
                  </a:lnTo>
                  <a:lnTo>
                    <a:pt x="2129" y="99"/>
                  </a:lnTo>
                  <a:lnTo>
                    <a:pt x="2120" y="95"/>
                  </a:lnTo>
                  <a:lnTo>
                    <a:pt x="2110" y="91"/>
                  </a:lnTo>
                  <a:lnTo>
                    <a:pt x="2099" y="87"/>
                  </a:lnTo>
                  <a:lnTo>
                    <a:pt x="2090" y="82"/>
                  </a:lnTo>
                  <a:lnTo>
                    <a:pt x="2080" y="78"/>
                  </a:lnTo>
                  <a:lnTo>
                    <a:pt x="2069" y="72"/>
                  </a:lnTo>
                  <a:lnTo>
                    <a:pt x="2061" y="68"/>
                  </a:lnTo>
                  <a:lnTo>
                    <a:pt x="2050" y="65"/>
                  </a:lnTo>
                  <a:lnTo>
                    <a:pt x="2042" y="63"/>
                  </a:lnTo>
                  <a:lnTo>
                    <a:pt x="2031" y="57"/>
                  </a:lnTo>
                  <a:lnTo>
                    <a:pt x="2021" y="53"/>
                  </a:lnTo>
                  <a:lnTo>
                    <a:pt x="2012" y="49"/>
                  </a:lnTo>
                  <a:lnTo>
                    <a:pt x="2002" y="48"/>
                  </a:lnTo>
                  <a:lnTo>
                    <a:pt x="1993" y="44"/>
                  </a:lnTo>
                  <a:lnTo>
                    <a:pt x="1983" y="42"/>
                  </a:lnTo>
                  <a:lnTo>
                    <a:pt x="1974" y="38"/>
                  </a:lnTo>
                  <a:lnTo>
                    <a:pt x="1964" y="36"/>
                  </a:lnTo>
                  <a:lnTo>
                    <a:pt x="1954" y="32"/>
                  </a:lnTo>
                  <a:lnTo>
                    <a:pt x="1945" y="30"/>
                  </a:lnTo>
                  <a:lnTo>
                    <a:pt x="1935" y="27"/>
                  </a:lnTo>
                  <a:lnTo>
                    <a:pt x="1926" y="25"/>
                  </a:lnTo>
                  <a:lnTo>
                    <a:pt x="1916" y="21"/>
                  </a:lnTo>
                  <a:lnTo>
                    <a:pt x="1907" y="19"/>
                  </a:lnTo>
                  <a:lnTo>
                    <a:pt x="1899" y="17"/>
                  </a:lnTo>
                  <a:lnTo>
                    <a:pt x="1890" y="17"/>
                  </a:lnTo>
                  <a:lnTo>
                    <a:pt x="1880" y="13"/>
                  </a:lnTo>
                  <a:lnTo>
                    <a:pt x="1873" y="11"/>
                  </a:lnTo>
                  <a:lnTo>
                    <a:pt x="1863" y="10"/>
                  </a:lnTo>
                  <a:lnTo>
                    <a:pt x="1854" y="10"/>
                  </a:lnTo>
                  <a:lnTo>
                    <a:pt x="1844" y="8"/>
                  </a:lnTo>
                  <a:lnTo>
                    <a:pt x="1837" y="6"/>
                  </a:lnTo>
                  <a:lnTo>
                    <a:pt x="1827" y="4"/>
                  </a:lnTo>
                  <a:lnTo>
                    <a:pt x="1819" y="4"/>
                  </a:lnTo>
                  <a:lnTo>
                    <a:pt x="1810" y="2"/>
                  </a:lnTo>
                  <a:lnTo>
                    <a:pt x="1800" y="2"/>
                  </a:lnTo>
                  <a:lnTo>
                    <a:pt x="1793" y="2"/>
                  </a:lnTo>
                  <a:lnTo>
                    <a:pt x="1783" y="2"/>
                  </a:lnTo>
                  <a:lnTo>
                    <a:pt x="1776" y="0"/>
                  </a:lnTo>
                  <a:lnTo>
                    <a:pt x="1768" y="0"/>
                  </a:lnTo>
                  <a:lnTo>
                    <a:pt x="1759" y="0"/>
                  </a:lnTo>
                  <a:lnTo>
                    <a:pt x="1751" y="2"/>
                  </a:lnTo>
                  <a:lnTo>
                    <a:pt x="1741" y="2"/>
                  </a:lnTo>
                  <a:lnTo>
                    <a:pt x="1734" y="2"/>
                  </a:lnTo>
                  <a:lnTo>
                    <a:pt x="1726" y="2"/>
                  </a:lnTo>
                  <a:lnTo>
                    <a:pt x="1719" y="2"/>
                  </a:lnTo>
                  <a:lnTo>
                    <a:pt x="1709" y="2"/>
                  </a:lnTo>
                  <a:lnTo>
                    <a:pt x="1702" y="4"/>
                  </a:lnTo>
                  <a:lnTo>
                    <a:pt x="1694" y="6"/>
                  </a:lnTo>
                  <a:lnTo>
                    <a:pt x="1686" y="8"/>
                  </a:lnTo>
                  <a:lnTo>
                    <a:pt x="1679" y="8"/>
                  </a:lnTo>
                  <a:lnTo>
                    <a:pt x="1671" y="10"/>
                  </a:lnTo>
                  <a:lnTo>
                    <a:pt x="1662" y="11"/>
                  </a:lnTo>
                  <a:lnTo>
                    <a:pt x="1656" y="13"/>
                  </a:lnTo>
                  <a:lnTo>
                    <a:pt x="1648" y="15"/>
                  </a:lnTo>
                  <a:lnTo>
                    <a:pt x="1641" y="19"/>
                  </a:lnTo>
                  <a:lnTo>
                    <a:pt x="1633" y="21"/>
                  </a:lnTo>
                  <a:lnTo>
                    <a:pt x="1627" y="25"/>
                  </a:lnTo>
                  <a:lnTo>
                    <a:pt x="1618" y="27"/>
                  </a:lnTo>
                  <a:lnTo>
                    <a:pt x="1612" y="29"/>
                  </a:lnTo>
                  <a:lnTo>
                    <a:pt x="1605" y="32"/>
                  </a:lnTo>
                  <a:lnTo>
                    <a:pt x="1597" y="36"/>
                  </a:lnTo>
                  <a:lnTo>
                    <a:pt x="1589" y="38"/>
                  </a:lnTo>
                  <a:lnTo>
                    <a:pt x="1582" y="42"/>
                  </a:lnTo>
                  <a:lnTo>
                    <a:pt x="1574" y="46"/>
                  </a:lnTo>
                  <a:lnTo>
                    <a:pt x="1568" y="49"/>
                  </a:lnTo>
                  <a:lnTo>
                    <a:pt x="1561" y="53"/>
                  </a:lnTo>
                  <a:lnTo>
                    <a:pt x="1555" y="57"/>
                  </a:lnTo>
                  <a:lnTo>
                    <a:pt x="1548" y="61"/>
                  </a:lnTo>
                  <a:lnTo>
                    <a:pt x="1542" y="67"/>
                  </a:lnTo>
                  <a:lnTo>
                    <a:pt x="1536" y="70"/>
                  </a:lnTo>
                  <a:lnTo>
                    <a:pt x="1528" y="76"/>
                  </a:lnTo>
                  <a:lnTo>
                    <a:pt x="1523" y="80"/>
                  </a:lnTo>
                  <a:lnTo>
                    <a:pt x="1517" y="86"/>
                  </a:lnTo>
                  <a:lnTo>
                    <a:pt x="1511" y="89"/>
                  </a:lnTo>
                  <a:lnTo>
                    <a:pt x="1506" y="93"/>
                  </a:lnTo>
                  <a:lnTo>
                    <a:pt x="1498" y="99"/>
                  </a:lnTo>
                  <a:lnTo>
                    <a:pt x="1494" y="103"/>
                  </a:lnTo>
                  <a:lnTo>
                    <a:pt x="1487" y="108"/>
                  </a:lnTo>
                  <a:lnTo>
                    <a:pt x="1481" y="112"/>
                  </a:lnTo>
                  <a:lnTo>
                    <a:pt x="1475" y="118"/>
                  </a:lnTo>
                  <a:lnTo>
                    <a:pt x="1471" y="124"/>
                  </a:lnTo>
                  <a:lnTo>
                    <a:pt x="1466" y="127"/>
                  </a:lnTo>
                  <a:lnTo>
                    <a:pt x="1460" y="131"/>
                  </a:lnTo>
                  <a:lnTo>
                    <a:pt x="1454" y="137"/>
                  </a:lnTo>
                  <a:lnTo>
                    <a:pt x="1451" y="143"/>
                  </a:lnTo>
                  <a:lnTo>
                    <a:pt x="1441" y="152"/>
                  </a:lnTo>
                  <a:lnTo>
                    <a:pt x="1432" y="163"/>
                  </a:lnTo>
                  <a:lnTo>
                    <a:pt x="1422" y="171"/>
                  </a:lnTo>
                  <a:lnTo>
                    <a:pt x="1414" y="181"/>
                  </a:lnTo>
                  <a:lnTo>
                    <a:pt x="1405" y="188"/>
                  </a:lnTo>
                  <a:lnTo>
                    <a:pt x="1399" y="198"/>
                  </a:lnTo>
                  <a:lnTo>
                    <a:pt x="1392" y="205"/>
                  </a:lnTo>
                  <a:lnTo>
                    <a:pt x="1386" y="215"/>
                  </a:lnTo>
                  <a:lnTo>
                    <a:pt x="1380" y="221"/>
                  </a:lnTo>
                  <a:lnTo>
                    <a:pt x="1374" y="228"/>
                  </a:lnTo>
                  <a:lnTo>
                    <a:pt x="1369" y="236"/>
                  </a:lnTo>
                  <a:lnTo>
                    <a:pt x="1367" y="240"/>
                  </a:lnTo>
                  <a:lnTo>
                    <a:pt x="1363" y="245"/>
                  </a:lnTo>
                  <a:lnTo>
                    <a:pt x="1361" y="249"/>
                  </a:lnTo>
                  <a:lnTo>
                    <a:pt x="1357" y="255"/>
                  </a:lnTo>
                  <a:lnTo>
                    <a:pt x="1355" y="259"/>
                  </a:lnTo>
                  <a:lnTo>
                    <a:pt x="1190" y="247"/>
                  </a:lnTo>
                  <a:lnTo>
                    <a:pt x="1125" y="300"/>
                  </a:lnTo>
                  <a:lnTo>
                    <a:pt x="1122" y="298"/>
                  </a:lnTo>
                  <a:lnTo>
                    <a:pt x="1114" y="295"/>
                  </a:lnTo>
                  <a:lnTo>
                    <a:pt x="1108" y="293"/>
                  </a:lnTo>
                  <a:lnTo>
                    <a:pt x="1103" y="291"/>
                  </a:lnTo>
                  <a:lnTo>
                    <a:pt x="1095" y="289"/>
                  </a:lnTo>
                  <a:lnTo>
                    <a:pt x="1089" y="287"/>
                  </a:lnTo>
                  <a:lnTo>
                    <a:pt x="1080" y="283"/>
                  </a:lnTo>
                  <a:lnTo>
                    <a:pt x="1072" y="281"/>
                  </a:lnTo>
                  <a:lnTo>
                    <a:pt x="1063" y="279"/>
                  </a:lnTo>
                  <a:lnTo>
                    <a:pt x="1053" y="279"/>
                  </a:lnTo>
                  <a:lnTo>
                    <a:pt x="1044" y="278"/>
                  </a:lnTo>
                  <a:lnTo>
                    <a:pt x="1034" y="278"/>
                  </a:lnTo>
                  <a:lnTo>
                    <a:pt x="1026" y="278"/>
                  </a:lnTo>
                  <a:lnTo>
                    <a:pt x="1019" y="279"/>
                  </a:lnTo>
                  <a:lnTo>
                    <a:pt x="1009" y="279"/>
                  </a:lnTo>
                  <a:lnTo>
                    <a:pt x="1002" y="281"/>
                  </a:lnTo>
                  <a:lnTo>
                    <a:pt x="994" y="285"/>
                  </a:lnTo>
                  <a:lnTo>
                    <a:pt x="988" y="289"/>
                  </a:lnTo>
                  <a:lnTo>
                    <a:pt x="981" y="293"/>
                  </a:lnTo>
                  <a:lnTo>
                    <a:pt x="975" y="297"/>
                  </a:lnTo>
                  <a:lnTo>
                    <a:pt x="969" y="302"/>
                  </a:lnTo>
                  <a:lnTo>
                    <a:pt x="966" y="306"/>
                  </a:lnTo>
                  <a:lnTo>
                    <a:pt x="956" y="316"/>
                  </a:lnTo>
                  <a:lnTo>
                    <a:pt x="950" y="323"/>
                  </a:lnTo>
                  <a:lnTo>
                    <a:pt x="947" y="329"/>
                  </a:lnTo>
                  <a:lnTo>
                    <a:pt x="947" y="331"/>
                  </a:lnTo>
                  <a:lnTo>
                    <a:pt x="945" y="329"/>
                  </a:lnTo>
                  <a:lnTo>
                    <a:pt x="943" y="327"/>
                  </a:lnTo>
                  <a:lnTo>
                    <a:pt x="939" y="323"/>
                  </a:lnTo>
                  <a:lnTo>
                    <a:pt x="933" y="317"/>
                  </a:lnTo>
                  <a:lnTo>
                    <a:pt x="928" y="312"/>
                  </a:lnTo>
                  <a:lnTo>
                    <a:pt x="920" y="304"/>
                  </a:lnTo>
                  <a:lnTo>
                    <a:pt x="910" y="297"/>
                  </a:lnTo>
                  <a:lnTo>
                    <a:pt x="903" y="289"/>
                  </a:lnTo>
                  <a:lnTo>
                    <a:pt x="897" y="285"/>
                  </a:lnTo>
                  <a:lnTo>
                    <a:pt x="891" y="281"/>
                  </a:lnTo>
                  <a:lnTo>
                    <a:pt x="884" y="278"/>
                  </a:lnTo>
                  <a:lnTo>
                    <a:pt x="880" y="274"/>
                  </a:lnTo>
                  <a:lnTo>
                    <a:pt x="874" y="270"/>
                  </a:lnTo>
                  <a:lnTo>
                    <a:pt x="869" y="268"/>
                  </a:lnTo>
                  <a:lnTo>
                    <a:pt x="863" y="264"/>
                  </a:lnTo>
                  <a:lnTo>
                    <a:pt x="857" y="262"/>
                  </a:lnTo>
                  <a:lnTo>
                    <a:pt x="850" y="260"/>
                  </a:lnTo>
                  <a:lnTo>
                    <a:pt x="844" y="257"/>
                  </a:lnTo>
                  <a:lnTo>
                    <a:pt x="836" y="255"/>
                  </a:lnTo>
                  <a:lnTo>
                    <a:pt x="831" y="255"/>
                  </a:lnTo>
                  <a:lnTo>
                    <a:pt x="825" y="253"/>
                  </a:lnTo>
                  <a:lnTo>
                    <a:pt x="819" y="253"/>
                  </a:lnTo>
                  <a:lnTo>
                    <a:pt x="812" y="253"/>
                  </a:lnTo>
                  <a:lnTo>
                    <a:pt x="806" y="253"/>
                  </a:lnTo>
                  <a:lnTo>
                    <a:pt x="798" y="253"/>
                  </a:lnTo>
                  <a:lnTo>
                    <a:pt x="791" y="255"/>
                  </a:lnTo>
                  <a:lnTo>
                    <a:pt x="785" y="257"/>
                  </a:lnTo>
                  <a:lnTo>
                    <a:pt x="779" y="259"/>
                  </a:lnTo>
                  <a:lnTo>
                    <a:pt x="772" y="260"/>
                  </a:lnTo>
                  <a:lnTo>
                    <a:pt x="766" y="264"/>
                  </a:lnTo>
                  <a:lnTo>
                    <a:pt x="760" y="268"/>
                  </a:lnTo>
                  <a:lnTo>
                    <a:pt x="754" y="272"/>
                  </a:lnTo>
                  <a:lnTo>
                    <a:pt x="747" y="274"/>
                  </a:lnTo>
                  <a:lnTo>
                    <a:pt x="741" y="278"/>
                  </a:lnTo>
                  <a:lnTo>
                    <a:pt x="735" y="281"/>
                  </a:lnTo>
                  <a:lnTo>
                    <a:pt x="730" y="287"/>
                  </a:lnTo>
                  <a:lnTo>
                    <a:pt x="724" y="291"/>
                  </a:lnTo>
                  <a:lnTo>
                    <a:pt x="718" y="295"/>
                  </a:lnTo>
                  <a:lnTo>
                    <a:pt x="715" y="298"/>
                  </a:lnTo>
                  <a:lnTo>
                    <a:pt x="709" y="304"/>
                  </a:lnTo>
                  <a:lnTo>
                    <a:pt x="697" y="314"/>
                  </a:lnTo>
                  <a:lnTo>
                    <a:pt x="690" y="321"/>
                  </a:lnTo>
                  <a:lnTo>
                    <a:pt x="682" y="329"/>
                  </a:lnTo>
                  <a:lnTo>
                    <a:pt x="677" y="336"/>
                  </a:lnTo>
                  <a:lnTo>
                    <a:pt x="671" y="342"/>
                  </a:lnTo>
                  <a:lnTo>
                    <a:pt x="669" y="348"/>
                  </a:lnTo>
                  <a:lnTo>
                    <a:pt x="665" y="350"/>
                  </a:lnTo>
                  <a:lnTo>
                    <a:pt x="665" y="352"/>
                  </a:lnTo>
                  <a:lnTo>
                    <a:pt x="665" y="352"/>
                  </a:lnTo>
                  <a:close/>
                </a:path>
              </a:pathLst>
            </a:custGeom>
            <a:solidFill>
              <a:srgbClr val="EBFC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96"/>
            <p:cNvSpPr>
              <a:spLocks/>
            </p:cNvSpPr>
            <p:nvPr/>
          </p:nvSpPr>
          <p:spPr bwMode="auto">
            <a:xfrm>
              <a:off x="3014" y="2167"/>
              <a:ext cx="941" cy="652"/>
            </a:xfrm>
            <a:custGeom>
              <a:avLst/>
              <a:gdLst>
                <a:gd name="T0" fmla="*/ 487 w 1881"/>
                <a:gd name="T1" fmla="*/ 81 h 1304"/>
                <a:gd name="T2" fmla="*/ 360 w 1881"/>
                <a:gd name="T3" fmla="*/ 93 h 1304"/>
                <a:gd name="T4" fmla="*/ 240 w 1881"/>
                <a:gd name="T5" fmla="*/ 228 h 1304"/>
                <a:gd name="T6" fmla="*/ 229 w 1881"/>
                <a:gd name="T7" fmla="*/ 368 h 1304"/>
                <a:gd name="T8" fmla="*/ 145 w 1881"/>
                <a:gd name="T9" fmla="*/ 467 h 1304"/>
                <a:gd name="T10" fmla="*/ 152 w 1881"/>
                <a:gd name="T11" fmla="*/ 602 h 1304"/>
                <a:gd name="T12" fmla="*/ 52 w 1881"/>
                <a:gd name="T13" fmla="*/ 733 h 1304"/>
                <a:gd name="T14" fmla="*/ 4 w 1881"/>
                <a:gd name="T15" fmla="*/ 857 h 1304"/>
                <a:gd name="T16" fmla="*/ 12 w 1881"/>
                <a:gd name="T17" fmla="*/ 978 h 1304"/>
                <a:gd name="T18" fmla="*/ 130 w 1881"/>
                <a:gd name="T19" fmla="*/ 1127 h 1304"/>
                <a:gd name="T20" fmla="*/ 248 w 1881"/>
                <a:gd name="T21" fmla="*/ 1169 h 1304"/>
                <a:gd name="T22" fmla="*/ 369 w 1881"/>
                <a:gd name="T23" fmla="*/ 1170 h 1304"/>
                <a:gd name="T24" fmla="*/ 489 w 1881"/>
                <a:gd name="T25" fmla="*/ 1184 h 1304"/>
                <a:gd name="T26" fmla="*/ 645 w 1881"/>
                <a:gd name="T27" fmla="*/ 1298 h 1304"/>
                <a:gd name="T28" fmla="*/ 831 w 1881"/>
                <a:gd name="T29" fmla="*/ 1254 h 1304"/>
                <a:gd name="T30" fmla="*/ 957 w 1881"/>
                <a:gd name="T31" fmla="*/ 1235 h 1304"/>
                <a:gd name="T32" fmla="*/ 1096 w 1881"/>
                <a:gd name="T33" fmla="*/ 1233 h 1304"/>
                <a:gd name="T34" fmla="*/ 1233 w 1881"/>
                <a:gd name="T35" fmla="*/ 1193 h 1304"/>
                <a:gd name="T36" fmla="*/ 1362 w 1881"/>
                <a:gd name="T37" fmla="*/ 1024 h 1304"/>
                <a:gd name="T38" fmla="*/ 1478 w 1881"/>
                <a:gd name="T39" fmla="*/ 994 h 1304"/>
                <a:gd name="T40" fmla="*/ 1588 w 1881"/>
                <a:gd name="T41" fmla="*/ 883 h 1304"/>
                <a:gd name="T42" fmla="*/ 1733 w 1881"/>
                <a:gd name="T43" fmla="*/ 861 h 1304"/>
                <a:gd name="T44" fmla="*/ 1862 w 1881"/>
                <a:gd name="T45" fmla="*/ 767 h 1304"/>
                <a:gd name="T46" fmla="*/ 1877 w 1881"/>
                <a:gd name="T47" fmla="*/ 634 h 1304"/>
                <a:gd name="T48" fmla="*/ 1826 w 1881"/>
                <a:gd name="T49" fmla="*/ 494 h 1304"/>
                <a:gd name="T50" fmla="*/ 1721 w 1881"/>
                <a:gd name="T51" fmla="*/ 393 h 1304"/>
                <a:gd name="T52" fmla="*/ 1708 w 1881"/>
                <a:gd name="T53" fmla="*/ 264 h 1304"/>
                <a:gd name="T54" fmla="*/ 1564 w 1881"/>
                <a:gd name="T55" fmla="*/ 186 h 1304"/>
                <a:gd name="T56" fmla="*/ 1461 w 1881"/>
                <a:gd name="T57" fmla="*/ 171 h 1304"/>
                <a:gd name="T58" fmla="*/ 1398 w 1881"/>
                <a:gd name="T59" fmla="*/ 49 h 1304"/>
                <a:gd name="T60" fmla="*/ 1263 w 1881"/>
                <a:gd name="T61" fmla="*/ 0 h 1304"/>
                <a:gd name="T62" fmla="*/ 1122 w 1881"/>
                <a:gd name="T63" fmla="*/ 41 h 1304"/>
                <a:gd name="T64" fmla="*/ 1139 w 1881"/>
                <a:gd name="T65" fmla="*/ 192 h 1304"/>
                <a:gd name="T66" fmla="*/ 1274 w 1881"/>
                <a:gd name="T67" fmla="*/ 125 h 1304"/>
                <a:gd name="T68" fmla="*/ 1337 w 1881"/>
                <a:gd name="T69" fmla="*/ 250 h 1304"/>
                <a:gd name="T70" fmla="*/ 1324 w 1881"/>
                <a:gd name="T71" fmla="*/ 387 h 1304"/>
                <a:gd name="T72" fmla="*/ 1461 w 1881"/>
                <a:gd name="T73" fmla="*/ 328 h 1304"/>
                <a:gd name="T74" fmla="*/ 1607 w 1881"/>
                <a:gd name="T75" fmla="*/ 328 h 1304"/>
                <a:gd name="T76" fmla="*/ 1535 w 1881"/>
                <a:gd name="T77" fmla="*/ 492 h 1304"/>
                <a:gd name="T78" fmla="*/ 1651 w 1881"/>
                <a:gd name="T79" fmla="*/ 522 h 1304"/>
                <a:gd name="T80" fmla="*/ 1763 w 1881"/>
                <a:gd name="T81" fmla="*/ 633 h 1304"/>
                <a:gd name="T82" fmla="*/ 1695 w 1881"/>
                <a:gd name="T83" fmla="*/ 750 h 1304"/>
                <a:gd name="T84" fmla="*/ 1550 w 1881"/>
                <a:gd name="T85" fmla="*/ 731 h 1304"/>
                <a:gd name="T86" fmla="*/ 1487 w 1881"/>
                <a:gd name="T87" fmla="*/ 798 h 1304"/>
                <a:gd name="T88" fmla="*/ 1351 w 1881"/>
                <a:gd name="T89" fmla="*/ 849 h 1304"/>
                <a:gd name="T90" fmla="*/ 1276 w 1881"/>
                <a:gd name="T91" fmla="*/ 893 h 1304"/>
                <a:gd name="T92" fmla="*/ 1162 w 1881"/>
                <a:gd name="T93" fmla="*/ 1054 h 1304"/>
                <a:gd name="T94" fmla="*/ 1023 w 1881"/>
                <a:gd name="T95" fmla="*/ 1077 h 1304"/>
                <a:gd name="T96" fmla="*/ 892 w 1881"/>
                <a:gd name="T97" fmla="*/ 1066 h 1304"/>
                <a:gd name="T98" fmla="*/ 769 w 1881"/>
                <a:gd name="T99" fmla="*/ 1131 h 1304"/>
                <a:gd name="T100" fmla="*/ 620 w 1881"/>
                <a:gd name="T101" fmla="*/ 1134 h 1304"/>
                <a:gd name="T102" fmla="*/ 519 w 1881"/>
                <a:gd name="T103" fmla="*/ 1005 h 1304"/>
                <a:gd name="T104" fmla="*/ 383 w 1881"/>
                <a:gd name="T105" fmla="*/ 1032 h 1304"/>
                <a:gd name="T106" fmla="*/ 263 w 1881"/>
                <a:gd name="T107" fmla="*/ 1039 h 1304"/>
                <a:gd name="T108" fmla="*/ 128 w 1881"/>
                <a:gd name="T109" fmla="*/ 959 h 1304"/>
                <a:gd name="T110" fmla="*/ 185 w 1881"/>
                <a:gd name="T111" fmla="*/ 804 h 1304"/>
                <a:gd name="T112" fmla="*/ 324 w 1881"/>
                <a:gd name="T113" fmla="*/ 688 h 1304"/>
                <a:gd name="T114" fmla="*/ 270 w 1881"/>
                <a:gd name="T115" fmla="*/ 566 h 1304"/>
                <a:gd name="T116" fmla="*/ 394 w 1881"/>
                <a:gd name="T117" fmla="*/ 501 h 1304"/>
                <a:gd name="T118" fmla="*/ 377 w 1881"/>
                <a:gd name="T119" fmla="*/ 389 h 1304"/>
                <a:gd name="T120" fmla="*/ 354 w 1881"/>
                <a:gd name="T121" fmla="*/ 252 h 1304"/>
                <a:gd name="T122" fmla="*/ 491 w 1881"/>
                <a:gd name="T123" fmla="*/ 192 h 1304"/>
                <a:gd name="T124" fmla="*/ 613 w 1881"/>
                <a:gd name="T125" fmla="*/ 98 h 1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881" h="1304">
                  <a:moveTo>
                    <a:pt x="613" y="98"/>
                  </a:moveTo>
                  <a:lnTo>
                    <a:pt x="609" y="97"/>
                  </a:lnTo>
                  <a:lnTo>
                    <a:pt x="603" y="97"/>
                  </a:lnTo>
                  <a:lnTo>
                    <a:pt x="596" y="95"/>
                  </a:lnTo>
                  <a:lnTo>
                    <a:pt x="592" y="93"/>
                  </a:lnTo>
                  <a:lnTo>
                    <a:pt x="584" y="93"/>
                  </a:lnTo>
                  <a:lnTo>
                    <a:pt x="578" y="91"/>
                  </a:lnTo>
                  <a:lnTo>
                    <a:pt x="569" y="89"/>
                  </a:lnTo>
                  <a:lnTo>
                    <a:pt x="561" y="89"/>
                  </a:lnTo>
                  <a:lnTo>
                    <a:pt x="552" y="87"/>
                  </a:lnTo>
                  <a:lnTo>
                    <a:pt x="542" y="87"/>
                  </a:lnTo>
                  <a:lnTo>
                    <a:pt x="537" y="85"/>
                  </a:lnTo>
                  <a:lnTo>
                    <a:pt x="533" y="85"/>
                  </a:lnTo>
                  <a:lnTo>
                    <a:pt x="527" y="83"/>
                  </a:lnTo>
                  <a:lnTo>
                    <a:pt x="521" y="83"/>
                  </a:lnTo>
                  <a:lnTo>
                    <a:pt x="516" y="83"/>
                  </a:lnTo>
                  <a:lnTo>
                    <a:pt x="510" y="83"/>
                  </a:lnTo>
                  <a:lnTo>
                    <a:pt x="504" y="83"/>
                  </a:lnTo>
                  <a:lnTo>
                    <a:pt x="499" y="83"/>
                  </a:lnTo>
                  <a:lnTo>
                    <a:pt x="493" y="81"/>
                  </a:lnTo>
                  <a:lnTo>
                    <a:pt x="487" y="81"/>
                  </a:lnTo>
                  <a:lnTo>
                    <a:pt x="480" y="81"/>
                  </a:lnTo>
                  <a:lnTo>
                    <a:pt x="474" y="81"/>
                  </a:lnTo>
                  <a:lnTo>
                    <a:pt x="468" y="81"/>
                  </a:lnTo>
                  <a:lnTo>
                    <a:pt x="462" y="81"/>
                  </a:lnTo>
                  <a:lnTo>
                    <a:pt x="457" y="81"/>
                  </a:lnTo>
                  <a:lnTo>
                    <a:pt x="451" y="81"/>
                  </a:lnTo>
                  <a:lnTo>
                    <a:pt x="443" y="81"/>
                  </a:lnTo>
                  <a:lnTo>
                    <a:pt x="438" y="81"/>
                  </a:lnTo>
                  <a:lnTo>
                    <a:pt x="432" y="81"/>
                  </a:lnTo>
                  <a:lnTo>
                    <a:pt x="426" y="81"/>
                  </a:lnTo>
                  <a:lnTo>
                    <a:pt x="419" y="81"/>
                  </a:lnTo>
                  <a:lnTo>
                    <a:pt x="413" y="83"/>
                  </a:lnTo>
                  <a:lnTo>
                    <a:pt x="407" y="83"/>
                  </a:lnTo>
                  <a:lnTo>
                    <a:pt x="402" y="85"/>
                  </a:lnTo>
                  <a:lnTo>
                    <a:pt x="394" y="85"/>
                  </a:lnTo>
                  <a:lnTo>
                    <a:pt x="388" y="85"/>
                  </a:lnTo>
                  <a:lnTo>
                    <a:pt x="383" y="87"/>
                  </a:lnTo>
                  <a:lnTo>
                    <a:pt x="377" y="89"/>
                  </a:lnTo>
                  <a:lnTo>
                    <a:pt x="371" y="89"/>
                  </a:lnTo>
                  <a:lnTo>
                    <a:pt x="365" y="91"/>
                  </a:lnTo>
                  <a:lnTo>
                    <a:pt x="360" y="93"/>
                  </a:lnTo>
                  <a:lnTo>
                    <a:pt x="354" y="95"/>
                  </a:lnTo>
                  <a:lnTo>
                    <a:pt x="348" y="97"/>
                  </a:lnTo>
                  <a:lnTo>
                    <a:pt x="343" y="98"/>
                  </a:lnTo>
                  <a:lnTo>
                    <a:pt x="339" y="100"/>
                  </a:lnTo>
                  <a:lnTo>
                    <a:pt x="333" y="102"/>
                  </a:lnTo>
                  <a:lnTo>
                    <a:pt x="324" y="108"/>
                  </a:lnTo>
                  <a:lnTo>
                    <a:pt x="314" y="114"/>
                  </a:lnTo>
                  <a:lnTo>
                    <a:pt x="305" y="119"/>
                  </a:lnTo>
                  <a:lnTo>
                    <a:pt x="297" y="127"/>
                  </a:lnTo>
                  <a:lnTo>
                    <a:pt x="289" y="133"/>
                  </a:lnTo>
                  <a:lnTo>
                    <a:pt x="284" y="142"/>
                  </a:lnTo>
                  <a:lnTo>
                    <a:pt x="276" y="150"/>
                  </a:lnTo>
                  <a:lnTo>
                    <a:pt x="270" y="159"/>
                  </a:lnTo>
                  <a:lnTo>
                    <a:pt x="265" y="167"/>
                  </a:lnTo>
                  <a:lnTo>
                    <a:pt x="261" y="178"/>
                  </a:lnTo>
                  <a:lnTo>
                    <a:pt x="255" y="186"/>
                  </a:lnTo>
                  <a:lnTo>
                    <a:pt x="249" y="197"/>
                  </a:lnTo>
                  <a:lnTo>
                    <a:pt x="248" y="207"/>
                  </a:lnTo>
                  <a:lnTo>
                    <a:pt x="246" y="218"/>
                  </a:lnTo>
                  <a:lnTo>
                    <a:pt x="242" y="222"/>
                  </a:lnTo>
                  <a:lnTo>
                    <a:pt x="240" y="228"/>
                  </a:lnTo>
                  <a:lnTo>
                    <a:pt x="238" y="233"/>
                  </a:lnTo>
                  <a:lnTo>
                    <a:pt x="238" y="239"/>
                  </a:lnTo>
                  <a:lnTo>
                    <a:pt x="236" y="243"/>
                  </a:lnTo>
                  <a:lnTo>
                    <a:pt x="236" y="249"/>
                  </a:lnTo>
                  <a:lnTo>
                    <a:pt x="234" y="254"/>
                  </a:lnTo>
                  <a:lnTo>
                    <a:pt x="234" y="260"/>
                  </a:lnTo>
                  <a:lnTo>
                    <a:pt x="232" y="266"/>
                  </a:lnTo>
                  <a:lnTo>
                    <a:pt x="232" y="269"/>
                  </a:lnTo>
                  <a:lnTo>
                    <a:pt x="230" y="277"/>
                  </a:lnTo>
                  <a:lnTo>
                    <a:pt x="230" y="283"/>
                  </a:lnTo>
                  <a:lnTo>
                    <a:pt x="230" y="287"/>
                  </a:lnTo>
                  <a:lnTo>
                    <a:pt x="229" y="292"/>
                  </a:lnTo>
                  <a:lnTo>
                    <a:pt x="229" y="298"/>
                  </a:lnTo>
                  <a:lnTo>
                    <a:pt x="229" y="304"/>
                  </a:lnTo>
                  <a:lnTo>
                    <a:pt x="229" y="313"/>
                  </a:lnTo>
                  <a:lnTo>
                    <a:pt x="229" y="323"/>
                  </a:lnTo>
                  <a:lnTo>
                    <a:pt x="229" y="332"/>
                  </a:lnTo>
                  <a:lnTo>
                    <a:pt x="229" y="342"/>
                  </a:lnTo>
                  <a:lnTo>
                    <a:pt x="229" y="351"/>
                  </a:lnTo>
                  <a:lnTo>
                    <a:pt x="229" y="359"/>
                  </a:lnTo>
                  <a:lnTo>
                    <a:pt x="229" y="368"/>
                  </a:lnTo>
                  <a:lnTo>
                    <a:pt x="229" y="376"/>
                  </a:lnTo>
                  <a:lnTo>
                    <a:pt x="229" y="384"/>
                  </a:lnTo>
                  <a:lnTo>
                    <a:pt x="229" y="391"/>
                  </a:lnTo>
                  <a:lnTo>
                    <a:pt x="230" y="397"/>
                  </a:lnTo>
                  <a:lnTo>
                    <a:pt x="230" y="403"/>
                  </a:lnTo>
                  <a:lnTo>
                    <a:pt x="227" y="403"/>
                  </a:lnTo>
                  <a:lnTo>
                    <a:pt x="221" y="404"/>
                  </a:lnTo>
                  <a:lnTo>
                    <a:pt x="215" y="404"/>
                  </a:lnTo>
                  <a:lnTo>
                    <a:pt x="209" y="406"/>
                  </a:lnTo>
                  <a:lnTo>
                    <a:pt x="202" y="408"/>
                  </a:lnTo>
                  <a:lnTo>
                    <a:pt x="196" y="412"/>
                  </a:lnTo>
                  <a:lnTo>
                    <a:pt x="189" y="414"/>
                  </a:lnTo>
                  <a:lnTo>
                    <a:pt x="183" y="418"/>
                  </a:lnTo>
                  <a:lnTo>
                    <a:pt x="175" y="423"/>
                  </a:lnTo>
                  <a:lnTo>
                    <a:pt x="168" y="429"/>
                  </a:lnTo>
                  <a:lnTo>
                    <a:pt x="164" y="435"/>
                  </a:lnTo>
                  <a:lnTo>
                    <a:pt x="156" y="442"/>
                  </a:lnTo>
                  <a:lnTo>
                    <a:pt x="152" y="450"/>
                  </a:lnTo>
                  <a:lnTo>
                    <a:pt x="149" y="460"/>
                  </a:lnTo>
                  <a:lnTo>
                    <a:pt x="147" y="463"/>
                  </a:lnTo>
                  <a:lnTo>
                    <a:pt x="145" y="467"/>
                  </a:lnTo>
                  <a:lnTo>
                    <a:pt x="143" y="473"/>
                  </a:lnTo>
                  <a:lnTo>
                    <a:pt x="143" y="479"/>
                  </a:lnTo>
                  <a:lnTo>
                    <a:pt x="141" y="484"/>
                  </a:lnTo>
                  <a:lnTo>
                    <a:pt x="141" y="490"/>
                  </a:lnTo>
                  <a:lnTo>
                    <a:pt x="141" y="496"/>
                  </a:lnTo>
                  <a:lnTo>
                    <a:pt x="141" y="503"/>
                  </a:lnTo>
                  <a:lnTo>
                    <a:pt x="141" y="509"/>
                  </a:lnTo>
                  <a:lnTo>
                    <a:pt x="141" y="515"/>
                  </a:lnTo>
                  <a:lnTo>
                    <a:pt x="141" y="520"/>
                  </a:lnTo>
                  <a:lnTo>
                    <a:pt x="141" y="526"/>
                  </a:lnTo>
                  <a:lnTo>
                    <a:pt x="141" y="532"/>
                  </a:lnTo>
                  <a:lnTo>
                    <a:pt x="141" y="537"/>
                  </a:lnTo>
                  <a:lnTo>
                    <a:pt x="143" y="543"/>
                  </a:lnTo>
                  <a:lnTo>
                    <a:pt x="143" y="551"/>
                  </a:lnTo>
                  <a:lnTo>
                    <a:pt x="145" y="560"/>
                  </a:lnTo>
                  <a:lnTo>
                    <a:pt x="147" y="570"/>
                  </a:lnTo>
                  <a:lnTo>
                    <a:pt x="147" y="579"/>
                  </a:lnTo>
                  <a:lnTo>
                    <a:pt x="149" y="587"/>
                  </a:lnTo>
                  <a:lnTo>
                    <a:pt x="151" y="593"/>
                  </a:lnTo>
                  <a:lnTo>
                    <a:pt x="151" y="600"/>
                  </a:lnTo>
                  <a:lnTo>
                    <a:pt x="152" y="602"/>
                  </a:lnTo>
                  <a:lnTo>
                    <a:pt x="152" y="604"/>
                  </a:lnTo>
                  <a:lnTo>
                    <a:pt x="151" y="606"/>
                  </a:lnTo>
                  <a:lnTo>
                    <a:pt x="147" y="610"/>
                  </a:lnTo>
                  <a:lnTo>
                    <a:pt x="143" y="612"/>
                  </a:lnTo>
                  <a:lnTo>
                    <a:pt x="139" y="615"/>
                  </a:lnTo>
                  <a:lnTo>
                    <a:pt x="135" y="621"/>
                  </a:lnTo>
                  <a:lnTo>
                    <a:pt x="132" y="627"/>
                  </a:lnTo>
                  <a:lnTo>
                    <a:pt x="126" y="631"/>
                  </a:lnTo>
                  <a:lnTo>
                    <a:pt x="122" y="636"/>
                  </a:lnTo>
                  <a:lnTo>
                    <a:pt x="116" y="644"/>
                  </a:lnTo>
                  <a:lnTo>
                    <a:pt x="111" y="652"/>
                  </a:lnTo>
                  <a:lnTo>
                    <a:pt x="103" y="659"/>
                  </a:lnTo>
                  <a:lnTo>
                    <a:pt x="97" y="667"/>
                  </a:lnTo>
                  <a:lnTo>
                    <a:pt x="92" y="674"/>
                  </a:lnTo>
                  <a:lnTo>
                    <a:pt x="86" y="686"/>
                  </a:lnTo>
                  <a:lnTo>
                    <a:pt x="78" y="693"/>
                  </a:lnTo>
                  <a:lnTo>
                    <a:pt x="73" y="703"/>
                  </a:lnTo>
                  <a:lnTo>
                    <a:pt x="65" y="712"/>
                  </a:lnTo>
                  <a:lnTo>
                    <a:pt x="59" y="724"/>
                  </a:lnTo>
                  <a:lnTo>
                    <a:pt x="55" y="728"/>
                  </a:lnTo>
                  <a:lnTo>
                    <a:pt x="52" y="733"/>
                  </a:lnTo>
                  <a:lnTo>
                    <a:pt x="50" y="739"/>
                  </a:lnTo>
                  <a:lnTo>
                    <a:pt x="46" y="745"/>
                  </a:lnTo>
                  <a:lnTo>
                    <a:pt x="44" y="750"/>
                  </a:lnTo>
                  <a:lnTo>
                    <a:pt x="40" y="758"/>
                  </a:lnTo>
                  <a:lnTo>
                    <a:pt x="38" y="764"/>
                  </a:lnTo>
                  <a:lnTo>
                    <a:pt x="36" y="769"/>
                  </a:lnTo>
                  <a:lnTo>
                    <a:pt x="33" y="773"/>
                  </a:lnTo>
                  <a:lnTo>
                    <a:pt x="31" y="779"/>
                  </a:lnTo>
                  <a:lnTo>
                    <a:pt x="27" y="785"/>
                  </a:lnTo>
                  <a:lnTo>
                    <a:pt x="25" y="790"/>
                  </a:lnTo>
                  <a:lnTo>
                    <a:pt x="21" y="796"/>
                  </a:lnTo>
                  <a:lnTo>
                    <a:pt x="19" y="802"/>
                  </a:lnTo>
                  <a:lnTo>
                    <a:pt x="17" y="807"/>
                  </a:lnTo>
                  <a:lnTo>
                    <a:pt x="16" y="815"/>
                  </a:lnTo>
                  <a:lnTo>
                    <a:pt x="14" y="821"/>
                  </a:lnTo>
                  <a:lnTo>
                    <a:pt x="12" y="826"/>
                  </a:lnTo>
                  <a:lnTo>
                    <a:pt x="10" y="832"/>
                  </a:lnTo>
                  <a:lnTo>
                    <a:pt x="8" y="840"/>
                  </a:lnTo>
                  <a:lnTo>
                    <a:pt x="6" y="845"/>
                  </a:lnTo>
                  <a:lnTo>
                    <a:pt x="6" y="851"/>
                  </a:lnTo>
                  <a:lnTo>
                    <a:pt x="4" y="857"/>
                  </a:lnTo>
                  <a:lnTo>
                    <a:pt x="4" y="864"/>
                  </a:lnTo>
                  <a:lnTo>
                    <a:pt x="2" y="870"/>
                  </a:lnTo>
                  <a:lnTo>
                    <a:pt x="2" y="876"/>
                  </a:lnTo>
                  <a:lnTo>
                    <a:pt x="0" y="882"/>
                  </a:lnTo>
                  <a:lnTo>
                    <a:pt x="0" y="887"/>
                  </a:lnTo>
                  <a:lnTo>
                    <a:pt x="0" y="893"/>
                  </a:lnTo>
                  <a:lnTo>
                    <a:pt x="0" y="899"/>
                  </a:lnTo>
                  <a:lnTo>
                    <a:pt x="0" y="904"/>
                  </a:lnTo>
                  <a:lnTo>
                    <a:pt x="0" y="910"/>
                  </a:lnTo>
                  <a:lnTo>
                    <a:pt x="0" y="918"/>
                  </a:lnTo>
                  <a:lnTo>
                    <a:pt x="0" y="923"/>
                  </a:lnTo>
                  <a:lnTo>
                    <a:pt x="2" y="929"/>
                  </a:lnTo>
                  <a:lnTo>
                    <a:pt x="2" y="935"/>
                  </a:lnTo>
                  <a:lnTo>
                    <a:pt x="2" y="940"/>
                  </a:lnTo>
                  <a:lnTo>
                    <a:pt x="4" y="946"/>
                  </a:lnTo>
                  <a:lnTo>
                    <a:pt x="6" y="952"/>
                  </a:lnTo>
                  <a:lnTo>
                    <a:pt x="8" y="958"/>
                  </a:lnTo>
                  <a:lnTo>
                    <a:pt x="8" y="961"/>
                  </a:lnTo>
                  <a:lnTo>
                    <a:pt x="10" y="967"/>
                  </a:lnTo>
                  <a:lnTo>
                    <a:pt x="10" y="973"/>
                  </a:lnTo>
                  <a:lnTo>
                    <a:pt x="12" y="978"/>
                  </a:lnTo>
                  <a:lnTo>
                    <a:pt x="14" y="984"/>
                  </a:lnTo>
                  <a:lnTo>
                    <a:pt x="16" y="990"/>
                  </a:lnTo>
                  <a:lnTo>
                    <a:pt x="17" y="996"/>
                  </a:lnTo>
                  <a:lnTo>
                    <a:pt x="21" y="1001"/>
                  </a:lnTo>
                  <a:lnTo>
                    <a:pt x="25" y="1011"/>
                  </a:lnTo>
                  <a:lnTo>
                    <a:pt x="31" y="1022"/>
                  </a:lnTo>
                  <a:lnTo>
                    <a:pt x="35" y="1026"/>
                  </a:lnTo>
                  <a:lnTo>
                    <a:pt x="36" y="1032"/>
                  </a:lnTo>
                  <a:lnTo>
                    <a:pt x="40" y="1037"/>
                  </a:lnTo>
                  <a:lnTo>
                    <a:pt x="44" y="1043"/>
                  </a:lnTo>
                  <a:lnTo>
                    <a:pt x="50" y="1051"/>
                  </a:lnTo>
                  <a:lnTo>
                    <a:pt x="57" y="1060"/>
                  </a:lnTo>
                  <a:lnTo>
                    <a:pt x="63" y="1070"/>
                  </a:lnTo>
                  <a:lnTo>
                    <a:pt x="73" y="1079"/>
                  </a:lnTo>
                  <a:lnTo>
                    <a:pt x="80" y="1087"/>
                  </a:lnTo>
                  <a:lnTo>
                    <a:pt x="90" y="1096"/>
                  </a:lnTo>
                  <a:lnTo>
                    <a:pt x="97" y="1104"/>
                  </a:lnTo>
                  <a:lnTo>
                    <a:pt x="107" y="1112"/>
                  </a:lnTo>
                  <a:lnTo>
                    <a:pt x="116" y="1117"/>
                  </a:lnTo>
                  <a:lnTo>
                    <a:pt x="126" y="1125"/>
                  </a:lnTo>
                  <a:lnTo>
                    <a:pt x="130" y="1127"/>
                  </a:lnTo>
                  <a:lnTo>
                    <a:pt x="135" y="1131"/>
                  </a:lnTo>
                  <a:lnTo>
                    <a:pt x="141" y="1132"/>
                  </a:lnTo>
                  <a:lnTo>
                    <a:pt x="147" y="1136"/>
                  </a:lnTo>
                  <a:lnTo>
                    <a:pt x="151" y="1138"/>
                  </a:lnTo>
                  <a:lnTo>
                    <a:pt x="156" y="1140"/>
                  </a:lnTo>
                  <a:lnTo>
                    <a:pt x="162" y="1144"/>
                  </a:lnTo>
                  <a:lnTo>
                    <a:pt x="168" y="1146"/>
                  </a:lnTo>
                  <a:lnTo>
                    <a:pt x="173" y="1148"/>
                  </a:lnTo>
                  <a:lnTo>
                    <a:pt x="179" y="1151"/>
                  </a:lnTo>
                  <a:lnTo>
                    <a:pt x="185" y="1153"/>
                  </a:lnTo>
                  <a:lnTo>
                    <a:pt x="190" y="1157"/>
                  </a:lnTo>
                  <a:lnTo>
                    <a:pt x="196" y="1157"/>
                  </a:lnTo>
                  <a:lnTo>
                    <a:pt x="202" y="1159"/>
                  </a:lnTo>
                  <a:lnTo>
                    <a:pt x="208" y="1161"/>
                  </a:lnTo>
                  <a:lnTo>
                    <a:pt x="213" y="1163"/>
                  </a:lnTo>
                  <a:lnTo>
                    <a:pt x="219" y="1163"/>
                  </a:lnTo>
                  <a:lnTo>
                    <a:pt x="225" y="1165"/>
                  </a:lnTo>
                  <a:lnTo>
                    <a:pt x="230" y="1167"/>
                  </a:lnTo>
                  <a:lnTo>
                    <a:pt x="236" y="1169"/>
                  </a:lnTo>
                  <a:lnTo>
                    <a:pt x="242" y="1169"/>
                  </a:lnTo>
                  <a:lnTo>
                    <a:pt x="248" y="1169"/>
                  </a:lnTo>
                  <a:lnTo>
                    <a:pt x="255" y="1170"/>
                  </a:lnTo>
                  <a:lnTo>
                    <a:pt x="261" y="1170"/>
                  </a:lnTo>
                  <a:lnTo>
                    <a:pt x="267" y="1170"/>
                  </a:lnTo>
                  <a:lnTo>
                    <a:pt x="272" y="1172"/>
                  </a:lnTo>
                  <a:lnTo>
                    <a:pt x="278" y="1172"/>
                  </a:lnTo>
                  <a:lnTo>
                    <a:pt x="286" y="1174"/>
                  </a:lnTo>
                  <a:lnTo>
                    <a:pt x="291" y="1174"/>
                  </a:lnTo>
                  <a:lnTo>
                    <a:pt x="297" y="1174"/>
                  </a:lnTo>
                  <a:lnTo>
                    <a:pt x="303" y="1174"/>
                  </a:lnTo>
                  <a:lnTo>
                    <a:pt x="308" y="1174"/>
                  </a:lnTo>
                  <a:lnTo>
                    <a:pt x="314" y="1174"/>
                  </a:lnTo>
                  <a:lnTo>
                    <a:pt x="320" y="1174"/>
                  </a:lnTo>
                  <a:lnTo>
                    <a:pt x="325" y="1174"/>
                  </a:lnTo>
                  <a:lnTo>
                    <a:pt x="331" y="1174"/>
                  </a:lnTo>
                  <a:lnTo>
                    <a:pt x="335" y="1172"/>
                  </a:lnTo>
                  <a:lnTo>
                    <a:pt x="343" y="1172"/>
                  </a:lnTo>
                  <a:lnTo>
                    <a:pt x="348" y="1172"/>
                  </a:lnTo>
                  <a:lnTo>
                    <a:pt x="354" y="1172"/>
                  </a:lnTo>
                  <a:lnTo>
                    <a:pt x="358" y="1170"/>
                  </a:lnTo>
                  <a:lnTo>
                    <a:pt x="364" y="1170"/>
                  </a:lnTo>
                  <a:lnTo>
                    <a:pt x="369" y="1170"/>
                  </a:lnTo>
                  <a:lnTo>
                    <a:pt x="375" y="1170"/>
                  </a:lnTo>
                  <a:lnTo>
                    <a:pt x="384" y="1169"/>
                  </a:lnTo>
                  <a:lnTo>
                    <a:pt x="394" y="1169"/>
                  </a:lnTo>
                  <a:lnTo>
                    <a:pt x="402" y="1167"/>
                  </a:lnTo>
                  <a:lnTo>
                    <a:pt x="411" y="1165"/>
                  </a:lnTo>
                  <a:lnTo>
                    <a:pt x="419" y="1163"/>
                  </a:lnTo>
                  <a:lnTo>
                    <a:pt x="426" y="1163"/>
                  </a:lnTo>
                  <a:lnTo>
                    <a:pt x="434" y="1161"/>
                  </a:lnTo>
                  <a:lnTo>
                    <a:pt x="442" y="1161"/>
                  </a:lnTo>
                  <a:lnTo>
                    <a:pt x="445" y="1159"/>
                  </a:lnTo>
                  <a:lnTo>
                    <a:pt x="451" y="1157"/>
                  </a:lnTo>
                  <a:lnTo>
                    <a:pt x="455" y="1155"/>
                  </a:lnTo>
                  <a:lnTo>
                    <a:pt x="459" y="1155"/>
                  </a:lnTo>
                  <a:lnTo>
                    <a:pt x="464" y="1155"/>
                  </a:lnTo>
                  <a:lnTo>
                    <a:pt x="466" y="1155"/>
                  </a:lnTo>
                  <a:lnTo>
                    <a:pt x="466" y="1155"/>
                  </a:lnTo>
                  <a:lnTo>
                    <a:pt x="470" y="1159"/>
                  </a:lnTo>
                  <a:lnTo>
                    <a:pt x="474" y="1165"/>
                  </a:lnTo>
                  <a:lnTo>
                    <a:pt x="481" y="1174"/>
                  </a:lnTo>
                  <a:lnTo>
                    <a:pt x="483" y="1178"/>
                  </a:lnTo>
                  <a:lnTo>
                    <a:pt x="489" y="1184"/>
                  </a:lnTo>
                  <a:lnTo>
                    <a:pt x="493" y="1189"/>
                  </a:lnTo>
                  <a:lnTo>
                    <a:pt x="499" y="1195"/>
                  </a:lnTo>
                  <a:lnTo>
                    <a:pt x="502" y="1201"/>
                  </a:lnTo>
                  <a:lnTo>
                    <a:pt x="508" y="1208"/>
                  </a:lnTo>
                  <a:lnTo>
                    <a:pt x="516" y="1214"/>
                  </a:lnTo>
                  <a:lnTo>
                    <a:pt x="523" y="1222"/>
                  </a:lnTo>
                  <a:lnTo>
                    <a:pt x="529" y="1227"/>
                  </a:lnTo>
                  <a:lnTo>
                    <a:pt x="535" y="1235"/>
                  </a:lnTo>
                  <a:lnTo>
                    <a:pt x="542" y="1241"/>
                  </a:lnTo>
                  <a:lnTo>
                    <a:pt x="550" y="1246"/>
                  </a:lnTo>
                  <a:lnTo>
                    <a:pt x="558" y="1252"/>
                  </a:lnTo>
                  <a:lnTo>
                    <a:pt x="565" y="1258"/>
                  </a:lnTo>
                  <a:lnTo>
                    <a:pt x="573" y="1264"/>
                  </a:lnTo>
                  <a:lnTo>
                    <a:pt x="582" y="1271"/>
                  </a:lnTo>
                  <a:lnTo>
                    <a:pt x="590" y="1275"/>
                  </a:lnTo>
                  <a:lnTo>
                    <a:pt x="597" y="1281"/>
                  </a:lnTo>
                  <a:lnTo>
                    <a:pt x="607" y="1284"/>
                  </a:lnTo>
                  <a:lnTo>
                    <a:pt x="616" y="1288"/>
                  </a:lnTo>
                  <a:lnTo>
                    <a:pt x="626" y="1292"/>
                  </a:lnTo>
                  <a:lnTo>
                    <a:pt x="635" y="1296"/>
                  </a:lnTo>
                  <a:lnTo>
                    <a:pt x="645" y="1298"/>
                  </a:lnTo>
                  <a:lnTo>
                    <a:pt x="654" y="1302"/>
                  </a:lnTo>
                  <a:lnTo>
                    <a:pt x="662" y="1302"/>
                  </a:lnTo>
                  <a:lnTo>
                    <a:pt x="672" y="1304"/>
                  </a:lnTo>
                  <a:lnTo>
                    <a:pt x="681" y="1304"/>
                  </a:lnTo>
                  <a:lnTo>
                    <a:pt x="693" y="1304"/>
                  </a:lnTo>
                  <a:lnTo>
                    <a:pt x="702" y="1302"/>
                  </a:lnTo>
                  <a:lnTo>
                    <a:pt x="712" y="1300"/>
                  </a:lnTo>
                  <a:lnTo>
                    <a:pt x="721" y="1298"/>
                  </a:lnTo>
                  <a:lnTo>
                    <a:pt x="731" y="1298"/>
                  </a:lnTo>
                  <a:lnTo>
                    <a:pt x="740" y="1294"/>
                  </a:lnTo>
                  <a:lnTo>
                    <a:pt x="750" y="1290"/>
                  </a:lnTo>
                  <a:lnTo>
                    <a:pt x="759" y="1288"/>
                  </a:lnTo>
                  <a:lnTo>
                    <a:pt x="769" y="1284"/>
                  </a:lnTo>
                  <a:lnTo>
                    <a:pt x="778" y="1281"/>
                  </a:lnTo>
                  <a:lnTo>
                    <a:pt x="786" y="1277"/>
                  </a:lnTo>
                  <a:lnTo>
                    <a:pt x="795" y="1273"/>
                  </a:lnTo>
                  <a:lnTo>
                    <a:pt x="803" y="1271"/>
                  </a:lnTo>
                  <a:lnTo>
                    <a:pt x="810" y="1265"/>
                  </a:lnTo>
                  <a:lnTo>
                    <a:pt x="818" y="1262"/>
                  </a:lnTo>
                  <a:lnTo>
                    <a:pt x="824" y="1258"/>
                  </a:lnTo>
                  <a:lnTo>
                    <a:pt x="831" y="1254"/>
                  </a:lnTo>
                  <a:lnTo>
                    <a:pt x="837" y="1250"/>
                  </a:lnTo>
                  <a:lnTo>
                    <a:pt x="843" y="1246"/>
                  </a:lnTo>
                  <a:lnTo>
                    <a:pt x="848" y="1243"/>
                  </a:lnTo>
                  <a:lnTo>
                    <a:pt x="854" y="1241"/>
                  </a:lnTo>
                  <a:lnTo>
                    <a:pt x="864" y="1235"/>
                  </a:lnTo>
                  <a:lnTo>
                    <a:pt x="871" y="1231"/>
                  </a:lnTo>
                  <a:lnTo>
                    <a:pt x="875" y="1226"/>
                  </a:lnTo>
                  <a:lnTo>
                    <a:pt x="877" y="1226"/>
                  </a:lnTo>
                  <a:lnTo>
                    <a:pt x="879" y="1226"/>
                  </a:lnTo>
                  <a:lnTo>
                    <a:pt x="885" y="1227"/>
                  </a:lnTo>
                  <a:lnTo>
                    <a:pt x="890" y="1227"/>
                  </a:lnTo>
                  <a:lnTo>
                    <a:pt x="896" y="1229"/>
                  </a:lnTo>
                  <a:lnTo>
                    <a:pt x="904" y="1229"/>
                  </a:lnTo>
                  <a:lnTo>
                    <a:pt x="911" y="1231"/>
                  </a:lnTo>
                  <a:lnTo>
                    <a:pt x="919" y="1231"/>
                  </a:lnTo>
                  <a:lnTo>
                    <a:pt x="928" y="1233"/>
                  </a:lnTo>
                  <a:lnTo>
                    <a:pt x="934" y="1233"/>
                  </a:lnTo>
                  <a:lnTo>
                    <a:pt x="938" y="1233"/>
                  </a:lnTo>
                  <a:lnTo>
                    <a:pt x="944" y="1233"/>
                  </a:lnTo>
                  <a:lnTo>
                    <a:pt x="949" y="1235"/>
                  </a:lnTo>
                  <a:lnTo>
                    <a:pt x="957" y="1235"/>
                  </a:lnTo>
                  <a:lnTo>
                    <a:pt x="963" y="1235"/>
                  </a:lnTo>
                  <a:lnTo>
                    <a:pt x="968" y="1235"/>
                  </a:lnTo>
                  <a:lnTo>
                    <a:pt x="974" y="1235"/>
                  </a:lnTo>
                  <a:lnTo>
                    <a:pt x="980" y="1235"/>
                  </a:lnTo>
                  <a:lnTo>
                    <a:pt x="985" y="1237"/>
                  </a:lnTo>
                  <a:lnTo>
                    <a:pt x="993" y="1237"/>
                  </a:lnTo>
                  <a:lnTo>
                    <a:pt x="999" y="1237"/>
                  </a:lnTo>
                  <a:lnTo>
                    <a:pt x="1004" y="1237"/>
                  </a:lnTo>
                  <a:lnTo>
                    <a:pt x="1012" y="1237"/>
                  </a:lnTo>
                  <a:lnTo>
                    <a:pt x="1018" y="1237"/>
                  </a:lnTo>
                  <a:lnTo>
                    <a:pt x="1025" y="1237"/>
                  </a:lnTo>
                  <a:lnTo>
                    <a:pt x="1031" y="1237"/>
                  </a:lnTo>
                  <a:lnTo>
                    <a:pt x="1039" y="1237"/>
                  </a:lnTo>
                  <a:lnTo>
                    <a:pt x="1044" y="1237"/>
                  </a:lnTo>
                  <a:lnTo>
                    <a:pt x="1054" y="1237"/>
                  </a:lnTo>
                  <a:lnTo>
                    <a:pt x="1060" y="1235"/>
                  </a:lnTo>
                  <a:lnTo>
                    <a:pt x="1067" y="1235"/>
                  </a:lnTo>
                  <a:lnTo>
                    <a:pt x="1073" y="1235"/>
                  </a:lnTo>
                  <a:lnTo>
                    <a:pt x="1080" y="1235"/>
                  </a:lnTo>
                  <a:lnTo>
                    <a:pt x="1088" y="1233"/>
                  </a:lnTo>
                  <a:lnTo>
                    <a:pt x="1096" y="1233"/>
                  </a:lnTo>
                  <a:lnTo>
                    <a:pt x="1101" y="1231"/>
                  </a:lnTo>
                  <a:lnTo>
                    <a:pt x="1109" y="1231"/>
                  </a:lnTo>
                  <a:lnTo>
                    <a:pt x="1115" y="1229"/>
                  </a:lnTo>
                  <a:lnTo>
                    <a:pt x="1122" y="1229"/>
                  </a:lnTo>
                  <a:lnTo>
                    <a:pt x="1128" y="1227"/>
                  </a:lnTo>
                  <a:lnTo>
                    <a:pt x="1138" y="1226"/>
                  </a:lnTo>
                  <a:lnTo>
                    <a:pt x="1143" y="1224"/>
                  </a:lnTo>
                  <a:lnTo>
                    <a:pt x="1151" y="1224"/>
                  </a:lnTo>
                  <a:lnTo>
                    <a:pt x="1157" y="1222"/>
                  </a:lnTo>
                  <a:lnTo>
                    <a:pt x="1164" y="1220"/>
                  </a:lnTo>
                  <a:lnTo>
                    <a:pt x="1170" y="1218"/>
                  </a:lnTo>
                  <a:lnTo>
                    <a:pt x="1177" y="1216"/>
                  </a:lnTo>
                  <a:lnTo>
                    <a:pt x="1183" y="1214"/>
                  </a:lnTo>
                  <a:lnTo>
                    <a:pt x="1189" y="1212"/>
                  </a:lnTo>
                  <a:lnTo>
                    <a:pt x="1195" y="1208"/>
                  </a:lnTo>
                  <a:lnTo>
                    <a:pt x="1202" y="1207"/>
                  </a:lnTo>
                  <a:lnTo>
                    <a:pt x="1208" y="1205"/>
                  </a:lnTo>
                  <a:lnTo>
                    <a:pt x="1216" y="1203"/>
                  </a:lnTo>
                  <a:lnTo>
                    <a:pt x="1219" y="1199"/>
                  </a:lnTo>
                  <a:lnTo>
                    <a:pt x="1227" y="1197"/>
                  </a:lnTo>
                  <a:lnTo>
                    <a:pt x="1233" y="1193"/>
                  </a:lnTo>
                  <a:lnTo>
                    <a:pt x="1238" y="1189"/>
                  </a:lnTo>
                  <a:lnTo>
                    <a:pt x="1248" y="1184"/>
                  </a:lnTo>
                  <a:lnTo>
                    <a:pt x="1257" y="1176"/>
                  </a:lnTo>
                  <a:lnTo>
                    <a:pt x="1267" y="1169"/>
                  </a:lnTo>
                  <a:lnTo>
                    <a:pt x="1276" y="1161"/>
                  </a:lnTo>
                  <a:lnTo>
                    <a:pt x="1284" y="1151"/>
                  </a:lnTo>
                  <a:lnTo>
                    <a:pt x="1293" y="1144"/>
                  </a:lnTo>
                  <a:lnTo>
                    <a:pt x="1299" y="1134"/>
                  </a:lnTo>
                  <a:lnTo>
                    <a:pt x="1307" y="1125"/>
                  </a:lnTo>
                  <a:lnTo>
                    <a:pt x="1314" y="1117"/>
                  </a:lnTo>
                  <a:lnTo>
                    <a:pt x="1320" y="1108"/>
                  </a:lnTo>
                  <a:lnTo>
                    <a:pt x="1326" y="1100"/>
                  </a:lnTo>
                  <a:lnTo>
                    <a:pt x="1332" y="1091"/>
                  </a:lnTo>
                  <a:lnTo>
                    <a:pt x="1337" y="1083"/>
                  </a:lnTo>
                  <a:lnTo>
                    <a:pt x="1343" y="1074"/>
                  </a:lnTo>
                  <a:lnTo>
                    <a:pt x="1347" y="1064"/>
                  </a:lnTo>
                  <a:lnTo>
                    <a:pt x="1351" y="1054"/>
                  </a:lnTo>
                  <a:lnTo>
                    <a:pt x="1352" y="1047"/>
                  </a:lnTo>
                  <a:lnTo>
                    <a:pt x="1356" y="1039"/>
                  </a:lnTo>
                  <a:lnTo>
                    <a:pt x="1360" y="1032"/>
                  </a:lnTo>
                  <a:lnTo>
                    <a:pt x="1362" y="1024"/>
                  </a:lnTo>
                  <a:lnTo>
                    <a:pt x="1364" y="1018"/>
                  </a:lnTo>
                  <a:lnTo>
                    <a:pt x="1368" y="1013"/>
                  </a:lnTo>
                  <a:lnTo>
                    <a:pt x="1368" y="1007"/>
                  </a:lnTo>
                  <a:lnTo>
                    <a:pt x="1370" y="1003"/>
                  </a:lnTo>
                  <a:lnTo>
                    <a:pt x="1370" y="997"/>
                  </a:lnTo>
                  <a:lnTo>
                    <a:pt x="1371" y="996"/>
                  </a:lnTo>
                  <a:lnTo>
                    <a:pt x="1373" y="988"/>
                  </a:lnTo>
                  <a:lnTo>
                    <a:pt x="1375" y="988"/>
                  </a:lnTo>
                  <a:lnTo>
                    <a:pt x="1377" y="988"/>
                  </a:lnTo>
                  <a:lnTo>
                    <a:pt x="1385" y="990"/>
                  </a:lnTo>
                  <a:lnTo>
                    <a:pt x="1390" y="992"/>
                  </a:lnTo>
                  <a:lnTo>
                    <a:pt x="1398" y="994"/>
                  </a:lnTo>
                  <a:lnTo>
                    <a:pt x="1406" y="996"/>
                  </a:lnTo>
                  <a:lnTo>
                    <a:pt x="1415" y="997"/>
                  </a:lnTo>
                  <a:lnTo>
                    <a:pt x="1423" y="997"/>
                  </a:lnTo>
                  <a:lnTo>
                    <a:pt x="1432" y="997"/>
                  </a:lnTo>
                  <a:lnTo>
                    <a:pt x="1442" y="997"/>
                  </a:lnTo>
                  <a:lnTo>
                    <a:pt x="1453" y="997"/>
                  </a:lnTo>
                  <a:lnTo>
                    <a:pt x="1463" y="997"/>
                  </a:lnTo>
                  <a:lnTo>
                    <a:pt x="1472" y="996"/>
                  </a:lnTo>
                  <a:lnTo>
                    <a:pt x="1478" y="994"/>
                  </a:lnTo>
                  <a:lnTo>
                    <a:pt x="1484" y="992"/>
                  </a:lnTo>
                  <a:lnTo>
                    <a:pt x="1489" y="990"/>
                  </a:lnTo>
                  <a:lnTo>
                    <a:pt x="1495" y="990"/>
                  </a:lnTo>
                  <a:lnTo>
                    <a:pt x="1503" y="984"/>
                  </a:lnTo>
                  <a:lnTo>
                    <a:pt x="1510" y="980"/>
                  </a:lnTo>
                  <a:lnTo>
                    <a:pt x="1518" y="973"/>
                  </a:lnTo>
                  <a:lnTo>
                    <a:pt x="1527" y="967"/>
                  </a:lnTo>
                  <a:lnTo>
                    <a:pt x="1533" y="959"/>
                  </a:lnTo>
                  <a:lnTo>
                    <a:pt x="1541" y="954"/>
                  </a:lnTo>
                  <a:lnTo>
                    <a:pt x="1546" y="946"/>
                  </a:lnTo>
                  <a:lnTo>
                    <a:pt x="1552" y="939"/>
                  </a:lnTo>
                  <a:lnTo>
                    <a:pt x="1558" y="929"/>
                  </a:lnTo>
                  <a:lnTo>
                    <a:pt x="1562" y="921"/>
                  </a:lnTo>
                  <a:lnTo>
                    <a:pt x="1565" y="914"/>
                  </a:lnTo>
                  <a:lnTo>
                    <a:pt x="1571" y="906"/>
                  </a:lnTo>
                  <a:lnTo>
                    <a:pt x="1575" y="899"/>
                  </a:lnTo>
                  <a:lnTo>
                    <a:pt x="1577" y="893"/>
                  </a:lnTo>
                  <a:lnTo>
                    <a:pt x="1581" y="887"/>
                  </a:lnTo>
                  <a:lnTo>
                    <a:pt x="1583" y="885"/>
                  </a:lnTo>
                  <a:lnTo>
                    <a:pt x="1584" y="883"/>
                  </a:lnTo>
                  <a:lnTo>
                    <a:pt x="1588" y="883"/>
                  </a:lnTo>
                  <a:lnTo>
                    <a:pt x="1592" y="883"/>
                  </a:lnTo>
                  <a:lnTo>
                    <a:pt x="1602" y="883"/>
                  </a:lnTo>
                  <a:lnTo>
                    <a:pt x="1605" y="882"/>
                  </a:lnTo>
                  <a:lnTo>
                    <a:pt x="1611" y="882"/>
                  </a:lnTo>
                  <a:lnTo>
                    <a:pt x="1617" y="880"/>
                  </a:lnTo>
                  <a:lnTo>
                    <a:pt x="1622" y="880"/>
                  </a:lnTo>
                  <a:lnTo>
                    <a:pt x="1628" y="880"/>
                  </a:lnTo>
                  <a:lnTo>
                    <a:pt x="1634" y="880"/>
                  </a:lnTo>
                  <a:lnTo>
                    <a:pt x="1641" y="878"/>
                  </a:lnTo>
                  <a:lnTo>
                    <a:pt x="1649" y="878"/>
                  </a:lnTo>
                  <a:lnTo>
                    <a:pt x="1655" y="876"/>
                  </a:lnTo>
                  <a:lnTo>
                    <a:pt x="1662" y="876"/>
                  </a:lnTo>
                  <a:lnTo>
                    <a:pt x="1670" y="874"/>
                  </a:lnTo>
                  <a:lnTo>
                    <a:pt x="1678" y="874"/>
                  </a:lnTo>
                  <a:lnTo>
                    <a:pt x="1685" y="872"/>
                  </a:lnTo>
                  <a:lnTo>
                    <a:pt x="1693" y="870"/>
                  </a:lnTo>
                  <a:lnTo>
                    <a:pt x="1700" y="868"/>
                  </a:lnTo>
                  <a:lnTo>
                    <a:pt x="1710" y="868"/>
                  </a:lnTo>
                  <a:lnTo>
                    <a:pt x="1718" y="864"/>
                  </a:lnTo>
                  <a:lnTo>
                    <a:pt x="1725" y="863"/>
                  </a:lnTo>
                  <a:lnTo>
                    <a:pt x="1733" y="861"/>
                  </a:lnTo>
                  <a:lnTo>
                    <a:pt x="1740" y="859"/>
                  </a:lnTo>
                  <a:lnTo>
                    <a:pt x="1746" y="857"/>
                  </a:lnTo>
                  <a:lnTo>
                    <a:pt x="1756" y="855"/>
                  </a:lnTo>
                  <a:lnTo>
                    <a:pt x="1763" y="851"/>
                  </a:lnTo>
                  <a:lnTo>
                    <a:pt x="1771" y="849"/>
                  </a:lnTo>
                  <a:lnTo>
                    <a:pt x="1777" y="845"/>
                  </a:lnTo>
                  <a:lnTo>
                    <a:pt x="1782" y="844"/>
                  </a:lnTo>
                  <a:lnTo>
                    <a:pt x="1788" y="840"/>
                  </a:lnTo>
                  <a:lnTo>
                    <a:pt x="1794" y="838"/>
                  </a:lnTo>
                  <a:lnTo>
                    <a:pt x="1799" y="832"/>
                  </a:lnTo>
                  <a:lnTo>
                    <a:pt x="1805" y="830"/>
                  </a:lnTo>
                  <a:lnTo>
                    <a:pt x="1811" y="826"/>
                  </a:lnTo>
                  <a:lnTo>
                    <a:pt x="1816" y="823"/>
                  </a:lnTo>
                  <a:lnTo>
                    <a:pt x="1824" y="815"/>
                  </a:lnTo>
                  <a:lnTo>
                    <a:pt x="1835" y="805"/>
                  </a:lnTo>
                  <a:lnTo>
                    <a:pt x="1843" y="798"/>
                  </a:lnTo>
                  <a:lnTo>
                    <a:pt x="1851" y="788"/>
                  </a:lnTo>
                  <a:lnTo>
                    <a:pt x="1853" y="783"/>
                  </a:lnTo>
                  <a:lnTo>
                    <a:pt x="1856" y="779"/>
                  </a:lnTo>
                  <a:lnTo>
                    <a:pt x="1858" y="773"/>
                  </a:lnTo>
                  <a:lnTo>
                    <a:pt x="1862" y="767"/>
                  </a:lnTo>
                  <a:lnTo>
                    <a:pt x="1864" y="762"/>
                  </a:lnTo>
                  <a:lnTo>
                    <a:pt x="1866" y="756"/>
                  </a:lnTo>
                  <a:lnTo>
                    <a:pt x="1868" y="750"/>
                  </a:lnTo>
                  <a:lnTo>
                    <a:pt x="1870" y="745"/>
                  </a:lnTo>
                  <a:lnTo>
                    <a:pt x="1872" y="739"/>
                  </a:lnTo>
                  <a:lnTo>
                    <a:pt x="1874" y="733"/>
                  </a:lnTo>
                  <a:lnTo>
                    <a:pt x="1874" y="728"/>
                  </a:lnTo>
                  <a:lnTo>
                    <a:pt x="1875" y="722"/>
                  </a:lnTo>
                  <a:lnTo>
                    <a:pt x="1877" y="716"/>
                  </a:lnTo>
                  <a:lnTo>
                    <a:pt x="1877" y="710"/>
                  </a:lnTo>
                  <a:lnTo>
                    <a:pt x="1879" y="703"/>
                  </a:lnTo>
                  <a:lnTo>
                    <a:pt x="1879" y="697"/>
                  </a:lnTo>
                  <a:lnTo>
                    <a:pt x="1879" y="690"/>
                  </a:lnTo>
                  <a:lnTo>
                    <a:pt x="1879" y="684"/>
                  </a:lnTo>
                  <a:lnTo>
                    <a:pt x="1879" y="676"/>
                  </a:lnTo>
                  <a:lnTo>
                    <a:pt x="1881" y="669"/>
                  </a:lnTo>
                  <a:lnTo>
                    <a:pt x="1879" y="661"/>
                  </a:lnTo>
                  <a:lnTo>
                    <a:pt x="1879" y="655"/>
                  </a:lnTo>
                  <a:lnTo>
                    <a:pt x="1879" y="648"/>
                  </a:lnTo>
                  <a:lnTo>
                    <a:pt x="1879" y="642"/>
                  </a:lnTo>
                  <a:lnTo>
                    <a:pt x="1877" y="634"/>
                  </a:lnTo>
                  <a:lnTo>
                    <a:pt x="1877" y="627"/>
                  </a:lnTo>
                  <a:lnTo>
                    <a:pt x="1875" y="619"/>
                  </a:lnTo>
                  <a:lnTo>
                    <a:pt x="1875" y="614"/>
                  </a:lnTo>
                  <a:lnTo>
                    <a:pt x="1874" y="606"/>
                  </a:lnTo>
                  <a:lnTo>
                    <a:pt x="1874" y="600"/>
                  </a:lnTo>
                  <a:lnTo>
                    <a:pt x="1872" y="593"/>
                  </a:lnTo>
                  <a:lnTo>
                    <a:pt x="1870" y="587"/>
                  </a:lnTo>
                  <a:lnTo>
                    <a:pt x="1868" y="579"/>
                  </a:lnTo>
                  <a:lnTo>
                    <a:pt x="1866" y="572"/>
                  </a:lnTo>
                  <a:lnTo>
                    <a:pt x="1864" y="566"/>
                  </a:lnTo>
                  <a:lnTo>
                    <a:pt x="1862" y="558"/>
                  </a:lnTo>
                  <a:lnTo>
                    <a:pt x="1858" y="553"/>
                  </a:lnTo>
                  <a:lnTo>
                    <a:pt x="1856" y="547"/>
                  </a:lnTo>
                  <a:lnTo>
                    <a:pt x="1854" y="541"/>
                  </a:lnTo>
                  <a:lnTo>
                    <a:pt x="1853" y="536"/>
                  </a:lnTo>
                  <a:lnTo>
                    <a:pt x="1849" y="528"/>
                  </a:lnTo>
                  <a:lnTo>
                    <a:pt x="1845" y="522"/>
                  </a:lnTo>
                  <a:lnTo>
                    <a:pt x="1843" y="517"/>
                  </a:lnTo>
                  <a:lnTo>
                    <a:pt x="1839" y="511"/>
                  </a:lnTo>
                  <a:lnTo>
                    <a:pt x="1834" y="501"/>
                  </a:lnTo>
                  <a:lnTo>
                    <a:pt x="1826" y="494"/>
                  </a:lnTo>
                  <a:lnTo>
                    <a:pt x="1816" y="484"/>
                  </a:lnTo>
                  <a:lnTo>
                    <a:pt x="1809" y="477"/>
                  </a:lnTo>
                  <a:lnTo>
                    <a:pt x="1799" y="469"/>
                  </a:lnTo>
                  <a:lnTo>
                    <a:pt x="1790" y="463"/>
                  </a:lnTo>
                  <a:lnTo>
                    <a:pt x="1780" y="456"/>
                  </a:lnTo>
                  <a:lnTo>
                    <a:pt x="1773" y="452"/>
                  </a:lnTo>
                  <a:lnTo>
                    <a:pt x="1763" y="448"/>
                  </a:lnTo>
                  <a:lnTo>
                    <a:pt x="1756" y="444"/>
                  </a:lnTo>
                  <a:lnTo>
                    <a:pt x="1746" y="441"/>
                  </a:lnTo>
                  <a:lnTo>
                    <a:pt x="1740" y="437"/>
                  </a:lnTo>
                  <a:lnTo>
                    <a:pt x="1733" y="435"/>
                  </a:lnTo>
                  <a:lnTo>
                    <a:pt x="1729" y="435"/>
                  </a:lnTo>
                  <a:lnTo>
                    <a:pt x="1719" y="433"/>
                  </a:lnTo>
                  <a:lnTo>
                    <a:pt x="1718" y="433"/>
                  </a:lnTo>
                  <a:lnTo>
                    <a:pt x="1718" y="431"/>
                  </a:lnTo>
                  <a:lnTo>
                    <a:pt x="1718" y="427"/>
                  </a:lnTo>
                  <a:lnTo>
                    <a:pt x="1719" y="422"/>
                  </a:lnTo>
                  <a:lnTo>
                    <a:pt x="1719" y="416"/>
                  </a:lnTo>
                  <a:lnTo>
                    <a:pt x="1721" y="408"/>
                  </a:lnTo>
                  <a:lnTo>
                    <a:pt x="1721" y="399"/>
                  </a:lnTo>
                  <a:lnTo>
                    <a:pt x="1721" y="393"/>
                  </a:lnTo>
                  <a:lnTo>
                    <a:pt x="1723" y="387"/>
                  </a:lnTo>
                  <a:lnTo>
                    <a:pt x="1723" y="382"/>
                  </a:lnTo>
                  <a:lnTo>
                    <a:pt x="1725" y="378"/>
                  </a:lnTo>
                  <a:lnTo>
                    <a:pt x="1725" y="370"/>
                  </a:lnTo>
                  <a:lnTo>
                    <a:pt x="1725" y="365"/>
                  </a:lnTo>
                  <a:lnTo>
                    <a:pt x="1725" y="357"/>
                  </a:lnTo>
                  <a:lnTo>
                    <a:pt x="1725" y="351"/>
                  </a:lnTo>
                  <a:lnTo>
                    <a:pt x="1723" y="344"/>
                  </a:lnTo>
                  <a:lnTo>
                    <a:pt x="1723" y="338"/>
                  </a:lnTo>
                  <a:lnTo>
                    <a:pt x="1723" y="330"/>
                  </a:lnTo>
                  <a:lnTo>
                    <a:pt x="1723" y="325"/>
                  </a:lnTo>
                  <a:lnTo>
                    <a:pt x="1723" y="319"/>
                  </a:lnTo>
                  <a:lnTo>
                    <a:pt x="1721" y="311"/>
                  </a:lnTo>
                  <a:lnTo>
                    <a:pt x="1721" y="306"/>
                  </a:lnTo>
                  <a:lnTo>
                    <a:pt x="1719" y="300"/>
                  </a:lnTo>
                  <a:lnTo>
                    <a:pt x="1718" y="292"/>
                  </a:lnTo>
                  <a:lnTo>
                    <a:pt x="1718" y="287"/>
                  </a:lnTo>
                  <a:lnTo>
                    <a:pt x="1716" y="281"/>
                  </a:lnTo>
                  <a:lnTo>
                    <a:pt x="1714" y="277"/>
                  </a:lnTo>
                  <a:lnTo>
                    <a:pt x="1712" y="269"/>
                  </a:lnTo>
                  <a:lnTo>
                    <a:pt x="1708" y="264"/>
                  </a:lnTo>
                  <a:lnTo>
                    <a:pt x="1706" y="258"/>
                  </a:lnTo>
                  <a:lnTo>
                    <a:pt x="1702" y="254"/>
                  </a:lnTo>
                  <a:lnTo>
                    <a:pt x="1695" y="245"/>
                  </a:lnTo>
                  <a:lnTo>
                    <a:pt x="1689" y="237"/>
                  </a:lnTo>
                  <a:lnTo>
                    <a:pt x="1680" y="228"/>
                  </a:lnTo>
                  <a:lnTo>
                    <a:pt x="1672" y="222"/>
                  </a:lnTo>
                  <a:lnTo>
                    <a:pt x="1661" y="214"/>
                  </a:lnTo>
                  <a:lnTo>
                    <a:pt x="1653" y="211"/>
                  </a:lnTo>
                  <a:lnTo>
                    <a:pt x="1647" y="207"/>
                  </a:lnTo>
                  <a:lnTo>
                    <a:pt x="1641" y="205"/>
                  </a:lnTo>
                  <a:lnTo>
                    <a:pt x="1636" y="201"/>
                  </a:lnTo>
                  <a:lnTo>
                    <a:pt x="1632" y="199"/>
                  </a:lnTo>
                  <a:lnTo>
                    <a:pt x="1621" y="197"/>
                  </a:lnTo>
                  <a:lnTo>
                    <a:pt x="1611" y="193"/>
                  </a:lnTo>
                  <a:lnTo>
                    <a:pt x="1605" y="192"/>
                  </a:lnTo>
                  <a:lnTo>
                    <a:pt x="1600" y="190"/>
                  </a:lnTo>
                  <a:lnTo>
                    <a:pt x="1594" y="188"/>
                  </a:lnTo>
                  <a:lnTo>
                    <a:pt x="1590" y="188"/>
                  </a:lnTo>
                  <a:lnTo>
                    <a:pt x="1579" y="188"/>
                  </a:lnTo>
                  <a:lnTo>
                    <a:pt x="1569" y="188"/>
                  </a:lnTo>
                  <a:lnTo>
                    <a:pt x="1564" y="186"/>
                  </a:lnTo>
                  <a:lnTo>
                    <a:pt x="1558" y="186"/>
                  </a:lnTo>
                  <a:lnTo>
                    <a:pt x="1552" y="186"/>
                  </a:lnTo>
                  <a:lnTo>
                    <a:pt x="1548" y="186"/>
                  </a:lnTo>
                  <a:lnTo>
                    <a:pt x="1537" y="186"/>
                  </a:lnTo>
                  <a:lnTo>
                    <a:pt x="1529" y="188"/>
                  </a:lnTo>
                  <a:lnTo>
                    <a:pt x="1520" y="188"/>
                  </a:lnTo>
                  <a:lnTo>
                    <a:pt x="1512" y="190"/>
                  </a:lnTo>
                  <a:lnTo>
                    <a:pt x="1503" y="190"/>
                  </a:lnTo>
                  <a:lnTo>
                    <a:pt x="1497" y="193"/>
                  </a:lnTo>
                  <a:lnTo>
                    <a:pt x="1489" y="195"/>
                  </a:lnTo>
                  <a:lnTo>
                    <a:pt x="1484" y="197"/>
                  </a:lnTo>
                  <a:lnTo>
                    <a:pt x="1478" y="197"/>
                  </a:lnTo>
                  <a:lnTo>
                    <a:pt x="1474" y="199"/>
                  </a:lnTo>
                  <a:lnTo>
                    <a:pt x="1468" y="201"/>
                  </a:lnTo>
                  <a:lnTo>
                    <a:pt x="1468" y="205"/>
                  </a:lnTo>
                  <a:lnTo>
                    <a:pt x="1467" y="201"/>
                  </a:lnTo>
                  <a:lnTo>
                    <a:pt x="1467" y="199"/>
                  </a:lnTo>
                  <a:lnTo>
                    <a:pt x="1465" y="193"/>
                  </a:lnTo>
                  <a:lnTo>
                    <a:pt x="1465" y="188"/>
                  </a:lnTo>
                  <a:lnTo>
                    <a:pt x="1463" y="178"/>
                  </a:lnTo>
                  <a:lnTo>
                    <a:pt x="1461" y="171"/>
                  </a:lnTo>
                  <a:lnTo>
                    <a:pt x="1459" y="165"/>
                  </a:lnTo>
                  <a:lnTo>
                    <a:pt x="1457" y="159"/>
                  </a:lnTo>
                  <a:lnTo>
                    <a:pt x="1455" y="154"/>
                  </a:lnTo>
                  <a:lnTo>
                    <a:pt x="1455" y="150"/>
                  </a:lnTo>
                  <a:lnTo>
                    <a:pt x="1451" y="142"/>
                  </a:lnTo>
                  <a:lnTo>
                    <a:pt x="1449" y="136"/>
                  </a:lnTo>
                  <a:lnTo>
                    <a:pt x="1448" y="131"/>
                  </a:lnTo>
                  <a:lnTo>
                    <a:pt x="1446" y="125"/>
                  </a:lnTo>
                  <a:lnTo>
                    <a:pt x="1444" y="117"/>
                  </a:lnTo>
                  <a:lnTo>
                    <a:pt x="1440" y="112"/>
                  </a:lnTo>
                  <a:lnTo>
                    <a:pt x="1438" y="106"/>
                  </a:lnTo>
                  <a:lnTo>
                    <a:pt x="1434" y="100"/>
                  </a:lnTo>
                  <a:lnTo>
                    <a:pt x="1430" y="93"/>
                  </a:lnTo>
                  <a:lnTo>
                    <a:pt x="1428" y="87"/>
                  </a:lnTo>
                  <a:lnTo>
                    <a:pt x="1425" y="81"/>
                  </a:lnTo>
                  <a:lnTo>
                    <a:pt x="1421" y="76"/>
                  </a:lnTo>
                  <a:lnTo>
                    <a:pt x="1417" y="70"/>
                  </a:lnTo>
                  <a:lnTo>
                    <a:pt x="1413" y="64"/>
                  </a:lnTo>
                  <a:lnTo>
                    <a:pt x="1409" y="58"/>
                  </a:lnTo>
                  <a:lnTo>
                    <a:pt x="1406" y="55"/>
                  </a:lnTo>
                  <a:lnTo>
                    <a:pt x="1398" y="49"/>
                  </a:lnTo>
                  <a:lnTo>
                    <a:pt x="1394" y="43"/>
                  </a:lnTo>
                  <a:lnTo>
                    <a:pt x="1387" y="39"/>
                  </a:lnTo>
                  <a:lnTo>
                    <a:pt x="1383" y="34"/>
                  </a:lnTo>
                  <a:lnTo>
                    <a:pt x="1377" y="30"/>
                  </a:lnTo>
                  <a:lnTo>
                    <a:pt x="1371" y="26"/>
                  </a:lnTo>
                  <a:lnTo>
                    <a:pt x="1366" y="24"/>
                  </a:lnTo>
                  <a:lnTo>
                    <a:pt x="1360" y="20"/>
                  </a:lnTo>
                  <a:lnTo>
                    <a:pt x="1352" y="17"/>
                  </a:lnTo>
                  <a:lnTo>
                    <a:pt x="1347" y="15"/>
                  </a:lnTo>
                  <a:lnTo>
                    <a:pt x="1339" y="11"/>
                  </a:lnTo>
                  <a:lnTo>
                    <a:pt x="1333" y="9"/>
                  </a:lnTo>
                  <a:lnTo>
                    <a:pt x="1326" y="7"/>
                  </a:lnTo>
                  <a:lnTo>
                    <a:pt x="1320" y="5"/>
                  </a:lnTo>
                  <a:lnTo>
                    <a:pt x="1312" y="3"/>
                  </a:lnTo>
                  <a:lnTo>
                    <a:pt x="1305" y="3"/>
                  </a:lnTo>
                  <a:lnTo>
                    <a:pt x="1297" y="1"/>
                  </a:lnTo>
                  <a:lnTo>
                    <a:pt x="1292" y="1"/>
                  </a:lnTo>
                  <a:lnTo>
                    <a:pt x="1284" y="1"/>
                  </a:lnTo>
                  <a:lnTo>
                    <a:pt x="1276" y="1"/>
                  </a:lnTo>
                  <a:lnTo>
                    <a:pt x="1269" y="0"/>
                  </a:lnTo>
                  <a:lnTo>
                    <a:pt x="1263" y="0"/>
                  </a:lnTo>
                  <a:lnTo>
                    <a:pt x="1255" y="0"/>
                  </a:lnTo>
                  <a:lnTo>
                    <a:pt x="1248" y="1"/>
                  </a:lnTo>
                  <a:lnTo>
                    <a:pt x="1240" y="1"/>
                  </a:lnTo>
                  <a:lnTo>
                    <a:pt x="1235" y="1"/>
                  </a:lnTo>
                  <a:lnTo>
                    <a:pt x="1227" y="3"/>
                  </a:lnTo>
                  <a:lnTo>
                    <a:pt x="1219" y="5"/>
                  </a:lnTo>
                  <a:lnTo>
                    <a:pt x="1212" y="5"/>
                  </a:lnTo>
                  <a:lnTo>
                    <a:pt x="1204" y="7"/>
                  </a:lnTo>
                  <a:lnTo>
                    <a:pt x="1198" y="9"/>
                  </a:lnTo>
                  <a:lnTo>
                    <a:pt x="1193" y="11"/>
                  </a:lnTo>
                  <a:lnTo>
                    <a:pt x="1185" y="13"/>
                  </a:lnTo>
                  <a:lnTo>
                    <a:pt x="1177" y="15"/>
                  </a:lnTo>
                  <a:lnTo>
                    <a:pt x="1172" y="19"/>
                  </a:lnTo>
                  <a:lnTo>
                    <a:pt x="1166" y="20"/>
                  </a:lnTo>
                  <a:lnTo>
                    <a:pt x="1158" y="24"/>
                  </a:lnTo>
                  <a:lnTo>
                    <a:pt x="1153" y="26"/>
                  </a:lnTo>
                  <a:lnTo>
                    <a:pt x="1147" y="30"/>
                  </a:lnTo>
                  <a:lnTo>
                    <a:pt x="1141" y="32"/>
                  </a:lnTo>
                  <a:lnTo>
                    <a:pt x="1136" y="36"/>
                  </a:lnTo>
                  <a:lnTo>
                    <a:pt x="1128" y="39"/>
                  </a:lnTo>
                  <a:lnTo>
                    <a:pt x="1122" y="41"/>
                  </a:lnTo>
                  <a:lnTo>
                    <a:pt x="1119" y="45"/>
                  </a:lnTo>
                  <a:lnTo>
                    <a:pt x="1109" y="53"/>
                  </a:lnTo>
                  <a:lnTo>
                    <a:pt x="1099" y="58"/>
                  </a:lnTo>
                  <a:lnTo>
                    <a:pt x="1092" y="64"/>
                  </a:lnTo>
                  <a:lnTo>
                    <a:pt x="1084" y="70"/>
                  </a:lnTo>
                  <a:lnTo>
                    <a:pt x="1079" y="74"/>
                  </a:lnTo>
                  <a:lnTo>
                    <a:pt x="1073" y="79"/>
                  </a:lnTo>
                  <a:lnTo>
                    <a:pt x="1063" y="89"/>
                  </a:lnTo>
                  <a:lnTo>
                    <a:pt x="1060" y="260"/>
                  </a:lnTo>
                  <a:lnTo>
                    <a:pt x="1067" y="252"/>
                  </a:lnTo>
                  <a:lnTo>
                    <a:pt x="1075" y="247"/>
                  </a:lnTo>
                  <a:lnTo>
                    <a:pt x="1082" y="239"/>
                  </a:lnTo>
                  <a:lnTo>
                    <a:pt x="1092" y="231"/>
                  </a:lnTo>
                  <a:lnTo>
                    <a:pt x="1096" y="226"/>
                  </a:lnTo>
                  <a:lnTo>
                    <a:pt x="1101" y="222"/>
                  </a:lnTo>
                  <a:lnTo>
                    <a:pt x="1107" y="216"/>
                  </a:lnTo>
                  <a:lnTo>
                    <a:pt x="1115" y="212"/>
                  </a:lnTo>
                  <a:lnTo>
                    <a:pt x="1120" y="207"/>
                  </a:lnTo>
                  <a:lnTo>
                    <a:pt x="1126" y="201"/>
                  </a:lnTo>
                  <a:lnTo>
                    <a:pt x="1134" y="197"/>
                  </a:lnTo>
                  <a:lnTo>
                    <a:pt x="1139" y="192"/>
                  </a:lnTo>
                  <a:lnTo>
                    <a:pt x="1147" y="186"/>
                  </a:lnTo>
                  <a:lnTo>
                    <a:pt x="1153" y="180"/>
                  </a:lnTo>
                  <a:lnTo>
                    <a:pt x="1160" y="176"/>
                  </a:lnTo>
                  <a:lnTo>
                    <a:pt x="1168" y="173"/>
                  </a:lnTo>
                  <a:lnTo>
                    <a:pt x="1174" y="167"/>
                  </a:lnTo>
                  <a:lnTo>
                    <a:pt x="1181" y="161"/>
                  </a:lnTo>
                  <a:lnTo>
                    <a:pt x="1187" y="157"/>
                  </a:lnTo>
                  <a:lnTo>
                    <a:pt x="1195" y="154"/>
                  </a:lnTo>
                  <a:lnTo>
                    <a:pt x="1200" y="150"/>
                  </a:lnTo>
                  <a:lnTo>
                    <a:pt x="1206" y="146"/>
                  </a:lnTo>
                  <a:lnTo>
                    <a:pt x="1214" y="144"/>
                  </a:lnTo>
                  <a:lnTo>
                    <a:pt x="1219" y="140"/>
                  </a:lnTo>
                  <a:lnTo>
                    <a:pt x="1227" y="136"/>
                  </a:lnTo>
                  <a:lnTo>
                    <a:pt x="1233" y="135"/>
                  </a:lnTo>
                  <a:lnTo>
                    <a:pt x="1238" y="133"/>
                  </a:lnTo>
                  <a:lnTo>
                    <a:pt x="1244" y="131"/>
                  </a:lnTo>
                  <a:lnTo>
                    <a:pt x="1248" y="129"/>
                  </a:lnTo>
                  <a:lnTo>
                    <a:pt x="1254" y="127"/>
                  </a:lnTo>
                  <a:lnTo>
                    <a:pt x="1259" y="127"/>
                  </a:lnTo>
                  <a:lnTo>
                    <a:pt x="1265" y="127"/>
                  </a:lnTo>
                  <a:lnTo>
                    <a:pt x="1274" y="125"/>
                  </a:lnTo>
                  <a:lnTo>
                    <a:pt x="1282" y="127"/>
                  </a:lnTo>
                  <a:lnTo>
                    <a:pt x="1290" y="129"/>
                  </a:lnTo>
                  <a:lnTo>
                    <a:pt x="1299" y="135"/>
                  </a:lnTo>
                  <a:lnTo>
                    <a:pt x="1305" y="138"/>
                  </a:lnTo>
                  <a:lnTo>
                    <a:pt x="1312" y="144"/>
                  </a:lnTo>
                  <a:lnTo>
                    <a:pt x="1316" y="150"/>
                  </a:lnTo>
                  <a:lnTo>
                    <a:pt x="1322" y="157"/>
                  </a:lnTo>
                  <a:lnTo>
                    <a:pt x="1326" y="167"/>
                  </a:lnTo>
                  <a:lnTo>
                    <a:pt x="1330" y="176"/>
                  </a:lnTo>
                  <a:lnTo>
                    <a:pt x="1330" y="180"/>
                  </a:lnTo>
                  <a:lnTo>
                    <a:pt x="1332" y="186"/>
                  </a:lnTo>
                  <a:lnTo>
                    <a:pt x="1333" y="192"/>
                  </a:lnTo>
                  <a:lnTo>
                    <a:pt x="1335" y="199"/>
                  </a:lnTo>
                  <a:lnTo>
                    <a:pt x="1335" y="205"/>
                  </a:lnTo>
                  <a:lnTo>
                    <a:pt x="1335" y="211"/>
                  </a:lnTo>
                  <a:lnTo>
                    <a:pt x="1337" y="216"/>
                  </a:lnTo>
                  <a:lnTo>
                    <a:pt x="1337" y="224"/>
                  </a:lnTo>
                  <a:lnTo>
                    <a:pt x="1337" y="230"/>
                  </a:lnTo>
                  <a:lnTo>
                    <a:pt x="1337" y="237"/>
                  </a:lnTo>
                  <a:lnTo>
                    <a:pt x="1337" y="243"/>
                  </a:lnTo>
                  <a:lnTo>
                    <a:pt x="1337" y="250"/>
                  </a:lnTo>
                  <a:lnTo>
                    <a:pt x="1337" y="258"/>
                  </a:lnTo>
                  <a:lnTo>
                    <a:pt x="1337" y="266"/>
                  </a:lnTo>
                  <a:lnTo>
                    <a:pt x="1337" y="271"/>
                  </a:lnTo>
                  <a:lnTo>
                    <a:pt x="1337" y="279"/>
                  </a:lnTo>
                  <a:lnTo>
                    <a:pt x="1335" y="287"/>
                  </a:lnTo>
                  <a:lnTo>
                    <a:pt x="1335" y="294"/>
                  </a:lnTo>
                  <a:lnTo>
                    <a:pt x="1335" y="302"/>
                  </a:lnTo>
                  <a:lnTo>
                    <a:pt x="1335" y="309"/>
                  </a:lnTo>
                  <a:lnTo>
                    <a:pt x="1333" y="315"/>
                  </a:lnTo>
                  <a:lnTo>
                    <a:pt x="1333" y="321"/>
                  </a:lnTo>
                  <a:lnTo>
                    <a:pt x="1332" y="328"/>
                  </a:lnTo>
                  <a:lnTo>
                    <a:pt x="1332" y="334"/>
                  </a:lnTo>
                  <a:lnTo>
                    <a:pt x="1330" y="340"/>
                  </a:lnTo>
                  <a:lnTo>
                    <a:pt x="1330" y="346"/>
                  </a:lnTo>
                  <a:lnTo>
                    <a:pt x="1328" y="353"/>
                  </a:lnTo>
                  <a:lnTo>
                    <a:pt x="1328" y="359"/>
                  </a:lnTo>
                  <a:lnTo>
                    <a:pt x="1328" y="365"/>
                  </a:lnTo>
                  <a:lnTo>
                    <a:pt x="1326" y="370"/>
                  </a:lnTo>
                  <a:lnTo>
                    <a:pt x="1326" y="374"/>
                  </a:lnTo>
                  <a:lnTo>
                    <a:pt x="1326" y="380"/>
                  </a:lnTo>
                  <a:lnTo>
                    <a:pt x="1324" y="387"/>
                  </a:lnTo>
                  <a:lnTo>
                    <a:pt x="1324" y="395"/>
                  </a:lnTo>
                  <a:lnTo>
                    <a:pt x="1324" y="393"/>
                  </a:lnTo>
                  <a:lnTo>
                    <a:pt x="1330" y="391"/>
                  </a:lnTo>
                  <a:lnTo>
                    <a:pt x="1332" y="389"/>
                  </a:lnTo>
                  <a:lnTo>
                    <a:pt x="1337" y="387"/>
                  </a:lnTo>
                  <a:lnTo>
                    <a:pt x="1341" y="384"/>
                  </a:lnTo>
                  <a:lnTo>
                    <a:pt x="1347" y="382"/>
                  </a:lnTo>
                  <a:lnTo>
                    <a:pt x="1352" y="378"/>
                  </a:lnTo>
                  <a:lnTo>
                    <a:pt x="1358" y="376"/>
                  </a:lnTo>
                  <a:lnTo>
                    <a:pt x="1366" y="372"/>
                  </a:lnTo>
                  <a:lnTo>
                    <a:pt x="1373" y="368"/>
                  </a:lnTo>
                  <a:lnTo>
                    <a:pt x="1381" y="365"/>
                  </a:lnTo>
                  <a:lnTo>
                    <a:pt x="1389" y="361"/>
                  </a:lnTo>
                  <a:lnTo>
                    <a:pt x="1398" y="355"/>
                  </a:lnTo>
                  <a:lnTo>
                    <a:pt x="1408" y="353"/>
                  </a:lnTo>
                  <a:lnTo>
                    <a:pt x="1415" y="347"/>
                  </a:lnTo>
                  <a:lnTo>
                    <a:pt x="1425" y="344"/>
                  </a:lnTo>
                  <a:lnTo>
                    <a:pt x="1432" y="340"/>
                  </a:lnTo>
                  <a:lnTo>
                    <a:pt x="1442" y="336"/>
                  </a:lnTo>
                  <a:lnTo>
                    <a:pt x="1451" y="332"/>
                  </a:lnTo>
                  <a:lnTo>
                    <a:pt x="1461" y="328"/>
                  </a:lnTo>
                  <a:lnTo>
                    <a:pt x="1470" y="325"/>
                  </a:lnTo>
                  <a:lnTo>
                    <a:pt x="1480" y="323"/>
                  </a:lnTo>
                  <a:lnTo>
                    <a:pt x="1489" y="319"/>
                  </a:lnTo>
                  <a:lnTo>
                    <a:pt x="1499" y="317"/>
                  </a:lnTo>
                  <a:lnTo>
                    <a:pt x="1506" y="313"/>
                  </a:lnTo>
                  <a:lnTo>
                    <a:pt x="1516" y="311"/>
                  </a:lnTo>
                  <a:lnTo>
                    <a:pt x="1524" y="309"/>
                  </a:lnTo>
                  <a:lnTo>
                    <a:pt x="1533" y="307"/>
                  </a:lnTo>
                  <a:lnTo>
                    <a:pt x="1541" y="307"/>
                  </a:lnTo>
                  <a:lnTo>
                    <a:pt x="1548" y="307"/>
                  </a:lnTo>
                  <a:lnTo>
                    <a:pt x="1554" y="306"/>
                  </a:lnTo>
                  <a:lnTo>
                    <a:pt x="1560" y="306"/>
                  </a:lnTo>
                  <a:lnTo>
                    <a:pt x="1565" y="306"/>
                  </a:lnTo>
                  <a:lnTo>
                    <a:pt x="1573" y="306"/>
                  </a:lnTo>
                  <a:lnTo>
                    <a:pt x="1577" y="306"/>
                  </a:lnTo>
                  <a:lnTo>
                    <a:pt x="1583" y="307"/>
                  </a:lnTo>
                  <a:lnTo>
                    <a:pt x="1586" y="309"/>
                  </a:lnTo>
                  <a:lnTo>
                    <a:pt x="1592" y="311"/>
                  </a:lnTo>
                  <a:lnTo>
                    <a:pt x="1598" y="315"/>
                  </a:lnTo>
                  <a:lnTo>
                    <a:pt x="1603" y="323"/>
                  </a:lnTo>
                  <a:lnTo>
                    <a:pt x="1607" y="328"/>
                  </a:lnTo>
                  <a:lnTo>
                    <a:pt x="1611" y="336"/>
                  </a:lnTo>
                  <a:lnTo>
                    <a:pt x="1611" y="344"/>
                  </a:lnTo>
                  <a:lnTo>
                    <a:pt x="1613" y="353"/>
                  </a:lnTo>
                  <a:lnTo>
                    <a:pt x="1611" y="363"/>
                  </a:lnTo>
                  <a:lnTo>
                    <a:pt x="1611" y="372"/>
                  </a:lnTo>
                  <a:lnTo>
                    <a:pt x="1609" y="382"/>
                  </a:lnTo>
                  <a:lnTo>
                    <a:pt x="1605" y="391"/>
                  </a:lnTo>
                  <a:lnTo>
                    <a:pt x="1602" y="401"/>
                  </a:lnTo>
                  <a:lnTo>
                    <a:pt x="1600" y="412"/>
                  </a:lnTo>
                  <a:lnTo>
                    <a:pt x="1594" y="420"/>
                  </a:lnTo>
                  <a:lnTo>
                    <a:pt x="1588" y="429"/>
                  </a:lnTo>
                  <a:lnTo>
                    <a:pt x="1583" y="437"/>
                  </a:lnTo>
                  <a:lnTo>
                    <a:pt x="1579" y="446"/>
                  </a:lnTo>
                  <a:lnTo>
                    <a:pt x="1571" y="454"/>
                  </a:lnTo>
                  <a:lnTo>
                    <a:pt x="1565" y="461"/>
                  </a:lnTo>
                  <a:lnTo>
                    <a:pt x="1560" y="467"/>
                  </a:lnTo>
                  <a:lnTo>
                    <a:pt x="1554" y="475"/>
                  </a:lnTo>
                  <a:lnTo>
                    <a:pt x="1548" y="479"/>
                  </a:lnTo>
                  <a:lnTo>
                    <a:pt x="1543" y="484"/>
                  </a:lnTo>
                  <a:lnTo>
                    <a:pt x="1537" y="488"/>
                  </a:lnTo>
                  <a:lnTo>
                    <a:pt x="1535" y="492"/>
                  </a:lnTo>
                  <a:lnTo>
                    <a:pt x="1529" y="496"/>
                  </a:lnTo>
                  <a:lnTo>
                    <a:pt x="1527" y="498"/>
                  </a:lnTo>
                  <a:lnTo>
                    <a:pt x="1527" y="498"/>
                  </a:lnTo>
                  <a:lnTo>
                    <a:pt x="1533" y="498"/>
                  </a:lnTo>
                  <a:lnTo>
                    <a:pt x="1535" y="498"/>
                  </a:lnTo>
                  <a:lnTo>
                    <a:pt x="1541" y="498"/>
                  </a:lnTo>
                  <a:lnTo>
                    <a:pt x="1545" y="499"/>
                  </a:lnTo>
                  <a:lnTo>
                    <a:pt x="1550" y="499"/>
                  </a:lnTo>
                  <a:lnTo>
                    <a:pt x="1556" y="499"/>
                  </a:lnTo>
                  <a:lnTo>
                    <a:pt x="1562" y="501"/>
                  </a:lnTo>
                  <a:lnTo>
                    <a:pt x="1569" y="501"/>
                  </a:lnTo>
                  <a:lnTo>
                    <a:pt x="1577" y="503"/>
                  </a:lnTo>
                  <a:lnTo>
                    <a:pt x="1584" y="505"/>
                  </a:lnTo>
                  <a:lnTo>
                    <a:pt x="1592" y="507"/>
                  </a:lnTo>
                  <a:lnTo>
                    <a:pt x="1602" y="509"/>
                  </a:lnTo>
                  <a:lnTo>
                    <a:pt x="1609" y="511"/>
                  </a:lnTo>
                  <a:lnTo>
                    <a:pt x="1617" y="513"/>
                  </a:lnTo>
                  <a:lnTo>
                    <a:pt x="1626" y="515"/>
                  </a:lnTo>
                  <a:lnTo>
                    <a:pt x="1634" y="517"/>
                  </a:lnTo>
                  <a:lnTo>
                    <a:pt x="1643" y="520"/>
                  </a:lnTo>
                  <a:lnTo>
                    <a:pt x="1651" y="522"/>
                  </a:lnTo>
                  <a:lnTo>
                    <a:pt x="1661" y="526"/>
                  </a:lnTo>
                  <a:lnTo>
                    <a:pt x="1670" y="530"/>
                  </a:lnTo>
                  <a:lnTo>
                    <a:pt x="1678" y="534"/>
                  </a:lnTo>
                  <a:lnTo>
                    <a:pt x="1685" y="536"/>
                  </a:lnTo>
                  <a:lnTo>
                    <a:pt x="1693" y="539"/>
                  </a:lnTo>
                  <a:lnTo>
                    <a:pt x="1700" y="543"/>
                  </a:lnTo>
                  <a:lnTo>
                    <a:pt x="1708" y="549"/>
                  </a:lnTo>
                  <a:lnTo>
                    <a:pt x="1716" y="553"/>
                  </a:lnTo>
                  <a:lnTo>
                    <a:pt x="1721" y="556"/>
                  </a:lnTo>
                  <a:lnTo>
                    <a:pt x="1727" y="562"/>
                  </a:lnTo>
                  <a:lnTo>
                    <a:pt x="1735" y="568"/>
                  </a:lnTo>
                  <a:lnTo>
                    <a:pt x="1738" y="574"/>
                  </a:lnTo>
                  <a:lnTo>
                    <a:pt x="1742" y="579"/>
                  </a:lnTo>
                  <a:lnTo>
                    <a:pt x="1746" y="585"/>
                  </a:lnTo>
                  <a:lnTo>
                    <a:pt x="1752" y="593"/>
                  </a:lnTo>
                  <a:lnTo>
                    <a:pt x="1754" y="598"/>
                  </a:lnTo>
                  <a:lnTo>
                    <a:pt x="1757" y="606"/>
                  </a:lnTo>
                  <a:lnTo>
                    <a:pt x="1759" y="612"/>
                  </a:lnTo>
                  <a:lnTo>
                    <a:pt x="1761" y="619"/>
                  </a:lnTo>
                  <a:lnTo>
                    <a:pt x="1761" y="625"/>
                  </a:lnTo>
                  <a:lnTo>
                    <a:pt x="1763" y="633"/>
                  </a:lnTo>
                  <a:lnTo>
                    <a:pt x="1763" y="640"/>
                  </a:lnTo>
                  <a:lnTo>
                    <a:pt x="1763" y="648"/>
                  </a:lnTo>
                  <a:lnTo>
                    <a:pt x="1763" y="653"/>
                  </a:lnTo>
                  <a:lnTo>
                    <a:pt x="1761" y="661"/>
                  </a:lnTo>
                  <a:lnTo>
                    <a:pt x="1761" y="669"/>
                  </a:lnTo>
                  <a:lnTo>
                    <a:pt x="1759" y="674"/>
                  </a:lnTo>
                  <a:lnTo>
                    <a:pt x="1757" y="682"/>
                  </a:lnTo>
                  <a:lnTo>
                    <a:pt x="1754" y="688"/>
                  </a:lnTo>
                  <a:lnTo>
                    <a:pt x="1752" y="693"/>
                  </a:lnTo>
                  <a:lnTo>
                    <a:pt x="1748" y="701"/>
                  </a:lnTo>
                  <a:lnTo>
                    <a:pt x="1744" y="707"/>
                  </a:lnTo>
                  <a:lnTo>
                    <a:pt x="1740" y="712"/>
                  </a:lnTo>
                  <a:lnTo>
                    <a:pt x="1737" y="718"/>
                  </a:lnTo>
                  <a:lnTo>
                    <a:pt x="1733" y="724"/>
                  </a:lnTo>
                  <a:lnTo>
                    <a:pt x="1727" y="728"/>
                  </a:lnTo>
                  <a:lnTo>
                    <a:pt x="1721" y="731"/>
                  </a:lnTo>
                  <a:lnTo>
                    <a:pt x="1716" y="735"/>
                  </a:lnTo>
                  <a:lnTo>
                    <a:pt x="1712" y="741"/>
                  </a:lnTo>
                  <a:lnTo>
                    <a:pt x="1706" y="743"/>
                  </a:lnTo>
                  <a:lnTo>
                    <a:pt x="1700" y="747"/>
                  </a:lnTo>
                  <a:lnTo>
                    <a:pt x="1695" y="750"/>
                  </a:lnTo>
                  <a:lnTo>
                    <a:pt x="1689" y="754"/>
                  </a:lnTo>
                  <a:lnTo>
                    <a:pt x="1681" y="756"/>
                  </a:lnTo>
                  <a:lnTo>
                    <a:pt x="1674" y="756"/>
                  </a:lnTo>
                  <a:lnTo>
                    <a:pt x="1666" y="758"/>
                  </a:lnTo>
                  <a:lnTo>
                    <a:pt x="1659" y="758"/>
                  </a:lnTo>
                  <a:lnTo>
                    <a:pt x="1651" y="758"/>
                  </a:lnTo>
                  <a:lnTo>
                    <a:pt x="1645" y="758"/>
                  </a:lnTo>
                  <a:lnTo>
                    <a:pt x="1638" y="756"/>
                  </a:lnTo>
                  <a:lnTo>
                    <a:pt x="1630" y="756"/>
                  </a:lnTo>
                  <a:lnTo>
                    <a:pt x="1622" y="754"/>
                  </a:lnTo>
                  <a:lnTo>
                    <a:pt x="1617" y="752"/>
                  </a:lnTo>
                  <a:lnTo>
                    <a:pt x="1609" y="750"/>
                  </a:lnTo>
                  <a:lnTo>
                    <a:pt x="1602" y="748"/>
                  </a:lnTo>
                  <a:lnTo>
                    <a:pt x="1594" y="747"/>
                  </a:lnTo>
                  <a:lnTo>
                    <a:pt x="1588" y="745"/>
                  </a:lnTo>
                  <a:lnTo>
                    <a:pt x="1581" y="743"/>
                  </a:lnTo>
                  <a:lnTo>
                    <a:pt x="1575" y="741"/>
                  </a:lnTo>
                  <a:lnTo>
                    <a:pt x="1567" y="739"/>
                  </a:lnTo>
                  <a:lnTo>
                    <a:pt x="1562" y="735"/>
                  </a:lnTo>
                  <a:lnTo>
                    <a:pt x="1556" y="733"/>
                  </a:lnTo>
                  <a:lnTo>
                    <a:pt x="1550" y="731"/>
                  </a:lnTo>
                  <a:lnTo>
                    <a:pt x="1539" y="726"/>
                  </a:lnTo>
                  <a:lnTo>
                    <a:pt x="1531" y="722"/>
                  </a:lnTo>
                  <a:lnTo>
                    <a:pt x="1524" y="718"/>
                  </a:lnTo>
                  <a:lnTo>
                    <a:pt x="1520" y="716"/>
                  </a:lnTo>
                  <a:lnTo>
                    <a:pt x="1516" y="714"/>
                  </a:lnTo>
                  <a:lnTo>
                    <a:pt x="1514" y="714"/>
                  </a:lnTo>
                  <a:lnTo>
                    <a:pt x="1514" y="718"/>
                  </a:lnTo>
                  <a:lnTo>
                    <a:pt x="1514" y="722"/>
                  </a:lnTo>
                  <a:lnTo>
                    <a:pt x="1512" y="729"/>
                  </a:lnTo>
                  <a:lnTo>
                    <a:pt x="1510" y="737"/>
                  </a:lnTo>
                  <a:lnTo>
                    <a:pt x="1508" y="745"/>
                  </a:lnTo>
                  <a:lnTo>
                    <a:pt x="1506" y="750"/>
                  </a:lnTo>
                  <a:lnTo>
                    <a:pt x="1505" y="756"/>
                  </a:lnTo>
                  <a:lnTo>
                    <a:pt x="1503" y="762"/>
                  </a:lnTo>
                  <a:lnTo>
                    <a:pt x="1503" y="767"/>
                  </a:lnTo>
                  <a:lnTo>
                    <a:pt x="1499" y="771"/>
                  </a:lnTo>
                  <a:lnTo>
                    <a:pt x="1497" y="777"/>
                  </a:lnTo>
                  <a:lnTo>
                    <a:pt x="1495" y="783"/>
                  </a:lnTo>
                  <a:lnTo>
                    <a:pt x="1493" y="788"/>
                  </a:lnTo>
                  <a:lnTo>
                    <a:pt x="1489" y="792"/>
                  </a:lnTo>
                  <a:lnTo>
                    <a:pt x="1487" y="798"/>
                  </a:lnTo>
                  <a:lnTo>
                    <a:pt x="1484" y="804"/>
                  </a:lnTo>
                  <a:lnTo>
                    <a:pt x="1480" y="809"/>
                  </a:lnTo>
                  <a:lnTo>
                    <a:pt x="1472" y="817"/>
                  </a:lnTo>
                  <a:lnTo>
                    <a:pt x="1465" y="826"/>
                  </a:lnTo>
                  <a:lnTo>
                    <a:pt x="1455" y="836"/>
                  </a:lnTo>
                  <a:lnTo>
                    <a:pt x="1448" y="844"/>
                  </a:lnTo>
                  <a:lnTo>
                    <a:pt x="1440" y="845"/>
                  </a:lnTo>
                  <a:lnTo>
                    <a:pt x="1434" y="847"/>
                  </a:lnTo>
                  <a:lnTo>
                    <a:pt x="1428" y="849"/>
                  </a:lnTo>
                  <a:lnTo>
                    <a:pt x="1423" y="851"/>
                  </a:lnTo>
                  <a:lnTo>
                    <a:pt x="1415" y="851"/>
                  </a:lnTo>
                  <a:lnTo>
                    <a:pt x="1409" y="853"/>
                  </a:lnTo>
                  <a:lnTo>
                    <a:pt x="1402" y="853"/>
                  </a:lnTo>
                  <a:lnTo>
                    <a:pt x="1396" y="853"/>
                  </a:lnTo>
                  <a:lnTo>
                    <a:pt x="1389" y="853"/>
                  </a:lnTo>
                  <a:lnTo>
                    <a:pt x="1383" y="853"/>
                  </a:lnTo>
                  <a:lnTo>
                    <a:pt x="1375" y="853"/>
                  </a:lnTo>
                  <a:lnTo>
                    <a:pt x="1370" y="853"/>
                  </a:lnTo>
                  <a:lnTo>
                    <a:pt x="1362" y="851"/>
                  </a:lnTo>
                  <a:lnTo>
                    <a:pt x="1356" y="851"/>
                  </a:lnTo>
                  <a:lnTo>
                    <a:pt x="1351" y="849"/>
                  </a:lnTo>
                  <a:lnTo>
                    <a:pt x="1345" y="849"/>
                  </a:lnTo>
                  <a:lnTo>
                    <a:pt x="1337" y="847"/>
                  </a:lnTo>
                  <a:lnTo>
                    <a:pt x="1332" y="847"/>
                  </a:lnTo>
                  <a:lnTo>
                    <a:pt x="1326" y="845"/>
                  </a:lnTo>
                  <a:lnTo>
                    <a:pt x="1320" y="844"/>
                  </a:lnTo>
                  <a:lnTo>
                    <a:pt x="1311" y="842"/>
                  </a:lnTo>
                  <a:lnTo>
                    <a:pt x="1301" y="838"/>
                  </a:lnTo>
                  <a:lnTo>
                    <a:pt x="1293" y="836"/>
                  </a:lnTo>
                  <a:lnTo>
                    <a:pt x="1290" y="834"/>
                  </a:lnTo>
                  <a:lnTo>
                    <a:pt x="1286" y="832"/>
                  </a:lnTo>
                  <a:lnTo>
                    <a:pt x="1284" y="834"/>
                  </a:lnTo>
                  <a:lnTo>
                    <a:pt x="1284" y="840"/>
                  </a:lnTo>
                  <a:lnTo>
                    <a:pt x="1284" y="844"/>
                  </a:lnTo>
                  <a:lnTo>
                    <a:pt x="1284" y="847"/>
                  </a:lnTo>
                  <a:lnTo>
                    <a:pt x="1284" y="853"/>
                  </a:lnTo>
                  <a:lnTo>
                    <a:pt x="1284" y="859"/>
                  </a:lnTo>
                  <a:lnTo>
                    <a:pt x="1282" y="864"/>
                  </a:lnTo>
                  <a:lnTo>
                    <a:pt x="1280" y="870"/>
                  </a:lnTo>
                  <a:lnTo>
                    <a:pt x="1280" y="878"/>
                  </a:lnTo>
                  <a:lnTo>
                    <a:pt x="1278" y="885"/>
                  </a:lnTo>
                  <a:lnTo>
                    <a:pt x="1276" y="893"/>
                  </a:lnTo>
                  <a:lnTo>
                    <a:pt x="1274" y="902"/>
                  </a:lnTo>
                  <a:lnTo>
                    <a:pt x="1273" y="910"/>
                  </a:lnTo>
                  <a:lnTo>
                    <a:pt x="1271" y="921"/>
                  </a:lnTo>
                  <a:lnTo>
                    <a:pt x="1267" y="929"/>
                  </a:lnTo>
                  <a:lnTo>
                    <a:pt x="1265" y="939"/>
                  </a:lnTo>
                  <a:lnTo>
                    <a:pt x="1261" y="946"/>
                  </a:lnTo>
                  <a:lnTo>
                    <a:pt x="1257" y="956"/>
                  </a:lnTo>
                  <a:lnTo>
                    <a:pt x="1252" y="965"/>
                  </a:lnTo>
                  <a:lnTo>
                    <a:pt x="1248" y="975"/>
                  </a:lnTo>
                  <a:lnTo>
                    <a:pt x="1242" y="982"/>
                  </a:lnTo>
                  <a:lnTo>
                    <a:pt x="1238" y="994"/>
                  </a:lnTo>
                  <a:lnTo>
                    <a:pt x="1231" y="1001"/>
                  </a:lnTo>
                  <a:lnTo>
                    <a:pt x="1223" y="1009"/>
                  </a:lnTo>
                  <a:lnTo>
                    <a:pt x="1217" y="1016"/>
                  </a:lnTo>
                  <a:lnTo>
                    <a:pt x="1210" y="1024"/>
                  </a:lnTo>
                  <a:lnTo>
                    <a:pt x="1200" y="1032"/>
                  </a:lnTo>
                  <a:lnTo>
                    <a:pt x="1193" y="1039"/>
                  </a:lnTo>
                  <a:lnTo>
                    <a:pt x="1183" y="1045"/>
                  </a:lnTo>
                  <a:lnTo>
                    <a:pt x="1174" y="1051"/>
                  </a:lnTo>
                  <a:lnTo>
                    <a:pt x="1168" y="1053"/>
                  </a:lnTo>
                  <a:lnTo>
                    <a:pt x="1162" y="1054"/>
                  </a:lnTo>
                  <a:lnTo>
                    <a:pt x="1157" y="1056"/>
                  </a:lnTo>
                  <a:lnTo>
                    <a:pt x="1151" y="1060"/>
                  </a:lnTo>
                  <a:lnTo>
                    <a:pt x="1143" y="1060"/>
                  </a:lnTo>
                  <a:lnTo>
                    <a:pt x="1138" y="1062"/>
                  </a:lnTo>
                  <a:lnTo>
                    <a:pt x="1132" y="1064"/>
                  </a:lnTo>
                  <a:lnTo>
                    <a:pt x="1126" y="1066"/>
                  </a:lnTo>
                  <a:lnTo>
                    <a:pt x="1119" y="1068"/>
                  </a:lnTo>
                  <a:lnTo>
                    <a:pt x="1113" y="1068"/>
                  </a:lnTo>
                  <a:lnTo>
                    <a:pt x="1105" y="1070"/>
                  </a:lnTo>
                  <a:lnTo>
                    <a:pt x="1099" y="1072"/>
                  </a:lnTo>
                  <a:lnTo>
                    <a:pt x="1094" y="1072"/>
                  </a:lnTo>
                  <a:lnTo>
                    <a:pt x="1086" y="1074"/>
                  </a:lnTo>
                  <a:lnTo>
                    <a:pt x="1080" y="1074"/>
                  </a:lnTo>
                  <a:lnTo>
                    <a:pt x="1075" y="1075"/>
                  </a:lnTo>
                  <a:lnTo>
                    <a:pt x="1067" y="1075"/>
                  </a:lnTo>
                  <a:lnTo>
                    <a:pt x="1060" y="1075"/>
                  </a:lnTo>
                  <a:lnTo>
                    <a:pt x="1052" y="1075"/>
                  </a:lnTo>
                  <a:lnTo>
                    <a:pt x="1046" y="1077"/>
                  </a:lnTo>
                  <a:lnTo>
                    <a:pt x="1039" y="1077"/>
                  </a:lnTo>
                  <a:lnTo>
                    <a:pt x="1031" y="1077"/>
                  </a:lnTo>
                  <a:lnTo>
                    <a:pt x="1023" y="1077"/>
                  </a:lnTo>
                  <a:lnTo>
                    <a:pt x="1018" y="1077"/>
                  </a:lnTo>
                  <a:lnTo>
                    <a:pt x="1010" y="1075"/>
                  </a:lnTo>
                  <a:lnTo>
                    <a:pt x="1004" y="1075"/>
                  </a:lnTo>
                  <a:lnTo>
                    <a:pt x="997" y="1075"/>
                  </a:lnTo>
                  <a:lnTo>
                    <a:pt x="991" y="1075"/>
                  </a:lnTo>
                  <a:lnTo>
                    <a:pt x="983" y="1075"/>
                  </a:lnTo>
                  <a:lnTo>
                    <a:pt x="978" y="1075"/>
                  </a:lnTo>
                  <a:lnTo>
                    <a:pt x="970" y="1075"/>
                  </a:lnTo>
                  <a:lnTo>
                    <a:pt x="964" y="1075"/>
                  </a:lnTo>
                  <a:lnTo>
                    <a:pt x="957" y="1074"/>
                  </a:lnTo>
                  <a:lnTo>
                    <a:pt x="949" y="1074"/>
                  </a:lnTo>
                  <a:lnTo>
                    <a:pt x="944" y="1072"/>
                  </a:lnTo>
                  <a:lnTo>
                    <a:pt x="938" y="1072"/>
                  </a:lnTo>
                  <a:lnTo>
                    <a:pt x="932" y="1072"/>
                  </a:lnTo>
                  <a:lnTo>
                    <a:pt x="926" y="1070"/>
                  </a:lnTo>
                  <a:lnTo>
                    <a:pt x="921" y="1068"/>
                  </a:lnTo>
                  <a:lnTo>
                    <a:pt x="915" y="1068"/>
                  </a:lnTo>
                  <a:lnTo>
                    <a:pt x="909" y="1068"/>
                  </a:lnTo>
                  <a:lnTo>
                    <a:pt x="904" y="1066"/>
                  </a:lnTo>
                  <a:lnTo>
                    <a:pt x="898" y="1066"/>
                  </a:lnTo>
                  <a:lnTo>
                    <a:pt x="892" y="1066"/>
                  </a:lnTo>
                  <a:lnTo>
                    <a:pt x="883" y="1064"/>
                  </a:lnTo>
                  <a:lnTo>
                    <a:pt x="875" y="1062"/>
                  </a:lnTo>
                  <a:lnTo>
                    <a:pt x="866" y="1060"/>
                  </a:lnTo>
                  <a:lnTo>
                    <a:pt x="858" y="1060"/>
                  </a:lnTo>
                  <a:lnTo>
                    <a:pt x="852" y="1058"/>
                  </a:lnTo>
                  <a:lnTo>
                    <a:pt x="848" y="1058"/>
                  </a:lnTo>
                  <a:lnTo>
                    <a:pt x="841" y="1056"/>
                  </a:lnTo>
                  <a:lnTo>
                    <a:pt x="839" y="1056"/>
                  </a:lnTo>
                  <a:lnTo>
                    <a:pt x="837" y="1056"/>
                  </a:lnTo>
                  <a:lnTo>
                    <a:pt x="833" y="1060"/>
                  </a:lnTo>
                  <a:lnTo>
                    <a:pt x="829" y="1066"/>
                  </a:lnTo>
                  <a:lnTo>
                    <a:pt x="824" y="1075"/>
                  </a:lnTo>
                  <a:lnTo>
                    <a:pt x="816" y="1083"/>
                  </a:lnTo>
                  <a:lnTo>
                    <a:pt x="809" y="1094"/>
                  </a:lnTo>
                  <a:lnTo>
                    <a:pt x="803" y="1098"/>
                  </a:lnTo>
                  <a:lnTo>
                    <a:pt x="799" y="1104"/>
                  </a:lnTo>
                  <a:lnTo>
                    <a:pt x="793" y="1110"/>
                  </a:lnTo>
                  <a:lnTo>
                    <a:pt x="790" y="1115"/>
                  </a:lnTo>
                  <a:lnTo>
                    <a:pt x="782" y="1121"/>
                  </a:lnTo>
                  <a:lnTo>
                    <a:pt x="776" y="1125"/>
                  </a:lnTo>
                  <a:lnTo>
                    <a:pt x="769" y="1131"/>
                  </a:lnTo>
                  <a:lnTo>
                    <a:pt x="763" y="1136"/>
                  </a:lnTo>
                  <a:lnTo>
                    <a:pt x="757" y="1140"/>
                  </a:lnTo>
                  <a:lnTo>
                    <a:pt x="750" y="1146"/>
                  </a:lnTo>
                  <a:lnTo>
                    <a:pt x="744" y="1150"/>
                  </a:lnTo>
                  <a:lnTo>
                    <a:pt x="738" y="1155"/>
                  </a:lnTo>
                  <a:lnTo>
                    <a:pt x="731" y="1157"/>
                  </a:lnTo>
                  <a:lnTo>
                    <a:pt x="723" y="1161"/>
                  </a:lnTo>
                  <a:lnTo>
                    <a:pt x="715" y="1163"/>
                  </a:lnTo>
                  <a:lnTo>
                    <a:pt x="710" y="1165"/>
                  </a:lnTo>
                  <a:lnTo>
                    <a:pt x="702" y="1165"/>
                  </a:lnTo>
                  <a:lnTo>
                    <a:pt x="694" y="1167"/>
                  </a:lnTo>
                  <a:lnTo>
                    <a:pt x="687" y="1167"/>
                  </a:lnTo>
                  <a:lnTo>
                    <a:pt x="679" y="1167"/>
                  </a:lnTo>
                  <a:lnTo>
                    <a:pt x="672" y="1163"/>
                  </a:lnTo>
                  <a:lnTo>
                    <a:pt x="664" y="1161"/>
                  </a:lnTo>
                  <a:lnTo>
                    <a:pt x="656" y="1159"/>
                  </a:lnTo>
                  <a:lnTo>
                    <a:pt x="649" y="1155"/>
                  </a:lnTo>
                  <a:lnTo>
                    <a:pt x="641" y="1151"/>
                  </a:lnTo>
                  <a:lnTo>
                    <a:pt x="635" y="1146"/>
                  </a:lnTo>
                  <a:lnTo>
                    <a:pt x="628" y="1140"/>
                  </a:lnTo>
                  <a:lnTo>
                    <a:pt x="620" y="1134"/>
                  </a:lnTo>
                  <a:lnTo>
                    <a:pt x="613" y="1129"/>
                  </a:lnTo>
                  <a:lnTo>
                    <a:pt x="605" y="1121"/>
                  </a:lnTo>
                  <a:lnTo>
                    <a:pt x="597" y="1115"/>
                  </a:lnTo>
                  <a:lnTo>
                    <a:pt x="592" y="1110"/>
                  </a:lnTo>
                  <a:lnTo>
                    <a:pt x="586" y="1102"/>
                  </a:lnTo>
                  <a:lnTo>
                    <a:pt x="580" y="1094"/>
                  </a:lnTo>
                  <a:lnTo>
                    <a:pt x="575" y="1087"/>
                  </a:lnTo>
                  <a:lnTo>
                    <a:pt x="569" y="1081"/>
                  </a:lnTo>
                  <a:lnTo>
                    <a:pt x="563" y="1074"/>
                  </a:lnTo>
                  <a:lnTo>
                    <a:pt x="558" y="1066"/>
                  </a:lnTo>
                  <a:lnTo>
                    <a:pt x="552" y="1058"/>
                  </a:lnTo>
                  <a:lnTo>
                    <a:pt x="548" y="1051"/>
                  </a:lnTo>
                  <a:lnTo>
                    <a:pt x="542" y="1045"/>
                  </a:lnTo>
                  <a:lnTo>
                    <a:pt x="538" y="1037"/>
                  </a:lnTo>
                  <a:lnTo>
                    <a:pt x="535" y="1032"/>
                  </a:lnTo>
                  <a:lnTo>
                    <a:pt x="533" y="1028"/>
                  </a:lnTo>
                  <a:lnTo>
                    <a:pt x="529" y="1022"/>
                  </a:lnTo>
                  <a:lnTo>
                    <a:pt x="525" y="1016"/>
                  </a:lnTo>
                  <a:lnTo>
                    <a:pt x="523" y="1013"/>
                  </a:lnTo>
                  <a:lnTo>
                    <a:pt x="521" y="1011"/>
                  </a:lnTo>
                  <a:lnTo>
                    <a:pt x="519" y="1005"/>
                  </a:lnTo>
                  <a:lnTo>
                    <a:pt x="519" y="1005"/>
                  </a:lnTo>
                  <a:lnTo>
                    <a:pt x="516" y="1005"/>
                  </a:lnTo>
                  <a:lnTo>
                    <a:pt x="510" y="1007"/>
                  </a:lnTo>
                  <a:lnTo>
                    <a:pt x="504" y="1007"/>
                  </a:lnTo>
                  <a:lnTo>
                    <a:pt x="500" y="1009"/>
                  </a:lnTo>
                  <a:lnTo>
                    <a:pt x="495" y="1009"/>
                  </a:lnTo>
                  <a:lnTo>
                    <a:pt x="489" y="1011"/>
                  </a:lnTo>
                  <a:lnTo>
                    <a:pt x="481" y="1013"/>
                  </a:lnTo>
                  <a:lnTo>
                    <a:pt x="474" y="1015"/>
                  </a:lnTo>
                  <a:lnTo>
                    <a:pt x="464" y="1015"/>
                  </a:lnTo>
                  <a:lnTo>
                    <a:pt x="457" y="1018"/>
                  </a:lnTo>
                  <a:lnTo>
                    <a:pt x="447" y="1020"/>
                  </a:lnTo>
                  <a:lnTo>
                    <a:pt x="438" y="1022"/>
                  </a:lnTo>
                  <a:lnTo>
                    <a:pt x="426" y="1024"/>
                  </a:lnTo>
                  <a:lnTo>
                    <a:pt x="417" y="1026"/>
                  </a:lnTo>
                  <a:lnTo>
                    <a:pt x="411" y="1026"/>
                  </a:lnTo>
                  <a:lnTo>
                    <a:pt x="405" y="1028"/>
                  </a:lnTo>
                  <a:lnTo>
                    <a:pt x="400" y="1028"/>
                  </a:lnTo>
                  <a:lnTo>
                    <a:pt x="394" y="1030"/>
                  </a:lnTo>
                  <a:lnTo>
                    <a:pt x="388" y="1030"/>
                  </a:lnTo>
                  <a:lnTo>
                    <a:pt x="383" y="1032"/>
                  </a:lnTo>
                  <a:lnTo>
                    <a:pt x="377" y="1032"/>
                  </a:lnTo>
                  <a:lnTo>
                    <a:pt x="373" y="1034"/>
                  </a:lnTo>
                  <a:lnTo>
                    <a:pt x="367" y="1034"/>
                  </a:lnTo>
                  <a:lnTo>
                    <a:pt x="362" y="1034"/>
                  </a:lnTo>
                  <a:lnTo>
                    <a:pt x="356" y="1034"/>
                  </a:lnTo>
                  <a:lnTo>
                    <a:pt x="350" y="1035"/>
                  </a:lnTo>
                  <a:lnTo>
                    <a:pt x="345" y="1035"/>
                  </a:lnTo>
                  <a:lnTo>
                    <a:pt x="339" y="1035"/>
                  </a:lnTo>
                  <a:lnTo>
                    <a:pt x="331" y="1037"/>
                  </a:lnTo>
                  <a:lnTo>
                    <a:pt x="325" y="1037"/>
                  </a:lnTo>
                  <a:lnTo>
                    <a:pt x="320" y="1037"/>
                  </a:lnTo>
                  <a:lnTo>
                    <a:pt x="314" y="1037"/>
                  </a:lnTo>
                  <a:lnTo>
                    <a:pt x="308" y="1037"/>
                  </a:lnTo>
                  <a:lnTo>
                    <a:pt x="303" y="1039"/>
                  </a:lnTo>
                  <a:lnTo>
                    <a:pt x="297" y="1039"/>
                  </a:lnTo>
                  <a:lnTo>
                    <a:pt x="291" y="1039"/>
                  </a:lnTo>
                  <a:lnTo>
                    <a:pt x="286" y="1039"/>
                  </a:lnTo>
                  <a:lnTo>
                    <a:pt x="280" y="1039"/>
                  </a:lnTo>
                  <a:lnTo>
                    <a:pt x="274" y="1039"/>
                  </a:lnTo>
                  <a:lnTo>
                    <a:pt x="268" y="1039"/>
                  </a:lnTo>
                  <a:lnTo>
                    <a:pt x="263" y="1039"/>
                  </a:lnTo>
                  <a:lnTo>
                    <a:pt x="257" y="1039"/>
                  </a:lnTo>
                  <a:lnTo>
                    <a:pt x="248" y="1037"/>
                  </a:lnTo>
                  <a:lnTo>
                    <a:pt x="238" y="1037"/>
                  </a:lnTo>
                  <a:lnTo>
                    <a:pt x="227" y="1035"/>
                  </a:lnTo>
                  <a:lnTo>
                    <a:pt x="217" y="1034"/>
                  </a:lnTo>
                  <a:lnTo>
                    <a:pt x="209" y="1030"/>
                  </a:lnTo>
                  <a:lnTo>
                    <a:pt x="200" y="1028"/>
                  </a:lnTo>
                  <a:lnTo>
                    <a:pt x="192" y="1024"/>
                  </a:lnTo>
                  <a:lnTo>
                    <a:pt x="185" y="1022"/>
                  </a:lnTo>
                  <a:lnTo>
                    <a:pt x="177" y="1018"/>
                  </a:lnTo>
                  <a:lnTo>
                    <a:pt x="171" y="1015"/>
                  </a:lnTo>
                  <a:lnTo>
                    <a:pt x="166" y="1009"/>
                  </a:lnTo>
                  <a:lnTo>
                    <a:pt x="158" y="1005"/>
                  </a:lnTo>
                  <a:lnTo>
                    <a:pt x="152" y="999"/>
                  </a:lnTo>
                  <a:lnTo>
                    <a:pt x="149" y="996"/>
                  </a:lnTo>
                  <a:lnTo>
                    <a:pt x="143" y="990"/>
                  </a:lnTo>
                  <a:lnTo>
                    <a:pt x="139" y="984"/>
                  </a:lnTo>
                  <a:lnTo>
                    <a:pt x="135" y="978"/>
                  </a:lnTo>
                  <a:lnTo>
                    <a:pt x="133" y="973"/>
                  </a:lnTo>
                  <a:lnTo>
                    <a:pt x="130" y="967"/>
                  </a:lnTo>
                  <a:lnTo>
                    <a:pt x="128" y="959"/>
                  </a:lnTo>
                  <a:lnTo>
                    <a:pt x="126" y="954"/>
                  </a:lnTo>
                  <a:lnTo>
                    <a:pt x="124" y="948"/>
                  </a:lnTo>
                  <a:lnTo>
                    <a:pt x="122" y="940"/>
                  </a:lnTo>
                  <a:lnTo>
                    <a:pt x="122" y="933"/>
                  </a:lnTo>
                  <a:lnTo>
                    <a:pt x="122" y="927"/>
                  </a:lnTo>
                  <a:lnTo>
                    <a:pt x="124" y="920"/>
                  </a:lnTo>
                  <a:lnTo>
                    <a:pt x="124" y="912"/>
                  </a:lnTo>
                  <a:lnTo>
                    <a:pt x="126" y="904"/>
                  </a:lnTo>
                  <a:lnTo>
                    <a:pt x="126" y="897"/>
                  </a:lnTo>
                  <a:lnTo>
                    <a:pt x="130" y="889"/>
                  </a:lnTo>
                  <a:lnTo>
                    <a:pt x="132" y="882"/>
                  </a:lnTo>
                  <a:lnTo>
                    <a:pt x="135" y="874"/>
                  </a:lnTo>
                  <a:lnTo>
                    <a:pt x="139" y="866"/>
                  </a:lnTo>
                  <a:lnTo>
                    <a:pt x="145" y="859"/>
                  </a:lnTo>
                  <a:lnTo>
                    <a:pt x="149" y="851"/>
                  </a:lnTo>
                  <a:lnTo>
                    <a:pt x="152" y="844"/>
                  </a:lnTo>
                  <a:lnTo>
                    <a:pt x="158" y="836"/>
                  </a:lnTo>
                  <a:lnTo>
                    <a:pt x="166" y="826"/>
                  </a:lnTo>
                  <a:lnTo>
                    <a:pt x="171" y="819"/>
                  </a:lnTo>
                  <a:lnTo>
                    <a:pt x="179" y="811"/>
                  </a:lnTo>
                  <a:lnTo>
                    <a:pt x="185" y="804"/>
                  </a:lnTo>
                  <a:lnTo>
                    <a:pt x="192" y="796"/>
                  </a:lnTo>
                  <a:lnTo>
                    <a:pt x="200" y="788"/>
                  </a:lnTo>
                  <a:lnTo>
                    <a:pt x="208" y="781"/>
                  </a:lnTo>
                  <a:lnTo>
                    <a:pt x="213" y="773"/>
                  </a:lnTo>
                  <a:lnTo>
                    <a:pt x="223" y="767"/>
                  </a:lnTo>
                  <a:lnTo>
                    <a:pt x="229" y="760"/>
                  </a:lnTo>
                  <a:lnTo>
                    <a:pt x="236" y="752"/>
                  </a:lnTo>
                  <a:lnTo>
                    <a:pt x="246" y="747"/>
                  </a:lnTo>
                  <a:lnTo>
                    <a:pt x="251" y="741"/>
                  </a:lnTo>
                  <a:lnTo>
                    <a:pt x="259" y="735"/>
                  </a:lnTo>
                  <a:lnTo>
                    <a:pt x="267" y="729"/>
                  </a:lnTo>
                  <a:lnTo>
                    <a:pt x="272" y="724"/>
                  </a:lnTo>
                  <a:lnTo>
                    <a:pt x="280" y="718"/>
                  </a:lnTo>
                  <a:lnTo>
                    <a:pt x="286" y="714"/>
                  </a:lnTo>
                  <a:lnTo>
                    <a:pt x="291" y="710"/>
                  </a:lnTo>
                  <a:lnTo>
                    <a:pt x="297" y="705"/>
                  </a:lnTo>
                  <a:lnTo>
                    <a:pt x="303" y="703"/>
                  </a:lnTo>
                  <a:lnTo>
                    <a:pt x="310" y="695"/>
                  </a:lnTo>
                  <a:lnTo>
                    <a:pt x="318" y="691"/>
                  </a:lnTo>
                  <a:lnTo>
                    <a:pt x="322" y="688"/>
                  </a:lnTo>
                  <a:lnTo>
                    <a:pt x="324" y="688"/>
                  </a:lnTo>
                  <a:lnTo>
                    <a:pt x="322" y="686"/>
                  </a:lnTo>
                  <a:lnTo>
                    <a:pt x="320" y="684"/>
                  </a:lnTo>
                  <a:lnTo>
                    <a:pt x="316" y="678"/>
                  </a:lnTo>
                  <a:lnTo>
                    <a:pt x="312" y="672"/>
                  </a:lnTo>
                  <a:lnTo>
                    <a:pt x="306" y="665"/>
                  </a:lnTo>
                  <a:lnTo>
                    <a:pt x="303" y="657"/>
                  </a:lnTo>
                  <a:lnTo>
                    <a:pt x="297" y="648"/>
                  </a:lnTo>
                  <a:lnTo>
                    <a:pt x="291" y="640"/>
                  </a:lnTo>
                  <a:lnTo>
                    <a:pt x="289" y="634"/>
                  </a:lnTo>
                  <a:lnTo>
                    <a:pt x="286" y="629"/>
                  </a:lnTo>
                  <a:lnTo>
                    <a:pt x="284" y="623"/>
                  </a:lnTo>
                  <a:lnTo>
                    <a:pt x="280" y="617"/>
                  </a:lnTo>
                  <a:lnTo>
                    <a:pt x="278" y="612"/>
                  </a:lnTo>
                  <a:lnTo>
                    <a:pt x="276" y="608"/>
                  </a:lnTo>
                  <a:lnTo>
                    <a:pt x="274" y="602"/>
                  </a:lnTo>
                  <a:lnTo>
                    <a:pt x="272" y="596"/>
                  </a:lnTo>
                  <a:lnTo>
                    <a:pt x="270" y="591"/>
                  </a:lnTo>
                  <a:lnTo>
                    <a:pt x="270" y="585"/>
                  </a:lnTo>
                  <a:lnTo>
                    <a:pt x="270" y="579"/>
                  </a:lnTo>
                  <a:lnTo>
                    <a:pt x="270" y="576"/>
                  </a:lnTo>
                  <a:lnTo>
                    <a:pt x="270" y="566"/>
                  </a:lnTo>
                  <a:lnTo>
                    <a:pt x="274" y="556"/>
                  </a:lnTo>
                  <a:lnTo>
                    <a:pt x="276" y="549"/>
                  </a:lnTo>
                  <a:lnTo>
                    <a:pt x="284" y="541"/>
                  </a:lnTo>
                  <a:lnTo>
                    <a:pt x="291" y="534"/>
                  </a:lnTo>
                  <a:lnTo>
                    <a:pt x="301" y="528"/>
                  </a:lnTo>
                  <a:lnTo>
                    <a:pt x="305" y="526"/>
                  </a:lnTo>
                  <a:lnTo>
                    <a:pt x="310" y="522"/>
                  </a:lnTo>
                  <a:lnTo>
                    <a:pt x="316" y="520"/>
                  </a:lnTo>
                  <a:lnTo>
                    <a:pt x="322" y="517"/>
                  </a:lnTo>
                  <a:lnTo>
                    <a:pt x="327" y="515"/>
                  </a:lnTo>
                  <a:lnTo>
                    <a:pt x="333" y="513"/>
                  </a:lnTo>
                  <a:lnTo>
                    <a:pt x="341" y="511"/>
                  </a:lnTo>
                  <a:lnTo>
                    <a:pt x="346" y="511"/>
                  </a:lnTo>
                  <a:lnTo>
                    <a:pt x="352" y="507"/>
                  </a:lnTo>
                  <a:lnTo>
                    <a:pt x="358" y="507"/>
                  </a:lnTo>
                  <a:lnTo>
                    <a:pt x="364" y="505"/>
                  </a:lnTo>
                  <a:lnTo>
                    <a:pt x="371" y="503"/>
                  </a:lnTo>
                  <a:lnTo>
                    <a:pt x="377" y="503"/>
                  </a:lnTo>
                  <a:lnTo>
                    <a:pt x="383" y="501"/>
                  </a:lnTo>
                  <a:lnTo>
                    <a:pt x="388" y="501"/>
                  </a:lnTo>
                  <a:lnTo>
                    <a:pt x="394" y="501"/>
                  </a:lnTo>
                  <a:lnTo>
                    <a:pt x="400" y="499"/>
                  </a:lnTo>
                  <a:lnTo>
                    <a:pt x="405" y="499"/>
                  </a:lnTo>
                  <a:lnTo>
                    <a:pt x="409" y="498"/>
                  </a:lnTo>
                  <a:lnTo>
                    <a:pt x="415" y="498"/>
                  </a:lnTo>
                  <a:lnTo>
                    <a:pt x="426" y="498"/>
                  </a:lnTo>
                  <a:lnTo>
                    <a:pt x="434" y="498"/>
                  </a:lnTo>
                  <a:lnTo>
                    <a:pt x="432" y="496"/>
                  </a:lnTo>
                  <a:lnTo>
                    <a:pt x="428" y="490"/>
                  </a:lnTo>
                  <a:lnTo>
                    <a:pt x="426" y="484"/>
                  </a:lnTo>
                  <a:lnTo>
                    <a:pt x="422" y="479"/>
                  </a:lnTo>
                  <a:lnTo>
                    <a:pt x="419" y="473"/>
                  </a:lnTo>
                  <a:lnTo>
                    <a:pt x="415" y="467"/>
                  </a:lnTo>
                  <a:lnTo>
                    <a:pt x="411" y="460"/>
                  </a:lnTo>
                  <a:lnTo>
                    <a:pt x="405" y="452"/>
                  </a:lnTo>
                  <a:lnTo>
                    <a:pt x="402" y="442"/>
                  </a:lnTo>
                  <a:lnTo>
                    <a:pt x="398" y="433"/>
                  </a:lnTo>
                  <a:lnTo>
                    <a:pt x="392" y="423"/>
                  </a:lnTo>
                  <a:lnTo>
                    <a:pt x="388" y="414"/>
                  </a:lnTo>
                  <a:lnTo>
                    <a:pt x="384" y="404"/>
                  </a:lnTo>
                  <a:lnTo>
                    <a:pt x="381" y="395"/>
                  </a:lnTo>
                  <a:lnTo>
                    <a:pt x="377" y="389"/>
                  </a:lnTo>
                  <a:lnTo>
                    <a:pt x="375" y="384"/>
                  </a:lnTo>
                  <a:lnTo>
                    <a:pt x="373" y="378"/>
                  </a:lnTo>
                  <a:lnTo>
                    <a:pt x="371" y="374"/>
                  </a:lnTo>
                  <a:lnTo>
                    <a:pt x="367" y="368"/>
                  </a:lnTo>
                  <a:lnTo>
                    <a:pt x="365" y="363"/>
                  </a:lnTo>
                  <a:lnTo>
                    <a:pt x="364" y="357"/>
                  </a:lnTo>
                  <a:lnTo>
                    <a:pt x="364" y="353"/>
                  </a:lnTo>
                  <a:lnTo>
                    <a:pt x="360" y="346"/>
                  </a:lnTo>
                  <a:lnTo>
                    <a:pt x="360" y="340"/>
                  </a:lnTo>
                  <a:lnTo>
                    <a:pt x="358" y="334"/>
                  </a:lnTo>
                  <a:lnTo>
                    <a:pt x="356" y="330"/>
                  </a:lnTo>
                  <a:lnTo>
                    <a:pt x="354" y="319"/>
                  </a:lnTo>
                  <a:lnTo>
                    <a:pt x="352" y="309"/>
                  </a:lnTo>
                  <a:lnTo>
                    <a:pt x="352" y="304"/>
                  </a:lnTo>
                  <a:lnTo>
                    <a:pt x="350" y="298"/>
                  </a:lnTo>
                  <a:lnTo>
                    <a:pt x="350" y="294"/>
                  </a:lnTo>
                  <a:lnTo>
                    <a:pt x="350" y="288"/>
                  </a:lnTo>
                  <a:lnTo>
                    <a:pt x="350" y="279"/>
                  </a:lnTo>
                  <a:lnTo>
                    <a:pt x="350" y="269"/>
                  </a:lnTo>
                  <a:lnTo>
                    <a:pt x="352" y="260"/>
                  </a:lnTo>
                  <a:lnTo>
                    <a:pt x="354" y="252"/>
                  </a:lnTo>
                  <a:lnTo>
                    <a:pt x="358" y="245"/>
                  </a:lnTo>
                  <a:lnTo>
                    <a:pt x="362" y="239"/>
                  </a:lnTo>
                  <a:lnTo>
                    <a:pt x="365" y="231"/>
                  </a:lnTo>
                  <a:lnTo>
                    <a:pt x="371" y="226"/>
                  </a:lnTo>
                  <a:lnTo>
                    <a:pt x="377" y="220"/>
                  </a:lnTo>
                  <a:lnTo>
                    <a:pt x="386" y="214"/>
                  </a:lnTo>
                  <a:lnTo>
                    <a:pt x="394" y="211"/>
                  </a:lnTo>
                  <a:lnTo>
                    <a:pt x="402" y="207"/>
                  </a:lnTo>
                  <a:lnTo>
                    <a:pt x="411" y="203"/>
                  </a:lnTo>
                  <a:lnTo>
                    <a:pt x="422" y="201"/>
                  </a:lnTo>
                  <a:lnTo>
                    <a:pt x="432" y="197"/>
                  </a:lnTo>
                  <a:lnTo>
                    <a:pt x="442" y="197"/>
                  </a:lnTo>
                  <a:lnTo>
                    <a:pt x="447" y="195"/>
                  </a:lnTo>
                  <a:lnTo>
                    <a:pt x="453" y="195"/>
                  </a:lnTo>
                  <a:lnTo>
                    <a:pt x="459" y="193"/>
                  </a:lnTo>
                  <a:lnTo>
                    <a:pt x="464" y="193"/>
                  </a:lnTo>
                  <a:lnTo>
                    <a:pt x="468" y="192"/>
                  </a:lnTo>
                  <a:lnTo>
                    <a:pt x="474" y="192"/>
                  </a:lnTo>
                  <a:lnTo>
                    <a:pt x="480" y="192"/>
                  </a:lnTo>
                  <a:lnTo>
                    <a:pt x="485" y="192"/>
                  </a:lnTo>
                  <a:lnTo>
                    <a:pt x="491" y="192"/>
                  </a:lnTo>
                  <a:lnTo>
                    <a:pt x="497" y="192"/>
                  </a:lnTo>
                  <a:lnTo>
                    <a:pt x="502" y="192"/>
                  </a:lnTo>
                  <a:lnTo>
                    <a:pt x="508" y="192"/>
                  </a:lnTo>
                  <a:lnTo>
                    <a:pt x="519" y="192"/>
                  </a:lnTo>
                  <a:lnTo>
                    <a:pt x="529" y="192"/>
                  </a:lnTo>
                  <a:lnTo>
                    <a:pt x="535" y="192"/>
                  </a:lnTo>
                  <a:lnTo>
                    <a:pt x="540" y="192"/>
                  </a:lnTo>
                  <a:lnTo>
                    <a:pt x="544" y="192"/>
                  </a:lnTo>
                  <a:lnTo>
                    <a:pt x="550" y="193"/>
                  </a:lnTo>
                  <a:lnTo>
                    <a:pt x="559" y="195"/>
                  </a:lnTo>
                  <a:lnTo>
                    <a:pt x="569" y="195"/>
                  </a:lnTo>
                  <a:lnTo>
                    <a:pt x="578" y="197"/>
                  </a:lnTo>
                  <a:lnTo>
                    <a:pt x="586" y="197"/>
                  </a:lnTo>
                  <a:lnTo>
                    <a:pt x="594" y="197"/>
                  </a:lnTo>
                  <a:lnTo>
                    <a:pt x="601" y="199"/>
                  </a:lnTo>
                  <a:lnTo>
                    <a:pt x="605" y="199"/>
                  </a:lnTo>
                  <a:lnTo>
                    <a:pt x="613" y="201"/>
                  </a:lnTo>
                  <a:lnTo>
                    <a:pt x="618" y="203"/>
                  </a:lnTo>
                  <a:lnTo>
                    <a:pt x="622" y="205"/>
                  </a:lnTo>
                  <a:lnTo>
                    <a:pt x="613" y="98"/>
                  </a:lnTo>
                  <a:lnTo>
                    <a:pt x="613" y="98"/>
                  </a:lnTo>
                  <a:close/>
                </a:path>
              </a:pathLst>
            </a:custGeom>
            <a:solidFill>
              <a:srgbClr val="BADE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97"/>
            <p:cNvSpPr>
              <a:spLocks/>
            </p:cNvSpPr>
            <p:nvPr/>
          </p:nvSpPr>
          <p:spPr bwMode="auto">
            <a:xfrm>
              <a:off x="3297" y="2162"/>
              <a:ext cx="276" cy="136"/>
            </a:xfrm>
            <a:custGeom>
              <a:avLst/>
              <a:gdLst>
                <a:gd name="T0" fmla="*/ 50 w 554"/>
                <a:gd name="T1" fmla="*/ 103 h 272"/>
                <a:gd name="T2" fmla="*/ 59 w 554"/>
                <a:gd name="T3" fmla="*/ 84 h 272"/>
                <a:gd name="T4" fmla="*/ 80 w 554"/>
                <a:gd name="T5" fmla="*/ 57 h 272"/>
                <a:gd name="T6" fmla="*/ 105 w 554"/>
                <a:gd name="T7" fmla="*/ 27 h 272"/>
                <a:gd name="T8" fmla="*/ 137 w 554"/>
                <a:gd name="T9" fmla="*/ 8 h 272"/>
                <a:gd name="T10" fmla="*/ 154 w 554"/>
                <a:gd name="T11" fmla="*/ 0 h 272"/>
                <a:gd name="T12" fmla="*/ 179 w 554"/>
                <a:gd name="T13" fmla="*/ 2 h 272"/>
                <a:gd name="T14" fmla="*/ 194 w 554"/>
                <a:gd name="T15" fmla="*/ 6 h 272"/>
                <a:gd name="T16" fmla="*/ 219 w 554"/>
                <a:gd name="T17" fmla="*/ 21 h 272"/>
                <a:gd name="T18" fmla="*/ 244 w 554"/>
                <a:gd name="T19" fmla="*/ 46 h 272"/>
                <a:gd name="T20" fmla="*/ 263 w 554"/>
                <a:gd name="T21" fmla="*/ 68 h 272"/>
                <a:gd name="T22" fmla="*/ 272 w 554"/>
                <a:gd name="T23" fmla="*/ 80 h 272"/>
                <a:gd name="T24" fmla="*/ 276 w 554"/>
                <a:gd name="T25" fmla="*/ 78 h 272"/>
                <a:gd name="T26" fmla="*/ 291 w 554"/>
                <a:gd name="T27" fmla="*/ 61 h 272"/>
                <a:gd name="T28" fmla="*/ 320 w 554"/>
                <a:gd name="T29" fmla="*/ 38 h 272"/>
                <a:gd name="T30" fmla="*/ 335 w 554"/>
                <a:gd name="T31" fmla="*/ 27 h 272"/>
                <a:gd name="T32" fmla="*/ 352 w 554"/>
                <a:gd name="T33" fmla="*/ 15 h 272"/>
                <a:gd name="T34" fmla="*/ 369 w 554"/>
                <a:gd name="T35" fmla="*/ 8 h 272"/>
                <a:gd name="T36" fmla="*/ 386 w 554"/>
                <a:gd name="T37" fmla="*/ 2 h 272"/>
                <a:gd name="T38" fmla="*/ 405 w 554"/>
                <a:gd name="T39" fmla="*/ 0 h 272"/>
                <a:gd name="T40" fmla="*/ 430 w 554"/>
                <a:gd name="T41" fmla="*/ 6 h 272"/>
                <a:gd name="T42" fmla="*/ 455 w 554"/>
                <a:gd name="T43" fmla="*/ 23 h 272"/>
                <a:gd name="T44" fmla="*/ 476 w 554"/>
                <a:gd name="T45" fmla="*/ 51 h 272"/>
                <a:gd name="T46" fmla="*/ 489 w 554"/>
                <a:gd name="T47" fmla="*/ 76 h 272"/>
                <a:gd name="T48" fmla="*/ 496 w 554"/>
                <a:gd name="T49" fmla="*/ 93 h 272"/>
                <a:gd name="T50" fmla="*/ 554 w 554"/>
                <a:gd name="T51" fmla="*/ 158 h 272"/>
                <a:gd name="T52" fmla="*/ 491 w 554"/>
                <a:gd name="T53" fmla="*/ 266 h 272"/>
                <a:gd name="T54" fmla="*/ 481 w 554"/>
                <a:gd name="T55" fmla="*/ 245 h 272"/>
                <a:gd name="T56" fmla="*/ 474 w 554"/>
                <a:gd name="T57" fmla="*/ 228 h 272"/>
                <a:gd name="T58" fmla="*/ 464 w 554"/>
                <a:gd name="T59" fmla="*/ 209 h 272"/>
                <a:gd name="T60" fmla="*/ 453 w 554"/>
                <a:gd name="T61" fmla="*/ 188 h 272"/>
                <a:gd name="T62" fmla="*/ 439 w 554"/>
                <a:gd name="T63" fmla="*/ 169 h 272"/>
                <a:gd name="T64" fmla="*/ 426 w 554"/>
                <a:gd name="T65" fmla="*/ 154 h 272"/>
                <a:gd name="T66" fmla="*/ 411 w 554"/>
                <a:gd name="T67" fmla="*/ 139 h 272"/>
                <a:gd name="T68" fmla="*/ 396 w 554"/>
                <a:gd name="T69" fmla="*/ 131 h 272"/>
                <a:gd name="T70" fmla="*/ 377 w 554"/>
                <a:gd name="T71" fmla="*/ 127 h 272"/>
                <a:gd name="T72" fmla="*/ 360 w 554"/>
                <a:gd name="T73" fmla="*/ 129 h 272"/>
                <a:gd name="T74" fmla="*/ 342 w 554"/>
                <a:gd name="T75" fmla="*/ 139 h 272"/>
                <a:gd name="T76" fmla="*/ 325 w 554"/>
                <a:gd name="T77" fmla="*/ 150 h 272"/>
                <a:gd name="T78" fmla="*/ 310 w 554"/>
                <a:gd name="T79" fmla="*/ 164 h 272"/>
                <a:gd name="T80" fmla="*/ 297 w 554"/>
                <a:gd name="T81" fmla="*/ 181 h 272"/>
                <a:gd name="T82" fmla="*/ 282 w 554"/>
                <a:gd name="T83" fmla="*/ 196 h 272"/>
                <a:gd name="T84" fmla="*/ 264 w 554"/>
                <a:gd name="T85" fmla="*/ 221 h 272"/>
                <a:gd name="T86" fmla="*/ 253 w 554"/>
                <a:gd name="T87" fmla="*/ 238 h 272"/>
                <a:gd name="T88" fmla="*/ 251 w 554"/>
                <a:gd name="T89" fmla="*/ 236 h 272"/>
                <a:gd name="T90" fmla="*/ 242 w 554"/>
                <a:gd name="T91" fmla="*/ 219 h 272"/>
                <a:gd name="T92" fmla="*/ 228 w 554"/>
                <a:gd name="T93" fmla="*/ 198 h 272"/>
                <a:gd name="T94" fmla="*/ 205 w 554"/>
                <a:gd name="T95" fmla="*/ 175 h 272"/>
                <a:gd name="T96" fmla="*/ 183 w 554"/>
                <a:gd name="T97" fmla="*/ 160 h 272"/>
                <a:gd name="T98" fmla="*/ 156 w 554"/>
                <a:gd name="T99" fmla="*/ 154 h 272"/>
                <a:gd name="T100" fmla="*/ 128 w 554"/>
                <a:gd name="T101" fmla="*/ 162 h 272"/>
                <a:gd name="T102" fmla="*/ 99 w 554"/>
                <a:gd name="T103" fmla="*/ 175 h 272"/>
                <a:gd name="T104" fmla="*/ 76 w 554"/>
                <a:gd name="T105" fmla="*/ 192 h 272"/>
                <a:gd name="T106" fmla="*/ 59 w 554"/>
                <a:gd name="T107" fmla="*/ 209 h 272"/>
                <a:gd name="T108" fmla="*/ 48 w 554"/>
                <a:gd name="T109" fmla="*/ 108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54" h="272">
                  <a:moveTo>
                    <a:pt x="48" y="108"/>
                  </a:moveTo>
                  <a:lnTo>
                    <a:pt x="48" y="107"/>
                  </a:lnTo>
                  <a:lnTo>
                    <a:pt x="50" y="103"/>
                  </a:lnTo>
                  <a:lnTo>
                    <a:pt x="51" y="97"/>
                  </a:lnTo>
                  <a:lnTo>
                    <a:pt x="55" y="91"/>
                  </a:lnTo>
                  <a:lnTo>
                    <a:pt x="59" y="84"/>
                  </a:lnTo>
                  <a:lnTo>
                    <a:pt x="67" y="76"/>
                  </a:lnTo>
                  <a:lnTo>
                    <a:pt x="72" y="67"/>
                  </a:lnTo>
                  <a:lnTo>
                    <a:pt x="80" y="57"/>
                  </a:lnTo>
                  <a:lnTo>
                    <a:pt x="88" y="48"/>
                  </a:lnTo>
                  <a:lnTo>
                    <a:pt x="97" y="36"/>
                  </a:lnTo>
                  <a:lnTo>
                    <a:pt x="105" y="27"/>
                  </a:lnTo>
                  <a:lnTo>
                    <a:pt x="116" y="19"/>
                  </a:lnTo>
                  <a:lnTo>
                    <a:pt x="126" y="11"/>
                  </a:lnTo>
                  <a:lnTo>
                    <a:pt x="137" y="8"/>
                  </a:lnTo>
                  <a:lnTo>
                    <a:pt x="143" y="4"/>
                  </a:lnTo>
                  <a:lnTo>
                    <a:pt x="148" y="2"/>
                  </a:lnTo>
                  <a:lnTo>
                    <a:pt x="154" y="0"/>
                  </a:lnTo>
                  <a:lnTo>
                    <a:pt x="160" y="0"/>
                  </a:lnTo>
                  <a:lnTo>
                    <a:pt x="169" y="0"/>
                  </a:lnTo>
                  <a:lnTo>
                    <a:pt x="179" y="2"/>
                  </a:lnTo>
                  <a:lnTo>
                    <a:pt x="185" y="2"/>
                  </a:lnTo>
                  <a:lnTo>
                    <a:pt x="190" y="4"/>
                  </a:lnTo>
                  <a:lnTo>
                    <a:pt x="194" y="6"/>
                  </a:lnTo>
                  <a:lnTo>
                    <a:pt x="200" y="10"/>
                  </a:lnTo>
                  <a:lnTo>
                    <a:pt x="209" y="15"/>
                  </a:lnTo>
                  <a:lnTo>
                    <a:pt x="219" y="21"/>
                  </a:lnTo>
                  <a:lnTo>
                    <a:pt x="228" y="29"/>
                  </a:lnTo>
                  <a:lnTo>
                    <a:pt x="238" y="38"/>
                  </a:lnTo>
                  <a:lnTo>
                    <a:pt x="244" y="46"/>
                  </a:lnTo>
                  <a:lnTo>
                    <a:pt x="251" y="53"/>
                  </a:lnTo>
                  <a:lnTo>
                    <a:pt x="257" y="61"/>
                  </a:lnTo>
                  <a:lnTo>
                    <a:pt x="263" y="68"/>
                  </a:lnTo>
                  <a:lnTo>
                    <a:pt x="266" y="72"/>
                  </a:lnTo>
                  <a:lnTo>
                    <a:pt x="270" y="78"/>
                  </a:lnTo>
                  <a:lnTo>
                    <a:pt x="272" y="80"/>
                  </a:lnTo>
                  <a:lnTo>
                    <a:pt x="274" y="82"/>
                  </a:lnTo>
                  <a:lnTo>
                    <a:pt x="274" y="80"/>
                  </a:lnTo>
                  <a:lnTo>
                    <a:pt x="276" y="78"/>
                  </a:lnTo>
                  <a:lnTo>
                    <a:pt x="280" y="72"/>
                  </a:lnTo>
                  <a:lnTo>
                    <a:pt x="285" y="68"/>
                  </a:lnTo>
                  <a:lnTo>
                    <a:pt x="291" y="61"/>
                  </a:lnTo>
                  <a:lnTo>
                    <a:pt x="301" y="53"/>
                  </a:lnTo>
                  <a:lnTo>
                    <a:pt x="310" y="48"/>
                  </a:lnTo>
                  <a:lnTo>
                    <a:pt x="320" y="38"/>
                  </a:lnTo>
                  <a:lnTo>
                    <a:pt x="325" y="34"/>
                  </a:lnTo>
                  <a:lnTo>
                    <a:pt x="329" y="30"/>
                  </a:lnTo>
                  <a:lnTo>
                    <a:pt x="335" y="27"/>
                  </a:lnTo>
                  <a:lnTo>
                    <a:pt x="341" y="23"/>
                  </a:lnTo>
                  <a:lnTo>
                    <a:pt x="346" y="19"/>
                  </a:lnTo>
                  <a:lnTo>
                    <a:pt x="352" y="15"/>
                  </a:lnTo>
                  <a:lnTo>
                    <a:pt x="358" y="13"/>
                  </a:lnTo>
                  <a:lnTo>
                    <a:pt x="363" y="10"/>
                  </a:lnTo>
                  <a:lnTo>
                    <a:pt x="369" y="8"/>
                  </a:lnTo>
                  <a:lnTo>
                    <a:pt x="375" y="4"/>
                  </a:lnTo>
                  <a:lnTo>
                    <a:pt x="380" y="2"/>
                  </a:lnTo>
                  <a:lnTo>
                    <a:pt x="386" y="2"/>
                  </a:lnTo>
                  <a:lnTo>
                    <a:pt x="394" y="0"/>
                  </a:lnTo>
                  <a:lnTo>
                    <a:pt x="399" y="0"/>
                  </a:lnTo>
                  <a:lnTo>
                    <a:pt x="405" y="0"/>
                  </a:lnTo>
                  <a:lnTo>
                    <a:pt x="411" y="0"/>
                  </a:lnTo>
                  <a:lnTo>
                    <a:pt x="420" y="2"/>
                  </a:lnTo>
                  <a:lnTo>
                    <a:pt x="430" y="6"/>
                  </a:lnTo>
                  <a:lnTo>
                    <a:pt x="438" y="10"/>
                  </a:lnTo>
                  <a:lnTo>
                    <a:pt x="447" y="17"/>
                  </a:lnTo>
                  <a:lnTo>
                    <a:pt x="455" y="23"/>
                  </a:lnTo>
                  <a:lnTo>
                    <a:pt x="462" y="32"/>
                  </a:lnTo>
                  <a:lnTo>
                    <a:pt x="468" y="40"/>
                  </a:lnTo>
                  <a:lnTo>
                    <a:pt x="476" y="51"/>
                  </a:lnTo>
                  <a:lnTo>
                    <a:pt x="479" y="59"/>
                  </a:lnTo>
                  <a:lnTo>
                    <a:pt x="485" y="68"/>
                  </a:lnTo>
                  <a:lnTo>
                    <a:pt x="489" y="76"/>
                  </a:lnTo>
                  <a:lnTo>
                    <a:pt x="493" y="84"/>
                  </a:lnTo>
                  <a:lnTo>
                    <a:pt x="495" y="87"/>
                  </a:lnTo>
                  <a:lnTo>
                    <a:pt x="496" y="93"/>
                  </a:lnTo>
                  <a:lnTo>
                    <a:pt x="498" y="97"/>
                  </a:lnTo>
                  <a:lnTo>
                    <a:pt x="498" y="99"/>
                  </a:lnTo>
                  <a:lnTo>
                    <a:pt x="554" y="158"/>
                  </a:lnTo>
                  <a:lnTo>
                    <a:pt x="495" y="272"/>
                  </a:lnTo>
                  <a:lnTo>
                    <a:pt x="493" y="270"/>
                  </a:lnTo>
                  <a:lnTo>
                    <a:pt x="491" y="266"/>
                  </a:lnTo>
                  <a:lnTo>
                    <a:pt x="487" y="259"/>
                  </a:lnTo>
                  <a:lnTo>
                    <a:pt x="485" y="251"/>
                  </a:lnTo>
                  <a:lnTo>
                    <a:pt x="481" y="245"/>
                  </a:lnTo>
                  <a:lnTo>
                    <a:pt x="479" y="240"/>
                  </a:lnTo>
                  <a:lnTo>
                    <a:pt x="476" y="234"/>
                  </a:lnTo>
                  <a:lnTo>
                    <a:pt x="474" y="228"/>
                  </a:lnTo>
                  <a:lnTo>
                    <a:pt x="470" y="222"/>
                  </a:lnTo>
                  <a:lnTo>
                    <a:pt x="466" y="217"/>
                  </a:lnTo>
                  <a:lnTo>
                    <a:pt x="464" y="209"/>
                  </a:lnTo>
                  <a:lnTo>
                    <a:pt x="460" y="203"/>
                  </a:lnTo>
                  <a:lnTo>
                    <a:pt x="457" y="196"/>
                  </a:lnTo>
                  <a:lnTo>
                    <a:pt x="453" y="188"/>
                  </a:lnTo>
                  <a:lnTo>
                    <a:pt x="449" y="183"/>
                  </a:lnTo>
                  <a:lnTo>
                    <a:pt x="445" y="177"/>
                  </a:lnTo>
                  <a:lnTo>
                    <a:pt x="439" y="169"/>
                  </a:lnTo>
                  <a:lnTo>
                    <a:pt x="436" y="164"/>
                  </a:lnTo>
                  <a:lnTo>
                    <a:pt x="430" y="158"/>
                  </a:lnTo>
                  <a:lnTo>
                    <a:pt x="426" y="154"/>
                  </a:lnTo>
                  <a:lnTo>
                    <a:pt x="420" y="148"/>
                  </a:lnTo>
                  <a:lnTo>
                    <a:pt x="417" y="145"/>
                  </a:lnTo>
                  <a:lnTo>
                    <a:pt x="411" y="139"/>
                  </a:lnTo>
                  <a:lnTo>
                    <a:pt x="405" y="137"/>
                  </a:lnTo>
                  <a:lnTo>
                    <a:pt x="399" y="133"/>
                  </a:lnTo>
                  <a:lnTo>
                    <a:pt x="396" y="131"/>
                  </a:lnTo>
                  <a:lnTo>
                    <a:pt x="390" y="129"/>
                  </a:lnTo>
                  <a:lnTo>
                    <a:pt x="384" y="129"/>
                  </a:lnTo>
                  <a:lnTo>
                    <a:pt x="377" y="127"/>
                  </a:lnTo>
                  <a:lnTo>
                    <a:pt x="371" y="129"/>
                  </a:lnTo>
                  <a:lnTo>
                    <a:pt x="365" y="129"/>
                  </a:lnTo>
                  <a:lnTo>
                    <a:pt x="360" y="129"/>
                  </a:lnTo>
                  <a:lnTo>
                    <a:pt x="354" y="131"/>
                  </a:lnTo>
                  <a:lnTo>
                    <a:pt x="348" y="135"/>
                  </a:lnTo>
                  <a:lnTo>
                    <a:pt x="342" y="139"/>
                  </a:lnTo>
                  <a:lnTo>
                    <a:pt x="337" y="143"/>
                  </a:lnTo>
                  <a:lnTo>
                    <a:pt x="331" y="145"/>
                  </a:lnTo>
                  <a:lnTo>
                    <a:pt x="325" y="150"/>
                  </a:lnTo>
                  <a:lnTo>
                    <a:pt x="320" y="154"/>
                  </a:lnTo>
                  <a:lnTo>
                    <a:pt x="316" y="160"/>
                  </a:lnTo>
                  <a:lnTo>
                    <a:pt x="310" y="164"/>
                  </a:lnTo>
                  <a:lnTo>
                    <a:pt x="304" y="169"/>
                  </a:lnTo>
                  <a:lnTo>
                    <a:pt x="299" y="175"/>
                  </a:lnTo>
                  <a:lnTo>
                    <a:pt x="297" y="181"/>
                  </a:lnTo>
                  <a:lnTo>
                    <a:pt x="289" y="184"/>
                  </a:lnTo>
                  <a:lnTo>
                    <a:pt x="285" y="190"/>
                  </a:lnTo>
                  <a:lnTo>
                    <a:pt x="282" y="196"/>
                  </a:lnTo>
                  <a:lnTo>
                    <a:pt x="278" y="202"/>
                  </a:lnTo>
                  <a:lnTo>
                    <a:pt x="270" y="209"/>
                  </a:lnTo>
                  <a:lnTo>
                    <a:pt x="264" y="221"/>
                  </a:lnTo>
                  <a:lnTo>
                    <a:pt x="259" y="228"/>
                  </a:lnTo>
                  <a:lnTo>
                    <a:pt x="257" y="234"/>
                  </a:lnTo>
                  <a:lnTo>
                    <a:pt x="253" y="238"/>
                  </a:lnTo>
                  <a:lnTo>
                    <a:pt x="253" y="240"/>
                  </a:lnTo>
                  <a:lnTo>
                    <a:pt x="253" y="238"/>
                  </a:lnTo>
                  <a:lnTo>
                    <a:pt x="251" y="236"/>
                  </a:lnTo>
                  <a:lnTo>
                    <a:pt x="249" y="230"/>
                  </a:lnTo>
                  <a:lnTo>
                    <a:pt x="247" y="226"/>
                  </a:lnTo>
                  <a:lnTo>
                    <a:pt x="242" y="219"/>
                  </a:lnTo>
                  <a:lnTo>
                    <a:pt x="238" y="213"/>
                  </a:lnTo>
                  <a:lnTo>
                    <a:pt x="234" y="205"/>
                  </a:lnTo>
                  <a:lnTo>
                    <a:pt x="228" y="198"/>
                  </a:lnTo>
                  <a:lnTo>
                    <a:pt x="221" y="190"/>
                  </a:lnTo>
                  <a:lnTo>
                    <a:pt x="215" y="183"/>
                  </a:lnTo>
                  <a:lnTo>
                    <a:pt x="205" y="175"/>
                  </a:lnTo>
                  <a:lnTo>
                    <a:pt x="200" y="169"/>
                  </a:lnTo>
                  <a:lnTo>
                    <a:pt x="190" y="164"/>
                  </a:lnTo>
                  <a:lnTo>
                    <a:pt x="183" y="160"/>
                  </a:lnTo>
                  <a:lnTo>
                    <a:pt x="175" y="156"/>
                  </a:lnTo>
                  <a:lnTo>
                    <a:pt x="166" y="156"/>
                  </a:lnTo>
                  <a:lnTo>
                    <a:pt x="156" y="154"/>
                  </a:lnTo>
                  <a:lnTo>
                    <a:pt x="147" y="156"/>
                  </a:lnTo>
                  <a:lnTo>
                    <a:pt x="137" y="158"/>
                  </a:lnTo>
                  <a:lnTo>
                    <a:pt x="128" y="162"/>
                  </a:lnTo>
                  <a:lnTo>
                    <a:pt x="118" y="164"/>
                  </a:lnTo>
                  <a:lnTo>
                    <a:pt x="109" y="169"/>
                  </a:lnTo>
                  <a:lnTo>
                    <a:pt x="99" y="175"/>
                  </a:lnTo>
                  <a:lnTo>
                    <a:pt x="91" y="181"/>
                  </a:lnTo>
                  <a:lnTo>
                    <a:pt x="84" y="186"/>
                  </a:lnTo>
                  <a:lnTo>
                    <a:pt x="76" y="192"/>
                  </a:lnTo>
                  <a:lnTo>
                    <a:pt x="70" y="198"/>
                  </a:lnTo>
                  <a:lnTo>
                    <a:pt x="67" y="203"/>
                  </a:lnTo>
                  <a:lnTo>
                    <a:pt x="59" y="209"/>
                  </a:lnTo>
                  <a:lnTo>
                    <a:pt x="57" y="215"/>
                  </a:lnTo>
                  <a:lnTo>
                    <a:pt x="0" y="162"/>
                  </a:lnTo>
                  <a:lnTo>
                    <a:pt x="48" y="108"/>
                  </a:lnTo>
                  <a:lnTo>
                    <a:pt x="48" y="108"/>
                  </a:lnTo>
                  <a:close/>
                </a:path>
              </a:pathLst>
            </a:custGeom>
            <a:solidFill>
              <a:srgbClr val="BADE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98"/>
            <p:cNvSpPr>
              <a:spLocks/>
            </p:cNvSpPr>
            <p:nvPr/>
          </p:nvSpPr>
          <p:spPr bwMode="auto">
            <a:xfrm>
              <a:off x="3946" y="2064"/>
              <a:ext cx="127" cy="148"/>
            </a:xfrm>
            <a:custGeom>
              <a:avLst/>
              <a:gdLst>
                <a:gd name="T0" fmla="*/ 0 w 255"/>
                <a:gd name="T1" fmla="*/ 282 h 297"/>
                <a:gd name="T2" fmla="*/ 89 w 255"/>
                <a:gd name="T3" fmla="*/ 0 h 297"/>
                <a:gd name="T4" fmla="*/ 255 w 255"/>
                <a:gd name="T5" fmla="*/ 88 h 297"/>
                <a:gd name="T6" fmla="*/ 55 w 255"/>
                <a:gd name="T7" fmla="*/ 297 h 297"/>
                <a:gd name="T8" fmla="*/ 0 w 255"/>
                <a:gd name="T9" fmla="*/ 282 h 297"/>
                <a:gd name="T10" fmla="*/ 0 w 255"/>
                <a:gd name="T11" fmla="*/ 282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5" h="297">
                  <a:moveTo>
                    <a:pt x="0" y="282"/>
                  </a:moveTo>
                  <a:lnTo>
                    <a:pt x="89" y="0"/>
                  </a:lnTo>
                  <a:lnTo>
                    <a:pt x="255" y="88"/>
                  </a:lnTo>
                  <a:lnTo>
                    <a:pt x="55" y="297"/>
                  </a:lnTo>
                  <a:lnTo>
                    <a:pt x="0" y="282"/>
                  </a:lnTo>
                  <a:lnTo>
                    <a:pt x="0" y="282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99"/>
            <p:cNvSpPr>
              <a:spLocks/>
            </p:cNvSpPr>
            <p:nvPr/>
          </p:nvSpPr>
          <p:spPr bwMode="auto">
            <a:xfrm>
              <a:off x="3744" y="2050"/>
              <a:ext cx="85" cy="146"/>
            </a:xfrm>
            <a:custGeom>
              <a:avLst/>
              <a:gdLst>
                <a:gd name="T0" fmla="*/ 169 w 169"/>
                <a:gd name="T1" fmla="*/ 270 h 292"/>
                <a:gd name="T2" fmla="*/ 163 w 169"/>
                <a:gd name="T3" fmla="*/ 0 h 292"/>
                <a:gd name="T4" fmla="*/ 0 w 169"/>
                <a:gd name="T5" fmla="*/ 45 h 292"/>
                <a:gd name="T6" fmla="*/ 97 w 169"/>
                <a:gd name="T7" fmla="*/ 292 h 292"/>
                <a:gd name="T8" fmla="*/ 169 w 169"/>
                <a:gd name="T9" fmla="*/ 270 h 292"/>
                <a:gd name="T10" fmla="*/ 169 w 169"/>
                <a:gd name="T11" fmla="*/ 270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9" h="292">
                  <a:moveTo>
                    <a:pt x="169" y="270"/>
                  </a:moveTo>
                  <a:lnTo>
                    <a:pt x="163" y="0"/>
                  </a:lnTo>
                  <a:lnTo>
                    <a:pt x="0" y="45"/>
                  </a:lnTo>
                  <a:lnTo>
                    <a:pt x="97" y="292"/>
                  </a:lnTo>
                  <a:lnTo>
                    <a:pt x="169" y="270"/>
                  </a:lnTo>
                  <a:lnTo>
                    <a:pt x="169" y="27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100"/>
            <p:cNvSpPr>
              <a:spLocks/>
            </p:cNvSpPr>
            <p:nvPr/>
          </p:nvSpPr>
          <p:spPr bwMode="auto">
            <a:xfrm>
              <a:off x="3572" y="2222"/>
              <a:ext cx="554" cy="544"/>
            </a:xfrm>
            <a:custGeom>
              <a:avLst/>
              <a:gdLst>
                <a:gd name="T0" fmla="*/ 2 w 1106"/>
                <a:gd name="T1" fmla="*/ 509 h 1087"/>
                <a:gd name="T2" fmla="*/ 0 w 1106"/>
                <a:gd name="T3" fmla="*/ 585 h 1087"/>
                <a:gd name="T4" fmla="*/ 3 w 1106"/>
                <a:gd name="T5" fmla="*/ 673 h 1087"/>
                <a:gd name="T6" fmla="*/ 21 w 1106"/>
                <a:gd name="T7" fmla="*/ 762 h 1087"/>
                <a:gd name="T8" fmla="*/ 53 w 1106"/>
                <a:gd name="T9" fmla="*/ 842 h 1087"/>
                <a:gd name="T10" fmla="*/ 106 w 1106"/>
                <a:gd name="T11" fmla="*/ 910 h 1087"/>
                <a:gd name="T12" fmla="*/ 184 w 1106"/>
                <a:gd name="T13" fmla="*/ 971 h 1087"/>
                <a:gd name="T14" fmla="*/ 281 w 1106"/>
                <a:gd name="T15" fmla="*/ 1021 h 1087"/>
                <a:gd name="T16" fmla="*/ 382 w 1106"/>
                <a:gd name="T17" fmla="*/ 1059 h 1087"/>
                <a:gd name="T18" fmla="*/ 483 w 1106"/>
                <a:gd name="T19" fmla="*/ 1079 h 1087"/>
                <a:gd name="T20" fmla="*/ 574 w 1106"/>
                <a:gd name="T21" fmla="*/ 1085 h 1087"/>
                <a:gd name="T22" fmla="*/ 661 w 1106"/>
                <a:gd name="T23" fmla="*/ 1068 h 1087"/>
                <a:gd name="T24" fmla="*/ 751 w 1106"/>
                <a:gd name="T25" fmla="*/ 1038 h 1087"/>
                <a:gd name="T26" fmla="*/ 834 w 1106"/>
                <a:gd name="T27" fmla="*/ 996 h 1087"/>
                <a:gd name="T28" fmla="*/ 911 w 1106"/>
                <a:gd name="T29" fmla="*/ 946 h 1087"/>
                <a:gd name="T30" fmla="*/ 979 w 1106"/>
                <a:gd name="T31" fmla="*/ 889 h 1087"/>
                <a:gd name="T32" fmla="*/ 1032 w 1106"/>
                <a:gd name="T33" fmla="*/ 815 h 1087"/>
                <a:gd name="T34" fmla="*/ 1063 w 1106"/>
                <a:gd name="T35" fmla="*/ 737 h 1087"/>
                <a:gd name="T36" fmla="*/ 1087 w 1106"/>
                <a:gd name="T37" fmla="*/ 656 h 1087"/>
                <a:gd name="T38" fmla="*/ 1101 w 1106"/>
                <a:gd name="T39" fmla="*/ 568 h 1087"/>
                <a:gd name="T40" fmla="*/ 1106 w 1106"/>
                <a:gd name="T41" fmla="*/ 486 h 1087"/>
                <a:gd name="T42" fmla="*/ 1101 w 1106"/>
                <a:gd name="T43" fmla="*/ 418 h 1087"/>
                <a:gd name="T44" fmla="*/ 1078 w 1106"/>
                <a:gd name="T45" fmla="*/ 350 h 1087"/>
                <a:gd name="T46" fmla="*/ 1011 w 1106"/>
                <a:gd name="T47" fmla="*/ 243 h 1087"/>
                <a:gd name="T48" fmla="*/ 928 w 1106"/>
                <a:gd name="T49" fmla="*/ 152 h 1087"/>
                <a:gd name="T50" fmla="*/ 834 w 1106"/>
                <a:gd name="T51" fmla="*/ 80 h 1087"/>
                <a:gd name="T52" fmla="*/ 768 w 1106"/>
                <a:gd name="T53" fmla="*/ 47 h 1087"/>
                <a:gd name="T54" fmla="*/ 696 w 1106"/>
                <a:gd name="T55" fmla="*/ 21 h 1087"/>
                <a:gd name="T56" fmla="*/ 623 w 1106"/>
                <a:gd name="T57" fmla="*/ 4 h 1087"/>
                <a:gd name="T58" fmla="*/ 555 w 1106"/>
                <a:gd name="T59" fmla="*/ 0 h 1087"/>
                <a:gd name="T60" fmla="*/ 485 w 1106"/>
                <a:gd name="T61" fmla="*/ 11 h 1087"/>
                <a:gd name="T62" fmla="*/ 414 w 1106"/>
                <a:gd name="T63" fmla="*/ 51 h 1087"/>
                <a:gd name="T64" fmla="*/ 319 w 1106"/>
                <a:gd name="T65" fmla="*/ 135 h 1087"/>
                <a:gd name="T66" fmla="*/ 272 w 1106"/>
                <a:gd name="T67" fmla="*/ 186 h 1087"/>
                <a:gd name="T68" fmla="*/ 350 w 1106"/>
                <a:gd name="T69" fmla="*/ 165 h 1087"/>
                <a:gd name="T70" fmla="*/ 410 w 1106"/>
                <a:gd name="T71" fmla="*/ 150 h 1087"/>
                <a:gd name="T72" fmla="*/ 477 w 1106"/>
                <a:gd name="T73" fmla="*/ 137 h 1087"/>
                <a:gd name="T74" fmla="*/ 538 w 1106"/>
                <a:gd name="T75" fmla="*/ 129 h 1087"/>
                <a:gd name="T76" fmla="*/ 629 w 1106"/>
                <a:gd name="T77" fmla="*/ 127 h 1087"/>
                <a:gd name="T78" fmla="*/ 720 w 1106"/>
                <a:gd name="T79" fmla="*/ 148 h 1087"/>
                <a:gd name="T80" fmla="*/ 804 w 1106"/>
                <a:gd name="T81" fmla="*/ 199 h 1087"/>
                <a:gd name="T82" fmla="*/ 876 w 1106"/>
                <a:gd name="T83" fmla="*/ 268 h 1087"/>
                <a:gd name="T84" fmla="*/ 937 w 1106"/>
                <a:gd name="T85" fmla="*/ 340 h 1087"/>
                <a:gd name="T86" fmla="*/ 975 w 1106"/>
                <a:gd name="T87" fmla="*/ 427 h 1087"/>
                <a:gd name="T88" fmla="*/ 981 w 1106"/>
                <a:gd name="T89" fmla="*/ 509 h 1087"/>
                <a:gd name="T90" fmla="*/ 973 w 1106"/>
                <a:gd name="T91" fmla="*/ 570 h 1087"/>
                <a:gd name="T92" fmla="*/ 960 w 1106"/>
                <a:gd name="T93" fmla="*/ 631 h 1087"/>
                <a:gd name="T94" fmla="*/ 937 w 1106"/>
                <a:gd name="T95" fmla="*/ 690 h 1087"/>
                <a:gd name="T96" fmla="*/ 874 w 1106"/>
                <a:gd name="T97" fmla="*/ 787 h 1087"/>
                <a:gd name="T98" fmla="*/ 787 w 1106"/>
                <a:gd name="T99" fmla="*/ 867 h 1087"/>
                <a:gd name="T100" fmla="*/ 709 w 1106"/>
                <a:gd name="T101" fmla="*/ 910 h 1087"/>
                <a:gd name="T102" fmla="*/ 646 w 1106"/>
                <a:gd name="T103" fmla="*/ 931 h 1087"/>
                <a:gd name="T104" fmla="*/ 576 w 1106"/>
                <a:gd name="T105" fmla="*/ 943 h 1087"/>
                <a:gd name="T106" fmla="*/ 494 w 1106"/>
                <a:gd name="T107" fmla="*/ 941 h 1087"/>
                <a:gd name="T108" fmla="*/ 414 w 1106"/>
                <a:gd name="T109" fmla="*/ 927 h 1087"/>
                <a:gd name="T110" fmla="*/ 336 w 1106"/>
                <a:gd name="T111" fmla="*/ 905 h 1087"/>
                <a:gd name="T112" fmla="*/ 266 w 1106"/>
                <a:gd name="T113" fmla="*/ 868 h 1087"/>
                <a:gd name="T114" fmla="*/ 197 w 1106"/>
                <a:gd name="T115" fmla="*/ 806 h 1087"/>
                <a:gd name="T116" fmla="*/ 157 w 1106"/>
                <a:gd name="T117" fmla="*/ 739 h 1087"/>
                <a:gd name="T118" fmla="*/ 140 w 1106"/>
                <a:gd name="T119" fmla="*/ 673 h 1087"/>
                <a:gd name="T120" fmla="*/ 137 w 1106"/>
                <a:gd name="T121" fmla="*/ 606 h 1087"/>
                <a:gd name="T122" fmla="*/ 140 w 1106"/>
                <a:gd name="T123" fmla="*/ 534 h 1087"/>
                <a:gd name="T124" fmla="*/ 9 w 1106"/>
                <a:gd name="T125" fmla="*/ 446 h 10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06" h="1087">
                  <a:moveTo>
                    <a:pt x="9" y="446"/>
                  </a:moveTo>
                  <a:lnTo>
                    <a:pt x="9" y="448"/>
                  </a:lnTo>
                  <a:lnTo>
                    <a:pt x="7" y="458"/>
                  </a:lnTo>
                  <a:lnTo>
                    <a:pt x="7" y="464"/>
                  </a:lnTo>
                  <a:lnTo>
                    <a:pt x="5" y="471"/>
                  </a:lnTo>
                  <a:lnTo>
                    <a:pt x="5" y="479"/>
                  </a:lnTo>
                  <a:lnTo>
                    <a:pt x="5" y="490"/>
                  </a:lnTo>
                  <a:lnTo>
                    <a:pt x="3" y="494"/>
                  </a:lnTo>
                  <a:lnTo>
                    <a:pt x="3" y="498"/>
                  </a:lnTo>
                  <a:lnTo>
                    <a:pt x="2" y="504"/>
                  </a:lnTo>
                  <a:lnTo>
                    <a:pt x="2" y="509"/>
                  </a:lnTo>
                  <a:lnTo>
                    <a:pt x="2" y="515"/>
                  </a:lnTo>
                  <a:lnTo>
                    <a:pt x="2" y="521"/>
                  </a:lnTo>
                  <a:lnTo>
                    <a:pt x="2" y="528"/>
                  </a:lnTo>
                  <a:lnTo>
                    <a:pt x="2" y="536"/>
                  </a:lnTo>
                  <a:lnTo>
                    <a:pt x="0" y="542"/>
                  </a:lnTo>
                  <a:lnTo>
                    <a:pt x="0" y="547"/>
                  </a:lnTo>
                  <a:lnTo>
                    <a:pt x="0" y="555"/>
                  </a:lnTo>
                  <a:lnTo>
                    <a:pt x="0" y="562"/>
                  </a:lnTo>
                  <a:lnTo>
                    <a:pt x="0" y="570"/>
                  </a:lnTo>
                  <a:lnTo>
                    <a:pt x="0" y="578"/>
                  </a:lnTo>
                  <a:lnTo>
                    <a:pt x="0" y="585"/>
                  </a:lnTo>
                  <a:lnTo>
                    <a:pt x="2" y="593"/>
                  </a:lnTo>
                  <a:lnTo>
                    <a:pt x="2" y="600"/>
                  </a:lnTo>
                  <a:lnTo>
                    <a:pt x="2" y="608"/>
                  </a:lnTo>
                  <a:lnTo>
                    <a:pt x="2" y="616"/>
                  </a:lnTo>
                  <a:lnTo>
                    <a:pt x="2" y="623"/>
                  </a:lnTo>
                  <a:lnTo>
                    <a:pt x="2" y="631"/>
                  </a:lnTo>
                  <a:lnTo>
                    <a:pt x="2" y="638"/>
                  </a:lnTo>
                  <a:lnTo>
                    <a:pt x="2" y="648"/>
                  </a:lnTo>
                  <a:lnTo>
                    <a:pt x="3" y="656"/>
                  </a:lnTo>
                  <a:lnTo>
                    <a:pt x="3" y="663"/>
                  </a:lnTo>
                  <a:lnTo>
                    <a:pt x="3" y="673"/>
                  </a:lnTo>
                  <a:lnTo>
                    <a:pt x="5" y="680"/>
                  </a:lnTo>
                  <a:lnTo>
                    <a:pt x="5" y="688"/>
                  </a:lnTo>
                  <a:lnTo>
                    <a:pt x="7" y="695"/>
                  </a:lnTo>
                  <a:lnTo>
                    <a:pt x="9" y="705"/>
                  </a:lnTo>
                  <a:lnTo>
                    <a:pt x="9" y="713"/>
                  </a:lnTo>
                  <a:lnTo>
                    <a:pt x="11" y="722"/>
                  </a:lnTo>
                  <a:lnTo>
                    <a:pt x="13" y="730"/>
                  </a:lnTo>
                  <a:lnTo>
                    <a:pt x="15" y="737"/>
                  </a:lnTo>
                  <a:lnTo>
                    <a:pt x="17" y="745"/>
                  </a:lnTo>
                  <a:lnTo>
                    <a:pt x="19" y="754"/>
                  </a:lnTo>
                  <a:lnTo>
                    <a:pt x="21" y="762"/>
                  </a:lnTo>
                  <a:lnTo>
                    <a:pt x="22" y="770"/>
                  </a:lnTo>
                  <a:lnTo>
                    <a:pt x="24" y="777"/>
                  </a:lnTo>
                  <a:lnTo>
                    <a:pt x="28" y="785"/>
                  </a:lnTo>
                  <a:lnTo>
                    <a:pt x="30" y="792"/>
                  </a:lnTo>
                  <a:lnTo>
                    <a:pt x="32" y="800"/>
                  </a:lnTo>
                  <a:lnTo>
                    <a:pt x="36" y="808"/>
                  </a:lnTo>
                  <a:lnTo>
                    <a:pt x="38" y="815"/>
                  </a:lnTo>
                  <a:lnTo>
                    <a:pt x="41" y="821"/>
                  </a:lnTo>
                  <a:lnTo>
                    <a:pt x="43" y="829"/>
                  </a:lnTo>
                  <a:lnTo>
                    <a:pt x="47" y="834"/>
                  </a:lnTo>
                  <a:lnTo>
                    <a:pt x="53" y="842"/>
                  </a:lnTo>
                  <a:lnTo>
                    <a:pt x="55" y="848"/>
                  </a:lnTo>
                  <a:lnTo>
                    <a:pt x="59" y="855"/>
                  </a:lnTo>
                  <a:lnTo>
                    <a:pt x="62" y="861"/>
                  </a:lnTo>
                  <a:lnTo>
                    <a:pt x="68" y="867"/>
                  </a:lnTo>
                  <a:lnTo>
                    <a:pt x="72" y="872"/>
                  </a:lnTo>
                  <a:lnTo>
                    <a:pt x="78" y="880"/>
                  </a:lnTo>
                  <a:lnTo>
                    <a:pt x="83" y="886"/>
                  </a:lnTo>
                  <a:lnTo>
                    <a:pt x="89" y="893"/>
                  </a:lnTo>
                  <a:lnTo>
                    <a:pt x="95" y="899"/>
                  </a:lnTo>
                  <a:lnTo>
                    <a:pt x="100" y="905"/>
                  </a:lnTo>
                  <a:lnTo>
                    <a:pt x="106" y="910"/>
                  </a:lnTo>
                  <a:lnTo>
                    <a:pt x="114" y="916"/>
                  </a:lnTo>
                  <a:lnTo>
                    <a:pt x="119" y="922"/>
                  </a:lnTo>
                  <a:lnTo>
                    <a:pt x="127" y="927"/>
                  </a:lnTo>
                  <a:lnTo>
                    <a:pt x="133" y="933"/>
                  </a:lnTo>
                  <a:lnTo>
                    <a:pt x="140" y="939"/>
                  </a:lnTo>
                  <a:lnTo>
                    <a:pt x="146" y="943"/>
                  </a:lnTo>
                  <a:lnTo>
                    <a:pt x="154" y="948"/>
                  </a:lnTo>
                  <a:lnTo>
                    <a:pt x="161" y="954"/>
                  </a:lnTo>
                  <a:lnTo>
                    <a:pt x="169" y="960"/>
                  </a:lnTo>
                  <a:lnTo>
                    <a:pt x="176" y="965"/>
                  </a:lnTo>
                  <a:lnTo>
                    <a:pt x="184" y="971"/>
                  </a:lnTo>
                  <a:lnTo>
                    <a:pt x="194" y="975"/>
                  </a:lnTo>
                  <a:lnTo>
                    <a:pt x="201" y="981"/>
                  </a:lnTo>
                  <a:lnTo>
                    <a:pt x="209" y="984"/>
                  </a:lnTo>
                  <a:lnTo>
                    <a:pt x="218" y="990"/>
                  </a:lnTo>
                  <a:lnTo>
                    <a:pt x="226" y="994"/>
                  </a:lnTo>
                  <a:lnTo>
                    <a:pt x="235" y="1000"/>
                  </a:lnTo>
                  <a:lnTo>
                    <a:pt x="243" y="1003"/>
                  </a:lnTo>
                  <a:lnTo>
                    <a:pt x="253" y="1007"/>
                  </a:lnTo>
                  <a:lnTo>
                    <a:pt x="262" y="1013"/>
                  </a:lnTo>
                  <a:lnTo>
                    <a:pt x="272" y="1017"/>
                  </a:lnTo>
                  <a:lnTo>
                    <a:pt x="281" y="1021"/>
                  </a:lnTo>
                  <a:lnTo>
                    <a:pt x="289" y="1024"/>
                  </a:lnTo>
                  <a:lnTo>
                    <a:pt x="298" y="1028"/>
                  </a:lnTo>
                  <a:lnTo>
                    <a:pt x="308" y="1032"/>
                  </a:lnTo>
                  <a:lnTo>
                    <a:pt x="315" y="1034"/>
                  </a:lnTo>
                  <a:lnTo>
                    <a:pt x="325" y="1038"/>
                  </a:lnTo>
                  <a:lnTo>
                    <a:pt x="334" y="1043"/>
                  </a:lnTo>
                  <a:lnTo>
                    <a:pt x="344" y="1047"/>
                  </a:lnTo>
                  <a:lnTo>
                    <a:pt x="353" y="1049"/>
                  </a:lnTo>
                  <a:lnTo>
                    <a:pt x="363" y="1053"/>
                  </a:lnTo>
                  <a:lnTo>
                    <a:pt x="372" y="1055"/>
                  </a:lnTo>
                  <a:lnTo>
                    <a:pt x="382" y="1059"/>
                  </a:lnTo>
                  <a:lnTo>
                    <a:pt x="391" y="1060"/>
                  </a:lnTo>
                  <a:lnTo>
                    <a:pt x="401" y="1064"/>
                  </a:lnTo>
                  <a:lnTo>
                    <a:pt x="410" y="1066"/>
                  </a:lnTo>
                  <a:lnTo>
                    <a:pt x="420" y="1070"/>
                  </a:lnTo>
                  <a:lnTo>
                    <a:pt x="428" y="1070"/>
                  </a:lnTo>
                  <a:lnTo>
                    <a:pt x="437" y="1072"/>
                  </a:lnTo>
                  <a:lnTo>
                    <a:pt x="447" y="1074"/>
                  </a:lnTo>
                  <a:lnTo>
                    <a:pt x="456" y="1076"/>
                  </a:lnTo>
                  <a:lnTo>
                    <a:pt x="466" y="1078"/>
                  </a:lnTo>
                  <a:lnTo>
                    <a:pt x="475" y="1079"/>
                  </a:lnTo>
                  <a:lnTo>
                    <a:pt x="483" y="1079"/>
                  </a:lnTo>
                  <a:lnTo>
                    <a:pt x="492" y="1081"/>
                  </a:lnTo>
                  <a:lnTo>
                    <a:pt x="500" y="1083"/>
                  </a:lnTo>
                  <a:lnTo>
                    <a:pt x="509" y="1083"/>
                  </a:lnTo>
                  <a:lnTo>
                    <a:pt x="517" y="1085"/>
                  </a:lnTo>
                  <a:lnTo>
                    <a:pt x="526" y="1085"/>
                  </a:lnTo>
                  <a:lnTo>
                    <a:pt x="534" y="1085"/>
                  </a:lnTo>
                  <a:lnTo>
                    <a:pt x="542" y="1085"/>
                  </a:lnTo>
                  <a:lnTo>
                    <a:pt x="551" y="1085"/>
                  </a:lnTo>
                  <a:lnTo>
                    <a:pt x="561" y="1087"/>
                  </a:lnTo>
                  <a:lnTo>
                    <a:pt x="566" y="1085"/>
                  </a:lnTo>
                  <a:lnTo>
                    <a:pt x="574" y="1085"/>
                  </a:lnTo>
                  <a:lnTo>
                    <a:pt x="582" y="1083"/>
                  </a:lnTo>
                  <a:lnTo>
                    <a:pt x="591" y="1083"/>
                  </a:lnTo>
                  <a:lnTo>
                    <a:pt x="599" y="1081"/>
                  </a:lnTo>
                  <a:lnTo>
                    <a:pt x="606" y="1081"/>
                  </a:lnTo>
                  <a:lnTo>
                    <a:pt x="614" y="1079"/>
                  </a:lnTo>
                  <a:lnTo>
                    <a:pt x="621" y="1079"/>
                  </a:lnTo>
                  <a:lnTo>
                    <a:pt x="629" y="1076"/>
                  </a:lnTo>
                  <a:lnTo>
                    <a:pt x="639" y="1076"/>
                  </a:lnTo>
                  <a:lnTo>
                    <a:pt x="646" y="1072"/>
                  </a:lnTo>
                  <a:lnTo>
                    <a:pt x="654" y="1072"/>
                  </a:lnTo>
                  <a:lnTo>
                    <a:pt x="661" y="1068"/>
                  </a:lnTo>
                  <a:lnTo>
                    <a:pt x="671" y="1066"/>
                  </a:lnTo>
                  <a:lnTo>
                    <a:pt x="679" y="1064"/>
                  </a:lnTo>
                  <a:lnTo>
                    <a:pt x="686" y="1062"/>
                  </a:lnTo>
                  <a:lnTo>
                    <a:pt x="694" y="1060"/>
                  </a:lnTo>
                  <a:lnTo>
                    <a:pt x="701" y="1057"/>
                  </a:lnTo>
                  <a:lnTo>
                    <a:pt x="709" y="1055"/>
                  </a:lnTo>
                  <a:lnTo>
                    <a:pt x="718" y="1051"/>
                  </a:lnTo>
                  <a:lnTo>
                    <a:pt x="726" y="1047"/>
                  </a:lnTo>
                  <a:lnTo>
                    <a:pt x="736" y="1045"/>
                  </a:lnTo>
                  <a:lnTo>
                    <a:pt x="743" y="1041"/>
                  </a:lnTo>
                  <a:lnTo>
                    <a:pt x="751" y="1038"/>
                  </a:lnTo>
                  <a:lnTo>
                    <a:pt x="758" y="1034"/>
                  </a:lnTo>
                  <a:lnTo>
                    <a:pt x="766" y="1030"/>
                  </a:lnTo>
                  <a:lnTo>
                    <a:pt x="774" y="1026"/>
                  </a:lnTo>
                  <a:lnTo>
                    <a:pt x="781" y="1024"/>
                  </a:lnTo>
                  <a:lnTo>
                    <a:pt x="789" y="1021"/>
                  </a:lnTo>
                  <a:lnTo>
                    <a:pt x="796" y="1017"/>
                  </a:lnTo>
                  <a:lnTo>
                    <a:pt x="804" y="1013"/>
                  </a:lnTo>
                  <a:lnTo>
                    <a:pt x="814" y="1009"/>
                  </a:lnTo>
                  <a:lnTo>
                    <a:pt x="821" y="1005"/>
                  </a:lnTo>
                  <a:lnTo>
                    <a:pt x="829" y="1002"/>
                  </a:lnTo>
                  <a:lnTo>
                    <a:pt x="834" y="996"/>
                  </a:lnTo>
                  <a:lnTo>
                    <a:pt x="842" y="992"/>
                  </a:lnTo>
                  <a:lnTo>
                    <a:pt x="850" y="988"/>
                  </a:lnTo>
                  <a:lnTo>
                    <a:pt x="857" y="984"/>
                  </a:lnTo>
                  <a:lnTo>
                    <a:pt x="863" y="979"/>
                  </a:lnTo>
                  <a:lnTo>
                    <a:pt x="871" y="975"/>
                  </a:lnTo>
                  <a:lnTo>
                    <a:pt x="876" y="971"/>
                  </a:lnTo>
                  <a:lnTo>
                    <a:pt x="884" y="965"/>
                  </a:lnTo>
                  <a:lnTo>
                    <a:pt x="890" y="962"/>
                  </a:lnTo>
                  <a:lnTo>
                    <a:pt x="897" y="956"/>
                  </a:lnTo>
                  <a:lnTo>
                    <a:pt x="905" y="952"/>
                  </a:lnTo>
                  <a:lnTo>
                    <a:pt x="911" y="946"/>
                  </a:lnTo>
                  <a:lnTo>
                    <a:pt x="918" y="943"/>
                  </a:lnTo>
                  <a:lnTo>
                    <a:pt x="924" y="939"/>
                  </a:lnTo>
                  <a:lnTo>
                    <a:pt x="930" y="933"/>
                  </a:lnTo>
                  <a:lnTo>
                    <a:pt x="935" y="927"/>
                  </a:lnTo>
                  <a:lnTo>
                    <a:pt x="941" y="924"/>
                  </a:lnTo>
                  <a:lnTo>
                    <a:pt x="947" y="918"/>
                  </a:lnTo>
                  <a:lnTo>
                    <a:pt x="952" y="912"/>
                  </a:lnTo>
                  <a:lnTo>
                    <a:pt x="958" y="908"/>
                  </a:lnTo>
                  <a:lnTo>
                    <a:pt x="964" y="903"/>
                  </a:lnTo>
                  <a:lnTo>
                    <a:pt x="969" y="899"/>
                  </a:lnTo>
                  <a:lnTo>
                    <a:pt x="979" y="889"/>
                  </a:lnTo>
                  <a:lnTo>
                    <a:pt x="989" y="878"/>
                  </a:lnTo>
                  <a:lnTo>
                    <a:pt x="998" y="868"/>
                  </a:lnTo>
                  <a:lnTo>
                    <a:pt x="1006" y="859"/>
                  </a:lnTo>
                  <a:lnTo>
                    <a:pt x="1009" y="853"/>
                  </a:lnTo>
                  <a:lnTo>
                    <a:pt x="1013" y="848"/>
                  </a:lnTo>
                  <a:lnTo>
                    <a:pt x="1015" y="842"/>
                  </a:lnTo>
                  <a:lnTo>
                    <a:pt x="1019" y="838"/>
                  </a:lnTo>
                  <a:lnTo>
                    <a:pt x="1023" y="832"/>
                  </a:lnTo>
                  <a:lnTo>
                    <a:pt x="1027" y="827"/>
                  </a:lnTo>
                  <a:lnTo>
                    <a:pt x="1028" y="821"/>
                  </a:lnTo>
                  <a:lnTo>
                    <a:pt x="1032" y="815"/>
                  </a:lnTo>
                  <a:lnTo>
                    <a:pt x="1036" y="808"/>
                  </a:lnTo>
                  <a:lnTo>
                    <a:pt x="1038" y="800"/>
                  </a:lnTo>
                  <a:lnTo>
                    <a:pt x="1042" y="794"/>
                  </a:lnTo>
                  <a:lnTo>
                    <a:pt x="1044" y="787"/>
                  </a:lnTo>
                  <a:lnTo>
                    <a:pt x="1047" y="781"/>
                  </a:lnTo>
                  <a:lnTo>
                    <a:pt x="1049" y="773"/>
                  </a:lnTo>
                  <a:lnTo>
                    <a:pt x="1053" y="768"/>
                  </a:lnTo>
                  <a:lnTo>
                    <a:pt x="1057" y="760"/>
                  </a:lnTo>
                  <a:lnTo>
                    <a:pt x="1059" y="753"/>
                  </a:lnTo>
                  <a:lnTo>
                    <a:pt x="1061" y="745"/>
                  </a:lnTo>
                  <a:lnTo>
                    <a:pt x="1063" y="737"/>
                  </a:lnTo>
                  <a:lnTo>
                    <a:pt x="1066" y="732"/>
                  </a:lnTo>
                  <a:lnTo>
                    <a:pt x="1068" y="722"/>
                  </a:lnTo>
                  <a:lnTo>
                    <a:pt x="1072" y="715"/>
                  </a:lnTo>
                  <a:lnTo>
                    <a:pt x="1074" y="707"/>
                  </a:lnTo>
                  <a:lnTo>
                    <a:pt x="1076" y="701"/>
                  </a:lnTo>
                  <a:lnTo>
                    <a:pt x="1076" y="692"/>
                  </a:lnTo>
                  <a:lnTo>
                    <a:pt x="1080" y="686"/>
                  </a:lnTo>
                  <a:lnTo>
                    <a:pt x="1082" y="676"/>
                  </a:lnTo>
                  <a:lnTo>
                    <a:pt x="1084" y="671"/>
                  </a:lnTo>
                  <a:lnTo>
                    <a:pt x="1085" y="661"/>
                  </a:lnTo>
                  <a:lnTo>
                    <a:pt x="1087" y="656"/>
                  </a:lnTo>
                  <a:lnTo>
                    <a:pt x="1089" y="646"/>
                  </a:lnTo>
                  <a:lnTo>
                    <a:pt x="1091" y="638"/>
                  </a:lnTo>
                  <a:lnTo>
                    <a:pt x="1093" y="631"/>
                  </a:lnTo>
                  <a:lnTo>
                    <a:pt x="1093" y="623"/>
                  </a:lnTo>
                  <a:lnTo>
                    <a:pt x="1095" y="616"/>
                  </a:lnTo>
                  <a:lnTo>
                    <a:pt x="1097" y="608"/>
                  </a:lnTo>
                  <a:lnTo>
                    <a:pt x="1097" y="599"/>
                  </a:lnTo>
                  <a:lnTo>
                    <a:pt x="1099" y="591"/>
                  </a:lnTo>
                  <a:lnTo>
                    <a:pt x="1099" y="583"/>
                  </a:lnTo>
                  <a:lnTo>
                    <a:pt x="1101" y="576"/>
                  </a:lnTo>
                  <a:lnTo>
                    <a:pt x="1101" y="568"/>
                  </a:lnTo>
                  <a:lnTo>
                    <a:pt x="1101" y="559"/>
                  </a:lnTo>
                  <a:lnTo>
                    <a:pt x="1103" y="551"/>
                  </a:lnTo>
                  <a:lnTo>
                    <a:pt x="1103" y="543"/>
                  </a:lnTo>
                  <a:lnTo>
                    <a:pt x="1103" y="536"/>
                  </a:lnTo>
                  <a:lnTo>
                    <a:pt x="1105" y="530"/>
                  </a:lnTo>
                  <a:lnTo>
                    <a:pt x="1105" y="523"/>
                  </a:lnTo>
                  <a:lnTo>
                    <a:pt x="1106" y="515"/>
                  </a:lnTo>
                  <a:lnTo>
                    <a:pt x="1106" y="507"/>
                  </a:lnTo>
                  <a:lnTo>
                    <a:pt x="1106" y="502"/>
                  </a:lnTo>
                  <a:lnTo>
                    <a:pt x="1106" y="494"/>
                  </a:lnTo>
                  <a:lnTo>
                    <a:pt x="1106" y="486"/>
                  </a:lnTo>
                  <a:lnTo>
                    <a:pt x="1106" y="479"/>
                  </a:lnTo>
                  <a:lnTo>
                    <a:pt x="1106" y="471"/>
                  </a:lnTo>
                  <a:lnTo>
                    <a:pt x="1106" y="466"/>
                  </a:lnTo>
                  <a:lnTo>
                    <a:pt x="1106" y="460"/>
                  </a:lnTo>
                  <a:lnTo>
                    <a:pt x="1105" y="452"/>
                  </a:lnTo>
                  <a:lnTo>
                    <a:pt x="1105" y="446"/>
                  </a:lnTo>
                  <a:lnTo>
                    <a:pt x="1103" y="441"/>
                  </a:lnTo>
                  <a:lnTo>
                    <a:pt x="1103" y="435"/>
                  </a:lnTo>
                  <a:lnTo>
                    <a:pt x="1103" y="429"/>
                  </a:lnTo>
                  <a:lnTo>
                    <a:pt x="1101" y="424"/>
                  </a:lnTo>
                  <a:lnTo>
                    <a:pt x="1101" y="418"/>
                  </a:lnTo>
                  <a:lnTo>
                    <a:pt x="1101" y="412"/>
                  </a:lnTo>
                  <a:lnTo>
                    <a:pt x="1099" y="407"/>
                  </a:lnTo>
                  <a:lnTo>
                    <a:pt x="1097" y="401"/>
                  </a:lnTo>
                  <a:lnTo>
                    <a:pt x="1095" y="395"/>
                  </a:lnTo>
                  <a:lnTo>
                    <a:pt x="1093" y="389"/>
                  </a:lnTo>
                  <a:lnTo>
                    <a:pt x="1091" y="384"/>
                  </a:lnTo>
                  <a:lnTo>
                    <a:pt x="1089" y="380"/>
                  </a:lnTo>
                  <a:lnTo>
                    <a:pt x="1087" y="374"/>
                  </a:lnTo>
                  <a:lnTo>
                    <a:pt x="1087" y="369"/>
                  </a:lnTo>
                  <a:lnTo>
                    <a:pt x="1082" y="359"/>
                  </a:lnTo>
                  <a:lnTo>
                    <a:pt x="1078" y="350"/>
                  </a:lnTo>
                  <a:lnTo>
                    <a:pt x="1074" y="338"/>
                  </a:lnTo>
                  <a:lnTo>
                    <a:pt x="1068" y="329"/>
                  </a:lnTo>
                  <a:lnTo>
                    <a:pt x="1063" y="317"/>
                  </a:lnTo>
                  <a:lnTo>
                    <a:pt x="1057" y="308"/>
                  </a:lnTo>
                  <a:lnTo>
                    <a:pt x="1051" y="298"/>
                  </a:lnTo>
                  <a:lnTo>
                    <a:pt x="1046" y="289"/>
                  </a:lnTo>
                  <a:lnTo>
                    <a:pt x="1038" y="279"/>
                  </a:lnTo>
                  <a:lnTo>
                    <a:pt x="1032" y="270"/>
                  </a:lnTo>
                  <a:lnTo>
                    <a:pt x="1025" y="260"/>
                  </a:lnTo>
                  <a:lnTo>
                    <a:pt x="1019" y="253"/>
                  </a:lnTo>
                  <a:lnTo>
                    <a:pt x="1011" y="243"/>
                  </a:lnTo>
                  <a:lnTo>
                    <a:pt x="1004" y="234"/>
                  </a:lnTo>
                  <a:lnTo>
                    <a:pt x="996" y="224"/>
                  </a:lnTo>
                  <a:lnTo>
                    <a:pt x="990" y="216"/>
                  </a:lnTo>
                  <a:lnTo>
                    <a:pt x="981" y="207"/>
                  </a:lnTo>
                  <a:lnTo>
                    <a:pt x="973" y="199"/>
                  </a:lnTo>
                  <a:lnTo>
                    <a:pt x="966" y="192"/>
                  </a:lnTo>
                  <a:lnTo>
                    <a:pt x="958" y="184"/>
                  </a:lnTo>
                  <a:lnTo>
                    <a:pt x="950" y="175"/>
                  </a:lnTo>
                  <a:lnTo>
                    <a:pt x="943" y="167"/>
                  </a:lnTo>
                  <a:lnTo>
                    <a:pt x="935" y="158"/>
                  </a:lnTo>
                  <a:lnTo>
                    <a:pt x="928" y="152"/>
                  </a:lnTo>
                  <a:lnTo>
                    <a:pt x="918" y="144"/>
                  </a:lnTo>
                  <a:lnTo>
                    <a:pt x="911" y="137"/>
                  </a:lnTo>
                  <a:lnTo>
                    <a:pt x="903" y="129"/>
                  </a:lnTo>
                  <a:lnTo>
                    <a:pt x="897" y="123"/>
                  </a:lnTo>
                  <a:lnTo>
                    <a:pt x="888" y="116"/>
                  </a:lnTo>
                  <a:lnTo>
                    <a:pt x="878" y="110"/>
                  </a:lnTo>
                  <a:lnTo>
                    <a:pt x="869" y="102"/>
                  </a:lnTo>
                  <a:lnTo>
                    <a:pt x="859" y="97"/>
                  </a:lnTo>
                  <a:lnTo>
                    <a:pt x="850" y="89"/>
                  </a:lnTo>
                  <a:lnTo>
                    <a:pt x="840" y="82"/>
                  </a:lnTo>
                  <a:lnTo>
                    <a:pt x="834" y="80"/>
                  </a:lnTo>
                  <a:lnTo>
                    <a:pt x="829" y="76"/>
                  </a:lnTo>
                  <a:lnTo>
                    <a:pt x="823" y="74"/>
                  </a:lnTo>
                  <a:lnTo>
                    <a:pt x="817" y="70"/>
                  </a:lnTo>
                  <a:lnTo>
                    <a:pt x="812" y="66"/>
                  </a:lnTo>
                  <a:lnTo>
                    <a:pt x="804" y="64"/>
                  </a:lnTo>
                  <a:lnTo>
                    <a:pt x="798" y="61"/>
                  </a:lnTo>
                  <a:lnTo>
                    <a:pt x="793" y="59"/>
                  </a:lnTo>
                  <a:lnTo>
                    <a:pt x="787" y="55"/>
                  </a:lnTo>
                  <a:lnTo>
                    <a:pt x="781" y="53"/>
                  </a:lnTo>
                  <a:lnTo>
                    <a:pt x="774" y="49"/>
                  </a:lnTo>
                  <a:lnTo>
                    <a:pt x="768" y="47"/>
                  </a:lnTo>
                  <a:lnTo>
                    <a:pt x="762" y="44"/>
                  </a:lnTo>
                  <a:lnTo>
                    <a:pt x="755" y="42"/>
                  </a:lnTo>
                  <a:lnTo>
                    <a:pt x="749" y="38"/>
                  </a:lnTo>
                  <a:lnTo>
                    <a:pt x="743" y="36"/>
                  </a:lnTo>
                  <a:lnTo>
                    <a:pt x="736" y="34"/>
                  </a:lnTo>
                  <a:lnTo>
                    <a:pt x="730" y="32"/>
                  </a:lnTo>
                  <a:lnTo>
                    <a:pt x="722" y="30"/>
                  </a:lnTo>
                  <a:lnTo>
                    <a:pt x="717" y="28"/>
                  </a:lnTo>
                  <a:lnTo>
                    <a:pt x="709" y="25"/>
                  </a:lnTo>
                  <a:lnTo>
                    <a:pt x="701" y="23"/>
                  </a:lnTo>
                  <a:lnTo>
                    <a:pt x="696" y="21"/>
                  </a:lnTo>
                  <a:lnTo>
                    <a:pt x="690" y="19"/>
                  </a:lnTo>
                  <a:lnTo>
                    <a:pt x="682" y="17"/>
                  </a:lnTo>
                  <a:lnTo>
                    <a:pt x="675" y="15"/>
                  </a:lnTo>
                  <a:lnTo>
                    <a:pt x="669" y="13"/>
                  </a:lnTo>
                  <a:lnTo>
                    <a:pt x="663" y="11"/>
                  </a:lnTo>
                  <a:lnTo>
                    <a:pt x="656" y="9"/>
                  </a:lnTo>
                  <a:lnTo>
                    <a:pt x="650" y="9"/>
                  </a:lnTo>
                  <a:lnTo>
                    <a:pt x="642" y="7"/>
                  </a:lnTo>
                  <a:lnTo>
                    <a:pt x="637" y="7"/>
                  </a:lnTo>
                  <a:lnTo>
                    <a:pt x="629" y="4"/>
                  </a:lnTo>
                  <a:lnTo>
                    <a:pt x="623" y="4"/>
                  </a:lnTo>
                  <a:lnTo>
                    <a:pt x="616" y="2"/>
                  </a:lnTo>
                  <a:lnTo>
                    <a:pt x="610" y="2"/>
                  </a:lnTo>
                  <a:lnTo>
                    <a:pt x="604" y="2"/>
                  </a:lnTo>
                  <a:lnTo>
                    <a:pt x="597" y="0"/>
                  </a:lnTo>
                  <a:lnTo>
                    <a:pt x="591" y="0"/>
                  </a:lnTo>
                  <a:lnTo>
                    <a:pt x="585" y="0"/>
                  </a:lnTo>
                  <a:lnTo>
                    <a:pt x="578" y="0"/>
                  </a:lnTo>
                  <a:lnTo>
                    <a:pt x="572" y="0"/>
                  </a:lnTo>
                  <a:lnTo>
                    <a:pt x="566" y="0"/>
                  </a:lnTo>
                  <a:lnTo>
                    <a:pt x="561" y="0"/>
                  </a:lnTo>
                  <a:lnTo>
                    <a:pt x="555" y="0"/>
                  </a:lnTo>
                  <a:lnTo>
                    <a:pt x="549" y="0"/>
                  </a:lnTo>
                  <a:lnTo>
                    <a:pt x="544" y="0"/>
                  </a:lnTo>
                  <a:lnTo>
                    <a:pt x="538" y="0"/>
                  </a:lnTo>
                  <a:lnTo>
                    <a:pt x="526" y="2"/>
                  </a:lnTo>
                  <a:lnTo>
                    <a:pt x="517" y="4"/>
                  </a:lnTo>
                  <a:lnTo>
                    <a:pt x="511" y="4"/>
                  </a:lnTo>
                  <a:lnTo>
                    <a:pt x="505" y="6"/>
                  </a:lnTo>
                  <a:lnTo>
                    <a:pt x="500" y="7"/>
                  </a:lnTo>
                  <a:lnTo>
                    <a:pt x="496" y="9"/>
                  </a:lnTo>
                  <a:lnTo>
                    <a:pt x="490" y="9"/>
                  </a:lnTo>
                  <a:lnTo>
                    <a:pt x="485" y="11"/>
                  </a:lnTo>
                  <a:lnTo>
                    <a:pt x="479" y="15"/>
                  </a:lnTo>
                  <a:lnTo>
                    <a:pt x="475" y="19"/>
                  </a:lnTo>
                  <a:lnTo>
                    <a:pt x="469" y="21"/>
                  </a:lnTo>
                  <a:lnTo>
                    <a:pt x="464" y="23"/>
                  </a:lnTo>
                  <a:lnTo>
                    <a:pt x="458" y="25"/>
                  </a:lnTo>
                  <a:lnTo>
                    <a:pt x="452" y="28"/>
                  </a:lnTo>
                  <a:lnTo>
                    <a:pt x="441" y="34"/>
                  </a:lnTo>
                  <a:lnTo>
                    <a:pt x="431" y="42"/>
                  </a:lnTo>
                  <a:lnTo>
                    <a:pt x="426" y="44"/>
                  </a:lnTo>
                  <a:lnTo>
                    <a:pt x="420" y="47"/>
                  </a:lnTo>
                  <a:lnTo>
                    <a:pt x="414" y="51"/>
                  </a:lnTo>
                  <a:lnTo>
                    <a:pt x="410" y="55"/>
                  </a:lnTo>
                  <a:lnTo>
                    <a:pt x="399" y="63"/>
                  </a:lnTo>
                  <a:lnTo>
                    <a:pt x="389" y="70"/>
                  </a:lnTo>
                  <a:lnTo>
                    <a:pt x="380" y="78"/>
                  </a:lnTo>
                  <a:lnTo>
                    <a:pt x="370" y="87"/>
                  </a:lnTo>
                  <a:lnTo>
                    <a:pt x="361" y="95"/>
                  </a:lnTo>
                  <a:lnTo>
                    <a:pt x="351" y="104"/>
                  </a:lnTo>
                  <a:lnTo>
                    <a:pt x="342" y="112"/>
                  </a:lnTo>
                  <a:lnTo>
                    <a:pt x="334" y="120"/>
                  </a:lnTo>
                  <a:lnTo>
                    <a:pt x="327" y="127"/>
                  </a:lnTo>
                  <a:lnTo>
                    <a:pt x="319" y="135"/>
                  </a:lnTo>
                  <a:lnTo>
                    <a:pt x="311" y="140"/>
                  </a:lnTo>
                  <a:lnTo>
                    <a:pt x="304" y="148"/>
                  </a:lnTo>
                  <a:lnTo>
                    <a:pt x="298" y="154"/>
                  </a:lnTo>
                  <a:lnTo>
                    <a:pt x="294" y="161"/>
                  </a:lnTo>
                  <a:lnTo>
                    <a:pt x="289" y="167"/>
                  </a:lnTo>
                  <a:lnTo>
                    <a:pt x="283" y="171"/>
                  </a:lnTo>
                  <a:lnTo>
                    <a:pt x="279" y="175"/>
                  </a:lnTo>
                  <a:lnTo>
                    <a:pt x="277" y="180"/>
                  </a:lnTo>
                  <a:lnTo>
                    <a:pt x="272" y="184"/>
                  </a:lnTo>
                  <a:lnTo>
                    <a:pt x="272" y="188"/>
                  </a:lnTo>
                  <a:lnTo>
                    <a:pt x="272" y="186"/>
                  </a:lnTo>
                  <a:lnTo>
                    <a:pt x="279" y="184"/>
                  </a:lnTo>
                  <a:lnTo>
                    <a:pt x="281" y="182"/>
                  </a:lnTo>
                  <a:lnTo>
                    <a:pt x="289" y="182"/>
                  </a:lnTo>
                  <a:lnTo>
                    <a:pt x="292" y="180"/>
                  </a:lnTo>
                  <a:lnTo>
                    <a:pt x="300" y="178"/>
                  </a:lnTo>
                  <a:lnTo>
                    <a:pt x="306" y="177"/>
                  </a:lnTo>
                  <a:lnTo>
                    <a:pt x="315" y="175"/>
                  </a:lnTo>
                  <a:lnTo>
                    <a:pt x="323" y="173"/>
                  </a:lnTo>
                  <a:lnTo>
                    <a:pt x="332" y="169"/>
                  </a:lnTo>
                  <a:lnTo>
                    <a:pt x="340" y="167"/>
                  </a:lnTo>
                  <a:lnTo>
                    <a:pt x="350" y="165"/>
                  </a:lnTo>
                  <a:lnTo>
                    <a:pt x="355" y="163"/>
                  </a:lnTo>
                  <a:lnTo>
                    <a:pt x="361" y="161"/>
                  </a:lnTo>
                  <a:lnTo>
                    <a:pt x="367" y="159"/>
                  </a:lnTo>
                  <a:lnTo>
                    <a:pt x="372" y="159"/>
                  </a:lnTo>
                  <a:lnTo>
                    <a:pt x="378" y="158"/>
                  </a:lnTo>
                  <a:lnTo>
                    <a:pt x="384" y="158"/>
                  </a:lnTo>
                  <a:lnTo>
                    <a:pt x="388" y="156"/>
                  </a:lnTo>
                  <a:lnTo>
                    <a:pt x="393" y="154"/>
                  </a:lnTo>
                  <a:lnTo>
                    <a:pt x="399" y="152"/>
                  </a:lnTo>
                  <a:lnTo>
                    <a:pt x="405" y="152"/>
                  </a:lnTo>
                  <a:lnTo>
                    <a:pt x="410" y="150"/>
                  </a:lnTo>
                  <a:lnTo>
                    <a:pt x="416" y="150"/>
                  </a:lnTo>
                  <a:lnTo>
                    <a:pt x="422" y="148"/>
                  </a:lnTo>
                  <a:lnTo>
                    <a:pt x="428" y="146"/>
                  </a:lnTo>
                  <a:lnTo>
                    <a:pt x="433" y="144"/>
                  </a:lnTo>
                  <a:lnTo>
                    <a:pt x="441" y="144"/>
                  </a:lnTo>
                  <a:lnTo>
                    <a:pt x="447" y="142"/>
                  </a:lnTo>
                  <a:lnTo>
                    <a:pt x="452" y="142"/>
                  </a:lnTo>
                  <a:lnTo>
                    <a:pt x="458" y="140"/>
                  </a:lnTo>
                  <a:lnTo>
                    <a:pt x="466" y="140"/>
                  </a:lnTo>
                  <a:lnTo>
                    <a:pt x="471" y="139"/>
                  </a:lnTo>
                  <a:lnTo>
                    <a:pt x="477" y="137"/>
                  </a:lnTo>
                  <a:lnTo>
                    <a:pt x="483" y="137"/>
                  </a:lnTo>
                  <a:lnTo>
                    <a:pt x="488" y="135"/>
                  </a:lnTo>
                  <a:lnTo>
                    <a:pt x="494" y="135"/>
                  </a:lnTo>
                  <a:lnTo>
                    <a:pt x="500" y="133"/>
                  </a:lnTo>
                  <a:lnTo>
                    <a:pt x="505" y="133"/>
                  </a:lnTo>
                  <a:lnTo>
                    <a:pt x="511" y="133"/>
                  </a:lnTo>
                  <a:lnTo>
                    <a:pt x="515" y="131"/>
                  </a:lnTo>
                  <a:lnTo>
                    <a:pt x="521" y="131"/>
                  </a:lnTo>
                  <a:lnTo>
                    <a:pt x="526" y="129"/>
                  </a:lnTo>
                  <a:lnTo>
                    <a:pt x="532" y="129"/>
                  </a:lnTo>
                  <a:lnTo>
                    <a:pt x="538" y="129"/>
                  </a:lnTo>
                  <a:lnTo>
                    <a:pt x="544" y="129"/>
                  </a:lnTo>
                  <a:lnTo>
                    <a:pt x="549" y="129"/>
                  </a:lnTo>
                  <a:lnTo>
                    <a:pt x="555" y="129"/>
                  </a:lnTo>
                  <a:lnTo>
                    <a:pt x="564" y="127"/>
                  </a:lnTo>
                  <a:lnTo>
                    <a:pt x="574" y="125"/>
                  </a:lnTo>
                  <a:lnTo>
                    <a:pt x="583" y="125"/>
                  </a:lnTo>
                  <a:lnTo>
                    <a:pt x="593" y="125"/>
                  </a:lnTo>
                  <a:lnTo>
                    <a:pt x="601" y="125"/>
                  </a:lnTo>
                  <a:lnTo>
                    <a:pt x="610" y="125"/>
                  </a:lnTo>
                  <a:lnTo>
                    <a:pt x="620" y="127"/>
                  </a:lnTo>
                  <a:lnTo>
                    <a:pt x="629" y="127"/>
                  </a:lnTo>
                  <a:lnTo>
                    <a:pt x="639" y="127"/>
                  </a:lnTo>
                  <a:lnTo>
                    <a:pt x="646" y="129"/>
                  </a:lnTo>
                  <a:lnTo>
                    <a:pt x="656" y="129"/>
                  </a:lnTo>
                  <a:lnTo>
                    <a:pt x="663" y="133"/>
                  </a:lnTo>
                  <a:lnTo>
                    <a:pt x="673" y="133"/>
                  </a:lnTo>
                  <a:lnTo>
                    <a:pt x="680" y="135"/>
                  </a:lnTo>
                  <a:lnTo>
                    <a:pt x="690" y="139"/>
                  </a:lnTo>
                  <a:lnTo>
                    <a:pt x="698" y="140"/>
                  </a:lnTo>
                  <a:lnTo>
                    <a:pt x="705" y="142"/>
                  </a:lnTo>
                  <a:lnTo>
                    <a:pt x="713" y="146"/>
                  </a:lnTo>
                  <a:lnTo>
                    <a:pt x="720" y="148"/>
                  </a:lnTo>
                  <a:lnTo>
                    <a:pt x="730" y="152"/>
                  </a:lnTo>
                  <a:lnTo>
                    <a:pt x="737" y="156"/>
                  </a:lnTo>
                  <a:lnTo>
                    <a:pt x="745" y="159"/>
                  </a:lnTo>
                  <a:lnTo>
                    <a:pt x="753" y="165"/>
                  </a:lnTo>
                  <a:lnTo>
                    <a:pt x="762" y="169"/>
                  </a:lnTo>
                  <a:lnTo>
                    <a:pt x="768" y="173"/>
                  </a:lnTo>
                  <a:lnTo>
                    <a:pt x="776" y="178"/>
                  </a:lnTo>
                  <a:lnTo>
                    <a:pt x="783" y="184"/>
                  </a:lnTo>
                  <a:lnTo>
                    <a:pt x="791" y="190"/>
                  </a:lnTo>
                  <a:lnTo>
                    <a:pt x="796" y="194"/>
                  </a:lnTo>
                  <a:lnTo>
                    <a:pt x="804" y="199"/>
                  </a:lnTo>
                  <a:lnTo>
                    <a:pt x="812" y="207"/>
                  </a:lnTo>
                  <a:lnTo>
                    <a:pt x="819" y="213"/>
                  </a:lnTo>
                  <a:lnTo>
                    <a:pt x="825" y="218"/>
                  </a:lnTo>
                  <a:lnTo>
                    <a:pt x="833" y="224"/>
                  </a:lnTo>
                  <a:lnTo>
                    <a:pt x="838" y="230"/>
                  </a:lnTo>
                  <a:lnTo>
                    <a:pt x="844" y="237"/>
                  </a:lnTo>
                  <a:lnTo>
                    <a:pt x="850" y="243"/>
                  </a:lnTo>
                  <a:lnTo>
                    <a:pt x="857" y="249"/>
                  </a:lnTo>
                  <a:lnTo>
                    <a:pt x="863" y="255"/>
                  </a:lnTo>
                  <a:lnTo>
                    <a:pt x="871" y="262"/>
                  </a:lnTo>
                  <a:lnTo>
                    <a:pt x="876" y="268"/>
                  </a:lnTo>
                  <a:lnTo>
                    <a:pt x="882" y="274"/>
                  </a:lnTo>
                  <a:lnTo>
                    <a:pt x="888" y="279"/>
                  </a:lnTo>
                  <a:lnTo>
                    <a:pt x="895" y="285"/>
                  </a:lnTo>
                  <a:lnTo>
                    <a:pt x="899" y="291"/>
                  </a:lnTo>
                  <a:lnTo>
                    <a:pt x="907" y="298"/>
                  </a:lnTo>
                  <a:lnTo>
                    <a:pt x="912" y="304"/>
                  </a:lnTo>
                  <a:lnTo>
                    <a:pt x="918" y="312"/>
                  </a:lnTo>
                  <a:lnTo>
                    <a:pt x="922" y="317"/>
                  </a:lnTo>
                  <a:lnTo>
                    <a:pt x="928" y="325"/>
                  </a:lnTo>
                  <a:lnTo>
                    <a:pt x="931" y="332"/>
                  </a:lnTo>
                  <a:lnTo>
                    <a:pt x="937" y="340"/>
                  </a:lnTo>
                  <a:lnTo>
                    <a:pt x="941" y="346"/>
                  </a:lnTo>
                  <a:lnTo>
                    <a:pt x="947" y="353"/>
                  </a:lnTo>
                  <a:lnTo>
                    <a:pt x="950" y="361"/>
                  </a:lnTo>
                  <a:lnTo>
                    <a:pt x="954" y="369"/>
                  </a:lnTo>
                  <a:lnTo>
                    <a:pt x="958" y="376"/>
                  </a:lnTo>
                  <a:lnTo>
                    <a:pt x="960" y="384"/>
                  </a:lnTo>
                  <a:lnTo>
                    <a:pt x="964" y="391"/>
                  </a:lnTo>
                  <a:lnTo>
                    <a:pt x="968" y="401"/>
                  </a:lnTo>
                  <a:lnTo>
                    <a:pt x="969" y="410"/>
                  </a:lnTo>
                  <a:lnTo>
                    <a:pt x="973" y="418"/>
                  </a:lnTo>
                  <a:lnTo>
                    <a:pt x="975" y="427"/>
                  </a:lnTo>
                  <a:lnTo>
                    <a:pt x="977" y="437"/>
                  </a:lnTo>
                  <a:lnTo>
                    <a:pt x="979" y="446"/>
                  </a:lnTo>
                  <a:lnTo>
                    <a:pt x="979" y="456"/>
                  </a:lnTo>
                  <a:lnTo>
                    <a:pt x="981" y="466"/>
                  </a:lnTo>
                  <a:lnTo>
                    <a:pt x="981" y="477"/>
                  </a:lnTo>
                  <a:lnTo>
                    <a:pt x="981" y="481"/>
                  </a:lnTo>
                  <a:lnTo>
                    <a:pt x="981" y="488"/>
                  </a:lnTo>
                  <a:lnTo>
                    <a:pt x="981" y="492"/>
                  </a:lnTo>
                  <a:lnTo>
                    <a:pt x="981" y="498"/>
                  </a:lnTo>
                  <a:lnTo>
                    <a:pt x="981" y="504"/>
                  </a:lnTo>
                  <a:lnTo>
                    <a:pt x="981" y="509"/>
                  </a:lnTo>
                  <a:lnTo>
                    <a:pt x="981" y="515"/>
                  </a:lnTo>
                  <a:lnTo>
                    <a:pt x="981" y="521"/>
                  </a:lnTo>
                  <a:lnTo>
                    <a:pt x="981" y="524"/>
                  </a:lnTo>
                  <a:lnTo>
                    <a:pt x="979" y="530"/>
                  </a:lnTo>
                  <a:lnTo>
                    <a:pt x="979" y="536"/>
                  </a:lnTo>
                  <a:lnTo>
                    <a:pt x="979" y="542"/>
                  </a:lnTo>
                  <a:lnTo>
                    <a:pt x="977" y="547"/>
                  </a:lnTo>
                  <a:lnTo>
                    <a:pt x="977" y="553"/>
                  </a:lnTo>
                  <a:lnTo>
                    <a:pt x="975" y="559"/>
                  </a:lnTo>
                  <a:lnTo>
                    <a:pt x="975" y="564"/>
                  </a:lnTo>
                  <a:lnTo>
                    <a:pt x="973" y="570"/>
                  </a:lnTo>
                  <a:lnTo>
                    <a:pt x="973" y="576"/>
                  </a:lnTo>
                  <a:lnTo>
                    <a:pt x="971" y="581"/>
                  </a:lnTo>
                  <a:lnTo>
                    <a:pt x="971" y="587"/>
                  </a:lnTo>
                  <a:lnTo>
                    <a:pt x="969" y="593"/>
                  </a:lnTo>
                  <a:lnTo>
                    <a:pt x="968" y="599"/>
                  </a:lnTo>
                  <a:lnTo>
                    <a:pt x="968" y="604"/>
                  </a:lnTo>
                  <a:lnTo>
                    <a:pt x="966" y="610"/>
                  </a:lnTo>
                  <a:lnTo>
                    <a:pt x="964" y="614"/>
                  </a:lnTo>
                  <a:lnTo>
                    <a:pt x="962" y="619"/>
                  </a:lnTo>
                  <a:lnTo>
                    <a:pt x="960" y="625"/>
                  </a:lnTo>
                  <a:lnTo>
                    <a:pt x="960" y="631"/>
                  </a:lnTo>
                  <a:lnTo>
                    <a:pt x="956" y="635"/>
                  </a:lnTo>
                  <a:lnTo>
                    <a:pt x="956" y="640"/>
                  </a:lnTo>
                  <a:lnTo>
                    <a:pt x="952" y="646"/>
                  </a:lnTo>
                  <a:lnTo>
                    <a:pt x="952" y="652"/>
                  </a:lnTo>
                  <a:lnTo>
                    <a:pt x="949" y="657"/>
                  </a:lnTo>
                  <a:lnTo>
                    <a:pt x="947" y="663"/>
                  </a:lnTo>
                  <a:lnTo>
                    <a:pt x="945" y="667"/>
                  </a:lnTo>
                  <a:lnTo>
                    <a:pt x="943" y="673"/>
                  </a:lnTo>
                  <a:lnTo>
                    <a:pt x="941" y="678"/>
                  </a:lnTo>
                  <a:lnTo>
                    <a:pt x="939" y="684"/>
                  </a:lnTo>
                  <a:lnTo>
                    <a:pt x="937" y="690"/>
                  </a:lnTo>
                  <a:lnTo>
                    <a:pt x="935" y="695"/>
                  </a:lnTo>
                  <a:lnTo>
                    <a:pt x="930" y="705"/>
                  </a:lnTo>
                  <a:lnTo>
                    <a:pt x="924" y="715"/>
                  </a:lnTo>
                  <a:lnTo>
                    <a:pt x="918" y="724"/>
                  </a:lnTo>
                  <a:lnTo>
                    <a:pt x="914" y="734"/>
                  </a:lnTo>
                  <a:lnTo>
                    <a:pt x="907" y="743"/>
                  </a:lnTo>
                  <a:lnTo>
                    <a:pt x="901" y="753"/>
                  </a:lnTo>
                  <a:lnTo>
                    <a:pt x="895" y="760"/>
                  </a:lnTo>
                  <a:lnTo>
                    <a:pt x="890" y="770"/>
                  </a:lnTo>
                  <a:lnTo>
                    <a:pt x="882" y="777"/>
                  </a:lnTo>
                  <a:lnTo>
                    <a:pt x="874" y="787"/>
                  </a:lnTo>
                  <a:lnTo>
                    <a:pt x="867" y="794"/>
                  </a:lnTo>
                  <a:lnTo>
                    <a:pt x="861" y="804"/>
                  </a:lnTo>
                  <a:lnTo>
                    <a:pt x="853" y="811"/>
                  </a:lnTo>
                  <a:lnTo>
                    <a:pt x="846" y="819"/>
                  </a:lnTo>
                  <a:lnTo>
                    <a:pt x="838" y="827"/>
                  </a:lnTo>
                  <a:lnTo>
                    <a:pt x="831" y="834"/>
                  </a:lnTo>
                  <a:lnTo>
                    <a:pt x="823" y="840"/>
                  </a:lnTo>
                  <a:lnTo>
                    <a:pt x="814" y="848"/>
                  </a:lnTo>
                  <a:lnTo>
                    <a:pt x="804" y="853"/>
                  </a:lnTo>
                  <a:lnTo>
                    <a:pt x="796" y="861"/>
                  </a:lnTo>
                  <a:lnTo>
                    <a:pt x="787" y="867"/>
                  </a:lnTo>
                  <a:lnTo>
                    <a:pt x="779" y="874"/>
                  </a:lnTo>
                  <a:lnTo>
                    <a:pt x="770" y="880"/>
                  </a:lnTo>
                  <a:lnTo>
                    <a:pt x="762" y="887"/>
                  </a:lnTo>
                  <a:lnTo>
                    <a:pt x="757" y="889"/>
                  </a:lnTo>
                  <a:lnTo>
                    <a:pt x="751" y="891"/>
                  </a:lnTo>
                  <a:lnTo>
                    <a:pt x="745" y="895"/>
                  </a:lnTo>
                  <a:lnTo>
                    <a:pt x="741" y="897"/>
                  </a:lnTo>
                  <a:lnTo>
                    <a:pt x="730" y="903"/>
                  </a:lnTo>
                  <a:lnTo>
                    <a:pt x="720" y="906"/>
                  </a:lnTo>
                  <a:lnTo>
                    <a:pt x="715" y="908"/>
                  </a:lnTo>
                  <a:lnTo>
                    <a:pt x="709" y="910"/>
                  </a:lnTo>
                  <a:lnTo>
                    <a:pt x="703" y="912"/>
                  </a:lnTo>
                  <a:lnTo>
                    <a:pt x="699" y="916"/>
                  </a:lnTo>
                  <a:lnTo>
                    <a:pt x="694" y="918"/>
                  </a:lnTo>
                  <a:lnTo>
                    <a:pt x="688" y="920"/>
                  </a:lnTo>
                  <a:lnTo>
                    <a:pt x="682" y="922"/>
                  </a:lnTo>
                  <a:lnTo>
                    <a:pt x="677" y="924"/>
                  </a:lnTo>
                  <a:lnTo>
                    <a:pt x="671" y="925"/>
                  </a:lnTo>
                  <a:lnTo>
                    <a:pt x="665" y="927"/>
                  </a:lnTo>
                  <a:lnTo>
                    <a:pt x="660" y="927"/>
                  </a:lnTo>
                  <a:lnTo>
                    <a:pt x="654" y="929"/>
                  </a:lnTo>
                  <a:lnTo>
                    <a:pt x="646" y="931"/>
                  </a:lnTo>
                  <a:lnTo>
                    <a:pt x="640" y="933"/>
                  </a:lnTo>
                  <a:lnTo>
                    <a:pt x="635" y="933"/>
                  </a:lnTo>
                  <a:lnTo>
                    <a:pt x="627" y="935"/>
                  </a:lnTo>
                  <a:lnTo>
                    <a:pt x="621" y="937"/>
                  </a:lnTo>
                  <a:lnTo>
                    <a:pt x="614" y="937"/>
                  </a:lnTo>
                  <a:lnTo>
                    <a:pt x="608" y="939"/>
                  </a:lnTo>
                  <a:lnTo>
                    <a:pt x="602" y="939"/>
                  </a:lnTo>
                  <a:lnTo>
                    <a:pt x="595" y="941"/>
                  </a:lnTo>
                  <a:lnTo>
                    <a:pt x="589" y="941"/>
                  </a:lnTo>
                  <a:lnTo>
                    <a:pt x="582" y="943"/>
                  </a:lnTo>
                  <a:lnTo>
                    <a:pt x="576" y="943"/>
                  </a:lnTo>
                  <a:lnTo>
                    <a:pt x="568" y="943"/>
                  </a:lnTo>
                  <a:lnTo>
                    <a:pt x="561" y="943"/>
                  </a:lnTo>
                  <a:lnTo>
                    <a:pt x="553" y="943"/>
                  </a:lnTo>
                  <a:lnTo>
                    <a:pt x="545" y="943"/>
                  </a:lnTo>
                  <a:lnTo>
                    <a:pt x="540" y="943"/>
                  </a:lnTo>
                  <a:lnTo>
                    <a:pt x="532" y="943"/>
                  </a:lnTo>
                  <a:lnTo>
                    <a:pt x="524" y="943"/>
                  </a:lnTo>
                  <a:lnTo>
                    <a:pt x="517" y="943"/>
                  </a:lnTo>
                  <a:lnTo>
                    <a:pt x="509" y="943"/>
                  </a:lnTo>
                  <a:lnTo>
                    <a:pt x="502" y="941"/>
                  </a:lnTo>
                  <a:lnTo>
                    <a:pt x="494" y="941"/>
                  </a:lnTo>
                  <a:lnTo>
                    <a:pt x="488" y="941"/>
                  </a:lnTo>
                  <a:lnTo>
                    <a:pt x="481" y="939"/>
                  </a:lnTo>
                  <a:lnTo>
                    <a:pt x="473" y="939"/>
                  </a:lnTo>
                  <a:lnTo>
                    <a:pt x="466" y="937"/>
                  </a:lnTo>
                  <a:lnTo>
                    <a:pt x="460" y="937"/>
                  </a:lnTo>
                  <a:lnTo>
                    <a:pt x="450" y="935"/>
                  </a:lnTo>
                  <a:lnTo>
                    <a:pt x="443" y="935"/>
                  </a:lnTo>
                  <a:lnTo>
                    <a:pt x="435" y="933"/>
                  </a:lnTo>
                  <a:lnTo>
                    <a:pt x="429" y="931"/>
                  </a:lnTo>
                  <a:lnTo>
                    <a:pt x="422" y="929"/>
                  </a:lnTo>
                  <a:lnTo>
                    <a:pt x="414" y="927"/>
                  </a:lnTo>
                  <a:lnTo>
                    <a:pt x="407" y="925"/>
                  </a:lnTo>
                  <a:lnTo>
                    <a:pt x="401" y="925"/>
                  </a:lnTo>
                  <a:lnTo>
                    <a:pt x="393" y="922"/>
                  </a:lnTo>
                  <a:lnTo>
                    <a:pt x="386" y="920"/>
                  </a:lnTo>
                  <a:lnTo>
                    <a:pt x="378" y="918"/>
                  </a:lnTo>
                  <a:lnTo>
                    <a:pt x="372" y="916"/>
                  </a:lnTo>
                  <a:lnTo>
                    <a:pt x="363" y="914"/>
                  </a:lnTo>
                  <a:lnTo>
                    <a:pt x="357" y="912"/>
                  </a:lnTo>
                  <a:lnTo>
                    <a:pt x="350" y="910"/>
                  </a:lnTo>
                  <a:lnTo>
                    <a:pt x="344" y="908"/>
                  </a:lnTo>
                  <a:lnTo>
                    <a:pt x="336" y="905"/>
                  </a:lnTo>
                  <a:lnTo>
                    <a:pt x="331" y="901"/>
                  </a:lnTo>
                  <a:lnTo>
                    <a:pt x="323" y="899"/>
                  </a:lnTo>
                  <a:lnTo>
                    <a:pt x="317" y="895"/>
                  </a:lnTo>
                  <a:lnTo>
                    <a:pt x="310" y="891"/>
                  </a:lnTo>
                  <a:lnTo>
                    <a:pt x="304" y="889"/>
                  </a:lnTo>
                  <a:lnTo>
                    <a:pt x="298" y="886"/>
                  </a:lnTo>
                  <a:lnTo>
                    <a:pt x="292" y="884"/>
                  </a:lnTo>
                  <a:lnTo>
                    <a:pt x="285" y="878"/>
                  </a:lnTo>
                  <a:lnTo>
                    <a:pt x="279" y="874"/>
                  </a:lnTo>
                  <a:lnTo>
                    <a:pt x="272" y="870"/>
                  </a:lnTo>
                  <a:lnTo>
                    <a:pt x="266" y="868"/>
                  </a:lnTo>
                  <a:lnTo>
                    <a:pt x="260" y="863"/>
                  </a:lnTo>
                  <a:lnTo>
                    <a:pt x="254" y="861"/>
                  </a:lnTo>
                  <a:lnTo>
                    <a:pt x="249" y="855"/>
                  </a:lnTo>
                  <a:lnTo>
                    <a:pt x="245" y="853"/>
                  </a:lnTo>
                  <a:lnTo>
                    <a:pt x="239" y="848"/>
                  </a:lnTo>
                  <a:lnTo>
                    <a:pt x="234" y="844"/>
                  </a:lnTo>
                  <a:lnTo>
                    <a:pt x="228" y="838"/>
                  </a:lnTo>
                  <a:lnTo>
                    <a:pt x="224" y="834"/>
                  </a:lnTo>
                  <a:lnTo>
                    <a:pt x="215" y="825"/>
                  </a:lnTo>
                  <a:lnTo>
                    <a:pt x="205" y="817"/>
                  </a:lnTo>
                  <a:lnTo>
                    <a:pt x="197" y="806"/>
                  </a:lnTo>
                  <a:lnTo>
                    <a:pt x="188" y="796"/>
                  </a:lnTo>
                  <a:lnTo>
                    <a:pt x="184" y="791"/>
                  </a:lnTo>
                  <a:lnTo>
                    <a:pt x="182" y="785"/>
                  </a:lnTo>
                  <a:lnTo>
                    <a:pt x="178" y="779"/>
                  </a:lnTo>
                  <a:lnTo>
                    <a:pt x="176" y="775"/>
                  </a:lnTo>
                  <a:lnTo>
                    <a:pt x="173" y="768"/>
                  </a:lnTo>
                  <a:lnTo>
                    <a:pt x="169" y="762"/>
                  </a:lnTo>
                  <a:lnTo>
                    <a:pt x="167" y="756"/>
                  </a:lnTo>
                  <a:lnTo>
                    <a:pt x="163" y="751"/>
                  </a:lnTo>
                  <a:lnTo>
                    <a:pt x="161" y="745"/>
                  </a:lnTo>
                  <a:lnTo>
                    <a:pt x="157" y="739"/>
                  </a:lnTo>
                  <a:lnTo>
                    <a:pt x="156" y="734"/>
                  </a:lnTo>
                  <a:lnTo>
                    <a:pt x="156" y="728"/>
                  </a:lnTo>
                  <a:lnTo>
                    <a:pt x="152" y="720"/>
                  </a:lnTo>
                  <a:lnTo>
                    <a:pt x="150" y="715"/>
                  </a:lnTo>
                  <a:lnTo>
                    <a:pt x="148" y="709"/>
                  </a:lnTo>
                  <a:lnTo>
                    <a:pt x="148" y="703"/>
                  </a:lnTo>
                  <a:lnTo>
                    <a:pt x="146" y="695"/>
                  </a:lnTo>
                  <a:lnTo>
                    <a:pt x="144" y="690"/>
                  </a:lnTo>
                  <a:lnTo>
                    <a:pt x="142" y="684"/>
                  </a:lnTo>
                  <a:lnTo>
                    <a:pt x="142" y="678"/>
                  </a:lnTo>
                  <a:lnTo>
                    <a:pt x="140" y="673"/>
                  </a:lnTo>
                  <a:lnTo>
                    <a:pt x="140" y="665"/>
                  </a:lnTo>
                  <a:lnTo>
                    <a:pt x="138" y="659"/>
                  </a:lnTo>
                  <a:lnTo>
                    <a:pt x="138" y="654"/>
                  </a:lnTo>
                  <a:lnTo>
                    <a:pt x="138" y="646"/>
                  </a:lnTo>
                  <a:lnTo>
                    <a:pt x="138" y="640"/>
                  </a:lnTo>
                  <a:lnTo>
                    <a:pt x="138" y="635"/>
                  </a:lnTo>
                  <a:lnTo>
                    <a:pt x="138" y="629"/>
                  </a:lnTo>
                  <a:lnTo>
                    <a:pt x="137" y="623"/>
                  </a:lnTo>
                  <a:lnTo>
                    <a:pt x="137" y="618"/>
                  </a:lnTo>
                  <a:lnTo>
                    <a:pt x="137" y="612"/>
                  </a:lnTo>
                  <a:lnTo>
                    <a:pt x="137" y="606"/>
                  </a:lnTo>
                  <a:lnTo>
                    <a:pt x="137" y="600"/>
                  </a:lnTo>
                  <a:lnTo>
                    <a:pt x="137" y="595"/>
                  </a:lnTo>
                  <a:lnTo>
                    <a:pt x="137" y="589"/>
                  </a:lnTo>
                  <a:lnTo>
                    <a:pt x="138" y="583"/>
                  </a:lnTo>
                  <a:lnTo>
                    <a:pt x="138" y="578"/>
                  </a:lnTo>
                  <a:lnTo>
                    <a:pt x="138" y="572"/>
                  </a:lnTo>
                  <a:lnTo>
                    <a:pt x="138" y="566"/>
                  </a:lnTo>
                  <a:lnTo>
                    <a:pt x="138" y="561"/>
                  </a:lnTo>
                  <a:lnTo>
                    <a:pt x="138" y="551"/>
                  </a:lnTo>
                  <a:lnTo>
                    <a:pt x="140" y="543"/>
                  </a:lnTo>
                  <a:lnTo>
                    <a:pt x="140" y="534"/>
                  </a:lnTo>
                  <a:lnTo>
                    <a:pt x="142" y="526"/>
                  </a:lnTo>
                  <a:lnTo>
                    <a:pt x="144" y="517"/>
                  </a:lnTo>
                  <a:lnTo>
                    <a:pt x="146" y="511"/>
                  </a:lnTo>
                  <a:lnTo>
                    <a:pt x="146" y="504"/>
                  </a:lnTo>
                  <a:lnTo>
                    <a:pt x="148" y="500"/>
                  </a:lnTo>
                  <a:lnTo>
                    <a:pt x="148" y="494"/>
                  </a:lnTo>
                  <a:lnTo>
                    <a:pt x="150" y="490"/>
                  </a:lnTo>
                  <a:lnTo>
                    <a:pt x="152" y="483"/>
                  </a:lnTo>
                  <a:lnTo>
                    <a:pt x="152" y="483"/>
                  </a:lnTo>
                  <a:lnTo>
                    <a:pt x="138" y="407"/>
                  </a:lnTo>
                  <a:lnTo>
                    <a:pt x="9" y="446"/>
                  </a:lnTo>
                  <a:lnTo>
                    <a:pt x="9" y="446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101"/>
            <p:cNvSpPr>
              <a:spLocks/>
            </p:cNvSpPr>
            <p:nvPr/>
          </p:nvSpPr>
          <p:spPr bwMode="auto">
            <a:xfrm>
              <a:off x="3514" y="2156"/>
              <a:ext cx="122" cy="131"/>
            </a:xfrm>
            <a:custGeom>
              <a:avLst/>
              <a:gdLst>
                <a:gd name="T0" fmla="*/ 243 w 243"/>
                <a:gd name="T1" fmla="*/ 220 h 260"/>
                <a:gd name="T2" fmla="*/ 112 w 243"/>
                <a:gd name="T3" fmla="*/ 0 h 260"/>
                <a:gd name="T4" fmla="*/ 0 w 243"/>
                <a:gd name="T5" fmla="*/ 118 h 260"/>
                <a:gd name="T6" fmla="*/ 218 w 243"/>
                <a:gd name="T7" fmla="*/ 260 h 260"/>
                <a:gd name="T8" fmla="*/ 243 w 243"/>
                <a:gd name="T9" fmla="*/ 220 h 260"/>
                <a:gd name="T10" fmla="*/ 243 w 243"/>
                <a:gd name="T11" fmla="*/ 220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3" h="260">
                  <a:moveTo>
                    <a:pt x="243" y="220"/>
                  </a:moveTo>
                  <a:lnTo>
                    <a:pt x="112" y="0"/>
                  </a:lnTo>
                  <a:lnTo>
                    <a:pt x="0" y="118"/>
                  </a:lnTo>
                  <a:lnTo>
                    <a:pt x="218" y="260"/>
                  </a:lnTo>
                  <a:lnTo>
                    <a:pt x="243" y="220"/>
                  </a:lnTo>
                  <a:lnTo>
                    <a:pt x="243" y="22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102"/>
            <p:cNvSpPr>
              <a:spLocks/>
            </p:cNvSpPr>
            <p:nvPr/>
          </p:nvSpPr>
          <p:spPr bwMode="auto">
            <a:xfrm>
              <a:off x="3422" y="2409"/>
              <a:ext cx="134" cy="67"/>
            </a:xfrm>
            <a:custGeom>
              <a:avLst/>
              <a:gdLst>
                <a:gd name="T0" fmla="*/ 268 w 268"/>
                <a:gd name="T1" fmla="*/ 21 h 133"/>
                <a:gd name="T2" fmla="*/ 2 w 268"/>
                <a:gd name="T3" fmla="*/ 0 h 133"/>
                <a:gd name="T4" fmla="*/ 0 w 268"/>
                <a:gd name="T5" fmla="*/ 133 h 133"/>
                <a:gd name="T6" fmla="*/ 268 w 268"/>
                <a:gd name="T7" fmla="*/ 21 h 133"/>
                <a:gd name="T8" fmla="*/ 268 w 268"/>
                <a:gd name="T9" fmla="*/ 21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8" h="133">
                  <a:moveTo>
                    <a:pt x="268" y="21"/>
                  </a:moveTo>
                  <a:lnTo>
                    <a:pt x="2" y="0"/>
                  </a:lnTo>
                  <a:lnTo>
                    <a:pt x="0" y="133"/>
                  </a:lnTo>
                  <a:lnTo>
                    <a:pt x="268" y="21"/>
                  </a:lnTo>
                  <a:lnTo>
                    <a:pt x="268" y="21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103"/>
            <p:cNvSpPr>
              <a:spLocks/>
            </p:cNvSpPr>
            <p:nvPr/>
          </p:nvSpPr>
          <p:spPr bwMode="auto">
            <a:xfrm>
              <a:off x="3471" y="2613"/>
              <a:ext cx="94" cy="79"/>
            </a:xfrm>
            <a:custGeom>
              <a:avLst/>
              <a:gdLst>
                <a:gd name="T0" fmla="*/ 179 w 188"/>
                <a:gd name="T1" fmla="*/ 0 h 160"/>
                <a:gd name="T2" fmla="*/ 0 w 188"/>
                <a:gd name="T3" fmla="*/ 44 h 160"/>
                <a:gd name="T4" fmla="*/ 53 w 188"/>
                <a:gd name="T5" fmla="*/ 160 h 160"/>
                <a:gd name="T6" fmla="*/ 188 w 188"/>
                <a:gd name="T7" fmla="*/ 44 h 160"/>
                <a:gd name="T8" fmla="*/ 179 w 188"/>
                <a:gd name="T9" fmla="*/ 0 h 160"/>
                <a:gd name="T10" fmla="*/ 179 w 188"/>
                <a:gd name="T11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8" h="160">
                  <a:moveTo>
                    <a:pt x="179" y="0"/>
                  </a:moveTo>
                  <a:lnTo>
                    <a:pt x="0" y="44"/>
                  </a:lnTo>
                  <a:lnTo>
                    <a:pt x="53" y="160"/>
                  </a:lnTo>
                  <a:lnTo>
                    <a:pt x="188" y="44"/>
                  </a:lnTo>
                  <a:lnTo>
                    <a:pt x="179" y="0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104"/>
            <p:cNvSpPr>
              <a:spLocks/>
            </p:cNvSpPr>
            <p:nvPr/>
          </p:nvSpPr>
          <p:spPr bwMode="auto">
            <a:xfrm>
              <a:off x="3591" y="2750"/>
              <a:ext cx="93" cy="109"/>
            </a:xfrm>
            <a:custGeom>
              <a:avLst/>
              <a:gdLst>
                <a:gd name="T0" fmla="*/ 138 w 184"/>
                <a:gd name="T1" fmla="*/ 0 h 216"/>
                <a:gd name="T2" fmla="*/ 0 w 184"/>
                <a:gd name="T3" fmla="*/ 184 h 216"/>
                <a:gd name="T4" fmla="*/ 108 w 184"/>
                <a:gd name="T5" fmla="*/ 216 h 216"/>
                <a:gd name="T6" fmla="*/ 184 w 184"/>
                <a:gd name="T7" fmla="*/ 22 h 216"/>
                <a:gd name="T8" fmla="*/ 138 w 184"/>
                <a:gd name="T9" fmla="*/ 0 h 216"/>
                <a:gd name="T10" fmla="*/ 138 w 184"/>
                <a:gd name="T11" fmla="*/ 0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4" h="216">
                  <a:moveTo>
                    <a:pt x="138" y="0"/>
                  </a:moveTo>
                  <a:lnTo>
                    <a:pt x="0" y="184"/>
                  </a:lnTo>
                  <a:lnTo>
                    <a:pt x="108" y="216"/>
                  </a:lnTo>
                  <a:lnTo>
                    <a:pt x="184" y="22"/>
                  </a:lnTo>
                  <a:lnTo>
                    <a:pt x="138" y="0"/>
                  </a:lnTo>
                  <a:lnTo>
                    <a:pt x="138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105"/>
            <p:cNvSpPr>
              <a:spLocks/>
            </p:cNvSpPr>
            <p:nvPr/>
          </p:nvSpPr>
          <p:spPr bwMode="auto">
            <a:xfrm>
              <a:off x="3803" y="2783"/>
              <a:ext cx="56" cy="121"/>
            </a:xfrm>
            <a:custGeom>
              <a:avLst/>
              <a:gdLst>
                <a:gd name="T0" fmla="*/ 21 w 112"/>
                <a:gd name="T1" fmla="*/ 4 h 244"/>
                <a:gd name="T2" fmla="*/ 102 w 112"/>
                <a:gd name="T3" fmla="*/ 0 h 244"/>
                <a:gd name="T4" fmla="*/ 112 w 112"/>
                <a:gd name="T5" fmla="*/ 230 h 244"/>
                <a:gd name="T6" fmla="*/ 0 w 112"/>
                <a:gd name="T7" fmla="*/ 244 h 244"/>
                <a:gd name="T8" fmla="*/ 21 w 112"/>
                <a:gd name="T9" fmla="*/ 4 h 244"/>
                <a:gd name="T10" fmla="*/ 21 w 112"/>
                <a:gd name="T11" fmla="*/ 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244">
                  <a:moveTo>
                    <a:pt x="21" y="4"/>
                  </a:moveTo>
                  <a:lnTo>
                    <a:pt x="102" y="0"/>
                  </a:lnTo>
                  <a:lnTo>
                    <a:pt x="112" y="230"/>
                  </a:lnTo>
                  <a:lnTo>
                    <a:pt x="0" y="244"/>
                  </a:lnTo>
                  <a:lnTo>
                    <a:pt x="21" y="4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106"/>
            <p:cNvSpPr>
              <a:spLocks/>
            </p:cNvSpPr>
            <p:nvPr/>
          </p:nvSpPr>
          <p:spPr bwMode="auto">
            <a:xfrm>
              <a:off x="4014" y="2733"/>
              <a:ext cx="77" cy="128"/>
            </a:xfrm>
            <a:custGeom>
              <a:avLst/>
              <a:gdLst>
                <a:gd name="T0" fmla="*/ 44 w 152"/>
                <a:gd name="T1" fmla="*/ 0 h 255"/>
                <a:gd name="T2" fmla="*/ 0 w 152"/>
                <a:gd name="T3" fmla="*/ 38 h 255"/>
                <a:gd name="T4" fmla="*/ 36 w 152"/>
                <a:gd name="T5" fmla="*/ 255 h 255"/>
                <a:gd name="T6" fmla="*/ 152 w 152"/>
                <a:gd name="T7" fmla="*/ 179 h 255"/>
                <a:gd name="T8" fmla="*/ 44 w 152"/>
                <a:gd name="T9" fmla="*/ 0 h 255"/>
                <a:gd name="T10" fmla="*/ 44 w 152"/>
                <a:gd name="T11" fmla="*/ 0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2" h="255">
                  <a:moveTo>
                    <a:pt x="44" y="0"/>
                  </a:moveTo>
                  <a:lnTo>
                    <a:pt x="0" y="38"/>
                  </a:lnTo>
                  <a:lnTo>
                    <a:pt x="36" y="255"/>
                  </a:lnTo>
                  <a:lnTo>
                    <a:pt x="152" y="179"/>
                  </a:lnTo>
                  <a:lnTo>
                    <a:pt x="44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107"/>
            <p:cNvSpPr>
              <a:spLocks/>
            </p:cNvSpPr>
            <p:nvPr/>
          </p:nvSpPr>
          <p:spPr bwMode="auto">
            <a:xfrm>
              <a:off x="4130" y="2570"/>
              <a:ext cx="136" cy="120"/>
            </a:xfrm>
            <a:custGeom>
              <a:avLst/>
              <a:gdLst>
                <a:gd name="T0" fmla="*/ 0 w 272"/>
                <a:gd name="T1" fmla="*/ 0 h 242"/>
                <a:gd name="T2" fmla="*/ 272 w 272"/>
                <a:gd name="T3" fmla="*/ 94 h 242"/>
                <a:gd name="T4" fmla="*/ 217 w 272"/>
                <a:gd name="T5" fmla="*/ 242 h 242"/>
                <a:gd name="T6" fmla="*/ 0 w 272"/>
                <a:gd name="T7" fmla="*/ 0 h 242"/>
                <a:gd name="T8" fmla="*/ 0 w 272"/>
                <a:gd name="T9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2" h="242">
                  <a:moveTo>
                    <a:pt x="0" y="0"/>
                  </a:moveTo>
                  <a:lnTo>
                    <a:pt x="272" y="94"/>
                  </a:lnTo>
                  <a:lnTo>
                    <a:pt x="217" y="2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108"/>
            <p:cNvSpPr>
              <a:spLocks/>
            </p:cNvSpPr>
            <p:nvPr/>
          </p:nvSpPr>
          <p:spPr bwMode="auto">
            <a:xfrm>
              <a:off x="4187" y="2383"/>
              <a:ext cx="146" cy="60"/>
            </a:xfrm>
            <a:custGeom>
              <a:avLst/>
              <a:gdLst>
                <a:gd name="T0" fmla="*/ 0 w 293"/>
                <a:gd name="T1" fmla="*/ 120 h 120"/>
                <a:gd name="T2" fmla="*/ 293 w 293"/>
                <a:gd name="T3" fmla="*/ 112 h 120"/>
                <a:gd name="T4" fmla="*/ 278 w 293"/>
                <a:gd name="T5" fmla="*/ 0 h 120"/>
                <a:gd name="T6" fmla="*/ 2 w 293"/>
                <a:gd name="T7" fmla="*/ 63 h 120"/>
                <a:gd name="T8" fmla="*/ 0 w 293"/>
                <a:gd name="T9" fmla="*/ 120 h 120"/>
                <a:gd name="T10" fmla="*/ 0 w 293"/>
                <a:gd name="T11" fmla="*/ 12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3" h="120">
                  <a:moveTo>
                    <a:pt x="0" y="120"/>
                  </a:moveTo>
                  <a:lnTo>
                    <a:pt x="293" y="112"/>
                  </a:lnTo>
                  <a:lnTo>
                    <a:pt x="278" y="0"/>
                  </a:lnTo>
                  <a:lnTo>
                    <a:pt x="2" y="63"/>
                  </a:lnTo>
                  <a:lnTo>
                    <a:pt x="0" y="120"/>
                  </a:lnTo>
                  <a:lnTo>
                    <a:pt x="0" y="12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109"/>
            <p:cNvSpPr>
              <a:spLocks/>
            </p:cNvSpPr>
            <p:nvPr/>
          </p:nvSpPr>
          <p:spPr bwMode="auto">
            <a:xfrm>
              <a:off x="4104" y="2164"/>
              <a:ext cx="153" cy="141"/>
            </a:xfrm>
            <a:custGeom>
              <a:avLst/>
              <a:gdLst>
                <a:gd name="T0" fmla="*/ 0 w 306"/>
                <a:gd name="T1" fmla="*/ 239 h 281"/>
                <a:gd name="T2" fmla="*/ 205 w 306"/>
                <a:gd name="T3" fmla="*/ 0 h 281"/>
                <a:gd name="T4" fmla="*/ 306 w 306"/>
                <a:gd name="T5" fmla="*/ 141 h 281"/>
                <a:gd name="T6" fmla="*/ 34 w 306"/>
                <a:gd name="T7" fmla="*/ 281 h 281"/>
                <a:gd name="T8" fmla="*/ 0 w 306"/>
                <a:gd name="T9" fmla="*/ 239 h 281"/>
                <a:gd name="T10" fmla="*/ 0 w 306"/>
                <a:gd name="T11" fmla="*/ 239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6" h="281">
                  <a:moveTo>
                    <a:pt x="0" y="239"/>
                  </a:moveTo>
                  <a:lnTo>
                    <a:pt x="205" y="0"/>
                  </a:lnTo>
                  <a:lnTo>
                    <a:pt x="306" y="141"/>
                  </a:lnTo>
                  <a:lnTo>
                    <a:pt x="34" y="281"/>
                  </a:lnTo>
                  <a:lnTo>
                    <a:pt x="0" y="239"/>
                  </a:lnTo>
                  <a:lnTo>
                    <a:pt x="0" y="239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110"/>
            <p:cNvSpPr>
              <a:spLocks/>
            </p:cNvSpPr>
            <p:nvPr/>
          </p:nvSpPr>
          <p:spPr bwMode="auto">
            <a:xfrm>
              <a:off x="3577" y="2224"/>
              <a:ext cx="282" cy="267"/>
            </a:xfrm>
            <a:custGeom>
              <a:avLst/>
              <a:gdLst>
                <a:gd name="T0" fmla="*/ 493 w 565"/>
                <a:gd name="T1" fmla="*/ 0 h 534"/>
                <a:gd name="T2" fmla="*/ 464 w 565"/>
                <a:gd name="T3" fmla="*/ 3 h 534"/>
                <a:gd name="T4" fmla="*/ 428 w 565"/>
                <a:gd name="T5" fmla="*/ 9 h 534"/>
                <a:gd name="T6" fmla="*/ 403 w 565"/>
                <a:gd name="T7" fmla="*/ 15 h 534"/>
                <a:gd name="T8" fmla="*/ 379 w 565"/>
                <a:gd name="T9" fmla="*/ 21 h 534"/>
                <a:gd name="T10" fmla="*/ 350 w 565"/>
                <a:gd name="T11" fmla="*/ 28 h 534"/>
                <a:gd name="T12" fmla="*/ 323 w 565"/>
                <a:gd name="T13" fmla="*/ 38 h 534"/>
                <a:gd name="T14" fmla="*/ 295 w 565"/>
                <a:gd name="T15" fmla="*/ 49 h 534"/>
                <a:gd name="T16" fmla="*/ 266 w 565"/>
                <a:gd name="T17" fmla="*/ 60 h 534"/>
                <a:gd name="T18" fmla="*/ 238 w 565"/>
                <a:gd name="T19" fmla="*/ 76 h 534"/>
                <a:gd name="T20" fmla="*/ 211 w 565"/>
                <a:gd name="T21" fmla="*/ 95 h 534"/>
                <a:gd name="T22" fmla="*/ 185 w 565"/>
                <a:gd name="T23" fmla="*/ 114 h 534"/>
                <a:gd name="T24" fmla="*/ 160 w 565"/>
                <a:gd name="T25" fmla="*/ 138 h 534"/>
                <a:gd name="T26" fmla="*/ 137 w 565"/>
                <a:gd name="T27" fmla="*/ 161 h 534"/>
                <a:gd name="T28" fmla="*/ 116 w 565"/>
                <a:gd name="T29" fmla="*/ 188 h 534"/>
                <a:gd name="T30" fmla="*/ 97 w 565"/>
                <a:gd name="T31" fmla="*/ 212 h 534"/>
                <a:gd name="T32" fmla="*/ 82 w 565"/>
                <a:gd name="T33" fmla="*/ 239 h 534"/>
                <a:gd name="T34" fmla="*/ 67 w 565"/>
                <a:gd name="T35" fmla="*/ 266 h 534"/>
                <a:gd name="T36" fmla="*/ 53 w 565"/>
                <a:gd name="T37" fmla="*/ 290 h 534"/>
                <a:gd name="T38" fmla="*/ 42 w 565"/>
                <a:gd name="T39" fmla="*/ 315 h 534"/>
                <a:gd name="T40" fmla="*/ 32 w 565"/>
                <a:gd name="T41" fmla="*/ 340 h 534"/>
                <a:gd name="T42" fmla="*/ 21 w 565"/>
                <a:gd name="T43" fmla="*/ 366 h 534"/>
                <a:gd name="T44" fmla="*/ 10 w 565"/>
                <a:gd name="T45" fmla="*/ 403 h 534"/>
                <a:gd name="T46" fmla="*/ 2 w 565"/>
                <a:gd name="T47" fmla="*/ 429 h 534"/>
                <a:gd name="T48" fmla="*/ 93 w 565"/>
                <a:gd name="T49" fmla="*/ 534 h 534"/>
                <a:gd name="T50" fmla="*/ 143 w 565"/>
                <a:gd name="T51" fmla="*/ 465 h 534"/>
                <a:gd name="T52" fmla="*/ 145 w 565"/>
                <a:gd name="T53" fmla="*/ 442 h 534"/>
                <a:gd name="T54" fmla="*/ 148 w 565"/>
                <a:gd name="T55" fmla="*/ 410 h 534"/>
                <a:gd name="T56" fmla="*/ 156 w 565"/>
                <a:gd name="T57" fmla="*/ 376 h 534"/>
                <a:gd name="T58" fmla="*/ 162 w 565"/>
                <a:gd name="T59" fmla="*/ 355 h 534"/>
                <a:gd name="T60" fmla="*/ 169 w 565"/>
                <a:gd name="T61" fmla="*/ 334 h 534"/>
                <a:gd name="T62" fmla="*/ 179 w 565"/>
                <a:gd name="T63" fmla="*/ 313 h 534"/>
                <a:gd name="T64" fmla="*/ 190 w 565"/>
                <a:gd name="T65" fmla="*/ 292 h 534"/>
                <a:gd name="T66" fmla="*/ 206 w 565"/>
                <a:gd name="T67" fmla="*/ 266 h 534"/>
                <a:gd name="T68" fmla="*/ 236 w 565"/>
                <a:gd name="T69" fmla="*/ 228 h 534"/>
                <a:gd name="T70" fmla="*/ 270 w 565"/>
                <a:gd name="T71" fmla="*/ 201 h 534"/>
                <a:gd name="T72" fmla="*/ 293 w 565"/>
                <a:gd name="T73" fmla="*/ 188 h 534"/>
                <a:gd name="T74" fmla="*/ 316 w 565"/>
                <a:gd name="T75" fmla="*/ 176 h 534"/>
                <a:gd name="T76" fmla="*/ 341 w 565"/>
                <a:gd name="T77" fmla="*/ 165 h 534"/>
                <a:gd name="T78" fmla="*/ 365 w 565"/>
                <a:gd name="T79" fmla="*/ 155 h 534"/>
                <a:gd name="T80" fmla="*/ 390 w 565"/>
                <a:gd name="T81" fmla="*/ 148 h 534"/>
                <a:gd name="T82" fmla="*/ 415 w 565"/>
                <a:gd name="T83" fmla="*/ 142 h 534"/>
                <a:gd name="T84" fmla="*/ 438 w 565"/>
                <a:gd name="T85" fmla="*/ 138 h 534"/>
                <a:gd name="T86" fmla="*/ 460 w 565"/>
                <a:gd name="T87" fmla="*/ 133 h 534"/>
                <a:gd name="T88" fmla="*/ 485 w 565"/>
                <a:gd name="T89" fmla="*/ 129 h 534"/>
                <a:gd name="T90" fmla="*/ 519 w 565"/>
                <a:gd name="T91" fmla="*/ 125 h 534"/>
                <a:gd name="T92" fmla="*/ 544 w 565"/>
                <a:gd name="T93" fmla="*/ 125 h 534"/>
                <a:gd name="T94" fmla="*/ 508 w 565"/>
                <a:gd name="T95" fmla="*/ 0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65" h="534">
                  <a:moveTo>
                    <a:pt x="508" y="0"/>
                  </a:moveTo>
                  <a:lnTo>
                    <a:pt x="506" y="0"/>
                  </a:lnTo>
                  <a:lnTo>
                    <a:pt x="498" y="0"/>
                  </a:lnTo>
                  <a:lnTo>
                    <a:pt x="493" y="0"/>
                  </a:lnTo>
                  <a:lnTo>
                    <a:pt x="487" y="0"/>
                  </a:lnTo>
                  <a:lnTo>
                    <a:pt x="479" y="2"/>
                  </a:lnTo>
                  <a:lnTo>
                    <a:pt x="474" y="3"/>
                  </a:lnTo>
                  <a:lnTo>
                    <a:pt x="464" y="3"/>
                  </a:lnTo>
                  <a:lnTo>
                    <a:pt x="455" y="5"/>
                  </a:lnTo>
                  <a:lnTo>
                    <a:pt x="443" y="5"/>
                  </a:lnTo>
                  <a:lnTo>
                    <a:pt x="434" y="9"/>
                  </a:lnTo>
                  <a:lnTo>
                    <a:pt x="428" y="9"/>
                  </a:lnTo>
                  <a:lnTo>
                    <a:pt x="422" y="11"/>
                  </a:lnTo>
                  <a:lnTo>
                    <a:pt x="417" y="11"/>
                  </a:lnTo>
                  <a:lnTo>
                    <a:pt x="411" y="13"/>
                  </a:lnTo>
                  <a:lnTo>
                    <a:pt x="403" y="15"/>
                  </a:lnTo>
                  <a:lnTo>
                    <a:pt x="398" y="17"/>
                  </a:lnTo>
                  <a:lnTo>
                    <a:pt x="392" y="17"/>
                  </a:lnTo>
                  <a:lnTo>
                    <a:pt x="386" y="21"/>
                  </a:lnTo>
                  <a:lnTo>
                    <a:pt x="379" y="21"/>
                  </a:lnTo>
                  <a:lnTo>
                    <a:pt x="371" y="22"/>
                  </a:lnTo>
                  <a:lnTo>
                    <a:pt x="365" y="24"/>
                  </a:lnTo>
                  <a:lnTo>
                    <a:pt x="358" y="26"/>
                  </a:lnTo>
                  <a:lnTo>
                    <a:pt x="350" y="28"/>
                  </a:lnTo>
                  <a:lnTo>
                    <a:pt x="344" y="30"/>
                  </a:lnTo>
                  <a:lnTo>
                    <a:pt x="337" y="32"/>
                  </a:lnTo>
                  <a:lnTo>
                    <a:pt x="331" y="36"/>
                  </a:lnTo>
                  <a:lnTo>
                    <a:pt x="323" y="38"/>
                  </a:lnTo>
                  <a:lnTo>
                    <a:pt x="316" y="40"/>
                  </a:lnTo>
                  <a:lnTo>
                    <a:pt x="308" y="43"/>
                  </a:lnTo>
                  <a:lnTo>
                    <a:pt x="302" y="45"/>
                  </a:lnTo>
                  <a:lnTo>
                    <a:pt x="295" y="49"/>
                  </a:lnTo>
                  <a:lnTo>
                    <a:pt x="287" y="51"/>
                  </a:lnTo>
                  <a:lnTo>
                    <a:pt x="280" y="55"/>
                  </a:lnTo>
                  <a:lnTo>
                    <a:pt x="274" y="59"/>
                  </a:lnTo>
                  <a:lnTo>
                    <a:pt x="266" y="60"/>
                  </a:lnTo>
                  <a:lnTo>
                    <a:pt x="259" y="64"/>
                  </a:lnTo>
                  <a:lnTo>
                    <a:pt x="251" y="68"/>
                  </a:lnTo>
                  <a:lnTo>
                    <a:pt x="245" y="72"/>
                  </a:lnTo>
                  <a:lnTo>
                    <a:pt x="238" y="76"/>
                  </a:lnTo>
                  <a:lnTo>
                    <a:pt x="230" y="81"/>
                  </a:lnTo>
                  <a:lnTo>
                    <a:pt x="223" y="83"/>
                  </a:lnTo>
                  <a:lnTo>
                    <a:pt x="217" y="91"/>
                  </a:lnTo>
                  <a:lnTo>
                    <a:pt x="211" y="95"/>
                  </a:lnTo>
                  <a:lnTo>
                    <a:pt x="204" y="98"/>
                  </a:lnTo>
                  <a:lnTo>
                    <a:pt x="198" y="104"/>
                  </a:lnTo>
                  <a:lnTo>
                    <a:pt x="192" y="110"/>
                  </a:lnTo>
                  <a:lnTo>
                    <a:pt x="185" y="114"/>
                  </a:lnTo>
                  <a:lnTo>
                    <a:pt x="179" y="119"/>
                  </a:lnTo>
                  <a:lnTo>
                    <a:pt x="173" y="125"/>
                  </a:lnTo>
                  <a:lnTo>
                    <a:pt x="167" y="133"/>
                  </a:lnTo>
                  <a:lnTo>
                    <a:pt x="160" y="138"/>
                  </a:lnTo>
                  <a:lnTo>
                    <a:pt x="154" y="144"/>
                  </a:lnTo>
                  <a:lnTo>
                    <a:pt x="148" y="150"/>
                  </a:lnTo>
                  <a:lnTo>
                    <a:pt x="143" y="155"/>
                  </a:lnTo>
                  <a:lnTo>
                    <a:pt x="137" y="161"/>
                  </a:lnTo>
                  <a:lnTo>
                    <a:pt x="131" y="169"/>
                  </a:lnTo>
                  <a:lnTo>
                    <a:pt x="128" y="174"/>
                  </a:lnTo>
                  <a:lnTo>
                    <a:pt x="122" y="182"/>
                  </a:lnTo>
                  <a:lnTo>
                    <a:pt x="116" y="188"/>
                  </a:lnTo>
                  <a:lnTo>
                    <a:pt x="112" y="193"/>
                  </a:lnTo>
                  <a:lnTo>
                    <a:pt x="107" y="199"/>
                  </a:lnTo>
                  <a:lnTo>
                    <a:pt x="103" y="207"/>
                  </a:lnTo>
                  <a:lnTo>
                    <a:pt x="97" y="212"/>
                  </a:lnTo>
                  <a:lnTo>
                    <a:pt x="93" y="220"/>
                  </a:lnTo>
                  <a:lnTo>
                    <a:pt x="90" y="226"/>
                  </a:lnTo>
                  <a:lnTo>
                    <a:pt x="86" y="233"/>
                  </a:lnTo>
                  <a:lnTo>
                    <a:pt x="82" y="239"/>
                  </a:lnTo>
                  <a:lnTo>
                    <a:pt x="78" y="245"/>
                  </a:lnTo>
                  <a:lnTo>
                    <a:pt x="72" y="252"/>
                  </a:lnTo>
                  <a:lnTo>
                    <a:pt x="70" y="260"/>
                  </a:lnTo>
                  <a:lnTo>
                    <a:pt x="67" y="266"/>
                  </a:lnTo>
                  <a:lnTo>
                    <a:pt x="63" y="271"/>
                  </a:lnTo>
                  <a:lnTo>
                    <a:pt x="59" y="279"/>
                  </a:lnTo>
                  <a:lnTo>
                    <a:pt x="57" y="285"/>
                  </a:lnTo>
                  <a:lnTo>
                    <a:pt x="53" y="290"/>
                  </a:lnTo>
                  <a:lnTo>
                    <a:pt x="51" y="296"/>
                  </a:lnTo>
                  <a:lnTo>
                    <a:pt x="48" y="302"/>
                  </a:lnTo>
                  <a:lnTo>
                    <a:pt x="46" y="309"/>
                  </a:lnTo>
                  <a:lnTo>
                    <a:pt x="42" y="315"/>
                  </a:lnTo>
                  <a:lnTo>
                    <a:pt x="40" y="321"/>
                  </a:lnTo>
                  <a:lnTo>
                    <a:pt x="38" y="328"/>
                  </a:lnTo>
                  <a:lnTo>
                    <a:pt x="36" y="334"/>
                  </a:lnTo>
                  <a:lnTo>
                    <a:pt x="32" y="340"/>
                  </a:lnTo>
                  <a:lnTo>
                    <a:pt x="31" y="346"/>
                  </a:lnTo>
                  <a:lnTo>
                    <a:pt x="29" y="351"/>
                  </a:lnTo>
                  <a:lnTo>
                    <a:pt x="27" y="357"/>
                  </a:lnTo>
                  <a:lnTo>
                    <a:pt x="21" y="366"/>
                  </a:lnTo>
                  <a:lnTo>
                    <a:pt x="19" y="376"/>
                  </a:lnTo>
                  <a:lnTo>
                    <a:pt x="15" y="385"/>
                  </a:lnTo>
                  <a:lnTo>
                    <a:pt x="12" y="395"/>
                  </a:lnTo>
                  <a:lnTo>
                    <a:pt x="10" y="403"/>
                  </a:lnTo>
                  <a:lnTo>
                    <a:pt x="8" y="412"/>
                  </a:lnTo>
                  <a:lnTo>
                    <a:pt x="4" y="418"/>
                  </a:lnTo>
                  <a:lnTo>
                    <a:pt x="4" y="423"/>
                  </a:lnTo>
                  <a:lnTo>
                    <a:pt x="2" y="429"/>
                  </a:lnTo>
                  <a:lnTo>
                    <a:pt x="2" y="435"/>
                  </a:lnTo>
                  <a:lnTo>
                    <a:pt x="0" y="441"/>
                  </a:lnTo>
                  <a:lnTo>
                    <a:pt x="0" y="442"/>
                  </a:lnTo>
                  <a:lnTo>
                    <a:pt x="93" y="534"/>
                  </a:lnTo>
                  <a:lnTo>
                    <a:pt x="143" y="479"/>
                  </a:lnTo>
                  <a:lnTo>
                    <a:pt x="143" y="475"/>
                  </a:lnTo>
                  <a:lnTo>
                    <a:pt x="143" y="471"/>
                  </a:lnTo>
                  <a:lnTo>
                    <a:pt x="143" y="465"/>
                  </a:lnTo>
                  <a:lnTo>
                    <a:pt x="143" y="462"/>
                  </a:lnTo>
                  <a:lnTo>
                    <a:pt x="143" y="456"/>
                  </a:lnTo>
                  <a:lnTo>
                    <a:pt x="145" y="450"/>
                  </a:lnTo>
                  <a:lnTo>
                    <a:pt x="145" y="442"/>
                  </a:lnTo>
                  <a:lnTo>
                    <a:pt x="145" y="437"/>
                  </a:lnTo>
                  <a:lnTo>
                    <a:pt x="147" y="427"/>
                  </a:lnTo>
                  <a:lnTo>
                    <a:pt x="148" y="420"/>
                  </a:lnTo>
                  <a:lnTo>
                    <a:pt x="148" y="410"/>
                  </a:lnTo>
                  <a:lnTo>
                    <a:pt x="150" y="401"/>
                  </a:lnTo>
                  <a:lnTo>
                    <a:pt x="154" y="391"/>
                  </a:lnTo>
                  <a:lnTo>
                    <a:pt x="156" y="382"/>
                  </a:lnTo>
                  <a:lnTo>
                    <a:pt x="156" y="376"/>
                  </a:lnTo>
                  <a:lnTo>
                    <a:pt x="158" y="372"/>
                  </a:lnTo>
                  <a:lnTo>
                    <a:pt x="160" y="366"/>
                  </a:lnTo>
                  <a:lnTo>
                    <a:pt x="162" y="361"/>
                  </a:lnTo>
                  <a:lnTo>
                    <a:pt x="162" y="355"/>
                  </a:lnTo>
                  <a:lnTo>
                    <a:pt x="164" y="351"/>
                  </a:lnTo>
                  <a:lnTo>
                    <a:pt x="166" y="346"/>
                  </a:lnTo>
                  <a:lnTo>
                    <a:pt x="169" y="340"/>
                  </a:lnTo>
                  <a:lnTo>
                    <a:pt x="169" y="334"/>
                  </a:lnTo>
                  <a:lnTo>
                    <a:pt x="171" y="330"/>
                  </a:lnTo>
                  <a:lnTo>
                    <a:pt x="173" y="323"/>
                  </a:lnTo>
                  <a:lnTo>
                    <a:pt x="177" y="319"/>
                  </a:lnTo>
                  <a:lnTo>
                    <a:pt x="179" y="313"/>
                  </a:lnTo>
                  <a:lnTo>
                    <a:pt x="181" y="308"/>
                  </a:lnTo>
                  <a:lnTo>
                    <a:pt x="185" y="302"/>
                  </a:lnTo>
                  <a:lnTo>
                    <a:pt x="188" y="298"/>
                  </a:lnTo>
                  <a:lnTo>
                    <a:pt x="190" y="292"/>
                  </a:lnTo>
                  <a:lnTo>
                    <a:pt x="192" y="287"/>
                  </a:lnTo>
                  <a:lnTo>
                    <a:pt x="196" y="281"/>
                  </a:lnTo>
                  <a:lnTo>
                    <a:pt x="198" y="277"/>
                  </a:lnTo>
                  <a:lnTo>
                    <a:pt x="206" y="266"/>
                  </a:lnTo>
                  <a:lnTo>
                    <a:pt x="213" y="256"/>
                  </a:lnTo>
                  <a:lnTo>
                    <a:pt x="219" y="247"/>
                  </a:lnTo>
                  <a:lnTo>
                    <a:pt x="228" y="237"/>
                  </a:lnTo>
                  <a:lnTo>
                    <a:pt x="236" y="228"/>
                  </a:lnTo>
                  <a:lnTo>
                    <a:pt x="245" y="220"/>
                  </a:lnTo>
                  <a:lnTo>
                    <a:pt x="255" y="212"/>
                  </a:lnTo>
                  <a:lnTo>
                    <a:pt x="264" y="205"/>
                  </a:lnTo>
                  <a:lnTo>
                    <a:pt x="270" y="201"/>
                  </a:lnTo>
                  <a:lnTo>
                    <a:pt x="276" y="197"/>
                  </a:lnTo>
                  <a:lnTo>
                    <a:pt x="282" y="193"/>
                  </a:lnTo>
                  <a:lnTo>
                    <a:pt x="287" y="192"/>
                  </a:lnTo>
                  <a:lnTo>
                    <a:pt x="293" y="188"/>
                  </a:lnTo>
                  <a:lnTo>
                    <a:pt x="299" y="184"/>
                  </a:lnTo>
                  <a:lnTo>
                    <a:pt x="304" y="182"/>
                  </a:lnTo>
                  <a:lnTo>
                    <a:pt x="310" y="178"/>
                  </a:lnTo>
                  <a:lnTo>
                    <a:pt x="316" y="176"/>
                  </a:lnTo>
                  <a:lnTo>
                    <a:pt x="322" y="174"/>
                  </a:lnTo>
                  <a:lnTo>
                    <a:pt x="327" y="171"/>
                  </a:lnTo>
                  <a:lnTo>
                    <a:pt x="335" y="169"/>
                  </a:lnTo>
                  <a:lnTo>
                    <a:pt x="341" y="165"/>
                  </a:lnTo>
                  <a:lnTo>
                    <a:pt x="346" y="163"/>
                  </a:lnTo>
                  <a:lnTo>
                    <a:pt x="352" y="161"/>
                  </a:lnTo>
                  <a:lnTo>
                    <a:pt x="358" y="159"/>
                  </a:lnTo>
                  <a:lnTo>
                    <a:pt x="365" y="155"/>
                  </a:lnTo>
                  <a:lnTo>
                    <a:pt x="371" y="154"/>
                  </a:lnTo>
                  <a:lnTo>
                    <a:pt x="377" y="152"/>
                  </a:lnTo>
                  <a:lnTo>
                    <a:pt x="384" y="152"/>
                  </a:lnTo>
                  <a:lnTo>
                    <a:pt x="390" y="148"/>
                  </a:lnTo>
                  <a:lnTo>
                    <a:pt x="396" y="148"/>
                  </a:lnTo>
                  <a:lnTo>
                    <a:pt x="401" y="146"/>
                  </a:lnTo>
                  <a:lnTo>
                    <a:pt x="409" y="144"/>
                  </a:lnTo>
                  <a:lnTo>
                    <a:pt x="415" y="142"/>
                  </a:lnTo>
                  <a:lnTo>
                    <a:pt x="420" y="142"/>
                  </a:lnTo>
                  <a:lnTo>
                    <a:pt x="426" y="140"/>
                  </a:lnTo>
                  <a:lnTo>
                    <a:pt x="434" y="140"/>
                  </a:lnTo>
                  <a:lnTo>
                    <a:pt x="438" y="138"/>
                  </a:lnTo>
                  <a:lnTo>
                    <a:pt x="445" y="136"/>
                  </a:lnTo>
                  <a:lnTo>
                    <a:pt x="451" y="135"/>
                  </a:lnTo>
                  <a:lnTo>
                    <a:pt x="457" y="135"/>
                  </a:lnTo>
                  <a:lnTo>
                    <a:pt x="460" y="133"/>
                  </a:lnTo>
                  <a:lnTo>
                    <a:pt x="466" y="133"/>
                  </a:lnTo>
                  <a:lnTo>
                    <a:pt x="472" y="131"/>
                  </a:lnTo>
                  <a:lnTo>
                    <a:pt x="477" y="131"/>
                  </a:lnTo>
                  <a:lnTo>
                    <a:pt x="485" y="129"/>
                  </a:lnTo>
                  <a:lnTo>
                    <a:pt x="495" y="129"/>
                  </a:lnTo>
                  <a:lnTo>
                    <a:pt x="504" y="127"/>
                  </a:lnTo>
                  <a:lnTo>
                    <a:pt x="512" y="127"/>
                  </a:lnTo>
                  <a:lnTo>
                    <a:pt x="519" y="125"/>
                  </a:lnTo>
                  <a:lnTo>
                    <a:pt x="525" y="125"/>
                  </a:lnTo>
                  <a:lnTo>
                    <a:pt x="531" y="125"/>
                  </a:lnTo>
                  <a:lnTo>
                    <a:pt x="536" y="125"/>
                  </a:lnTo>
                  <a:lnTo>
                    <a:pt x="544" y="125"/>
                  </a:lnTo>
                  <a:lnTo>
                    <a:pt x="546" y="125"/>
                  </a:lnTo>
                  <a:lnTo>
                    <a:pt x="565" y="93"/>
                  </a:lnTo>
                  <a:lnTo>
                    <a:pt x="508" y="0"/>
                  </a:lnTo>
                  <a:lnTo>
                    <a:pt x="508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111"/>
            <p:cNvSpPr>
              <a:spLocks/>
            </p:cNvSpPr>
            <p:nvPr/>
          </p:nvSpPr>
          <p:spPr bwMode="auto">
            <a:xfrm>
              <a:off x="3108" y="2532"/>
              <a:ext cx="258" cy="388"/>
            </a:xfrm>
            <a:custGeom>
              <a:avLst/>
              <a:gdLst>
                <a:gd name="T0" fmla="*/ 233 w 515"/>
                <a:gd name="T1" fmla="*/ 37 h 778"/>
                <a:gd name="T2" fmla="*/ 201 w 515"/>
                <a:gd name="T3" fmla="*/ 80 h 778"/>
                <a:gd name="T4" fmla="*/ 175 w 515"/>
                <a:gd name="T5" fmla="*/ 128 h 778"/>
                <a:gd name="T6" fmla="*/ 142 w 515"/>
                <a:gd name="T7" fmla="*/ 177 h 778"/>
                <a:gd name="T8" fmla="*/ 112 w 515"/>
                <a:gd name="T9" fmla="*/ 232 h 778"/>
                <a:gd name="T10" fmla="*/ 81 w 515"/>
                <a:gd name="T11" fmla="*/ 291 h 778"/>
                <a:gd name="T12" fmla="*/ 55 w 515"/>
                <a:gd name="T13" fmla="*/ 352 h 778"/>
                <a:gd name="T14" fmla="*/ 32 w 515"/>
                <a:gd name="T15" fmla="*/ 407 h 778"/>
                <a:gd name="T16" fmla="*/ 15 w 515"/>
                <a:gd name="T17" fmla="*/ 462 h 778"/>
                <a:gd name="T18" fmla="*/ 5 w 515"/>
                <a:gd name="T19" fmla="*/ 514 h 778"/>
                <a:gd name="T20" fmla="*/ 1 w 515"/>
                <a:gd name="T21" fmla="*/ 561 h 778"/>
                <a:gd name="T22" fmla="*/ 1 w 515"/>
                <a:gd name="T23" fmla="*/ 603 h 778"/>
                <a:gd name="T24" fmla="*/ 15 w 515"/>
                <a:gd name="T25" fmla="*/ 652 h 778"/>
                <a:gd name="T26" fmla="*/ 53 w 515"/>
                <a:gd name="T27" fmla="*/ 711 h 778"/>
                <a:gd name="T28" fmla="*/ 117 w 515"/>
                <a:gd name="T29" fmla="*/ 749 h 778"/>
                <a:gd name="T30" fmla="*/ 157 w 515"/>
                <a:gd name="T31" fmla="*/ 761 h 778"/>
                <a:gd name="T32" fmla="*/ 197 w 515"/>
                <a:gd name="T33" fmla="*/ 770 h 778"/>
                <a:gd name="T34" fmla="*/ 241 w 515"/>
                <a:gd name="T35" fmla="*/ 776 h 778"/>
                <a:gd name="T36" fmla="*/ 285 w 515"/>
                <a:gd name="T37" fmla="*/ 778 h 778"/>
                <a:gd name="T38" fmla="*/ 325 w 515"/>
                <a:gd name="T39" fmla="*/ 772 h 778"/>
                <a:gd name="T40" fmla="*/ 365 w 515"/>
                <a:gd name="T41" fmla="*/ 763 h 778"/>
                <a:gd name="T42" fmla="*/ 424 w 515"/>
                <a:gd name="T43" fmla="*/ 730 h 778"/>
                <a:gd name="T44" fmla="*/ 462 w 515"/>
                <a:gd name="T45" fmla="*/ 685 h 778"/>
                <a:gd name="T46" fmla="*/ 483 w 515"/>
                <a:gd name="T47" fmla="*/ 639 h 778"/>
                <a:gd name="T48" fmla="*/ 498 w 515"/>
                <a:gd name="T49" fmla="*/ 592 h 778"/>
                <a:gd name="T50" fmla="*/ 509 w 515"/>
                <a:gd name="T51" fmla="*/ 535 h 778"/>
                <a:gd name="T52" fmla="*/ 515 w 515"/>
                <a:gd name="T53" fmla="*/ 479 h 778"/>
                <a:gd name="T54" fmla="*/ 515 w 515"/>
                <a:gd name="T55" fmla="*/ 421 h 778"/>
                <a:gd name="T56" fmla="*/ 509 w 515"/>
                <a:gd name="T57" fmla="*/ 364 h 778"/>
                <a:gd name="T58" fmla="*/ 500 w 515"/>
                <a:gd name="T59" fmla="*/ 310 h 778"/>
                <a:gd name="T60" fmla="*/ 486 w 515"/>
                <a:gd name="T61" fmla="*/ 267 h 778"/>
                <a:gd name="T62" fmla="*/ 467 w 515"/>
                <a:gd name="T63" fmla="*/ 227 h 778"/>
                <a:gd name="T64" fmla="*/ 435 w 515"/>
                <a:gd name="T65" fmla="*/ 168 h 778"/>
                <a:gd name="T66" fmla="*/ 405 w 515"/>
                <a:gd name="T67" fmla="*/ 122 h 778"/>
                <a:gd name="T68" fmla="*/ 374 w 515"/>
                <a:gd name="T69" fmla="*/ 80 h 778"/>
                <a:gd name="T70" fmla="*/ 332 w 515"/>
                <a:gd name="T71" fmla="*/ 213 h 778"/>
                <a:gd name="T72" fmla="*/ 359 w 515"/>
                <a:gd name="T73" fmla="*/ 253 h 778"/>
                <a:gd name="T74" fmla="*/ 378 w 515"/>
                <a:gd name="T75" fmla="*/ 293 h 778"/>
                <a:gd name="T76" fmla="*/ 399 w 515"/>
                <a:gd name="T77" fmla="*/ 350 h 778"/>
                <a:gd name="T78" fmla="*/ 408 w 515"/>
                <a:gd name="T79" fmla="*/ 419 h 778"/>
                <a:gd name="T80" fmla="*/ 408 w 515"/>
                <a:gd name="T81" fmla="*/ 455 h 778"/>
                <a:gd name="T82" fmla="*/ 399 w 515"/>
                <a:gd name="T83" fmla="*/ 519 h 778"/>
                <a:gd name="T84" fmla="*/ 380 w 515"/>
                <a:gd name="T85" fmla="*/ 580 h 778"/>
                <a:gd name="T86" fmla="*/ 353 w 515"/>
                <a:gd name="T87" fmla="*/ 626 h 778"/>
                <a:gd name="T88" fmla="*/ 310 w 515"/>
                <a:gd name="T89" fmla="*/ 651 h 778"/>
                <a:gd name="T90" fmla="*/ 260 w 515"/>
                <a:gd name="T91" fmla="*/ 662 h 778"/>
                <a:gd name="T92" fmla="*/ 209 w 515"/>
                <a:gd name="T93" fmla="*/ 658 h 778"/>
                <a:gd name="T94" fmla="*/ 167 w 515"/>
                <a:gd name="T95" fmla="*/ 643 h 778"/>
                <a:gd name="T96" fmla="*/ 127 w 515"/>
                <a:gd name="T97" fmla="*/ 605 h 778"/>
                <a:gd name="T98" fmla="*/ 116 w 515"/>
                <a:gd name="T99" fmla="*/ 561 h 778"/>
                <a:gd name="T100" fmla="*/ 119 w 515"/>
                <a:gd name="T101" fmla="*/ 500 h 778"/>
                <a:gd name="T102" fmla="*/ 131 w 515"/>
                <a:gd name="T103" fmla="*/ 459 h 778"/>
                <a:gd name="T104" fmla="*/ 146 w 515"/>
                <a:gd name="T105" fmla="*/ 417 h 778"/>
                <a:gd name="T106" fmla="*/ 165 w 515"/>
                <a:gd name="T107" fmla="*/ 371 h 778"/>
                <a:gd name="T108" fmla="*/ 190 w 515"/>
                <a:gd name="T109" fmla="*/ 322 h 778"/>
                <a:gd name="T110" fmla="*/ 216 w 515"/>
                <a:gd name="T111" fmla="*/ 272 h 778"/>
                <a:gd name="T112" fmla="*/ 245 w 515"/>
                <a:gd name="T113" fmla="*/ 221 h 778"/>
                <a:gd name="T114" fmla="*/ 275 w 515"/>
                <a:gd name="T115" fmla="*/ 175 h 778"/>
                <a:gd name="T116" fmla="*/ 300 w 515"/>
                <a:gd name="T117" fmla="*/ 134 h 778"/>
                <a:gd name="T118" fmla="*/ 330 w 515"/>
                <a:gd name="T119" fmla="*/ 92 h 778"/>
                <a:gd name="T120" fmla="*/ 258 w 515"/>
                <a:gd name="T121" fmla="*/ 0 h 7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15" h="778">
                  <a:moveTo>
                    <a:pt x="258" y="0"/>
                  </a:moveTo>
                  <a:lnTo>
                    <a:pt x="256" y="2"/>
                  </a:lnTo>
                  <a:lnTo>
                    <a:pt x="251" y="10"/>
                  </a:lnTo>
                  <a:lnTo>
                    <a:pt x="247" y="14"/>
                  </a:lnTo>
                  <a:lnTo>
                    <a:pt x="243" y="19"/>
                  </a:lnTo>
                  <a:lnTo>
                    <a:pt x="237" y="27"/>
                  </a:lnTo>
                  <a:lnTo>
                    <a:pt x="233" y="37"/>
                  </a:lnTo>
                  <a:lnTo>
                    <a:pt x="226" y="44"/>
                  </a:lnTo>
                  <a:lnTo>
                    <a:pt x="218" y="54"/>
                  </a:lnTo>
                  <a:lnTo>
                    <a:pt x="214" y="57"/>
                  </a:lnTo>
                  <a:lnTo>
                    <a:pt x="213" y="63"/>
                  </a:lnTo>
                  <a:lnTo>
                    <a:pt x="209" y="69"/>
                  </a:lnTo>
                  <a:lnTo>
                    <a:pt x="205" y="75"/>
                  </a:lnTo>
                  <a:lnTo>
                    <a:pt x="201" y="80"/>
                  </a:lnTo>
                  <a:lnTo>
                    <a:pt x="197" y="86"/>
                  </a:lnTo>
                  <a:lnTo>
                    <a:pt x="194" y="92"/>
                  </a:lnTo>
                  <a:lnTo>
                    <a:pt x="190" y="99"/>
                  </a:lnTo>
                  <a:lnTo>
                    <a:pt x="186" y="105"/>
                  </a:lnTo>
                  <a:lnTo>
                    <a:pt x="182" y="113"/>
                  </a:lnTo>
                  <a:lnTo>
                    <a:pt x="178" y="120"/>
                  </a:lnTo>
                  <a:lnTo>
                    <a:pt x="175" y="128"/>
                  </a:lnTo>
                  <a:lnTo>
                    <a:pt x="169" y="134"/>
                  </a:lnTo>
                  <a:lnTo>
                    <a:pt x="165" y="141"/>
                  </a:lnTo>
                  <a:lnTo>
                    <a:pt x="159" y="147"/>
                  </a:lnTo>
                  <a:lnTo>
                    <a:pt x="156" y="154"/>
                  </a:lnTo>
                  <a:lnTo>
                    <a:pt x="152" y="162"/>
                  </a:lnTo>
                  <a:lnTo>
                    <a:pt x="146" y="170"/>
                  </a:lnTo>
                  <a:lnTo>
                    <a:pt x="142" y="177"/>
                  </a:lnTo>
                  <a:lnTo>
                    <a:pt x="138" y="187"/>
                  </a:lnTo>
                  <a:lnTo>
                    <a:pt x="133" y="192"/>
                  </a:lnTo>
                  <a:lnTo>
                    <a:pt x="129" y="200"/>
                  </a:lnTo>
                  <a:lnTo>
                    <a:pt x="123" y="208"/>
                  </a:lnTo>
                  <a:lnTo>
                    <a:pt x="119" y="217"/>
                  </a:lnTo>
                  <a:lnTo>
                    <a:pt x="116" y="225"/>
                  </a:lnTo>
                  <a:lnTo>
                    <a:pt x="112" y="232"/>
                  </a:lnTo>
                  <a:lnTo>
                    <a:pt x="106" y="242"/>
                  </a:lnTo>
                  <a:lnTo>
                    <a:pt x="102" y="249"/>
                  </a:lnTo>
                  <a:lnTo>
                    <a:pt x="98" y="257"/>
                  </a:lnTo>
                  <a:lnTo>
                    <a:pt x="95" y="267"/>
                  </a:lnTo>
                  <a:lnTo>
                    <a:pt x="89" y="274"/>
                  </a:lnTo>
                  <a:lnTo>
                    <a:pt x="85" y="284"/>
                  </a:lnTo>
                  <a:lnTo>
                    <a:pt x="81" y="291"/>
                  </a:lnTo>
                  <a:lnTo>
                    <a:pt x="78" y="301"/>
                  </a:lnTo>
                  <a:lnTo>
                    <a:pt x="72" y="308"/>
                  </a:lnTo>
                  <a:lnTo>
                    <a:pt x="70" y="318"/>
                  </a:lnTo>
                  <a:lnTo>
                    <a:pt x="66" y="325"/>
                  </a:lnTo>
                  <a:lnTo>
                    <a:pt x="60" y="333"/>
                  </a:lnTo>
                  <a:lnTo>
                    <a:pt x="59" y="343"/>
                  </a:lnTo>
                  <a:lnTo>
                    <a:pt x="55" y="352"/>
                  </a:lnTo>
                  <a:lnTo>
                    <a:pt x="51" y="360"/>
                  </a:lnTo>
                  <a:lnTo>
                    <a:pt x="47" y="367"/>
                  </a:lnTo>
                  <a:lnTo>
                    <a:pt x="45" y="377"/>
                  </a:lnTo>
                  <a:lnTo>
                    <a:pt x="41" y="384"/>
                  </a:lnTo>
                  <a:lnTo>
                    <a:pt x="38" y="392"/>
                  </a:lnTo>
                  <a:lnTo>
                    <a:pt x="36" y="400"/>
                  </a:lnTo>
                  <a:lnTo>
                    <a:pt x="32" y="407"/>
                  </a:lnTo>
                  <a:lnTo>
                    <a:pt x="30" y="415"/>
                  </a:lnTo>
                  <a:lnTo>
                    <a:pt x="26" y="424"/>
                  </a:lnTo>
                  <a:lnTo>
                    <a:pt x="24" y="432"/>
                  </a:lnTo>
                  <a:lnTo>
                    <a:pt x="22" y="440"/>
                  </a:lnTo>
                  <a:lnTo>
                    <a:pt x="20" y="447"/>
                  </a:lnTo>
                  <a:lnTo>
                    <a:pt x="17" y="455"/>
                  </a:lnTo>
                  <a:lnTo>
                    <a:pt x="15" y="462"/>
                  </a:lnTo>
                  <a:lnTo>
                    <a:pt x="13" y="468"/>
                  </a:lnTo>
                  <a:lnTo>
                    <a:pt x="11" y="476"/>
                  </a:lnTo>
                  <a:lnTo>
                    <a:pt x="9" y="483"/>
                  </a:lnTo>
                  <a:lnTo>
                    <a:pt x="9" y="491"/>
                  </a:lnTo>
                  <a:lnTo>
                    <a:pt x="7" y="498"/>
                  </a:lnTo>
                  <a:lnTo>
                    <a:pt x="7" y="506"/>
                  </a:lnTo>
                  <a:lnTo>
                    <a:pt x="5" y="514"/>
                  </a:lnTo>
                  <a:lnTo>
                    <a:pt x="3" y="519"/>
                  </a:lnTo>
                  <a:lnTo>
                    <a:pt x="1" y="527"/>
                  </a:lnTo>
                  <a:lnTo>
                    <a:pt x="1" y="535"/>
                  </a:lnTo>
                  <a:lnTo>
                    <a:pt x="1" y="540"/>
                  </a:lnTo>
                  <a:lnTo>
                    <a:pt x="1" y="548"/>
                  </a:lnTo>
                  <a:lnTo>
                    <a:pt x="1" y="554"/>
                  </a:lnTo>
                  <a:lnTo>
                    <a:pt x="1" y="561"/>
                  </a:lnTo>
                  <a:lnTo>
                    <a:pt x="0" y="567"/>
                  </a:lnTo>
                  <a:lnTo>
                    <a:pt x="0" y="573"/>
                  </a:lnTo>
                  <a:lnTo>
                    <a:pt x="0" y="580"/>
                  </a:lnTo>
                  <a:lnTo>
                    <a:pt x="1" y="586"/>
                  </a:lnTo>
                  <a:lnTo>
                    <a:pt x="1" y="592"/>
                  </a:lnTo>
                  <a:lnTo>
                    <a:pt x="1" y="597"/>
                  </a:lnTo>
                  <a:lnTo>
                    <a:pt x="1" y="603"/>
                  </a:lnTo>
                  <a:lnTo>
                    <a:pt x="3" y="611"/>
                  </a:lnTo>
                  <a:lnTo>
                    <a:pt x="3" y="614"/>
                  </a:lnTo>
                  <a:lnTo>
                    <a:pt x="5" y="620"/>
                  </a:lnTo>
                  <a:lnTo>
                    <a:pt x="5" y="626"/>
                  </a:lnTo>
                  <a:lnTo>
                    <a:pt x="7" y="632"/>
                  </a:lnTo>
                  <a:lnTo>
                    <a:pt x="9" y="641"/>
                  </a:lnTo>
                  <a:lnTo>
                    <a:pt x="15" y="652"/>
                  </a:lnTo>
                  <a:lnTo>
                    <a:pt x="17" y="662"/>
                  </a:lnTo>
                  <a:lnTo>
                    <a:pt x="22" y="671"/>
                  </a:lnTo>
                  <a:lnTo>
                    <a:pt x="28" y="681"/>
                  </a:lnTo>
                  <a:lnTo>
                    <a:pt x="34" y="690"/>
                  </a:lnTo>
                  <a:lnTo>
                    <a:pt x="40" y="696"/>
                  </a:lnTo>
                  <a:lnTo>
                    <a:pt x="45" y="704"/>
                  </a:lnTo>
                  <a:lnTo>
                    <a:pt x="53" y="711"/>
                  </a:lnTo>
                  <a:lnTo>
                    <a:pt x="60" y="719"/>
                  </a:lnTo>
                  <a:lnTo>
                    <a:pt x="70" y="725"/>
                  </a:lnTo>
                  <a:lnTo>
                    <a:pt x="78" y="730"/>
                  </a:lnTo>
                  <a:lnTo>
                    <a:pt x="87" y="734"/>
                  </a:lnTo>
                  <a:lnTo>
                    <a:pt x="98" y="742"/>
                  </a:lnTo>
                  <a:lnTo>
                    <a:pt x="108" y="746"/>
                  </a:lnTo>
                  <a:lnTo>
                    <a:pt x="117" y="749"/>
                  </a:lnTo>
                  <a:lnTo>
                    <a:pt x="123" y="749"/>
                  </a:lnTo>
                  <a:lnTo>
                    <a:pt x="129" y="753"/>
                  </a:lnTo>
                  <a:lnTo>
                    <a:pt x="135" y="753"/>
                  </a:lnTo>
                  <a:lnTo>
                    <a:pt x="140" y="757"/>
                  </a:lnTo>
                  <a:lnTo>
                    <a:pt x="144" y="757"/>
                  </a:lnTo>
                  <a:lnTo>
                    <a:pt x="152" y="759"/>
                  </a:lnTo>
                  <a:lnTo>
                    <a:pt x="157" y="761"/>
                  </a:lnTo>
                  <a:lnTo>
                    <a:pt x="163" y="763"/>
                  </a:lnTo>
                  <a:lnTo>
                    <a:pt x="169" y="763"/>
                  </a:lnTo>
                  <a:lnTo>
                    <a:pt x="175" y="765"/>
                  </a:lnTo>
                  <a:lnTo>
                    <a:pt x="180" y="766"/>
                  </a:lnTo>
                  <a:lnTo>
                    <a:pt x="186" y="768"/>
                  </a:lnTo>
                  <a:lnTo>
                    <a:pt x="192" y="768"/>
                  </a:lnTo>
                  <a:lnTo>
                    <a:pt x="197" y="770"/>
                  </a:lnTo>
                  <a:lnTo>
                    <a:pt x="203" y="770"/>
                  </a:lnTo>
                  <a:lnTo>
                    <a:pt x="211" y="772"/>
                  </a:lnTo>
                  <a:lnTo>
                    <a:pt x="216" y="772"/>
                  </a:lnTo>
                  <a:lnTo>
                    <a:pt x="222" y="774"/>
                  </a:lnTo>
                  <a:lnTo>
                    <a:pt x="228" y="774"/>
                  </a:lnTo>
                  <a:lnTo>
                    <a:pt x="235" y="776"/>
                  </a:lnTo>
                  <a:lnTo>
                    <a:pt x="241" y="776"/>
                  </a:lnTo>
                  <a:lnTo>
                    <a:pt x="247" y="776"/>
                  </a:lnTo>
                  <a:lnTo>
                    <a:pt x="253" y="776"/>
                  </a:lnTo>
                  <a:lnTo>
                    <a:pt x="260" y="778"/>
                  </a:lnTo>
                  <a:lnTo>
                    <a:pt x="266" y="778"/>
                  </a:lnTo>
                  <a:lnTo>
                    <a:pt x="272" y="778"/>
                  </a:lnTo>
                  <a:lnTo>
                    <a:pt x="277" y="778"/>
                  </a:lnTo>
                  <a:lnTo>
                    <a:pt x="285" y="778"/>
                  </a:lnTo>
                  <a:lnTo>
                    <a:pt x="291" y="778"/>
                  </a:lnTo>
                  <a:lnTo>
                    <a:pt x="296" y="776"/>
                  </a:lnTo>
                  <a:lnTo>
                    <a:pt x="302" y="776"/>
                  </a:lnTo>
                  <a:lnTo>
                    <a:pt x="308" y="776"/>
                  </a:lnTo>
                  <a:lnTo>
                    <a:pt x="313" y="774"/>
                  </a:lnTo>
                  <a:lnTo>
                    <a:pt x="319" y="774"/>
                  </a:lnTo>
                  <a:lnTo>
                    <a:pt x="325" y="772"/>
                  </a:lnTo>
                  <a:lnTo>
                    <a:pt x="332" y="772"/>
                  </a:lnTo>
                  <a:lnTo>
                    <a:pt x="336" y="770"/>
                  </a:lnTo>
                  <a:lnTo>
                    <a:pt x="342" y="770"/>
                  </a:lnTo>
                  <a:lnTo>
                    <a:pt x="348" y="768"/>
                  </a:lnTo>
                  <a:lnTo>
                    <a:pt x="353" y="766"/>
                  </a:lnTo>
                  <a:lnTo>
                    <a:pt x="359" y="765"/>
                  </a:lnTo>
                  <a:lnTo>
                    <a:pt x="365" y="763"/>
                  </a:lnTo>
                  <a:lnTo>
                    <a:pt x="370" y="761"/>
                  </a:lnTo>
                  <a:lnTo>
                    <a:pt x="376" y="761"/>
                  </a:lnTo>
                  <a:lnTo>
                    <a:pt x="386" y="755"/>
                  </a:lnTo>
                  <a:lnTo>
                    <a:pt x="395" y="749"/>
                  </a:lnTo>
                  <a:lnTo>
                    <a:pt x="405" y="744"/>
                  </a:lnTo>
                  <a:lnTo>
                    <a:pt x="416" y="738"/>
                  </a:lnTo>
                  <a:lnTo>
                    <a:pt x="424" y="730"/>
                  </a:lnTo>
                  <a:lnTo>
                    <a:pt x="433" y="723"/>
                  </a:lnTo>
                  <a:lnTo>
                    <a:pt x="441" y="715"/>
                  </a:lnTo>
                  <a:lnTo>
                    <a:pt x="448" y="706"/>
                  </a:lnTo>
                  <a:lnTo>
                    <a:pt x="452" y="700"/>
                  </a:lnTo>
                  <a:lnTo>
                    <a:pt x="456" y="694"/>
                  </a:lnTo>
                  <a:lnTo>
                    <a:pt x="458" y="689"/>
                  </a:lnTo>
                  <a:lnTo>
                    <a:pt x="462" y="685"/>
                  </a:lnTo>
                  <a:lnTo>
                    <a:pt x="465" y="679"/>
                  </a:lnTo>
                  <a:lnTo>
                    <a:pt x="467" y="673"/>
                  </a:lnTo>
                  <a:lnTo>
                    <a:pt x="471" y="668"/>
                  </a:lnTo>
                  <a:lnTo>
                    <a:pt x="475" y="662"/>
                  </a:lnTo>
                  <a:lnTo>
                    <a:pt x="477" y="652"/>
                  </a:lnTo>
                  <a:lnTo>
                    <a:pt x="479" y="647"/>
                  </a:lnTo>
                  <a:lnTo>
                    <a:pt x="483" y="639"/>
                  </a:lnTo>
                  <a:lnTo>
                    <a:pt x="485" y="633"/>
                  </a:lnTo>
                  <a:lnTo>
                    <a:pt x="486" y="626"/>
                  </a:lnTo>
                  <a:lnTo>
                    <a:pt x="490" y="620"/>
                  </a:lnTo>
                  <a:lnTo>
                    <a:pt x="492" y="613"/>
                  </a:lnTo>
                  <a:lnTo>
                    <a:pt x="494" y="607"/>
                  </a:lnTo>
                  <a:lnTo>
                    <a:pt x="496" y="597"/>
                  </a:lnTo>
                  <a:lnTo>
                    <a:pt x="498" y="592"/>
                  </a:lnTo>
                  <a:lnTo>
                    <a:pt x="500" y="582"/>
                  </a:lnTo>
                  <a:lnTo>
                    <a:pt x="502" y="575"/>
                  </a:lnTo>
                  <a:lnTo>
                    <a:pt x="502" y="567"/>
                  </a:lnTo>
                  <a:lnTo>
                    <a:pt x="505" y="559"/>
                  </a:lnTo>
                  <a:lnTo>
                    <a:pt x="505" y="552"/>
                  </a:lnTo>
                  <a:lnTo>
                    <a:pt x="507" y="544"/>
                  </a:lnTo>
                  <a:lnTo>
                    <a:pt x="509" y="535"/>
                  </a:lnTo>
                  <a:lnTo>
                    <a:pt x="509" y="527"/>
                  </a:lnTo>
                  <a:lnTo>
                    <a:pt x="511" y="519"/>
                  </a:lnTo>
                  <a:lnTo>
                    <a:pt x="511" y="512"/>
                  </a:lnTo>
                  <a:lnTo>
                    <a:pt x="513" y="502"/>
                  </a:lnTo>
                  <a:lnTo>
                    <a:pt x="513" y="495"/>
                  </a:lnTo>
                  <a:lnTo>
                    <a:pt x="515" y="487"/>
                  </a:lnTo>
                  <a:lnTo>
                    <a:pt x="515" y="479"/>
                  </a:lnTo>
                  <a:lnTo>
                    <a:pt x="515" y="470"/>
                  </a:lnTo>
                  <a:lnTo>
                    <a:pt x="515" y="462"/>
                  </a:lnTo>
                  <a:lnTo>
                    <a:pt x="515" y="453"/>
                  </a:lnTo>
                  <a:lnTo>
                    <a:pt x="515" y="445"/>
                  </a:lnTo>
                  <a:lnTo>
                    <a:pt x="515" y="438"/>
                  </a:lnTo>
                  <a:lnTo>
                    <a:pt x="515" y="428"/>
                  </a:lnTo>
                  <a:lnTo>
                    <a:pt x="515" y="421"/>
                  </a:lnTo>
                  <a:lnTo>
                    <a:pt x="515" y="413"/>
                  </a:lnTo>
                  <a:lnTo>
                    <a:pt x="513" y="403"/>
                  </a:lnTo>
                  <a:lnTo>
                    <a:pt x="513" y="396"/>
                  </a:lnTo>
                  <a:lnTo>
                    <a:pt x="511" y="388"/>
                  </a:lnTo>
                  <a:lnTo>
                    <a:pt x="511" y="381"/>
                  </a:lnTo>
                  <a:lnTo>
                    <a:pt x="511" y="371"/>
                  </a:lnTo>
                  <a:lnTo>
                    <a:pt x="509" y="364"/>
                  </a:lnTo>
                  <a:lnTo>
                    <a:pt x="509" y="356"/>
                  </a:lnTo>
                  <a:lnTo>
                    <a:pt x="509" y="350"/>
                  </a:lnTo>
                  <a:lnTo>
                    <a:pt x="507" y="341"/>
                  </a:lnTo>
                  <a:lnTo>
                    <a:pt x="505" y="333"/>
                  </a:lnTo>
                  <a:lnTo>
                    <a:pt x="504" y="325"/>
                  </a:lnTo>
                  <a:lnTo>
                    <a:pt x="502" y="318"/>
                  </a:lnTo>
                  <a:lnTo>
                    <a:pt x="500" y="310"/>
                  </a:lnTo>
                  <a:lnTo>
                    <a:pt x="498" y="305"/>
                  </a:lnTo>
                  <a:lnTo>
                    <a:pt x="496" y="297"/>
                  </a:lnTo>
                  <a:lnTo>
                    <a:pt x="496" y="291"/>
                  </a:lnTo>
                  <a:lnTo>
                    <a:pt x="492" y="284"/>
                  </a:lnTo>
                  <a:lnTo>
                    <a:pt x="490" y="278"/>
                  </a:lnTo>
                  <a:lnTo>
                    <a:pt x="488" y="272"/>
                  </a:lnTo>
                  <a:lnTo>
                    <a:pt x="486" y="267"/>
                  </a:lnTo>
                  <a:lnTo>
                    <a:pt x="483" y="259"/>
                  </a:lnTo>
                  <a:lnTo>
                    <a:pt x="481" y="253"/>
                  </a:lnTo>
                  <a:lnTo>
                    <a:pt x="479" y="248"/>
                  </a:lnTo>
                  <a:lnTo>
                    <a:pt x="477" y="242"/>
                  </a:lnTo>
                  <a:lnTo>
                    <a:pt x="473" y="236"/>
                  </a:lnTo>
                  <a:lnTo>
                    <a:pt x="471" y="230"/>
                  </a:lnTo>
                  <a:lnTo>
                    <a:pt x="467" y="227"/>
                  </a:lnTo>
                  <a:lnTo>
                    <a:pt x="465" y="221"/>
                  </a:lnTo>
                  <a:lnTo>
                    <a:pt x="460" y="211"/>
                  </a:lnTo>
                  <a:lnTo>
                    <a:pt x="454" y="202"/>
                  </a:lnTo>
                  <a:lnTo>
                    <a:pt x="448" y="192"/>
                  </a:lnTo>
                  <a:lnTo>
                    <a:pt x="443" y="185"/>
                  </a:lnTo>
                  <a:lnTo>
                    <a:pt x="439" y="175"/>
                  </a:lnTo>
                  <a:lnTo>
                    <a:pt x="435" y="168"/>
                  </a:lnTo>
                  <a:lnTo>
                    <a:pt x="429" y="160"/>
                  </a:lnTo>
                  <a:lnTo>
                    <a:pt x="426" y="153"/>
                  </a:lnTo>
                  <a:lnTo>
                    <a:pt x="420" y="145"/>
                  </a:lnTo>
                  <a:lnTo>
                    <a:pt x="416" y="139"/>
                  </a:lnTo>
                  <a:lnTo>
                    <a:pt x="412" y="134"/>
                  </a:lnTo>
                  <a:lnTo>
                    <a:pt x="407" y="128"/>
                  </a:lnTo>
                  <a:lnTo>
                    <a:pt x="405" y="122"/>
                  </a:lnTo>
                  <a:lnTo>
                    <a:pt x="401" y="118"/>
                  </a:lnTo>
                  <a:lnTo>
                    <a:pt x="395" y="109"/>
                  </a:lnTo>
                  <a:lnTo>
                    <a:pt x="389" y="101"/>
                  </a:lnTo>
                  <a:lnTo>
                    <a:pt x="384" y="94"/>
                  </a:lnTo>
                  <a:lnTo>
                    <a:pt x="380" y="90"/>
                  </a:lnTo>
                  <a:lnTo>
                    <a:pt x="374" y="82"/>
                  </a:lnTo>
                  <a:lnTo>
                    <a:pt x="374" y="80"/>
                  </a:lnTo>
                  <a:lnTo>
                    <a:pt x="306" y="173"/>
                  </a:lnTo>
                  <a:lnTo>
                    <a:pt x="310" y="179"/>
                  </a:lnTo>
                  <a:lnTo>
                    <a:pt x="313" y="187"/>
                  </a:lnTo>
                  <a:lnTo>
                    <a:pt x="317" y="191"/>
                  </a:lnTo>
                  <a:lnTo>
                    <a:pt x="321" y="196"/>
                  </a:lnTo>
                  <a:lnTo>
                    <a:pt x="327" y="206"/>
                  </a:lnTo>
                  <a:lnTo>
                    <a:pt x="332" y="213"/>
                  </a:lnTo>
                  <a:lnTo>
                    <a:pt x="336" y="219"/>
                  </a:lnTo>
                  <a:lnTo>
                    <a:pt x="342" y="225"/>
                  </a:lnTo>
                  <a:lnTo>
                    <a:pt x="346" y="230"/>
                  </a:lnTo>
                  <a:lnTo>
                    <a:pt x="349" y="236"/>
                  </a:lnTo>
                  <a:lnTo>
                    <a:pt x="351" y="242"/>
                  </a:lnTo>
                  <a:lnTo>
                    <a:pt x="355" y="248"/>
                  </a:lnTo>
                  <a:lnTo>
                    <a:pt x="359" y="253"/>
                  </a:lnTo>
                  <a:lnTo>
                    <a:pt x="363" y="261"/>
                  </a:lnTo>
                  <a:lnTo>
                    <a:pt x="365" y="265"/>
                  </a:lnTo>
                  <a:lnTo>
                    <a:pt x="367" y="270"/>
                  </a:lnTo>
                  <a:lnTo>
                    <a:pt x="370" y="274"/>
                  </a:lnTo>
                  <a:lnTo>
                    <a:pt x="372" y="280"/>
                  </a:lnTo>
                  <a:lnTo>
                    <a:pt x="374" y="286"/>
                  </a:lnTo>
                  <a:lnTo>
                    <a:pt x="378" y="293"/>
                  </a:lnTo>
                  <a:lnTo>
                    <a:pt x="382" y="299"/>
                  </a:lnTo>
                  <a:lnTo>
                    <a:pt x="386" y="308"/>
                  </a:lnTo>
                  <a:lnTo>
                    <a:pt x="388" y="316"/>
                  </a:lnTo>
                  <a:lnTo>
                    <a:pt x="391" y="324"/>
                  </a:lnTo>
                  <a:lnTo>
                    <a:pt x="393" y="331"/>
                  </a:lnTo>
                  <a:lnTo>
                    <a:pt x="397" y="343"/>
                  </a:lnTo>
                  <a:lnTo>
                    <a:pt x="399" y="350"/>
                  </a:lnTo>
                  <a:lnTo>
                    <a:pt x="401" y="360"/>
                  </a:lnTo>
                  <a:lnTo>
                    <a:pt x="403" y="369"/>
                  </a:lnTo>
                  <a:lnTo>
                    <a:pt x="405" y="379"/>
                  </a:lnTo>
                  <a:lnTo>
                    <a:pt x="405" y="388"/>
                  </a:lnTo>
                  <a:lnTo>
                    <a:pt x="407" y="398"/>
                  </a:lnTo>
                  <a:lnTo>
                    <a:pt x="407" y="407"/>
                  </a:lnTo>
                  <a:lnTo>
                    <a:pt x="408" y="419"/>
                  </a:lnTo>
                  <a:lnTo>
                    <a:pt x="408" y="424"/>
                  </a:lnTo>
                  <a:lnTo>
                    <a:pt x="408" y="428"/>
                  </a:lnTo>
                  <a:lnTo>
                    <a:pt x="408" y="434"/>
                  </a:lnTo>
                  <a:lnTo>
                    <a:pt x="408" y="440"/>
                  </a:lnTo>
                  <a:lnTo>
                    <a:pt x="408" y="445"/>
                  </a:lnTo>
                  <a:lnTo>
                    <a:pt x="408" y="449"/>
                  </a:lnTo>
                  <a:lnTo>
                    <a:pt x="408" y="455"/>
                  </a:lnTo>
                  <a:lnTo>
                    <a:pt x="408" y="460"/>
                  </a:lnTo>
                  <a:lnTo>
                    <a:pt x="407" y="470"/>
                  </a:lnTo>
                  <a:lnTo>
                    <a:pt x="405" y="479"/>
                  </a:lnTo>
                  <a:lnTo>
                    <a:pt x="405" y="489"/>
                  </a:lnTo>
                  <a:lnTo>
                    <a:pt x="403" y="500"/>
                  </a:lnTo>
                  <a:lnTo>
                    <a:pt x="401" y="510"/>
                  </a:lnTo>
                  <a:lnTo>
                    <a:pt x="399" y="519"/>
                  </a:lnTo>
                  <a:lnTo>
                    <a:pt x="397" y="529"/>
                  </a:lnTo>
                  <a:lnTo>
                    <a:pt x="395" y="538"/>
                  </a:lnTo>
                  <a:lnTo>
                    <a:pt x="393" y="546"/>
                  </a:lnTo>
                  <a:lnTo>
                    <a:pt x="389" y="555"/>
                  </a:lnTo>
                  <a:lnTo>
                    <a:pt x="388" y="563"/>
                  </a:lnTo>
                  <a:lnTo>
                    <a:pt x="384" y="573"/>
                  </a:lnTo>
                  <a:lnTo>
                    <a:pt x="380" y="580"/>
                  </a:lnTo>
                  <a:lnTo>
                    <a:pt x="378" y="588"/>
                  </a:lnTo>
                  <a:lnTo>
                    <a:pt x="374" y="595"/>
                  </a:lnTo>
                  <a:lnTo>
                    <a:pt x="372" y="603"/>
                  </a:lnTo>
                  <a:lnTo>
                    <a:pt x="367" y="609"/>
                  </a:lnTo>
                  <a:lnTo>
                    <a:pt x="363" y="614"/>
                  </a:lnTo>
                  <a:lnTo>
                    <a:pt x="357" y="620"/>
                  </a:lnTo>
                  <a:lnTo>
                    <a:pt x="353" y="626"/>
                  </a:lnTo>
                  <a:lnTo>
                    <a:pt x="348" y="630"/>
                  </a:lnTo>
                  <a:lnTo>
                    <a:pt x="342" y="633"/>
                  </a:lnTo>
                  <a:lnTo>
                    <a:pt x="336" y="637"/>
                  </a:lnTo>
                  <a:lnTo>
                    <a:pt x="330" y="643"/>
                  </a:lnTo>
                  <a:lnTo>
                    <a:pt x="323" y="645"/>
                  </a:lnTo>
                  <a:lnTo>
                    <a:pt x="317" y="647"/>
                  </a:lnTo>
                  <a:lnTo>
                    <a:pt x="310" y="651"/>
                  </a:lnTo>
                  <a:lnTo>
                    <a:pt x="304" y="652"/>
                  </a:lnTo>
                  <a:lnTo>
                    <a:pt x="296" y="654"/>
                  </a:lnTo>
                  <a:lnTo>
                    <a:pt x="289" y="656"/>
                  </a:lnTo>
                  <a:lnTo>
                    <a:pt x="283" y="658"/>
                  </a:lnTo>
                  <a:lnTo>
                    <a:pt x="275" y="660"/>
                  </a:lnTo>
                  <a:lnTo>
                    <a:pt x="268" y="660"/>
                  </a:lnTo>
                  <a:lnTo>
                    <a:pt x="260" y="662"/>
                  </a:lnTo>
                  <a:lnTo>
                    <a:pt x="253" y="662"/>
                  </a:lnTo>
                  <a:lnTo>
                    <a:pt x="247" y="662"/>
                  </a:lnTo>
                  <a:lnTo>
                    <a:pt x="237" y="660"/>
                  </a:lnTo>
                  <a:lnTo>
                    <a:pt x="232" y="660"/>
                  </a:lnTo>
                  <a:lnTo>
                    <a:pt x="224" y="660"/>
                  </a:lnTo>
                  <a:lnTo>
                    <a:pt x="216" y="660"/>
                  </a:lnTo>
                  <a:lnTo>
                    <a:pt x="209" y="658"/>
                  </a:lnTo>
                  <a:lnTo>
                    <a:pt x="203" y="654"/>
                  </a:lnTo>
                  <a:lnTo>
                    <a:pt x="195" y="652"/>
                  </a:lnTo>
                  <a:lnTo>
                    <a:pt x="190" y="652"/>
                  </a:lnTo>
                  <a:lnTo>
                    <a:pt x="184" y="649"/>
                  </a:lnTo>
                  <a:lnTo>
                    <a:pt x="176" y="647"/>
                  </a:lnTo>
                  <a:lnTo>
                    <a:pt x="171" y="645"/>
                  </a:lnTo>
                  <a:lnTo>
                    <a:pt x="167" y="643"/>
                  </a:lnTo>
                  <a:lnTo>
                    <a:pt x="161" y="639"/>
                  </a:lnTo>
                  <a:lnTo>
                    <a:pt x="156" y="635"/>
                  </a:lnTo>
                  <a:lnTo>
                    <a:pt x="150" y="632"/>
                  </a:lnTo>
                  <a:lnTo>
                    <a:pt x="144" y="628"/>
                  </a:lnTo>
                  <a:lnTo>
                    <a:pt x="136" y="620"/>
                  </a:lnTo>
                  <a:lnTo>
                    <a:pt x="131" y="611"/>
                  </a:lnTo>
                  <a:lnTo>
                    <a:pt x="127" y="605"/>
                  </a:lnTo>
                  <a:lnTo>
                    <a:pt x="123" y="599"/>
                  </a:lnTo>
                  <a:lnTo>
                    <a:pt x="121" y="594"/>
                  </a:lnTo>
                  <a:lnTo>
                    <a:pt x="119" y="588"/>
                  </a:lnTo>
                  <a:lnTo>
                    <a:pt x="117" y="580"/>
                  </a:lnTo>
                  <a:lnTo>
                    <a:pt x="117" y="575"/>
                  </a:lnTo>
                  <a:lnTo>
                    <a:pt x="116" y="567"/>
                  </a:lnTo>
                  <a:lnTo>
                    <a:pt x="116" y="561"/>
                  </a:lnTo>
                  <a:lnTo>
                    <a:pt x="116" y="552"/>
                  </a:lnTo>
                  <a:lnTo>
                    <a:pt x="116" y="544"/>
                  </a:lnTo>
                  <a:lnTo>
                    <a:pt x="116" y="536"/>
                  </a:lnTo>
                  <a:lnTo>
                    <a:pt x="116" y="529"/>
                  </a:lnTo>
                  <a:lnTo>
                    <a:pt x="116" y="519"/>
                  </a:lnTo>
                  <a:lnTo>
                    <a:pt x="117" y="510"/>
                  </a:lnTo>
                  <a:lnTo>
                    <a:pt x="119" y="500"/>
                  </a:lnTo>
                  <a:lnTo>
                    <a:pt x="123" y="491"/>
                  </a:lnTo>
                  <a:lnTo>
                    <a:pt x="123" y="485"/>
                  </a:lnTo>
                  <a:lnTo>
                    <a:pt x="125" y="479"/>
                  </a:lnTo>
                  <a:lnTo>
                    <a:pt x="125" y="474"/>
                  </a:lnTo>
                  <a:lnTo>
                    <a:pt x="127" y="470"/>
                  </a:lnTo>
                  <a:lnTo>
                    <a:pt x="129" y="464"/>
                  </a:lnTo>
                  <a:lnTo>
                    <a:pt x="131" y="459"/>
                  </a:lnTo>
                  <a:lnTo>
                    <a:pt x="131" y="453"/>
                  </a:lnTo>
                  <a:lnTo>
                    <a:pt x="135" y="447"/>
                  </a:lnTo>
                  <a:lnTo>
                    <a:pt x="136" y="441"/>
                  </a:lnTo>
                  <a:lnTo>
                    <a:pt x="138" y="436"/>
                  </a:lnTo>
                  <a:lnTo>
                    <a:pt x="140" y="430"/>
                  </a:lnTo>
                  <a:lnTo>
                    <a:pt x="142" y="424"/>
                  </a:lnTo>
                  <a:lnTo>
                    <a:pt x="146" y="417"/>
                  </a:lnTo>
                  <a:lnTo>
                    <a:pt x="150" y="411"/>
                  </a:lnTo>
                  <a:lnTo>
                    <a:pt x="152" y="405"/>
                  </a:lnTo>
                  <a:lnTo>
                    <a:pt x="156" y="400"/>
                  </a:lnTo>
                  <a:lnTo>
                    <a:pt x="157" y="392"/>
                  </a:lnTo>
                  <a:lnTo>
                    <a:pt x="159" y="384"/>
                  </a:lnTo>
                  <a:lnTo>
                    <a:pt x="163" y="379"/>
                  </a:lnTo>
                  <a:lnTo>
                    <a:pt x="165" y="371"/>
                  </a:lnTo>
                  <a:lnTo>
                    <a:pt x="169" y="364"/>
                  </a:lnTo>
                  <a:lnTo>
                    <a:pt x="173" y="358"/>
                  </a:lnTo>
                  <a:lnTo>
                    <a:pt x="175" y="350"/>
                  </a:lnTo>
                  <a:lnTo>
                    <a:pt x="178" y="345"/>
                  </a:lnTo>
                  <a:lnTo>
                    <a:pt x="182" y="335"/>
                  </a:lnTo>
                  <a:lnTo>
                    <a:pt x="186" y="329"/>
                  </a:lnTo>
                  <a:lnTo>
                    <a:pt x="190" y="322"/>
                  </a:lnTo>
                  <a:lnTo>
                    <a:pt x="194" y="314"/>
                  </a:lnTo>
                  <a:lnTo>
                    <a:pt x="197" y="306"/>
                  </a:lnTo>
                  <a:lnTo>
                    <a:pt x="201" y="301"/>
                  </a:lnTo>
                  <a:lnTo>
                    <a:pt x="205" y="293"/>
                  </a:lnTo>
                  <a:lnTo>
                    <a:pt x="209" y="286"/>
                  </a:lnTo>
                  <a:lnTo>
                    <a:pt x="213" y="278"/>
                  </a:lnTo>
                  <a:lnTo>
                    <a:pt x="216" y="272"/>
                  </a:lnTo>
                  <a:lnTo>
                    <a:pt x="220" y="265"/>
                  </a:lnTo>
                  <a:lnTo>
                    <a:pt x="224" y="257"/>
                  </a:lnTo>
                  <a:lnTo>
                    <a:pt x="228" y="249"/>
                  </a:lnTo>
                  <a:lnTo>
                    <a:pt x="233" y="242"/>
                  </a:lnTo>
                  <a:lnTo>
                    <a:pt x="237" y="234"/>
                  </a:lnTo>
                  <a:lnTo>
                    <a:pt x="243" y="229"/>
                  </a:lnTo>
                  <a:lnTo>
                    <a:pt x="245" y="221"/>
                  </a:lnTo>
                  <a:lnTo>
                    <a:pt x="251" y="215"/>
                  </a:lnTo>
                  <a:lnTo>
                    <a:pt x="254" y="208"/>
                  </a:lnTo>
                  <a:lnTo>
                    <a:pt x="258" y="202"/>
                  </a:lnTo>
                  <a:lnTo>
                    <a:pt x="262" y="194"/>
                  </a:lnTo>
                  <a:lnTo>
                    <a:pt x="266" y="189"/>
                  </a:lnTo>
                  <a:lnTo>
                    <a:pt x="270" y="181"/>
                  </a:lnTo>
                  <a:lnTo>
                    <a:pt x="275" y="175"/>
                  </a:lnTo>
                  <a:lnTo>
                    <a:pt x="277" y="170"/>
                  </a:lnTo>
                  <a:lnTo>
                    <a:pt x="281" y="162"/>
                  </a:lnTo>
                  <a:lnTo>
                    <a:pt x="285" y="156"/>
                  </a:lnTo>
                  <a:lnTo>
                    <a:pt x="289" y="151"/>
                  </a:lnTo>
                  <a:lnTo>
                    <a:pt x="292" y="145"/>
                  </a:lnTo>
                  <a:lnTo>
                    <a:pt x="296" y="139"/>
                  </a:lnTo>
                  <a:lnTo>
                    <a:pt x="300" y="134"/>
                  </a:lnTo>
                  <a:lnTo>
                    <a:pt x="304" y="130"/>
                  </a:lnTo>
                  <a:lnTo>
                    <a:pt x="308" y="124"/>
                  </a:lnTo>
                  <a:lnTo>
                    <a:pt x="310" y="118"/>
                  </a:lnTo>
                  <a:lnTo>
                    <a:pt x="313" y="113"/>
                  </a:lnTo>
                  <a:lnTo>
                    <a:pt x="317" y="109"/>
                  </a:lnTo>
                  <a:lnTo>
                    <a:pt x="323" y="99"/>
                  </a:lnTo>
                  <a:lnTo>
                    <a:pt x="330" y="92"/>
                  </a:lnTo>
                  <a:lnTo>
                    <a:pt x="334" y="84"/>
                  </a:lnTo>
                  <a:lnTo>
                    <a:pt x="338" y="78"/>
                  </a:lnTo>
                  <a:lnTo>
                    <a:pt x="342" y="71"/>
                  </a:lnTo>
                  <a:lnTo>
                    <a:pt x="346" y="67"/>
                  </a:lnTo>
                  <a:lnTo>
                    <a:pt x="351" y="61"/>
                  </a:lnTo>
                  <a:lnTo>
                    <a:pt x="353" y="59"/>
                  </a:lnTo>
                  <a:lnTo>
                    <a:pt x="258" y="0"/>
                  </a:lnTo>
                  <a:lnTo>
                    <a:pt x="258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112"/>
            <p:cNvSpPr>
              <a:spLocks/>
            </p:cNvSpPr>
            <p:nvPr/>
          </p:nvSpPr>
          <p:spPr bwMode="auto">
            <a:xfrm>
              <a:off x="3245" y="2561"/>
              <a:ext cx="51" cy="57"/>
            </a:xfrm>
            <a:custGeom>
              <a:avLst/>
              <a:gdLst>
                <a:gd name="T0" fmla="*/ 80 w 101"/>
                <a:gd name="T1" fmla="*/ 0 h 114"/>
                <a:gd name="T2" fmla="*/ 101 w 101"/>
                <a:gd name="T3" fmla="*/ 21 h 114"/>
                <a:gd name="T4" fmla="*/ 94 w 101"/>
                <a:gd name="T5" fmla="*/ 92 h 114"/>
                <a:gd name="T6" fmla="*/ 33 w 101"/>
                <a:gd name="T7" fmla="*/ 114 h 114"/>
                <a:gd name="T8" fmla="*/ 4 w 101"/>
                <a:gd name="T9" fmla="*/ 94 h 114"/>
                <a:gd name="T10" fmla="*/ 0 w 101"/>
                <a:gd name="T11" fmla="*/ 21 h 114"/>
                <a:gd name="T12" fmla="*/ 80 w 101"/>
                <a:gd name="T13" fmla="*/ 0 h 114"/>
                <a:gd name="T14" fmla="*/ 80 w 101"/>
                <a:gd name="T15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1" h="114">
                  <a:moveTo>
                    <a:pt x="80" y="0"/>
                  </a:moveTo>
                  <a:lnTo>
                    <a:pt x="101" y="21"/>
                  </a:lnTo>
                  <a:lnTo>
                    <a:pt x="94" y="92"/>
                  </a:lnTo>
                  <a:lnTo>
                    <a:pt x="33" y="114"/>
                  </a:lnTo>
                  <a:lnTo>
                    <a:pt x="4" y="94"/>
                  </a:lnTo>
                  <a:lnTo>
                    <a:pt x="0" y="21"/>
                  </a:lnTo>
                  <a:lnTo>
                    <a:pt x="80" y="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113"/>
            <p:cNvSpPr>
              <a:spLocks/>
            </p:cNvSpPr>
            <p:nvPr/>
          </p:nvSpPr>
          <p:spPr bwMode="auto">
            <a:xfrm>
              <a:off x="3382" y="2736"/>
              <a:ext cx="225" cy="383"/>
            </a:xfrm>
            <a:custGeom>
              <a:avLst/>
              <a:gdLst>
                <a:gd name="T0" fmla="*/ 240 w 451"/>
                <a:gd name="T1" fmla="*/ 29 h 766"/>
                <a:gd name="T2" fmla="*/ 259 w 451"/>
                <a:gd name="T3" fmla="*/ 67 h 766"/>
                <a:gd name="T4" fmla="*/ 280 w 451"/>
                <a:gd name="T5" fmla="*/ 112 h 766"/>
                <a:gd name="T6" fmla="*/ 306 w 451"/>
                <a:gd name="T7" fmla="*/ 167 h 766"/>
                <a:gd name="T8" fmla="*/ 333 w 451"/>
                <a:gd name="T9" fmla="*/ 228 h 766"/>
                <a:gd name="T10" fmla="*/ 362 w 451"/>
                <a:gd name="T11" fmla="*/ 291 h 766"/>
                <a:gd name="T12" fmla="*/ 386 w 451"/>
                <a:gd name="T13" fmla="*/ 350 h 766"/>
                <a:gd name="T14" fmla="*/ 411 w 451"/>
                <a:gd name="T15" fmla="*/ 405 h 766"/>
                <a:gd name="T16" fmla="*/ 428 w 451"/>
                <a:gd name="T17" fmla="*/ 454 h 766"/>
                <a:gd name="T18" fmla="*/ 440 w 451"/>
                <a:gd name="T19" fmla="*/ 502 h 766"/>
                <a:gd name="T20" fmla="*/ 447 w 451"/>
                <a:gd name="T21" fmla="*/ 546 h 766"/>
                <a:gd name="T22" fmla="*/ 449 w 451"/>
                <a:gd name="T23" fmla="*/ 586 h 766"/>
                <a:gd name="T24" fmla="*/ 445 w 451"/>
                <a:gd name="T25" fmla="*/ 627 h 766"/>
                <a:gd name="T26" fmla="*/ 422 w 451"/>
                <a:gd name="T27" fmla="*/ 688 h 766"/>
                <a:gd name="T28" fmla="*/ 375 w 451"/>
                <a:gd name="T29" fmla="*/ 730 h 766"/>
                <a:gd name="T30" fmla="*/ 308 w 451"/>
                <a:gd name="T31" fmla="*/ 753 h 766"/>
                <a:gd name="T32" fmla="*/ 261 w 451"/>
                <a:gd name="T33" fmla="*/ 760 h 766"/>
                <a:gd name="T34" fmla="*/ 225 w 451"/>
                <a:gd name="T35" fmla="*/ 764 h 766"/>
                <a:gd name="T36" fmla="*/ 185 w 451"/>
                <a:gd name="T37" fmla="*/ 764 h 766"/>
                <a:gd name="T38" fmla="*/ 122 w 451"/>
                <a:gd name="T39" fmla="*/ 749 h 766"/>
                <a:gd name="T40" fmla="*/ 65 w 451"/>
                <a:gd name="T41" fmla="*/ 709 h 766"/>
                <a:gd name="T42" fmla="*/ 29 w 451"/>
                <a:gd name="T43" fmla="*/ 650 h 766"/>
                <a:gd name="T44" fmla="*/ 15 w 451"/>
                <a:gd name="T45" fmla="*/ 608 h 766"/>
                <a:gd name="T46" fmla="*/ 6 w 451"/>
                <a:gd name="T47" fmla="*/ 561 h 766"/>
                <a:gd name="T48" fmla="*/ 0 w 451"/>
                <a:gd name="T49" fmla="*/ 511 h 766"/>
                <a:gd name="T50" fmla="*/ 0 w 451"/>
                <a:gd name="T51" fmla="*/ 460 h 766"/>
                <a:gd name="T52" fmla="*/ 2 w 451"/>
                <a:gd name="T53" fmla="*/ 411 h 766"/>
                <a:gd name="T54" fmla="*/ 12 w 451"/>
                <a:gd name="T55" fmla="*/ 365 h 766"/>
                <a:gd name="T56" fmla="*/ 23 w 451"/>
                <a:gd name="T57" fmla="*/ 323 h 766"/>
                <a:gd name="T58" fmla="*/ 54 w 451"/>
                <a:gd name="T59" fmla="*/ 262 h 766"/>
                <a:gd name="T60" fmla="*/ 82 w 451"/>
                <a:gd name="T61" fmla="*/ 213 h 766"/>
                <a:gd name="T62" fmla="*/ 111 w 451"/>
                <a:gd name="T63" fmla="*/ 173 h 766"/>
                <a:gd name="T64" fmla="*/ 175 w 451"/>
                <a:gd name="T65" fmla="*/ 236 h 766"/>
                <a:gd name="T66" fmla="*/ 149 w 451"/>
                <a:gd name="T67" fmla="*/ 280 h 766"/>
                <a:gd name="T68" fmla="*/ 128 w 451"/>
                <a:gd name="T69" fmla="*/ 319 h 766"/>
                <a:gd name="T70" fmla="*/ 111 w 451"/>
                <a:gd name="T71" fmla="*/ 361 h 766"/>
                <a:gd name="T72" fmla="*/ 97 w 451"/>
                <a:gd name="T73" fmla="*/ 418 h 766"/>
                <a:gd name="T74" fmla="*/ 93 w 451"/>
                <a:gd name="T75" fmla="*/ 477 h 766"/>
                <a:gd name="T76" fmla="*/ 101 w 451"/>
                <a:gd name="T77" fmla="*/ 538 h 766"/>
                <a:gd name="T78" fmla="*/ 118 w 451"/>
                <a:gd name="T79" fmla="*/ 593 h 766"/>
                <a:gd name="T80" fmla="*/ 143 w 451"/>
                <a:gd name="T81" fmla="*/ 633 h 766"/>
                <a:gd name="T82" fmla="*/ 179 w 451"/>
                <a:gd name="T83" fmla="*/ 654 h 766"/>
                <a:gd name="T84" fmla="*/ 223 w 451"/>
                <a:gd name="T85" fmla="*/ 664 h 766"/>
                <a:gd name="T86" fmla="*/ 267 w 451"/>
                <a:gd name="T87" fmla="*/ 660 h 766"/>
                <a:gd name="T88" fmla="*/ 306 w 451"/>
                <a:gd name="T89" fmla="*/ 648 h 766"/>
                <a:gd name="T90" fmla="*/ 343 w 451"/>
                <a:gd name="T91" fmla="*/ 605 h 766"/>
                <a:gd name="T92" fmla="*/ 350 w 451"/>
                <a:gd name="T93" fmla="*/ 561 h 766"/>
                <a:gd name="T94" fmla="*/ 343 w 451"/>
                <a:gd name="T95" fmla="*/ 506 h 766"/>
                <a:gd name="T96" fmla="*/ 325 w 451"/>
                <a:gd name="T97" fmla="*/ 454 h 766"/>
                <a:gd name="T98" fmla="*/ 308 w 451"/>
                <a:gd name="T99" fmla="*/ 415 h 766"/>
                <a:gd name="T100" fmla="*/ 289 w 451"/>
                <a:gd name="T101" fmla="*/ 369 h 766"/>
                <a:gd name="T102" fmla="*/ 268 w 451"/>
                <a:gd name="T103" fmla="*/ 319 h 766"/>
                <a:gd name="T104" fmla="*/ 247 w 451"/>
                <a:gd name="T105" fmla="*/ 270 h 766"/>
                <a:gd name="T106" fmla="*/ 227 w 451"/>
                <a:gd name="T107" fmla="*/ 223 h 766"/>
                <a:gd name="T108" fmla="*/ 204 w 451"/>
                <a:gd name="T109" fmla="*/ 179 h 766"/>
                <a:gd name="T110" fmla="*/ 185 w 451"/>
                <a:gd name="T111" fmla="*/ 137 h 766"/>
                <a:gd name="T112" fmla="*/ 166 w 451"/>
                <a:gd name="T113" fmla="*/ 93 h 7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51" h="766">
                  <a:moveTo>
                    <a:pt x="227" y="0"/>
                  </a:moveTo>
                  <a:lnTo>
                    <a:pt x="228" y="2"/>
                  </a:lnTo>
                  <a:lnTo>
                    <a:pt x="228" y="6"/>
                  </a:lnTo>
                  <a:lnTo>
                    <a:pt x="232" y="12"/>
                  </a:lnTo>
                  <a:lnTo>
                    <a:pt x="234" y="17"/>
                  </a:lnTo>
                  <a:lnTo>
                    <a:pt x="238" y="25"/>
                  </a:lnTo>
                  <a:lnTo>
                    <a:pt x="240" y="29"/>
                  </a:lnTo>
                  <a:lnTo>
                    <a:pt x="242" y="34"/>
                  </a:lnTo>
                  <a:lnTo>
                    <a:pt x="246" y="38"/>
                  </a:lnTo>
                  <a:lnTo>
                    <a:pt x="247" y="44"/>
                  </a:lnTo>
                  <a:lnTo>
                    <a:pt x="249" y="50"/>
                  </a:lnTo>
                  <a:lnTo>
                    <a:pt x="253" y="53"/>
                  </a:lnTo>
                  <a:lnTo>
                    <a:pt x="255" y="59"/>
                  </a:lnTo>
                  <a:lnTo>
                    <a:pt x="259" y="67"/>
                  </a:lnTo>
                  <a:lnTo>
                    <a:pt x="261" y="72"/>
                  </a:lnTo>
                  <a:lnTo>
                    <a:pt x="265" y="78"/>
                  </a:lnTo>
                  <a:lnTo>
                    <a:pt x="267" y="84"/>
                  </a:lnTo>
                  <a:lnTo>
                    <a:pt x="270" y="93"/>
                  </a:lnTo>
                  <a:lnTo>
                    <a:pt x="274" y="99"/>
                  </a:lnTo>
                  <a:lnTo>
                    <a:pt x="276" y="107"/>
                  </a:lnTo>
                  <a:lnTo>
                    <a:pt x="280" y="112"/>
                  </a:lnTo>
                  <a:lnTo>
                    <a:pt x="284" y="122"/>
                  </a:lnTo>
                  <a:lnTo>
                    <a:pt x="287" y="127"/>
                  </a:lnTo>
                  <a:lnTo>
                    <a:pt x="291" y="135"/>
                  </a:lnTo>
                  <a:lnTo>
                    <a:pt x="295" y="145"/>
                  </a:lnTo>
                  <a:lnTo>
                    <a:pt x="299" y="152"/>
                  </a:lnTo>
                  <a:lnTo>
                    <a:pt x="303" y="160"/>
                  </a:lnTo>
                  <a:lnTo>
                    <a:pt x="306" y="167"/>
                  </a:lnTo>
                  <a:lnTo>
                    <a:pt x="310" y="177"/>
                  </a:lnTo>
                  <a:lnTo>
                    <a:pt x="314" y="186"/>
                  </a:lnTo>
                  <a:lnTo>
                    <a:pt x="318" y="194"/>
                  </a:lnTo>
                  <a:lnTo>
                    <a:pt x="322" y="204"/>
                  </a:lnTo>
                  <a:lnTo>
                    <a:pt x="325" y="211"/>
                  </a:lnTo>
                  <a:lnTo>
                    <a:pt x="331" y="221"/>
                  </a:lnTo>
                  <a:lnTo>
                    <a:pt x="333" y="228"/>
                  </a:lnTo>
                  <a:lnTo>
                    <a:pt x="339" y="238"/>
                  </a:lnTo>
                  <a:lnTo>
                    <a:pt x="341" y="245"/>
                  </a:lnTo>
                  <a:lnTo>
                    <a:pt x="346" y="255"/>
                  </a:lnTo>
                  <a:lnTo>
                    <a:pt x="350" y="264"/>
                  </a:lnTo>
                  <a:lnTo>
                    <a:pt x="354" y="272"/>
                  </a:lnTo>
                  <a:lnTo>
                    <a:pt x="358" y="281"/>
                  </a:lnTo>
                  <a:lnTo>
                    <a:pt x="362" y="291"/>
                  </a:lnTo>
                  <a:lnTo>
                    <a:pt x="365" y="299"/>
                  </a:lnTo>
                  <a:lnTo>
                    <a:pt x="369" y="306"/>
                  </a:lnTo>
                  <a:lnTo>
                    <a:pt x="373" y="316"/>
                  </a:lnTo>
                  <a:lnTo>
                    <a:pt x="377" y="323"/>
                  </a:lnTo>
                  <a:lnTo>
                    <a:pt x="379" y="333"/>
                  </a:lnTo>
                  <a:lnTo>
                    <a:pt x="383" y="342"/>
                  </a:lnTo>
                  <a:lnTo>
                    <a:pt x="386" y="350"/>
                  </a:lnTo>
                  <a:lnTo>
                    <a:pt x="390" y="359"/>
                  </a:lnTo>
                  <a:lnTo>
                    <a:pt x="394" y="367"/>
                  </a:lnTo>
                  <a:lnTo>
                    <a:pt x="398" y="375"/>
                  </a:lnTo>
                  <a:lnTo>
                    <a:pt x="402" y="382"/>
                  </a:lnTo>
                  <a:lnTo>
                    <a:pt x="405" y="390"/>
                  </a:lnTo>
                  <a:lnTo>
                    <a:pt x="407" y="397"/>
                  </a:lnTo>
                  <a:lnTo>
                    <a:pt x="411" y="405"/>
                  </a:lnTo>
                  <a:lnTo>
                    <a:pt x="413" y="415"/>
                  </a:lnTo>
                  <a:lnTo>
                    <a:pt x="417" y="422"/>
                  </a:lnTo>
                  <a:lnTo>
                    <a:pt x="419" y="428"/>
                  </a:lnTo>
                  <a:lnTo>
                    <a:pt x="421" y="435"/>
                  </a:lnTo>
                  <a:lnTo>
                    <a:pt x="422" y="441"/>
                  </a:lnTo>
                  <a:lnTo>
                    <a:pt x="426" y="449"/>
                  </a:lnTo>
                  <a:lnTo>
                    <a:pt x="428" y="454"/>
                  </a:lnTo>
                  <a:lnTo>
                    <a:pt x="430" y="462"/>
                  </a:lnTo>
                  <a:lnTo>
                    <a:pt x="432" y="468"/>
                  </a:lnTo>
                  <a:lnTo>
                    <a:pt x="434" y="475"/>
                  </a:lnTo>
                  <a:lnTo>
                    <a:pt x="436" y="481"/>
                  </a:lnTo>
                  <a:lnTo>
                    <a:pt x="438" y="489"/>
                  </a:lnTo>
                  <a:lnTo>
                    <a:pt x="438" y="496"/>
                  </a:lnTo>
                  <a:lnTo>
                    <a:pt x="440" y="502"/>
                  </a:lnTo>
                  <a:lnTo>
                    <a:pt x="441" y="508"/>
                  </a:lnTo>
                  <a:lnTo>
                    <a:pt x="443" y="515"/>
                  </a:lnTo>
                  <a:lnTo>
                    <a:pt x="443" y="521"/>
                  </a:lnTo>
                  <a:lnTo>
                    <a:pt x="445" y="529"/>
                  </a:lnTo>
                  <a:lnTo>
                    <a:pt x="445" y="534"/>
                  </a:lnTo>
                  <a:lnTo>
                    <a:pt x="447" y="540"/>
                  </a:lnTo>
                  <a:lnTo>
                    <a:pt x="447" y="546"/>
                  </a:lnTo>
                  <a:lnTo>
                    <a:pt x="449" y="551"/>
                  </a:lnTo>
                  <a:lnTo>
                    <a:pt x="449" y="557"/>
                  </a:lnTo>
                  <a:lnTo>
                    <a:pt x="449" y="563"/>
                  </a:lnTo>
                  <a:lnTo>
                    <a:pt x="449" y="568"/>
                  </a:lnTo>
                  <a:lnTo>
                    <a:pt x="451" y="576"/>
                  </a:lnTo>
                  <a:lnTo>
                    <a:pt x="449" y="580"/>
                  </a:lnTo>
                  <a:lnTo>
                    <a:pt x="449" y="586"/>
                  </a:lnTo>
                  <a:lnTo>
                    <a:pt x="449" y="591"/>
                  </a:lnTo>
                  <a:lnTo>
                    <a:pt x="449" y="597"/>
                  </a:lnTo>
                  <a:lnTo>
                    <a:pt x="449" y="603"/>
                  </a:lnTo>
                  <a:lnTo>
                    <a:pt x="449" y="608"/>
                  </a:lnTo>
                  <a:lnTo>
                    <a:pt x="449" y="612"/>
                  </a:lnTo>
                  <a:lnTo>
                    <a:pt x="449" y="618"/>
                  </a:lnTo>
                  <a:lnTo>
                    <a:pt x="445" y="627"/>
                  </a:lnTo>
                  <a:lnTo>
                    <a:pt x="443" y="637"/>
                  </a:lnTo>
                  <a:lnTo>
                    <a:pt x="441" y="646"/>
                  </a:lnTo>
                  <a:lnTo>
                    <a:pt x="440" y="656"/>
                  </a:lnTo>
                  <a:lnTo>
                    <a:pt x="434" y="664"/>
                  </a:lnTo>
                  <a:lnTo>
                    <a:pt x="430" y="673"/>
                  </a:lnTo>
                  <a:lnTo>
                    <a:pt x="426" y="681"/>
                  </a:lnTo>
                  <a:lnTo>
                    <a:pt x="422" y="688"/>
                  </a:lnTo>
                  <a:lnTo>
                    <a:pt x="417" y="696"/>
                  </a:lnTo>
                  <a:lnTo>
                    <a:pt x="411" y="702"/>
                  </a:lnTo>
                  <a:lnTo>
                    <a:pt x="403" y="707"/>
                  </a:lnTo>
                  <a:lnTo>
                    <a:pt x="398" y="715"/>
                  </a:lnTo>
                  <a:lnTo>
                    <a:pt x="390" y="719"/>
                  </a:lnTo>
                  <a:lnTo>
                    <a:pt x="383" y="726"/>
                  </a:lnTo>
                  <a:lnTo>
                    <a:pt x="375" y="730"/>
                  </a:lnTo>
                  <a:lnTo>
                    <a:pt x="367" y="736"/>
                  </a:lnTo>
                  <a:lnTo>
                    <a:pt x="358" y="738"/>
                  </a:lnTo>
                  <a:lnTo>
                    <a:pt x="348" y="741"/>
                  </a:lnTo>
                  <a:lnTo>
                    <a:pt x="339" y="743"/>
                  </a:lnTo>
                  <a:lnTo>
                    <a:pt x="329" y="747"/>
                  </a:lnTo>
                  <a:lnTo>
                    <a:pt x="318" y="749"/>
                  </a:lnTo>
                  <a:lnTo>
                    <a:pt x="308" y="753"/>
                  </a:lnTo>
                  <a:lnTo>
                    <a:pt x="297" y="755"/>
                  </a:lnTo>
                  <a:lnTo>
                    <a:pt x="287" y="759"/>
                  </a:lnTo>
                  <a:lnTo>
                    <a:pt x="282" y="759"/>
                  </a:lnTo>
                  <a:lnTo>
                    <a:pt x="276" y="759"/>
                  </a:lnTo>
                  <a:lnTo>
                    <a:pt x="270" y="760"/>
                  </a:lnTo>
                  <a:lnTo>
                    <a:pt x="267" y="760"/>
                  </a:lnTo>
                  <a:lnTo>
                    <a:pt x="261" y="760"/>
                  </a:lnTo>
                  <a:lnTo>
                    <a:pt x="255" y="762"/>
                  </a:lnTo>
                  <a:lnTo>
                    <a:pt x="249" y="762"/>
                  </a:lnTo>
                  <a:lnTo>
                    <a:pt x="246" y="764"/>
                  </a:lnTo>
                  <a:lnTo>
                    <a:pt x="240" y="764"/>
                  </a:lnTo>
                  <a:lnTo>
                    <a:pt x="234" y="764"/>
                  </a:lnTo>
                  <a:lnTo>
                    <a:pt x="228" y="764"/>
                  </a:lnTo>
                  <a:lnTo>
                    <a:pt x="225" y="764"/>
                  </a:lnTo>
                  <a:lnTo>
                    <a:pt x="219" y="764"/>
                  </a:lnTo>
                  <a:lnTo>
                    <a:pt x="213" y="764"/>
                  </a:lnTo>
                  <a:lnTo>
                    <a:pt x="208" y="764"/>
                  </a:lnTo>
                  <a:lnTo>
                    <a:pt x="202" y="766"/>
                  </a:lnTo>
                  <a:lnTo>
                    <a:pt x="196" y="764"/>
                  </a:lnTo>
                  <a:lnTo>
                    <a:pt x="190" y="764"/>
                  </a:lnTo>
                  <a:lnTo>
                    <a:pt x="185" y="764"/>
                  </a:lnTo>
                  <a:lnTo>
                    <a:pt x="181" y="764"/>
                  </a:lnTo>
                  <a:lnTo>
                    <a:pt x="170" y="762"/>
                  </a:lnTo>
                  <a:lnTo>
                    <a:pt x="160" y="760"/>
                  </a:lnTo>
                  <a:lnTo>
                    <a:pt x="151" y="759"/>
                  </a:lnTo>
                  <a:lnTo>
                    <a:pt x="141" y="755"/>
                  </a:lnTo>
                  <a:lnTo>
                    <a:pt x="130" y="753"/>
                  </a:lnTo>
                  <a:lnTo>
                    <a:pt x="122" y="749"/>
                  </a:lnTo>
                  <a:lnTo>
                    <a:pt x="112" y="745"/>
                  </a:lnTo>
                  <a:lnTo>
                    <a:pt x="103" y="741"/>
                  </a:lnTo>
                  <a:lnTo>
                    <a:pt x="93" y="736"/>
                  </a:lnTo>
                  <a:lnTo>
                    <a:pt x="86" y="730"/>
                  </a:lnTo>
                  <a:lnTo>
                    <a:pt x="78" y="724"/>
                  </a:lnTo>
                  <a:lnTo>
                    <a:pt x="71" y="717"/>
                  </a:lnTo>
                  <a:lnTo>
                    <a:pt x="65" y="709"/>
                  </a:lnTo>
                  <a:lnTo>
                    <a:pt x="59" y="702"/>
                  </a:lnTo>
                  <a:lnTo>
                    <a:pt x="52" y="692"/>
                  </a:lnTo>
                  <a:lnTo>
                    <a:pt x="46" y="683"/>
                  </a:lnTo>
                  <a:lnTo>
                    <a:pt x="40" y="673"/>
                  </a:lnTo>
                  <a:lnTo>
                    <a:pt x="34" y="664"/>
                  </a:lnTo>
                  <a:lnTo>
                    <a:pt x="33" y="656"/>
                  </a:lnTo>
                  <a:lnTo>
                    <a:pt x="29" y="650"/>
                  </a:lnTo>
                  <a:lnTo>
                    <a:pt x="27" y="645"/>
                  </a:lnTo>
                  <a:lnTo>
                    <a:pt x="25" y="639"/>
                  </a:lnTo>
                  <a:lnTo>
                    <a:pt x="23" y="631"/>
                  </a:lnTo>
                  <a:lnTo>
                    <a:pt x="21" y="625"/>
                  </a:lnTo>
                  <a:lnTo>
                    <a:pt x="19" y="620"/>
                  </a:lnTo>
                  <a:lnTo>
                    <a:pt x="17" y="614"/>
                  </a:lnTo>
                  <a:lnTo>
                    <a:pt x="15" y="608"/>
                  </a:lnTo>
                  <a:lnTo>
                    <a:pt x="14" y="601"/>
                  </a:lnTo>
                  <a:lnTo>
                    <a:pt x="12" y="595"/>
                  </a:lnTo>
                  <a:lnTo>
                    <a:pt x="12" y="587"/>
                  </a:lnTo>
                  <a:lnTo>
                    <a:pt x="10" y="582"/>
                  </a:lnTo>
                  <a:lnTo>
                    <a:pt x="8" y="574"/>
                  </a:lnTo>
                  <a:lnTo>
                    <a:pt x="6" y="568"/>
                  </a:lnTo>
                  <a:lnTo>
                    <a:pt x="6" y="561"/>
                  </a:lnTo>
                  <a:lnTo>
                    <a:pt x="4" y="553"/>
                  </a:lnTo>
                  <a:lnTo>
                    <a:pt x="4" y="546"/>
                  </a:lnTo>
                  <a:lnTo>
                    <a:pt x="2" y="540"/>
                  </a:lnTo>
                  <a:lnTo>
                    <a:pt x="2" y="532"/>
                  </a:lnTo>
                  <a:lnTo>
                    <a:pt x="2" y="525"/>
                  </a:lnTo>
                  <a:lnTo>
                    <a:pt x="0" y="519"/>
                  </a:lnTo>
                  <a:lnTo>
                    <a:pt x="0" y="511"/>
                  </a:lnTo>
                  <a:lnTo>
                    <a:pt x="0" y="506"/>
                  </a:lnTo>
                  <a:lnTo>
                    <a:pt x="0" y="498"/>
                  </a:lnTo>
                  <a:lnTo>
                    <a:pt x="0" y="491"/>
                  </a:lnTo>
                  <a:lnTo>
                    <a:pt x="0" y="481"/>
                  </a:lnTo>
                  <a:lnTo>
                    <a:pt x="0" y="475"/>
                  </a:lnTo>
                  <a:lnTo>
                    <a:pt x="0" y="468"/>
                  </a:lnTo>
                  <a:lnTo>
                    <a:pt x="0" y="460"/>
                  </a:lnTo>
                  <a:lnTo>
                    <a:pt x="0" y="453"/>
                  </a:lnTo>
                  <a:lnTo>
                    <a:pt x="0" y="447"/>
                  </a:lnTo>
                  <a:lnTo>
                    <a:pt x="0" y="439"/>
                  </a:lnTo>
                  <a:lnTo>
                    <a:pt x="0" y="432"/>
                  </a:lnTo>
                  <a:lnTo>
                    <a:pt x="2" y="424"/>
                  </a:lnTo>
                  <a:lnTo>
                    <a:pt x="2" y="418"/>
                  </a:lnTo>
                  <a:lnTo>
                    <a:pt x="2" y="411"/>
                  </a:lnTo>
                  <a:lnTo>
                    <a:pt x="4" y="403"/>
                  </a:lnTo>
                  <a:lnTo>
                    <a:pt x="4" y="397"/>
                  </a:lnTo>
                  <a:lnTo>
                    <a:pt x="6" y="392"/>
                  </a:lnTo>
                  <a:lnTo>
                    <a:pt x="6" y="384"/>
                  </a:lnTo>
                  <a:lnTo>
                    <a:pt x="8" y="376"/>
                  </a:lnTo>
                  <a:lnTo>
                    <a:pt x="10" y="371"/>
                  </a:lnTo>
                  <a:lnTo>
                    <a:pt x="12" y="365"/>
                  </a:lnTo>
                  <a:lnTo>
                    <a:pt x="12" y="357"/>
                  </a:lnTo>
                  <a:lnTo>
                    <a:pt x="14" y="352"/>
                  </a:lnTo>
                  <a:lnTo>
                    <a:pt x="15" y="346"/>
                  </a:lnTo>
                  <a:lnTo>
                    <a:pt x="17" y="340"/>
                  </a:lnTo>
                  <a:lnTo>
                    <a:pt x="19" y="335"/>
                  </a:lnTo>
                  <a:lnTo>
                    <a:pt x="21" y="329"/>
                  </a:lnTo>
                  <a:lnTo>
                    <a:pt x="23" y="323"/>
                  </a:lnTo>
                  <a:lnTo>
                    <a:pt x="25" y="318"/>
                  </a:lnTo>
                  <a:lnTo>
                    <a:pt x="29" y="308"/>
                  </a:lnTo>
                  <a:lnTo>
                    <a:pt x="34" y="299"/>
                  </a:lnTo>
                  <a:lnTo>
                    <a:pt x="38" y="289"/>
                  </a:lnTo>
                  <a:lnTo>
                    <a:pt x="44" y="280"/>
                  </a:lnTo>
                  <a:lnTo>
                    <a:pt x="48" y="272"/>
                  </a:lnTo>
                  <a:lnTo>
                    <a:pt x="54" y="262"/>
                  </a:lnTo>
                  <a:lnTo>
                    <a:pt x="57" y="255"/>
                  </a:lnTo>
                  <a:lnTo>
                    <a:pt x="63" y="245"/>
                  </a:lnTo>
                  <a:lnTo>
                    <a:pt x="67" y="238"/>
                  </a:lnTo>
                  <a:lnTo>
                    <a:pt x="73" y="232"/>
                  </a:lnTo>
                  <a:lnTo>
                    <a:pt x="74" y="224"/>
                  </a:lnTo>
                  <a:lnTo>
                    <a:pt x="78" y="219"/>
                  </a:lnTo>
                  <a:lnTo>
                    <a:pt x="82" y="213"/>
                  </a:lnTo>
                  <a:lnTo>
                    <a:pt x="86" y="207"/>
                  </a:lnTo>
                  <a:lnTo>
                    <a:pt x="90" y="202"/>
                  </a:lnTo>
                  <a:lnTo>
                    <a:pt x="93" y="198"/>
                  </a:lnTo>
                  <a:lnTo>
                    <a:pt x="97" y="192"/>
                  </a:lnTo>
                  <a:lnTo>
                    <a:pt x="101" y="188"/>
                  </a:lnTo>
                  <a:lnTo>
                    <a:pt x="105" y="181"/>
                  </a:lnTo>
                  <a:lnTo>
                    <a:pt x="111" y="173"/>
                  </a:lnTo>
                  <a:lnTo>
                    <a:pt x="114" y="167"/>
                  </a:lnTo>
                  <a:lnTo>
                    <a:pt x="118" y="164"/>
                  </a:lnTo>
                  <a:lnTo>
                    <a:pt x="124" y="158"/>
                  </a:lnTo>
                  <a:lnTo>
                    <a:pt x="126" y="156"/>
                  </a:lnTo>
                  <a:lnTo>
                    <a:pt x="183" y="226"/>
                  </a:lnTo>
                  <a:lnTo>
                    <a:pt x="177" y="232"/>
                  </a:lnTo>
                  <a:lnTo>
                    <a:pt x="175" y="236"/>
                  </a:lnTo>
                  <a:lnTo>
                    <a:pt x="171" y="242"/>
                  </a:lnTo>
                  <a:lnTo>
                    <a:pt x="170" y="245"/>
                  </a:lnTo>
                  <a:lnTo>
                    <a:pt x="164" y="255"/>
                  </a:lnTo>
                  <a:lnTo>
                    <a:pt x="160" y="262"/>
                  </a:lnTo>
                  <a:lnTo>
                    <a:pt x="154" y="268"/>
                  </a:lnTo>
                  <a:lnTo>
                    <a:pt x="152" y="274"/>
                  </a:lnTo>
                  <a:lnTo>
                    <a:pt x="149" y="280"/>
                  </a:lnTo>
                  <a:lnTo>
                    <a:pt x="147" y="287"/>
                  </a:lnTo>
                  <a:lnTo>
                    <a:pt x="143" y="291"/>
                  </a:lnTo>
                  <a:lnTo>
                    <a:pt x="139" y="297"/>
                  </a:lnTo>
                  <a:lnTo>
                    <a:pt x="137" y="304"/>
                  </a:lnTo>
                  <a:lnTo>
                    <a:pt x="133" y="312"/>
                  </a:lnTo>
                  <a:lnTo>
                    <a:pt x="130" y="316"/>
                  </a:lnTo>
                  <a:lnTo>
                    <a:pt x="128" y="319"/>
                  </a:lnTo>
                  <a:lnTo>
                    <a:pt x="126" y="325"/>
                  </a:lnTo>
                  <a:lnTo>
                    <a:pt x="126" y="331"/>
                  </a:lnTo>
                  <a:lnTo>
                    <a:pt x="122" y="337"/>
                  </a:lnTo>
                  <a:lnTo>
                    <a:pt x="120" y="342"/>
                  </a:lnTo>
                  <a:lnTo>
                    <a:pt x="116" y="348"/>
                  </a:lnTo>
                  <a:lnTo>
                    <a:pt x="114" y="356"/>
                  </a:lnTo>
                  <a:lnTo>
                    <a:pt x="111" y="361"/>
                  </a:lnTo>
                  <a:lnTo>
                    <a:pt x="109" y="369"/>
                  </a:lnTo>
                  <a:lnTo>
                    <a:pt x="105" y="376"/>
                  </a:lnTo>
                  <a:lnTo>
                    <a:pt x="103" y="384"/>
                  </a:lnTo>
                  <a:lnTo>
                    <a:pt x="99" y="392"/>
                  </a:lnTo>
                  <a:lnTo>
                    <a:pt x="99" y="399"/>
                  </a:lnTo>
                  <a:lnTo>
                    <a:pt x="97" y="409"/>
                  </a:lnTo>
                  <a:lnTo>
                    <a:pt x="97" y="418"/>
                  </a:lnTo>
                  <a:lnTo>
                    <a:pt x="95" y="426"/>
                  </a:lnTo>
                  <a:lnTo>
                    <a:pt x="93" y="434"/>
                  </a:lnTo>
                  <a:lnTo>
                    <a:pt x="93" y="443"/>
                  </a:lnTo>
                  <a:lnTo>
                    <a:pt x="93" y="451"/>
                  </a:lnTo>
                  <a:lnTo>
                    <a:pt x="93" y="460"/>
                  </a:lnTo>
                  <a:lnTo>
                    <a:pt x="93" y="470"/>
                  </a:lnTo>
                  <a:lnTo>
                    <a:pt x="93" y="477"/>
                  </a:lnTo>
                  <a:lnTo>
                    <a:pt x="95" y="489"/>
                  </a:lnTo>
                  <a:lnTo>
                    <a:pt x="95" y="496"/>
                  </a:lnTo>
                  <a:lnTo>
                    <a:pt x="95" y="504"/>
                  </a:lnTo>
                  <a:lnTo>
                    <a:pt x="97" y="513"/>
                  </a:lnTo>
                  <a:lnTo>
                    <a:pt x="99" y="521"/>
                  </a:lnTo>
                  <a:lnTo>
                    <a:pt x="99" y="530"/>
                  </a:lnTo>
                  <a:lnTo>
                    <a:pt x="101" y="538"/>
                  </a:lnTo>
                  <a:lnTo>
                    <a:pt x="103" y="548"/>
                  </a:lnTo>
                  <a:lnTo>
                    <a:pt x="107" y="555"/>
                  </a:lnTo>
                  <a:lnTo>
                    <a:pt x="109" y="563"/>
                  </a:lnTo>
                  <a:lnTo>
                    <a:pt x="111" y="570"/>
                  </a:lnTo>
                  <a:lnTo>
                    <a:pt x="112" y="578"/>
                  </a:lnTo>
                  <a:lnTo>
                    <a:pt x="116" y="586"/>
                  </a:lnTo>
                  <a:lnTo>
                    <a:pt x="118" y="593"/>
                  </a:lnTo>
                  <a:lnTo>
                    <a:pt x="122" y="599"/>
                  </a:lnTo>
                  <a:lnTo>
                    <a:pt x="126" y="606"/>
                  </a:lnTo>
                  <a:lnTo>
                    <a:pt x="128" y="612"/>
                  </a:lnTo>
                  <a:lnTo>
                    <a:pt x="131" y="618"/>
                  </a:lnTo>
                  <a:lnTo>
                    <a:pt x="135" y="624"/>
                  </a:lnTo>
                  <a:lnTo>
                    <a:pt x="139" y="627"/>
                  </a:lnTo>
                  <a:lnTo>
                    <a:pt x="143" y="633"/>
                  </a:lnTo>
                  <a:lnTo>
                    <a:pt x="147" y="637"/>
                  </a:lnTo>
                  <a:lnTo>
                    <a:pt x="152" y="641"/>
                  </a:lnTo>
                  <a:lnTo>
                    <a:pt x="158" y="645"/>
                  </a:lnTo>
                  <a:lnTo>
                    <a:pt x="164" y="648"/>
                  </a:lnTo>
                  <a:lnTo>
                    <a:pt x="168" y="648"/>
                  </a:lnTo>
                  <a:lnTo>
                    <a:pt x="173" y="652"/>
                  </a:lnTo>
                  <a:lnTo>
                    <a:pt x="179" y="654"/>
                  </a:lnTo>
                  <a:lnTo>
                    <a:pt x="185" y="658"/>
                  </a:lnTo>
                  <a:lnTo>
                    <a:pt x="190" y="658"/>
                  </a:lnTo>
                  <a:lnTo>
                    <a:pt x="198" y="660"/>
                  </a:lnTo>
                  <a:lnTo>
                    <a:pt x="204" y="662"/>
                  </a:lnTo>
                  <a:lnTo>
                    <a:pt x="211" y="664"/>
                  </a:lnTo>
                  <a:lnTo>
                    <a:pt x="217" y="664"/>
                  </a:lnTo>
                  <a:lnTo>
                    <a:pt x="223" y="664"/>
                  </a:lnTo>
                  <a:lnTo>
                    <a:pt x="230" y="664"/>
                  </a:lnTo>
                  <a:lnTo>
                    <a:pt x="236" y="664"/>
                  </a:lnTo>
                  <a:lnTo>
                    <a:pt x="242" y="664"/>
                  </a:lnTo>
                  <a:lnTo>
                    <a:pt x="247" y="664"/>
                  </a:lnTo>
                  <a:lnTo>
                    <a:pt x="255" y="662"/>
                  </a:lnTo>
                  <a:lnTo>
                    <a:pt x="261" y="662"/>
                  </a:lnTo>
                  <a:lnTo>
                    <a:pt x="267" y="660"/>
                  </a:lnTo>
                  <a:lnTo>
                    <a:pt x="272" y="660"/>
                  </a:lnTo>
                  <a:lnTo>
                    <a:pt x="278" y="658"/>
                  </a:lnTo>
                  <a:lnTo>
                    <a:pt x="284" y="656"/>
                  </a:lnTo>
                  <a:lnTo>
                    <a:pt x="289" y="654"/>
                  </a:lnTo>
                  <a:lnTo>
                    <a:pt x="295" y="652"/>
                  </a:lnTo>
                  <a:lnTo>
                    <a:pt x="301" y="648"/>
                  </a:lnTo>
                  <a:lnTo>
                    <a:pt x="306" y="648"/>
                  </a:lnTo>
                  <a:lnTo>
                    <a:pt x="314" y="641"/>
                  </a:lnTo>
                  <a:lnTo>
                    <a:pt x="324" y="635"/>
                  </a:lnTo>
                  <a:lnTo>
                    <a:pt x="331" y="627"/>
                  </a:lnTo>
                  <a:lnTo>
                    <a:pt x="337" y="620"/>
                  </a:lnTo>
                  <a:lnTo>
                    <a:pt x="339" y="614"/>
                  </a:lnTo>
                  <a:lnTo>
                    <a:pt x="341" y="610"/>
                  </a:lnTo>
                  <a:lnTo>
                    <a:pt x="343" y="605"/>
                  </a:lnTo>
                  <a:lnTo>
                    <a:pt x="344" y="599"/>
                  </a:lnTo>
                  <a:lnTo>
                    <a:pt x="346" y="593"/>
                  </a:lnTo>
                  <a:lnTo>
                    <a:pt x="348" y="587"/>
                  </a:lnTo>
                  <a:lnTo>
                    <a:pt x="348" y="582"/>
                  </a:lnTo>
                  <a:lnTo>
                    <a:pt x="350" y="576"/>
                  </a:lnTo>
                  <a:lnTo>
                    <a:pt x="350" y="568"/>
                  </a:lnTo>
                  <a:lnTo>
                    <a:pt x="350" y="561"/>
                  </a:lnTo>
                  <a:lnTo>
                    <a:pt x="350" y="553"/>
                  </a:lnTo>
                  <a:lnTo>
                    <a:pt x="350" y="548"/>
                  </a:lnTo>
                  <a:lnTo>
                    <a:pt x="348" y="538"/>
                  </a:lnTo>
                  <a:lnTo>
                    <a:pt x="346" y="530"/>
                  </a:lnTo>
                  <a:lnTo>
                    <a:pt x="346" y="523"/>
                  </a:lnTo>
                  <a:lnTo>
                    <a:pt x="344" y="515"/>
                  </a:lnTo>
                  <a:lnTo>
                    <a:pt x="343" y="506"/>
                  </a:lnTo>
                  <a:lnTo>
                    <a:pt x="339" y="496"/>
                  </a:lnTo>
                  <a:lnTo>
                    <a:pt x="337" y="487"/>
                  </a:lnTo>
                  <a:lnTo>
                    <a:pt x="333" y="475"/>
                  </a:lnTo>
                  <a:lnTo>
                    <a:pt x="331" y="470"/>
                  </a:lnTo>
                  <a:lnTo>
                    <a:pt x="329" y="466"/>
                  </a:lnTo>
                  <a:lnTo>
                    <a:pt x="327" y="460"/>
                  </a:lnTo>
                  <a:lnTo>
                    <a:pt x="325" y="454"/>
                  </a:lnTo>
                  <a:lnTo>
                    <a:pt x="324" y="449"/>
                  </a:lnTo>
                  <a:lnTo>
                    <a:pt x="322" y="443"/>
                  </a:lnTo>
                  <a:lnTo>
                    <a:pt x="320" y="437"/>
                  </a:lnTo>
                  <a:lnTo>
                    <a:pt x="318" y="434"/>
                  </a:lnTo>
                  <a:lnTo>
                    <a:pt x="316" y="426"/>
                  </a:lnTo>
                  <a:lnTo>
                    <a:pt x="312" y="420"/>
                  </a:lnTo>
                  <a:lnTo>
                    <a:pt x="308" y="415"/>
                  </a:lnTo>
                  <a:lnTo>
                    <a:pt x="306" y="409"/>
                  </a:lnTo>
                  <a:lnTo>
                    <a:pt x="305" y="401"/>
                  </a:lnTo>
                  <a:lnTo>
                    <a:pt x="301" y="395"/>
                  </a:lnTo>
                  <a:lnTo>
                    <a:pt x="297" y="388"/>
                  </a:lnTo>
                  <a:lnTo>
                    <a:pt x="295" y="382"/>
                  </a:lnTo>
                  <a:lnTo>
                    <a:pt x="291" y="375"/>
                  </a:lnTo>
                  <a:lnTo>
                    <a:pt x="289" y="369"/>
                  </a:lnTo>
                  <a:lnTo>
                    <a:pt x="286" y="361"/>
                  </a:lnTo>
                  <a:lnTo>
                    <a:pt x="284" y="356"/>
                  </a:lnTo>
                  <a:lnTo>
                    <a:pt x="280" y="348"/>
                  </a:lnTo>
                  <a:lnTo>
                    <a:pt x="278" y="340"/>
                  </a:lnTo>
                  <a:lnTo>
                    <a:pt x="274" y="335"/>
                  </a:lnTo>
                  <a:lnTo>
                    <a:pt x="272" y="327"/>
                  </a:lnTo>
                  <a:lnTo>
                    <a:pt x="268" y="319"/>
                  </a:lnTo>
                  <a:lnTo>
                    <a:pt x="265" y="312"/>
                  </a:lnTo>
                  <a:lnTo>
                    <a:pt x="261" y="304"/>
                  </a:lnTo>
                  <a:lnTo>
                    <a:pt x="259" y="299"/>
                  </a:lnTo>
                  <a:lnTo>
                    <a:pt x="255" y="291"/>
                  </a:lnTo>
                  <a:lnTo>
                    <a:pt x="253" y="283"/>
                  </a:lnTo>
                  <a:lnTo>
                    <a:pt x="249" y="276"/>
                  </a:lnTo>
                  <a:lnTo>
                    <a:pt x="247" y="270"/>
                  </a:lnTo>
                  <a:lnTo>
                    <a:pt x="244" y="262"/>
                  </a:lnTo>
                  <a:lnTo>
                    <a:pt x="240" y="257"/>
                  </a:lnTo>
                  <a:lnTo>
                    <a:pt x="238" y="249"/>
                  </a:lnTo>
                  <a:lnTo>
                    <a:pt x="234" y="242"/>
                  </a:lnTo>
                  <a:lnTo>
                    <a:pt x="232" y="236"/>
                  </a:lnTo>
                  <a:lnTo>
                    <a:pt x="228" y="228"/>
                  </a:lnTo>
                  <a:lnTo>
                    <a:pt x="227" y="223"/>
                  </a:lnTo>
                  <a:lnTo>
                    <a:pt x="223" y="217"/>
                  </a:lnTo>
                  <a:lnTo>
                    <a:pt x="219" y="209"/>
                  </a:lnTo>
                  <a:lnTo>
                    <a:pt x="215" y="204"/>
                  </a:lnTo>
                  <a:lnTo>
                    <a:pt x="213" y="196"/>
                  </a:lnTo>
                  <a:lnTo>
                    <a:pt x="209" y="190"/>
                  </a:lnTo>
                  <a:lnTo>
                    <a:pt x="208" y="185"/>
                  </a:lnTo>
                  <a:lnTo>
                    <a:pt x="204" y="179"/>
                  </a:lnTo>
                  <a:lnTo>
                    <a:pt x="202" y="173"/>
                  </a:lnTo>
                  <a:lnTo>
                    <a:pt x="200" y="167"/>
                  </a:lnTo>
                  <a:lnTo>
                    <a:pt x="196" y="162"/>
                  </a:lnTo>
                  <a:lnTo>
                    <a:pt x="194" y="156"/>
                  </a:lnTo>
                  <a:lnTo>
                    <a:pt x="192" y="150"/>
                  </a:lnTo>
                  <a:lnTo>
                    <a:pt x="190" y="146"/>
                  </a:lnTo>
                  <a:lnTo>
                    <a:pt x="185" y="137"/>
                  </a:lnTo>
                  <a:lnTo>
                    <a:pt x="183" y="129"/>
                  </a:lnTo>
                  <a:lnTo>
                    <a:pt x="177" y="120"/>
                  </a:lnTo>
                  <a:lnTo>
                    <a:pt x="175" y="114"/>
                  </a:lnTo>
                  <a:lnTo>
                    <a:pt x="171" y="107"/>
                  </a:lnTo>
                  <a:lnTo>
                    <a:pt x="170" y="103"/>
                  </a:lnTo>
                  <a:lnTo>
                    <a:pt x="166" y="95"/>
                  </a:lnTo>
                  <a:lnTo>
                    <a:pt x="166" y="93"/>
                  </a:lnTo>
                  <a:lnTo>
                    <a:pt x="227" y="0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114"/>
            <p:cNvSpPr>
              <a:spLocks/>
            </p:cNvSpPr>
            <p:nvPr/>
          </p:nvSpPr>
          <p:spPr bwMode="auto">
            <a:xfrm>
              <a:off x="3445" y="2783"/>
              <a:ext cx="49" cy="66"/>
            </a:xfrm>
            <a:custGeom>
              <a:avLst/>
              <a:gdLst>
                <a:gd name="T0" fmla="*/ 40 w 99"/>
                <a:gd name="T1" fmla="*/ 0 h 133"/>
                <a:gd name="T2" fmla="*/ 0 w 99"/>
                <a:gd name="T3" fmla="*/ 63 h 133"/>
                <a:gd name="T4" fmla="*/ 5 w 99"/>
                <a:gd name="T5" fmla="*/ 124 h 133"/>
                <a:gd name="T6" fmla="*/ 57 w 99"/>
                <a:gd name="T7" fmla="*/ 133 h 133"/>
                <a:gd name="T8" fmla="*/ 99 w 99"/>
                <a:gd name="T9" fmla="*/ 74 h 133"/>
                <a:gd name="T10" fmla="*/ 93 w 99"/>
                <a:gd name="T11" fmla="*/ 15 h 133"/>
                <a:gd name="T12" fmla="*/ 40 w 99"/>
                <a:gd name="T13" fmla="*/ 0 h 133"/>
                <a:gd name="T14" fmla="*/ 40 w 99"/>
                <a:gd name="T1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9" h="133">
                  <a:moveTo>
                    <a:pt x="40" y="0"/>
                  </a:moveTo>
                  <a:lnTo>
                    <a:pt x="0" y="63"/>
                  </a:lnTo>
                  <a:lnTo>
                    <a:pt x="5" y="124"/>
                  </a:lnTo>
                  <a:lnTo>
                    <a:pt x="57" y="133"/>
                  </a:lnTo>
                  <a:lnTo>
                    <a:pt x="99" y="74"/>
                  </a:lnTo>
                  <a:lnTo>
                    <a:pt x="93" y="15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15"/>
            <p:cNvSpPr>
              <a:spLocks/>
            </p:cNvSpPr>
            <p:nvPr/>
          </p:nvSpPr>
          <p:spPr bwMode="auto">
            <a:xfrm>
              <a:off x="3675" y="2241"/>
              <a:ext cx="185" cy="123"/>
            </a:xfrm>
            <a:custGeom>
              <a:avLst/>
              <a:gdLst>
                <a:gd name="T0" fmla="*/ 17 w 371"/>
                <a:gd name="T1" fmla="*/ 53 h 247"/>
                <a:gd name="T2" fmla="*/ 36 w 371"/>
                <a:gd name="T3" fmla="*/ 40 h 247"/>
                <a:gd name="T4" fmla="*/ 53 w 371"/>
                <a:gd name="T5" fmla="*/ 32 h 247"/>
                <a:gd name="T6" fmla="*/ 68 w 371"/>
                <a:gd name="T7" fmla="*/ 23 h 247"/>
                <a:gd name="T8" fmla="*/ 87 w 371"/>
                <a:gd name="T9" fmla="*/ 15 h 247"/>
                <a:gd name="T10" fmla="*/ 103 w 371"/>
                <a:gd name="T11" fmla="*/ 7 h 247"/>
                <a:gd name="T12" fmla="*/ 116 w 371"/>
                <a:gd name="T13" fmla="*/ 4 h 247"/>
                <a:gd name="T14" fmla="*/ 133 w 371"/>
                <a:gd name="T15" fmla="*/ 0 h 247"/>
                <a:gd name="T16" fmla="*/ 148 w 371"/>
                <a:gd name="T17" fmla="*/ 49 h 247"/>
                <a:gd name="T18" fmla="*/ 167 w 371"/>
                <a:gd name="T19" fmla="*/ 45 h 247"/>
                <a:gd name="T20" fmla="*/ 188 w 371"/>
                <a:gd name="T21" fmla="*/ 40 h 247"/>
                <a:gd name="T22" fmla="*/ 213 w 371"/>
                <a:gd name="T23" fmla="*/ 36 h 247"/>
                <a:gd name="T24" fmla="*/ 238 w 371"/>
                <a:gd name="T25" fmla="*/ 34 h 247"/>
                <a:gd name="T26" fmla="*/ 262 w 371"/>
                <a:gd name="T27" fmla="*/ 34 h 247"/>
                <a:gd name="T28" fmla="*/ 283 w 371"/>
                <a:gd name="T29" fmla="*/ 34 h 247"/>
                <a:gd name="T30" fmla="*/ 300 w 371"/>
                <a:gd name="T31" fmla="*/ 42 h 247"/>
                <a:gd name="T32" fmla="*/ 329 w 371"/>
                <a:gd name="T33" fmla="*/ 57 h 247"/>
                <a:gd name="T34" fmla="*/ 352 w 371"/>
                <a:gd name="T35" fmla="*/ 72 h 247"/>
                <a:gd name="T36" fmla="*/ 369 w 371"/>
                <a:gd name="T37" fmla="*/ 87 h 247"/>
                <a:gd name="T38" fmla="*/ 367 w 371"/>
                <a:gd name="T39" fmla="*/ 91 h 247"/>
                <a:gd name="T40" fmla="*/ 346 w 371"/>
                <a:gd name="T41" fmla="*/ 91 h 247"/>
                <a:gd name="T42" fmla="*/ 327 w 371"/>
                <a:gd name="T43" fmla="*/ 95 h 247"/>
                <a:gd name="T44" fmla="*/ 310 w 371"/>
                <a:gd name="T45" fmla="*/ 97 h 247"/>
                <a:gd name="T46" fmla="*/ 291 w 371"/>
                <a:gd name="T47" fmla="*/ 99 h 247"/>
                <a:gd name="T48" fmla="*/ 270 w 371"/>
                <a:gd name="T49" fmla="*/ 101 h 247"/>
                <a:gd name="T50" fmla="*/ 249 w 371"/>
                <a:gd name="T51" fmla="*/ 104 h 247"/>
                <a:gd name="T52" fmla="*/ 226 w 371"/>
                <a:gd name="T53" fmla="*/ 108 h 247"/>
                <a:gd name="T54" fmla="*/ 207 w 371"/>
                <a:gd name="T55" fmla="*/ 114 h 247"/>
                <a:gd name="T56" fmla="*/ 184 w 371"/>
                <a:gd name="T57" fmla="*/ 118 h 247"/>
                <a:gd name="T58" fmla="*/ 165 w 371"/>
                <a:gd name="T59" fmla="*/ 125 h 247"/>
                <a:gd name="T60" fmla="*/ 146 w 371"/>
                <a:gd name="T61" fmla="*/ 131 h 247"/>
                <a:gd name="T62" fmla="*/ 129 w 371"/>
                <a:gd name="T63" fmla="*/ 139 h 247"/>
                <a:gd name="T64" fmla="*/ 99 w 371"/>
                <a:gd name="T65" fmla="*/ 154 h 247"/>
                <a:gd name="T66" fmla="*/ 74 w 371"/>
                <a:gd name="T67" fmla="*/ 169 h 247"/>
                <a:gd name="T68" fmla="*/ 53 w 371"/>
                <a:gd name="T69" fmla="*/ 186 h 247"/>
                <a:gd name="T70" fmla="*/ 36 w 371"/>
                <a:gd name="T71" fmla="*/ 201 h 247"/>
                <a:gd name="T72" fmla="*/ 19 w 371"/>
                <a:gd name="T73" fmla="*/ 220 h 247"/>
                <a:gd name="T74" fmla="*/ 2 w 371"/>
                <a:gd name="T75" fmla="*/ 241 h 247"/>
                <a:gd name="T76" fmla="*/ 0 w 371"/>
                <a:gd name="T77" fmla="*/ 243 h 247"/>
                <a:gd name="T78" fmla="*/ 4 w 371"/>
                <a:gd name="T79" fmla="*/ 224 h 247"/>
                <a:gd name="T80" fmla="*/ 8 w 371"/>
                <a:gd name="T81" fmla="*/ 198 h 247"/>
                <a:gd name="T82" fmla="*/ 13 w 371"/>
                <a:gd name="T83" fmla="*/ 171 h 247"/>
                <a:gd name="T84" fmla="*/ 17 w 371"/>
                <a:gd name="T85" fmla="*/ 144 h 247"/>
                <a:gd name="T86" fmla="*/ 17 w 371"/>
                <a:gd name="T87" fmla="*/ 116 h 247"/>
                <a:gd name="T88" fmla="*/ 17 w 371"/>
                <a:gd name="T89" fmla="*/ 93 h 247"/>
                <a:gd name="T90" fmla="*/ 17 w 371"/>
                <a:gd name="T91" fmla="*/ 78 h 247"/>
                <a:gd name="T92" fmla="*/ 13 w 371"/>
                <a:gd name="T93" fmla="*/ 59 h 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71" h="247">
                  <a:moveTo>
                    <a:pt x="13" y="59"/>
                  </a:moveTo>
                  <a:lnTo>
                    <a:pt x="13" y="57"/>
                  </a:lnTo>
                  <a:lnTo>
                    <a:pt x="17" y="53"/>
                  </a:lnTo>
                  <a:lnTo>
                    <a:pt x="23" y="49"/>
                  </a:lnTo>
                  <a:lnTo>
                    <a:pt x="32" y="44"/>
                  </a:lnTo>
                  <a:lnTo>
                    <a:pt x="36" y="40"/>
                  </a:lnTo>
                  <a:lnTo>
                    <a:pt x="42" y="38"/>
                  </a:lnTo>
                  <a:lnTo>
                    <a:pt x="48" y="34"/>
                  </a:lnTo>
                  <a:lnTo>
                    <a:pt x="53" y="32"/>
                  </a:lnTo>
                  <a:lnTo>
                    <a:pt x="57" y="28"/>
                  </a:lnTo>
                  <a:lnTo>
                    <a:pt x="63" y="26"/>
                  </a:lnTo>
                  <a:lnTo>
                    <a:pt x="68" y="23"/>
                  </a:lnTo>
                  <a:lnTo>
                    <a:pt x="76" y="21"/>
                  </a:lnTo>
                  <a:lnTo>
                    <a:pt x="82" y="17"/>
                  </a:lnTo>
                  <a:lnTo>
                    <a:pt x="87" y="15"/>
                  </a:lnTo>
                  <a:lnTo>
                    <a:pt x="91" y="13"/>
                  </a:lnTo>
                  <a:lnTo>
                    <a:pt x="97" y="11"/>
                  </a:lnTo>
                  <a:lnTo>
                    <a:pt x="103" y="7"/>
                  </a:lnTo>
                  <a:lnTo>
                    <a:pt x="106" y="7"/>
                  </a:lnTo>
                  <a:lnTo>
                    <a:pt x="112" y="6"/>
                  </a:lnTo>
                  <a:lnTo>
                    <a:pt x="116" y="4"/>
                  </a:lnTo>
                  <a:lnTo>
                    <a:pt x="124" y="2"/>
                  </a:lnTo>
                  <a:lnTo>
                    <a:pt x="129" y="0"/>
                  </a:lnTo>
                  <a:lnTo>
                    <a:pt x="133" y="0"/>
                  </a:lnTo>
                  <a:lnTo>
                    <a:pt x="135" y="0"/>
                  </a:lnTo>
                  <a:lnTo>
                    <a:pt x="146" y="51"/>
                  </a:lnTo>
                  <a:lnTo>
                    <a:pt x="148" y="49"/>
                  </a:lnTo>
                  <a:lnTo>
                    <a:pt x="156" y="49"/>
                  </a:lnTo>
                  <a:lnTo>
                    <a:pt x="160" y="47"/>
                  </a:lnTo>
                  <a:lnTo>
                    <a:pt x="167" y="45"/>
                  </a:lnTo>
                  <a:lnTo>
                    <a:pt x="173" y="44"/>
                  </a:lnTo>
                  <a:lnTo>
                    <a:pt x="181" y="42"/>
                  </a:lnTo>
                  <a:lnTo>
                    <a:pt x="188" y="40"/>
                  </a:lnTo>
                  <a:lnTo>
                    <a:pt x="196" y="40"/>
                  </a:lnTo>
                  <a:lnTo>
                    <a:pt x="203" y="38"/>
                  </a:lnTo>
                  <a:lnTo>
                    <a:pt x="213" y="36"/>
                  </a:lnTo>
                  <a:lnTo>
                    <a:pt x="221" y="36"/>
                  </a:lnTo>
                  <a:lnTo>
                    <a:pt x="230" y="34"/>
                  </a:lnTo>
                  <a:lnTo>
                    <a:pt x="238" y="34"/>
                  </a:lnTo>
                  <a:lnTo>
                    <a:pt x="247" y="34"/>
                  </a:lnTo>
                  <a:lnTo>
                    <a:pt x="255" y="34"/>
                  </a:lnTo>
                  <a:lnTo>
                    <a:pt x="262" y="34"/>
                  </a:lnTo>
                  <a:lnTo>
                    <a:pt x="270" y="34"/>
                  </a:lnTo>
                  <a:lnTo>
                    <a:pt x="278" y="34"/>
                  </a:lnTo>
                  <a:lnTo>
                    <a:pt x="283" y="34"/>
                  </a:lnTo>
                  <a:lnTo>
                    <a:pt x="289" y="36"/>
                  </a:lnTo>
                  <a:lnTo>
                    <a:pt x="295" y="38"/>
                  </a:lnTo>
                  <a:lnTo>
                    <a:pt x="300" y="42"/>
                  </a:lnTo>
                  <a:lnTo>
                    <a:pt x="310" y="44"/>
                  </a:lnTo>
                  <a:lnTo>
                    <a:pt x="321" y="49"/>
                  </a:lnTo>
                  <a:lnTo>
                    <a:pt x="329" y="57"/>
                  </a:lnTo>
                  <a:lnTo>
                    <a:pt x="339" y="63"/>
                  </a:lnTo>
                  <a:lnTo>
                    <a:pt x="344" y="68"/>
                  </a:lnTo>
                  <a:lnTo>
                    <a:pt x="352" y="72"/>
                  </a:lnTo>
                  <a:lnTo>
                    <a:pt x="356" y="78"/>
                  </a:lnTo>
                  <a:lnTo>
                    <a:pt x="361" y="82"/>
                  </a:lnTo>
                  <a:lnTo>
                    <a:pt x="369" y="87"/>
                  </a:lnTo>
                  <a:lnTo>
                    <a:pt x="371" y="91"/>
                  </a:lnTo>
                  <a:lnTo>
                    <a:pt x="369" y="91"/>
                  </a:lnTo>
                  <a:lnTo>
                    <a:pt x="367" y="91"/>
                  </a:lnTo>
                  <a:lnTo>
                    <a:pt x="361" y="91"/>
                  </a:lnTo>
                  <a:lnTo>
                    <a:pt x="356" y="91"/>
                  </a:lnTo>
                  <a:lnTo>
                    <a:pt x="346" y="91"/>
                  </a:lnTo>
                  <a:lnTo>
                    <a:pt x="337" y="93"/>
                  </a:lnTo>
                  <a:lnTo>
                    <a:pt x="331" y="93"/>
                  </a:lnTo>
                  <a:lnTo>
                    <a:pt x="327" y="95"/>
                  </a:lnTo>
                  <a:lnTo>
                    <a:pt x="321" y="95"/>
                  </a:lnTo>
                  <a:lnTo>
                    <a:pt x="316" y="97"/>
                  </a:lnTo>
                  <a:lnTo>
                    <a:pt x="310" y="97"/>
                  </a:lnTo>
                  <a:lnTo>
                    <a:pt x="302" y="97"/>
                  </a:lnTo>
                  <a:lnTo>
                    <a:pt x="297" y="99"/>
                  </a:lnTo>
                  <a:lnTo>
                    <a:pt x="291" y="99"/>
                  </a:lnTo>
                  <a:lnTo>
                    <a:pt x="283" y="99"/>
                  </a:lnTo>
                  <a:lnTo>
                    <a:pt x="278" y="101"/>
                  </a:lnTo>
                  <a:lnTo>
                    <a:pt x="270" y="101"/>
                  </a:lnTo>
                  <a:lnTo>
                    <a:pt x="264" y="102"/>
                  </a:lnTo>
                  <a:lnTo>
                    <a:pt x="257" y="102"/>
                  </a:lnTo>
                  <a:lnTo>
                    <a:pt x="249" y="104"/>
                  </a:lnTo>
                  <a:lnTo>
                    <a:pt x="242" y="106"/>
                  </a:lnTo>
                  <a:lnTo>
                    <a:pt x="234" y="108"/>
                  </a:lnTo>
                  <a:lnTo>
                    <a:pt x="226" y="108"/>
                  </a:lnTo>
                  <a:lnTo>
                    <a:pt x="221" y="110"/>
                  </a:lnTo>
                  <a:lnTo>
                    <a:pt x="213" y="112"/>
                  </a:lnTo>
                  <a:lnTo>
                    <a:pt x="207" y="114"/>
                  </a:lnTo>
                  <a:lnTo>
                    <a:pt x="200" y="116"/>
                  </a:lnTo>
                  <a:lnTo>
                    <a:pt x="192" y="118"/>
                  </a:lnTo>
                  <a:lnTo>
                    <a:pt x="184" y="118"/>
                  </a:lnTo>
                  <a:lnTo>
                    <a:pt x="179" y="121"/>
                  </a:lnTo>
                  <a:lnTo>
                    <a:pt x="173" y="123"/>
                  </a:lnTo>
                  <a:lnTo>
                    <a:pt x="165" y="125"/>
                  </a:lnTo>
                  <a:lnTo>
                    <a:pt x="160" y="127"/>
                  </a:lnTo>
                  <a:lnTo>
                    <a:pt x="154" y="129"/>
                  </a:lnTo>
                  <a:lnTo>
                    <a:pt x="146" y="131"/>
                  </a:lnTo>
                  <a:lnTo>
                    <a:pt x="141" y="135"/>
                  </a:lnTo>
                  <a:lnTo>
                    <a:pt x="135" y="137"/>
                  </a:lnTo>
                  <a:lnTo>
                    <a:pt x="129" y="139"/>
                  </a:lnTo>
                  <a:lnTo>
                    <a:pt x="120" y="144"/>
                  </a:lnTo>
                  <a:lnTo>
                    <a:pt x="110" y="150"/>
                  </a:lnTo>
                  <a:lnTo>
                    <a:pt x="99" y="154"/>
                  </a:lnTo>
                  <a:lnTo>
                    <a:pt x="89" y="159"/>
                  </a:lnTo>
                  <a:lnTo>
                    <a:pt x="82" y="163"/>
                  </a:lnTo>
                  <a:lnTo>
                    <a:pt x="74" y="169"/>
                  </a:lnTo>
                  <a:lnTo>
                    <a:pt x="65" y="175"/>
                  </a:lnTo>
                  <a:lnTo>
                    <a:pt x="59" y="180"/>
                  </a:lnTo>
                  <a:lnTo>
                    <a:pt x="53" y="186"/>
                  </a:lnTo>
                  <a:lnTo>
                    <a:pt x="48" y="192"/>
                  </a:lnTo>
                  <a:lnTo>
                    <a:pt x="42" y="196"/>
                  </a:lnTo>
                  <a:lnTo>
                    <a:pt x="36" y="201"/>
                  </a:lnTo>
                  <a:lnTo>
                    <a:pt x="32" y="207"/>
                  </a:lnTo>
                  <a:lnTo>
                    <a:pt x="29" y="211"/>
                  </a:lnTo>
                  <a:lnTo>
                    <a:pt x="19" y="220"/>
                  </a:lnTo>
                  <a:lnTo>
                    <a:pt x="13" y="230"/>
                  </a:lnTo>
                  <a:lnTo>
                    <a:pt x="6" y="236"/>
                  </a:lnTo>
                  <a:lnTo>
                    <a:pt x="2" y="241"/>
                  </a:lnTo>
                  <a:lnTo>
                    <a:pt x="0" y="245"/>
                  </a:lnTo>
                  <a:lnTo>
                    <a:pt x="0" y="247"/>
                  </a:lnTo>
                  <a:lnTo>
                    <a:pt x="0" y="243"/>
                  </a:lnTo>
                  <a:lnTo>
                    <a:pt x="2" y="236"/>
                  </a:lnTo>
                  <a:lnTo>
                    <a:pt x="2" y="230"/>
                  </a:lnTo>
                  <a:lnTo>
                    <a:pt x="4" y="224"/>
                  </a:lnTo>
                  <a:lnTo>
                    <a:pt x="6" y="217"/>
                  </a:lnTo>
                  <a:lnTo>
                    <a:pt x="8" y="207"/>
                  </a:lnTo>
                  <a:lnTo>
                    <a:pt x="8" y="198"/>
                  </a:lnTo>
                  <a:lnTo>
                    <a:pt x="10" y="190"/>
                  </a:lnTo>
                  <a:lnTo>
                    <a:pt x="11" y="180"/>
                  </a:lnTo>
                  <a:lnTo>
                    <a:pt x="13" y="171"/>
                  </a:lnTo>
                  <a:lnTo>
                    <a:pt x="15" y="161"/>
                  </a:lnTo>
                  <a:lnTo>
                    <a:pt x="15" y="152"/>
                  </a:lnTo>
                  <a:lnTo>
                    <a:pt x="17" y="144"/>
                  </a:lnTo>
                  <a:lnTo>
                    <a:pt x="17" y="135"/>
                  </a:lnTo>
                  <a:lnTo>
                    <a:pt x="17" y="125"/>
                  </a:lnTo>
                  <a:lnTo>
                    <a:pt x="17" y="116"/>
                  </a:lnTo>
                  <a:lnTo>
                    <a:pt x="17" y="108"/>
                  </a:lnTo>
                  <a:lnTo>
                    <a:pt x="19" y="101"/>
                  </a:lnTo>
                  <a:lnTo>
                    <a:pt x="17" y="93"/>
                  </a:lnTo>
                  <a:lnTo>
                    <a:pt x="17" y="87"/>
                  </a:lnTo>
                  <a:lnTo>
                    <a:pt x="17" y="82"/>
                  </a:lnTo>
                  <a:lnTo>
                    <a:pt x="17" y="78"/>
                  </a:lnTo>
                  <a:lnTo>
                    <a:pt x="15" y="68"/>
                  </a:lnTo>
                  <a:lnTo>
                    <a:pt x="13" y="63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9"/>
                  </a:lnTo>
                  <a:close/>
                </a:path>
              </a:pathLst>
            </a:custGeom>
            <a:solidFill>
              <a:srgbClr val="A3C9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16"/>
            <p:cNvSpPr>
              <a:spLocks/>
            </p:cNvSpPr>
            <p:nvPr/>
          </p:nvSpPr>
          <p:spPr bwMode="auto">
            <a:xfrm>
              <a:off x="3624" y="2600"/>
              <a:ext cx="98" cy="116"/>
            </a:xfrm>
            <a:custGeom>
              <a:avLst/>
              <a:gdLst>
                <a:gd name="T0" fmla="*/ 65 w 196"/>
                <a:gd name="T1" fmla="*/ 0 h 232"/>
                <a:gd name="T2" fmla="*/ 71 w 196"/>
                <a:gd name="T3" fmla="*/ 10 h 232"/>
                <a:gd name="T4" fmla="*/ 76 w 196"/>
                <a:gd name="T5" fmla="*/ 19 h 232"/>
                <a:gd name="T6" fmla="*/ 84 w 196"/>
                <a:gd name="T7" fmla="*/ 29 h 232"/>
                <a:gd name="T8" fmla="*/ 93 w 196"/>
                <a:gd name="T9" fmla="*/ 42 h 232"/>
                <a:gd name="T10" fmla="*/ 105 w 196"/>
                <a:gd name="T11" fmla="*/ 55 h 232"/>
                <a:gd name="T12" fmla="*/ 116 w 196"/>
                <a:gd name="T13" fmla="*/ 69 h 232"/>
                <a:gd name="T14" fmla="*/ 130 w 196"/>
                <a:gd name="T15" fmla="*/ 80 h 232"/>
                <a:gd name="T16" fmla="*/ 141 w 196"/>
                <a:gd name="T17" fmla="*/ 92 h 232"/>
                <a:gd name="T18" fmla="*/ 152 w 196"/>
                <a:gd name="T19" fmla="*/ 101 h 232"/>
                <a:gd name="T20" fmla="*/ 164 w 196"/>
                <a:gd name="T21" fmla="*/ 109 h 232"/>
                <a:gd name="T22" fmla="*/ 179 w 196"/>
                <a:gd name="T23" fmla="*/ 118 h 232"/>
                <a:gd name="T24" fmla="*/ 192 w 196"/>
                <a:gd name="T25" fmla="*/ 128 h 232"/>
                <a:gd name="T26" fmla="*/ 156 w 196"/>
                <a:gd name="T27" fmla="*/ 124 h 232"/>
                <a:gd name="T28" fmla="*/ 154 w 196"/>
                <a:gd name="T29" fmla="*/ 128 h 232"/>
                <a:gd name="T30" fmla="*/ 152 w 196"/>
                <a:gd name="T31" fmla="*/ 141 h 232"/>
                <a:gd name="T32" fmla="*/ 147 w 196"/>
                <a:gd name="T33" fmla="*/ 160 h 232"/>
                <a:gd name="T34" fmla="*/ 143 w 196"/>
                <a:gd name="T35" fmla="*/ 169 h 232"/>
                <a:gd name="T36" fmla="*/ 139 w 196"/>
                <a:gd name="T37" fmla="*/ 181 h 232"/>
                <a:gd name="T38" fmla="*/ 130 w 196"/>
                <a:gd name="T39" fmla="*/ 198 h 232"/>
                <a:gd name="T40" fmla="*/ 120 w 196"/>
                <a:gd name="T41" fmla="*/ 215 h 232"/>
                <a:gd name="T42" fmla="*/ 113 w 196"/>
                <a:gd name="T43" fmla="*/ 227 h 232"/>
                <a:gd name="T44" fmla="*/ 111 w 196"/>
                <a:gd name="T45" fmla="*/ 232 h 232"/>
                <a:gd name="T46" fmla="*/ 105 w 196"/>
                <a:gd name="T47" fmla="*/ 228 h 232"/>
                <a:gd name="T48" fmla="*/ 88 w 196"/>
                <a:gd name="T49" fmla="*/ 219 h 232"/>
                <a:gd name="T50" fmla="*/ 78 w 196"/>
                <a:gd name="T51" fmla="*/ 211 h 232"/>
                <a:gd name="T52" fmla="*/ 67 w 196"/>
                <a:gd name="T53" fmla="*/ 206 h 232"/>
                <a:gd name="T54" fmla="*/ 55 w 196"/>
                <a:gd name="T55" fmla="*/ 198 h 232"/>
                <a:gd name="T56" fmla="*/ 46 w 196"/>
                <a:gd name="T57" fmla="*/ 192 h 232"/>
                <a:gd name="T58" fmla="*/ 27 w 196"/>
                <a:gd name="T59" fmla="*/ 177 h 232"/>
                <a:gd name="T60" fmla="*/ 14 w 196"/>
                <a:gd name="T61" fmla="*/ 164 h 232"/>
                <a:gd name="T62" fmla="*/ 4 w 196"/>
                <a:gd name="T63" fmla="*/ 156 h 232"/>
                <a:gd name="T64" fmla="*/ 0 w 196"/>
                <a:gd name="T65" fmla="*/ 150 h 232"/>
                <a:gd name="T66" fmla="*/ 10 w 196"/>
                <a:gd name="T67" fmla="*/ 141 h 232"/>
                <a:gd name="T68" fmla="*/ 19 w 196"/>
                <a:gd name="T69" fmla="*/ 130 h 232"/>
                <a:gd name="T70" fmla="*/ 25 w 196"/>
                <a:gd name="T71" fmla="*/ 118 h 232"/>
                <a:gd name="T72" fmla="*/ 33 w 196"/>
                <a:gd name="T73" fmla="*/ 107 h 232"/>
                <a:gd name="T74" fmla="*/ 40 w 196"/>
                <a:gd name="T75" fmla="*/ 95 h 232"/>
                <a:gd name="T76" fmla="*/ 46 w 196"/>
                <a:gd name="T77" fmla="*/ 80 h 232"/>
                <a:gd name="T78" fmla="*/ 50 w 196"/>
                <a:gd name="T79" fmla="*/ 65 h 232"/>
                <a:gd name="T80" fmla="*/ 54 w 196"/>
                <a:gd name="T81" fmla="*/ 50 h 232"/>
                <a:gd name="T82" fmla="*/ 57 w 196"/>
                <a:gd name="T83" fmla="*/ 35 h 232"/>
                <a:gd name="T84" fmla="*/ 59 w 196"/>
                <a:gd name="T85" fmla="*/ 23 h 232"/>
                <a:gd name="T86" fmla="*/ 61 w 196"/>
                <a:gd name="T87" fmla="*/ 12 h 232"/>
                <a:gd name="T88" fmla="*/ 63 w 196"/>
                <a:gd name="T89" fmla="*/ 2 h 232"/>
                <a:gd name="T90" fmla="*/ 65 w 196"/>
                <a:gd name="T91" fmla="*/ 0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96" h="232">
                  <a:moveTo>
                    <a:pt x="65" y="0"/>
                  </a:moveTo>
                  <a:lnTo>
                    <a:pt x="65" y="0"/>
                  </a:lnTo>
                  <a:lnTo>
                    <a:pt x="69" y="6"/>
                  </a:lnTo>
                  <a:lnTo>
                    <a:pt x="71" y="10"/>
                  </a:lnTo>
                  <a:lnTo>
                    <a:pt x="73" y="14"/>
                  </a:lnTo>
                  <a:lnTo>
                    <a:pt x="76" y="19"/>
                  </a:lnTo>
                  <a:lnTo>
                    <a:pt x="80" y="25"/>
                  </a:lnTo>
                  <a:lnTo>
                    <a:pt x="84" y="29"/>
                  </a:lnTo>
                  <a:lnTo>
                    <a:pt x="88" y="35"/>
                  </a:lnTo>
                  <a:lnTo>
                    <a:pt x="93" y="42"/>
                  </a:lnTo>
                  <a:lnTo>
                    <a:pt x="99" y="50"/>
                  </a:lnTo>
                  <a:lnTo>
                    <a:pt x="105" y="55"/>
                  </a:lnTo>
                  <a:lnTo>
                    <a:pt x="111" y="61"/>
                  </a:lnTo>
                  <a:lnTo>
                    <a:pt x="116" y="69"/>
                  </a:lnTo>
                  <a:lnTo>
                    <a:pt x="124" y="74"/>
                  </a:lnTo>
                  <a:lnTo>
                    <a:pt x="130" y="80"/>
                  </a:lnTo>
                  <a:lnTo>
                    <a:pt x="135" y="86"/>
                  </a:lnTo>
                  <a:lnTo>
                    <a:pt x="141" y="92"/>
                  </a:lnTo>
                  <a:lnTo>
                    <a:pt x="147" y="97"/>
                  </a:lnTo>
                  <a:lnTo>
                    <a:pt x="152" y="101"/>
                  </a:lnTo>
                  <a:lnTo>
                    <a:pt x="158" y="105"/>
                  </a:lnTo>
                  <a:lnTo>
                    <a:pt x="164" y="109"/>
                  </a:lnTo>
                  <a:lnTo>
                    <a:pt x="171" y="112"/>
                  </a:lnTo>
                  <a:lnTo>
                    <a:pt x="179" y="118"/>
                  </a:lnTo>
                  <a:lnTo>
                    <a:pt x="189" y="124"/>
                  </a:lnTo>
                  <a:lnTo>
                    <a:pt x="192" y="128"/>
                  </a:lnTo>
                  <a:lnTo>
                    <a:pt x="196" y="130"/>
                  </a:lnTo>
                  <a:lnTo>
                    <a:pt x="156" y="124"/>
                  </a:lnTo>
                  <a:lnTo>
                    <a:pt x="154" y="124"/>
                  </a:lnTo>
                  <a:lnTo>
                    <a:pt x="154" y="128"/>
                  </a:lnTo>
                  <a:lnTo>
                    <a:pt x="152" y="133"/>
                  </a:lnTo>
                  <a:lnTo>
                    <a:pt x="152" y="141"/>
                  </a:lnTo>
                  <a:lnTo>
                    <a:pt x="149" y="149"/>
                  </a:lnTo>
                  <a:lnTo>
                    <a:pt x="147" y="160"/>
                  </a:lnTo>
                  <a:lnTo>
                    <a:pt x="145" y="164"/>
                  </a:lnTo>
                  <a:lnTo>
                    <a:pt x="143" y="169"/>
                  </a:lnTo>
                  <a:lnTo>
                    <a:pt x="141" y="175"/>
                  </a:lnTo>
                  <a:lnTo>
                    <a:pt x="139" y="181"/>
                  </a:lnTo>
                  <a:lnTo>
                    <a:pt x="135" y="188"/>
                  </a:lnTo>
                  <a:lnTo>
                    <a:pt x="130" y="198"/>
                  </a:lnTo>
                  <a:lnTo>
                    <a:pt x="124" y="208"/>
                  </a:lnTo>
                  <a:lnTo>
                    <a:pt x="120" y="215"/>
                  </a:lnTo>
                  <a:lnTo>
                    <a:pt x="116" y="221"/>
                  </a:lnTo>
                  <a:lnTo>
                    <a:pt x="113" y="227"/>
                  </a:lnTo>
                  <a:lnTo>
                    <a:pt x="111" y="230"/>
                  </a:lnTo>
                  <a:lnTo>
                    <a:pt x="111" y="232"/>
                  </a:lnTo>
                  <a:lnTo>
                    <a:pt x="109" y="230"/>
                  </a:lnTo>
                  <a:lnTo>
                    <a:pt x="105" y="228"/>
                  </a:lnTo>
                  <a:lnTo>
                    <a:pt x="97" y="223"/>
                  </a:lnTo>
                  <a:lnTo>
                    <a:pt x="88" y="219"/>
                  </a:lnTo>
                  <a:lnTo>
                    <a:pt x="82" y="215"/>
                  </a:lnTo>
                  <a:lnTo>
                    <a:pt x="78" y="211"/>
                  </a:lnTo>
                  <a:lnTo>
                    <a:pt x="73" y="208"/>
                  </a:lnTo>
                  <a:lnTo>
                    <a:pt x="67" y="206"/>
                  </a:lnTo>
                  <a:lnTo>
                    <a:pt x="61" y="200"/>
                  </a:lnTo>
                  <a:lnTo>
                    <a:pt x="55" y="198"/>
                  </a:lnTo>
                  <a:lnTo>
                    <a:pt x="50" y="194"/>
                  </a:lnTo>
                  <a:lnTo>
                    <a:pt x="46" y="192"/>
                  </a:lnTo>
                  <a:lnTo>
                    <a:pt x="36" y="183"/>
                  </a:lnTo>
                  <a:lnTo>
                    <a:pt x="27" y="177"/>
                  </a:lnTo>
                  <a:lnTo>
                    <a:pt x="19" y="169"/>
                  </a:lnTo>
                  <a:lnTo>
                    <a:pt x="14" y="164"/>
                  </a:lnTo>
                  <a:lnTo>
                    <a:pt x="8" y="158"/>
                  </a:lnTo>
                  <a:lnTo>
                    <a:pt x="4" y="156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4" y="149"/>
                  </a:lnTo>
                  <a:lnTo>
                    <a:pt x="10" y="141"/>
                  </a:lnTo>
                  <a:lnTo>
                    <a:pt x="16" y="135"/>
                  </a:lnTo>
                  <a:lnTo>
                    <a:pt x="19" y="130"/>
                  </a:lnTo>
                  <a:lnTo>
                    <a:pt x="21" y="124"/>
                  </a:lnTo>
                  <a:lnTo>
                    <a:pt x="25" y="118"/>
                  </a:lnTo>
                  <a:lnTo>
                    <a:pt x="29" y="114"/>
                  </a:lnTo>
                  <a:lnTo>
                    <a:pt x="33" y="107"/>
                  </a:lnTo>
                  <a:lnTo>
                    <a:pt x="36" y="101"/>
                  </a:lnTo>
                  <a:lnTo>
                    <a:pt x="40" y="95"/>
                  </a:lnTo>
                  <a:lnTo>
                    <a:pt x="44" y="90"/>
                  </a:lnTo>
                  <a:lnTo>
                    <a:pt x="46" y="80"/>
                  </a:lnTo>
                  <a:lnTo>
                    <a:pt x="48" y="73"/>
                  </a:lnTo>
                  <a:lnTo>
                    <a:pt x="50" y="65"/>
                  </a:lnTo>
                  <a:lnTo>
                    <a:pt x="52" y="57"/>
                  </a:lnTo>
                  <a:lnTo>
                    <a:pt x="54" y="50"/>
                  </a:lnTo>
                  <a:lnTo>
                    <a:pt x="55" y="42"/>
                  </a:lnTo>
                  <a:lnTo>
                    <a:pt x="57" y="35"/>
                  </a:lnTo>
                  <a:lnTo>
                    <a:pt x="59" y="29"/>
                  </a:lnTo>
                  <a:lnTo>
                    <a:pt x="59" y="23"/>
                  </a:lnTo>
                  <a:lnTo>
                    <a:pt x="61" y="17"/>
                  </a:lnTo>
                  <a:lnTo>
                    <a:pt x="61" y="12"/>
                  </a:lnTo>
                  <a:lnTo>
                    <a:pt x="63" y="8"/>
                  </a:lnTo>
                  <a:lnTo>
                    <a:pt x="63" y="2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A3C9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17"/>
            <p:cNvSpPr>
              <a:spLocks/>
            </p:cNvSpPr>
            <p:nvPr/>
          </p:nvSpPr>
          <p:spPr bwMode="auto">
            <a:xfrm>
              <a:off x="3120" y="2683"/>
              <a:ext cx="89" cy="72"/>
            </a:xfrm>
            <a:custGeom>
              <a:avLst/>
              <a:gdLst>
                <a:gd name="T0" fmla="*/ 50 w 179"/>
                <a:gd name="T1" fmla="*/ 7 h 144"/>
                <a:gd name="T2" fmla="*/ 59 w 179"/>
                <a:gd name="T3" fmla="*/ 7 h 144"/>
                <a:gd name="T4" fmla="*/ 71 w 179"/>
                <a:gd name="T5" fmla="*/ 5 h 144"/>
                <a:gd name="T6" fmla="*/ 80 w 179"/>
                <a:gd name="T7" fmla="*/ 5 h 144"/>
                <a:gd name="T8" fmla="*/ 92 w 179"/>
                <a:gd name="T9" fmla="*/ 5 h 144"/>
                <a:gd name="T10" fmla="*/ 103 w 179"/>
                <a:gd name="T11" fmla="*/ 5 h 144"/>
                <a:gd name="T12" fmla="*/ 114 w 179"/>
                <a:gd name="T13" fmla="*/ 3 h 144"/>
                <a:gd name="T14" fmla="*/ 126 w 179"/>
                <a:gd name="T15" fmla="*/ 3 h 144"/>
                <a:gd name="T16" fmla="*/ 139 w 179"/>
                <a:gd name="T17" fmla="*/ 2 h 144"/>
                <a:gd name="T18" fmla="*/ 151 w 179"/>
                <a:gd name="T19" fmla="*/ 2 h 144"/>
                <a:gd name="T20" fmla="*/ 164 w 179"/>
                <a:gd name="T21" fmla="*/ 2 h 144"/>
                <a:gd name="T22" fmla="*/ 177 w 179"/>
                <a:gd name="T23" fmla="*/ 0 h 144"/>
                <a:gd name="T24" fmla="*/ 177 w 179"/>
                <a:gd name="T25" fmla="*/ 2 h 144"/>
                <a:gd name="T26" fmla="*/ 172 w 179"/>
                <a:gd name="T27" fmla="*/ 13 h 144"/>
                <a:gd name="T28" fmla="*/ 164 w 179"/>
                <a:gd name="T29" fmla="*/ 26 h 144"/>
                <a:gd name="T30" fmla="*/ 158 w 179"/>
                <a:gd name="T31" fmla="*/ 40 h 144"/>
                <a:gd name="T32" fmla="*/ 153 w 179"/>
                <a:gd name="T33" fmla="*/ 51 h 144"/>
                <a:gd name="T34" fmla="*/ 147 w 179"/>
                <a:gd name="T35" fmla="*/ 66 h 144"/>
                <a:gd name="T36" fmla="*/ 141 w 179"/>
                <a:gd name="T37" fmla="*/ 80 h 144"/>
                <a:gd name="T38" fmla="*/ 135 w 179"/>
                <a:gd name="T39" fmla="*/ 91 h 144"/>
                <a:gd name="T40" fmla="*/ 130 w 179"/>
                <a:gd name="T41" fmla="*/ 104 h 144"/>
                <a:gd name="T42" fmla="*/ 124 w 179"/>
                <a:gd name="T43" fmla="*/ 116 h 144"/>
                <a:gd name="T44" fmla="*/ 116 w 179"/>
                <a:gd name="T45" fmla="*/ 129 h 144"/>
                <a:gd name="T46" fmla="*/ 113 w 179"/>
                <a:gd name="T47" fmla="*/ 142 h 144"/>
                <a:gd name="T48" fmla="*/ 111 w 179"/>
                <a:gd name="T49" fmla="*/ 144 h 144"/>
                <a:gd name="T50" fmla="*/ 101 w 179"/>
                <a:gd name="T51" fmla="*/ 144 h 144"/>
                <a:gd name="T52" fmla="*/ 84 w 179"/>
                <a:gd name="T53" fmla="*/ 144 h 144"/>
                <a:gd name="T54" fmla="*/ 65 w 179"/>
                <a:gd name="T55" fmla="*/ 144 h 144"/>
                <a:gd name="T56" fmla="*/ 50 w 179"/>
                <a:gd name="T57" fmla="*/ 142 h 144"/>
                <a:gd name="T58" fmla="*/ 38 w 179"/>
                <a:gd name="T59" fmla="*/ 140 h 144"/>
                <a:gd name="T60" fmla="*/ 25 w 179"/>
                <a:gd name="T61" fmla="*/ 137 h 144"/>
                <a:gd name="T62" fmla="*/ 10 w 179"/>
                <a:gd name="T63" fmla="*/ 133 h 144"/>
                <a:gd name="T64" fmla="*/ 0 w 179"/>
                <a:gd name="T65" fmla="*/ 131 h 144"/>
                <a:gd name="T66" fmla="*/ 2 w 179"/>
                <a:gd name="T67" fmla="*/ 125 h 144"/>
                <a:gd name="T68" fmla="*/ 8 w 179"/>
                <a:gd name="T69" fmla="*/ 108 h 144"/>
                <a:gd name="T70" fmla="*/ 10 w 179"/>
                <a:gd name="T71" fmla="*/ 99 h 144"/>
                <a:gd name="T72" fmla="*/ 16 w 179"/>
                <a:gd name="T73" fmla="*/ 87 h 144"/>
                <a:gd name="T74" fmla="*/ 19 w 179"/>
                <a:gd name="T75" fmla="*/ 76 h 144"/>
                <a:gd name="T76" fmla="*/ 25 w 179"/>
                <a:gd name="T77" fmla="*/ 64 h 144"/>
                <a:gd name="T78" fmla="*/ 29 w 179"/>
                <a:gd name="T79" fmla="*/ 53 h 144"/>
                <a:gd name="T80" fmla="*/ 33 w 179"/>
                <a:gd name="T81" fmla="*/ 42 h 144"/>
                <a:gd name="T82" fmla="*/ 40 w 179"/>
                <a:gd name="T83" fmla="*/ 24 h 144"/>
                <a:gd name="T84" fmla="*/ 48 w 179"/>
                <a:gd name="T85" fmla="*/ 11 h 144"/>
                <a:gd name="T86" fmla="*/ 50 w 179"/>
                <a:gd name="T87" fmla="*/ 7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79" h="144">
                  <a:moveTo>
                    <a:pt x="50" y="7"/>
                  </a:moveTo>
                  <a:lnTo>
                    <a:pt x="50" y="7"/>
                  </a:lnTo>
                  <a:lnTo>
                    <a:pt x="54" y="7"/>
                  </a:lnTo>
                  <a:lnTo>
                    <a:pt x="59" y="7"/>
                  </a:lnTo>
                  <a:lnTo>
                    <a:pt x="67" y="7"/>
                  </a:lnTo>
                  <a:lnTo>
                    <a:pt x="71" y="5"/>
                  </a:lnTo>
                  <a:lnTo>
                    <a:pt x="76" y="5"/>
                  </a:lnTo>
                  <a:lnTo>
                    <a:pt x="80" y="5"/>
                  </a:lnTo>
                  <a:lnTo>
                    <a:pt x="86" y="5"/>
                  </a:lnTo>
                  <a:lnTo>
                    <a:pt x="92" y="5"/>
                  </a:lnTo>
                  <a:lnTo>
                    <a:pt x="97" y="5"/>
                  </a:lnTo>
                  <a:lnTo>
                    <a:pt x="103" y="5"/>
                  </a:lnTo>
                  <a:lnTo>
                    <a:pt x="109" y="5"/>
                  </a:lnTo>
                  <a:lnTo>
                    <a:pt x="114" y="3"/>
                  </a:lnTo>
                  <a:lnTo>
                    <a:pt x="120" y="3"/>
                  </a:lnTo>
                  <a:lnTo>
                    <a:pt x="126" y="3"/>
                  </a:lnTo>
                  <a:lnTo>
                    <a:pt x="134" y="3"/>
                  </a:lnTo>
                  <a:lnTo>
                    <a:pt x="139" y="2"/>
                  </a:lnTo>
                  <a:lnTo>
                    <a:pt x="145" y="2"/>
                  </a:lnTo>
                  <a:lnTo>
                    <a:pt x="151" y="2"/>
                  </a:lnTo>
                  <a:lnTo>
                    <a:pt x="156" y="2"/>
                  </a:lnTo>
                  <a:lnTo>
                    <a:pt x="164" y="2"/>
                  </a:lnTo>
                  <a:lnTo>
                    <a:pt x="172" y="0"/>
                  </a:lnTo>
                  <a:lnTo>
                    <a:pt x="177" y="0"/>
                  </a:lnTo>
                  <a:lnTo>
                    <a:pt x="179" y="0"/>
                  </a:lnTo>
                  <a:lnTo>
                    <a:pt x="177" y="2"/>
                  </a:lnTo>
                  <a:lnTo>
                    <a:pt x="175" y="5"/>
                  </a:lnTo>
                  <a:lnTo>
                    <a:pt x="172" y="13"/>
                  </a:lnTo>
                  <a:lnTo>
                    <a:pt x="168" y="22"/>
                  </a:lnTo>
                  <a:lnTo>
                    <a:pt x="164" y="26"/>
                  </a:lnTo>
                  <a:lnTo>
                    <a:pt x="162" y="32"/>
                  </a:lnTo>
                  <a:lnTo>
                    <a:pt x="158" y="40"/>
                  </a:lnTo>
                  <a:lnTo>
                    <a:pt x="156" y="45"/>
                  </a:lnTo>
                  <a:lnTo>
                    <a:pt x="153" y="51"/>
                  </a:lnTo>
                  <a:lnTo>
                    <a:pt x="151" y="59"/>
                  </a:lnTo>
                  <a:lnTo>
                    <a:pt x="147" y="66"/>
                  </a:lnTo>
                  <a:lnTo>
                    <a:pt x="145" y="74"/>
                  </a:lnTo>
                  <a:lnTo>
                    <a:pt x="141" y="80"/>
                  </a:lnTo>
                  <a:lnTo>
                    <a:pt x="137" y="85"/>
                  </a:lnTo>
                  <a:lnTo>
                    <a:pt x="135" y="91"/>
                  </a:lnTo>
                  <a:lnTo>
                    <a:pt x="132" y="99"/>
                  </a:lnTo>
                  <a:lnTo>
                    <a:pt x="130" y="104"/>
                  </a:lnTo>
                  <a:lnTo>
                    <a:pt x="126" y="110"/>
                  </a:lnTo>
                  <a:lnTo>
                    <a:pt x="124" y="116"/>
                  </a:lnTo>
                  <a:lnTo>
                    <a:pt x="122" y="121"/>
                  </a:lnTo>
                  <a:lnTo>
                    <a:pt x="116" y="129"/>
                  </a:lnTo>
                  <a:lnTo>
                    <a:pt x="114" y="137"/>
                  </a:lnTo>
                  <a:lnTo>
                    <a:pt x="113" y="142"/>
                  </a:lnTo>
                  <a:lnTo>
                    <a:pt x="113" y="144"/>
                  </a:lnTo>
                  <a:lnTo>
                    <a:pt x="111" y="144"/>
                  </a:lnTo>
                  <a:lnTo>
                    <a:pt x="107" y="144"/>
                  </a:lnTo>
                  <a:lnTo>
                    <a:pt x="101" y="144"/>
                  </a:lnTo>
                  <a:lnTo>
                    <a:pt x="94" y="144"/>
                  </a:lnTo>
                  <a:lnTo>
                    <a:pt x="84" y="144"/>
                  </a:lnTo>
                  <a:lnTo>
                    <a:pt x="75" y="144"/>
                  </a:lnTo>
                  <a:lnTo>
                    <a:pt x="65" y="144"/>
                  </a:lnTo>
                  <a:lnTo>
                    <a:pt x="56" y="144"/>
                  </a:lnTo>
                  <a:lnTo>
                    <a:pt x="50" y="142"/>
                  </a:lnTo>
                  <a:lnTo>
                    <a:pt x="44" y="140"/>
                  </a:lnTo>
                  <a:lnTo>
                    <a:pt x="38" y="140"/>
                  </a:lnTo>
                  <a:lnTo>
                    <a:pt x="35" y="138"/>
                  </a:lnTo>
                  <a:lnTo>
                    <a:pt x="25" y="137"/>
                  </a:lnTo>
                  <a:lnTo>
                    <a:pt x="18" y="135"/>
                  </a:lnTo>
                  <a:lnTo>
                    <a:pt x="10" y="133"/>
                  </a:lnTo>
                  <a:lnTo>
                    <a:pt x="4" y="133"/>
                  </a:lnTo>
                  <a:lnTo>
                    <a:pt x="0" y="131"/>
                  </a:lnTo>
                  <a:lnTo>
                    <a:pt x="0" y="129"/>
                  </a:lnTo>
                  <a:lnTo>
                    <a:pt x="2" y="125"/>
                  </a:lnTo>
                  <a:lnTo>
                    <a:pt x="4" y="118"/>
                  </a:lnTo>
                  <a:lnTo>
                    <a:pt x="8" y="108"/>
                  </a:lnTo>
                  <a:lnTo>
                    <a:pt x="8" y="102"/>
                  </a:lnTo>
                  <a:lnTo>
                    <a:pt x="10" y="99"/>
                  </a:lnTo>
                  <a:lnTo>
                    <a:pt x="12" y="93"/>
                  </a:lnTo>
                  <a:lnTo>
                    <a:pt x="16" y="87"/>
                  </a:lnTo>
                  <a:lnTo>
                    <a:pt x="18" y="81"/>
                  </a:lnTo>
                  <a:lnTo>
                    <a:pt x="19" y="76"/>
                  </a:lnTo>
                  <a:lnTo>
                    <a:pt x="21" y="70"/>
                  </a:lnTo>
                  <a:lnTo>
                    <a:pt x="25" y="64"/>
                  </a:lnTo>
                  <a:lnTo>
                    <a:pt x="27" y="59"/>
                  </a:lnTo>
                  <a:lnTo>
                    <a:pt x="29" y="53"/>
                  </a:lnTo>
                  <a:lnTo>
                    <a:pt x="31" y="47"/>
                  </a:lnTo>
                  <a:lnTo>
                    <a:pt x="33" y="42"/>
                  </a:lnTo>
                  <a:lnTo>
                    <a:pt x="37" y="32"/>
                  </a:lnTo>
                  <a:lnTo>
                    <a:pt x="40" y="24"/>
                  </a:lnTo>
                  <a:lnTo>
                    <a:pt x="44" y="17"/>
                  </a:lnTo>
                  <a:lnTo>
                    <a:pt x="48" y="11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0" y="7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18"/>
            <p:cNvSpPr>
              <a:spLocks/>
            </p:cNvSpPr>
            <p:nvPr/>
          </p:nvSpPr>
          <p:spPr bwMode="auto">
            <a:xfrm>
              <a:off x="3306" y="2721"/>
              <a:ext cx="61" cy="98"/>
            </a:xfrm>
            <a:custGeom>
              <a:avLst/>
              <a:gdLst>
                <a:gd name="T0" fmla="*/ 13 w 122"/>
                <a:gd name="T1" fmla="*/ 4 h 196"/>
                <a:gd name="T2" fmla="*/ 23 w 122"/>
                <a:gd name="T3" fmla="*/ 15 h 196"/>
                <a:gd name="T4" fmla="*/ 38 w 122"/>
                <a:gd name="T5" fmla="*/ 28 h 196"/>
                <a:gd name="T6" fmla="*/ 53 w 122"/>
                <a:gd name="T7" fmla="*/ 42 h 196"/>
                <a:gd name="T8" fmla="*/ 67 w 122"/>
                <a:gd name="T9" fmla="*/ 49 h 196"/>
                <a:gd name="T10" fmla="*/ 78 w 122"/>
                <a:gd name="T11" fmla="*/ 55 h 196"/>
                <a:gd name="T12" fmla="*/ 95 w 122"/>
                <a:gd name="T13" fmla="*/ 59 h 196"/>
                <a:gd name="T14" fmla="*/ 114 w 122"/>
                <a:gd name="T15" fmla="*/ 59 h 196"/>
                <a:gd name="T16" fmla="*/ 122 w 122"/>
                <a:gd name="T17" fmla="*/ 59 h 196"/>
                <a:gd name="T18" fmla="*/ 122 w 122"/>
                <a:gd name="T19" fmla="*/ 64 h 196"/>
                <a:gd name="T20" fmla="*/ 122 w 122"/>
                <a:gd name="T21" fmla="*/ 72 h 196"/>
                <a:gd name="T22" fmla="*/ 122 w 122"/>
                <a:gd name="T23" fmla="*/ 81 h 196"/>
                <a:gd name="T24" fmla="*/ 120 w 122"/>
                <a:gd name="T25" fmla="*/ 93 h 196"/>
                <a:gd name="T26" fmla="*/ 120 w 122"/>
                <a:gd name="T27" fmla="*/ 106 h 196"/>
                <a:gd name="T28" fmla="*/ 120 w 122"/>
                <a:gd name="T29" fmla="*/ 118 h 196"/>
                <a:gd name="T30" fmla="*/ 120 w 122"/>
                <a:gd name="T31" fmla="*/ 133 h 196"/>
                <a:gd name="T32" fmla="*/ 118 w 122"/>
                <a:gd name="T33" fmla="*/ 144 h 196"/>
                <a:gd name="T34" fmla="*/ 116 w 122"/>
                <a:gd name="T35" fmla="*/ 157 h 196"/>
                <a:gd name="T36" fmla="*/ 114 w 122"/>
                <a:gd name="T37" fmla="*/ 167 h 196"/>
                <a:gd name="T38" fmla="*/ 112 w 122"/>
                <a:gd name="T39" fmla="*/ 176 h 196"/>
                <a:gd name="T40" fmla="*/ 109 w 122"/>
                <a:gd name="T41" fmla="*/ 190 h 196"/>
                <a:gd name="T42" fmla="*/ 107 w 122"/>
                <a:gd name="T43" fmla="*/ 196 h 196"/>
                <a:gd name="T44" fmla="*/ 101 w 122"/>
                <a:gd name="T45" fmla="*/ 196 h 196"/>
                <a:gd name="T46" fmla="*/ 86 w 122"/>
                <a:gd name="T47" fmla="*/ 196 h 196"/>
                <a:gd name="T48" fmla="*/ 76 w 122"/>
                <a:gd name="T49" fmla="*/ 194 h 196"/>
                <a:gd name="T50" fmla="*/ 65 w 122"/>
                <a:gd name="T51" fmla="*/ 192 h 196"/>
                <a:gd name="T52" fmla="*/ 55 w 122"/>
                <a:gd name="T53" fmla="*/ 190 h 196"/>
                <a:gd name="T54" fmla="*/ 44 w 122"/>
                <a:gd name="T55" fmla="*/ 188 h 196"/>
                <a:gd name="T56" fmla="*/ 34 w 122"/>
                <a:gd name="T57" fmla="*/ 184 h 196"/>
                <a:gd name="T58" fmla="*/ 25 w 122"/>
                <a:gd name="T59" fmla="*/ 180 h 196"/>
                <a:gd name="T60" fmla="*/ 12 w 122"/>
                <a:gd name="T61" fmla="*/ 173 h 196"/>
                <a:gd name="T62" fmla="*/ 2 w 122"/>
                <a:gd name="T63" fmla="*/ 165 h 196"/>
                <a:gd name="T64" fmla="*/ 0 w 122"/>
                <a:gd name="T65" fmla="*/ 161 h 196"/>
                <a:gd name="T66" fmla="*/ 2 w 122"/>
                <a:gd name="T67" fmla="*/ 148 h 196"/>
                <a:gd name="T68" fmla="*/ 6 w 122"/>
                <a:gd name="T69" fmla="*/ 135 h 196"/>
                <a:gd name="T70" fmla="*/ 8 w 122"/>
                <a:gd name="T71" fmla="*/ 121 h 196"/>
                <a:gd name="T72" fmla="*/ 10 w 122"/>
                <a:gd name="T73" fmla="*/ 108 h 196"/>
                <a:gd name="T74" fmla="*/ 12 w 122"/>
                <a:gd name="T75" fmla="*/ 95 h 196"/>
                <a:gd name="T76" fmla="*/ 13 w 122"/>
                <a:gd name="T77" fmla="*/ 80 h 196"/>
                <a:gd name="T78" fmla="*/ 13 w 122"/>
                <a:gd name="T79" fmla="*/ 64 h 196"/>
                <a:gd name="T80" fmla="*/ 12 w 122"/>
                <a:gd name="T81" fmla="*/ 47 h 196"/>
                <a:gd name="T82" fmla="*/ 12 w 122"/>
                <a:gd name="T83" fmla="*/ 34 h 196"/>
                <a:gd name="T84" fmla="*/ 12 w 122"/>
                <a:gd name="T85" fmla="*/ 21 h 196"/>
                <a:gd name="T86" fmla="*/ 10 w 122"/>
                <a:gd name="T87" fmla="*/ 9 h 196"/>
                <a:gd name="T88" fmla="*/ 10 w 122"/>
                <a:gd name="T89" fmla="*/ 2 h 196"/>
                <a:gd name="T90" fmla="*/ 10 w 122"/>
                <a:gd name="T91" fmla="*/ 0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22" h="196">
                  <a:moveTo>
                    <a:pt x="10" y="0"/>
                  </a:moveTo>
                  <a:lnTo>
                    <a:pt x="13" y="4"/>
                  </a:lnTo>
                  <a:lnTo>
                    <a:pt x="17" y="7"/>
                  </a:lnTo>
                  <a:lnTo>
                    <a:pt x="23" y="15"/>
                  </a:lnTo>
                  <a:lnTo>
                    <a:pt x="31" y="21"/>
                  </a:lnTo>
                  <a:lnTo>
                    <a:pt x="38" y="28"/>
                  </a:lnTo>
                  <a:lnTo>
                    <a:pt x="46" y="34"/>
                  </a:lnTo>
                  <a:lnTo>
                    <a:pt x="53" y="42"/>
                  </a:lnTo>
                  <a:lnTo>
                    <a:pt x="59" y="45"/>
                  </a:lnTo>
                  <a:lnTo>
                    <a:pt x="67" y="49"/>
                  </a:lnTo>
                  <a:lnTo>
                    <a:pt x="72" y="51"/>
                  </a:lnTo>
                  <a:lnTo>
                    <a:pt x="78" y="55"/>
                  </a:lnTo>
                  <a:lnTo>
                    <a:pt x="86" y="57"/>
                  </a:lnTo>
                  <a:lnTo>
                    <a:pt x="95" y="59"/>
                  </a:lnTo>
                  <a:lnTo>
                    <a:pt x="105" y="59"/>
                  </a:lnTo>
                  <a:lnTo>
                    <a:pt x="114" y="59"/>
                  </a:lnTo>
                  <a:lnTo>
                    <a:pt x="120" y="59"/>
                  </a:lnTo>
                  <a:lnTo>
                    <a:pt x="122" y="59"/>
                  </a:lnTo>
                  <a:lnTo>
                    <a:pt x="122" y="59"/>
                  </a:lnTo>
                  <a:lnTo>
                    <a:pt x="122" y="64"/>
                  </a:lnTo>
                  <a:lnTo>
                    <a:pt x="122" y="66"/>
                  </a:lnTo>
                  <a:lnTo>
                    <a:pt x="122" y="72"/>
                  </a:lnTo>
                  <a:lnTo>
                    <a:pt x="122" y="76"/>
                  </a:lnTo>
                  <a:lnTo>
                    <a:pt x="122" y="81"/>
                  </a:lnTo>
                  <a:lnTo>
                    <a:pt x="120" y="87"/>
                  </a:lnTo>
                  <a:lnTo>
                    <a:pt x="120" y="93"/>
                  </a:lnTo>
                  <a:lnTo>
                    <a:pt x="120" y="99"/>
                  </a:lnTo>
                  <a:lnTo>
                    <a:pt x="120" y="106"/>
                  </a:lnTo>
                  <a:lnTo>
                    <a:pt x="120" y="112"/>
                  </a:lnTo>
                  <a:lnTo>
                    <a:pt x="120" y="118"/>
                  </a:lnTo>
                  <a:lnTo>
                    <a:pt x="120" y="125"/>
                  </a:lnTo>
                  <a:lnTo>
                    <a:pt x="120" y="133"/>
                  </a:lnTo>
                  <a:lnTo>
                    <a:pt x="118" y="138"/>
                  </a:lnTo>
                  <a:lnTo>
                    <a:pt x="118" y="144"/>
                  </a:lnTo>
                  <a:lnTo>
                    <a:pt x="116" y="150"/>
                  </a:lnTo>
                  <a:lnTo>
                    <a:pt x="116" y="157"/>
                  </a:lnTo>
                  <a:lnTo>
                    <a:pt x="114" y="161"/>
                  </a:lnTo>
                  <a:lnTo>
                    <a:pt x="114" y="167"/>
                  </a:lnTo>
                  <a:lnTo>
                    <a:pt x="112" y="173"/>
                  </a:lnTo>
                  <a:lnTo>
                    <a:pt x="112" y="176"/>
                  </a:lnTo>
                  <a:lnTo>
                    <a:pt x="110" y="184"/>
                  </a:lnTo>
                  <a:lnTo>
                    <a:pt x="109" y="190"/>
                  </a:lnTo>
                  <a:lnTo>
                    <a:pt x="107" y="194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1" y="196"/>
                  </a:lnTo>
                  <a:lnTo>
                    <a:pt x="93" y="196"/>
                  </a:lnTo>
                  <a:lnTo>
                    <a:pt x="86" y="196"/>
                  </a:lnTo>
                  <a:lnTo>
                    <a:pt x="80" y="194"/>
                  </a:lnTo>
                  <a:lnTo>
                    <a:pt x="76" y="194"/>
                  </a:lnTo>
                  <a:lnTo>
                    <a:pt x="70" y="192"/>
                  </a:lnTo>
                  <a:lnTo>
                    <a:pt x="65" y="192"/>
                  </a:lnTo>
                  <a:lnTo>
                    <a:pt x="59" y="192"/>
                  </a:lnTo>
                  <a:lnTo>
                    <a:pt x="55" y="190"/>
                  </a:lnTo>
                  <a:lnTo>
                    <a:pt x="50" y="190"/>
                  </a:lnTo>
                  <a:lnTo>
                    <a:pt x="44" y="188"/>
                  </a:lnTo>
                  <a:lnTo>
                    <a:pt x="38" y="186"/>
                  </a:lnTo>
                  <a:lnTo>
                    <a:pt x="34" y="184"/>
                  </a:lnTo>
                  <a:lnTo>
                    <a:pt x="29" y="182"/>
                  </a:lnTo>
                  <a:lnTo>
                    <a:pt x="25" y="180"/>
                  </a:lnTo>
                  <a:lnTo>
                    <a:pt x="17" y="176"/>
                  </a:lnTo>
                  <a:lnTo>
                    <a:pt x="12" y="173"/>
                  </a:lnTo>
                  <a:lnTo>
                    <a:pt x="6" y="169"/>
                  </a:lnTo>
                  <a:lnTo>
                    <a:pt x="2" y="165"/>
                  </a:lnTo>
                  <a:lnTo>
                    <a:pt x="0" y="163"/>
                  </a:lnTo>
                  <a:lnTo>
                    <a:pt x="0" y="161"/>
                  </a:lnTo>
                  <a:lnTo>
                    <a:pt x="0" y="156"/>
                  </a:lnTo>
                  <a:lnTo>
                    <a:pt x="2" y="148"/>
                  </a:lnTo>
                  <a:lnTo>
                    <a:pt x="6" y="140"/>
                  </a:lnTo>
                  <a:lnTo>
                    <a:pt x="6" y="135"/>
                  </a:lnTo>
                  <a:lnTo>
                    <a:pt x="8" y="129"/>
                  </a:lnTo>
                  <a:lnTo>
                    <a:pt x="8" y="121"/>
                  </a:lnTo>
                  <a:lnTo>
                    <a:pt x="10" y="116"/>
                  </a:lnTo>
                  <a:lnTo>
                    <a:pt x="10" y="108"/>
                  </a:lnTo>
                  <a:lnTo>
                    <a:pt x="12" y="102"/>
                  </a:lnTo>
                  <a:lnTo>
                    <a:pt x="12" y="95"/>
                  </a:lnTo>
                  <a:lnTo>
                    <a:pt x="13" y="89"/>
                  </a:lnTo>
                  <a:lnTo>
                    <a:pt x="13" y="80"/>
                  </a:lnTo>
                  <a:lnTo>
                    <a:pt x="13" y="72"/>
                  </a:lnTo>
                  <a:lnTo>
                    <a:pt x="13" y="64"/>
                  </a:lnTo>
                  <a:lnTo>
                    <a:pt x="13" y="57"/>
                  </a:lnTo>
                  <a:lnTo>
                    <a:pt x="12" y="47"/>
                  </a:lnTo>
                  <a:lnTo>
                    <a:pt x="12" y="40"/>
                  </a:lnTo>
                  <a:lnTo>
                    <a:pt x="12" y="34"/>
                  </a:lnTo>
                  <a:lnTo>
                    <a:pt x="12" y="28"/>
                  </a:lnTo>
                  <a:lnTo>
                    <a:pt x="12" y="21"/>
                  </a:lnTo>
                  <a:lnTo>
                    <a:pt x="10" y="15"/>
                  </a:lnTo>
                  <a:lnTo>
                    <a:pt x="10" y="9"/>
                  </a:lnTo>
                  <a:lnTo>
                    <a:pt x="10" y="7"/>
                  </a:lnTo>
                  <a:lnTo>
                    <a:pt x="10" y="2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19"/>
            <p:cNvSpPr>
              <a:spLocks/>
            </p:cNvSpPr>
            <p:nvPr/>
          </p:nvSpPr>
          <p:spPr bwMode="auto">
            <a:xfrm>
              <a:off x="3467" y="2736"/>
              <a:ext cx="52" cy="50"/>
            </a:xfrm>
            <a:custGeom>
              <a:avLst/>
              <a:gdLst>
                <a:gd name="T0" fmla="*/ 0 w 104"/>
                <a:gd name="T1" fmla="*/ 91 h 101"/>
                <a:gd name="T2" fmla="*/ 57 w 104"/>
                <a:gd name="T3" fmla="*/ 0 h 101"/>
                <a:gd name="T4" fmla="*/ 104 w 104"/>
                <a:gd name="T5" fmla="*/ 99 h 101"/>
                <a:gd name="T6" fmla="*/ 102 w 104"/>
                <a:gd name="T7" fmla="*/ 99 h 101"/>
                <a:gd name="T8" fmla="*/ 98 w 104"/>
                <a:gd name="T9" fmla="*/ 99 h 101"/>
                <a:gd name="T10" fmla="*/ 95 w 104"/>
                <a:gd name="T11" fmla="*/ 99 h 101"/>
                <a:gd name="T12" fmla="*/ 89 w 104"/>
                <a:gd name="T13" fmla="*/ 101 h 101"/>
                <a:gd name="T14" fmla="*/ 79 w 104"/>
                <a:gd name="T15" fmla="*/ 101 h 101"/>
                <a:gd name="T16" fmla="*/ 72 w 104"/>
                <a:gd name="T17" fmla="*/ 101 h 101"/>
                <a:gd name="T18" fmla="*/ 62 w 104"/>
                <a:gd name="T19" fmla="*/ 101 h 101"/>
                <a:gd name="T20" fmla="*/ 53 w 104"/>
                <a:gd name="T21" fmla="*/ 101 h 101"/>
                <a:gd name="T22" fmla="*/ 41 w 104"/>
                <a:gd name="T23" fmla="*/ 99 h 101"/>
                <a:gd name="T24" fmla="*/ 32 w 104"/>
                <a:gd name="T25" fmla="*/ 97 h 101"/>
                <a:gd name="T26" fmla="*/ 22 w 104"/>
                <a:gd name="T27" fmla="*/ 95 h 101"/>
                <a:gd name="T28" fmla="*/ 15 w 104"/>
                <a:gd name="T29" fmla="*/ 95 h 101"/>
                <a:gd name="T30" fmla="*/ 7 w 104"/>
                <a:gd name="T31" fmla="*/ 93 h 101"/>
                <a:gd name="T32" fmla="*/ 3 w 104"/>
                <a:gd name="T33" fmla="*/ 91 h 101"/>
                <a:gd name="T34" fmla="*/ 0 w 104"/>
                <a:gd name="T35" fmla="*/ 91 h 101"/>
                <a:gd name="T36" fmla="*/ 0 w 104"/>
                <a:gd name="T37" fmla="*/ 9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4" h="101">
                  <a:moveTo>
                    <a:pt x="0" y="91"/>
                  </a:moveTo>
                  <a:lnTo>
                    <a:pt x="57" y="0"/>
                  </a:lnTo>
                  <a:lnTo>
                    <a:pt x="104" y="99"/>
                  </a:lnTo>
                  <a:lnTo>
                    <a:pt x="102" y="99"/>
                  </a:lnTo>
                  <a:lnTo>
                    <a:pt x="98" y="99"/>
                  </a:lnTo>
                  <a:lnTo>
                    <a:pt x="95" y="99"/>
                  </a:lnTo>
                  <a:lnTo>
                    <a:pt x="89" y="101"/>
                  </a:lnTo>
                  <a:lnTo>
                    <a:pt x="79" y="101"/>
                  </a:lnTo>
                  <a:lnTo>
                    <a:pt x="72" y="101"/>
                  </a:lnTo>
                  <a:lnTo>
                    <a:pt x="62" y="101"/>
                  </a:lnTo>
                  <a:lnTo>
                    <a:pt x="53" y="101"/>
                  </a:lnTo>
                  <a:lnTo>
                    <a:pt x="41" y="99"/>
                  </a:lnTo>
                  <a:lnTo>
                    <a:pt x="32" y="97"/>
                  </a:lnTo>
                  <a:lnTo>
                    <a:pt x="22" y="95"/>
                  </a:lnTo>
                  <a:lnTo>
                    <a:pt x="15" y="95"/>
                  </a:lnTo>
                  <a:lnTo>
                    <a:pt x="7" y="93"/>
                  </a:lnTo>
                  <a:lnTo>
                    <a:pt x="3" y="91"/>
                  </a:lnTo>
                  <a:lnTo>
                    <a:pt x="0" y="91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615606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07SYGYF7\MP9004486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178" y="511900"/>
            <a:ext cx="399593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oslav.pekny\AppData\Local\Microsoft\Windows\Temporary Internet Files\Content.IE5\1K96YH8U\MP9004012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89039"/>
            <a:ext cx="3995936" cy="266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oslav.pekny\AppData\Local\Microsoft\Windows\Temporary Internet Files\Content.IE5\07SYGYF7\MP9004014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6536" y="3789039"/>
            <a:ext cx="3901440" cy="266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adoslav.pekny\AppData\Local\Microsoft\Windows\Temporary Internet Files\Content.IE5\1K96YH8U\MC9003255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64" y="4999274"/>
            <a:ext cx="1495958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adoslav.pekny\AppData\Local\Microsoft\Windows\Temporary Internet Files\Content.IE5\ZPCSRFQU\MC9003701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4000" y="5044745"/>
            <a:ext cx="907999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5" descr="C:\Users\radoslav.pekny\AppData\Local\Microsoft\Windows\Temporary Internet Files\Content.IE5\ZPCSRFQU\MP9004252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4675" y="511900"/>
            <a:ext cx="3797746" cy="313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7" name="Group 75"/>
          <p:cNvGrpSpPr>
            <a:grpSpLocks noChangeAspect="1"/>
          </p:cNvGrpSpPr>
          <p:nvPr/>
        </p:nvGrpSpPr>
        <p:grpSpPr bwMode="auto">
          <a:xfrm flipH="1">
            <a:off x="3651552" y="2726448"/>
            <a:ext cx="943169" cy="918369"/>
            <a:chOff x="2306" y="1630"/>
            <a:chExt cx="1148" cy="1060"/>
          </a:xfrm>
        </p:grpSpPr>
        <p:sp>
          <p:nvSpPr>
            <p:cNvPr id="58" name="AutoShape 74"/>
            <p:cNvSpPr>
              <a:spLocks noChangeAspect="1" noChangeArrowheads="1" noTextEdit="1"/>
            </p:cNvSpPr>
            <p:nvPr/>
          </p:nvSpPr>
          <p:spPr bwMode="auto">
            <a:xfrm>
              <a:off x="2306" y="1630"/>
              <a:ext cx="1148" cy="10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77"/>
            <p:cNvSpPr>
              <a:spLocks/>
            </p:cNvSpPr>
            <p:nvPr/>
          </p:nvSpPr>
          <p:spPr bwMode="auto">
            <a:xfrm>
              <a:off x="2929" y="1749"/>
              <a:ext cx="65" cy="247"/>
            </a:xfrm>
            <a:custGeom>
              <a:avLst/>
              <a:gdLst>
                <a:gd name="T0" fmla="*/ 89 w 131"/>
                <a:gd name="T1" fmla="*/ 494 h 494"/>
                <a:gd name="T2" fmla="*/ 83 w 131"/>
                <a:gd name="T3" fmla="*/ 490 h 494"/>
                <a:gd name="T4" fmla="*/ 78 w 131"/>
                <a:gd name="T5" fmla="*/ 486 h 494"/>
                <a:gd name="T6" fmla="*/ 72 w 131"/>
                <a:gd name="T7" fmla="*/ 480 h 494"/>
                <a:gd name="T8" fmla="*/ 68 w 131"/>
                <a:gd name="T9" fmla="*/ 475 h 494"/>
                <a:gd name="T10" fmla="*/ 50 w 131"/>
                <a:gd name="T11" fmla="*/ 423 h 494"/>
                <a:gd name="T12" fmla="*/ 34 w 131"/>
                <a:gd name="T13" fmla="*/ 371 h 494"/>
                <a:gd name="T14" fmla="*/ 20 w 131"/>
                <a:gd name="T15" fmla="*/ 318 h 494"/>
                <a:gd name="T16" fmla="*/ 10 w 131"/>
                <a:gd name="T17" fmla="*/ 265 h 494"/>
                <a:gd name="T18" fmla="*/ 3 w 131"/>
                <a:gd name="T19" fmla="*/ 212 h 494"/>
                <a:gd name="T20" fmla="*/ 0 w 131"/>
                <a:gd name="T21" fmla="*/ 158 h 494"/>
                <a:gd name="T22" fmla="*/ 3 w 131"/>
                <a:gd name="T23" fmla="*/ 105 h 494"/>
                <a:gd name="T24" fmla="*/ 12 w 131"/>
                <a:gd name="T25" fmla="*/ 52 h 494"/>
                <a:gd name="T26" fmla="*/ 17 w 131"/>
                <a:gd name="T27" fmla="*/ 36 h 494"/>
                <a:gd name="T28" fmla="*/ 22 w 131"/>
                <a:gd name="T29" fmla="*/ 21 h 494"/>
                <a:gd name="T30" fmla="*/ 29 w 131"/>
                <a:gd name="T31" fmla="*/ 9 h 494"/>
                <a:gd name="T32" fmla="*/ 37 w 131"/>
                <a:gd name="T33" fmla="*/ 0 h 494"/>
                <a:gd name="T34" fmla="*/ 44 w 131"/>
                <a:gd name="T35" fmla="*/ 5 h 494"/>
                <a:gd name="T36" fmla="*/ 51 w 131"/>
                <a:gd name="T37" fmla="*/ 12 h 494"/>
                <a:gd name="T38" fmla="*/ 56 w 131"/>
                <a:gd name="T39" fmla="*/ 20 h 494"/>
                <a:gd name="T40" fmla="*/ 62 w 131"/>
                <a:gd name="T41" fmla="*/ 27 h 494"/>
                <a:gd name="T42" fmla="*/ 71 w 131"/>
                <a:gd name="T43" fmla="*/ 45 h 494"/>
                <a:gd name="T44" fmla="*/ 82 w 131"/>
                <a:gd name="T45" fmla="*/ 75 h 494"/>
                <a:gd name="T46" fmla="*/ 94 w 131"/>
                <a:gd name="T47" fmla="*/ 113 h 494"/>
                <a:gd name="T48" fmla="*/ 105 w 131"/>
                <a:gd name="T49" fmla="*/ 156 h 494"/>
                <a:gd name="T50" fmla="*/ 116 w 131"/>
                <a:gd name="T51" fmla="*/ 199 h 494"/>
                <a:gd name="T52" fmla="*/ 124 w 131"/>
                <a:gd name="T53" fmla="*/ 241 h 494"/>
                <a:gd name="T54" fmla="*/ 130 w 131"/>
                <a:gd name="T55" fmla="*/ 278 h 494"/>
                <a:gd name="T56" fmla="*/ 131 w 131"/>
                <a:gd name="T57" fmla="*/ 305 h 494"/>
                <a:gd name="T58" fmla="*/ 128 w 131"/>
                <a:gd name="T59" fmla="*/ 294 h 494"/>
                <a:gd name="T60" fmla="*/ 120 w 131"/>
                <a:gd name="T61" fmla="*/ 264 h 494"/>
                <a:gd name="T62" fmla="*/ 110 w 131"/>
                <a:gd name="T63" fmla="*/ 222 h 494"/>
                <a:gd name="T64" fmla="*/ 96 w 131"/>
                <a:gd name="T65" fmla="*/ 173 h 494"/>
                <a:gd name="T66" fmla="*/ 81 w 131"/>
                <a:gd name="T67" fmla="*/ 123 h 494"/>
                <a:gd name="T68" fmla="*/ 65 w 131"/>
                <a:gd name="T69" fmla="*/ 80 h 494"/>
                <a:gd name="T70" fmla="*/ 51 w 131"/>
                <a:gd name="T71" fmla="*/ 47 h 494"/>
                <a:gd name="T72" fmla="*/ 39 w 131"/>
                <a:gd name="T73" fmla="*/ 32 h 494"/>
                <a:gd name="T74" fmla="*/ 33 w 131"/>
                <a:gd name="T75" fmla="*/ 77 h 494"/>
                <a:gd name="T76" fmla="*/ 29 w 131"/>
                <a:gd name="T77" fmla="*/ 122 h 494"/>
                <a:gd name="T78" fmla="*/ 30 w 131"/>
                <a:gd name="T79" fmla="*/ 168 h 494"/>
                <a:gd name="T80" fmla="*/ 34 w 131"/>
                <a:gd name="T81" fmla="*/ 214 h 494"/>
                <a:gd name="T82" fmla="*/ 39 w 131"/>
                <a:gd name="T83" fmla="*/ 247 h 494"/>
                <a:gd name="T84" fmla="*/ 45 w 131"/>
                <a:gd name="T85" fmla="*/ 287 h 494"/>
                <a:gd name="T86" fmla="*/ 55 w 131"/>
                <a:gd name="T87" fmla="*/ 333 h 494"/>
                <a:gd name="T88" fmla="*/ 65 w 131"/>
                <a:gd name="T89" fmla="*/ 380 h 494"/>
                <a:gd name="T90" fmla="*/ 74 w 131"/>
                <a:gd name="T91" fmla="*/ 424 h 494"/>
                <a:gd name="T92" fmla="*/ 81 w 131"/>
                <a:gd name="T93" fmla="*/ 460 h 494"/>
                <a:gd name="T94" fmla="*/ 87 w 131"/>
                <a:gd name="T95" fmla="*/ 485 h 494"/>
                <a:gd name="T96" fmla="*/ 89 w 131"/>
                <a:gd name="T97" fmla="*/ 494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31" h="494">
                  <a:moveTo>
                    <a:pt x="89" y="494"/>
                  </a:moveTo>
                  <a:lnTo>
                    <a:pt x="83" y="490"/>
                  </a:lnTo>
                  <a:lnTo>
                    <a:pt x="78" y="486"/>
                  </a:lnTo>
                  <a:lnTo>
                    <a:pt x="72" y="480"/>
                  </a:lnTo>
                  <a:lnTo>
                    <a:pt x="68" y="475"/>
                  </a:lnTo>
                  <a:lnTo>
                    <a:pt x="50" y="423"/>
                  </a:lnTo>
                  <a:lnTo>
                    <a:pt x="34" y="371"/>
                  </a:lnTo>
                  <a:lnTo>
                    <a:pt x="20" y="318"/>
                  </a:lnTo>
                  <a:lnTo>
                    <a:pt x="10" y="265"/>
                  </a:lnTo>
                  <a:lnTo>
                    <a:pt x="3" y="212"/>
                  </a:lnTo>
                  <a:lnTo>
                    <a:pt x="0" y="158"/>
                  </a:lnTo>
                  <a:lnTo>
                    <a:pt x="3" y="105"/>
                  </a:lnTo>
                  <a:lnTo>
                    <a:pt x="12" y="52"/>
                  </a:lnTo>
                  <a:lnTo>
                    <a:pt x="17" y="36"/>
                  </a:lnTo>
                  <a:lnTo>
                    <a:pt x="22" y="21"/>
                  </a:lnTo>
                  <a:lnTo>
                    <a:pt x="29" y="9"/>
                  </a:lnTo>
                  <a:lnTo>
                    <a:pt x="37" y="0"/>
                  </a:lnTo>
                  <a:lnTo>
                    <a:pt x="44" y="5"/>
                  </a:lnTo>
                  <a:lnTo>
                    <a:pt x="51" y="12"/>
                  </a:lnTo>
                  <a:lnTo>
                    <a:pt x="56" y="20"/>
                  </a:lnTo>
                  <a:lnTo>
                    <a:pt x="62" y="27"/>
                  </a:lnTo>
                  <a:lnTo>
                    <a:pt x="71" y="45"/>
                  </a:lnTo>
                  <a:lnTo>
                    <a:pt x="82" y="75"/>
                  </a:lnTo>
                  <a:lnTo>
                    <a:pt x="94" y="113"/>
                  </a:lnTo>
                  <a:lnTo>
                    <a:pt x="105" y="156"/>
                  </a:lnTo>
                  <a:lnTo>
                    <a:pt x="116" y="199"/>
                  </a:lnTo>
                  <a:lnTo>
                    <a:pt x="124" y="241"/>
                  </a:lnTo>
                  <a:lnTo>
                    <a:pt x="130" y="278"/>
                  </a:lnTo>
                  <a:lnTo>
                    <a:pt x="131" y="305"/>
                  </a:lnTo>
                  <a:lnTo>
                    <a:pt x="128" y="294"/>
                  </a:lnTo>
                  <a:lnTo>
                    <a:pt x="120" y="264"/>
                  </a:lnTo>
                  <a:lnTo>
                    <a:pt x="110" y="222"/>
                  </a:lnTo>
                  <a:lnTo>
                    <a:pt x="96" y="173"/>
                  </a:lnTo>
                  <a:lnTo>
                    <a:pt x="81" y="123"/>
                  </a:lnTo>
                  <a:lnTo>
                    <a:pt x="65" y="80"/>
                  </a:lnTo>
                  <a:lnTo>
                    <a:pt x="51" y="47"/>
                  </a:lnTo>
                  <a:lnTo>
                    <a:pt x="39" y="32"/>
                  </a:lnTo>
                  <a:lnTo>
                    <a:pt x="33" y="77"/>
                  </a:lnTo>
                  <a:lnTo>
                    <a:pt x="29" y="122"/>
                  </a:lnTo>
                  <a:lnTo>
                    <a:pt x="30" y="168"/>
                  </a:lnTo>
                  <a:lnTo>
                    <a:pt x="34" y="214"/>
                  </a:lnTo>
                  <a:lnTo>
                    <a:pt x="39" y="247"/>
                  </a:lnTo>
                  <a:lnTo>
                    <a:pt x="45" y="287"/>
                  </a:lnTo>
                  <a:lnTo>
                    <a:pt x="55" y="333"/>
                  </a:lnTo>
                  <a:lnTo>
                    <a:pt x="65" y="380"/>
                  </a:lnTo>
                  <a:lnTo>
                    <a:pt x="74" y="424"/>
                  </a:lnTo>
                  <a:lnTo>
                    <a:pt x="81" y="460"/>
                  </a:lnTo>
                  <a:lnTo>
                    <a:pt x="87" y="485"/>
                  </a:lnTo>
                  <a:lnTo>
                    <a:pt x="89" y="4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78"/>
            <p:cNvSpPr>
              <a:spLocks/>
            </p:cNvSpPr>
            <p:nvPr/>
          </p:nvSpPr>
          <p:spPr bwMode="auto">
            <a:xfrm>
              <a:off x="2507" y="2161"/>
              <a:ext cx="240" cy="232"/>
            </a:xfrm>
            <a:custGeom>
              <a:avLst/>
              <a:gdLst>
                <a:gd name="T0" fmla="*/ 187 w 480"/>
                <a:gd name="T1" fmla="*/ 61 h 464"/>
                <a:gd name="T2" fmla="*/ 146 w 480"/>
                <a:gd name="T3" fmla="*/ 70 h 464"/>
                <a:gd name="T4" fmla="*/ 110 w 480"/>
                <a:gd name="T5" fmla="*/ 84 h 464"/>
                <a:gd name="T6" fmla="*/ 76 w 480"/>
                <a:gd name="T7" fmla="*/ 101 h 464"/>
                <a:gd name="T8" fmla="*/ 47 w 480"/>
                <a:gd name="T9" fmla="*/ 120 h 464"/>
                <a:gd name="T10" fmla="*/ 25 w 480"/>
                <a:gd name="T11" fmla="*/ 137 h 464"/>
                <a:gd name="T12" fmla="*/ 9 w 480"/>
                <a:gd name="T13" fmla="*/ 151 h 464"/>
                <a:gd name="T14" fmla="*/ 1 w 480"/>
                <a:gd name="T15" fmla="*/ 159 h 464"/>
                <a:gd name="T16" fmla="*/ 2 w 480"/>
                <a:gd name="T17" fmla="*/ 155 h 464"/>
                <a:gd name="T18" fmla="*/ 10 w 480"/>
                <a:gd name="T19" fmla="*/ 139 h 464"/>
                <a:gd name="T20" fmla="*/ 24 w 480"/>
                <a:gd name="T21" fmla="*/ 115 h 464"/>
                <a:gd name="T22" fmla="*/ 45 w 480"/>
                <a:gd name="T23" fmla="*/ 87 h 464"/>
                <a:gd name="T24" fmla="*/ 71 w 480"/>
                <a:gd name="T25" fmla="*/ 59 h 464"/>
                <a:gd name="T26" fmla="*/ 106 w 480"/>
                <a:gd name="T27" fmla="*/ 32 h 464"/>
                <a:gd name="T28" fmla="*/ 149 w 480"/>
                <a:gd name="T29" fmla="*/ 11 h 464"/>
                <a:gd name="T30" fmla="*/ 198 w 480"/>
                <a:gd name="T31" fmla="*/ 1 h 464"/>
                <a:gd name="T32" fmla="*/ 245 w 480"/>
                <a:gd name="T33" fmla="*/ 1 h 464"/>
                <a:gd name="T34" fmla="*/ 282 w 480"/>
                <a:gd name="T35" fmla="*/ 8 h 464"/>
                <a:gd name="T36" fmla="*/ 317 w 480"/>
                <a:gd name="T37" fmla="*/ 21 h 464"/>
                <a:gd name="T38" fmla="*/ 349 w 480"/>
                <a:gd name="T39" fmla="*/ 39 h 464"/>
                <a:gd name="T40" fmla="*/ 379 w 480"/>
                <a:gd name="T41" fmla="*/ 61 h 464"/>
                <a:gd name="T42" fmla="*/ 406 w 480"/>
                <a:gd name="T43" fmla="*/ 87 h 464"/>
                <a:gd name="T44" fmla="*/ 429 w 480"/>
                <a:gd name="T45" fmla="*/ 116 h 464"/>
                <a:gd name="T46" fmla="*/ 447 w 480"/>
                <a:gd name="T47" fmla="*/ 148 h 464"/>
                <a:gd name="T48" fmla="*/ 465 w 480"/>
                <a:gd name="T49" fmla="*/ 192 h 464"/>
                <a:gd name="T50" fmla="*/ 478 w 480"/>
                <a:gd name="T51" fmla="*/ 243 h 464"/>
                <a:gd name="T52" fmla="*/ 479 w 480"/>
                <a:gd name="T53" fmla="*/ 294 h 464"/>
                <a:gd name="T54" fmla="*/ 469 w 480"/>
                <a:gd name="T55" fmla="*/ 346 h 464"/>
                <a:gd name="T56" fmla="*/ 414 w 480"/>
                <a:gd name="T57" fmla="*/ 464 h 464"/>
                <a:gd name="T58" fmla="*/ 424 w 480"/>
                <a:gd name="T59" fmla="*/ 395 h 464"/>
                <a:gd name="T60" fmla="*/ 431 w 480"/>
                <a:gd name="T61" fmla="*/ 325 h 464"/>
                <a:gd name="T62" fmla="*/ 425 w 480"/>
                <a:gd name="T63" fmla="*/ 253 h 464"/>
                <a:gd name="T64" fmla="*/ 400 w 480"/>
                <a:gd name="T65" fmla="*/ 186 h 464"/>
                <a:gd name="T66" fmla="*/ 383 w 480"/>
                <a:gd name="T67" fmla="*/ 161 h 464"/>
                <a:gd name="T68" fmla="*/ 364 w 480"/>
                <a:gd name="T69" fmla="*/ 137 h 464"/>
                <a:gd name="T70" fmla="*/ 342 w 480"/>
                <a:gd name="T71" fmla="*/ 115 h 464"/>
                <a:gd name="T72" fmla="*/ 319 w 480"/>
                <a:gd name="T73" fmla="*/ 95 h 464"/>
                <a:gd name="T74" fmla="*/ 294 w 480"/>
                <a:gd name="T75" fmla="*/ 80 h 464"/>
                <a:gd name="T76" fmla="*/ 267 w 480"/>
                <a:gd name="T77" fmla="*/ 69 h 464"/>
                <a:gd name="T78" fmla="*/ 239 w 480"/>
                <a:gd name="T79" fmla="*/ 62 h 464"/>
                <a:gd name="T80" fmla="*/ 209 w 480"/>
                <a:gd name="T81" fmla="*/ 60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80" h="464">
                  <a:moveTo>
                    <a:pt x="209" y="60"/>
                  </a:moveTo>
                  <a:lnTo>
                    <a:pt x="187" y="61"/>
                  </a:lnTo>
                  <a:lnTo>
                    <a:pt x="167" y="64"/>
                  </a:lnTo>
                  <a:lnTo>
                    <a:pt x="146" y="70"/>
                  </a:lnTo>
                  <a:lnTo>
                    <a:pt x="128" y="76"/>
                  </a:lnTo>
                  <a:lnTo>
                    <a:pt x="110" y="84"/>
                  </a:lnTo>
                  <a:lnTo>
                    <a:pt x="92" y="92"/>
                  </a:lnTo>
                  <a:lnTo>
                    <a:pt x="76" y="101"/>
                  </a:lnTo>
                  <a:lnTo>
                    <a:pt x="61" y="110"/>
                  </a:lnTo>
                  <a:lnTo>
                    <a:pt x="47" y="120"/>
                  </a:lnTo>
                  <a:lnTo>
                    <a:pt x="36" y="129"/>
                  </a:lnTo>
                  <a:lnTo>
                    <a:pt x="25" y="137"/>
                  </a:lnTo>
                  <a:lnTo>
                    <a:pt x="16" y="145"/>
                  </a:lnTo>
                  <a:lnTo>
                    <a:pt x="9" y="151"/>
                  </a:lnTo>
                  <a:lnTo>
                    <a:pt x="5" y="155"/>
                  </a:lnTo>
                  <a:lnTo>
                    <a:pt x="1" y="159"/>
                  </a:lnTo>
                  <a:lnTo>
                    <a:pt x="0" y="160"/>
                  </a:lnTo>
                  <a:lnTo>
                    <a:pt x="2" y="155"/>
                  </a:lnTo>
                  <a:lnTo>
                    <a:pt x="6" y="148"/>
                  </a:lnTo>
                  <a:lnTo>
                    <a:pt x="10" y="139"/>
                  </a:lnTo>
                  <a:lnTo>
                    <a:pt x="16" y="128"/>
                  </a:lnTo>
                  <a:lnTo>
                    <a:pt x="24" y="115"/>
                  </a:lnTo>
                  <a:lnTo>
                    <a:pt x="33" y="101"/>
                  </a:lnTo>
                  <a:lnTo>
                    <a:pt x="45" y="87"/>
                  </a:lnTo>
                  <a:lnTo>
                    <a:pt x="58" y="72"/>
                  </a:lnTo>
                  <a:lnTo>
                    <a:pt x="71" y="59"/>
                  </a:lnTo>
                  <a:lnTo>
                    <a:pt x="88" y="45"/>
                  </a:lnTo>
                  <a:lnTo>
                    <a:pt x="106" y="32"/>
                  </a:lnTo>
                  <a:lnTo>
                    <a:pt x="127" y="21"/>
                  </a:lnTo>
                  <a:lnTo>
                    <a:pt x="149" y="11"/>
                  </a:lnTo>
                  <a:lnTo>
                    <a:pt x="173" y="4"/>
                  </a:lnTo>
                  <a:lnTo>
                    <a:pt x="198" y="1"/>
                  </a:lnTo>
                  <a:lnTo>
                    <a:pt x="227" y="0"/>
                  </a:lnTo>
                  <a:lnTo>
                    <a:pt x="245" y="1"/>
                  </a:lnTo>
                  <a:lnTo>
                    <a:pt x="264" y="4"/>
                  </a:lnTo>
                  <a:lnTo>
                    <a:pt x="282" y="8"/>
                  </a:lnTo>
                  <a:lnTo>
                    <a:pt x="300" y="14"/>
                  </a:lnTo>
                  <a:lnTo>
                    <a:pt x="317" y="21"/>
                  </a:lnTo>
                  <a:lnTo>
                    <a:pt x="333" y="30"/>
                  </a:lnTo>
                  <a:lnTo>
                    <a:pt x="349" y="39"/>
                  </a:lnTo>
                  <a:lnTo>
                    <a:pt x="365" y="49"/>
                  </a:lnTo>
                  <a:lnTo>
                    <a:pt x="379" y="61"/>
                  </a:lnTo>
                  <a:lnTo>
                    <a:pt x="393" y="74"/>
                  </a:lnTo>
                  <a:lnTo>
                    <a:pt x="406" y="87"/>
                  </a:lnTo>
                  <a:lnTo>
                    <a:pt x="418" y="101"/>
                  </a:lnTo>
                  <a:lnTo>
                    <a:pt x="429" y="116"/>
                  </a:lnTo>
                  <a:lnTo>
                    <a:pt x="439" y="132"/>
                  </a:lnTo>
                  <a:lnTo>
                    <a:pt x="447" y="148"/>
                  </a:lnTo>
                  <a:lnTo>
                    <a:pt x="455" y="165"/>
                  </a:lnTo>
                  <a:lnTo>
                    <a:pt x="465" y="192"/>
                  </a:lnTo>
                  <a:lnTo>
                    <a:pt x="474" y="218"/>
                  </a:lnTo>
                  <a:lnTo>
                    <a:pt x="478" y="243"/>
                  </a:lnTo>
                  <a:lnTo>
                    <a:pt x="480" y="268"/>
                  </a:lnTo>
                  <a:lnTo>
                    <a:pt x="479" y="294"/>
                  </a:lnTo>
                  <a:lnTo>
                    <a:pt x="476" y="319"/>
                  </a:lnTo>
                  <a:lnTo>
                    <a:pt x="469" y="346"/>
                  </a:lnTo>
                  <a:lnTo>
                    <a:pt x="459" y="374"/>
                  </a:lnTo>
                  <a:lnTo>
                    <a:pt x="414" y="464"/>
                  </a:lnTo>
                  <a:lnTo>
                    <a:pt x="418" y="431"/>
                  </a:lnTo>
                  <a:lnTo>
                    <a:pt x="424" y="395"/>
                  </a:lnTo>
                  <a:lnTo>
                    <a:pt x="429" y="360"/>
                  </a:lnTo>
                  <a:lnTo>
                    <a:pt x="431" y="325"/>
                  </a:lnTo>
                  <a:lnTo>
                    <a:pt x="430" y="289"/>
                  </a:lnTo>
                  <a:lnTo>
                    <a:pt x="425" y="253"/>
                  </a:lnTo>
                  <a:lnTo>
                    <a:pt x="416" y="220"/>
                  </a:lnTo>
                  <a:lnTo>
                    <a:pt x="400" y="186"/>
                  </a:lnTo>
                  <a:lnTo>
                    <a:pt x="392" y="174"/>
                  </a:lnTo>
                  <a:lnTo>
                    <a:pt x="383" y="161"/>
                  </a:lnTo>
                  <a:lnTo>
                    <a:pt x="373" y="148"/>
                  </a:lnTo>
                  <a:lnTo>
                    <a:pt x="364" y="137"/>
                  </a:lnTo>
                  <a:lnTo>
                    <a:pt x="354" y="125"/>
                  </a:lnTo>
                  <a:lnTo>
                    <a:pt x="342" y="115"/>
                  </a:lnTo>
                  <a:lnTo>
                    <a:pt x="331" y="105"/>
                  </a:lnTo>
                  <a:lnTo>
                    <a:pt x="319" y="95"/>
                  </a:lnTo>
                  <a:lnTo>
                    <a:pt x="306" y="87"/>
                  </a:lnTo>
                  <a:lnTo>
                    <a:pt x="294" y="80"/>
                  </a:lnTo>
                  <a:lnTo>
                    <a:pt x="281" y="74"/>
                  </a:lnTo>
                  <a:lnTo>
                    <a:pt x="267" y="69"/>
                  </a:lnTo>
                  <a:lnTo>
                    <a:pt x="254" y="64"/>
                  </a:lnTo>
                  <a:lnTo>
                    <a:pt x="239" y="62"/>
                  </a:lnTo>
                  <a:lnTo>
                    <a:pt x="224" y="60"/>
                  </a:lnTo>
                  <a:lnTo>
                    <a:pt x="209" y="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79"/>
            <p:cNvSpPr>
              <a:spLocks/>
            </p:cNvSpPr>
            <p:nvPr/>
          </p:nvSpPr>
          <p:spPr bwMode="auto">
            <a:xfrm>
              <a:off x="2865" y="1750"/>
              <a:ext cx="86" cy="291"/>
            </a:xfrm>
            <a:custGeom>
              <a:avLst/>
              <a:gdLst>
                <a:gd name="T0" fmla="*/ 87 w 170"/>
                <a:gd name="T1" fmla="*/ 0 h 581"/>
                <a:gd name="T2" fmla="*/ 80 w 170"/>
                <a:gd name="T3" fmla="*/ 100 h 581"/>
                <a:gd name="T4" fmla="*/ 78 w 170"/>
                <a:gd name="T5" fmla="*/ 210 h 581"/>
                <a:gd name="T6" fmla="*/ 83 w 170"/>
                <a:gd name="T7" fmla="*/ 316 h 581"/>
                <a:gd name="T8" fmla="*/ 96 w 170"/>
                <a:gd name="T9" fmla="*/ 404 h 581"/>
                <a:gd name="T10" fmla="*/ 101 w 170"/>
                <a:gd name="T11" fmla="*/ 420 h 581"/>
                <a:gd name="T12" fmla="*/ 108 w 170"/>
                <a:gd name="T13" fmla="*/ 437 h 581"/>
                <a:gd name="T14" fmla="*/ 115 w 170"/>
                <a:gd name="T15" fmla="*/ 453 h 581"/>
                <a:gd name="T16" fmla="*/ 123 w 170"/>
                <a:gd name="T17" fmla="*/ 471 h 581"/>
                <a:gd name="T18" fmla="*/ 133 w 170"/>
                <a:gd name="T19" fmla="*/ 487 h 581"/>
                <a:gd name="T20" fmla="*/ 144 w 170"/>
                <a:gd name="T21" fmla="*/ 502 h 581"/>
                <a:gd name="T22" fmla="*/ 156 w 170"/>
                <a:gd name="T23" fmla="*/ 514 h 581"/>
                <a:gd name="T24" fmla="*/ 170 w 170"/>
                <a:gd name="T25" fmla="*/ 526 h 581"/>
                <a:gd name="T26" fmla="*/ 134 w 170"/>
                <a:gd name="T27" fmla="*/ 581 h 581"/>
                <a:gd name="T28" fmla="*/ 123 w 170"/>
                <a:gd name="T29" fmla="*/ 571 h 581"/>
                <a:gd name="T30" fmla="*/ 111 w 170"/>
                <a:gd name="T31" fmla="*/ 560 h 581"/>
                <a:gd name="T32" fmla="*/ 102 w 170"/>
                <a:gd name="T33" fmla="*/ 550 h 581"/>
                <a:gd name="T34" fmla="*/ 93 w 170"/>
                <a:gd name="T35" fmla="*/ 540 h 581"/>
                <a:gd name="T36" fmla="*/ 85 w 170"/>
                <a:gd name="T37" fmla="*/ 529 h 581"/>
                <a:gd name="T38" fmla="*/ 78 w 170"/>
                <a:gd name="T39" fmla="*/ 517 h 581"/>
                <a:gd name="T40" fmla="*/ 71 w 170"/>
                <a:gd name="T41" fmla="*/ 504 h 581"/>
                <a:gd name="T42" fmla="*/ 65 w 170"/>
                <a:gd name="T43" fmla="*/ 489 h 581"/>
                <a:gd name="T44" fmla="*/ 47 w 170"/>
                <a:gd name="T45" fmla="*/ 433 h 581"/>
                <a:gd name="T46" fmla="*/ 31 w 170"/>
                <a:gd name="T47" fmla="*/ 375 h 581"/>
                <a:gd name="T48" fmla="*/ 18 w 170"/>
                <a:gd name="T49" fmla="*/ 316 h 581"/>
                <a:gd name="T50" fmla="*/ 9 w 170"/>
                <a:gd name="T51" fmla="*/ 256 h 581"/>
                <a:gd name="T52" fmla="*/ 2 w 170"/>
                <a:gd name="T53" fmla="*/ 195 h 581"/>
                <a:gd name="T54" fmla="*/ 0 w 170"/>
                <a:gd name="T55" fmla="*/ 134 h 581"/>
                <a:gd name="T56" fmla="*/ 2 w 170"/>
                <a:gd name="T57" fmla="*/ 73 h 581"/>
                <a:gd name="T58" fmla="*/ 8 w 170"/>
                <a:gd name="T59" fmla="*/ 12 h 581"/>
                <a:gd name="T60" fmla="*/ 87 w 170"/>
                <a:gd name="T61" fmla="*/ 0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70" h="581">
                  <a:moveTo>
                    <a:pt x="87" y="0"/>
                  </a:moveTo>
                  <a:lnTo>
                    <a:pt x="80" y="100"/>
                  </a:lnTo>
                  <a:lnTo>
                    <a:pt x="78" y="210"/>
                  </a:lnTo>
                  <a:lnTo>
                    <a:pt x="83" y="316"/>
                  </a:lnTo>
                  <a:lnTo>
                    <a:pt x="96" y="404"/>
                  </a:lnTo>
                  <a:lnTo>
                    <a:pt x="101" y="420"/>
                  </a:lnTo>
                  <a:lnTo>
                    <a:pt x="108" y="437"/>
                  </a:lnTo>
                  <a:lnTo>
                    <a:pt x="115" y="453"/>
                  </a:lnTo>
                  <a:lnTo>
                    <a:pt x="123" y="471"/>
                  </a:lnTo>
                  <a:lnTo>
                    <a:pt x="133" y="487"/>
                  </a:lnTo>
                  <a:lnTo>
                    <a:pt x="144" y="502"/>
                  </a:lnTo>
                  <a:lnTo>
                    <a:pt x="156" y="514"/>
                  </a:lnTo>
                  <a:lnTo>
                    <a:pt x="170" y="526"/>
                  </a:lnTo>
                  <a:lnTo>
                    <a:pt x="134" y="581"/>
                  </a:lnTo>
                  <a:lnTo>
                    <a:pt x="123" y="571"/>
                  </a:lnTo>
                  <a:lnTo>
                    <a:pt x="111" y="560"/>
                  </a:lnTo>
                  <a:lnTo>
                    <a:pt x="102" y="550"/>
                  </a:lnTo>
                  <a:lnTo>
                    <a:pt x="93" y="540"/>
                  </a:lnTo>
                  <a:lnTo>
                    <a:pt x="85" y="529"/>
                  </a:lnTo>
                  <a:lnTo>
                    <a:pt x="78" y="517"/>
                  </a:lnTo>
                  <a:lnTo>
                    <a:pt x="71" y="504"/>
                  </a:lnTo>
                  <a:lnTo>
                    <a:pt x="65" y="489"/>
                  </a:lnTo>
                  <a:lnTo>
                    <a:pt x="47" y="433"/>
                  </a:lnTo>
                  <a:lnTo>
                    <a:pt x="31" y="375"/>
                  </a:lnTo>
                  <a:lnTo>
                    <a:pt x="18" y="316"/>
                  </a:lnTo>
                  <a:lnTo>
                    <a:pt x="9" y="256"/>
                  </a:lnTo>
                  <a:lnTo>
                    <a:pt x="2" y="195"/>
                  </a:lnTo>
                  <a:lnTo>
                    <a:pt x="0" y="134"/>
                  </a:lnTo>
                  <a:lnTo>
                    <a:pt x="2" y="73"/>
                  </a:lnTo>
                  <a:lnTo>
                    <a:pt x="8" y="12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80"/>
            <p:cNvSpPr>
              <a:spLocks/>
            </p:cNvSpPr>
            <p:nvPr/>
          </p:nvSpPr>
          <p:spPr bwMode="auto">
            <a:xfrm>
              <a:off x="2972" y="1731"/>
              <a:ext cx="123" cy="303"/>
            </a:xfrm>
            <a:custGeom>
              <a:avLst/>
              <a:gdLst>
                <a:gd name="T0" fmla="*/ 125 w 245"/>
                <a:gd name="T1" fmla="*/ 28 h 606"/>
                <a:gd name="T2" fmla="*/ 109 w 245"/>
                <a:gd name="T3" fmla="*/ 103 h 606"/>
                <a:gd name="T4" fmla="*/ 112 w 245"/>
                <a:gd name="T5" fmla="*/ 169 h 606"/>
                <a:gd name="T6" fmla="*/ 128 w 245"/>
                <a:gd name="T7" fmla="*/ 237 h 606"/>
                <a:gd name="T8" fmla="*/ 136 w 245"/>
                <a:gd name="T9" fmla="*/ 216 h 606"/>
                <a:gd name="T10" fmla="*/ 150 w 245"/>
                <a:gd name="T11" fmla="*/ 108 h 606"/>
                <a:gd name="T12" fmla="*/ 166 w 245"/>
                <a:gd name="T13" fmla="*/ 46 h 606"/>
                <a:gd name="T14" fmla="*/ 174 w 245"/>
                <a:gd name="T15" fmla="*/ 31 h 606"/>
                <a:gd name="T16" fmla="*/ 183 w 245"/>
                <a:gd name="T17" fmla="*/ 17 h 606"/>
                <a:gd name="T18" fmla="*/ 192 w 245"/>
                <a:gd name="T19" fmla="*/ 8 h 606"/>
                <a:gd name="T20" fmla="*/ 205 w 245"/>
                <a:gd name="T21" fmla="*/ 10 h 606"/>
                <a:gd name="T22" fmla="*/ 214 w 245"/>
                <a:gd name="T23" fmla="*/ 27 h 606"/>
                <a:gd name="T24" fmla="*/ 225 w 245"/>
                <a:gd name="T25" fmla="*/ 55 h 606"/>
                <a:gd name="T26" fmla="*/ 236 w 245"/>
                <a:gd name="T27" fmla="*/ 125 h 606"/>
                <a:gd name="T28" fmla="*/ 243 w 245"/>
                <a:gd name="T29" fmla="*/ 214 h 606"/>
                <a:gd name="T30" fmla="*/ 244 w 245"/>
                <a:gd name="T31" fmla="*/ 293 h 606"/>
                <a:gd name="T32" fmla="*/ 240 w 245"/>
                <a:gd name="T33" fmla="*/ 309 h 606"/>
                <a:gd name="T34" fmla="*/ 234 w 245"/>
                <a:gd name="T35" fmla="*/ 236 h 606"/>
                <a:gd name="T36" fmla="*/ 221 w 245"/>
                <a:gd name="T37" fmla="*/ 134 h 606"/>
                <a:gd name="T38" fmla="*/ 204 w 245"/>
                <a:gd name="T39" fmla="*/ 55 h 606"/>
                <a:gd name="T40" fmla="*/ 182 w 245"/>
                <a:gd name="T41" fmla="*/ 64 h 606"/>
                <a:gd name="T42" fmla="*/ 165 w 245"/>
                <a:gd name="T43" fmla="*/ 141 h 606"/>
                <a:gd name="T44" fmla="*/ 151 w 245"/>
                <a:gd name="T45" fmla="*/ 226 h 606"/>
                <a:gd name="T46" fmla="*/ 142 w 245"/>
                <a:gd name="T47" fmla="*/ 292 h 606"/>
                <a:gd name="T48" fmla="*/ 143 w 245"/>
                <a:gd name="T49" fmla="*/ 335 h 606"/>
                <a:gd name="T50" fmla="*/ 145 w 245"/>
                <a:gd name="T51" fmla="*/ 385 h 606"/>
                <a:gd name="T52" fmla="*/ 145 w 245"/>
                <a:gd name="T53" fmla="*/ 416 h 606"/>
                <a:gd name="T54" fmla="*/ 143 w 245"/>
                <a:gd name="T55" fmla="*/ 443 h 606"/>
                <a:gd name="T56" fmla="*/ 135 w 245"/>
                <a:gd name="T57" fmla="*/ 483 h 606"/>
                <a:gd name="T58" fmla="*/ 121 w 245"/>
                <a:gd name="T59" fmla="*/ 530 h 606"/>
                <a:gd name="T60" fmla="*/ 49 w 245"/>
                <a:gd name="T61" fmla="*/ 606 h 606"/>
                <a:gd name="T62" fmla="*/ 58 w 245"/>
                <a:gd name="T63" fmla="*/ 595 h 606"/>
                <a:gd name="T64" fmla="*/ 77 w 245"/>
                <a:gd name="T65" fmla="*/ 561 h 606"/>
                <a:gd name="T66" fmla="*/ 97 w 245"/>
                <a:gd name="T67" fmla="*/ 510 h 606"/>
                <a:gd name="T68" fmla="*/ 107 w 245"/>
                <a:gd name="T69" fmla="*/ 445 h 606"/>
                <a:gd name="T70" fmla="*/ 101 w 245"/>
                <a:gd name="T71" fmla="*/ 343 h 606"/>
                <a:gd name="T72" fmla="*/ 77 w 245"/>
                <a:gd name="T73" fmla="*/ 234 h 606"/>
                <a:gd name="T74" fmla="*/ 41 w 245"/>
                <a:gd name="T75" fmla="*/ 125 h 606"/>
                <a:gd name="T76" fmla="*/ 0 w 245"/>
                <a:gd name="T77" fmla="*/ 19 h 6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45" h="606">
                  <a:moveTo>
                    <a:pt x="134" y="0"/>
                  </a:moveTo>
                  <a:lnTo>
                    <a:pt x="125" y="28"/>
                  </a:lnTo>
                  <a:lnTo>
                    <a:pt x="117" y="65"/>
                  </a:lnTo>
                  <a:lnTo>
                    <a:pt x="109" y="103"/>
                  </a:lnTo>
                  <a:lnTo>
                    <a:pt x="102" y="135"/>
                  </a:lnTo>
                  <a:lnTo>
                    <a:pt x="112" y="169"/>
                  </a:lnTo>
                  <a:lnTo>
                    <a:pt x="120" y="202"/>
                  </a:lnTo>
                  <a:lnTo>
                    <a:pt x="128" y="237"/>
                  </a:lnTo>
                  <a:lnTo>
                    <a:pt x="134" y="270"/>
                  </a:lnTo>
                  <a:lnTo>
                    <a:pt x="136" y="216"/>
                  </a:lnTo>
                  <a:lnTo>
                    <a:pt x="140" y="162"/>
                  </a:lnTo>
                  <a:lnTo>
                    <a:pt x="150" y="108"/>
                  </a:lnTo>
                  <a:lnTo>
                    <a:pt x="163" y="54"/>
                  </a:lnTo>
                  <a:lnTo>
                    <a:pt x="166" y="46"/>
                  </a:lnTo>
                  <a:lnTo>
                    <a:pt x="169" y="38"/>
                  </a:lnTo>
                  <a:lnTo>
                    <a:pt x="174" y="31"/>
                  </a:lnTo>
                  <a:lnTo>
                    <a:pt x="177" y="24"/>
                  </a:lnTo>
                  <a:lnTo>
                    <a:pt x="183" y="17"/>
                  </a:lnTo>
                  <a:lnTo>
                    <a:pt x="188" y="12"/>
                  </a:lnTo>
                  <a:lnTo>
                    <a:pt x="192" y="8"/>
                  </a:lnTo>
                  <a:lnTo>
                    <a:pt x="198" y="4"/>
                  </a:lnTo>
                  <a:lnTo>
                    <a:pt x="205" y="10"/>
                  </a:lnTo>
                  <a:lnTo>
                    <a:pt x="210" y="18"/>
                  </a:lnTo>
                  <a:lnTo>
                    <a:pt x="214" y="27"/>
                  </a:lnTo>
                  <a:lnTo>
                    <a:pt x="218" y="35"/>
                  </a:lnTo>
                  <a:lnTo>
                    <a:pt x="225" y="55"/>
                  </a:lnTo>
                  <a:lnTo>
                    <a:pt x="230" y="87"/>
                  </a:lnTo>
                  <a:lnTo>
                    <a:pt x="236" y="125"/>
                  </a:lnTo>
                  <a:lnTo>
                    <a:pt x="241" y="169"/>
                  </a:lnTo>
                  <a:lnTo>
                    <a:pt x="243" y="214"/>
                  </a:lnTo>
                  <a:lnTo>
                    <a:pt x="245" y="256"/>
                  </a:lnTo>
                  <a:lnTo>
                    <a:pt x="244" y="293"/>
                  </a:lnTo>
                  <a:lnTo>
                    <a:pt x="241" y="321"/>
                  </a:lnTo>
                  <a:lnTo>
                    <a:pt x="240" y="309"/>
                  </a:lnTo>
                  <a:lnTo>
                    <a:pt x="237" y="279"/>
                  </a:lnTo>
                  <a:lnTo>
                    <a:pt x="234" y="236"/>
                  </a:lnTo>
                  <a:lnTo>
                    <a:pt x="228" y="185"/>
                  </a:lnTo>
                  <a:lnTo>
                    <a:pt x="221" y="134"/>
                  </a:lnTo>
                  <a:lnTo>
                    <a:pt x="213" y="88"/>
                  </a:lnTo>
                  <a:lnTo>
                    <a:pt x="204" y="55"/>
                  </a:lnTo>
                  <a:lnTo>
                    <a:pt x="193" y="38"/>
                  </a:lnTo>
                  <a:lnTo>
                    <a:pt x="182" y="64"/>
                  </a:lnTo>
                  <a:lnTo>
                    <a:pt x="173" y="99"/>
                  </a:lnTo>
                  <a:lnTo>
                    <a:pt x="165" y="141"/>
                  </a:lnTo>
                  <a:lnTo>
                    <a:pt x="157" y="185"/>
                  </a:lnTo>
                  <a:lnTo>
                    <a:pt x="151" y="226"/>
                  </a:lnTo>
                  <a:lnTo>
                    <a:pt x="146" y="264"/>
                  </a:lnTo>
                  <a:lnTo>
                    <a:pt x="142" y="292"/>
                  </a:lnTo>
                  <a:lnTo>
                    <a:pt x="139" y="308"/>
                  </a:lnTo>
                  <a:lnTo>
                    <a:pt x="143" y="335"/>
                  </a:lnTo>
                  <a:lnTo>
                    <a:pt x="144" y="360"/>
                  </a:lnTo>
                  <a:lnTo>
                    <a:pt x="145" y="385"/>
                  </a:lnTo>
                  <a:lnTo>
                    <a:pt x="145" y="409"/>
                  </a:lnTo>
                  <a:lnTo>
                    <a:pt x="145" y="416"/>
                  </a:lnTo>
                  <a:lnTo>
                    <a:pt x="144" y="428"/>
                  </a:lnTo>
                  <a:lnTo>
                    <a:pt x="143" y="443"/>
                  </a:lnTo>
                  <a:lnTo>
                    <a:pt x="139" y="461"/>
                  </a:lnTo>
                  <a:lnTo>
                    <a:pt x="135" y="483"/>
                  </a:lnTo>
                  <a:lnTo>
                    <a:pt x="129" y="506"/>
                  </a:lnTo>
                  <a:lnTo>
                    <a:pt x="121" y="530"/>
                  </a:lnTo>
                  <a:lnTo>
                    <a:pt x="110" y="556"/>
                  </a:lnTo>
                  <a:lnTo>
                    <a:pt x="49" y="606"/>
                  </a:lnTo>
                  <a:lnTo>
                    <a:pt x="52" y="603"/>
                  </a:lnTo>
                  <a:lnTo>
                    <a:pt x="58" y="595"/>
                  </a:lnTo>
                  <a:lnTo>
                    <a:pt x="67" y="580"/>
                  </a:lnTo>
                  <a:lnTo>
                    <a:pt x="77" y="561"/>
                  </a:lnTo>
                  <a:lnTo>
                    <a:pt x="86" y="537"/>
                  </a:lnTo>
                  <a:lnTo>
                    <a:pt x="97" y="510"/>
                  </a:lnTo>
                  <a:lnTo>
                    <a:pt x="104" y="480"/>
                  </a:lnTo>
                  <a:lnTo>
                    <a:pt x="107" y="445"/>
                  </a:lnTo>
                  <a:lnTo>
                    <a:pt x="107" y="395"/>
                  </a:lnTo>
                  <a:lnTo>
                    <a:pt x="101" y="343"/>
                  </a:lnTo>
                  <a:lnTo>
                    <a:pt x="91" y="289"/>
                  </a:lnTo>
                  <a:lnTo>
                    <a:pt x="77" y="234"/>
                  </a:lnTo>
                  <a:lnTo>
                    <a:pt x="60" y="179"/>
                  </a:lnTo>
                  <a:lnTo>
                    <a:pt x="41" y="125"/>
                  </a:lnTo>
                  <a:lnTo>
                    <a:pt x="21" y="72"/>
                  </a:lnTo>
                  <a:lnTo>
                    <a:pt x="0" y="19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81"/>
            <p:cNvSpPr>
              <a:spLocks/>
            </p:cNvSpPr>
            <p:nvPr/>
          </p:nvSpPr>
          <p:spPr bwMode="auto">
            <a:xfrm>
              <a:off x="2869" y="1630"/>
              <a:ext cx="250" cy="127"/>
            </a:xfrm>
            <a:custGeom>
              <a:avLst/>
              <a:gdLst>
                <a:gd name="T0" fmla="*/ 7 w 500"/>
                <a:gd name="T1" fmla="*/ 230 h 253"/>
                <a:gd name="T2" fmla="*/ 18 w 500"/>
                <a:gd name="T3" fmla="*/ 184 h 253"/>
                <a:gd name="T4" fmla="*/ 31 w 500"/>
                <a:gd name="T5" fmla="*/ 143 h 253"/>
                <a:gd name="T6" fmla="*/ 45 w 500"/>
                <a:gd name="T7" fmla="*/ 104 h 253"/>
                <a:gd name="T8" fmla="*/ 60 w 500"/>
                <a:gd name="T9" fmla="*/ 70 h 253"/>
                <a:gd name="T10" fmla="*/ 76 w 500"/>
                <a:gd name="T11" fmla="*/ 41 h 253"/>
                <a:gd name="T12" fmla="*/ 95 w 500"/>
                <a:gd name="T13" fmla="*/ 20 h 253"/>
                <a:gd name="T14" fmla="*/ 117 w 500"/>
                <a:gd name="T15" fmla="*/ 5 h 253"/>
                <a:gd name="T16" fmla="*/ 136 w 500"/>
                <a:gd name="T17" fmla="*/ 3 h 253"/>
                <a:gd name="T18" fmla="*/ 148 w 500"/>
                <a:gd name="T19" fmla="*/ 12 h 253"/>
                <a:gd name="T20" fmla="*/ 162 w 500"/>
                <a:gd name="T21" fmla="*/ 22 h 253"/>
                <a:gd name="T22" fmla="*/ 176 w 500"/>
                <a:gd name="T23" fmla="*/ 37 h 253"/>
                <a:gd name="T24" fmla="*/ 196 w 500"/>
                <a:gd name="T25" fmla="*/ 58 h 253"/>
                <a:gd name="T26" fmla="*/ 220 w 500"/>
                <a:gd name="T27" fmla="*/ 89 h 253"/>
                <a:gd name="T28" fmla="*/ 244 w 500"/>
                <a:gd name="T29" fmla="*/ 123 h 253"/>
                <a:gd name="T30" fmla="*/ 268 w 500"/>
                <a:gd name="T31" fmla="*/ 164 h 253"/>
                <a:gd name="T32" fmla="*/ 284 w 500"/>
                <a:gd name="T33" fmla="*/ 176 h 253"/>
                <a:gd name="T34" fmla="*/ 298 w 500"/>
                <a:gd name="T35" fmla="*/ 144 h 253"/>
                <a:gd name="T36" fmla="*/ 321 w 500"/>
                <a:gd name="T37" fmla="*/ 100 h 253"/>
                <a:gd name="T38" fmla="*/ 352 w 500"/>
                <a:gd name="T39" fmla="*/ 59 h 253"/>
                <a:gd name="T40" fmla="*/ 376 w 500"/>
                <a:gd name="T41" fmla="*/ 38 h 253"/>
                <a:gd name="T42" fmla="*/ 389 w 500"/>
                <a:gd name="T43" fmla="*/ 32 h 253"/>
                <a:gd name="T44" fmla="*/ 403 w 500"/>
                <a:gd name="T45" fmla="*/ 28 h 253"/>
                <a:gd name="T46" fmla="*/ 417 w 500"/>
                <a:gd name="T47" fmla="*/ 26 h 253"/>
                <a:gd name="T48" fmla="*/ 433 w 500"/>
                <a:gd name="T49" fmla="*/ 36 h 253"/>
                <a:gd name="T50" fmla="*/ 452 w 500"/>
                <a:gd name="T51" fmla="*/ 63 h 253"/>
                <a:gd name="T52" fmla="*/ 473 w 500"/>
                <a:gd name="T53" fmla="*/ 104 h 253"/>
                <a:gd name="T54" fmla="*/ 492 w 500"/>
                <a:gd name="T55" fmla="*/ 149 h 253"/>
                <a:gd name="T56" fmla="*/ 449 w 500"/>
                <a:gd name="T57" fmla="*/ 177 h 253"/>
                <a:gd name="T58" fmla="*/ 437 w 500"/>
                <a:gd name="T59" fmla="*/ 153 h 253"/>
                <a:gd name="T60" fmla="*/ 422 w 500"/>
                <a:gd name="T61" fmla="*/ 127 h 253"/>
                <a:gd name="T62" fmla="*/ 406 w 500"/>
                <a:gd name="T63" fmla="*/ 105 h 253"/>
                <a:gd name="T64" fmla="*/ 391 w 500"/>
                <a:gd name="T65" fmla="*/ 97 h 253"/>
                <a:gd name="T66" fmla="*/ 383 w 500"/>
                <a:gd name="T67" fmla="*/ 105 h 253"/>
                <a:gd name="T68" fmla="*/ 371 w 500"/>
                <a:gd name="T69" fmla="*/ 124 h 253"/>
                <a:gd name="T70" fmla="*/ 356 w 500"/>
                <a:gd name="T71" fmla="*/ 157 h 253"/>
                <a:gd name="T72" fmla="*/ 340 w 500"/>
                <a:gd name="T73" fmla="*/ 202 h 253"/>
                <a:gd name="T74" fmla="*/ 194 w 500"/>
                <a:gd name="T75" fmla="*/ 191 h 253"/>
                <a:gd name="T76" fmla="*/ 170 w 500"/>
                <a:gd name="T77" fmla="*/ 140 h 253"/>
                <a:gd name="T78" fmla="*/ 146 w 500"/>
                <a:gd name="T79" fmla="*/ 104 h 253"/>
                <a:gd name="T80" fmla="*/ 122 w 500"/>
                <a:gd name="T81" fmla="*/ 83 h 253"/>
                <a:gd name="T82" fmla="*/ 103 w 500"/>
                <a:gd name="T83" fmla="*/ 100 h 253"/>
                <a:gd name="T84" fmla="*/ 86 w 500"/>
                <a:gd name="T85" fmla="*/ 192 h 253"/>
                <a:gd name="T86" fmla="*/ 0 w 500"/>
                <a:gd name="T87" fmla="*/ 253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00" h="253">
                  <a:moveTo>
                    <a:pt x="0" y="253"/>
                  </a:moveTo>
                  <a:lnTo>
                    <a:pt x="7" y="230"/>
                  </a:lnTo>
                  <a:lnTo>
                    <a:pt x="12" y="207"/>
                  </a:lnTo>
                  <a:lnTo>
                    <a:pt x="18" y="184"/>
                  </a:lnTo>
                  <a:lnTo>
                    <a:pt x="25" y="162"/>
                  </a:lnTo>
                  <a:lnTo>
                    <a:pt x="31" y="143"/>
                  </a:lnTo>
                  <a:lnTo>
                    <a:pt x="38" y="122"/>
                  </a:lnTo>
                  <a:lnTo>
                    <a:pt x="45" y="104"/>
                  </a:lnTo>
                  <a:lnTo>
                    <a:pt x="52" y="86"/>
                  </a:lnTo>
                  <a:lnTo>
                    <a:pt x="60" y="70"/>
                  </a:lnTo>
                  <a:lnTo>
                    <a:pt x="68" y="55"/>
                  </a:lnTo>
                  <a:lnTo>
                    <a:pt x="76" y="41"/>
                  </a:lnTo>
                  <a:lnTo>
                    <a:pt x="85" y="30"/>
                  </a:lnTo>
                  <a:lnTo>
                    <a:pt x="95" y="20"/>
                  </a:lnTo>
                  <a:lnTo>
                    <a:pt x="106" y="12"/>
                  </a:lnTo>
                  <a:lnTo>
                    <a:pt x="117" y="5"/>
                  </a:lnTo>
                  <a:lnTo>
                    <a:pt x="130" y="0"/>
                  </a:lnTo>
                  <a:lnTo>
                    <a:pt x="136" y="3"/>
                  </a:lnTo>
                  <a:lnTo>
                    <a:pt x="141" y="7"/>
                  </a:lnTo>
                  <a:lnTo>
                    <a:pt x="148" y="12"/>
                  </a:lnTo>
                  <a:lnTo>
                    <a:pt x="155" y="16"/>
                  </a:lnTo>
                  <a:lnTo>
                    <a:pt x="162" y="22"/>
                  </a:lnTo>
                  <a:lnTo>
                    <a:pt x="169" y="29"/>
                  </a:lnTo>
                  <a:lnTo>
                    <a:pt x="176" y="37"/>
                  </a:lnTo>
                  <a:lnTo>
                    <a:pt x="184" y="45"/>
                  </a:lnTo>
                  <a:lnTo>
                    <a:pt x="196" y="58"/>
                  </a:lnTo>
                  <a:lnTo>
                    <a:pt x="207" y="73"/>
                  </a:lnTo>
                  <a:lnTo>
                    <a:pt x="220" y="89"/>
                  </a:lnTo>
                  <a:lnTo>
                    <a:pt x="231" y="105"/>
                  </a:lnTo>
                  <a:lnTo>
                    <a:pt x="244" y="123"/>
                  </a:lnTo>
                  <a:lnTo>
                    <a:pt x="257" y="143"/>
                  </a:lnTo>
                  <a:lnTo>
                    <a:pt x="268" y="164"/>
                  </a:lnTo>
                  <a:lnTo>
                    <a:pt x="281" y="185"/>
                  </a:lnTo>
                  <a:lnTo>
                    <a:pt x="284" y="176"/>
                  </a:lnTo>
                  <a:lnTo>
                    <a:pt x="290" y="162"/>
                  </a:lnTo>
                  <a:lnTo>
                    <a:pt x="298" y="144"/>
                  </a:lnTo>
                  <a:lnTo>
                    <a:pt x="308" y="122"/>
                  </a:lnTo>
                  <a:lnTo>
                    <a:pt x="321" y="100"/>
                  </a:lnTo>
                  <a:lnTo>
                    <a:pt x="336" y="78"/>
                  </a:lnTo>
                  <a:lnTo>
                    <a:pt x="352" y="59"/>
                  </a:lnTo>
                  <a:lnTo>
                    <a:pt x="371" y="43"/>
                  </a:lnTo>
                  <a:lnTo>
                    <a:pt x="376" y="38"/>
                  </a:lnTo>
                  <a:lnTo>
                    <a:pt x="383" y="35"/>
                  </a:lnTo>
                  <a:lnTo>
                    <a:pt x="389" y="32"/>
                  </a:lnTo>
                  <a:lnTo>
                    <a:pt x="396" y="30"/>
                  </a:lnTo>
                  <a:lnTo>
                    <a:pt x="403" y="28"/>
                  </a:lnTo>
                  <a:lnTo>
                    <a:pt x="410" y="26"/>
                  </a:lnTo>
                  <a:lnTo>
                    <a:pt x="417" y="26"/>
                  </a:lnTo>
                  <a:lnTo>
                    <a:pt x="424" y="28"/>
                  </a:lnTo>
                  <a:lnTo>
                    <a:pt x="433" y="36"/>
                  </a:lnTo>
                  <a:lnTo>
                    <a:pt x="442" y="47"/>
                  </a:lnTo>
                  <a:lnTo>
                    <a:pt x="452" y="63"/>
                  </a:lnTo>
                  <a:lnTo>
                    <a:pt x="463" y="82"/>
                  </a:lnTo>
                  <a:lnTo>
                    <a:pt x="473" y="104"/>
                  </a:lnTo>
                  <a:lnTo>
                    <a:pt x="482" y="126"/>
                  </a:lnTo>
                  <a:lnTo>
                    <a:pt x="492" y="149"/>
                  </a:lnTo>
                  <a:lnTo>
                    <a:pt x="500" y="172"/>
                  </a:lnTo>
                  <a:lnTo>
                    <a:pt x="449" y="177"/>
                  </a:lnTo>
                  <a:lnTo>
                    <a:pt x="444" y="166"/>
                  </a:lnTo>
                  <a:lnTo>
                    <a:pt x="437" y="153"/>
                  </a:lnTo>
                  <a:lnTo>
                    <a:pt x="431" y="139"/>
                  </a:lnTo>
                  <a:lnTo>
                    <a:pt x="422" y="127"/>
                  </a:lnTo>
                  <a:lnTo>
                    <a:pt x="414" y="115"/>
                  </a:lnTo>
                  <a:lnTo>
                    <a:pt x="406" y="105"/>
                  </a:lnTo>
                  <a:lnTo>
                    <a:pt x="398" y="99"/>
                  </a:lnTo>
                  <a:lnTo>
                    <a:pt x="391" y="97"/>
                  </a:lnTo>
                  <a:lnTo>
                    <a:pt x="388" y="100"/>
                  </a:lnTo>
                  <a:lnTo>
                    <a:pt x="383" y="105"/>
                  </a:lnTo>
                  <a:lnTo>
                    <a:pt x="376" y="113"/>
                  </a:lnTo>
                  <a:lnTo>
                    <a:pt x="371" y="124"/>
                  </a:lnTo>
                  <a:lnTo>
                    <a:pt x="363" y="138"/>
                  </a:lnTo>
                  <a:lnTo>
                    <a:pt x="356" y="157"/>
                  </a:lnTo>
                  <a:lnTo>
                    <a:pt x="348" y="177"/>
                  </a:lnTo>
                  <a:lnTo>
                    <a:pt x="340" y="202"/>
                  </a:lnTo>
                  <a:lnTo>
                    <a:pt x="206" y="221"/>
                  </a:lnTo>
                  <a:lnTo>
                    <a:pt x="194" y="191"/>
                  </a:lnTo>
                  <a:lnTo>
                    <a:pt x="183" y="165"/>
                  </a:lnTo>
                  <a:lnTo>
                    <a:pt x="170" y="140"/>
                  </a:lnTo>
                  <a:lnTo>
                    <a:pt x="159" y="120"/>
                  </a:lnTo>
                  <a:lnTo>
                    <a:pt x="146" y="104"/>
                  </a:lnTo>
                  <a:lnTo>
                    <a:pt x="133" y="91"/>
                  </a:lnTo>
                  <a:lnTo>
                    <a:pt x="122" y="83"/>
                  </a:lnTo>
                  <a:lnTo>
                    <a:pt x="110" y="81"/>
                  </a:lnTo>
                  <a:lnTo>
                    <a:pt x="103" y="100"/>
                  </a:lnTo>
                  <a:lnTo>
                    <a:pt x="95" y="142"/>
                  </a:lnTo>
                  <a:lnTo>
                    <a:pt x="86" y="192"/>
                  </a:lnTo>
                  <a:lnTo>
                    <a:pt x="79" y="241"/>
                  </a:lnTo>
                  <a:lnTo>
                    <a:pt x="0" y="2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82"/>
            <p:cNvSpPr>
              <a:spLocks/>
            </p:cNvSpPr>
            <p:nvPr/>
          </p:nvSpPr>
          <p:spPr bwMode="auto">
            <a:xfrm>
              <a:off x="2793" y="1716"/>
              <a:ext cx="440" cy="830"/>
            </a:xfrm>
            <a:custGeom>
              <a:avLst/>
              <a:gdLst>
                <a:gd name="T0" fmla="*/ 693 w 881"/>
                <a:gd name="T1" fmla="*/ 226 h 1660"/>
                <a:gd name="T2" fmla="*/ 686 w 881"/>
                <a:gd name="T3" fmla="*/ 458 h 1660"/>
                <a:gd name="T4" fmla="*/ 658 w 881"/>
                <a:gd name="T5" fmla="*/ 537 h 1660"/>
                <a:gd name="T6" fmla="*/ 718 w 881"/>
                <a:gd name="T7" fmla="*/ 624 h 1660"/>
                <a:gd name="T8" fmla="*/ 815 w 881"/>
                <a:gd name="T9" fmla="*/ 747 h 1660"/>
                <a:gd name="T10" fmla="*/ 870 w 881"/>
                <a:gd name="T11" fmla="*/ 894 h 1660"/>
                <a:gd name="T12" fmla="*/ 879 w 881"/>
                <a:gd name="T13" fmla="*/ 1058 h 1660"/>
                <a:gd name="T14" fmla="*/ 851 w 881"/>
                <a:gd name="T15" fmla="*/ 1187 h 1660"/>
                <a:gd name="T16" fmla="*/ 779 w 881"/>
                <a:gd name="T17" fmla="*/ 1271 h 1660"/>
                <a:gd name="T18" fmla="*/ 669 w 881"/>
                <a:gd name="T19" fmla="*/ 1317 h 1660"/>
                <a:gd name="T20" fmla="*/ 617 w 881"/>
                <a:gd name="T21" fmla="*/ 1319 h 1660"/>
                <a:gd name="T22" fmla="*/ 572 w 881"/>
                <a:gd name="T23" fmla="*/ 1381 h 1660"/>
                <a:gd name="T24" fmla="*/ 442 w 881"/>
                <a:gd name="T25" fmla="*/ 1477 h 1660"/>
                <a:gd name="T26" fmla="*/ 462 w 881"/>
                <a:gd name="T27" fmla="*/ 1556 h 1660"/>
                <a:gd name="T28" fmla="*/ 416 w 881"/>
                <a:gd name="T29" fmla="*/ 1626 h 1660"/>
                <a:gd name="T30" fmla="*/ 340 w 881"/>
                <a:gd name="T31" fmla="*/ 1659 h 1660"/>
                <a:gd name="T32" fmla="*/ 257 w 881"/>
                <a:gd name="T33" fmla="*/ 1637 h 1660"/>
                <a:gd name="T34" fmla="*/ 361 w 881"/>
                <a:gd name="T35" fmla="*/ 1605 h 1660"/>
                <a:gd name="T36" fmla="*/ 435 w 881"/>
                <a:gd name="T37" fmla="*/ 1550 h 1660"/>
                <a:gd name="T38" fmla="*/ 419 w 881"/>
                <a:gd name="T39" fmla="*/ 1492 h 1660"/>
                <a:gd name="T40" fmla="*/ 318 w 881"/>
                <a:gd name="T41" fmla="*/ 1514 h 1660"/>
                <a:gd name="T42" fmla="*/ 177 w 881"/>
                <a:gd name="T43" fmla="*/ 1529 h 1660"/>
                <a:gd name="T44" fmla="*/ 59 w 881"/>
                <a:gd name="T45" fmla="*/ 1514 h 1660"/>
                <a:gd name="T46" fmla="*/ 11 w 881"/>
                <a:gd name="T47" fmla="*/ 1494 h 1660"/>
                <a:gd name="T48" fmla="*/ 103 w 881"/>
                <a:gd name="T49" fmla="*/ 1489 h 1660"/>
                <a:gd name="T50" fmla="*/ 240 w 881"/>
                <a:gd name="T51" fmla="*/ 1477 h 1660"/>
                <a:gd name="T52" fmla="*/ 369 w 881"/>
                <a:gd name="T53" fmla="*/ 1454 h 1660"/>
                <a:gd name="T54" fmla="*/ 484 w 881"/>
                <a:gd name="T55" fmla="*/ 1398 h 1660"/>
                <a:gd name="T56" fmla="*/ 547 w 881"/>
                <a:gd name="T57" fmla="*/ 1338 h 1660"/>
                <a:gd name="T58" fmla="*/ 564 w 881"/>
                <a:gd name="T59" fmla="*/ 1310 h 1660"/>
                <a:gd name="T60" fmla="*/ 461 w 881"/>
                <a:gd name="T61" fmla="*/ 1266 h 1660"/>
                <a:gd name="T62" fmla="*/ 348 w 881"/>
                <a:gd name="T63" fmla="*/ 1166 h 1660"/>
                <a:gd name="T64" fmla="*/ 303 w 881"/>
                <a:gd name="T65" fmla="*/ 1056 h 1660"/>
                <a:gd name="T66" fmla="*/ 336 w 881"/>
                <a:gd name="T67" fmla="*/ 1107 h 1660"/>
                <a:gd name="T68" fmla="*/ 396 w 881"/>
                <a:gd name="T69" fmla="*/ 1166 h 1660"/>
                <a:gd name="T70" fmla="*/ 453 w 881"/>
                <a:gd name="T71" fmla="*/ 1210 h 1660"/>
                <a:gd name="T72" fmla="*/ 519 w 881"/>
                <a:gd name="T73" fmla="*/ 1242 h 1660"/>
                <a:gd name="T74" fmla="*/ 588 w 881"/>
                <a:gd name="T75" fmla="*/ 1262 h 1660"/>
                <a:gd name="T76" fmla="*/ 571 w 881"/>
                <a:gd name="T77" fmla="*/ 1228 h 1660"/>
                <a:gd name="T78" fmla="*/ 581 w 881"/>
                <a:gd name="T79" fmla="*/ 1189 h 1660"/>
                <a:gd name="T80" fmla="*/ 641 w 881"/>
                <a:gd name="T81" fmla="*/ 1164 h 1660"/>
                <a:gd name="T82" fmla="*/ 681 w 881"/>
                <a:gd name="T83" fmla="*/ 1185 h 1660"/>
                <a:gd name="T84" fmla="*/ 670 w 881"/>
                <a:gd name="T85" fmla="*/ 1205 h 1660"/>
                <a:gd name="T86" fmla="*/ 620 w 881"/>
                <a:gd name="T87" fmla="*/ 1183 h 1660"/>
                <a:gd name="T88" fmla="*/ 603 w 881"/>
                <a:gd name="T89" fmla="*/ 1226 h 1660"/>
                <a:gd name="T90" fmla="*/ 669 w 881"/>
                <a:gd name="T91" fmla="*/ 1243 h 1660"/>
                <a:gd name="T92" fmla="*/ 676 w 881"/>
                <a:gd name="T93" fmla="*/ 1265 h 1660"/>
                <a:gd name="T94" fmla="*/ 711 w 881"/>
                <a:gd name="T95" fmla="*/ 1261 h 1660"/>
                <a:gd name="T96" fmla="*/ 765 w 881"/>
                <a:gd name="T97" fmla="*/ 1233 h 1660"/>
                <a:gd name="T98" fmla="*/ 825 w 881"/>
                <a:gd name="T99" fmla="*/ 1106 h 1660"/>
                <a:gd name="T100" fmla="*/ 798 w 881"/>
                <a:gd name="T101" fmla="*/ 915 h 1660"/>
                <a:gd name="T102" fmla="*/ 747 w 881"/>
                <a:gd name="T103" fmla="*/ 806 h 1660"/>
                <a:gd name="T104" fmla="*/ 678 w 881"/>
                <a:gd name="T105" fmla="*/ 708 h 1660"/>
                <a:gd name="T106" fmla="*/ 587 w 881"/>
                <a:gd name="T107" fmla="*/ 632 h 1660"/>
                <a:gd name="T108" fmla="*/ 602 w 881"/>
                <a:gd name="T109" fmla="*/ 568 h 1660"/>
                <a:gd name="T110" fmla="*/ 650 w 881"/>
                <a:gd name="T111" fmla="*/ 419 h 1660"/>
                <a:gd name="T112" fmla="*/ 627 w 881"/>
                <a:gd name="T113" fmla="*/ 126 h 16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81" h="1660">
                  <a:moveTo>
                    <a:pt x="654" y="0"/>
                  </a:moveTo>
                  <a:lnTo>
                    <a:pt x="666" y="50"/>
                  </a:lnTo>
                  <a:lnTo>
                    <a:pt x="677" y="107"/>
                  </a:lnTo>
                  <a:lnTo>
                    <a:pt x="686" y="167"/>
                  </a:lnTo>
                  <a:lnTo>
                    <a:pt x="693" y="226"/>
                  </a:lnTo>
                  <a:lnTo>
                    <a:pt x="696" y="287"/>
                  </a:lnTo>
                  <a:lnTo>
                    <a:pt x="697" y="346"/>
                  </a:lnTo>
                  <a:lnTo>
                    <a:pt x="694" y="401"/>
                  </a:lnTo>
                  <a:lnTo>
                    <a:pt x="687" y="451"/>
                  </a:lnTo>
                  <a:lnTo>
                    <a:pt x="686" y="458"/>
                  </a:lnTo>
                  <a:lnTo>
                    <a:pt x="682" y="469"/>
                  </a:lnTo>
                  <a:lnTo>
                    <a:pt x="678" y="484"/>
                  </a:lnTo>
                  <a:lnTo>
                    <a:pt x="672" y="502"/>
                  </a:lnTo>
                  <a:lnTo>
                    <a:pt x="665" y="520"/>
                  </a:lnTo>
                  <a:lnTo>
                    <a:pt x="658" y="537"/>
                  </a:lnTo>
                  <a:lnTo>
                    <a:pt x="650" y="553"/>
                  </a:lnTo>
                  <a:lnTo>
                    <a:pt x="642" y="567"/>
                  </a:lnTo>
                  <a:lnTo>
                    <a:pt x="669" y="585"/>
                  </a:lnTo>
                  <a:lnTo>
                    <a:pt x="694" y="603"/>
                  </a:lnTo>
                  <a:lnTo>
                    <a:pt x="718" y="624"/>
                  </a:lnTo>
                  <a:lnTo>
                    <a:pt x="740" y="646"/>
                  </a:lnTo>
                  <a:lnTo>
                    <a:pt x="761" y="670"/>
                  </a:lnTo>
                  <a:lnTo>
                    <a:pt x="780" y="694"/>
                  </a:lnTo>
                  <a:lnTo>
                    <a:pt x="799" y="719"/>
                  </a:lnTo>
                  <a:lnTo>
                    <a:pt x="815" y="747"/>
                  </a:lnTo>
                  <a:lnTo>
                    <a:pt x="830" y="775"/>
                  </a:lnTo>
                  <a:lnTo>
                    <a:pt x="843" y="803"/>
                  </a:lnTo>
                  <a:lnTo>
                    <a:pt x="853" y="833"/>
                  </a:lnTo>
                  <a:lnTo>
                    <a:pt x="863" y="863"/>
                  </a:lnTo>
                  <a:lnTo>
                    <a:pt x="870" y="894"/>
                  </a:lnTo>
                  <a:lnTo>
                    <a:pt x="876" y="925"/>
                  </a:lnTo>
                  <a:lnTo>
                    <a:pt x="879" y="958"/>
                  </a:lnTo>
                  <a:lnTo>
                    <a:pt x="881" y="990"/>
                  </a:lnTo>
                  <a:lnTo>
                    <a:pt x="881" y="1026"/>
                  </a:lnTo>
                  <a:lnTo>
                    <a:pt x="879" y="1058"/>
                  </a:lnTo>
                  <a:lnTo>
                    <a:pt x="876" y="1088"/>
                  </a:lnTo>
                  <a:lnTo>
                    <a:pt x="873" y="1115"/>
                  </a:lnTo>
                  <a:lnTo>
                    <a:pt x="867" y="1142"/>
                  </a:lnTo>
                  <a:lnTo>
                    <a:pt x="860" y="1165"/>
                  </a:lnTo>
                  <a:lnTo>
                    <a:pt x="851" y="1187"/>
                  </a:lnTo>
                  <a:lnTo>
                    <a:pt x="840" y="1206"/>
                  </a:lnTo>
                  <a:lnTo>
                    <a:pt x="828" y="1225"/>
                  </a:lnTo>
                  <a:lnTo>
                    <a:pt x="814" y="1241"/>
                  </a:lnTo>
                  <a:lnTo>
                    <a:pt x="798" y="1257"/>
                  </a:lnTo>
                  <a:lnTo>
                    <a:pt x="779" y="1271"/>
                  </a:lnTo>
                  <a:lnTo>
                    <a:pt x="759" y="1282"/>
                  </a:lnTo>
                  <a:lnTo>
                    <a:pt x="737" y="1294"/>
                  </a:lnTo>
                  <a:lnTo>
                    <a:pt x="711" y="1305"/>
                  </a:lnTo>
                  <a:lnTo>
                    <a:pt x="684" y="1315"/>
                  </a:lnTo>
                  <a:lnTo>
                    <a:pt x="669" y="1317"/>
                  </a:lnTo>
                  <a:lnTo>
                    <a:pt x="656" y="1319"/>
                  </a:lnTo>
                  <a:lnTo>
                    <a:pt x="644" y="1319"/>
                  </a:lnTo>
                  <a:lnTo>
                    <a:pt x="635" y="1319"/>
                  </a:lnTo>
                  <a:lnTo>
                    <a:pt x="626" y="1319"/>
                  </a:lnTo>
                  <a:lnTo>
                    <a:pt x="617" y="1319"/>
                  </a:lnTo>
                  <a:lnTo>
                    <a:pt x="609" y="1318"/>
                  </a:lnTo>
                  <a:lnTo>
                    <a:pt x="600" y="1317"/>
                  </a:lnTo>
                  <a:lnTo>
                    <a:pt x="595" y="1338"/>
                  </a:lnTo>
                  <a:lnTo>
                    <a:pt x="586" y="1360"/>
                  </a:lnTo>
                  <a:lnTo>
                    <a:pt x="572" y="1381"/>
                  </a:lnTo>
                  <a:lnTo>
                    <a:pt x="553" y="1403"/>
                  </a:lnTo>
                  <a:lnTo>
                    <a:pt x="530" y="1424"/>
                  </a:lnTo>
                  <a:lnTo>
                    <a:pt x="504" y="1444"/>
                  </a:lnTo>
                  <a:lnTo>
                    <a:pt x="475" y="1461"/>
                  </a:lnTo>
                  <a:lnTo>
                    <a:pt x="442" y="1477"/>
                  </a:lnTo>
                  <a:lnTo>
                    <a:pt x="450" y="1487"/>
                  </a:lnTo>
                  <a:lnTo>
                    <a:pt x="459" y="1504"/>
                  </a:lnTo>
                  <a:lnTo>
                    <a:pt x="465" y="1522"/>
                  </a:lnTo>
                  <a:lnTo>
                    <a:pt x="466" y="1540"/>
                  </a:lnTo>
                  <a:lnTo>
                    <a:pt x="462" y="1556"/>
                  </a:lnTo>
                  <a:lnTo>
                    <a:pt x="457" y="1573"/>
                  </a:lnTo>
                  <a:lnTo>
                    <a:pt x="449" y="1588"/>
                  </a:lnTo>
                  <a:lnTo>
                    <a:pt x="439" y="1601"/>
                  </a:lnTo>
                  <a:lnTo>
                    <a:pt x="429" y="1614"/>
                  </a:lnTo>
                  <a:lnTo>
                    <a:pt x="416" y="1626"/>
                  </a:lnTo>
                  <a:lnTo>
                    <a:pt x="403" y="1636"/>
                  </a:lnTo>
                  <a:lnTo>
                    <a:pt x="389" y="1644"/>
                  </a:lnTo>
                  <a:lnTo>
                    <a:pt x="373" y="1651"/>
                  </a:lnTo>
                  <a:lnTo>
                    <a:pt x="356" y="1657"/>
                  </a:lnTo>
                  <a:lnTo>
                    <a:pt x="340" y="1659"/>
                  </a:lnTo>
                  <a:lnTo>
                    <a:pt x="324" y="1660"/>
                  </a:lnTo>
                  <a:lnTo>
                    <a:pt x="307" y="1658"/>
                  </a:lnTo>
                  <a:lnTo>
                    <a:pt x="290" y="1654"/>
                  </a:lnTo>
                  <a:lnTo>
                    <a:pt x="273" y="1647"/>
                  </a:lnTo>
                  <a:lnTo>
                    <a:pt x="257" y="1637"/>
                  </a:lnTo>
                  <a:lnTo>
                    <a:pt x="290" y="1580"/>
                  </a:lnTo>
                  <a:lnTo>
                    <a:pt x="307" y="1591"/>
                  </a:lnTo>
                  <a:lnTo>
                    <a:pt x="324" y="1599"/>
                  </a:lnTo>
                  <a:lnTo>
                    <a:pt x="343" y="1604"/>
                  </a:lnTo>
                  <a:lnTo>
                    <a:pt x="361" y="1605"/>
                  </a:lnTo>
                  <a:lnTo>
                    <a:pt x="379" y="1601"/>
                  </a:lnTo>
                  <a:lnTo>
                    <a:pt x="397" y="1593"/>
                  </a:lnTo>
                  <a:lnTo>
                    <a:pt x="413" y="1582"/>
                  </a:lnTo>
                  <a:lnTo>
                    <a:pt x="427" y="1566"/>
                  </a:lnTo>
                  <a:lnTo>
                    <a:pt x="435" y="1550"/>
                  </a:lnTo>
                  <a:lnTo>
                    <a:pt x="437" y="1535"/>
                  </a:lnTo>
                  <a:lnTo>
                    <a:pt x="435" y="1521"/>
                  </a:lnTo>
                  <a:lnTo>
                    <a:pt x="430" y="1509"/>
                  </a:lnTo>
                  <a:lnTo>
                    <a:pt x="424" y="1499"/>
                  </a:lnTo>
                  <a:lnTo>
                    <a:pt x="419" y="1492"/>
                  </a:lnTo>
                  <a:lnTo>
                    <a:pt x="415" y="1486"/>
                  </a:lnTo>
                  <a:lnTo>
                    <a:pt x="413" y="1485"/>
                  </a:lnTo>
                  <a:lnTo>
                    <a:pt x="381" y="1497"/>
                  </a:lnTo>
                  <a:lnTo>
                    <a:pt x="348" y="1506"/>
                  </a:lnTo>
                  <a:lnTo>
                    <a:pt x="318" y="1514"/>
                  </a:lnTo>
                  <a:lnTo>
                    <a:pt x="288" y="1520"/>
                  </a:lnTo>
                  <a:lnTo>
                    <a:pt x="259" y="1524"/>
                  </a:lnTo>
                  <a:lnTo>
                    <a:pt x="231" y="1528"/>
                  </a:lnTo>
                  <a:lnTo>
                    <a:pt x="203" y="1529"/>
                  </a:lnTo>
                  <a:lnTo>
                    <a:pt x="177" y="1529"/>
                  </a:lnTo>
                  <a:lnTo>
                    <a:pt x="151" y="1529"/>
                  </a:lnTo>
                  <a:lnTo>
                    <a:pt x="127" y="1527"/>
                  </a:lnTo>
                  <a:lnTo>
                    <a:pt x="103" y="1523"/>
                  </a:lnTo>
                  <a:lnTo>
                    <a:pt x="81" y="1520"/>
                  </a:lnTo>
                  <a:lnTo>
                    <a:pt x="59" y="1514"/>
                  </a:lnTo>
                  <a:lnTo>
                    <a:pt x="38" y="1508"/>
                  </a:lnTo>
                  <a:lnTo>
                    <a:pt x="19" y="1501"/>
                  </a:lnTo>
                  <a:lnTo>
                    <a:pt x="0" y="1494"/>
                  </a:lnTo>
                  <a:lnTo>
                    <a:pt x="3" y="1494"/>
                  </a:lnTo>
                  <a:lnTo>
                    <a:pt x="11" y="1494"/>
                  </a:lnTo>
                  <a:lnTo>
                    <a:pt x="22" y="1493"/>
                  </a:lnTo>
                  <a:lnTo>
                    <a:pt x="38" y="1493"/>
                  </a:lnTo>
                  <a:lnTo>
                    <a:pt x="57" y="1492"/>
                  </a:lnTo>
                  <a:lnTo>
                    <a:pt x="79" y="1491"/>
                  </a:lnTo>
                  <a:lnTo>
                    <a:pt x="103" y="1489"/>
                  </a:lnTo>
                  <a:lnTo>
                    <a:pt x="129" y="1487"/>
                  </a:lnTo>
                  <a:lnTo>
                    <a:pt x="157" y="1485"/>
                  </a:lnTo>
                  <a:lnTo>
                    <a:pt x="185" y="1483"/>
                  </a:lnTo>
                  <a:lnTo>
                    <a:pt x="212" y="1480"/>
                  </a:lnTo>
                  <a:lnTo>
                    <a:pt x="240" y="1477"/>
                  </a:lnTo>
                  <a:lnTo>
                    <a:pt x="268" y="1474"/>
                  </a:lnTo>
                  <a:lnTo>
                    <a:pt x="293" y="1470"/>
                  </a:lnTo>
                  <a:lnTo>
                    <a:pt x="317" y="1467"/>
                  </a:lnTo>
                  <a:lnTo>
                    <a:pt x="338" y="1462"/>
                  </a:lnTo>
                  <a:lnTo>
                    <a:pt x="369" y="1454"/>
                  </a:lnTo>
                  <a:lnTo>
                    <a:pt x="397" y="1445"/>
                  </a:lnTo>
                  <a:lnTo>
                    <a:pt x="422" y="1434"/>
                  </a:lnTo>
                  <a:lnTo>
                    <a:pt x="445" y="1422"/>
                  </a:lnTo>
                  <a:lnTo>
                    <a:pt x="466" y="1410"/>
                  </a:lnTo>
                  <a:lnTo>
                    <a:pt x="484" y="1398"/>
                  </a:lnTo>
                  <a:lnTo>
                    <a:pt x="502" y="1385"/>
                  </a:lnTo>
                  <a:lnTo>
                    <a:pt x="515" y="1372"/>
                  </a:lnTo>
                  <a:lnTo>
                    <a:pt x="527" y="1360"/>
                  </a:lnTo>
                  <a:lnTo>
                    <a:pt x="537" y="1348"/>
                  </a:lnTo>
                  <a:lnTo>
                    <a:pt x="547" y="1338"/>
                  </a:lnTo>
                  <a:lnTo>
                    <a:pt x="552" y="1328"/>
                  </a:lnTo>
                  <a:lnTo>
                    <a:pt x="558" y="1320"/>
                  </a:lnTo>
                  <a:lnTo>
                    <a:pt x="562" y="1315"/>
                  </a:lnTo>
                  <a:lnTo>
                    <a:pt x="563" y="1311"/>
                  </a:lnTo>
                  <a:lnTo>
                    <a:pt x="564" y="1310"/>
                  </a:lnTo>
                  <a:lnTo>
                    <a:pt x="537" y="1301"/>
                  </a:lnTo>
                  <a:lnTo>
                    <a:pt x="514" y="1293"/>
                  </a:lnTo>
                  <a:lnTo>
                    <a:pt x="496" y="1286"/>
                  </a:lnTo>
                  <a:lnTo>
                    <a:pt x="479" y="1277"/>
                  </a:lnTo>
                  <a:lnTo>
                    <a:pt x="461" y="1266"/>
                  </a:lnTo>
                  <a:lnTo>
                    <a:pt x="442" y="1252"/>
                  </a:lnTo>
                  <a:lnTo>
                    <a:pt x="420" y="1236"/>
                  </a:lnTo>
                  <a:lnTo>
                    <a:pt x="392" y="1216"/>
                  </a:lnTo>
                  <a:lnTo>
                    <a:pt x="368" y="1193"/>
                  </a:lnTo>
                  <a:lnTo>
                    <a:pt x="348" y="1166"/>
                  </a:lnTo>
                  <a:lnTo>
                    <a:pt x="332" y="1138"/>
                  </a:lnTo>
                  <a:lnTo>
                    <a:pt x="321" y="1112"/>
                  </a:lnTo>
                  <a:lnTo>
                    <a:pt x="312" y="1088"/>
                  </a:lnTo>
                  <a:lnTo>
                    <a:pt x="306" y="1068"/>
                  </a:lnTo>
                  <a:lnTo>
                    <a:pt x="303" y="1056"/>
                  </a:lnTo>
                  <a:lnTo>
                    <a:pt x="302" y="1051"/>
                  </a:lnTo>
                  <a:lnTo>
                    <a:pt x="307" y="1066"/>
                  </a:lnTo>
                  <a:lnTo>
                    <a:pt x="314" y="1080"/>
                  </a:lnTo>
                  <a:lnTo>
                    <a:pt x="324" y="1094"/>
                  </a:lnTo>
                  <a:lnTo>
                    <a:pt x="336" y="1107"/>
                  </a:lnTo>
                  <a:lnTo>
                    <a:pt x="347" y="1120"/>
                  </a:lnTo>
                  <a:lnTo>
                    <a:pt x="361" y="1133"/>
                  </a:lnTo>
                  <a:lnTo>
                    <a:pt x="374" y="1144"/>
                  </a:lnTo>
                  <a:lnTo>
                    <a:pt x="385" y="1156"/>
                  </a:lnTo>
                  <a:lnTo>
                    <a:pt x="396" y="1166"/>
                  </a:lnTo>
                  <a:lnTo>
                    <a:pt x="407" y="1175"/>
                  </a:lnTo>
                  <a:lnTo>
                    <a:pt x="418" y="1185"/>
                  </a:lnTo>
                  <a:lnTo>
                    <a:pt x="429" y="1194"/>
                  </a:lnTo>
                  <a:lnTo>
                    <a:pt x="442" y="1202"/>
                  </a:lnTo>
                  <a:lnTo>
                    <a:pt x="453" y="1210"/>
                  </a:lnTo>
                  <a:lnTo>
                    <a:pt x="466" y="1217"/>
                  </a:lnTo>
                  <a:lnTo>
                    <a:pt x="479" y="1224"/>
                  </a:lnTo>
                  <a:lnTo>
                    <a:pt x="492" y="1231"/>
                  </a:lnTo>
                  <a:lnTo>
                    <a:pt x="505" y="1236"/>
                  </a:lnTo>
                  <a:lnTo>
                    <a:pt x="519" y="1242"/>
                  </a:lnTo>
                  <a:lnTo>
                    <a:pt x="532" y="1247"/>
                  </a:lnTo>
                  <a:lnTo>
                    <a:pt x="545" y="1251"/>
                  </a:lnTo>
                  <a:lnTo>
                    <a:pt x="559" y="1256"/>
                  </a:lnTo>
                  <a:lnTo>
                    <a:pt x="574" y="1259"/>
                  </a:lnTo>
                  <a:lnTo>
                    <a:pt x="588" y="1262"/>
                  </a:lnTo>
                  <a:lnTo>
                    <a:pt x="582" y="1256"/>
                  </a:lnTo>
                  <a:lnTo>
                    <a:pt x="578" y="1250"/>
                  </a:lnTo>
                  <a:lnTo>
                    <a:pt x="575" y="1244"/>
                  </a:lnTo>
                  <a:lnTo>
                    <a:pt x="573" y="1239"/>
                  </a:lnTo>
                  <a:lnTo>
                    <a:pt x="571" y="1228"/>
                  </a:lnTo>
                  <a:lnTo>
                    <a:pt x="568" y="1220"/>
                  </a:lnTo>
                  <a:lnTo>
                    <a:pt x="568" y="1211"/>
                  </a:lnTo>
                  <a:lnTo>
                    <a:pt x="571" y="1204"/>
                  </a:lnTo>
                  <a:lnTo>
                    <a:pt x="574" y="1196"/>
                  </a:lnTo>
                  <a:lnTo>
                    <a:pt x="581" y="1189"/>
                  </a:lnTo>
                  <a:lnTo>
                    <a:pt x="590" y="1182"/>
                  </a:lnTo>
                  <a:lnTo>
                    <a:pt x="603" y="1174"/>
                  </a:lnTo>
                  <a:lnTo>
                    <a:pt x="617" y="1170"/>
                  </a:lnTo>
                  <a:lnTo>
                    <a:pt x="629" y="1166"/>
                  </a:lnTo>
                  <a:lnTo>
                    <a:pt x="641" y="1164"/>
                  </a:lnTo>
                  <a:lnTo>
                    <a:pt x="651" y="1164"/>
                  </a:lnTo>
                  <a:lnTo>
                    <a:pt x="661" y="1166"/>
                  </a:lnTo>
                  <a:lnTo>
                    <a:pt x="669" y="1170"/>
                  </a:lnTo>
                  <a:lnTo>
                    <a:pt x="676" y="1176"/>
                  </a:lnTo>
                  <a:lnTo>
                    <a:pt x="681" y="1185"/>
                  </a:lnTo>
                  <a:lnTo>
                    <a:pt x="682" y="1195"/>
                  </a:lnTo>
                  <a:lnTo>
                    <a:pt x="679" y="1204"/>
                  </a:lnTo>
                  <a:lnTo>
                    <a:pt x="674" y="1211"/>
                  </a:lnTo>
                  <a:lnTo>
                    <a:pt x="671" y="1214"/>
                  </a:lnTo>
                  <a:lnTo>
                    <a:pt x="670" y="1205"/>
                  </a:lnTo>
                  <a:lnTo>
                    <a:pt x="664" y="1196"/>
                  </a:lnTo>
                  <a:lnTo>
                    <a:pt x="656" y="1189"/>
                  </a:lnTo>
                  <a:lnTo>
                    <a:pt x="646" y="1185"/>
                  </a:lnTo>
                  <a:lnTo>
                    <a:pt x="634" y="1182"/>
                  </a:lnTo>
                  <a:lnTo>
                    <a:pt x="620" y="1183"/>
                  </a:lnTo>
                  <a:lnTo>
                    <a:pt x="608" y="1188"/>
                  </a:lnTo>
                  <a:lnTo>
                    <a:pt x="595" y="1198"/>
                  </a:lnTo>
                  <a:lnTo>
                    <a:pt x="596" y="1209"/>
                  </a:lnTo>
                  <a:lnTo>
                    <a:pt x="598" y="1218"/>
                  </a:lnTo>
                  <a:lnTo>
                    <a:pt x="603" y="1226"/>
                  </a:lnTo>
                  <a:lnTo>
                    <a:pt x="610" y="1233"/>
                  </a:lnTo>
                  <a:lnTo>
                    <a:pt x="620" y="1239"/>
                  </a:lnTo>
                  <a:lnTo>
                    <a:pt x="633" y="1242"/>
                  </a:lnTo>
                  <a:lnTo>
                    <a:pt x="649" y="1243"/>
                  </a:lnTo>
                  <a:lnTo>
                    <a:pt x="669" y="1243"/>
                  </a:lnTo>
                  <a:lnTo>
                    <a:pt x="649" y="1266"/>
                  </a:lnTo>
                  <a:lnTo>
                    <a:pt x="656" y="1266"/>
                  </a:lnTo>
                  <a:lnTo>
                    <a:pt x="662" y="1266"/>
                  </a:lnTo>
                  <a:lnTo>
                    <a:pt x="669" y="1266"/>
                  </a:lnTo>
                  <a:lnTo>
                    <a:pt x="676" y="1265"/>
                  </a:lnTo>
                  <a:lnTo>
                    <a:pt x="681" y="1265"/>
                  </a:lnTo>
                  <a:lnTo>
                    <a:pt x="688" y="1264"/>
                  </a:lnTo>
                  <a:lnTo>
                    <a:pt x="694" y="1264"/>
                  </a:lnTo>
                  <a:lnTo>
                    <a:pt x="701" y="1263"/>
                  </a:lnTo>
                  <a:lnTo>
                    <a:pt x="711" y="1261"/>
                  </a:lnTo>
                  <a:lnTo>
                    <a:pt x="722" y="1258"/>
                  </a:lnTo>
                  <a:lnTo>
                    <a:pt x="732" y="1254"/>
                  </a:lnTo>
                  <a:lnTo>
                    <a:pt x="744" y="1248"/>
                  </a:lnTo>
                  <a:lnTo>
                    <a:pt x="754" y="1241"/>
                  </a:lnTo>
                  <a:lnTo>
                    <a:pt x="765" y="1233"/>
                  </a:lnTo>
                  <a:lnTo>
                    <a:pt x="776" y="1225"/>
                  </a:lnTo>
                  <a:lnTo>
                    <a:pt x="786" y="1214"/>
                  </a:lnTo>
                  <a:lnTo>
                    <a:pt x="805" y="1180"/>
                  </a:lnTo>
                  <a:lnTo>
                    <a:pt x="817" y="1143"/>
                  </a:lnTo>
                  <a:lnTo>
                    <a:pt x="825" y="1106"/>
                  </a:lnTo>
                  <a:lnTo>
                    <a:pt x="828" y="1068"/>
                  </a:lnTo>
                  <a:lnTo>
                    <a:pt x="826" y="1030"/>
                  </a:lnTo>
                  <a:lnTo>
                    <a:pt x="820" y="992"/>
                  </a:lnTo>
                  <a:lnTo>
                    <a:pt x="810" y="953"/>
                  </a:lnTo>
                  <a:lnTo>
                    <a:pt x="798" y="915"/>
                  </a:lnTo>
                  <a:lnTo>
                    <a:pt x="790" y="893"/>
                  </a:lnTo>
                  <a:lnTo>
                    <a:pt x="780" y="871"/>
                  </a:lnTo>
                  <a:lnTo>
                    <a:pt x="770" y="848"/>
                  </a:lnTo>
                  <a:lnTo>
                    <a:pt x="759" y="828"/>
                  </a:lnTo>
                  <a:lnTo>
                    <a:pt x="747" y="806"/>
                  </a:lnTo>
                  <a:lnTo>
                    <a:pt x="735" y="785"/>
                  </a:lnTo>
                  <a:lnTo>
                    <a:pt x="722" y="765"/>
                  </a:lnTo>
                  <a:lnTo>
                    <a:pt x="708" y="745"/>
                  </a:lnTo>
                  <a:lnTo>
                    <a:pt x="694" y="726"/>
                  </a:lnTo>
                  <a:lnTo>
                    <a:pt x="678" y="708"/>
                  </a:lnTo>
                  <a:lnTo>
                    <a:pt x="662" y="691"/>
                  </a:lnTo>
                  <a:lnTo>
                    <a:pt x="644" y="674"/>
                  </a:lnTo>
                  <a:lnTo>
                    <a:pt x="626" y="659"/>
                  </a:lnTo>
                  <a:lnTo>
                    <a:pt x="608" y="644"/>
                  </a:lnTo>
                  <a:lnTo>
                    <a:pt x="587" y="632"/>
                  </a:lnTo>
                  <a:lnTo>
                    <a:pt x="566" y="620"/>
                  </a:lnTo>
                  <a:lnTo>
                    <a:pt x="570" y="617"/>
                  </a:lnTo>
                  <a:lnTo>
                    <a:pt x="578" y="605"/>
                  </a:lnTo>
                  <a:lnTo>
                    <a:pt x="588" y="589"/>
                  </a:lnTo>
                  <a:lnTo>
                    <a:pt x="602" y="568"/>
                  </a:lnTo>
                  <a:lnTo>
                    <a:pt x="616" y="545"/>
                  </a:lnTo>
                  <a:lnTo>
                    <a:pt x="628" y="521"/>
                  </a:lnTo>
                  <a:lnTo>
                    <a:pt x="639" y="496"/>
                  </a:lnTo>
                  <a:lnTo>
                    <a:pt x="644" y="473"/>
                  </a:lnTo>
                  <a:lnTo>
                    <a:pt x="650" y="419"/>
                  </a:lnTo>
                  <a:lnTo>
                    <a:pt x="651" y="362"/>
                  </a:lnTo>
                  <a:lnTo>
                    <a:pt x="649" y="305"/>
                  </a:lnTo>
                  <a:lnTo>
                    <a:pt x="644" y="246"/>
                  </a:lnTo>
                  <a:lnTo>
                    <a:pt x="636" y="186"/>
                  </a:lnTo>
                  <a:lnTo>
                    <a:pt x="627" y="126"/>
                  </a:lnTo>
                  <a:lnTo>
                    <a:pt x="616" y="65"/>
                  </a:lnTo>
                  <a:lnTo>
                    <a:pt x="603" y="5"/>
                  </a:lnTo>
                  <a:lnTo>
                    <a:pt x="65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83"/>
            <p:cNvSpPr>
              <a:spLocks/>
            </p:cNvSpPr>
            <p:nvPr/>
          </p:nvSpPr>
          <p:spPr bwMode="auto">
            <a:xfrm>
              <a:off x="2793" y="2498"/>
              <a:ext cx="129" cy="65"/>
            </a:xfrm>
            <a:custGeom>
              <a:avLst/>
              <a:gdLst>
                <a:gd name="T0" fmla="*/ 141 w 259"/>
                <a:gd name="T1" fmla="*/ 79 h 130"/>
                <a:gd name="T2" fmla="*/ 164 w 259"/>
                <a:gd name="T3" fmla="*/ 74 h 130"/>
                <a:gd name="T4" fmla="*/ 186 w 259"/>
                <a:gd name="T5" fmla="*/ 65 h 130"/>
                <a:gd name="T6" fmla="*/ 206 w 259"/>
                <a:gd name="T7" fmla="*/ 51 h 130"/>
                <a:gd name="T8" fmla="*/ 223 w 259"/>
                <a:gd name="T9" fmla="*/ 38 h 130"/>
                <a:gd name="T10" fmla="*/ 237 w 259"/>
                <a:gd name="T11" fmla="*/ 24 h 130"/>
                <a:gd name="T12" fmla="*/ 247 w 259"/>
                <a:gd name="T13" fmla="*/ 11 h 130"/>
                <a:gd name="T14" fmla="*/ 254 w 259"/>
                <a:gd name="T15" fmla="*/ 3 h 130"/>
                <a:gd name="T16" fmla="*/ 256 w 259"/>
                <a:gd name="T17" fmla="*/ 0 h 130"/>
                <a:gd name="T18" fmla="*/ 257 w 259"/>
                <a:gd name="T19" fmla="*/ 9 h 130"/>
                <a:gd name="T20" fmla="*/ 259 w 259"/>
                <a:gd name="T21" fmla="*/ 25 h 130"/>
                <a:gd name="T22" fmla="*/ 256 w 259"/>
                <a:gd name="T23" fmla="*/ 46 h 130"/>
                <a:gd name="T24" fmla="*/ 248 w 259"/>
                <a:gd name="T25" fmla="*/ 69 h 130"/>
                <a:gd name="T26" fmla="*/ 233 w 259"/>
                <a:gd name="T27" fmla="*/ 91 h 130"/>
                <a:gd name="T28" fmla="*/ 209 w 259"/>
                <a:gd name="T29" fmla="*/ 110 h 130"/>
                <a:gd name="T30" fmla="*/ 173 w 259"/>
                <a:gd name="T31" fmla="*/ 124 h 130"/>
                <a:gd name="T32" fmla="*/ 124 w 259"/>
                <a:gd name="T33" fmla="*/ 130 h 130"/>
                <a:gd name="T34" fmla="*/ 101 w 259"/>
                <a:gd name="T35" fmla="*/ 129 h 130"/>
                <a:gd name="T36" fmla="*/ 80 w 259"/>
                <a:gd name="T37" fmla="*/ 125 h 130"/>
                <a:gd name="T38" fmla="*/ 62 w 259"/>
                <a:gd name="T39" fmla="*/ 120 h 130"/>
                <a:gd name="T40" fmla="*/ 45 w 259"/>
                <a:gd name="T41" fmla="*/ 112 h 130"/>
                <a:gd name="T42" fmla="*/ 30 w 259"/>
                <a:gd name="T43" fmla="*/ 103 h 130"/>
                <a:gd name="T44" fmla="*/ 18 w 259"/>
                <a:gd name="T45" fmla="*/ 92 h 130"/>
                <a:gd name="T46" fmla="*/ 9 w 259"/>
                <a:gd name="T47" fmla="*/ 78 h 130"/>
                <a:gd name="T48" fmla="*/ 0 w 259"/>
                <a:gd name="T49" fmla="*/ 62 h 130"/>
                <a:gd name="T50" fmla="*/ 33 w 259"/>
                <a:gd name="T51" fmla="*/ 4 h 130"/>
                <a:gd name="T52" fmla="*/ 41 w 259"/>
                <a:gd name="T53" fmla="*/ 21 h 130"/>
                <a:gd name="T54" fmla="*/ 50 w 259"/>
                <a:gd name="T55" fmla="*/ 36 h 130"/>
                <a:gd name="T56" fmla="*/ 63 w 259"/>
                <a:gd name="T57" fmla="*/ 49 h 130"/>
                <a:gd name="T58" fmla="*/ 77 w 259"/>
                <a:gd name="T59" fmla="*/ 61 h 130"/>
                <a:gd name="T60" fmla="*/ 91 w 259"/>
                <a:gd name="T61" fmla="*/ 70 h 130"/>
                <a:gd name="T62" fmla="*/ 108 w 259"/>
                <a:gd name="T63" fmla="*/ 76 h 130"/>
                <a:gd name="T64" fmla="*/ 124 w 259"/>
                <a:gd name="T65" fmla="*/ 79 h 130"/>
                <a:gd name="T66" fmla="*/ 141 w 259"/>
                <a:gd name="T67" fmla="*/ 79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59" h="130">
                  <a:moveTo>
                    <a:pt x="141" y="79"/>
                  </a:moveTo>
                  <a:lnTo>
                    <a:pt x="164" y="74"/>
                  </a:lnTo>
                  <a:lnTo>
                    <a:pt x="186" y="65"/>
                  </a:lnTo>
                  <a:lnTo>
                    <a:pt x="206" y="51"/>
                  </a:lnTo>
                  <a:lnTo>
                    <a:pt x="223" y="38"/>
                  </a:lnTo>
                  <a:lnTo>
                    <a:pt x="237" y="24"/>
                  </a:lnTo>
                  <a:lnTo>
                    <a:pt x="247" y="11"/>
                  </a:lnTo>
                  <a:lnTo>
                    <a:pt x="254" y="3"/>
                  </a:lnTo>
                  <a:lnTo>
                    <a:pt x="256" y="0"/>
                  </a:lnTo>
                  <a:lnTo>
                    <a:pt x="257" y="9"/>
                  </a:lnTo>
                  <a:lnTo>
                    <a:pt x="259" y="25"/>
                  </a:lnTo>
                  <a:lnTo>
                    <a:pt x="256" y="46"/>
                  </a:lnTo>
                  <a:lnTo>
                    <a:pt x="248" y="69"/>
                  </a:lnTo>
                  <a:lnTo>
                    <a:pt x="233" y="91"/>
                  </a:lnTo>
                  <a:lnTo>
                    <a:pt x="209" y="110"/>
                  </a:lnTo>
                  <a:lnTo>
                    <a:pt x="173" y="124"/>
                  </a:lnTo>
                  <a:lnTo>
                    <a:pt x="124" y="130"/>
                  </a:lnTo>
                  <a:lnTo>
                    <a:pt x="101" y="129"/>
                  </a:lnTo>
                  <a:lnTo>
                    <a:pt x="80" y="125"/>
                  </a:lnTo>
                  <a:lnTo>
                    <a:pt x="62" y="120"/>
                  </a:lnTo>
                  <a:lnTo>
                    <a:pt x="45" y="112"/>
                  </a:lnTo>
                  <a:lnTo>
                    <a:pt x="30" y="103"/>
                  </a:lnTo>
                  <a:lnTo>
                    <a:pt x="18" y="92"/>
                  </a:lnTo>
                  <a:lnTo>
                    <a:pt x="9" y="78"/>
                  </a:lnTo>
                  <a:lnTo>
                    <a:pt x="0" y="62"/>
                  </a:lnTo>
                  <a:lnTo>
                    <a:pt x="33" y="4"/>
                  </a:lnTo>
                  <a:lnTo>
                    <a:pt x="41" y="21"/>
                  </a:lnTo>
                  <a:lnTo>
                    <a:pt x="50" y="36"/>
                  </a:lnTo>
                  <a:lnTo>
                    <a:pt x="63" y="49"/>
                  </a:lnTo>
                  <a:lnTo>
                    <a:pt x="77" y="61"/>
                  </a:lnTo>
                  <a:lnTo>
                    <a:pt x="91" y="70"/>
                  </a:lnTo>
                  <a:lnTo>
                    <a:pt x="108" y="76"/>
                  </a:lnTo>
                  <a:lnTo>
                    <a:pt x="124" y="79"/>
                  </a:lnTo>
                  <a:lnTo>
                    <a:pt x="141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84"/>
            <p:cNvSpPr>
              <a:spLocks/>
            </p:cNvSpPr>
            <p:nvPr/>
          </p:nvSpPr>
          <p:spPr bwMode="auto">
            <a:xfrm>
              <a:off x="2308" y="2134"/>
              <a:ext cx="67" cy="182"/>
            </a:xfrm>
            <a:custGeom>
              <a:avLst/>
              <a:gdLst>
                <a:gd name="T0" fmla="*/ 129 w 135"/>
                <a:gd name="T1" fmla="*/ 41 h 363"/>
                <a:gd name="T2" fmla="*/ 112 w 135"/>
                <a:gd name="T3" fmla="*/ 38 h 363"/>
                <a:gd name="T4" fmla="*/ 97 w 135"/>
                <a:gd name="T5" fmla="*/ 38 h 363"/>
                <a:gd name="T6" fmla="*/ 82 w 135"/>
                <a:gd name="T7" fmla="*/ 46 h 363"/>
                <a:gd name="T8" fmla="*/ 70 w 135"/>
                <a:gd name="T9" fmla="*/ 69 h 363"/>
                <a:gd name="T10" fmla="*/ 70 w 135"/>
                <a:gd name="T11" fmla="*/ 95 h 363"/>
                <a:gd name="T12" fmla="*/ 79 w 135"/>
                <a:gd name="T13" fmla="*/ 112 h 363"/>
                <a:gd name="T14" fmla="*/ 88 w 135"/>
                <a:gd name="T15" fmla="*/ 123 h 363"/>
                <a:gd name="T16" fmla="*/ 87 w 135"/>
                <a:gd name="T17" fmla="*/ 129 h 363"/>
                <a:gd name="T18" fmla="*/ 76 w 135"/>
                <a:gd name="T19" fmla="*/ 137 h 363"/>
                <a:gd name="T20" fmla="*/ 60 w 135"/>
                <a:gd name="T21" fmla="*/ 147 h 363"/>
                <a:gd name="T22" fmla="*/ 42 w 135"/>
                <a:gd name="T23" fmla="*/ 164 h 363"/>
                <a:gd name="T24" fmla="*/ 29 w 135"/>
                <a:gd name="T25" fmla="*/ 193 h 363"/>
                <a:gd name="T26" fmla="*/ 32 w 135"/>
                <a:gd name="T27" fmla="*/ 222 h 363"/>
                <a:gd name="T28" fmla="*/ 40 w 135"/>
                <a:gd name="T29" fmla="*/ 240 h 363"/>
                <a:gd name="T30" fmla="*/ 48 w 135"/>
                <a:gd name="T31" fmla="*/ 248 h 363"/>
                <a:gd name="T32" fmla="*/ 57 w 135"/>
                <a:gd name="T33" fmla="*/ 255 h 363"/>
                <a:gd name="T34" fmla="*/ 66 w 135"/>
                <a:gd name="T35" fmla="*/ 258 h 363"/>
                <a:gd name="T36" fmla="*/ 70 w 135"/>
                <a:gd name="T37" fmla="*/ 262 h 363"/>
                <a:gd name="T38" fmla="*/ 66 w 135"/>
                <a:gd name="T39" fmla="*/ 282 h 363"/>
                <a:gd name="T40" fmla="*/ 68 w 135"/>
                <a:gd name="T41" fmla="*/ 305 h 363"/>
                <a:gd name="T42" fmla="*/ 80 w 135"/>
                <a:gd name="T43" fmla="*/ 323 h 363"/>
                <a:gd name="T44" fmla="*/ 82 w 135"/>
                <a:gd name="T45" fmla="*/ 363 h 363"/>
                <a:gd name="T46" fmla="*/ 53 w 135"/>
                <a:gd name="T47" fmla="*/ 349 h 363"/>
                <a:gd name="T48" fmla="*/ 44 w 135"/>
                <a:gd name="T49" fmla="*/ 325 h 363"/>
                <a:gd name="T50" fmla="*/ 47 w 135"/>
                <a:gd name="T51" fmla="*/ 305 h 363"/>
                <a:gd name="T52" fmla="*/ 49 w 135"/>
                <a:gd name="T53" fmla="*/ 296 h 363"/>
                <a:gd name="T54" fmla="*/ 38 w 135"/>
                <a:gd name="T55" fmla="*/ 293 h 363"/>
                <a:gd name="T56" fmla="*/ 28 w 135"/>
                <a:gd name="T57" fmla="*/ 286 h 363"/>
                <a:gd name="T58" fmla="*/ 20 w 135"/>
                <a:gd name="T59" fmla="*/ 278 h 363"/>
                <a:gd name="T60" fmla="*/ 13 w 135"/>
                <a:gd name="T61" fmla="*/ 268 h 363"/>
                <a:gd name="T62" fmla="*/ 2 w 135"/>
                <a:gd name="T63" fmla="*/ 231 h 363"/>
                <a:gd name="T64" fmla="*/ 3 w 135"/>
                <a:gd name="T65" fmla="*/ 195 h 363"/>
                <a:gd name="T66" fmla="*/ 14 w 135"/>
                <a:gd name="T67" fmla="*/ 165 h 363"/>
                <a:gd name="T68" fmla="*/ 29 w 135"/>
                <a:gd name="T69" fmla="*/ 148 h 363"/>
                <a:gd name="T70" fmla="*/ 37 w 135"/>
                <a:gd name="T71" fmla="*/ 142 h 363"/>
                <a:gd name="T72" fmla="*/ 45 w 135"/>
                <a:gd name="T73" fmla="*/ 138 h 363"/>
                <a:gd name="T74" fmla="*/ 55 w 135"/>
                <a:gd name="T75" fmla="*/ 133 h 363"/>
                <a:gd name="T76" fmla="*/ 65 w 135"/>
                <a:gd name="T77" fmla="*/ 127 h 363"/>
                <a:gd name="T78" fmla="*/ 59 w 135"/>
                <a:gd name="T79" fmla="*/ 115 h 363"/>
                <a:gd name="T80" fmla="*/ 56 w 135"/>
                <a:gd name="T81" fmla="*/ 103 h 363"/>
                <a:gd name="T82" fmla="*/ 56 w 135"/>
                <a:gd name="T83" fmla="*/ 69 h 363"/>
                <a:gd name="T84" fmla="*/ 68 w 135"/>
                <a:gd name="T85" fmla="*/ 36 h 363"/>
                <a:gd name="T86" fmla="*/ 94 w 135"/>
                <a:gd name="T87" fmla="*/ 12 h 363"/>
                <a:gd name="T88" fmla="*/ 132 w 135"/>
                <a:gd name="T89" fmla="*/ 0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363">
                  <a:moveTo>
                    <a:pt x="135" y="43"/>
                  </a:moveTo>
                  <a:lnTo>
                    <a:pt x="129" y="41"/>
                  </a:lnTo>
                  <a:lnTo>
                    <a:pt x="121" y="40"/>
                  </a:lnTo>
                  <a:lnTo>
                    <a:pt x="112" y="38"/>
                  </a:lnTo>
                  <a:lnTo>
                    <a:pt x="106" y="38"/>
                  </a:lnTo>
                  <a:lnTo>
                    <a:pt x="97" y="38"/>
                  </a:lnTo>
                  <a:lnTo>
                    <a:pt x="90" y="40"/>
                  </a:lnTo>
                  <a:lnTo>
                    <a:pt x="82" y="46"/>
                  </a:lnTo>
                  <a:lnTo>
                    <a:pt x="75" y="54"/>
                  </a:lnTo>
                  <a:lnTo>
                    <a:pt x="70" y="69"/>
                  </a:lnTo>
                  <a:lnTo>
                    <a:pt x="67" y="83"/>
                  </a:lnTo>
                  <a:lnTo>
                    <a:pt x="70" y="95"/>
                  </a:lnTo>
                  <a:lnTo>
                    <a:pt x="74" y="104"/>
                  </a:lnTo>
                  <a:lnTo>
                    <a:pt x="79" y="112"/>
                  </a:lnTo>
                  <a:lnTo>
                    <a:pt x="85" y="118"/>
                  </a:lnTo>
                  <a:lnTo>
                    <a:pt x="88" y="123"/>
                  </a:lnTo>
                  <a:lnTo>
                    <a:pt x="89" y="124"/>
                  </a:lnTo>
                  <a:lnTo>
                    <a:pt x="87" y="129"/>
                  </a:lnTo>
                  <a:lnTo>
                    <a:pt x="83" y="132"/>
                  </a:lnTo>
                  <a:lnTo>
                    <a:pt x="76" y="137"/>
                  </a:lnTo>
                  <a:lnTo>
                    <a:pt x="70" y="141"/>
                  </a:lnTo>
                  <a:lnTo>
                    <a:pt x="60" y="147"/>
                  </a:lnTo>
                  <a:lnTo>
                    <a:pt x="51" y="154"/>
                  </a:lnTo>
                  <a:lnTo>
                    <a:pt x="42" y="164"/>
                  </a:lnTo>
                  <a:lnTo>
                    <a:pt x="34" y="176"/>
                  </a:lnTo>
                  <a:lnTo>
                    <a:pt x="29" y="193"/>
                  </a:lnTo>
                  <a:lnTo>
                    <a:pt x="29" y="208"/>
                  </a:lnTo>
                  <a:lnTo>
                    <a:pt x="32" y="222"/>
                  </a:lnTo>
                  <a:lnTo>
                    <a:pt x="36" y="235"/>
                  </a:lnTo>
                  <a:lnTo>
                    <a:pt x="40" y="240"/>
                  </a:lnTo>
                  <a:lnTo>
                    <a:pt x="43" y="245"/>
                  </a:lnTo>
                  <a:lnTo>
                    <a:pt x="48" y="248"/>
                  </a:lnTo>
                  <a:lnTo>
                    <a:pt x="52" y="252"/>
                  </a:lnTo>
                  <a:lnTo>
                    <a:pt x="57" y="255"/>
                  </a:lnTo>
                  <a:lnTo>
                    <a:pt x="62" y="256"/>
                  </a:lnTo>
                  <a:lnTo>
                    <a:pt x="66" y="258"/>
                  </a:lnTo>
                  <a:lnTo>
                    <a:pt x="71" y="258"/>
                  </a:lnTo>
                  <a:lnTo>
                    <a:pt x="70" y="262"/>
                  </a:lnTo>
                  <a:lnTo>
                    <a:pt x="67" y="270"/>
                  </a:lnTo>
                  <a:lnTo>
                    <a:pt x="66" y="282"/>
                  </a:lnTo>
                  <a:lnTo>
                    <a:pt x="66" y="293"/>
                  </a:lnTo>
                  <a:lnTo>
                    <a:pt x="68" y="305"/>
                  </a:lnTo>
                  <a:lnTo>
                    <a:pt x="73" y="315"/>
                  </a:lnTo>
                  <a:lnTo>
                    <a:pt x="80" y="323"/>
                  </a:lnTo>
                  <a:lnTo>
                    <a:pt x="91" y="328"/>
                  </a:lnTo>
                  <a:lnTo>
                    <a:pt x="82" y="363"/>
                  </a:lnTo>
                  <a:lnTo>
                    <a:pt x="64" y="358"/>
                  </a:lnTo>
                  <a:lnTo>
                    <a:pt x="53" y="349"/>
                  </a:lnTo>
                  <a:lnTo>
                    <a:pt x="47" y="337"/>
                  </a:lnTo>
                  <a:lnTo>
                    <a:pt x="44" y="325"/>
                  </a:lnTo>
                  <a:lnTo>
                    <a:pt x="44" y="314"/>
                  </a:lnTo>
                  <a:lnTo>
                    <a:pt x="47" y="305"/>
                  </a:lnTo>
                  <a:lnTo>
                    <a:pt x="48" y="298"/>
                  </a:lnTo>
                  <a:lnTo>
                    <a:pt x="49" y="296"/>
                  </a:lnTo>
                  <a:lnTo>
                    <a:pt x="43" y="294"/>
                  </a:lnTo>
                  <a:lnTo>
                    <a:pt x="38" y="293"/>
                  </a:lnTo>
                  <a:lnTo>
                    <a:pt x="33" y="290"/>
                  </a:lnTo>
                  <a:lnTo>
                    <a:pt x="28" y="286"/>
                  </a:lnTo>
                  <a:lnTo>
                    <a:pt x="23" y="283"/>
                  </a:lnTo>
                  <a:lnTo>
                    <a:pt x="20" y="278"/>
                  </a:lnTo>
                  <a:lnTo>
                    <a:pt x="17" y="274"/>
                  </a:lnTo>
                  <a:lnTo>
                    <a:pt x="13" y="268"/>
                  </a:lnTo>
                  <a:lnTo>
                    <a:pt x="6" y="251"/>
                  </a:lnTo>
                  <a:lnTo>
                    <a:pt x="2" y="231"/>
                  </a:lnTo>
                  <a:lnTo>
                    <a:pt x="0" y="213"/>
                  </a:lnTo>
                  <a:lnTo>
                    <a:pt x="3" y="195"/>
                  </a:lnTo>
                  <a:lnTo>
                    <a:pt x="7" y="178"/>
                  </a:lnTo>
                  <a:lnTo>
                    <a:pt x="14" y="165"/>
                  </a:lnTo>
                  <a:lnTo>
                    <a:pt x="21" y="156"/>
                  </a:lnTo>
                  <a:lnTo>
                    <a:pt x="29" y="148"/>
                  </a:lnTo>
                  <a:lnTo>
                    <a:pt x="33" y="146"/>
                  </a:lnTo>
                  <a:lnTo>
                    <a:pt x="37" y="142"/>
                  </a:lnTo>
                  <a:lnTo>
                    <a:pt x="42" y="140"/>
                  </a:lnTo>
                  <a:lnTo>
                    <a:pt x="45" y="138"/>
                  </a:lnTo>
                  <a:lnTo>
                    <a:pt x="50" y="135"/>
                  </a:lnTo>
                  <a:lnTo>
                    <a:pt x="55" y="133"/>
                  </a:lnTo>
                  <a:lnTo>
                    <a:pt x="60" y="130"/>
                  </a:lnTo>
                  <a:lnTo>
                    <a:pt x="65" y="127"/>
                  </a:lnTo>
                  <a:lnTo>
                    <a:pt x="62" y="122"/>
                  </a:lnTo>
                  <a:lnTo>
                    <a:pt x="59" y="115"/>
                  </a:lnTo>
                  <a:lnTo>
                    <a:pt x="57" y="109"/>
                  </a:lnTo>
                  <a:lnTo>
                    <a:pt x="56" y="103"/>
                  </a:lnTo>
                  <a:lnTo>
                    <a:pt x="55" y="86"/>
                  </a:lnTo>
                  <a:lnTo>
                    <a:pt x="56" y="69"/>
                  </a:lnTo>
                  <a:lnTo>
                    <a:pt x="60" y="53"/>
                  </a:lnTo>
                  <a:lnTo>
                    <a:pt x="68" y="36"/>
                  </a:lnTo>
                  <a:lnTo>
                    <a:pt x="79" y="24"/>
                  </a:lnTo>
                  <a:lnTo>
                    <a:pt x="94" y="12"/>
                  </a:lnTo>
                  <a:lnTo>
                    <a:pt x="111" y="4"/>
                  </a:lnTo>
                  <a:lnTo>
                    <a:pt x="132" y="0"/>
                  </a:lnTo>
                  <a:lnTo>
                    <a:pt x="135" y="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85"/>
            <p:cNvSpPr>
              <a:spLocks/>
            </p:cNvSpPr>
            <p:nvPr/>
          </p:nvSpPr>
          <p:spPr bwMode="auto">
            <a:xfrm>
              <a:off x="2373" y="1914"/>
              <a:ext cx="514" cy="640"/>
            </a:xfrm>
            <a:custGeom>
              <a:avLst/>
              <a:gdLst>
                <a:gd name="T0" fmla="*/ 25 w 1027"/>
                <a:gd name="T1" fmla="*/ 443 h 1279"/>
                <a:gd name="T2" fmla="*/ 49 w 1027"/>
                <a:gd name="T3" fmla="*/ 462 h 1279"/>
                <a:gd name="T4" fmla="*/ 115 w 1027"/>
                <a:gd name="T5" fmla="*/ 334 h 1279"/>
                <a:gd name="T6" fmla="*/ 218 w 1027"/>
                <a:gd name="T7" fmla="*/ 189 h 1279"/>
                <a:gd name="T8" fmla="*/ 349 w 1027"/>
                <a:gd name="T9" fmla="*/ 83 h 1279"/>
                <a:gd name="T10" fmla="*/ 512 w 1027"/>
                <a:gd name="T11" fmla="*/ 18 h 1279"/>
                <a:gd name="T12" fmla="*/ 655 w 1027"/>
                <a:gd name="T13" fmla="*/ 0 h 1279"/>
                <a:gd name="T14" fmla="*/ 780 w 1027"/>
                <a:gd name="T15" fmla="*/ 10 h 1279"/>
                <a:gd name="T16" fmla="*/ 897 w 1027"/>
                <a:gd name="T17" fmla="*/ 46 h 1279"/>
                <a:gd name="T18" fmla="*/ 1003 w 1027"/>
                <a:gd name="T19" fmla="*/ 112 h 1279"/>
                <a:gd name="T20" fmla="*/ 935 w 1027"/>
                <a:gd name="T21" fmla="*/ 168 h 1279"/>
                <a:gd name="T22" fmla="*/ 826 w 1027"/>
                <a:gd name="T23" fmla="*/ 110 h 1279"/>
                <a:gd name="T24" fmla="*/ 706 w 1027"/>
                <a:gd name="T25" fmla="*/ 80 h 1279"/>
                <a:gd name="T26" fmla="*/ 580 w 1027"/>
                <a:gd name="T27" fmla="*/ 78 h 1279"/>
                <a:gd name="T28" fmla="*/ 453 w 1027"/>
                <a:gd name="T29" fmla="*/ 100 h 1279"/>
                <a:gd name="T30" fmla="*/ 337 w 1027"/>
                <a:gd name="T31" fmla="*/ 151 h 1279"/>
                <a:gd name="T32" fmla="*/ 238 w 1027"/>
                <a:gd name="T33" fmla="*/ 227 h 1279"/>
                <a:gd name="T34" fmla="*/ 155 w 1027"/>
                <a:gd name="T35" fmla="*/ 322 h 1279"/>
                <a:gd name="T36" fmla="*/ 98 w 1027"/>
                <a:gd name="T37" fmla="*/ 422 h 1279"/>
                <a:gd name="T38" fmla="*/ 69 w 1027"/>
                <a:gd name="T39" fmla="*/ 520 h 1279"/>
                <a:gd name="T40" fmla="*/ 61 w 1027"/>
                <a:gd name="T41" fmla="*/ 675 h 1279"/>
                <a:gd name="T42" fmla="*/ 85 w 1027"/>
                <a:gd name="T43" fmla="*/ 806 h 1279"/>
                <a:gd name="T44" fmla="*/ 127 w 1027"/>
                <a:gd name="T45" fmla="*/ 884 h 1279"/>
                <a:gd name="T46" fmla="*/ 211 w 1027"/>
                <a:gd name="T47" fmla="*/ 975 h 1279"/>
                <a:gd name="T48" fmla="*/ 313 w 1027"/>
                <a:gd name="T49" fmla="*/ 1043 h 1279"/>
                <a:gd name="T50" fmla="*/ 427 w 1027"/>
                <a:gd name="T51" fmla="*/ 1079 h 1279"/>
                <a:gd name="T52" fmla="*/ 476 w 1027"/>
                <a:gd name="T53" fmla="*/ 1088 h 1279"/>
                <a:gd name="T54" fmla="*/ 403 w 1027"/>
                <a:gd name="T55" fmla="*/ 1117 h 1279"/>
                <a:gd name="T56" fmla="*/ 362 w 1027"/>
                <a:gd name="T57" fmla="*/ 1136 h 1279"/>
                <a:gd name="T58" fmla="*/ 379 w 1027"/>
                <a:gd name="T59" fmla="*/ 1168 h 1279"/>
                <a:gd name="T60" fmla="*/ 429 w 1027"/>
                <a:gd name="T61" fmla="*/ 1170 h 1279"/>
                <a:gd name="T62" fmla="*/ 508 w 1027"/>
                <a:gd name="T63" fmla="*/ 1185 h 1279"/>
                <a:gd name="T64" fmla="*/ 615 w 1027"/>
                <a:gd name="T65" fmla="*/ 1212 h 1279"/>
                <a:gd name="T66" fmla="*/ 693 w 1027"/>
                <a:gd name="T67" fmla="*/ 1187 h 1279"/>
                <a:gd name="T68" fmla="*/ 726 w 1027"/>
                <a:gd name="T69" fmla="*/ 1147 h 1279"/>
                <a:gd name="T70" fmla="*/ 730 w 1027"/>
                <a:gd name="T71" fmla="*/ 1115 h 1279"/>
                <a:gd name="T72" fmla="*/ 746 w 1027"/>
                <a:gd name="T73" fmla="*/ 1140 h 1279"/>
                <a:gd name="T74" fmla="*/ 757 w 1027"/>
                <a:gd name="T75" fmla="*/ 1192 h 1279"/>
                <a:gd name="T76" fmla="*/ 742 w 1027"/>
                <a:gd name="T77" fmla="*/ 1232 h 1279"/>
                <a:gd name="T78" fmla="*/ 712 w 1027"/>
                <a:gd name="T79" fmla="*/ 1250 h 1279"/>
                <a:gd name="T80" fmla="*/ 654 w 1027"/>
                <a:gd name="T81" fmla="*/ 1272 h 1279"/>
                <a:gd name="T82" fmla="*/ 570 w 1027"/>
                <a:gd name="T83" fmla="*/ 1278 h 1279"/>
                <a:gd name="T84" fmla="*/ 491 w 1027"/>
                <a:gd name="T85" fmla="*/ 1244 h 1279"/>
                <a:gd name="T86" fmla="*/ 419 w 1027"/>
                <a:gd name="T87" fmla="*/ 1222 h 1279"/>
                <a:gd name="T88" fmla="*/ 348 w 1027"/>
                <a:gd name="T89" fmla="*/ 1222 h 1279"/>
                <a:gd name="T90" fmla="*/ 319 w 1027"/>
                <a:gd name="T91" fmla="*/ 1185 h 1279"/>
                <a:gd name="T92" fmla="*/ 290 w 1027"/>
                <a:gd name="T93" fmla="*/ 1105 h 1279"/>
                <a:gd name="T94" fmla="*/ 211 w 1027"/>
                <a:gd name="T95" fmla="*/ 1073 h 1279"/>
                <a:gd name="T96" fmla="*/ 144 w 1027"/>
                <a:gd name="T97" fmla="*/ 1027 h 1279"/>
                <a:gd name="T98" fmla="*/ 88 w 1027"/>
                <a:gd name="T99" fmla="*/ 965 h 1279"/>
                <a:gd name="T100" fmla="*/ 39 w 1027"/>
                <a:gd name="T101" fmla="*/ 869 h 1279"/>
                <a:gd name="T102" fmla="*/ 12 w 1027"/>
                <a:gd name="T103" fmla="*/ 702 h 1279"/>
                <a:gd name="T104" fmla="*/ 23 w 1027"/>
                <a:gd name="T105" fmla="*/ 558 h 1279"/>
                <a:gd name="T106" fmla="*/ 32 w 1027"/>
                <a:gd name="T107" fmla="*/ 505 h 1279"/>
                <a:gd name="T108" fmla="*/ 0 w 1027"/>
                <a:gd name="T109" fmla="*/ 439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027" h="1279">
                  <a:moveTo>
                    <a:pt x="0" y="439"/>
                  </a:moveTo>
                  <a:lnTo>
                    <a:pt x="9" y="440"/>
                  </a:lnTo>
                  <a:lnTo>
                    <a:pt x="17" y="441"/>
                  </a:lnTo>
                  <a:lnTo>
                    <a:pt x="25" y="443"/>
                  </a:lnTo>
                  <a:lnTo>
                    <a:pt x="32" y="447"/>
                  </a:lnTo>
                  <a:lnTo>
                    <a:pt x="38" y="451"/>
                  </a:lnTo>
                  <a:lnTo>
                    <a:pt x="44" y="456"/>
                  </a:lnTo>
                  <a:lnTo>
                    <a:pt x="49" y="462"/>
                  </a:lnTo>
                  <a:lnTo>
                    <a:pt x="53" y="466"/>
                  </a:lnTo>
                  <a:lnTo>
                    <a:pt x="72" y="420"/>
                  </a:lnTo>
                  <a:lnTo>
                    <a:pt x="93" y="376"/>
                  </a:lnTo>
                  <a:lnTo>
                    <a:pt x="115" y="334"/>
                  </a:lnTo>
                  <a:lnTo>
                    <a:pt x="139" y="295"/>
                  </a:lnTo>
                  <a:lnTo>
                    <a:pt x="163" y="257"/>
                  </a:lnTo>
                  <a:lnTo>
                    <a:pt x="190" y="222"/>
                  </a:lnTo>
                  <a:lnTo>
                    <a:pt x="218" y="189"/>
                  </a:lnTo>
                  <a:lnTo>
                    <a:pt x="247" y="159"/>
                  </a:lnTo>
                  <a:lnTo>
                    <a:pt x="280" y="131"/>
                  </a:lnTo>
                  <a:lnTo>
                    <a:pt x="313" y="106"/>
                  </a:lnTo>
                  <a:lnTo>
                    <a:pt x="349" y="83"/>
                  </a:lnTo>
                  <a:lnTo>
                    <a:pt x="387" y="62"/>
                  </a:lnTo>
                  <a:lnTo>
                    <a:pt x="426" y="45"/>
                  </a:lnTo>
                  <a:lnTo>
                    <a:pt x="469" y="30"/>
                  </a:lnTo>
                  <a:lnTo>
                    <a:pt x="512" y="18"/>
                  </a:lnTo>
                  <a:lnTo>
                    <a:pt x="560" y="9"/>
                  </a:lnTo>
                  <a:lnTo>
                    <a:pt x="592" y="4"/>
                  </a:lnTo>
                  <a:lnTo>
                    <a:pt x="623" y="2"/>
                  </a:lnTo>
                  <a:lnTo>
                    <a:pt x="655" y="0"/>
                  </a:lnTo>
                  <a:lnTo>
                    <a:pt x="686" y="0"/>
                  </a:lnTo>
                  <a:lnTo>
                    <a:pt x="718" y="2"/>
                  </a:lnTo>
                  <a:lnTo>
                    <a:pt x="749" y="4"/>
                  </a:lnTo>
                  <a:lnTo>
                    <a:pt x="780" y="10"/>
                  </a:lnTo>
                  <a:lnTo>
                    <a:pt x="810" y="16"/>
                  </a:lnTo>
                  <a:lnTo>
                    <a:pt x="840" y="24"/>
                  </a:lnTo>
                  <a:lnTo>
                    <a:pt x="868" y="34"/>
                  </a:lnTo>
                  <a:lnTo>
                    <a:pt x="897" y="46"/>
                  </a:lnTo>
                  <a:lnTo>
                    <a:pt x="925" y="60"/>
                  </a:lnTo>
                  <a:lnTo>
                    <a:pt x="953" y="75"/>
                  </a:lnTo>
                  <a:lnTo>
                    <a:pt x="978" y="92"/>
                  </a:lnTo>
                  <a:lnTo>
                    <a:pt x="1003" y="112"/>
                  </a:lnTo>
                  <a:lnTo>
                    <a:pt x="1027" y="132"/>
                  </a:lnTo>
                  <a:lnTo>
                    <a:pt x="985" y="208"/>
                  </a:lnTo>
                  <a:lnTo>
                    <a:pt x="961" y="188"/>
                  </a:lnTo>
                  <a:lnTo>
                    <a:pt x="935" y="168"/>
                  </a:lnTo>
                  <a:lnTo>
                    <a:pt x="910" y="151"/>
                  </a:lnTo>
                  <a:lnTo>
                    <a:pt x="882" y="136"/>
                  </a:lnTo>
                  <a:lnTo>
                    <a:pt x="855" y="122"/>
                  </a:lnTo>
                  <a:lnTo>
                    <a:pt x="826" y="110"/>
                  </a:lnTo>
                  <a:lnTo>
                    <a:pt x="797" y="100"/>
                  </a:lnTo>
                  <a:lnTo>
                    <a:pt x="767" y="92"/>
                  </a:lnTo>
                  <a:lnTo>
                    <a:pt x="737" y="86"/>
                  </a:lnTo>
                  <a:lnTo>
                    <a:pt x="706" y="80"/>
                  </a:lnTo>
                  <a:lnTo>
                    <a:pt x="675" y="78"/>
                  </a:lnTo>
                  <a:lnTo>
                    <a:pt x="644" y="76"/>
                  </a:lnTo>
                  <a:lnTo>
                    <a:pt x="613" y="76"/>
                  </a:lnTo>
                  <a:lnTo>
                    <a:pt x="580" y="78"/>
                  </a:lnTo>
                  <a:lnTo>
                    <a:pt x="549" y="80"/>
                  </a:lnTo>
                  <a:lnTo>
                    <a:pt x="517" y="85"/>
                  </a:lnTo>
                  <a:lnTo>
                    <a:pt x="484" y="92"/>
                  </a:lnTo>
                  <a:lnTo>
                    <a:pt x="453" y="100"/>
                  </a:lnTo>
                  <a:lnTo>
                    <a:pt x="421" y="110"/>
                  </a:lnTo>
                  <a:lnTo>
                    <a:pt x="393" y="122"/>
                  </a:lnTo>
                  <a:lnTo>
                    <a:pt x="364" y="136"/>
                  </a:lnTo>
                  <a:lnTo>
                    <a:pt x="337" y="151"/>
                  </a:lnTo>
                  <a:lnTo>
                    <a:pt x="311" y="168"/>
                  </a:lnTo>
                  <a:lnTo>
                    <a:pt x="285" y="185"/>
                  </a:lnTo>
                  <a:lnTo>
                    <a:pt x="261" y="206"/>
                  </a:lnTo>
                  <a:lnTo>
                    <a:pt x="238" y="227"/>
                  </a:lnTo>
                  <a:lnTo>
                    <a:pt x="216" y="249"/>
                  </a:lnTo>
                  <a:lnTo>
                    <a:pt x="194" y="273"/>
                  </a:lnTo>
                  <a:lnTo>
                    <a:pt x="175" y="297"/>
                  </a:lnTo>
                  <a:lnTo>
                    <a:pt x="155" y="322"/>
                  </a:lnTo>
                  <a:lnTo>
                    <a:pt x="137" y="349"/>
                  </a:lnTo>
                  <a:lnTo>
                    <a:pt x="120" y="376"/>
                  </a:lnTo>
                  <a:lnTo>
                    <a:pt x="108" y="399"/>
                  </a:lnTo>
                  <a:lnTo>
                    <a:pt x="98" y="422"/>
                  </a:lnTo>
                  <a:lnTo>
                    <a:pt x="88" y="447"/>
                  </a:lnTo>
                  <a:lnTo>
                    <a:pt x="82" y="471"/>
                  </a:lnTo>
                  <a:lnTo>
                    <a:pt x="75" y="495"/>
                  </a:lnTo>
                  <a:lnTo>
                    <a:pt x="69" y="520"/>
                  </a:lnTo>
                  <a:lnTo>
                    <a:pt x="65" y="545"/>
                  </a:lnTo>
                  <a:lnTo>
                    <a:pt x="62" y="570"/>
                  </a:lnTo>
                  <a:lnTo>
                    <a:pt x="60" y="622"/>
                  </a:lnTo>
                  <a:lnTo>
                    <a:pt x="61" y="675"/>
                  </a:lnTo>
                  <a:lnTo>
                    <a:pt x="67" y="726"/>
                  </a:lnTo>
                  <a:lnTo>
                    <a:pt x="77" y="777"/>
                  </a:lnTo>
                  <a:lnTo>
                    <a:pt x="80" y="792"/>
                  </a:lnTo>
                  <a:lnTo>
                    <a:pt x="85" y="806"/>
                  </a:lnTo>
                  <a:lnTo>
                    <a:pt x="88" y="820"/>
                  </a:lnTo>
                  <a:lnTo>
                    <a:pt x="93" y="834"/>
                  </a:lnTo>
                  <a:lnTo>
                    <a:pt x="109" y="859"/>
                  </a:lnTo>
                  <a:lnTo>
                    <a:pt x="127" y="884"/>
                  </a:lnTo>
                  <a:lnTo>
                    <a:pt x="146" y="908"/>
                  </a:lnTo>
                  <a:lnTo>
                    <a:pt x="166" y="931"/>
                  </a:lnTo>
                  <a:lnTo>
                    <a:pt x="188" y="953"/>
                  </a:lnTo>
                  <a:lnTo>
                    <a:pt x="211" y="975"/>
                  </a:lnTo>
                  <a:lnTo>
                    <a:pt x="235" y="995"/>
                  </a:lnTo>
                  <a:lnTo>
                    <a:pt x="260" y="1012"/>
                  </a:lnTo>
                  <a:lnTo>
                    <a:pt x="285" y="1029"/>
                  </a:lnTo>
                  <a:lnTo>
                    <a:pt x="313" y="1043"/>
                  </a:lnTo>
                  <a:lnTo>
                    <a:pt x="341" y="1056"/>
                  </a:lnTo>
                  <a:lnTo>
                    <a:pt x="368" y="1066"/>
                  </a:lnTo>
                  <a:lnTo>
                    <a:pt x="397" y="1074"/>
                  </a:lnTo>
                  <a:lnTo>
                    <a:pt x="427" y="1079"/>
                  </a:lnTo>
                  <a:lnTo>
                    <a:pt x="457" y="1082"/>
                  </a:lnTo>
                  <a:lnTo>
                    <a:pt x="487" y="1081"/>
                  </a:lnTo>
                  <a:lnTo>
                    <a:pt x="484" y="1083"/>
                  </a:lnTo>
                  <a:lnTo>
                    <a:pt x="476" y="1088"/>
                  </a:lnTo>
                  <a:lnTo>
                    <a:pt x="463" y="1095"/>
                  </a:lnTo>
                  <a:lnTo>
                    <a:pt x="446" y="1103"/>
                  </a:lnTo>
                  <a:lnTo>
                    <a:pt x="425" y="1111"/>
                  </a:lnTo>
                  <a:lnTo>
                    <a:pt x="403" y="1117"/>
                  </a:lnTo>
                  <a:lnTo>
                    <a:pt x="379" y="1121"/>
                  </a:lnTo>
                  <a:lnTo>
                    <a:pt x="353" y="1121"/>
                  </a:lnTo>
                  <a:lnTo>
                    <a:pt x="358" y="1128"/>
                  </a:lnTo>
                  <a:lnTo>
                    <a:pt x="362" y="1136"/>
                  </a:lnTo>
                  <a:lnTo>
                    <a:pt x="365" y="1146"/>
                  </a:lnTo>
                  <a:lnTo>
                    <a:pt x="370" y="1154"/>
                  </a:lnTo>
                  <a:lnTo>
                    <a:pt x="373" y="1161"/>
                  </a:lnTo>
                  <a:lnTo>
                    <a:pt x="379" y="1168"/>
                  </a:lnTo>
                  <a:lnTo>
                    <a:pt x="385" y="1171"/>
                  </a:lnTo>
                  <a:lnTo>
                    <a:pt x="391" y="1172"/>
                  </a:lnTo>
                  <a:lnTo>
                    <a:pt x="410" y="1171"/>
                  </a:lnTo>
                  <a:lnTo>
                    <a:pt x="429" y="1170"/>
                  </a:lnTo>
                  <a:lnTo>
                    <a:pt x="448" y="1171"/>
                  </a:lnTo>
                  <a:lnTo>
                    <a:pt x="468" y="1173"/>
                  </a:lnTo>
                  <a:lnTo>
                    <a:pt x="487" y="1178"/>
                  </a:lnTo>
                  <a:lnTo>
                    <a:pt x="508" y="1185"/>
                  </a:lnTo>
                  <a:lnTo>
                    <a:pt x="530" y="1196"/>
                  </a:lnTo>
                  <a:lnTo>
                    <a:pt x="552" y="1212"/>
                  </a:lnTo>
                  <a:lnTo>
                    <a:pt x="586" y="1214"/>
                  </a:lnTo>
                  <a:lnTo>
                    <a:pt x="615" y="1212"/>
                  </a:lnTo>
                  <a:lnTo>
                    <a:pt x="640" y="1209"/>
                  </a:lnTo>
                  <a:lnTo>
                    <a:pt x="662" y="1203"/>
                  </a:lnTo>
                  <a:lnTo>
                    <a:pt x="679" y="1196"/>
                  </a:lnTo>
                  <a:lnTo>
                    <a:pt x="693" y="1187"/>
                  </a:lnTo>
                  <a:lnTo>
                    <a:pt x="705" y="1178"/>
                  </a:lnTo>
                  <a:lnTo>
                    <a:pt x="714" y="1168"/>
                  </a:lnTo>
                  <a:lnTo>
                    <a:pt x="721" y="1157"/>
                  </a:lnTo>
                  <a:lnTo>
                    <a:pt x="726" y="1147"/>
                  </a:lnTo>
                  <a:lnTo>
                    <a:pt x="728" y="1136"/>
                  </a:lnTo>
                  <a:lnTo>
                    <a:pt x="730" y="1128"/>
                  </a:lnTo>
                  <a:lnTo>
                    <a:pt x="730" y="1120"/>
                  </a:lnTo>
                  <a:lnTo>
                    <a:pt x="730" y="1115"/>
                  </a:lnTo>
                  <a:lnTo>
                    <a:pt x="730" y="1111"/>
                  </a:lnTo>
                  <a:lnTo>
                    <a:pt x="730" y="1110"/>
                  </a:lnTo>
                  <a:lnTo>
                    <a:pt x="739" y="1126"/>
                  </a:lnTo>
                  <a:lnTo>
                    <a:pt x="746" y="1140"/>
                  </a:lnTo>
                  <a:lnTo>
                    <a:pt x="752" y="1153"/>
                  </a:lnTo>
                  <a:lnTo>
                    <a:pt x="757" y="1164"/>
                  </a:lnTo>
                  <a:lnTo>
                    <a:pt x="758" y="1178"/>
                  </a:lnTo>
                  <a:lnTo>
                    <a:pt x="757" y="1192"/>
                  </a:lnTo>
                  <a:lnTo>
                    <a:pt x="753" y="1209"/>
                  </a:lnTo>
                  <a:lnTo>
                    <a:pt x="746" y="1229"/>
                  </a:lnTo>
                  <a:lnTo>
                    <a:pt x="745" y="1230"/>
                  </a:lnTo>
                  <a:lnTo>
                    <a:pt x="742" y="1232"/>
                  </a:lnTo>
                  <a:lnTo>
                    <a:pt x="737" y="1235"/>
                  </a:lnTo>
                  <a:lnTo>
                    <a:pt x="730" y="1240"/>
                  </a:lnTo>
                  <a:lnTo>
                    <a:pt x="722" y="1246"/>
                  </a:lnTo>
                  <a:lnTo>
                    <a:pt x="712" y="1250"/>
                  </a:lnTo>
                  <a:lnTo>
                    <a:pt x="700" y="1256"/>
                  </a:lnTo>
                  <a:lnTo>
                    <a:pt x="686" y="1262"/>
                  </a:lnTo>
                  <a:lnTo>
                    <a:pt x="670" y="1268"/>
                  </a:lnTo>
                  <a:lnTo>
                    <a:pt x="654" y="1272"/>
                  </a:lnTo>
                  <a:lnTo>
                    <a:pt x="635" y="1276"/>
                  </a:lnTo>
                  <a:lnTo>
                    <a:pt x="615" y="1278"/>
                  </a:lnTo>
                  <a:lnTo>
                    <a:pt x="593" y="1279"/>
                  </a:lnTo>
                  <a:lnTo>
                    <a:pt x="570" y="1278"/>
                  </a:lnTo>
                  <a:lnTo>
                    <a:pt x="546" y="1275"/>
                  </a:lnTo>
                  <a:lnTo>
                    <a:pt x="519" y="1270"/>
                  </a:lnTo>
                  <a:lnTo>
                    <a:pt x="506" y="1255"/>
                  </a:lnTo>
                  <a:lnTo>
                    <a:pt x="491" y="1244"/>
                  </a:lnTo>
                  <a:lnTo>
                    <a:pt x="474" y="1234"/>
                  </a:lnTo>
                  <a:lnTo>
                    <a:pt x="457" y="1227"/>
                  </a:lnTo>
                  <a:lnTo>
                    <a:pt x="439" y="1224"/>
                  </a:lnTo>
                  <a:lnTo>
                    <a:pt x="419" y="1222"/>
                  </a:lnTo>
                  <a:lnTo>
                    <a:pt x="398" y="1222"/>
                  </a:lnTo>
                  <a:lnTo>
                    <a:pt x="377" y="1224"/>
                  </a:lnTo>
                  <a:lnTo>
                    <a:pt x="360" y="1225"/>
                  </a:lnTo>
                  <a:lnTo>
                    <a:pt x="348" y="1222"/>
                  </a:lnTo>
                  <a:lnTo>
                    <a:pt x="337" y="1216"/>
                  </a:lnTo>
                  <a:lnTo>
                    <a:pt x="329" y="1207"/>
                  </a:lnTo>
                  <a:lnTo>
                    <a:pt x="324" y="1196"/>
                  </a:lnTo>
                  <a:lnTo>
                    <a:pt x="319" y="1185"/>
                  </a:lnTo>
                  <a:lnTo>
                    <a:pt x="315" y="1172"/>
                  </a:lnTo>
                  <a:lnTo>
                    <a:pt x="312" y="1159"/>
                  </a:lnTo>
                  <a:lnTo>
                    <a:pt x="312" y="1111"/>
                  </a:lnTo>
                  <a:lnTo>
                    <a:pt x="290" y="1105"/>
                  </a:lnTo>
                  <a:lnTo>
                    <a:pt x="269" y="1098"/>
                  </a:lnTo>
                  <a:lnTo>
                    <a:pt x="249" y="1092"/>
                  </a:lnTo>
                  <a:lnTo>
                    <a:pt x="230" y="1082"/>
                  </a:lnTo>
                  <a:lnTo>
                    <a:pt x="211" y="1073"/>
                  </a:lnTo>
                  <a:lnTo>
                    <a:pt x="193" y="1063"/>
                  </a:lnTo>
                  <a:lnTo>
                    <a:pt x="176" y="1051"/>
                  </a:lnTo>
                  <a:lnTo>
                    <a:pt x="160" y="1040"/>
                  </a:lnTo>
                  <a:lnTo>
                    <a:pt x="144" y="1027"/>
                  </a:lnTo>
                  <a:lnTo>
                    <a:pt x="129" y="1012"/>
                  </a:lnTo>
                  <a:lnTo>
                    <a:pt x="115" y="997"/>
                  </a:lnTo>
                  <a:lnTo>
                    <a:pt x="101" y="982"/>
                  </a:lnTo>
                  <a:lnTo>
                    <a:pt x="88" y="965"/>
                  </a:lnTo>
                  <a:lnTo>
                    <a:pt x="77" y="948"/>
                  </a:lnTo>
                  <a:lnTo>
                    <a:pt x="65" y="928"/>
                  </a:lnTo>
                  <a:lnTo>
                    <a:pt x="55" y="908"/>
                  </a:lnTo>
                  <a:lnTo>
                    <a:pt x="39" y="869"/>
                  </a:lnTo>
                  <a:lnTo>
                    <a:pt x="27" y="829"/>
                  </a:lnTo>
                  <a:lnTo>
                    <a:pt x="19" y="788"/>
                  </a:lnTo>
                  <a:lnTo>
                    <a:pt x="15" y="745"/>
                  </a:lnTo>
                  <a:lnTo>
                    <a:pt x="12" y="702"/>
                  </a:lnTo>
                  <a:lnTo>
                    <a:pt x="12" y="660"/>
                  </a:lnTo>
                  <a:lnTo>
                    <a:pt x="15" y="617"/>
                  </a:lnTo>
                  <a:lnTo>
                    <a:pt x="18" y="576"/>
                  </a:lnTo>
                  <a:lnTo>
                    <a:pt x="23" y="558"/>
                  </a:lnTo>
                  <a:lnTo>
                    <a:pt x="26" y="542"/>
                  </a:lnTo>
                  <a:lnTo>
                    <a:pt x="31" y="528"/>
                  </a:lnTo>
                  <a:lnTo>
                    <a:pt x="36" y="513"/>
                  </a:lnTo>
                  <a:lnTo>
                    <a:pt x="32" y="505"/>
                  </a:lnTo>
                  <a:lnTo>
                    <a:pt x="26" y="497"/>
                  </a:lnTo>
                  <a:lnTo>
                    <a:pt x="17" y="489"/>
                  </a:lnTo>
                  <a:lnTo>
                    <a:pt x="3" y="482"/>
                  </a:lnTo>
                  <a:lnTo>
                    <a:pt x="0" y="4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86"/>
            <p:cNvSpPr>
              <a:spLocks/>
            </p:cNvSpPr>
            <p:nvPr/>
          </p:nvSpPr>
          <p:spPr bwMode="auto">
            <a:xfrm>
              <a:off x="3125" y="2189"/>
              <a:ext cx="34" cy="39"/>
            </a:xfrm>
            <a:custGeom>
              <a:avLst/>
              <a:gdLst>
                <a:gd name="T0" fmla="*/ 68 w 68"/>
                <a:gd name="T1" fmla="*/ 38 h 77"/>
                <a:gd name="T2" fmla="*/ 66 w 68"/>
                <a:gd name="T3" fmla="*/ 53 h 77"/>
                <a:gd name="T4" fmla="*/ 59 w 68"/>
                <a:gd name="T5" fmla="*/ 65 h 77"/>
                <a:gd name="T6" fmla="*/ 47 w 68"/>
                <a:gd name="T7" fmla="*/ 74 h 77"/>
                <a:gd name="T8" fmla="*/ 35 w 68"/>
                <a:gd name="T9" fmla="*/ 77 h 77"/>
                <a:gd name="T10" fmla="*/ 28 w 68"/>
                <a:gd name="T11" fmla="*/ 76 h 77"/>
                <a:gd name="T12" fmla="*/ 22 w 68"/>
                <a:gd name="T13" fmla="*/ 74 h 77"/>
                <a:gd name="T14" fmla="*/ 16 w 68"/>
                <a:gd name="T15" fmla="*/ 70 h 77"/>
                <a:gd name="T16" fmla="*/ 11 w 68"/>
                <a:gd name="T17" fmla="*/ 66 h 77"/>
                <a:gd name="T18" fmla="*/ 7 w 68"/>
                <a:gd name="T19" fmla="*/ 60 h 77"/>
                <a:gd name="T20" fmla="*/ 4 w 68"/>
                <a:gd name="T21" fmla="*/ 54 h 77"/>
                <a:gd name="T22" fmla="*/ 1 w 68"/>
                <a:gd name="T23" fmla="*/ 47 h 77"/>
                <a:gd name="T24" fmla="*/ 0 w 68"/>
                <a:gd name="T25" fmla="*/ 39 h 77"/>
                <a:gd name="T26" fmla="*/ 2 w 68"/>
                <a:gd name="T27" fmla="*/ 24 h 77"/>
                <a:gd name="T28" fmla="*/ 11 w 68"/>
                <a:gd name="T29" fmla="*/ 12 h 77"/>
                <a:gd name="T30" fmla="*/ 21 w 68"/>
                <a:gd name="T31" fmla="*/ 4 h 77"/>
                <a:gd name="T32" fmla="*/ 34 w 68"/>
                <a:gd name="T33" fmla="*/ 0 h 77"/>
                <a:gd name="T34" fmla="*/ 41 w 68"/>
                <a:gd name="T35" fmla="*/ 0 h 77"/>
                <a:gd name="T36" fmla="*/ 46 w 68"/>
                <a:gd name="T37" fmla="*/ 2 h 77"/>
                <a:gd name="T38" fmla="*/ 52 w 68"/>
                <a:gd name="T39" fmla="*/ 6 h 77"/>
                <a:gd name="T40" fmla="*/ 58 w 68"/>
                <a:gd name="T41" fmla="*/ 11 h 77"/>
                <a:gd name="T42" fmla="*/ 61 w 68"/>
                <a:gd name="T43" fmla="*/ 16 h 77"/>
                <a:gd name="T44" fmla="*/ 65 w 68"/>
                <a:gd name="T45" fmla="*/ 23 h 77"/>
                <a:gd name="T46" fmla="*/ 67 w 68"/>
                <a:gd name="T47" fmla="*/ 30 h 77"/>
                <a:gd name="T48" fmla="*/ 68 w 68"/>
                <a:gd name="T49" fmla="*/ 38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8" h="77">
                  <a:moveTo>
                    <a:pt x="68" y="38"/>
                  </a:moveTo>
                  <a:lnTo>
                    <a:pt x="66" y="53"/>
                  </a:lnTo>
                  <a:lnTo>
                    <a:pt x="59" y="65"/>
                  </a:lnTo>
                  <a:lnTo>
                    <a:pt x="47" y="74"/>
                  </a:lnTo>
                  <a:lnTo>
                    <a:pt x="35" y="77"/>
                  </a:lnTo>
                  <a:lnTo>
                    <a:pt x="28" y="76"/>
                  </a:lnTo>
                  <a:lnTo>
                    <a:pt x="22" y="74"/>
                  </a:lnTo>
                  <a:lnTo>
                    <a:pt x="16" y="70"/>
                  </a:lnTo>
                  <a:lnTo>
                    <a:pt x="11" y="66"/>
                  </a:lnTo>
                  <a:lnTo>
                    <a:pt x="7" y="60"/>
                  </a:lnTo>
                  <a:lnTo>
                    <a:pt x="4" y="54"/>
                  </a:lnTo>
                  <a:lnTo>
                    <a:pt x="1" y="47"/>
                  </a:lnTo>
                  <a:lnTo>
                    <a:pt x="0" y="39"/>
                  </a:lnTo>
                  <a:lnTo>
                    <a:pt x="2" y="24"/>
                  </a:lnTo>
                  <a:lnTo>
                    <a:pt x="11" y="12"/>
                  </a:lnTo>
                  <a:lnTo>
                    <a:pt x="21" y="4"/>
                  </a:lnTo>
                  <a:lnTo>
                    <a:pt x="34" y="0"/>
                  </a:lnTo>
                  <a:lnTo>
                    <a:pt x="41" y="0"/>
                  </a:lnTo>
                  <a:lnTo>
                    <a:pt x="46" y="2"/>
                  </a:lnTo>
                  <a:lnTo>
                    <a:pt x="52" y="6"/>
                  </a:lnTo>
                  <a:lnTo>
                    <a:pt x="58" y="11"/>
                  </a:lnTo>
                  <a:lnTo>
                    <a:pt x="61" y="16"/>
                  </a:lnTo>
                  <a:lnTo>
                    <a:pt x="65" y="23"/>
                  </a:lnTo>
                  <a:lnTo>
                    <a:pt x="67" y="30"/>
                  </a:lnTo>
                  <a:lnTo>
                    <a:pt x="68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87"/>
            <p:cNvSpPr>
              <a:spLocks/>
            </p:cNvSpPr>
            <p:nvPr/>
          </p:nvSpPr>
          <p:spPr bwMode="auto">
            <a:xfrm>
              <a:off x="3016" y="2198"/>
              <a:ext cx="34" cy="38"/>
            </a:xfrm>
            <a:custGeom>
              <a:avLst/>
              <a:gdLst>
                <a:gd name="T0" fmla="*/ 67 w 67"/>
                <a:gd name="T1" fmla="*/ 38 h 78"/>
                <a:gd name="T2" fmla="*/ 65 w 67"/>
                <a:gd name="T3" fmla="*/ 53 h 78"/>
                <a:gd name="T4" fmla="*/ 58 w 67"/>
                <a:gd name="T5" fmla="*/ 66 h 78"/>
                <a:gd name="T6" fmla="*/ 48 w 67"/>
                <a:gd name="T7" fmla="*/ 74 h 78"/>
                <a:gd name="T8" fmla="*/ 35 w 67"/>
                <a:gd name="T9" fmla="*/ 78 h 78"/>
                <a:gd name="T10" fmla="*/ 28 w 67"/>
                <a:gd name="T11" fmla="*/ 76 h 78"/>
                <a:gd name="T12" fmla="*/ 21 w 67"/>
                <a:gd name="T13" fmla="*/ 74 h 78"/>
                <a:gd name="T14" fmla="*/ 15 w 67"/>
                <a:gd name="T15" fmla="*/ 71 h 78"/>
                <a:gd name="T16" fmla="*/ 11 w 67"/>
                <a:gd name="T17" fmla="*/ 66 h 78"/>
                <a:gd name="T18" fmla="*/ 6 w 67"/>
                <a:gd name="T19" fmla="*/ 60 h 78"/>
                <a:gd name="T20" fmla="*/ 3 w 67"/>
                <a:gd name="T21" fmla="*/ 55 h 78"/>
                <a:gd name="T22" fmla="*/ 2 w 67"/>
                <a:gd name="T23" fmla="*/ 48 h 78"/>
                <a:gd name="T24" fmla="*/ 0 w 67"/>
                <a:gd name="T25" fmla="*/ 40 h 78"/>
                <a:gd name="T26" fmla="*/ 3 w 67"/>
                <a:gd name="T27" fmla="*/ 25 h 78"/>
                <a:gd name="T28" fmla="*/ 11 w 67"/>
                <a:gd name="T29" fmla="*/ 12 h 78"/>
                <a:gd name="T30" fmla="*/ 21 w 67"/>
                <a:gd name="T31" fmla="*/ 4 h 78"/>
                <a:gd name="T32" fmla="*/ 34 w 67"/>
                <a:gd name="T33" fmla="*/ 0 h 78"/>
                <a:gd name="T34" fmla="*/ 47 w 67"/>
                <a:gd name="T35" fmla="*/ 4 h 78"/>
                <a:gd name="T36" fmla="*/ 58 w 67"/>
                <a:gd name="T37" fmla="*/ 12 h 78"/>
                <a:gd name="T38" fmla="*/ 65 w 67"/>
                <a:gd name="T39" fmla="*/ 23 h 78"/>
                <a:gd name="T40" fmla="*/ 67 w 67"/>
                <a:gd name="T41" fmla="*/ 3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7" h="78">
                  <a:moveTo>
                    <a:pt x="67" y="38"/>
                  </a:moveTo>
                  <a:lnTo>
                    <a:pt x="65" y="53"/>
                  </a:lnTo>
                  <a:lnTo>
                    <a:pt x="58" y="66"/>
                  </a:lnTo>
                  <a:lnTo>
                    <a:pt x="48" y="74"/>
                  </a:lnTo>
                  <a:lnTo>
                    <a:pt x="35" y="78"/>
                  </a:lnTo>
                  <a:lnTo>
                    <a:pt x="28" y="76"/>
                  </a:lnTo>
                  <a:lnTo>
                    <a:pt x="21" y="74"/>
                  </a:lnTo>
                  <a:lnTo>
                    <a:pt x="15" y="71"/>
                  </a:lnTo>
                  <a:lnTo>
                    <a:pt x="11" y="66"/>
                  </a:lnTo>
                  <a:lnTo>
                    <a:pt x="6" y="60"/>
                  </a:lnTo>
                  <a:lnTo>
                    <a:pt x="3" y="55"/>
                  </a:lnTo>
                  <a:lnTo>
                    <a:pt x="2" y="48"/>
                  </a:lnTo>
                  <a:lnTo>
                    <a:pt x="0" y="40"/>
                  </a:lnTo>
                  <a:lnTo>
                    <a:pt x="3" y="25"/>
                  </a:lnTo>
                  <a:lnTo>
                    <a:pt x="11" y="12"/>
                  </a:lnTo>
                  <a:lnTo>
                    <a:pt x="21" y="4"/>
                  </a:lnTo>
                  <a:lnTo>
                    <a:pt x="34" y="0"/>
                  </a:lnTo>
                  <a:lnTo>
                    <a:pt x="47" y="4"/>
                  </a:lnTo>
                  <a:lnTo>
                    <a:pt x="58" y="12"/>
                  </a:lnTo>
                  <a:lnTo>
                    <a:pt x="65" y="23"/>
                  </a:lnTo>
                  <a:lnTo>
                    <a:pt x="67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3" name="Group 94"/>
          <p:cNvGrpSpPr>
            <a:grpSpLocks noChangeAspect="1"/>
          </p:cNvGrpSpPr>
          <p:nvPr/>
        </p:nvGrpSpPr>
        <p:grpSpPr bwMode="auto">
          <a:xfrm>
            <a:off x="4185216" y="3287000"/>
            <a:ext cx="2273300" cy="1916112"/>
            <a:chOff x="2959" y="1971"/>
            <a:chExt cx="1432" cy="1207"/>
          </a:xfrm>
        </p:grpSpPr>
        <p:sp>
          <p:nvSpPr>
            <p:cNvPr id="1044" name="AutoShape 93"/>
            <p:cNvSpPr>
              <a:spLocks noChangeAspect="1" noChangeArrowheads="1" noTextEdit="1"/>
            </p:cNvSpPr>
            <p:nvPr/>
          </p:nvSpPr>
          <p:spPr bwMode="auto">
            <a:xfrm>
              <a:off x="2959" y="1971"/>
              <a:ext cx="1432" cy="12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95"/>
            <p:cNvSpPr>
              <a:spLocks/>
            </p:cNvSpPr>
            <p:nvPr/>
          </p:nvSpPr>
          <p:spPr bwMode="auto">
            <a:xfrm>
              <a:off x="2964" y="1990"/>
              <a:ext cx="1408" cy="1169"/>
            </a:xfrm>
            <a:custGeom>
              <a:avLst/>
              <a:gdLst>
                <a:gd name="T0" fmla="*/ 570 w 2816"/>
                <a:gd name="T1" fmla="*/ 340 h 2338"/>
                <a:gd name="T2" fmla="*/ 454 w 2816"/>
                <a:gd name="T3" fmla="*/ 344 h 2338"/>
                <a:gd name="T4" fmla="*/ 346 w 2816"/>
                <a:gd name="T5" fmla="*/ 376 h 2338"/>
                <a:gd name="T6" fmla="*/ 262 w 2816"/>
                <a:gd name="T7" fmla="*/ 496 h 2338"/>
                <a:gd name="T8" fmla="*/ 252 w 2816"/>
                <a:gd name="T9" fmla="*/ 603 h 2338"/>
                <a:gd name="T10" fmla="*/ 220 w 2816"/>
                <a:gd name="T11" fmla="*/ 694 h 2338"/>
                <a:gd name="T12" fmla="*/ 146 w 2816"/>
                <a:gd name="T13" fmla="*/ 802 h 2338"/>
                <a:gd name="T14" fmla="*/ 171 w 2816"/>
                <a:gd name="T15" fmla="*/ 912 h 2338"/>
                <a:gd name="T16" fmla="*/ 87 w 2816"/>
                <a:gd name="T17" fmla="*/ 1013 h 2338"/>
                <a:gd name="T18" fmla="*/ 19 w 2816"/>
                <a:gd name="T19" fmla="*/ 1127 h 2338"/>
                <a:gd name="T20" fmla="*/ 0 w 2816"/>
                <a:gd name="T21" fmla="*/ 1228 h 2338"/>
                <a:gd name="T22" fmla="*/ 17 w 2816"/>
                <a:gd name="T23" fmla="*/ 1329 h 2338"/>
                <a:gd name="T24" fmla="*/ 72 w 2816"/>
                <a:gd name="T25" fmla="*/ 1441 h 2338"/>
                <a:gd name="T26" fmla="*/ 174 w 2816"/>
                <a:gd name="T27" fmla="*/ 1555 h 2338"/>
                <a:gd name="T28" fmla="*/ 230 w 2816"/>
                <a:gd name="T29" fmla="*/ 1627 h 2338"/>
                <a:gd name="T30" fmla="*/ 239 w 2816"/>
                <a:gd name="T31" fmla="*/ 1734 h 2338"/>
                <a:gd name="T32" fmla="*/ 281 w 2816"/>
                <a:gd name="T33" fmla="*/ 1840 h 2338"/>
                <a:gd name="T34" fmla="*/ 395 w 2816"/>
                <a:gd name="T35" fmla="*/ 1927 h 2338"/>
                <a:gd name="T36" fmla="*/ 496 w 2816"/>
                <a:gd name="T37" fmla="*/ 1952 h 2338"/>
                <a:gd name="T38" fmla="*/ 591 w 2816"/>
                <a:gd name="T39" fmla="*/ 1958 h 2338"/>
                <a:gd name="T40" fmla="*/ 720 w 2816"/>
                <a:gd name="T41" fmla="*/ 1939 h 2338"/>
                <a:gd name="T42" fmla="*/ 743 w 2816"/>
                <a:gd name="T43" fmla="*/ 1994 h 2338"/>
                <a:gd name="T44" fmla="*/ 779 w 2816"/>
                <a:gd name="T45" fmla="*/ 2157 h 2338"/>
                <a:gd name="T46" fmla="*/ 865 w 2816"/>
                <a:gd name="T47" fmla="*/ 2281 h 2338"/>
                <a:gd name="T48" fmla="*/ 998 w 2816"/>
                <a:gd name="T49" fmla="*/ 2336 h 2338"/>
                <a:gd name="T50" fmla="*/ 1104 w 2816"/>
                <a:gd name="T51" fmla="*/ 2330 h 2338"/>
                <a:gd name="T52" fmla="*/ 1201 w 2816"/>
                <a:gd name="T53" fmla="*/ 2304 h 2338"/>
                <a:gd name="T54" fmla="*/ 1321 w 2816"/>
                <a:gd name="T55" fmla="*/ 2230 h 2338"/>
                <a:gd name="T56" fmla="*/ 1371 w 2816"/>
                <a:gd name="T57" fmla="*/ 2083 h 2338"/>
                <a:gd name="T58" fmla="*/ 1338 w 2816"/>
                <a:gd name="T59" fmla="*/ 1935 h 2338"/>
                <a:gd name="T60" fmla="*/ 1293 w 2816"/>
                <a:gd name="T61" fmla="*/ 1825 h 2338"/>
                <a:gd name="T62" fmla="*/ 1359 w 2816"/>
                <a:gd name="T63" fmla="*/ 1840 h 2338"/>
                <a:gd name="T64" fmla="*/ 1490 w 2816"/>
                <a:gd name="T65" fmla="*/ 1891 h 2338"/>
                <a:gd name="T66" fmla="*/ 1654 w 2816"/>
                <a:gd name="T67" fmla="*/ 1933 h 2338"/>
                <a:gd name="T68" fmla="*/ 1823 w 2816"/>
                <a:gd name="T69" fmla="*/ 1937 h 2338"/>
                <a:gd name="T70" fmla="*/ 1998 w 2816"/>
                <a:gd name="T71" fmla="*/ 1905 h 2338"/>
                <a:gd name="T72" fmla="*/ 2169 w 2816"/>
                <a:gd name="T73" fmla="*/ 1842 h 2338"/>
                <a:gd name="T74" fmla="*/ 2327 w 2816"/>
                <a:gd name="T75" fmla="*/ 1753 h 2338"/>
                <a:gd name="T76" fmla="*/ 2464 w 2816"/>
                <a:gd name="T77" fmla="*/ 1642 h 2338"/>
                <a:gd name="T78" fmla="*/ 2576 w 2816"/>
                <a:gd name="T79" fmla="*/ 1517 h 2338"/>
                <a:gd name="T80" fmla="*/ 2670 w 2816"/>
                <a:gd name="T81" fmla="*/ 1376 h 2338"/>
                <a:gd name="T82" fmla="*/ 2742 w 2816"/>
                <a:gd name="T83" fmla="*/ 1218 h 2338"/>
                <a:gd name="T84" fmla="*/ 2791 w 2816"/>
                <a:gd name="T85" fmla="*/ 1049 h 2338"/>
                <a:gd name="T86" fmla="*/ 2816 w 2816"/>
                <a:gd name="T87" fmla="*/ 876 h 2338"/>
                <a:gd name="T88" fmla="*/ 2801 w 2816"/>
                <a:gd name="T89" fmla="*/ 707 h 2338"/>
                <a:gd name="T90" fmla="*/ 2732 w 2816"/>
                <a:gd name="T91" fmla="*/ 549 h 2338"/>
                <a:gd name="T92" fmla="*/ 2612 w 2816"/>
                <a:gd name="T93" fmla="*/ 407 h 2338"/>
                <a:gd name="T94" fmla="*/ 2457 w 2816"/>
                <a:gd name="T95" fmla="*/ 281 h 2338"/>
                <a:gd name="T96" fmla="*/ 2283 w 2816"/>
                <a:gd name="T97" fmla="*/ 177 h 2338"/>
                <a:gd name="T98" fmla="*/ 2110 w 2816"/>
                <a:gd name="T99" fmla="*/ 91 h 2338"/>
                <a:gd name="T100" fmla="*/ 1945 w 2816"/>
                <a:gd name="T101" fmla="*/ 30 h 2338"/>
                <a:gd name="T102" fmla="*/ 1793 w 2816"/>
                <a:gd name="T103" fmla="*/ 2 h 2338"/>
                <a:gd name="T104" fmla="*/ 1656 w 2816"/>
                <a:gd name="T105" fmla="*/ 13 h 2338"/>
                <a:gd name="T106" fmla="*/ 1536 w 2816"/>
                <a:gd name="T107" fmla="*/ 70 h 2338"/>
                <a:gd name="T108" fmla="*/ 1432 w 2816"/>
                <a:gd name="T109" fmla="*/ 163 h 2338"/>
                <a:gd name="T110" fmla="*/ 1122 w 2816"/>
                <a:gd name="T111" fmla="*/ 298 h 2338"/>
                <a:gd name="T112" fmla="*/ 988 w 2816"/>
                <a:gd name="T113" fmla="*/ 289 h 2338"/>
                <a:gd name="T114" fmla="*/ 897 w 2816"/>
                <a:gd name="T115" fmla="*/ 285 h 2338"/>
                <a:gd name="T116" fmla="*/ 791 w 2816"/>
                <a:gd name="T117" fmla="*/ 255 h 2338"/>
                <a:gd name="T118" fmla="*/ 682 w 2816"/>
                <a:gd name="T119" fmla="*/ 329 h 2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816" h="2338">
                  <a:moveTo>
                    <a:pt x="665" y="352"/>
                  </a:moveTo>
                  <a:lnTo>
                    <a:pt x="665" y="352"/>
                  </a:lnTo>
                  <a:lnTo>
                    <a:pt x="663" y="352"/>
                  </a:lnTo>
                  <a:lnTo>
                    <a:pt x="659" y="350"/>
                  </a:lnTo>
                  <a:lnTo>
                    <a:pt x="654" y="350"/>
                  </a:lnTo>
                  <a:lnTo>
                    <a:pt x="648" y="348"/>
                  </a:lnTo>
                  <a:lnTo>
                    <a:pt x="642" y="348"/>
                  </a:lnTo>
                  <a:lnTo>
                    <a:pt x="635" y="346"/>
                  </a:lnTo>
                  <a:lnTo>
                    <a:pt x="627" y="346"/>
                  </a:lnTo>
                  <a:lnTo>
                    <a:pt x="616" y="344"/>
                  </a:lnTo>
                  <a:lnTo>
                    <a:pt x="606" y="344"/>
                  </a:lnTo>
                  <a:lnTo>
                    <a:pt x="600" y="342"/>
                  </a:lnTo>
                  <a:lnTo>
                    <a:pt x="595" y="342"/>
                  </a:lnTo>
                  <a:lnTo>
                    <a:pt x="589" y="342"/>
                  </a:lnTo>
                  <a:lnTo>
                    <a:pt x="583" y="342"/>
                  </a:lnTo>
                  <a:lnTo>
                    <a:pt x="578" y="340"/>
                  </a:lnTo>
                  <a:lnTo>
                    <a:pt x="570" y="340"/>
                  </a:lnTo>
                  <a:lnTo>
                    <a:pt x="564" y="340"/>
                  </a:lnTo>
                  <a:lnTo>
                    <a:pt x="559" y="340"/>
                  </a:lnTo>
                  <a:lnTo>
                    <a:pt x="551" y="340"/>
                  </a:lnTo>
                  <a:lnTo>
                    <a:pt x="545" y="340"/>
                  </a:lnTo>
                  <a:lnTo>
                    <a:pt x="540" y="340"/>
                  </a:lnTo>
                  <a:lnTo>
                    <a:pt x="534" y="340"/>
                  </a:lnTo>
                  <a:lnTo>
                    <a:pt x="526" y="340"/>
                  </a:lnTo>
                  <a:lnTo>
                    <a:pt x="519" y="340"/>
                  </a:lnTo>
                  <a:lnTo>
                    <a:pt x="511" y="340"/>
                  </a:lnTo>
                  <a:lnTo>
                    <a:pt x="503" y="340"/>
                  </a:lnTo>
                  <a:lnTo>
                    <a:pt x="496" y="340"/>
                  </a:lnTo>
                  <a:lnTo>
                    <a:pt x="490" y="340"/>
                  </a:lnTo>
                  <a:lnTo>
                    <a:pt x="483" y="342"/>
                  </a:lnTo>
                  <a:lnTo>
                    <a:pt x="477" y="342"/>
                  </a:lnTo>
                  <a:lnTo>
                    <a:pt x="469" y="342"/>
                  </a:lnTo>
                  <a:lnTo>
                    <a:pt x="462" y="342"/>
                  </a:lnTo>
                  <a:lnTo>
                    <a:pt x="454" y="344"/>
                  </a:lnTo>
                  <a:lnTo>
                    <a:pt x="448" y="344"/>
                  </a:lnTo>
                  <a:lnTo>
                    <a:pt x="441" y="346"/>
                  </a:lnTo>
                  <a:lnTo>
                    <a:pt x="433" y="348"/>
                  </a:lnTo>
                  <a:lnTo>
                    <a:pt x="425" y="348"/>
                  </a:lnTo>
                  <a:lnTo>
                    <a:pt x="420" y="350"/>
                  </a:lnTo>
                  <a:lnTo>
                    <a:pt x="412" y="352"/>
                  </a:lnTo>
                  <a:lnTo>
                    <a:pt x="406" y="354"/>
                  </a:lnTo>
                  <a:lnTo>
                    <a:pt x="399" y="354"/>
                  </a:lnTo>
                  <a:lnTo>
                    <a:pt x="393" y="355"/>
                  </a:lnTo>
                  <a:lnTo>
                    <a:pt x="387" y="357"/>
                  </a:lnTo>
                  <a:lnTo>
                    <a:pt x="380" y="359"/>
                  </a:lnTo>
                  <a:lnTo>
                    <a:pt x="374" y="363"/>
                  </a:lnTo>
                  <a:lnTo>
                    <a:pt x="368" y="365"/>
                  </a:lnTo>
                  <a:lnTo>
                    <a:pt x="363" y="367"/>
                  </a:lnTo>
                  <a:lnTo>
                    <a:pt x="357" y="371"/>
                  </a:lnTo>
                  <a:lnTo>
                    <a:pt x="351" y="373"/>
                  </a:lnTo>
                  <a:lnTo>
                    <a:pt x="346" y="376"/>
                  </a:lnTo>
                  <a:lnTo>
                    <a:pt x="334" y="382"/>
                  </a:lnTo>
                  <a:lnTo>
                    <a:pt x="327" y="392"/>
                  </a:lnTo>
                  <a:lnTo>
                    <a:pt x="315" y="397"/>
                  </a:lnTo>
                  <a:lnTo>
                    <a:pt x="308" y="407"/>
                  </a:lnTo>
                  <a:lnTo>
                    <a:pt x="300" y="416"/>
                  </a:lnTo>
                  <a:lnTo>
                    <a:pt x="292" y="426"/>
                  </a:lnTo>
                  <a:lnTo>
                    <a:pt x="287" y="435"/>
                  </a:lnTo>
                  <a:lnTo>
                    <a:pt x="281" y="445"/>
                  </a:lnTo>
                  <a:lnTo>
                    <a:pt x="277" y="451"/>
                  </a:lnTo>
                  <a:lnTo>
                    <a:pt x="275" y="456"/>
                  </a:lnTo>
                  <a:lnTo>
                    <a:pt x="273" y="462"/>
                  </a:lnTo>
                  <a:lnTo>
                    <a:pt x="271" y="468"/>
                  </a:lnTo>
                  <a:lnTo>
                    <a:pt x="268" y="473"/>
                  </a:lnTo>
                  <a:lnTo>
                    <a:pt x="268" y="479"/>
                  </a:lnTo>
                  <a:lnTo>
                    <a:pt x="266" y="485"/>
                  </a:lnTo>
                  <a:lnTo>
                    <a:pt x="264" y="490"/>
                  </a:lnTo>
                  <a:lnTo>
                    <a:pt x="262" y="496"/>
                  </a:lnTo>
                  <a:lnTo>
                    <a:pt x="260" y="502"/>
                  </a:lnTo>
                  <a:lnTo>
                    <a:pt x="258" y="508"/>
                  </a:lnTo>
                  <a:lnTo>
                    <a:pt x="258" y="515"/>
                  </a:lnTo>
                  <a:lnTo>
                    <a:pt x="256" y="521"/>
                  </a:lnTo>
                  <a:lnTo>
                    <a:pt x="254" y="527"/>
                  </a:lnTo>
                  <a:lnTo>
                    <a:pt x="254" y="532"/>
                  </a:lnTo>
                  <a:lnTo>
                    <a:pt x="254" y="538"/>
                  </a:lnTo>
                  <a:lnTo>
                    <a:pt x="252" y="544"/>
                  </a:lnTo>
                  <a:lnTo>
                    <a:pt x="252" y="549"/>
                  </a:lnTo>
                  <a:lnTo>
                    <a:pt x="252" y="555"/>
                  </a:lnTo>
                  <a:lnTo>
                    <a:pt x="252" y="563"/>
                  </a:lnTo>
                  <a:lnTo>
                    <a:pt x="252" y="566"/>
                  </a:lnTo>
                  <a:lnTo>
                    <a:pt x="252" y="572"/>
                  </a:lnTo>
                  <a:lnTo>
                    <a:pt x="251" y="578"/>
                  </a:lnTo>
                  <a:lnTo>
                    <a:pt x="251" y="584"/>
                  </a:lnTo>
                  <a:lnTo>
                    <a:pt x="251" y="593"/>
                  </a:lnTo>
                  <a:lnTo>
                    <a:pt x="252" y="603"/>
                  </a:lnTo>
                  <a:lnTo>
                    <a:pt x="252" y="612"/>
                  </a:lnTo>
                  <a:lnTo>
                    <a:pt x="252" y="622"/>
                  </a:lnTo>
                  <a:lnTo>
                    <a:pt x="252" y="631"/>
                  </a:lnTo>
                  <a:lnTo>
                    <a:pt x="254" y="639"/>
                  </a:lnTo>
                  <a:lnTo>
                    <a:pt x="254" y="646"/>
                  </a:lnTo>
                  <a:lnTo>
                    <a:pt x="254" y="652"/>
                  </a:lnTo>
                  <a:lnTo>
                    <a:pt x="254" y="658"/>
                  </a:lnTo>
                  <a:lnTo>
                    <a:pt x="256" y="663"/>
                  </a:lnTo>
                  <a:lnTo>
                    <a:pt x="256" y="669"/>
                  </a:lnTo>
                  <a:lnTo>
                    <a:pt x="258" y="673"/>
                  </a:lnTo>
                  <a:lnTo>
                    <a:pt x="256" y="673"/>
                  </a:lnTo>
                  <a:lnTo>
                    <a:pt x="252" y="673"/>
                  </a:lnTo>
                  <a:lnTo>
                    <a:pt x="249" y="675"/>
                  </a:lnTo>
                  <a:lnTo>
                    <a:pt x="243" y="679"/>
                  </a:lnTo>
                  <a:lnTo>
                    <a:pt x="235" y="682"/>
                  </a:lnTo>
                  <a:lnTo>
                    <a:pt x="228" y="688"/>
                  </a:lnTo>
                  <a:lnTo>
                    <a:pt x="220" y="694"/>
                  </a:lnTo>
                  <a:lnTo>
                    <a:pt x="213" y="701"/>
                  </a:lnTo>
                  <a:lnTo>
                    <a:pt x="203" y="707"/>
                  </a:lnTo>
                  <a:lnTo>
                    <a:pt x="193" y="717"/>
                  </a:lnTo>
                  <a:lnTo>
                    <a:pt x="184" y="724"/>
                  </a:lnTo>
                  <a:lnTo>
                    <a:pt x="174" y="734"/>
                  </a:lnTo>
                  <a:lnTo>
                    <a:pt x="171" y="738"/>
                  </a:lnTo>
                  <a:lnTo>
                    <a:pt x="167" y="743"/>
                  </a:lnTo>
                  <a:lnTo>
                    <a:pt x="163" y="749"/>
                  </a:lnTo>
                  <a:lnTo>
                    <a:pt x="159" y="755"/>
                  </a:lnTo>
                  <a:lnTo>
                    <a:pt x="157" y="758"/>
                  </a:lnTo>
                  <a:lnTo>
                    <a:pt x="154" y="764"/>
                  </a:lnTo>
                  <a:lnTo>
                    <a:pt x="152" y="770"/>
                  </a:lnTo>
                  <a:lnTo>
                    <a:pt x="150" y="777"/>
                  </a:lnTo>
                  <a:lnTo>
                    <a:pt x="148" y="783"/>
                  </a:lnTo>
                  <a:lnTo>
                    <a:pt x="146" y="789"/>
                  </a:lnTo>
                  <a:lnTo>
                    <a:pt x="146" y="795"/>
                  </a:lnTo>
                  <a:lnTo>
                    <a:pt x="146" y="802"/>
                  </a:lnTo>
                  <a:lnTo>
                    <a:pt x="144" y="808"/>
                  </a:lnTo>
                  <a:lnTo>
                    <a:pt x="144" y="814"/>
                  </a:lnTo>
                  <a:lnTo>
                    <a:pt x="144" y="819"/>
                  </a:lnTo>
                  <a:lnTo>
                    <a:pt x="146" y="827"/>
                  </a:lnTo>
                  <a:lnTo>
                    <a:pt x="146" y="833"/>
                  </a:lnTo>
                  <a:lnTo>
                    <a:pt x="146" y="838"/>
                  </a:lnTo>
                  <a:lnTo>
                    <a:pt x="148" y="844"/>
                  </a:lnTo>
                  <a:lnTo>
                    <a:pt x="150" y="850"/>
                  </a:lnTo>
                  <a:lnTo>
                    <a:pt x="150" y="855"/>
                  </a:lnTo>
                  <a:lnTo>
                    <a:pt x="152" y="861"/>
                  </a:lnTo>
                  <a:lnTo>
                    <a:pt x="154" y="867"/>
                  </a:lnTo>
                  <a:lnTo>
                    <a:pt x="155" y="874"/>
                  </a:lnTo>
                  <a:lnTo>
                    <a:pt x="159" y="882"/>
                  </a:lnTo>
                  <a:lnTo>
                    <a:pt x="161" y="891"/>
                  </a:lnTo>
                  <a:lnTo>
                    <a:pt x="165" y="901"/>
                  </a:lnTo>
                  <a:lnTo>
                    <a:pt x="169" y="909"/>
                  </a:lnTo>
                  <a:lnTo>
                    <a:pt x="171" y="912"/>
                  </a:lnTo>
                  <a:lnTo>
                    <a:pt x="173" y="918"/>
                  </a:lnTo>
                  <a:lnTo>
                    <a:pt x="174" y="920"/>
                  </a:lnTo>
                  <a:lnTo>
                    <a:pt x="176" y="922"/>
                  </a:lnTo>
                  <a:lnTo>
                    <a:pt x="174" y="924"/>
                  </a:lnTo>
                  <a:lnTo>
                    <a:pt x="169" y="928"/>
                  </a:lnTo>
                  <a:lnTo>
                    <a:pt x="161" y="933"/>
                  </a:lnTo>
                  <a:lnTo>
                    <a:pt x="154" y="941"/>
                  </a:lnTo>
                  <a:lnTo>
                    <a:pt x="148" y="947"/>
                  </a:lnTo>
                  <a:lnTo>
                    <a:pt x="142" y="952"/>
                  </a:lnTo>
                  <a:lnTo>
                    <a:pt x="135" y="958"/>
                  </a:lnTo>
                  <a:lnTo>
                    <a:pt x="129" y="966"/>
                  </a:lnTo>
                  <a:lnTo>
                    <a:pt x="123" y="971"/>
                  </a:lnTo>
                  <a:lnTo>
                    <a:pt x="116" y="979"/>
                  </a:lnTo>
                  <a:lnTo>
                    <a:pt x="110" y="988"/>
                  </a:lnTo>
                  <a:lnTo>
                    <a:pt x="102" y="996"/>
                  </a:lnTo>
                  <a:lnTo>
                    <a:pt x="95" y="1006"/>
                  </a:lnTo>
                  <a:lnTo>
                    <a:pt x="87" y="1013"/>
                  </a:lnTo>
                  <a:lnTo>
                    <a:pt x="77" y="1023"/>
                  </a:lnTo>
                  <a:lnTo>
                    <a:pt x="72" y="1034"/>
                  </a:lnTo>
                  <a:lnTo>
                    <a:pt x="64" y="1044"/>
                  </a:lnTo>
                  <a:lnTo>
                    <a:pt x="57" y="1053"/>
                  </a:lnTo>
                  <a:lnTo>
                    <a:pt x="53" y="1059"/>
                  </a:lnTo>
                  <a:lnTo>
                    <a:pt x="51" y="1064"/>
                  </a:lnTo>
                  <a:lnTo>
                    <a:pt x="47" y="1070"/>
                  </a:lnTo>
                  <a:lnTo>
                    <a:pt x="45" y="1076"/>
                  </a:lnTo>
                  <a:lnTo>
                    <a:pt x="41" y="1080"/>
                  </a:lnTo>
                  <a:lnTo>
                    <a:pt x="38" y="1085"/>
                  </a:lnTo>
                  <a:lnTo>
                    <a:pt x="34" y="1091"/>
                  </a:lnTo>
                  <a:lnTo>
                    <a:pt x="32" y="1097"/>
                  </a:lnTo>
                  <a:lnTo>
                    <a:pt x="28" y="1102"/>
                  </a:lnTo>
                  <a:lnTo>
                    <a:pt x="26" y="1108"/>
                  </a:lnTo>
                  <a:lnTo>
                    <a:pt x="22" y="1114"/>
                  </a:lnTo>
                  <a:lnTo>
                    <a:pt x="20" y="1121"/>
                  </a:lnTo>
                  <a:lnTo>
                    <a:pt x="19" y="1127"/>
                  </a:lnTo>
                  <a:lnTo>
                    <a:pt x="15" y="1133"/>
                  </a:lnTo>
                  <a:lnTo>
                    <a:pt x="13" y="1139"/>
                  </a:lnTo>
                  <a:lnTo>
                    <a:pt x="11" y="1144"/>
                  </a:lnTo>
                  <a:lnTo>
                    <a:pt x="9" y="1150"/>
                  </a:lnTo>
                  <a:lnTo>
                    <a:pt x="9" y="1156"/>
                  </a:lnTo>
                  <a:lnTo>
                    <a:pt x="7" y="1161"/>
                  </a:lnTo>
                  <a:lnTo>
                    <a:pt x="5" y="1169"/>
                  </a:lnTo>
                  <a:lnTo>
                    <a:pt x="3" y="1175"/>
                  </a:lnTo>
                  <a:lnTo>
                    <a:pt x="3" y="1180"/>
                  </a:lnTo>
                  <a:lnTo>
                    <a:pt x="1" y="1186"/>
                  </a:lnTo>
                  <a:lnTo>
                    <a:pt x="1" y="1192"/>
                  </a:lnTo>
                  <a:lnTo>
                    <a:pt x="0" y="1198"/>
                  </a:lnTo>
                  <a:lnTo>
                    <a:pt x="0" y="1205"/>
                  </a:lnTo>
                  <a:lnTo>
                    <a:pt x="0" y="1211"/>
                  </a:lnTo>
                  <a:lnTo>
                    <a:pt x="0" y="1217"/>
                  </a:lnTo>
                  <a:lnTo>
                    <a:pt x="0" y="1222"/>
                  </a:lnTo>
                  <a:lnTo>
                    <a:pt x="0" y="1228"/>
                  </a:lnTo>
                  <a:lnTo>
                    <a:pt x="0" y="1234"/>
                  </a:lnTo>
                  <a:lnTo>
                    <a:pt x="0" y="1239"/>
                  </a:lnTo>
                  <a:lnTo>
                    <a:pt x="0" y="1245"/>
                  </a:lnTo>
                  <a:lnTo>
                    <a:pt x="0" y="1253"/>
                  </a:lnTo>
                  <a:lnTo>
                    <a:pt x="1" y="1258"/>
                  </a:lnTo>
                  <a:lnTo>
                    <a:pt x="3" y="1264"/>
                  </a:lnTo>
                  <a:lnTo>
                    <a:pt x="3" y="1272"/>
                  </a:lnTo>
                  <a:lnTo>
                    <a:pt x="3" y="1277"/>
                  </a:lnTo>
                  <a:lnTo>
                    <a:pt x="5" y="1283"/>
                  </a:lnTo>
                  <a:lnTo>
                    <a:pt x="5" y="1289"/>
                  </a:lnTo>
                  <a:lnTo>
                    <a:pt x="7" y="1294"/>
                  </a:lnTo>
                  <a:lnTo>
                    <a:pt x="9" y="1300"/>
                  </a:lnTo>
                  <a:lnTo>
                    <a:pt x="9" y="1306"/>
                  </a:lnTo>
                  <a:lnTo>
                    <a:pt x="13" y="1312"/>
                  </a:lnTo>
                  <a:lnTo>
                    <a:pt x="13" y="1317"/>
                  </a:lnTo>
                  <a:lnTo>
                    <a:pt x="15" y="1323"/>
                  </a:lnTo>
                  <a:lnTo>
                    <a:pt x="17" y="1329"/>
                  </a:lnTo>
                  <a:lnTo>
                    <a:pt x="19" y="1334"/>
                  </a:lnTo>
                  <a:lnTo>
                    <a:pt x="20" y="1340"/>
                  </a:lnTo>
                  <a:lnTo>
                    <a:pt x="22" y="1348"/>
                  </a:lnTo>
                  <a:lnTo>
                    <a:pt x="26" y="1353"/>
                  </a:lnTo>
                  <a:lnTo>
                    <a:pt x="28" y="1359"/>
                  </a:lnTo>
                  <a:lnTo>
                    <a:pt x="30" y="1363"/>
                  </a:lnTo>
                  <a:lnTo>
                    <a:pt x="32" y="1369"/>
                  </a:lnTo>
                  <a:lnTo>
                    <a:pt x="34" y="1374"/>
                  </a:lnTo>
                  <a:lnTo>
                    <a:pt x="38" y="1380"/>
                  </a:lnTo>
                  <a:lnTo>
                    <a:pt x="39" y="1384"/>
                  </a:lnTo>
                  <a:lnTo>
                    <a:pt x="41" y="1389"/>
                  </a:lnTo>
                  <a:lnTo>
                    <a:pt x="45" y="1395"/>
                  </a:lnTo>
                  <a:lnTo>
                    <a:pt x="47" y="1401"/>
                  </a:lnTo>
                  <a:lnTo>
                    <a:pt x="53" y="1410"/>
                  </a:lnTo>
                  <a:lnTo>
                    <a:pt x="58" y="1420"/>
                  </a:lnTo>
                  <a:lnTo>
                    <a:pt x="64" y="1429"/>
                  </a:lnTo>
                  <a:lnTo>
                    <a:pt x="72" y="1441"/>
                  </a:lnTo>
                  <a:lnTo>
                    <a:pt x="77" y="1448"/>
                  </a:lnTo>
                  <a:lnTo>
                    <a:pt x="83" y="1458"/>
                  </a:lnTo>
                  <a:lnTo>
                    <a:pt x="89" y="1466"/>
                  </a:lnTo>
                  <a:lnTo>
                    <a:pt x="96" y="1475"/>
                  </a:lnTo>
                  <a:lnTo>
                    <a:pt x="102" y="1483"/>
                  </a:lnTo>
                  <a:lnTo>
                    <a:pt x="108" y="1490"/>
                  </a:lnTo>
                  <a:lnTo>
                    <a:pt x="114" y="1498"/>
                  </a:lnTo>
                  <a:lnTo>
                    <a:pt x="121" y="1505"/>
                  </a:lnTo>
                  <a:lnTo>
                    <a:pt x="127" y="1511"/>
                  </a:lnTo>
                  <a:lnTo>
                    <a:pt x="133" y="1517"/>
                  </a:lnTo>
                  <a:lnTo>
                    <a:pt x="138" y="1523"/>
                  </a:lnTo>
                  <a:lnTo>
                    <a:pt x="144" y="1530"/>
                  </a:lnTo>
                  <a:lnTo>
                    <a:pt x="148" y="1534"/>
                  </a:lnTo>
                  <a:lnTo>
                    <a:pt x="154" y="1538"/>
                  </a:lnTo>
                  <a:lnTo>
                    <a:pt x="159" y="1543"/>
                  </a:lnTo>
                  <a:lnTo>
                    <a:pt x="165" y="1547"/>
                  </a:lnTo>
                  <a:lnTo>
                    <a:pt x="174" y="1555"/>
                  </a:lnTo>
                  <a:lnTo>
                    <a:pt x="184" y="1561"/>
                  </a:lnTo>
                  <a:lnTo>
                    <a:pt x="192" y="1566"/>
                  </a:lnTo>
                  <a:lnTo>
                    <a:pt x="201" y="1572"/>
                  </a:lnTo>
                  <a:lnTo>
                    <a:pt x="207" y="1574"/>
                  </a:lnTo>
                  <a:lnTo>
                    <a:pt x="213" y="1578"/>
                  </a:lnTo>
                  <a:lnTo>
                    <a:pt x="218" y="1578"/>
                  </a:lnTo>
                  <a:lnTo>
                    <a:pt x="224" y="1580"/>
                  </a:lnTo>
                  <a:lnTo>
                    <a:pt x="230" y="1583"/>
                  </a:lnTo>
                  <a:lnTo>
                    <a:pt x="232" y="1583"/>
                  </a:lnTo>
                  <a:lnTo>
                    <a:pt x="232" y="1585"/>
                  </a:lnTo>
                  <a:lnTo>
                    <a:pt x="232" y="1591"/>
                  </a:lnTo>
                  <a:lnTo>
                    <a:pt x="230" y="1595"/>
                  </a:lnTo>
                  <a:lnTo>
                    <a:pt x="230" y="1600"/>
                  </a:lnTo>
                  <a:lnTo>
                    <a:pt x="230" y="1604"/>
                  </a:lnTo>
                  <a:lnTo>
                    <a:pt x="230" y="1612"/>
                  </a:lnTo>
                  <a:lnTo>
                    <a:pt x="230" y="1618"/>
                  </a:lnTo>
                  <a:lnTo>
                    <a:pt x="230" y="1627"/>
                  </a:lnTo>
                  <a:lnTo>
                    <a:pt x="230" y="1635"/>
                  </a:lnTo>
                  <a:lnTo>
                    <a:pt x="230" y="1644"/>
                  </a:lnTo>
                  <a:lnTo>
                    <a:pt x="230" y="1652"/>
                  </a:lnTo>
                  <a:lnTo>
                    <a:pt x="230" y="1663"/>
                  </a:lnTo>
                  <a:lnTo>
                    <a:pt x="230" y="1669"/>
                  </a:lnTo>
                  <a:lnTo>
                    <a:pt x="232" y="1675"/>
                  </a:lnTo>
                  <a:lnTo>
                    <a:pt x="232" y="1680"/>
                  </a:lnTo>
                  <a:lnTo>
                    <a:pt x="233" y="1686"/>
                  </a:lnTo>
                  <a:lnTo>
                    <a:pt x="233" y="1690"/>
                  </a:lnTo>
                  <a:lnTo>
                    <a:pt x="233" y="1696"/>
                  </a:lnTo>
                  <a:lnTo>
                    <a:pt x="233" y="1701"/>
                  </a:lnTo>
                  <a:lnTo>
                    <a:pt x="235" y="1707"/>
                  </a:lnTo>
                  <a:lnTo>
                    <a:pt x="235" y="1711"/>
                  </a:lnTo>
                  <a:lnTo>
                    <a:pt x="235" y="1716"/>
                  </a:lnTo>
                  <a:lnTo>
                    <a:pt x="237" y="1722"/>
                  </a:lnTo>
                  <a:lnTo>
                    <a:pt x="239" y="1728"/>
                  </a:lnTo>
                  <a:lnTo>
                    <a:pt x="239" y="1734"/>
                  </a:lnTo>
                  <a:lnTo>
                    <a:pt x="241" y="1741"/>
                  </a:lnTo>
                  <a:lnTo>
                    <a:pt x="243" y="1747"/>
                  </a:lnTo>
                  <a:lnTo>
                    <a:pt x="245" y="1753"/>
                  </a:lnTo>
                  <a:lnTo>
                    <a:pt x="245" y="1758"/>
                  </a:lnTo>
                  <a:lnTo>
                    <a:pt x="247" y="1764"/>
                  </a:lnTo>
                  <a:lnTo>
                    <a:pt x="249" y="1770"/>
                  </a:lnTo>
                  <a:lnTo>
                    <a:pt x="251" y="1775"/>
                  </a:lnTo>
                  <a:lnTo>
                    <a:pt x="252" y="1779"/>
                  </a:lnTo>
                  <a:lnTo>
                    <a:pt x="254" y="1785"/>
                  </a:lnTo>
                  <a:lnTo>
                    <a:pt x="256" y="1791"/>
                  </a:lnTo>
                  <a:lnTo>
                    <a:pt x="258" y="1796"/>
                  </a:lnTo>
                  <a:lnTo>
                    <a:pt x="262" y="1802"/>
                  </a:lnTo>
                  <a:lnTo>
                    <a:pt x="264" y="1808"/>
                  </a:lnTo>
                  <a:lnTo>
                    <a:pt x="266" y="1813"/>
                  </a:lnTo>
                  <a:lnTo>
                    <a:pt x="268" y="1819"/>
                  </a:lnTo>
                  <a:lnTo>
                    <a:pt x="275" y="1829"/>
                  </a:lnTo>
                  <a:lnTo>
                    <a:pt x="281" y="1840"/>
                  </a:lnTo>
                  <a:lnTo>
                    <a:pt x="287" y="1849"/>
                  </a:lnTo>
                  <a:lnTo>
                    <a:pt x="296" y="1859"/>
                  </a:lnTo>
                  <a:lnTo>
                    <a:pt x="302" y="1867"/>
                  </a:lnTo>
                  <a:lnTo>
                    <a:pt x="309" y="1876"/>
                  </a:lnTo>
                  <a:lnTo>
                    <a:pt x="319" y="1884"/>
                  </a:lnTo>
                  <a:lnTo>
                    <a:pt x="329" y="1891"/>
                  </a:lnTo>
                  <a:lnTo>
                    <a:pt x="336" y="1897"/>
                  </a:lnTo>
                  <a:lnTo>
                    <a:pt x="348" y="1905"/>
                  </a:lnTo>
                  <a:lnTo>
                    <a:pt x="351" y="1907"/>
                  </a:lnTo>
                  <a:lnTo>
                    <a:pt x="357" y="1910"/>
                  </a:lnTo>
                  <a:lnTo>
                    <a:pt x="363" y="1912"/>
                  </a:lnTo>
                  <a:lnTo>
                    <a:pt x="368" y="1916"/>
                  </a:lnTo>
                  <a:lnTo>
                    <a:pt x="374" y="1918"/>
                  </a:lnTo>
                  <a:lnTo>
                    <a:pt x="380" y="1920"/>
                  </a:lnTo>
                  <a:lnTo>
                    <a:pt x="384" y="1922"/>
                  </a:lnTo>
                  <a:lnTo>
                    <a:pt x="389" y="1926"/>
                  </a:lnTo>
                  <a:lnTo>
                    <a:pt x="395" y="1927"/>
                  </a:lnTo>
                  <a:lnTo>
                    <a:pt x="401" y="1929"/>
                  </a:lnTo>
                  <a:lnTo>
                    <a:pt x="406" y="1931"/>
                  </a:lnTo>
                  <a:lnTo>
                    <a:pt x="414" y="1933"/>
                  </a:lnTo>
                  <a:lnTo>
                    <a:pt x="420" y="1935"/>
                  </a:lnTo>
                  <a:lnTo>
                    <a:pt x="425" y="1937"/>
                  </a:lnTo>
                  <a:lnTo>
                    <a:pt x="431" y="1939"/>
                  </a:lnTo>
                  <a:lnTo>
                    <a:pt x="437" y="1941"/>
                  </a:lnTo>
                  <a:lnTo>
                    <a:pt x="443" y="1941"/>
                  </a:lnTo>
                  <a:lnTo>
                    <a:pt x="450" y="1943"/>
                  </a:lnTo>
                  <a:lnTo>
                    <a:pt x="456" y="1945"/>
                  </a:lnTo>
                  <a:lnTo>
                    <a:pt x="462" y="1946"/>
                  </a:lnTo>
                  <a:lnTo>
                    <a:pt x="467" y="1946"/>
                  </a:lnTo>
                  <a:lnTo>
                    <a:pt x="473" y="1948"/>
                  </a:lnTo>
                  <a:lnTo>
                    <a:pt x="479" y="1948"/>
                  </a:lnTo>
                  <a:lnTo>
                    <a:pt x="484" y="1950"/>
                  </a:lnTo>
                  <a:lnTo>
                    <a:pt x="490" y="1950"/>
                  </a:lnTo>
                  <a:lnTo>
                    <a:pt x="496" y="1952"/>
                  </a:lnTo>
                  <a:lnTo>
                    <a:pt x="502" y="1952"/>
                  </a:lnTo>
                  <a:lnTo>
                    <a:pt x="509" y="1954"/>
                  </a:lnTo>
                  <a:lnTo>
                    <a:pt x="515" y="1954"/>
                  </a:lnTo>
                  <a:lnTo>
                    <a:pt x="521" y="1954"/>
                  </a:lnTo>
                  <a:lnTo>
                    <a:pt x="526" y="1954"/>
                  </a:lnTo>
                  <a:lnTo>
                    <a:pt x="532" y="1956"/>
                  </a:lnTo>
                  <a:lnTo>
                    <a:pt x="538" y="1956"/>
                  </a:lnTo>
                  <a:lnTo>
                    <a:pt x="543" y="1956"/>
                  </a:lnTo>
                  <a:lnTo>
                    <a:pt x="549" y="1956"/>
                  </a:lnTo>
                  <a:lnTo>
                    <a:pt x="555" y="1958"/>
                  </a:lnTo>
                  <a:lnTo>
                    <a:pt x="561" y="1958"/>
                  </a:lnTo>
                  <a:lnTo>
                    <a:pt x="566" y="1958"/>
                  </a:lnTo>
                  <a:lnTo>
                    <a:pt x="570" y="1958"/>
                  </a:lnTo>
                  <a:lnTo>
                    <a:pt x="576" y="1958"/>
                  </a:lnTo>
                  <a:lnTo>
                    <a:pt x="581" y="1958"/>
                  </a:lnTo>
                  <a:lnTo>
                    <a:pt x="587" y="1958"/>
                  </a:lnTo>
                  <a:lnTo>
                    <a:pt x="591" y="1958"/>
                  </a:lnTo>
                  <a:lnTo>
                    <a:pt x="597" y="1958"/>
                  </a:lnTo>
                  <a:lnTo>
                    <a:pt x="606" y="1958"/>
                  </a:lnTo>
                  <a:lnTo>
                    <a:pt x="618" y="1958"/>
                  </a:lnTo>
                  <a:lnTo>
                    <a:pt x="625" y="1958"/>
                  </a:lnTo>
                  <a:lnTo>
                    <a:pt x="635" y="1958"/>
                  </a:lnTo>
                  <a:lnTo>
                    <a:pt x="642" y="1956"/>
                  </a:lnTo>
                  <a:lnTo>
                    <a:pt x="650" y="1956"/>
                  </a:lnTo>
                  <a:lnTo>
                    <a:pt x="658" y="1954"/>
                  </a:lnTo>
                  <a:lnTo>
                    <a:pt x="665" y="1954"/>
                  </a:lnTo>
                  <a:lnTo>
                    <a:pt x="671" y="1952"/>
                  </a:lnTo>
                  <a:lnTo>
                    <a:pt x="677" y="1950"/>
                  </a:lnTo>
                  <a:lnTo>
                    <a:pt x="682" y="1950"/>
                  </a:lnTo>
                  <a:lnTo>
                    <a:pt x="688" y="1948"/>
                  </a:lnTo>
                  <a:lnTo>
                    <a:pt x="697" y="1946"/>
                  </a:lnTo>
                  <a:lnTo>
                    <a:pt x="705" y="1943"/>
                  </a:lnTo>
                  <a:lnTo>
                    <a:pt x="713" y="1941"/>
                  </a:lnTo>
                  <a:lnTo>
                    <a:pt x="720" y="1939"/>
                  </a:lnTo>
                  <a:lnTo>
                    <a:pt x="728" y="1933"/>
                  </a:lnTo>
                  <a:lnTo>
                    <a:pt x="734" y="1927"/>
                  </a:lnTo>
                  <a:lnTo>
                    <a:pt x="735" y="1922"/>
                  </a:lnTo>
                  <a:lnTo>
                    <a:pt x="737" y="1920"/>
                  </a:lnTo>
                  <a:lnTo>
                    <a:pt x="737" y="1922"/>
                  </a:lnTo>
                  <a:lnTo>
                    <a:pt x="737" y="1926"/>
                  </a:lnTo>
                  <a:lnTo>
                    <a:pt x="737" y="1929"/>
                  </a:lnTo>
                  <a:lnTo>
                    <a:pt x="737" y="1933"/>
                  </a:lnTo>
                  <a:lnTo>
                    <a:pt x="737" y="1937"/>
                  </a:lnTo>
                  <a:lnTo>
                    <a:pt x="739" y="1943"/>
                  </a:lnTo>
                  <a:lnTo>
                    <a:pt x="739" y="1948"/>
                  </a:lnTo>
                  <a:lnTo>
                    <a:pt x="739" y="1954"/>
                  </a:lnTo>
                  <a:lnTo>
                    <a:pt x="739" y="1962"/>
                  </a:lnTo>
                  <a:lnTo>
                    <a:pt x="741" y="1969"/>
                  </a:lnTo>
                  <a:lnTo>
                    <a:pt x="741" y="1977"/>
                  </a:lnTo>
                  <a:lnTo>
                    <a:pt x="743" y="1984"/>
                  </a:lnTo>
                  <a:lnTo>
                    <a:pt x="743" y="1994"/>
                  </a:lnTo>
                  <a:lnTo>
                    <a:pt x="745" y="2003"/>
                  </a:lnTo>
                  <a:lnTo>
                    <a:pt x="745" y="2011"/>
                  </a:lnTo>
                  <a:lnTo>
                    <a:pt x="747" y="2021"/>
                  </a:lnTo>
                  <a:lnTo>
                    <a:pt x="749" y="2030"/>
                  </a:lnTo>
                  <a:lnTo>
                    <a:pt x="751" y="2040"/>
                  </a:lnTo>
                  <a:lnTo>
                    <a:pt x="751" y="2049"/>
                  </a:lnTo>
                  <a:lnTo>
                    <a:pt x="753" y="2060"/>
                  </a:lnTo>
                  <a:lnTo>
                    <a:pt x="754" y="2070"/>
                  </a:lnTo>
                  <a:lnTo>
                    <a:pt x="758" y="2079"/>
                  </a:lnTo>
                  <a:lnTo>
                    <a:pt x="760" y="2089"/>
                  </a:lnTo>
                  <a:lnTo>
                    <a:pt x="762" y="2098"/>
                  </a:lnTo>
                  <a:lnTo>
                    <a:pt x="764" y="2108"/>
                  </a:lnTo>
                  <a:lnTo>
                    <a:pt x="768" y="2119"/>
                  </a:lnTo>
                  <a:lnTo>
                    <a:pt x="770" y="2127"/>
                  </a:lnTo>
                  <a:lnTo>
                    <a:pt x="772" y="2138"/>
                  </a:lnTo>
                  <a:lnTo>
                    <a:pt x="775" y="2148"/>
                  </a:lnTo>
                  <a:lnTo>
                    <a:pt x="779" y="2157"/>
                  </a:lnTo>
                  <a:lnTo>
                    <a:pt x="783" y="2165"/>
                  </a:lnTo>
                  <a:lnTo>
                    <a:pt x="785" y="2173"/>
                  </a:lnTo>
                  <a:lnTo>
                    <a:pt x="789" y="2180"/>
                  </a:lnTo>
                  <a:lnTo>
                    <a:pt x="794" y="2190"/>
                  </a:lnTo>
                  <a:lnTo>
                    <a:pt x="798" y="2197"/>
                  </a:lnTo>
                  <a:lnTo>
                    <a:pt x="804" y="2205"/>
                  </a:lnTo>
                  <a:lnTo>
                    <a:pt x="808" y="2213"/>
                  </a:lnTo>
                  <a:lnTo>
                    <a:pt x="813" y="2220"/>
                  </a:lnTo>
                  <a:lnTo>
                    <a:pt x="817" y="2228"/>
                  </a:lnTo>
                  <a:lnTo>
                    <a:pt x="823" y="2235"/>
                  </a:lnTo>
                  <a:lnTo>
                    <a:pt x="829" y="2243"/>
                  </a:lnTo>
                  <a:lnTo>
                    <a:pt x="834" y="2251"/>
                  </a:lnTo>
                  <a:lnTo>
                    <a:pt x="840" y="2256"/>
                  </a:lnTo>
                  <a:lnTo>
                    <a:pt x="846" y="2262"/>
                  </a:lnTo>
                  <a:lnTo>
                    <a:pt x="851" y="2270"/>
                  </a:lnTo>
                  <a:lnTo>
                    <a:pt x="859" y="2275"/>
                  </a:lnTo>
                  <a:lnTo>
                    <a:pt x="865" y="2281"/>
                  </a:lnTo>
                  <a:lnTo>
                    <a:pt x="872" y="2287"/>
                  </a:lnTo>
                  <a:lnTo>
                    <a:pt x="880" y="2290"/>
                  </a:lnTo>
                  <a:lnTo>
                    <a:pt x="888" y="2298"/>
                  </a:lnTo>
                  <a:lnTo>
                    <a:pt x="895" y="2300"/>
                  </a:lnTo>
                  <a:lnTo>
                    <a:pt x="903" y="2306"/>
                  </a:lnTo>
                  <a:lnTo>
                    <a:pt x="912" y="2311"/>
                  </a:lnTo>
                  <a:lnTo>
                    <a:pt x="920" y="2315"/>
                  </a:lnTo>
                  <a:lnTo>
                    <a:pt x="929" y="2319"/>
                  </a:lnTo>
                  <a:lnTo>
                    <a:pt x="937" y="2323"/>
                  </a:lnTo>
                  <a:lnTo>
                    <a:pt x="947" y="2325"/>
                  </a:lnTo>
                  <a:lnTo>
                    <a:pt x="956" y="2328"/>
                  </a:lnTo>
                  <a:lnTo>
                    <a:pt x="966" y="2330"/>
                  </a:lnTo>
                  <a:lnTo>
                    <a:pt x="977" y="2332"/>
                  </a:lnTo>
                  <a:lnTo>
                    <a:pt x="981" y="2332"/>
                  </a:lnTo>
                  <a:lnTo>
                    <a:pt x="987" y="2334"/>
                  </a:lnTo>
                  <a:lnTo>
                    <a:pt x="992" y="2334"/>
                  </a:lnTo>
                  <a:lnTo>
                    <a:pt x="998" y="2336"/>
                  </a:lnTo>
                  <a:lnTo>
                    <a:pt x="1007" y="2336"/>
                  </a:lnTo>
                  <a:lnTo>
                    <a:pt x="1017" y="2338"/>
                  </a:lnTo>
                  <a:lnTo>
                    <a:pt x="1023" y="2338"/>
                  </a:lnTo>
                  <a:lnTo>
                    <a:pt x="1028" y="2338"/>
                  </a:lnTo>
                  <a:lnTo>
                    <a:pt x="1034" y="2338"/>
                  </a:lnTo>
                  <a:lnTo>
                    <a:pt x="1040" y="2338"/>
                  </a:lnTo>
                  <a:lnTo>
                    <a:pt x="1045" y="2336"/>
                  </a:lnTo>
                  <a:lnTo>
                    <a:pt x="1051" y="2336"/>
                  </a:lnTo>
                  <a:lnTo>
                    <a:pt x="1059" y="2336"/>
                  </a:lnTo>
                  <a:lnTo>
                    <a:pt x="1064" y="2336"/>
                  </a:lnTo>
                  <a:lnTo>
                    <a:pt x="1070" y="2336"/>
                  </a:lnTo>
                  <a:lnTo>
                    <a:pt x="1076" y="2336"/>
                  </a:lnTo>
                  <a:lnTo>
                    <a:pt x="1082" y="2334"/>
                  </a:lnTo>
                  <a:lnTo>
                    <a:pt x="1087" y="2334"/>
                  </a:lnTo>
                  <a:lnTo>
                    <a:pt x="1093" y="2332"/>
                  </a:lnTo>
                  <a:lnTo>
                    <a:pt x="1099" y="2332"/>
                  </a:lnTo>
                  <a:lnTo>
                    <a:pt x="1104" y="2330"/>
                  </a:lnTo>
                  <a:lnTo>
                    <a:pt x="1110" y="2330"/>
                  </a:lnTo>
                  <a:lnTo>
                    <a:pt x="1116" y="2328"/>
                  </a:lnTo>
                  <a:lnTo>
                    <a:pt x="1122" y="2328"/>
                  </a:lnTo>
                  <a:lnTo>
                    <a:pt x="1127" y="2327"/>
                  </a:lnTo>
                  <a:lnTo>
                    <a:pt x="1133" y="2327"/>
                  </a:lnTo>
                  <a:lnTo>
                    <a:pt x="1141" y="2325"/>
                  </a:lnTo>
                  <a:lnTo>
                    <a:pt x="1144" y="2323"/>
                  </a:lnTo>
                  <a:lnTo>
                    <a:pt x="1152" y="2321"/>
                  </a:lnTo>
                  <a:lnTo>
                    <a:pt x="1158" y="2319"/>
                  </a:lnTo>
                  <a:lnTo>
                    <a:pt x="1163" y="2317"/>
                  </a:lnTo>
                  <a:lnTo>
                    <a:pt x="1169" y="2317"/>
                  </a:lnTo>
                  <a:lnTo>
                    <a:pt x="1175" y="2315"/>
                  </a:lnTo>
                  <a:lnTo>
                    <a:pt x="1180" y="2313"/>
                  </a:lnTo>
                  <a:lnTo>
                    <a:pt x="1186" y="2311"/>
                  </a:lnTo>
                  <a:lnTo>
                    <a:pt x="1192" y="2309"/>
                  </a:lnTo>
                  <a:lnTo>
                    <a:pt x="1196" y="2306"/>
                  </a:lnTo>
                  <a:lnTo>
                    <a:pt x="1201" y="2304"/>
                  </a:lnTo>
                  <a:lnTo>
                    <a:pt x="1207" y="2300"/>
                  </a:lnTo>
                  <a:lnTo>
                    <a:pt x="1213" y="2298"/>
                  </a:lnTo>
                  <a:lnTo>
                    <a:pt x="1219" y="2298"/>
                  </a:lnTo>
                  <a:lnTo>
                    <a:pt x="1224" y="2296"/>
                  </a:lnTo>
                  <a:lnTo>
                    <a:pt x="1234" y="2290"/>
                  </a:lnTo>
                  <a:lnTo>
                    <a:pt x="1245" y="2285"/>
                  </a:lnTo>
                  <a:lnTo>
                    <a:pt x="1249" y="2283"/>
                  </a:lnTo>
                  <a:lnTo>
                    <a:pt x="1255" y="2279"/>
                  </a:lnTo>
                  <a:lnTo>
                    <a:pt x="1260" y="2277"/>
                  </a:lnTo>
                  <a:lnTo>
                    <a:pt x="1266" y="2275"/>
                  </a:lnTo>
                  <a:lnTo>
                    <a:pt x="1274" y="2268"/>
                  </a:lnTo>
                  <a:lnTo>
                    <a:pt x="1283" y="2262"/>
                  </a:lnTo>
                  <a:lnTo>
                    <a:pt x="1293" y="2256"/>
                  </a:lnTo>
                  <a:lnTo>
                    <a:pt x="1300" y="2251"/>
                  </a:lnTo>
                  <a:lnTo>
                    <a:pt x="1308" y="2243"/>
                  </a:lnTo>
                  <a:lnTo>
                    <a:pt x="1316" y="2235"/>
                  </a:lnTo>
                  <a:lnTo>
                    <a:pt x="1321" y="2230"/>
                  </a:lnTo>
                  <a:lnTo>
                    <a:pt x="1331" y="2222"/>
                  </a:lnTo>
                  <a:lnTo>
                    <a:pt x="1335" y="2213"/>
                  </a:lnTo>
                  <a:lnTo>
                    <a:pt x="1340" y="2205"/>
                  </a:lnTo>
                  <a:lnTo>
                    <a:pt x="1346" y="2197"/>
                  </a:lnTo>
                  <a:lnTo>
                    <a:pt x="1350" y="2190"/>
                  </a:lnTo>
                  <a:lnTo>
                    <a:pt x="1354" y="2182"/>
                  </a:lnTo>
                  <a:lnTo>
                    <a:pt x="1357" y="2173"/>
                  </a:lnTo>
                  <a:lnTo>
                    <a:pt x="1359" y="2165"/>
                  </a:lnTo>
                  <a:lnTo>
                    <a:pt x="1363" y="2156"/>
                  </a:lnTo>
                  <a:lnTo>
                    <a:pt x="1363" y="2146"/>
                  </a:lnTo>
                  <a:lnTo>
                    <a:pt x="1365" y="2138"/>
                  </a:lnTo>
                  <a:lnTo>
                    <a:pt x="1367" y="2129"/>
                  </a:lnTo>
                  <a:lnTo>
                    <a:pt x="1369" y="2119"/>
                  </a:lnTo>
                  <a:lnTo>
                    <a:pt x="1369" y="2110"/>
                  </a:lnTo>
                  <a:lnTo>
                    <a:pt x="1369" y="2102"/>
                  </a:lnTo>
                  <a:lnTo>
                    <a:pt x="1369" y="2093"/>
                  </a:lnTo>
                  <a:lnTo>
                    <a:pt x="1371" y="2083"/>
                  </a:lnTo>
                  <a:lnTo>
                    <a:pt x="1369" y="2074"/>
                  </a:lnTo>
                  <a:lnTo>
                    <a:pt x="1369" y="2064"/>
                  </a:lnTo>
                  <a:lnTo>
                    <a:pt x="1367" y="2055"/>
                  </a:lnTo>
                  <a:lnTo>
                    <a:pt x="1367" y="2045"/>
                  </a:lnTo>
                  <a:lnTo>
                    <a:pt x="1365" y="2036"/>
                  </a:lnTo>
                  <a:lnTo>
                    <a:pt x="1363" y="2028"/>
                  </a:lnTo>
                  <a:lnTo>
                    <a:pt x="1361" y="2019"/>
                  </a:lnTo>
                  <a:lnTo>
                    <a:pt x="1359" y="2011"/>
                  </a:lnTo>
                  <a:lnTo>
                    <a:pt x="1357" y="2002"/>
                  </a:lnTo>
                  <a:lnTo>
                    <a:pt x="1355" y="1992"/>
                  </a:lnTo>
                  <a:lnTo>
                    <a:pt x="1354" y="1984"/>
                  </a:lnTo>
                  <a:lnTo>
                    <a:pt x="1352" y="1975"/>
                  </a:lnTo>
                  <a:lnTo>
                    <a:pt x="1348" y="1965"/>
                  </a:lnTo>
                  <a:lnTo>
                    <a:pt x="1346" y="1958"/>
                  </a:lnTo>
                  <a:lnTo>
                    <a:pt x="1344" y="1950"/>
                  </a:lnTo>
                  <a:lnTo>
                    <a:pt x="1342" y="1943"/>
                  </a:lnTo>
                  <a:lnTo>
                    <a:pt x="1338" y="1935"/>
                  </a:lnTo>
                  <a:lnTo>
                    <a:pt x="1336" y="1927"/>
                  </a:lnTo>
                  <a:lnTo>
                    <a:pt x="1333" y="1920"/>
                  </a:lnTo>
                  <a:lnTo>
                    <a:pt x="1331" y="1912"/>
                  </a:lnTo>
                  <a:lnTo>
                    <a:pt x="1327" y="1905"/>
                  </a:lnTo>
                  <a:lnTo>
                    <a:pt x="1323" y="1897"/>
                  </a:lnTo>
                  <a:lnTo>
                    <a:pt x="1321" y="1891"/>
                  </a:lnTo>
                  <a:lnTo>
                    <a:pt x="1319" y="1886"/>
                  </a:lnTo>
                  <a:lnTo>
                    <a:pt x="1317" y="1878"/>
                  </a:lnTo>
                  <a:lnTo>
                    <a:pt x="1314" y="1872"/>
                  </a:lnTo>
                  <a:lnTo>
                    <a:pt x="1312" y="1867"/>
                  </a:lnTo>
                  <a:lnTo>
                    <a:pt x="1310" y="1861"/>
                  </a:lnTo>
                  <a:lnTo>
                    <a:pt x="1306" y="1855"/>
                  </a:lnTo>
                  <a:lnTo>
                    <a:pt x="1304" y="1849"/>
                  </a:lnTo>
                  <a:lnTo>
                    <a:pt x="1302" y="1846"/>
                  </a:lnTo>
                  <a:lnTo>
                    <a:pt x="1300" y="1842"/>
                  </a:lnTo>
                  <a:lnTo>
                    <a:pt x="1296" y="1832"/>
                  </a:lnTo>
                  <a:lnTo>
                    <a:pt x="1293" y="1825"/>
                  </a:lnTo>
                  <a:lnTo>
                    <a:pt x="1289" y="1817"/>
                  </a:lnTo>
                  <a:lnTo>
                    <a:pt x="1287" y="1811"/>
                  </a:lnTo>
                  <a:lnTo>
                    <a:pt x="1283" y="1804"/>
                  </a:lnTo>
                  <a:lnTo>
                    <a:pt x="1283" y="1802"/>
                  </a:lnTo>
                  <a:lnTo>
                    <a:pt x="1285" y="1804"/>
                  </a:lnTo>
                  <a:lnTo>
                    <a:pt x="1293" y="1808"/>
                  </a:lnTo>
                  <a:lnTo>
                    <a:pt x="1296" y="1810"/>
                  </a:lnTo>
                  <a:lnTo>
                    <a:pt x="1304" y="1813"/>
                  </a:lnTo>
                  <a:lnTo>
                    <a:pt x="1312" y="1817"/>
                  </a:lnTo>
                  <a:lnTo>
                    <a:pt x="1321" y="1823"/>
                  </a:lnTo>
                  <a:lnTo>
                    <a:pt x="1325" y="1825"/>
                  </a:lnTo>
                  <a:lnTo>
                    <a:pt x="1331" y="1827"/>
                  </a:lnTo>
                  <a:lnTo>
                    <a:pt x="1336" y="1829"/>
                  </a:lnTo>
                  <a:lnTo>
                    <a:pt x="1342" y="1832"/>
                  </a:lnTo>
                  <a:lnTo>
                    <a:pt x="1346" y="1834"/>
                  </a:lnTo>
                  <a:lnTo>
                    <a:pt x="1352" y="1838"/>
                  </a:lnTo>
                  <a:lnTo>
                    <a:pt x="1359" y="1840"/>
                  </a:lnTo>
                  <a:lnTo>
                    <a:pt x="1365" y="1844"/>
                  </a:lnTo>
                  <a:lnTo>
                    <a:pt x="1371" y="1846"/>
                  </a:lnTo>
                  <a:lnTo>
                    <a:pt x="1378" y="1849"/>
                  </a:lnTo>
                  <a:lnTo>
                    <a:pt x="1384" y="1851"/>
                  </a:lnTo>
                  <a:lnTo>
                    <a:pt x="1393" y="1855"/>
                  </a:lnTo>
                  <a:lnTo>
                    <a:pt x="1399" y="1857"/>
                  </a:lnTo>
                  <a:lnTo>
                    <a:pt x="1407" y="1861"/>
                  </a:lnTo>
                  <a:lnTo>
                    <a:pt x="1416" y="1863"/>
                  </a:lnTo>
                  <a:lnTo>
                    <a:pt x="1424" y="1867"/>
                  </a:lnTo>
                  <a:lnTo>
                    <a:pt x="1432" y="1870"/>
                  </a:lnTo>
                  <a:lnTo>
                    <a:pt x="1439" y="1872"/>
                  </a:lnTo>
                  <a:lnTo>
                    <a:pt x="1447" y="1876"/>
                  </a:lnTo>
                  <a:lnTo>
                    <a:pt x="1456" y="1878"/>
                  </a:lnTo>
                  <a:lnTo>
                    <a:pt x="1464" y="1882"/>
                  </a:lnTo>
                  <a:lnTo>
                    <a:pt x="1473" y="1884"/>
                  </a:lnTo>
                  <a:lnTo>
                    <a:pt x="1481" y="1887"/>
                  </a:lnTo>
                  <a:lnTo>
                    <a:pt x="1490" y="1891"/>
                  </a:lnTo>
                  <a:lnTo>
                    <a:pt x="1500" y="1893"/>
                  </a:lnTo>
                  <a:lnTo>
                    <a:pt x="1509" y="1897"/>
                  </a:lnTo>
                  <a:lnTo>
                    <a:pt x="1519" y="1901"/>
                  </a:lnTo>
                  <a:lnTo>
                    <a:pt x="1528" y="1903"/>
                  </a:lnTo>
                  <a:lnTo>
                    <a:pt x="1536" y="1907"/>
                  </a:lnTo>
                  <a:lnTo>
                    <a:pt x="1546" y="1908"/>
                  </a:lnTo>
                  <a:lnTo>
                    <a:pt x="1555" y="1912"/>
                  </a:lnTo>
                  <a:lnTo>
                    <a:pt x="1567" y="1914"/>
                  </a:lnTo>
                  <a:lnTo>
                    <a:pt x="1574" y="1916"/>
                  </a:lnTo>
                  <a:lnTo>
                    <a:pt x="1584" y="1918"/>
                  </a:lnTo>
                  <a:lnTo>
                    <a:pt x="1595" y="1920"/>
                  </a:lnTo>
                  <a:lnTo>
                    <a:pt x="1605" y="1924"/>
                  </a:lnTo>
                  <a:lnTo>
                    <a:pt x="1614" y="1926"/>
                  </a:lnTo>
                  <a:lnTo>
                    <a:pt x="1624" y="1927"/>
                  </a:lnTo>
                  <a:lnTo>
                    <a:pt x="1633" y="1929"/>
                  </a:lnTo>
                  <a:lnTo>
                    <a:pt x="1645" y="1931"/>
                  </a:lnTo>
                  <a:lnTo>
                    <a:pt x="1654" y="1933"/>
                  </a:lnTo>
                  <a:lnTo>
                    <a:pt x="1664" y="1935"/>
                  </a:lnTo>
                  <a:lnTo>
                    <a:pt x="1675" y="1935"/>
                  </a:lnTo>
                  <a:lnTo>
                    <a:pt x="1684" y="1937"/>
                  </a:lnTo>
                  <a:lnTo>
                    <a:pt x="1694" y="1937"/>
                  </a:lnTo>
                  <a:lnTo>
                    <a:pt x="1705" y="1939"/>
                  </a:lnTo>
                  <a:lnTo>
                    <a:pt x="1715" y="1939"/>
                  </a:lnTo>
                  <a:lnTo>
                    <a:pt x="1724" y="1941"/>
                  </a:lnTo>
                  <a:lnTo>
                    <a:pt x="1734" y="1941"/>
                  </a:lnTo>
                  <a:lnTo>
                    <a:pt x="1743" y="1941"/>
                  </a:lnTo>
                  <a:lnTo>
                    <a:pt x="1753" y="1941"/>
                  </a:lnTo>
                  <a:lnTo>
                    <a:pt x="1762" y="1941"/>
                  </a:lnTo>
                  <a:lnTo>
                    <a:pt x="1774" y="1941"/>
                  </a:lnTo>
                  <a:lnTo>
                    <a:pt x="1783" y="1941"/>
                  </a:lnTo>
                  <a:lnTo>
                    <a:pt x="1793" y="1939"/>
                  </a:lnTo>
                  <a:lnTo>
                    <a:pt x="1804" y="1939"/>
                  </a:lnTo>
                  <a:lnTo>
                    <a:pt x="1814" y="1937"/>
                  </a:lnTo>
                  <a:lnTo>
                    <a:pt x="1823" y="1937"/>
                  </a:lnTo>
                  <a:lnTo>
                    <a:pt x="1833" y="1935"/>
                  </a:lnTo>
                  <a:lnTo>
                    <a:pt x="1844" y="1935"/>
                  </a:lnTo>
                  <a:lnTo>
                    <a:pt x="1856" y="1933"/>
                  </a:lnTo>
                  <a:lnTo>
                    <a:pt x="1865" y="1933"/>
                  </a:lnTo>
                  <a:lnTo>
                    <a:pt x="1875" y="1931"/>
                  </a:lnTo>
                  <a:lnTo>
                    <a:pt x="1886" y="1931"/>
                  </a:lnTo>
                  <a:lnTo>
                    <a:pt x="1896" y="1927"/>
                  </a:lnTo>
                  <a:lnTo>
                    <a:pt x="1907" y="1926"/>
                  </a:lnTo>
                  <a:lnTo>
                    <a:pt x="1916" y="1924"/>
                  </a:lnTo>
                  <a:lnTo>
                    <a:pt x="1926" y="1922"/>
                  </a:lnTo>
                  <a:lnTo>
                    <a:pt x="1935" y="1920"/>
                  </a:lnTo>
                  <a:lnTo>
                    <a:pt x="1947" y="1918"/>
                  </a:lnTo>
                  <a:lnTo>
                    <a:pt x="1958" y="1916"/>
                  </a:lnTo>
                  <a:lnTo>
                    <a:pt x="1968" y="1914"/>
                  </a:lnTo>
                  <a:lnTo>
                    <a:pt x="1977" y="1910"/>
                  </a:lnTo>
                  <a:lnTo>
                    <a:pt x="1989" y="1908"/>
                  </a:lnTo>
                  <a:lnTo>
                    <a:pt x="1998" y="1905"/>
                  </a:lnTo>
                  <a:lnTo>
                    <a:pt x="2010" y="1903"/>
                  </a:lnTo>
                  <a:lnTo>
                    <a:pt x="2019" y="1899"/>
                  </a:lnTo>
                  <a:lnTo>
                    <a:pt x="2031" y="1895"/>
                  </a:lnTo>
                  <a:lnTo>
                    <a:pt x="2040" y="1893"/>
                  </a:lnTo>
                  <a:lnTo>
                    <a:pt x="2051" y="1889"/>
                  </a:lnTo>
                  <a:lnTo>
                    <a:pt x="2061" y="1886"/>
                  </a:lnTo>
                  <a:lnTo>
                    <a:pt x="2070" y="1882"/>
                  </a:lnTo>
                  <a:lnTo>
                    <a:pt x="2080" y="1878"/>
                  </a:lnTo>
                  <a:lnTo>
                    <a:pt x="2090" y="1874"/>
                  </a:lnTo>
                  <a:lnTo>
                    <a:pt x="2099" y="1870"/>
                  </a:lnTo>
                  <a:lnTo>
                    <a:pt x="2110" y="1867"/>
                  </a:lnTo>
                  <a:lnTo>
                    <a:pt x="2120" y="1863"/>
                  </a:lnTo>
                  <a:lnTo>
                    <a:pt x="2131" y="1859"/>
                  </a:lnTo>
                  <a:lnTo>
                    <a:pt x="2141" y="1855"/>
                  </a:lnTo>
                  <a:lnTo>
                    <a:pt x="2150" y="1851"/>
                  </a:lnTo>
                  <a:lnTo>
                    <a:pt x="2160" y="1846"/>
                  </a:lnTo>
                  <a:lnTo>
                    <a:pt x="2169" y="1842"/>
                  </a:lnTo>
                  <a:lnTo>
                    <a:pt x="2179" y="1838"/>
                  </a:lnTo>
                  <a:lnTo>
                    <a:pt x="2188" y="1832"/>
                  </a:lnTo>
                  <a:lnTo>
                    <a:pt x="2198" y="1829"/>
                  </a:lnTo>
                  <a:lnTo>
                    <a:pt x="2209" y="1825"/>
                  </a:lnTo>
                  <a:lnTo>
                    <a:pt x="2219" y="1817"/>
                  </a:lnTo>
                  <a:lnTo>
                    <a:pt x="2228" y="1813"/>
                  </a:lnTo>
                  <a:lnTo>
                    <a:pt x="2236" y="1808"/>
                  </a:lnTo>
                  <a:lnTo>
                    <a:pt x="2245" y="1802"/>
                  </a:lnTo>
                  <a:lnTo>
                    <a:pt x="2255" y="1796"/>
                  </a:lnTo>
                  <a:lnTo>
                    <a:pt x="2264" y="1792"/>
                  </a:lnTo>
                  <a:lnTo>
                    <a:pt x="2274" y="1787"/>
                  </a:lnTo>
                  <a:lnTo>
                    <a:pt x="2283" y="1781"/>
                  </a:lnTo>
                  <a:lnTo>
                    <a:pt x="2293" y="1775"/>
                  </a:lnTo>
                  <a:lnTo>
                    <a:pt x="2301" y="1770"/>
                  </a:lnTo>
                  <a:lnTo>
                    <a:pt x="2310" y="1764"/>
                  </a:lnTo>
                  <a:lnTo>
                    <a:pt x="2320" y="1758"/>
                  </a:lnTo>
                  <a:lnTo>
                    <a:pt x="2327" y="1753"/>
                  </a:lnTo>
                  <a:lnTo>
                    <a:pt x="2337" y="1747"/>
                  </a:lnTo>
                  <a:lnTo>
                    <a:pt x="2344" y="1741"/>
                  </a:lnTo>
                  <a:lnTo>
                    <a:pt x="2354" y="1735"/>
                  </a:lnTo>
                  <a:lnTo>
                    <a:pt x="2361" y="1728"/>
                  </a:lnTo>
                  <a:lnTo>
                    <a:pt x="2371" y="1722"/>
                  </a:lnTo>
                  <a:lnTo>
                    <a:pt x="2379" y="1715"/>
                  </a:lnTo>
                  <a:lnTo>
                    <a:pt x="2388" y="1709"/>
                  </a:lnTo>
                  <a:lnTo>
                    <a:pt x="2396" y="1703"/>
                  </a:lnTo>
                  <a:lnTo>
                    <a:pt x="2403" y="1697"/>
                  </a:lnTo>
                  <a:lnTo>
                    <a:pt x="2411" y="1690"/>
                  </a:lnTo>
                  <a:lnTo>
                    <a:pt x="2419" y="1684"/>
                  </a:lnTo>
                  <a:lnTo>
                    <a:pt x="2426" y="1677"/>
                  </a:lnTo>
                  <a:lnTo>
                    <a:pt x="2434" y="1671"/>
                  </a:lnTo>
                  <a:lnTo>
                    <a:pt x="2441" y="1663"/>
                  </a:lnTo>
                  <a:lnTo>
                    <a:pt x="2449" y="1658"/>
                  </a:lnTo>
                  <a:lnTo>
                    <a:pt x="2457" y="1650"/>
                  </a:lnTo>
                  <a:lnTo>
                    <a:pt x="2464" y="1642"/>
                  </a:lnTo>
                  <a:lnTo>
                    <a:pt x="2472" y="1637"/>
                  </a:lnTo>
                  <a:lnTo>
                    <a:pt x="2479" y="1629"/>
                  </a:lnTo>
                  <a:lnTo>
                    <a:pt x="2485" y="1621"/>
                  </a:lnTo>
                  <a:lnTo>
                    <a:pt x="2493" y="1614"/>
                  </a:lnTo>
                  <a:lnTo>
                    <a:pt x="2498" y="1606"/>
                  </a:lnTo>
                  <a:lnTo>
                    <a:pt x="2506" y="1600"/>
                  </a:lnTo>
                  <a:lnTo>
                    <a:pt x="2512" y="1593"/>
                  </a:lnTo>
                  <a:lnTo>
                    <a:pt x="2519" y="1585"/>
                  </a:lnTo>
                  <a:lnTo>
                    <a:pt x="2525" y="1578"/>
                  </a:lnTo>
                  <a:lnTo>
                    <a:pt x="2533" y="1570"/>
                  </a:lnTo>
                  <a:lnTo>
                    <a:pt x="2538" y="1562"/>
                  </a:lnTo>
                  <a:lnTo>
                    <a:pt x="2546" y="1555"/>
                  </a:lnTo>
                  <a:lnTo>
                    <a:pt x="2552" y="1547"/>
                  </a:lnTo>
                  <a:lnTo>
                    <a:pt x="2559" y="1542"/>
                  </a:lnTo>
                  <a:lnTo>
                    <a:pt x="2565" y="1532"/>
                  </a:lnTo>
                  <a:lnTo>
                    <a:pt x="2571" y="1526"/>
                  </a:lnTo>
                  <a:lnTo>
                    <a:pt x="2576" y="1517"/>
                  </a:lnTo>
                  <a:lnTo>
                    <a:pt x="2584" y="1511"/>
                  </a:lnTo>
                  <a:lnTo>
                    <a:pt x="2588" y="1502"/>
                  </a:lnTo>
                  <a:lnTo>
                    <a:pt x="2593" y="1494"/>
                  </a:lnTo>
                  <a:lnTo>
                    <a:pt x="2599" y="1485"/>
                  </a:lnTo>
                  <a:lnTo>
                    <a:pt x="2605" y="1477"/>
                  </a:lnTo>
                  <a:lnTo>
                    <a:pt x="2611" y="1469"/>
                  </a:lnTo>
                  <a:lnTo>
                    <a:pt x="2616" y="1460"/>
                  </a:lnTo>
                  <a:lnTo>
                    <a:pt x="2622" y="1452"/>
                  </a:lnTo>
                  <a:lnTo>
                    <a:pt x="2628" y="1445"/>
                  </a:lnTo>
                  <a:lnTo>
                    <a:pt x="2631" y="1435"/>
                  </a:lnTo>
                  <a:lnTo>
                    <a:pt x="2637" y="1428"/>
                  </a:lnTo>
                  <a:lnTo>
                    <a:pt x="2643" y="1418"/>
                  </a:lnTo>
                  <a:lnTo>
                    <a:pt x="2649" y="1408"/>
                  </a:lnTo>
                  <a:lnTo>
                    <a:pt x="2652" y="1401"/>
                  </a:lnTo>
                  <a:lnTo>
                    <a:pt x="2658" y="1391"/>
                  </a:lnTo>
                  <a:lnTo>
                    <a:pt x="2664" y="1384"/>
                  </a:lnTo>
                  <a:lnTo>
                    <a:pt x="2670" y="1376"/>
                  </a:lnTo>
                  <a:lnTo>
                    <a:pt x="2673" y="1367"/>
                  </a:lnTo>
                  <a:lnTo>
                    <a:pt x="2677" y="1357"/>
                  </a:lnTo>
                  <a:lnTo>
                    <a:pt x="2681" y="1350"/>
                  </a:lnTo>
                  <a:lnTo>
                    <a:pt x="2687" y="1340"/>
                  </a:lnTo>
                  <a:lnTo>
                    <a:pt x="2690" y="1331"/>
                  </a:lnTo>
                  <a:lnTo>
                    <a:pt x="2694" y="1321"/>
                  </a:lnTo>
                  <a:lnTo>
                    <a:pt x="2700" y="1312"/>
                  </a:lnTo>
                  <a:lnTo>
                    <a:pt x="2704" y="1304"/>
                  </a:lnTo>
                  <a:lnTo>
                    <a:pt x="2708" y="1294"/>
                  </a:lnTo>
                  <a:lnTo>
                    <a:pt x="2711" y="1285"/>
                  </a:lnTo>
                  <a:lnTo>
                    <a:pt x="2715" y="1275"/>
                  </a:lnTo>
                  <a:lnTo>
                    <a:pt x="2721" y="1266"/>
                  </a:lnTo>
                  <a:lnTo>
                    <a:pt x="2725" y="1256"/>
                  </a:lnTo>
                  <a:lnTo>
                    <a:pt x="2728" y="1247"/>
                  </a:lnTo>
                  <a:lnTo>
                    <a:pt x="2732" y="1237"/>
                  </a:lnTo>
                  <a:lnTo>
                    <a:pt x="2738" y="1230"/>
                  </a:lnTo>
                  <a:lnTo>
                    <a:pt x="2742" y="1218"/>
                  </a:lnTo>
                  <a:lnTo>
                    <a:pt x="2746" y="1209"/>
                  </a:lnTo>
                  <a:lnTo>
                    <a:pt x="2748" y="1199"/>
                  </a:lnTo>
                  <a:lnTo>
                    <a:pt x="2751" y="1190"/>
                  </a:lnTo>
                  <a:lnTo>
                    <a:pt x="2755" y="1179"/>
                  </a:lnTo>
                  <a:lnTo>
                    <a:pt x="2759" y="1169"/>
                  </a:lnTo>
                  <a:lnTo>
                    <a:pt x="2761" y="1159"/>
                  </a:lnTo>
                  <a:lnTo>
                    <a:pt x="2765" y="1150"/>
                  </a:lnTo>
                  <a:lnTo>
                    <a:pt x="2768" y="1140"/>
                  </a:lnTo>
                  <a:lnTo>
                    <a:pt x="2770" y="1131"/>
                  </a:lnTo>
                  <a:lnTo>
                    <a:pt x="2774" y="1120"/>
                  </a:lnTo>
                  <a:lnTo>
                    <a:pt x="2776" y="1110"/>
                  </a:lnTo>
                  <a:lnTo>
                    <a:pt x="2780" y="1099"/>
                  </a:lnTo>
                  <a:lnTo>
                    <a:pt x="2782" y="1089"/>
                  </a:lnTo>
                  <a:lnTo>
                    <a:pt x="2786" y="1080"/>
                  </a:lnTo>
                  <a:lnTo>
                    <a:pt x="2787" y="1070"/>
                  </a:lnTo>
                  <a:lnTo>
                    <a:pt x="2789" y="1061"/>
                  </a:lnTo>
                  <a:lnTo>
                    <a:pt x="2791" y="1049"/>
                  </a:lnTo>
                  <a:lnTo>
                    <a:pt x="2793" y="1040"/>
                  </a:lnTo>
                  <a:lnTo>
                    <a:pt x="2797" y="1028"/>
                  </a:lnTo>
                  <a:lnTo>
                    <a:pt x="2799" y="1019"/>
                  </a:lnTo>
                  <a:lnTo>
                    <a:pt x="2801" y="1009"/>
                  </a:lnTo>
                  <a:lnTo>
                    <a:pt x="2803" y="998"/>
                  </a:lnTo>
                  <a:lnTo>
                    <a:pt x="2805" y="988"/>
                  </a:lnTo>
                  <a:lnTo>
                    <a:pt x="2806" y="979"/>
                  </a:lnTo>
                  <a:lnTo>
                    <a:pt x="2808" y="969"/>
                  </a:lnTo>
                  <a:lnTo>
                    <a:pt x="2808" y="958"/>
                  </a:lnTo>
                  <a:lnTo>
                    <a:pt x="2810" y="949"/>
                  </a:lnTo>
                  <a:lnTo>
                    <a:pt x="2812" y="937"/>
                  </a:lnTo>
                  <a:lnTo>
                    <a:pt x="2812" y="928"/>
                  </a:lnTo>
                  <a:lnTo>
                    <a:pt x="2814" y="918"/>
                  </a:lnTo>
                  <a:lnTo>
                    <a:pt x="2816" y="909"/>
                  </a:lnTo>
                  <a:lnTo>
                    <a:pt x="2816" y="897"/>
                  </a:lnTo>
                  <a:lnTo>
                    <a:pt x="2816" y="888"/>
                  </a:lnTo>
                  <a:lnTo>
                    <a:pt x="2816" y="876"/>
                  </a:lnTo>
                  <a:lnTo>
                    <a:pt x="2816" y="867"/>
                  </a:lnTo>
                  <a:lnTo>
                    <a:pt x="2816" y="855"/>
                  </a:lnTo>
                  <a:lnTo>
                    <a:pt x="2816" y="846"/>
                  </a:lnTo>
                  <a:lnTo>
                    <a:pt x="2816" y="836"/>
                  </a:lnTo>
                  <a:lnTo>
                    <a:pt x="2816" y="827"/>
                  </a:lnTo>
                  <a:lnTo>
                    <a:pt x="2816" y="815"/>
                  </a:lnTo>
                  <a:lnTo>
                    <a:pt x="2814" y="806"/>
                  </a:lnTo>
                  <a:lnTo>
                    <a:pt x="2814" y="796"/>
                  </a:lnTo>
                  <a:lnTo>
                    <a:pt x="2814" y="787"/>
                  </a:lnTo>
                  <a:lnTo>
                    <a:pt x="2812" y="776"/>
                  </a:lnTo>
                  <a:lnTo>
                    <a:pt x="2810" y="766"/>
                  </a:lnTo>
                  <a:lnTo>
                    <a:pt x="2810" y="757"/>
                  </a:lnTo>
                  <a:lnTo>
                    <a:pt x="2808" y="747"/>
                  </a:lnTo>
                  <a:lnTo>
                    <a:pt x="2806" y="738"/>
                  </a:lnTo>
                  <a:lnTo>
                    <a:pt x="2805" y="728"/>
                  </a:lnTo>
                  <a:lnTo>
                    <a:pt x="2803" y="717"/>
                  </a:lnTo>
                  <a:lnTo>
                    <a:pt x="2801" y="707"/>
                  </a:lnTo>
                  <a:lnTo>
                    <a:pt x="2797" y="698"/>
                  </a:lnTo>
                  <a:lnTo>
                    <a:pt x="2795" y="688"/>
                  </a:lnTo>
                  <a:lnTo>
                    <a:pt x="2791" y="679"/>
                  </a:lnTo>
                  <a:lnTo>
                    <a:pt x="2789" y="669"/>
                  </a:lnTo>
                  <a:lnTo>
                    <a:pt x="2786" y="660"/>
                  </a:lnTo>
                  <a:lnTo>
                    <a:pt x="2782" y="650"/>
                  </a:lnTo>
                  <a:lnTo>
                    <a:pt x="2778" y="641"/>
                  </a:lnTo>
                  <a:lnTo>
                    <a:pt x="2776" y="631"/>
                  </a:lnTo>
                  <a:lnTo>
                    <a:pt x="2770" y="622"/>
                  </a:lnTo>
                  <a:lnTo>
                    <a:pt x="2767" y="612"/>
                  </a:lnTo>
                  <a:lnTo>
                    <a:pt x="2763" y="604"/>
                  </a:lnTo>
                  <a:lnTo>
                    <a:pt x="2759" y="595"/>
                  </a:lnTo>
                  <a:lnTo>
                    <a:pt x="2753" y="585"/>
                  </a:lnTo>
                  <a:lnTo>
                    <a:pt x="2749" y="576"/>
                  </a:lnTo>
                  <a:lnTo>
                    <a:pt x="2744" y="566"/>
                  </a:lnTo>
                  <a:lnTo>
                    <a:pt x="2738" y="559"/>
                  </a:lnTo>
                  <a:lnTo>
                    <a:pt x="2732" y="549"/>
                  </a:lnTo>
                  <a:lnTo>
                    <a:pt x="2727" y="540"/>
                  </a:lnTo>
                  <a:lnTo>
                    <a:pt x="2721" y="530"/>
                  </a:lnTo>
                  <a:lnTo>
                    <a:pt x="2715" y="523"/>
                  </a:lnTo>
                  <a:lnTo>
                    <a:pt x="2708" y="513"/>
                  </a:lnTo>
                  <a:lnTo>
                    <a:pt x="2702" y="506"/>
                  </a:lnTo>
                  <a:lnTo>
                    <a:pt x="2694" y="496"/>
                  </a:lnTo>
                  <a:lnTo>
                    <a:pt x="2689" y="489"/>
                  </a:lnTo>
                  <a:lnTo>
                    <a:pt x="2681" y="479"/>
                  </a:lnTo>
                  <a:lnTo>
                    <a:pt x="2675" y="471"/>
                  </a:lnTo>
                  <a:lnTo>
                    <a:pt x="2668" y="462"/>
                  </a:lnTo>
                  <a:lnTo>
                    <a:pt x="2662" y="454"/>
                  </a:lnTo>
                  <a:lnTo>
                    <a:pt x="2652" y="447"/>
                  </a:lnTo>
                  <a:lnTo>
                    <a:pt x="2645" y="437"/>
                  </a:lnTo>
                  <a:lnTo>
                    <a:pt x="2637" y="430"/>
                  </a:lnTo>
                  <a:lnTo>
                    <a:pt x="2630" y="422"/>
                  </a:lnTo>
                  <a:lnTo>
                    <a:pt x="2620" y="414"/>
                  </a:lnTo>
                  <a:lnTo>
                    <a:pt x="2612" y="407"/>
                  </a:lnTo>
                  <a:lnTo>
                    <a:pt x="2603" y="397"/>
                  </a:lnTo>
                  <a:lnTo>
                    <a:pt x="2595" y="392"/>
                  </a:lnTo>
                  <a:lnTo>
                    <a:pt x="2588" y="382"/>
                  </a:lnTo>
                  <a:lnTo>
                    <a:pt x="2578" y="374"/>
                  </a:lnTo>
                  <a:lnTo>
                    <a:pt x="2571" y="367"/>
                  </a:lnTo>
                  <a:lnTo>
                    <a:pt x="2561" y="361"/>
                  </a:lnTo>
                  <a:lnTo>
                    <a:pt x="2552" y="354"/>
                  </a:lnTo>
                  <a:lnTo>
                    <a:pt x="2542" y="346"/>
                  </a:lnTo>
                  <a:lnTo>
                    <a:pt x="2535" y="338"/>
                  </a:lnTo>
                  <a:lnTo>
                    <a:pt x="2525" y="333"/>
                  </a:lnTo>
                  <a:lnTo>
                    <a:pt x="2515" y="325"/>
                  </a:lnTo>
                  <a:lnTo>
                    <a:pt x="2506" y="317"/>
                  </a:lnTo>
                  <a:lnTo>
                    <a:pt x="2496" y="310"/>
                  </a:lnTo>
                  <a:lnTo>
                    <a:pt x="2487" y="302"/>
                  </a:lnTo>
                  <a:lnTo>
                    <a:pt x="2477" y="295"/>
                  </a:lnTo>
                  <a:lnTo>
                    <a:pt x="2468" y="289"/>
                  </a:lnTo>
                  <a:lnTo>
                    <a:pt x="2457" y="281"/>
                  </a:lnTo>
                  <a:lnTo>
                    <a:pt x="2447" y="276"/>
                  </a:lnTo>
                  <a:lnTo>
                    <a:pt x="2438" y="268"/>
                  </a:lnTo>
                  <a:lnTo>
                    <a:pt x="2428" y="262"/>
                  </a:lnTo>
                  <a:lnTo>
                    <a:pt x="2417" y="255"/>
                  </a:lnTo>
                  <a:lnTo>
                    <a:pt x="2407" y="249"/>
                  </a:lnTo>
                  <a:lnTo>
                    <a:pt x="2398" y="243"/>
                  </a:lnTo>
                  <a:lnTo>
                    <a:pt x="2388" y="236"/>
                  </a:lnTo>
                  <a:lnTo>
                    <a:pt x="2377" y="230"/>
                  </a:lnTo>
                  <a:lnTo>
                    <a:pt x="2367" y="224"/>
                  </a:lnTo>
                  <a:lnTo>
                    <a:pt x="2356" y="217"/>
                  </a:lnTo>
                  <a:lnTo>
                    <a:pt x="2346" y="211"/>
                  </a:lnTo>
                  <a:lnTo>
                    <a:pt x="2335" y="205"/>
                  </a:lnTo>
                  <a:lnTo>
                    <a:pt x="2325" y="200"/>
                  </a:lnTo>
                  <a:lnTo>
                    <a:pt x="2314" y="194"/>
                  </a:lnTo>
                  <a:lnTo>
                    <a:pt x="2304" y="188"/>
                  </a:lnTo>
                  <a:lnTo>
                    <a:pt x="2293" y="182"/>
                  </a:lnTo>
                  <a:lnTo>
                    <a:pt x="2283" y="177"/>
                  </a:lnTo>
                  <a:lnTo>
                    <a:pt x="2272" y="171"/>
                  </a:lnTo>
                  <a:lnTo>
                    <a:pt x="2263" y="165"/>
                  </a:lnTo>
                  <a:lnTo>
                    <a:pt x="2253" y="160"/>
                  </a:lnTo>
                  <a:lnTo>
                    <a:pt x="2244" y="154"/>
                  </a:lnTo>
                  <a:lnTo>
                    <a:pt x="2232" y="148"/>
                  </a:lnTo>
                  <a:lnTo>
                    <a:pt x="2223" y="143"/>
                  </a:lnTo>
                  <a:lnTo>
                    <a:pt x="2213" y="139"/>
                  </a:lnTo>
                  <a:lnTo>
                    <a:pt x="2204" y="133"/>
                  </a:lnTo>
                  <a:lnTo>
                    <a:pt x="2190" y="127"/>
                  </a:lnTo>
                  <a:lnTo>
                    <a:pt x="2181" y="124"/>
                  </a:lnTo>
                  <a:lnTo>
                    <a:pt x="2169" y="118"/>
                  </a:lnTo>
                  <a:lnTo>
                    <a:pt x="2160" y="114"/>
                  </a:lnTo>
                  <a:lnTo>
                    <a:pt x="2150" y="108"/>
                  </a:lnTo>
                  <a:lnTo>
                    <a:pt x="2141" y="105"/>
                  </a:lnTo>
                  <a:lnTo>
                    <a:pt x="2129" y="99"/>
                  </a:lnTo>
                  <a:lnTo>
                    <a:pt x="2120" y="95"/>
                  </a:lnTo>
                  <a:lnTo>
                    <a:pt x="2110" y="91"/>
                  </a:lnTo>
                  <a:lnTo>
                    <a:pt x="2099" y="87"/>
                  </a:lnTo>
                  <a:lnTo>
                    <a:pt x="2090" y="82"/>
                  </a:lnTo>
                  <a:lnTo>
                    <a:pt x="2080" y="78"/>
                  </a:lnTo>
                  <a:lnTo>
                    <a:pt x="2069" y="72"/>
                  </a:lnTo>
                  <a:lnTo>
                    <a:pt x="2061" y="68"/>
                  </a:lnTo>
                  <a:lnTo>
                    <a:pt x="2050" y="65"/>
                  </a:lnTo>
                  <a:lnTo>
                    <a:pt x="2042" y="63"/>
                  </a:lnTo>
                  <a:lnTo>
                    <a:pt x="2031" y="57"/>
                  </a:lnTo>
                  <a:lnTo>
                    <a:pt x="2021" y="53"/>
                  </a:lnTo>
                  <a:lnTo>
                    <a:pt x="2012" y="49"/>
                  </a:lnTo>
                  <a:lnTo>
                    <a:pt x="2002" y="48"/>
                  </a:lnTo>
                  <a:lnTo>
                    <a:pt x="1993" y="44"/>
                  </a:lnTo>
                  <a:lnTo>
                    <a:pt x="1983" y="42"/>
                  </a:lnTo>
                  <a:lnTo>
                    <a:pt x="1974" y="38"/>
                  </a:lnTo>
                  <a:lnTo>
                    <a:pt x="1964" y="36"/>
                  </a:lnTo>
                  <a:lnTo>
                    <a:pt x="1954" y="32"/>
                  </a:lnTo>
                  <a:lnTo>
                    <a:pt x="1945" y="30"/>
                  </a:lnTo>
                  <a:lnTo>
                    <a:pt x="1935" y="27"/>
                  </a:lnTo>
                  <a:lnTo>
                    <a:pt x="1926" y="25"/>
                  </a:lnTo>
                  <a:lnTo>
                    <a:pt x="1916" y="21"/>
                  </a:lnTo>
                  <a:lnTo>
                    <a:pt x="1907" y="19"/>
                  </a:lnTo>
                  <a:lnTo>
                    <a:pt x="1899" y="17"/>
                  </a:lnTo>
                  <a:lnTo>
                    <a:pt x="1890" y="17"/>
                  </a:lnTo>
                  <a:lnTo>
                    <a:pt x="1880" y="13"/>
                  </a:lnTo>
                  <a:lnTo>
                    <a:pt x="1873" y="11"/>
                  </a:lnTo>
                  <a:lnTo>
                    <a:pt x="1863" y="10"/>
                  </a:lnTo>
                  <a:lnTo>
                    <a:pt x="1854" y="10"/>
                  </a:lnTo>
                  <a:lnTo>
                    <a:pt x="1844" y="8"/>
                  </a:lnTo>
                  <a:lnTo>
                    <a:pt x="1837" y="6"/>
                  </a:lnTo>
                  <a:lnTo>
                    <a:pt x="1827" y="4"/>
                  </a:lnTo>
                  <a:lnTo>
                    <a:pt x="1819" y="4"/>
                  </a:lnTo>
                  <a:lnTo>
                    <a:pt x="1810" y="2"/>
                  </a:lnTo>
                  <a:lnTo>
                    <a:pt x="1800" y="2"/>
                  </a:lnTo>
                  <a:lnTo>
                    <a:pt x="1793" y="2"/>
                  </a:lnTo>
                  <a:lnTo>
                    <a:pt x="1783" y="2"/>
                  </a:lnTo>
                  <a:lnTo>
                    <a:pt x="1776" y="0"/>
                  </a:lnTo>
                  <a:lnTo>
                    <a:pt x="1768" y="0"/>
                  </a:lnTo>
                  <a:lnTo>
                    <a:pt x="1759" y="0"/>
                  </a:lnTo>
                  <a:lnTo>
                    <a:pt x="1751" y="2"/>
                  </a:lnTo>
                  <a:lnTo>
                    <a:pt x="1741" y="2"/>
                  </a:lnTo>
                  <a:lnTo>
                    <a:pt x="1734" y="2"/>
                  </a:lnTo>
                  <a:lnTo>
                    <a:pt x="1726" y="2"/>
                  </a:lnTo>
                  <a:lnTo>
                    <a:pt x="1719" y="2"/>
                  </a:lnTo>
                  <a:lnTo>
                    <a:pt x="1709" y="2"/>
                  </a:lnTo>
                  <a:lnTo>
                    <a:pt x="1702" y="4"/>
                  </a:lnTo>
                  <a:lnTo>
                    <a:pt x="1694" y="6"/>
                  </a:lnTo>
                  <a:lnTo>
                    <a:pt x="1686" y="8"/>
                  </a:lnTo>
                  <a:lnTo>
                    <a:pt x="1679" y="8"/>
                  </a:lnTo>
                  <a:lnTo>
                    <a:pt x="1671" y="10"/>
                  </a:lnTo>
                  <a:lnTo>
                    <a:pt x="1662" y="11"/>
                  </a:lnTo>
                  <a:lnTo>
                    <a:pt x="1656" y="13"/>
                  </a:lnTo>
                  <a:lnTo>
                    <a:pt x="1648" y="15"/>
                  </a:lnTo>
                  <a:lnTo>
                    <a:pt x="1641" y="19"/>
                  </a:lnTo>
                  <a:lnTo>
                    <a:pt x="1633" y="21"/>
                  </a:lnTo>
                  <a:lnTo>
                    <a:pt x="1627" y="25"/>
                  </a:lnTo>
                  <a:lnTo>
                    <a:pt x="1618" y="27"/>
                  </a:lnTo>
                  <a:lnTo>
                    <a:pt x="1612" y="29"/>
                  </a:lnTo>
                  <a:lnTo>
                    <a:pt x="1605" y="32"/>
                  </a:lnTo>
                  <a:lnTo>
                    <a:pt x="1597" y="36"/>
                  </a:lnTo>
                  <a:lnTo>
                    <a:pt x="1589" y="38"/>
                  </a:lnTo>
                  <a:lnTo>
                    <a:pt x="1582" y="42"/>
                  </a:lnTo>
                  <a:lnTo>
                    <a:pt x="1574" y="46"/>
                  </a:lnTo>
                  <a:lnTo>
                    <a:pt x="1568" y="49"/>
                  </a:lnTo>
                  <a:lnTo>
                    <a:pt x="1561" y="53"/>
                  </a:lnTo>
                  <a:lnTo>
                    <a:pt x="1555" y="57"/>
                  </a:lnTo>
                  <a:lnTo>
                    <a:pt x="1548" y="61"/>
                  </a:lnTo>
                  <a:lnTo>
                    <a:pt x="1542" y="67"/>
                  </a:lnTo>
                  <a:lnTo>
                    <a:pt x="1536" y="70"/>
                  </a:lnTo>
                  <a:lnTo>
                    <a:pt x="1528" y="76"/>
                  </a:lnTo>
                  <a:lnTo>
                    <a:pt x="1523" y="80"/>
                  </a:lnTo>
                  <a:lnTo>
                    <a:pt x="1517" y="86"/>
                  </a:lnTo>
                  <a:lnTo>
                    <a:pt x="1511" y="89"/>
                  </a:lnTo>
                  <a:lnTo>
                    <a:pt x="1506" y="93"/>
                  </a:lnTo>
                  <a:lnTo>
                    <a:pt x="1498" y="99"/>
                  </a:lnTo>
                  <a:lnTo>
                    <a:pt x="1494" y="103"/>
                  </a:lnTo>
                  <a:lnTo>
                    <a:pt x="1487" y="108"/>
                  </a:lnTo>
                  <a:lnTo>
                    <a:pt x="1481" y="112"/>
                  </a:lnTo>
                  <a:lnTo>
                    <a:pt x="1475" y="118"/>
                  </a:lnTo>
                  <a:lnTo>
                    <a:pt x="1471" y="124"/>
                  </a:lnTo>
                  <a:lnTo>
                    <a:pt x="1466" y="127"/>
                  </a:lnTo>
                  <a:lnTo>
                    <a:pt x="1460" y="131"/>
                  </a:lnTo>
                  <a:lnTo>
                    <a:pt x="1454" y="137"/>
                  </a:lnTo>
                  <a:lnTo>
                    <a:pt x="1451" y="143"/>
                  </a:lnTo>
                  <a:lnTo>
                    <a:pt x="1441" y="152"/>
                  </a:lnTo>
                  <a:lnTo>
                    <a:pt x="1432" y="163"/>
                  </a:lnTo>
                  <a:lnTo>
                    <a:pt x="1422" y="171"/>
                  </a:lnTo>
                  <a:lnTo>
                    <a:pt x="1414" y="181"/>
                  </a:lnTo>
                  <a:lnTo>
                    <a:pt x="1405" y="188"/>
                  </a:lnTo>
                  <a:lnTo>
                    <a:pt x="1399" y="198"/>
                  </a:lnTo>
                  <a:lnTo>
                    <a:pt x="1392" y="205"/>
                  </a:lnTo>
                  <a:lnTo>
                    <a:pt x="1386" y="215"/>
                  </a:lnTo>
                  <a:lnTo>
                    <a:pt x="1380" y="221"/>
                  </a:lnTo>
                  <a:lnTo>
                    <a:pt x="1374" y="228"/>
                  </a:lnTo>
                  <a:lnTo>
                    <a:pt x="1369" y="236"/>
                  </a:lnTo>
                  <a:lnTo>
                    <a:pt x="1367" y="240"/>
                  </a:lnTo>
                  <a:lnTo>
                    <a:pt x="1363" y="245"/>
                  </a:lnTo>
                  <a:lnTo>
                    <a:pt x="1361" y="249"/>
                  </a:lnTo>
                  <a:lnTo>
                    <a:pt x="1357" y="255"/>
                  </a:lnTo>
                  <a:lnTo>
                    <a:pt x="1355" y="259"/>
                  </a:lnTo>
                  <a:lnTo>
                    <a:pt x="1190" y="247"/>
                  </a:lnTo>
                  <a:lnTo>
                    <a:pt x="1125" y="300"/>
                  </a:lnTo>
                  <a:lnTo>
                    <a:pt x="1122" y="298"/>
                  </a:lnTo>
                  <a:lnTo>
                    <a:pt x="1114" y="295"/>
                  </a:lnTo>
                  <a:lnTo>
                    <a:pt x="1108" y="293"/>
                  </a:lnTo>
                  <a:lnTo>
                    <a:pt x="1103" y="291"/>
                  </a:lnTo>
                  <a:lnTo>
                    <a:pt x="1095" y="289"/>
                  </a:lnTo>
                  <a:lnTo>
                    <a:pt x="1089" y="287"/>
                  </a:lnTo>
                  <a:lnTo>
                    <a:pt x="1080" y="283"/>
                  </a:lnTo>
                  <a:lnTo>
                    <a:pt x="1072" y="281"/>
                  </a:lnTo>
                  <a:lnTo>
                    <a:pt x="1063" y="279"/>
                  </a:lnTo>
                  <a:lnTo>
                    <a:pt x="1053" y="279"/>
                  </a:lnTo>
                  <a:lnTo>
                    <a:pt x="1044" y="278"/>
                  </a:lnTo>
                  <a:lnTo>
                    <a:pt x="1034" y="278"/>
                  </a:lnTo>
                  <a:lnTo>
                    <a:pt x="1026" y="278"/>
                  </a:lnTo>
                  <a:lnTo>
                    <a:pt x="1019" y="279"/>
                  </a:lnTo>
                  <a:lnTo>
                    <a:pt x="1009" y="279"/>
                  </a:lnTo>
                  <a:lnTo>
                    <a:pt x="1002" y="281"/>
                  </a:lnTo>
                  <a:lnTo>
                    <a:pt x="994" y="285"/>
                  </a:lnTo>
                  <a:lnTo>
                    <a:pt x="988" y="289"/>
                  </a:lnTo>
                  <a:lnTo>
                    <a:pt x="981" y="293"/>
                  </a:lnTo>
                  <a:lnTo>
                    <a:pt x="975" y="297"/>
                  </a:lnTo>
                  <a:lnTo>
                    <a:pt x="969" y="302"/>
                  </a:lnTo>
                  <a:lnTo>
                    <a:pt x="966" y="306"/>
                  </a:lnTo>
                  <a:lnTo>
                    <a:pt x="956" y="316"/>
                  </a:lnTo>
                  <a:lnTo>
                    <a:pt x="950" y="323"/>
                  </a:lnTo>
                  <a:lnTo>
                    <a:pt x="947" y="329"/>
                  </a:lnTo>
                  <a:lnTo>
                    <a:pt x="947" y="331"/>
                  </a:lnTo>
                  <a:lnTo>
                    <a:pt x="945" y="329"/>
                  </a:lnTo>
                  <a:lnTo>
                    <a:pt x="943" y="327"/>
                  </a:lnTo>
                  <a:lnTo>
                    <a:pt x="939" y="323"/>
                  </a:lnTo>
                  <a:lnTo>
                    <a:pt x="933" y="317"/>
                  </a:lnTo>
                  <a:lnTo>
                    <a:pt x="928" y="312"/>
                  </a:lnTo>
                  <a:lnTo>
                    <a:pt x="920" y="304"/>
                  </a:lnTo>
                  <a:lnTo>
                    <a:pt x="910" y="297"/>
                  </a:lnTo>
                  <a:lnTo>
                    <a:pt x="903" y="289"/>
                  </a:lnTo>
                  <a:lnTo>
                    <a:pt x="897" y="285"/>
                  </a:lnTo>
                  <a:lnTo>
                    <a:pt x="891" y="281"/>
                  </a:lnTo>
                  <a:lnTo>
                    <a:pt x="884" y="278"/>
                  </a:lnTo>
                  <a:lnTo>
                    <a:pt x="880" y="274"/>
                  </a:lnTo>
                  <a:lnTo>
                    <a:pt x="874" y="270"/>
                  </a:lnTo>
                  <a:lnTo>
                    <a:pt x="869" y="268"/>
                  </a:lnTo>
                  <a:lnTo>
                    <a:pt x="863" y="264"/>
                  </a:lnTo>
                  <a:lnTo>
                    <a:pt x="857" y="262"/>
                  </a:lnTo>
                  <a:lnTo>
                    <a:pt x="850" y="260"/>
                  </a:lnTo>
                  <a:lnTo>
                    <a:pt x="844" y="257"/>
                  </a:lnTo>
                  <a:lnTo>
                    <a:pt x="836" y="255"/>
                  </a:lnTo>
                  <a:lnTo>
                    <a:pt x="831" y="255"/>
                  </a:lnTo>
                  <a:lnTo>
                    <a:pt x="825" y="253"/>
                  </a:lnTo>
                  <a:lnTo>
                    <a:pt x="819" y="253"/>
                  </a:lnTo>
                  <a:lnTo>
                    <a:pt x="812" y="253"/>
                  </a:lnTo>
                  <a:lnTo>
                    <a:pt x="806" y="253"/>
                  </a:lnTo>
                  <a:lnTo>
                    <a:pt x="798" y="253"/>
                  </a:lnTo>
                  <a:lnTo>
                    <a:pt x="791" y="255"/>
                  </a:lnTo>
                  <a:lnTo>
                    <a:pt x="785" y="257"/>
                  </a:lnTo>
                  <a:lnTo>
                    <a:pt x="779" y="259"/>
                  </a:lnTo>
                  <a:lnTo>
                    <a:pt x="772" y="260"/>
                  </a:lnTo>
                  <a:lnTo>
                    <a:pt x="766" y="264"/>
                  </a:lnTo>
                  <a:lnTo>
                    <a:pt x="760" y="268"/>
                  </a:lnTo>
                  <a:lnTo>
                    <a:pt x="754" y="272"/>
                  </a:lnTo>
                  <a:lnTo>
                    <a:pt x="747" y="274"/>
                  </a:lnTo>
                  <a:lnTo>
                    <a:pt x="741" y="278"/>
                  </a:lnTo>
                  <a:lnTo>
                    <a:pt x="735" y="281"/>
                  </a:lnTo>
                  <a:lnTo>
                    <a:pt x="730" y="287"/>
                  </a:lnTo>
                  <a:lnTo>
                    <a:pt x="724" y="291"/>
                  </a:lnTo>
                  <a:lnTo>
                    <a:pt x="718" y="295"/>
                  </a:lnTo>
                  <a:lnTo>
                    <a:pt x="715" y="298"/>
                  </a:lnTo>
                  <a:lnTo>
                    <a:pt x="709" y="304"/>
                  </a:lnTo>
                  <a:lnTo>
                    <a:pt x="697" y="314"/>
                  </a:lnTo>
                  <a:lnTo>
                    <a:pt x="690" y="321"/>
                  </a:lnTo>
                  <a:lnTo>
                    <a:pt x="682" y="329"/>
                  </a:lnTo>
                  <a:lnTo>
                    <a:pt x="677" y="336"/>
                  </a:lnTo>
                  <a:lnTo>
                    <a:pt x="671" y="342"/>
                  </a:lnTo>
                  <a:lnTo>
                    <a:pt x="669" y="348"/>
                  </a:lnTo>
                  <a:lnTo>
                    <a:pt x="665" y="350"/>
                  </a:lnTo>
                  <a:lnTo>
                    <a:pt x="665" y="352"/>
                  </a:lnTo>
                  <a:lnTo>
                    <a:pt x="665" y="352"/>
                  </a:lnTo>
                  <a:close/>
                </a:path>
              </a:pathLst>
            </a:custGeom>
            <a:solidFill>
              <a:srgbClr val="EBFC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96"/>
            <p:cNvSpPr>
              <a:spLocks/>
            </p:cNvSpPr>
            <p:nvPr/>
          </p:nvSpPr>
          <p:spPr bwMode="auto">
            <a:xfrm>
              <a:off x="3014" y="2167"/>
              <a:ext cx="941" cy="652"/>
            </a:xfrm>
            <a:custGeom>
              <a:avLst/>
              <a:gdLst>
                <a:gd name="T0" fmla="*/ 487 w 1881"/>
                <a:gd name="T1" fmla="*/ 81 h 1304"/>
                <a:gd name="T2" fmla="*/ 360 w 1881"/>
                <a:gd name="T3" fmla="*/ 93 h 1304"/>
                <a:gd name="T4" fmla="*/ 240 w 1881"/>
                <a:gd name="T5" fmla="*/ 228 h 1304"/>
                <a:gd name="T6" fmla="*/ 229 w 1881"/>
                <a:gd name="T7" fmla="*/ 368 h 1304"/>
                <a:gd name="T8" fmla="*/ 145 w 1881"/>
                <a:gd name="T9" fmla="*/ 467 h 1304"/>
                <a:gd name="T10" fmla="*/ 152 w 1881"/>
                <a:gd name="T11" fmla="*/ 602 h 1304"/>
                <a:gd name="T12" fmla="*/ 52 w 1881"/>
                <a:gd name="T13" fmla="*/ 733 h 1304"/>
                <a:gd name="T14" fmla="*/ 4 w 1881"/>
                <a:gd name="T15" fmla="*/ 857 h 1304"/>
                <a:gd name="T16" fmla="*/ 12 w 1881"/>
                <a:gd name="T17" fmla="*/ 978 h 1304"/>
                <a:gd name="T18" fmla="*/ 130 w 1881"/>
                <a:gd name="T19" fmla="*/ 1127 h 1304"/>
                <a:gd name="T20" fmla="*/ 248 w 1881"/>
                <a:gd name="T21" fmla="*/ 1169 h 1304"/>
                <a:gd name="T22" fmla="*/ 369 w 1881"/>
                <a:gd name="T23" fmla="*/ 1170 h 1304"/>
                <a:gd name="T24" fmla="*/ 489 w 1881"/>
                <a:gd name="T25" fmla="*/ 1184 h 1304"/>
                <a:gd name="T26" fmla="*/ 645 w 1881"/>
                <a:gd name="T27" fmla="*/ 1298 h 1304"/>
                <a:gd name="T28" fmla="*/ 831 w 1881"/>
                <a:gd name="T29" fmla="*/ 1254 h 1304"/>
                <a:gd name="T30" fmla="*/ 957 w 1881"/>
                <a:gd name="T31" fmla="*/ 1235 h 1304"/>
                <a:gd name="T32" fmla="*/ 1096 w 1881"/>
                <a:gd name="T33" fmla="*/ 1233 h 1304"/>
                <a:gd name="T34" fmla="*/ 1233 w 1881"/>
                <a:gd name="T35" fmla="*/ 1193 h 1304"/>
                <a:gd name="T36" fmla="*/ 1362 w 1881"/>
                <a:gd name="T37" fmla="*/ 1024 h 1304"/>
                <a:gd name="T38" fmla="*/ 1478 w 1881"/>
                <a:gd name="T39" fmla="*/ 994 h 1304"/>
                <a:gd name="T40" fmla="*/ 1588 w 1881"/>
                <a:gd name="T41" fmla="*/ 883 h 1304"/>
                <a:gd name="T42" fmla="*/ 1733 w 1881"/>
                <a:gd name="T43" fmla="*/ 861 h 1304"/>
                <a:gd name="T44" fmla="*/ 1862 w 1881"/>
                <a:gd name="T45" fmla="*/ 767 h 1304"/>
                <a:gd name="T46" fmla="*/ 1877 w 1881"/>
                <a:gd name="T47" fmla="*/ 634 h 1304"/>
                <a:gd name="T48" fmla="*/ 1826 w 1881"/>
                <a:gd name="T49" fmla="*/ 494 h 1304"/>
                <a:gd name="T50" fmla="*/ 1721 w 1881"/>
                <a:gd name="T51" fmla="*/ 393 h 1304"/>
                <a:gd name="T52" fmla="*/ 1708 w 1881"/>
                <a:gd name="T53" fmla="*/ 264 h 1304"/>
                <a:gd name="T54" fmla="*/ 1564 w 1881"/>
                <a:gd name="T55" fmla="*/ 186 h 1304"/>
                <a:gd name="T56" fmla="*/ 1461 w 1881"/>
                <a:gd name="T57" fmla="*/ 171 h 1304"/>
                <a:gd name="T58" fmla="*/ 1398 w 1881"/>
                <a:gd name="T59" fmla="*/ 49 h 1304"/>
                <a:gd name="T60" fmla="*/ 1263 w 1881"/>
                <a:gd name="T61" fmla="*/ 0 h 1304"/>
                <a:gd name="T62" fmla="*/ 1122 w 1881"/>
                <a:gd name="T63" fmla="*/ 41 h 1304"/>
                <a:gd name="T64" fmla="*/ 1139 w 1881"/>
                <a:gd name="T65" fmla="*/ 192 h 1304"/>
                <a:gd name="T66" fmla="*/ 1274 w 1881"/>
                <a:gd name="T67" fmla="*/ 125 h 1304"/>
                <a:gd name="T68" fmla="*/ 1337 w 1881"/>
                <a:gd name="T69" fmla="*/ 250 h 1304"/>
                <a:gd name="T70" fmla="*/ 1324 w 1881"/>
                <a:gd name="T71" fmla="*/ 387 h 1304"/>
                <a:gd name="T72" fmla="*/ 1461 w 1881"/>
                <a:gd name="T73" fmla="*/ 328 h 1304"/>
                <a:gd name="T74" fmla="*/ 1607 w 1881"/>
                <a:gd name="T75" fmla="*/ 328 h 1304"/>
                <a:gd name="T76" fmla="*/ 1535 w 1881"/>
                <a:gd name="T77" fmla="*/ 492 h 1304"/>
                <a:gd name="T78" fmla="*/ 1651 w 1881"/>
                <a:gd name="T79" fmla="*/ 522 h 1304"/>
                <a:gd name="T80" fmla="*/ 1763 w 1881"/>
                <a:gd name="T81" fmla="*/ 633 h 1304"/>
                <a:gd name="T82" fmla="*/ 1695 w 1881"/>
                <a:gd name="T83" fmla="*/ 750 h 1304"/>
                <a:gd name="T84" fmla="*/ 1550 w 1881"/>
                <a:gd name="T85" fmla="*/ 731 h 1304"/>
                <a:gd name="T86" fmla="*/ 1487 w 1881"/>
                <a:gd name="T87" fmla="*/ 798 h 1304"/>
                <a:gd name="T88" fmla="*/ 1351 w 1881"/>
                <a:gd name="T89" fmla="*/ 849 h 1304"/>
                <a:gd name="T90" fmla="*/ 1276 w 1881"/>
                <a:gd name="T91" fmla="*/ 893 h 1304"/>
                <a:gd name="T92" fmla="*/ 1162 w 1881"/>
                <a:gd name="T93" fmla="*/ 1054 h 1304"/>
                <a:gd name="T94" fmla="*/ 1023 w 1881"/>
                <a:gd name="T95" fmla="*/ 1077 h 1304"/>
                <a:gd name="T96" fmla="*/ 892 w 1881"/>
                <a:gd name="T97" fmla="*/ 1066 h 1304"/>
                <a:gd name="T98" fmla="*/ 769 w 1881"/>
                <a:gd name="T99" fmla="*/ 1131 h 1304"/>
                <a:gd name="T100" fmla="*/ 620 w 1881"/>
                <a:gd name="T101" fmla="*/ 1134 h 1304"/>
                <a:gd name="T102" fmla="*/ 519 w 1881"/>
                <a:gd name="T103" fmla="*/ 1005 h 1304"/>
                <a:gd name="T104" fmla="*/ 383 w 1881"/>
                <a:gd name="T105" fmla="*/ 1032 h 1304"/>
                <a:gd name="T106" fmla="*/ 263 w 1881"/>
                <a:gd name="T107" fmla="*/ 1039 h 1304"/>
                <a:gd name="T108" fmla="*/ 128 w 1881"/>
                <a:gd name="T109" fmla="*/ 959 h 1304"/>
                <a:gd name="T110" fmla="*/ 185 w 1881"/>
                <a:gd name="T111" fmla="*/ 804 h 1304"/>
                <a:gd name="T112" fmla="*/ 324 w 1881"/>
                <a:gd name="T113" fmla="*/ 688 h 1304"/>
                <a:gd name="T114" fmla="*/ 270 w 1881"/>
                <a:gd name="T115" fmla="*/ 566 h 1304"/>
                <a:gd name="T116" fmla="*/ 394 w 1881"/>
                <a:gd name="T117" fmla="*/ 501 h 1304"/>
                <a:gd name="T118" fmla="*/ 377 w 1881"/>
                <a:gd name="T119" fmla="*/ 389 h 1304"/>
                <a:gd name="T120" fmla="*/ 354 w 1881"/>
                <a:gd name="T121" fmla="*/ 252 h 1304"/>
                <a:gd name="T122" fmla="*/ 491 w 1881"/>
                <a:gd name="T123" fmla="*/ 192 h 1304"/>
                <a:gd name="T124" fmla="*/ 613 w 1881"/>
                <a:gd name="T125" fmla="*/ 98 h 1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881" h="1304">
                  <a:moveTo>
                    <a:pt x="613" y="98"/>
                  </a:moveTo>
                  <a:lnTo>
                    <a:pt x="609" y="97"/>
                  </a:lnTo>
                  <a:lnTo>
                    <a:pt x="603" y="97"/>
                  </a:lnTo>
                  <a:lnTo>
                    <a:pt x="596" y="95"/>
                  </a:lnTo>
                  <a:lnTo>
                    <a:pt x="592" y="93"/>
                  </a:lnTo>
                  <a:lnTo>
                    <a:pt x="584" y="93"/>
                  </a:lnTo>
                  <a:lnTo>
                    <a:pt x="578" y="91"/>
                  </a:lnTo>
                  <a:lnTo>
                    <a:pt x="569" y="89"/>
                  </a:lnTo>
                  <a:lnTo>
                    <a:pt x="561" y="89"/>
                  </a:lnTo>
                  <a:lnTo>
                    <a:pt x="552" y="87"/>
                  </a:lnTo>
                  <a:lnTo>
                    <a:pt x="542" y="87"/>
                  </a:lnTo>
                  <a:lnTo>
                    <a:pt x="537" y="85"/>
                  </a:lnTo>
                  <a:lnTo>
                    <a:pt x="533" y="85"/>
                  </a:lnTo>
                  <a:lnTo>
                    <a:pt x="527" y="83"/>
                  </a:lnTo>
                  <a:lnTo>
                    <a:pt x="521" y="83"/>
                  </a:lnTo>
                  <a:lnTo>
                    <a:pt x="516" y="83"/>
                  </a:lnTo>
                  <a:lnTo>
                    <a:pt x="510" y="83"/>
                  </a:lnTo>
                  <a:lnTo>
                    <a:pt x="504" y="83"/>
                  </a:lnTo>
                  <a:lnTo>
                    <a:pt x="499" y="83"/>
                  </a:lnTo>
                  <a:lnTo>
                    <a:pt x="493" y="81"/>
                  </a:lnTo>
                  <a:lnTo>
                    <a:pt x="487" y="81"/>
                  </a:lnTo>
                  <a:lnTo>
                    <a:pt x="480" y="81"/>
                  </a:lnTo>
                  <a:lnTo>
                    <a:pt x="474" y="81"/>
                  </a:lnTo>
                  <a:lnTo>
                    <a:pt x="468" y="81"/>
                  </a:lnTo>
                  <a:lnTo>
                    <a:pt x="462" y="81"/>
                  </a:lnTo>
                  <a:lnTo>
                    <a:pt x="457" y="81"/>
                  </a:lnTo>
                  <a:lnTo>
                    <a:pt x="451" y="81"/>
                  </a:lnTo>
                  <a:lnTo>
                    <a:pt x="443" y="81"/>
                  </a:lnTo>
                  <a:lnTo>
                    <a:pt x="438" y="81"/>
                  </a:lnTo>
                  <a:lnTo>
                    <a:pt x="432" y="81"/>
                  </a:lnTo>
                  <a:lnTo>
                    <a:pt x="426" y="81"/>
                  </a:lnTo>
                  <a:lnTo>
                    <a:pt x="419" y="81"/>
                  </a:lnTo>
                  <a:lnTo>
                    <a:pt x="413" y="83"/>
                  </a:lnTo>
                  <a:lnTo>
                    <a:pt x="407" y="83"/>
                  </a:lnTo>
                  <a:lnTo>
                    <a:pt x="402" y="85"/>
                  </a:lnTo>
                  <a:lnTo>
                    <a:pt x="394" y="85"/>
                  </a:lnTo>
                  <a:lnTo>
                    <a:pt x="388" y="85"/>
                  </a:lnTo>
                  <a:lnTo>
                    <a:pt x="383" y="87"/>
                  </a:lnTo>
                  <a:lnTo>
                    <a:pt x="377" y="89"/>
                  </a:lnTo>
                  <a:lnTo>
                    <a:pt x="371" y="89"/>
                  </a:lnTo>
                  <a:lnTo>
                    <a:pt x="365" y="91"/>
                  </a:lnTo>
                  <a:lnTo>
                    <a:pt x="360" y="93"/>
                  </a:lnTo>
                  <a:lnTo>
                    <a:pt x="354" y="95"/>
                  </a:lnTo>
                  <a:lnTo>
                    <a:pt x="348" y="97"/>
                  </a:lnTo>
                  <a:lnTo>
                    <a:pt x="343" y="98"/>
                  </a:lnTo>
                  <a:lnTo>
                    <a:pt x="339" y="100"/>
                  </a:lnTo>
                  <a:lnTo>
                    <a:pt x="333" y="102"/>
                  </a:lnTo>
                  <a:lnTo>
                    <a:pt x="324" y="108"/>
                  </a:lnTo>
                  <a:lnTo>
                    <a:pt x="314" y="114"/>
                  </a:lnTo>
                  <a:lnTo>
                    <a:pt x="305" y="119"/>
                  </a:lnTo>
                  <a:lnTo>
                    <a:pt x="297" y="127"/>
                  </a:lnTo>
                  <a:lnTo>
                    <a:pt x="289" y="133"/>
                  </a:lnTo>
                  <a:lnTo>
                    <a:pt x="284" y="142"/>
                  </a:lnTo>
                  <a:lnTo>
                    <a:pt x="276" y="150"/>
                  </a:lnTo>
                  <a:lnTo>
                    <a:pt x="270" y="159"/>
                  </a:lnTo>
                  <a:lnTo>
                    <a:pt x="265" y="167"/>
                  </a:lnTo>
                  <a:lnTo>
                    <a:pt x="261" y="178"/>
                  </a:lnTo>
                  <a:lnTo>
                    <a:pt x="255" y="186"/>
                  </a:lnTo>
                  <a:lnTo>
                    <a:pt x="249" y="197"/>
                  </a:lnTo>
                  <a:lnTo>
                    <a:pt x="248" y="207"/>
                  </a:lnTo>
                  <a:lnTo>
                    <a:pt x="246" y="218"/>
                  </a:lnTo>
                  <a:lnTo>
                    <a:pt x="242" y="222"/>
                  </a:lnTo>
                  <a:lnTo>
                    <a:pt x="240" y="228"/>
                  </a:lnTo>
                  <a:lnTo>
                    <a:pt x="238" y="233"/>
                  </a:lnTo>
                  <a:lnTo>
                    <a:pt x="238" y="239"/>
                  </a:lnTo>
                  <a:lnTo>
                    <a:pt x="236" y="243"/>
                  </a:lnTo>
                  <a:lnTo>
                    <a:pt x="236" y="249"/>
                  </a:lnTo>
                  <a:lnTo>
                    <a:pt x="234" y="254"/>
                  </a:lnTo>
                  <a:lnTo>
                    <a:pt x="234" y="260"/>
                  </a:lnTo>
                  <a:lnTo>
                    <a:pt x="232" y="266"/>
                  </a:lnTo>
                  <a:lnTo>
                    <a:pt x="232" y="269"/>
                  </a:lnTo>
                  <a:lnTo>
                    <a:pt x="230" y="277"/>
                  </a:lnTo>
                  <a:lnTo>
                    <a:pt x="230" y="283"/>
                  </a:lnTo>
                  <a:lnTo>
                    <a:pt x="230" y="287"/>
                  </a:lnTo>
                  <a:lnTo>
                    <a:pt x="229" y="292"/>
                  </a:lnTo>
                  <a:lnTo>
                    <a:pt x="229" y="298"/>
                  </a:lnTo>
                  <a:lnTo>
                    <a:pt x="229" y="304"/>
                  </a:lnTo>
                  <a:lnTo>
                    <a:pt x="229" y="313"/>
                  </a:lnTo>
                  <a:lnTo>
                    <a:pt x="229" y="323"/>
                  </a:lnTo>
                  <a:lnTo>
                    <a:pt x="229" y="332"/>
                  </a:lnTo>
                  <a:lnTo>
                    <a:pt x="229" y="342"/>
                  </a:lnTo>
                  <a:lnTo>
                    <a:pt x="229" y="351"/>
                  </a:lnTo>
                  <a:lnTo>
                    <a:pt x="229" y="359"/>
                  </a:lnTo>
                  <a:lnTo>
                    <a:pt x="229" y="368"/>
                  </a:lnTo>
                  <a:lnTo>
                    <a:pt x="229" y="376"/>
                  </a:lnTo>
                  <a:lnTo>
                    <a:pt x="229" y="384"/>
                  </a:lnTo>
                  <a:lnTo>
                    <a:pt x="229" y="391"/>
                  </a:lnTo>
                  <a:lnTo>
                    <a:pt x="230" y="397"/>
                  </a:lnTo>
                  <a:lnTo>
                    <a:pt x="230" y="403"/>
                  </a:lnTo>
                  <a:lnTo>
                    <a:pt x="227" y="403"/>
                  </a:lnTo>
                  <a:lnTo>
                    <a:pt x="221" y="404"/>
                  </a:lnTo>
                  <a:lnTo>
                    <a:pt x="215" y="404"/>
                  </a:lnTo>
                  <a:lnTo>
                    <a:pt x="209" y="406"/>
                  </a:lnTo>
                  <a:lnTo>
                    <a:pt x="202" y="408"/>
                  </a:lnTo>
                  <a:lnTo>
                    <a:pt x="196" y="412"/>
                  </a:lnTo>
                  <a:lnTo>
                    <a:pt x="189" y="414"/>
                  </a:lnTo>
                  <a:lnTo>
                    <a:pt x="183" y="418"/>
                  </a:lnTo>
                  <a:lnTo>
                    <a:pt x="175" y="423"/>
                  </a:lnTo>
                  <a:lnTo>
                    <a:pt x="168" y="429"/>
                  </a:lnTo>
                  <a:lnTo>
                    <a:pt x="164" y="435"/>
                  </a:lnTo>
                  <a:lnTo>
                    <a:pt x="156" y="442"/>
                  </a:lnTo>
                  <a:lnTo>
                    <a:pt x="152" y="450"/>
                  </a:lnTo>
                  <a:lnTo>
                    <a:pt x="149" y="460"/>
                  </a:lnTo>
                  <a:lnTo>
                    <a:pt x="147" y="463"/>
                  </a:lnTo>
                  <a:lnTo>
                    <a:pt x="145" y="467"/>
                  </a:lnTo>
                  <a:lnTo>
                    <a:pt x="143" y="473"/>
                  </a:lnTo>
                  <a:lnTo>
                    <a:pt x="143" y="479"/>
                  </a:lnTo>
                  <a:lnTo>
                    <a:pt x="141" y="484"/>
                  </a:lnTo>
                  <a:lnTo>
                    <a:pt x="141" y="490"/>
                  </a:lnTo>
                  <a:lnTo>
                    <a:pt x="141" y="496"/>
                  </a:lnTo>
                  <a:lnTo>
                    <a:pt x="141" y="503"/>
                  </a:lnTo>
                  <a:lnTo>
                    <a:pt x="141" y="509"/>
                  </a:lnTo>
                  <a:lnTo>
                    <a:pt x="141" y="515"/>
                  </a:lnTo>
                  <a:lnTo>
                    <a:pt x="141" y="520"/>
                  </a:lnTo>
                  <a:lnTo>
                    <a:pt x="141" y="526"/>
                  </a:lnTo>
                  <a:lnTo>
                    <a:pt x="141" y="532"/>
                  </a:lnTo>
                  <a:lnTo>
                    <a:pt x="141" y="537"/>
                  </a:lnTo>
                  <a:lnTo>
                    <a:pt x="143" y="543"/>
                  </a:lnTo>
                  <a:lnTo>
                    <a:pt x="143" y="551"/>
                  </a:lnTo>
                  <a:lnTo>
                    <a:pt x="145" y="560"/>
                  </a:lnTo>
                  <a:lnTo>
                    <a:pt x="147" y="570"/>
                  </a:lnTo>
                  <a:lnTo>
                    <a:pt x="147" y="579"/>
                  </a:lnTo>
                  <a:lnTo>
                    <a:pt x="149" y="587"/>
                  </a:lnTo>
                  <a:lnTo>
                    <a:pt x="151" y="593"/>
                  </a:lnTo>
                  <a:lnTo>
                    <a:pt x="151" y="600"/>
                  </a:lnTo>
                  <a:lnTo>
                    <a:pt x="152" y="602"/>
                  </a:lnTo>
                  <a:lnTo>
                    <a:pt x="152" y="604"/>
                  </a:lnTo>
                  <a:lnTo>
                    <a:pt x="151" y="606"/>
                  </a:lnTo>
                  <a:lnTo>
                    <a:pt x="147" y="610"/>
                  </a:lnTo>
                  <a:lnTo>
                    <a:pt x="143" y="612"/>
                  </a:lnTo>
                  <a:lnTo>
                    <a:pt x="139" y="615"/>
                  </a:lnTo>
                  <a:lnTo>
                    <a:pt x="135" y="621"/>
                  </a:lnTo>
                  <a:lnTo>
                    <a:pt x="132" y="627"/>
                  </a:lnTo>
                  <a:lnTo>
                    <a:pt x="126" y="631"/>
                  </a:lnTo>
                  <a:lnTo>
                    <a:pt x="122" y="636"/>
                  </a:lnTo>
                  <a:lnTo>
                    <a:pt x="116" y="644"/>
                  </a:lnTo>
                  <a:lnTo>
                    <a:pt x="111" y="652"/>
                  </a:lnTo>
                  <a:lnTo>
                    <a:pt x="103" y="659"/>
                  </a:lnTo>
                  <a:lnTo>
                    <a:pt x="97" y="667"/>
                  </a:lnTo>
                  <a:lnTo>
                    <a:pt x="92" y="674"/>
                  </a:lnTo>
                  <a:lnTo>
                    <a:pt x="86" y="686"/>
                  </a:lnTo>
                  <a:lnTo>
                    <a:pt x="78" y="693"/>
                  </a:lnTo>
                  <a:lnTo>
                    <a:pt x="73" y="703"/>
                  </a:lnTo>
                  <a:lnTo>
                    <a:pt x="65" y="712"/>
                  </a:lnTo>
                  <a:lnTo>
                    <a:pt x="59" y="724"/>
                  </a:lnTo>
                  <a:lnTo>
                    <a:pt x="55" y="728"/>
                  </a:lnTo>
                  <a:lnTo>
                    <a:pt x="52" y="733"/>
                  </a:lnTo>
                  <a:lnTo>
                    <a:pt x="50" y="739"/>
                  </a:lnTo>
                  <a:lnTo>
                    <a:pt x="46" y="745"/>
                  </a:lnTo>
                  <a:lnTo>
                    <a:pt x="44" y="750"/>
                  </a:lnTo>
                  <a:lnTo>
                    <a:pt x="40" y="758"/>
                  </a:lnTo>
                  <a:lnTo>
                    <a:pt x="38" y="764"/>
                  </a:lnTo>
                  <a:lnTo>
                    <a:pt x="36" y="769"/>
                  </a:lnTo>
                  <a:lnTo>
                    <a:pt x="33" y="773"/>
                  </a:lnTo>
                  <a:lnTo>
                    <a:pt x="31" y="779"/>
                  </a:lnTo>
                  <a:lnTo>
                    <a:pt x="27" y="785"/>
                  </a:lnTo>
                  <a:lnTo>
                    <a:pt x="25" y="790"/>
                  </a:lnTo>
                  <a:lnTo>
                    <a:pt x="21" y="796"/>
                  </a:lnTo>
                  <a:lnTo>
                    <a:pt x="19" y="802"/>
                  </a:lnTo>
                  <a:lnTo>
                    <a:pt x="17" y="807"/>
                  </a:lnTo>
                  <a:lnTo>
                    <a:pt x="16" y="815"/>
                  </a:lnTo>
                  <a:lnTo>
                    <a:pt x="14" y="821"/>
                  </a:lnTo>
                  <a:lnTo>
                    <a:pt x="12" y="826"/>
                  </a:lnTo>
                  <a:lnTo>
                    <a:pt x="10" y="832"/>
                  </a:lnTo>
                  <a:lnTo>
                    <a:pt x="8" y="840"/>
                  </a:lnTo>
                  <a:lnTo>
                    <a:pt x="6" y="845"/>
                  </a:lnTo>
                  <a:lnTo>
                    <a:pt x="6" y="851"/>
                  </a:lnTo>
                  <a:lnTo>
                    <a:pt x="4" y="857"/>
                  </a:lnTo>
                  <a:lnTo>
                    <a:pt x="4" y="864"/>
                  </a:lnTo>
                  <a:lnTo>
                    <a:pt x="2" y="870"/>
                  </a:lnTo>
                  <a:lnTo>
                    <a:pt x="2" y="876"/>
                  </a:lnTo>
                  <a:lnTo>
                    <a:pt x="0" y="882"/>
                  </a:lnTo>
                  <a:lnTo>
                    <a:pt x="0" y="887"/>
                  </a:lnTo>
                  <a:lnTo>
                    <a:pt x="0" y="893"/>
                  </a:lnTo>
                  <a:lnTo>
                    <a:pt x="0" y="899"/>
                  </a:lnTo>
                  <a:lnTo>
                    <a:pt x="0" y="904"/>
                  </a:lnTo>
                  <a:lnTo>
                    <a:pt x="0" y="910"/>
                  </a:lnTo>
                  <a:lnTo>
                    <a:pt x="0" y="918"/>
                  </a:lnTo>
                  <a:lnTo>
                    <a:pt x="0" y="923"/>
                  </a:lnTo>
                  <a:lnTo>
                    <a:pt x="2" y="929"/>
                  </a:lnTo>
                  <a:lnTo>
                    <a:pt x="2" y="935"/>
                  </a:lnTo>
                  <a:lnTo>
                    <a:pt x="2" y="940"/>
                  </a:lnTo>
                  <a:lnTo>
                    <a:pt x="4" y="946"/>
                  </a:lnTo>
                  <a:lnTo>
                    <a:pt x="6" y="952"/>
                  </a:lnTo>
                  <a:lnTo>
                    <a:pt x="8" y="958"/>
                  </a:lnTo>
                  <a:lnTo>
                    <a:pt x="8" y="961"/>
                  </a:lnTo>
                  <a:lnTo>
                    <a:pt x="10" y="967"/>
                  </a:lnTo>
                  <a:lnTo>
                    <a:pt x="10" y="973"/>
                  </a:lnTo>
                  <a:lnTo>
                    <a:pt x="12" y="978"/>
                  </a:lnTo>
                  <a:lnTo>
                    <a:pt x="14" y="984"/>
                  </a:lnTo>
                  <a:lnTo>
                    <a:pt x="16" y="990"/>
                  </a:lnTo>
                  <a:lnTo>
                    <a:pt x="17" y="996"/>
                  </a:lnTo>
                  <a:lnTo>
                    <a:pt x="21" y="1001"/>
                  </a:lnTo>
                  <a:lnTo>
                    <a:pt x="25" y="1011"/>
                  </a:lnTo>
                  <a:lnTo>
                    <a:pt x="31" y="1022"/>
                  </a:lnTo>
                  <a:lnTo>
                    <a:pt x="35" y="1026"/>
                  </a:lnTo>
                  <a:lnTo>
                    <a:pt x="36" y="1032"/>
                  </a:lnTo>
                  <a:lnTo>
                    <a:pt x="40" y="1037"/>
                  </a:lnTo>
                  <a:lnTo>
                    <a:pt x="44" y="1043"/>
                  </a:lnTo>
                  <a:lnTo>
                    <a:pt x="50" y="1051"/>
                  </a:lnTo>
                  <a:lnTo>
                    <a:pt x="57" y="1060"/>
                  </a:lnTo>
                  <a:lnTo>
                    <a:pt x="63" y="1070"/>
                  </a:lnTo>
                  <a:lnTo>
                    <a:pt x="73" y="1079"/>
                  </a:lnTo>
                  <a:lnTo>
                    <a:pt x="80" y="1087"/>
                  </a:lnTo>
                  <a:lnTo>
                    <a:pt x="90" y="1096"/>
                  </a:lnTo>
                  <a:lnTo>
                    <a:pt x="97" y="1104"/>
                  </a:lnTo>
                  <a:lnTo>
                    <a:pt x="107" y="1112"/>
                  </a:lnTo>
                  <a:lnTo>
                    <a:pt x="116" y="1117"/>
                  </a:lnTo>
                  <a:lnTo>
                    <a:pt x="126" y="1125"/>
                  </a:lnTo>
                  <a:lnTo>
                    <a:pt x="130" y="1127"/>
                  </a:lnTo>
                  <a:lnTo>
                    <a:pt x="135" y="1131"/>
                  </a:lnTo>
                  <a:lnTo>
                    <a:pt x="141" y="1132"/>
                  </a:lnTo>
                  <a:lnTo>
                    <a:pt x="147" y="1136"/>
                  </a:lnTo>
                  <a:lnTo>
                    <a:pt x="151" y="1138"/>
                  </a:lnTo>
                  <a:lnTo>
                    <a:pt x="156" y="1140"/>
                  </a:lnTo>
                  <a:lnTo>
                    <a:pt x="162" y="1144"/>
                  </a:lnTo>
                  <a:lnTo>
                    <a:pt x="168" y="1146"/>
                  </a:lnTo>
                  <a:lnTo>
                    <a:pt x="173" y="1148"/>
                  </a:lnTo>
                  <a:lnTo>
                    <a:pt x="179" y="1151"/>
                  </a:lnTo>
                  <a:lnTo>
                    <a:pt x="185" y="1153"/>
                  </a:lnTo>
                  <a:lnTo>
                    <a:pt x="190" y="1157"/>
                  </a:lnTo>
                  <a:lnTo>
                    <a:pt x="196" y="1157"/>
                  </a:lnTo>
                  <a:lnTo>
                    <a:pt x="202" y="1159"/>
                  </a:lnTo>
                  <a:lnTo>
                    <a:pt x="208" y="1161"/>
                  </a:lnTo>
                  <a:lnTo>
                    <a:pt x="213" y="1163"/>
                  </a:lnTo>
                  <a:lnTo>
                    <a:pt x="219" y="1163"/>
                  </a:lnTo>
                  <a:lnTo>
                    <a:pt x="225" y="1165"/>
                  </a:lnTo>
                  <a:lnTo>
                    <a:pt x="230" y="1167"/>
                  </a:lnTo>
                  <a:lnTo>
                    <a:pt x="236" y="1169"/>
                  </a:lnTo>
                  <a:lnTo>
                    <a:pt x="242" y="1169"/>
                  </a:lnTo>
                  <a:lnTo>
                    <a:pt x="248" y="1169"/>
                  </a:lnTo>
                  <a:lnTo>
                    <a:pt x="255" y="1170"/>
                  </a:lnTo>
                  <a:lnTo>
                    <a:pt x="261" y="1170"/>
                  </a:lnTo>
                  <a:lnTo>
                    <a:pt x="267" y="1170"/>
                  </a:lnTo>
                  <a:lnTo>
                    <a:pt x="272" y="1172"/>
                  </a:lnTo>
                  <a:lnTo>
                    <a:pt x="278" y="1172"/>
                  </a:lnTo>
                  <a:lnTo>
                    <a:pt x="286" y="1174"/>
                  </a:lnTo>
                  <a:lnTo>
                    <a:pt x="291" y="1174"/>
                  </a:lnTo>
                  <a:lnTo>
                    <a:pt x="297" y="1174"/>
                  </a:lnTo>
                  <a:lnTo>
                    <a:pt x="303" y="1174"/>
                  </a:lnTo>
                  <a:lnTo>
                    <a:pt x="308" y="1174"/>
                  </a:lnTo>
                  <a:lnTo>
                    <a:pt x="314" y="1174"/>
                  </a:lnTo>
                  <a:lnTo>
                    <a:pt x="320" y="1174"/>
                  </a:lnTo>
                  <a:lnTo>
                    <a:pt x="325" y="1174"/>
                  </a:lnTo>
                  <a:lnTo>
                    <a:pt x="331" y="1174"/>
                  </a:lnTo>
                  <a:lnTo>
                    <a:pt x="335" y="1172"/>
                  </a:lnTo>
                  <a:lnTo>
                    <a:pt x="343" y="1172"/>
                  </a:lnTo>
                  <a:lnTo>
                    <a:pt x="348" y="1172"/>
                  </a:lnTo>
                  <a:lnTo>
                    <a:pt x="354" y="1172"/>
                  </a:lnTo>
                  <a:lnTo>
                    <a:pt x="358" y="1170"/>
                  </a:lnTo>
                  <a:lnTo>
                    <a:pt x="364" y="1170"/>
                  </a:lnTo>
                  <a:lnTo>
                    <a:pt x="369" y="1170"/>
                  </a:lnTo>
                  <a:lnTo>
                    <a:pt x="375" y="1170"/>
                  </a:lnTo>
                  <a:lnTo>
                    <a:pt x="384" y="1169"/>
                  </a:lnTo>
                  <a:lnTo>
                    <a:pt x="394" y="1169"/>
                  </a:lnTo>
                  <a:lnTo>
                    <a:pt x="402" y="1167"/>
                  </a:lnTo>
                  <a:lnTo>
                    <a:pt x="411" y="1165"/>
                  </a:lnTo>
                  <a:lnTo>
                    <a:pt x="419" y="1163"/>
                  </a:lnTo>
                  <a:lnTo>
                    <a:pt x="426" y="1163"/>
                  </a:lnTo>
                  <a:lnTo>
                    <a:pt x="434" y="1161"/>
                  </a:lnTo>
                  <a:lnTo>
                    <a:pt x="442" y="1161"/>
                  </a:lnTo>
                  <a:lnTo>
                    <a:pt x="445" y="1159"/>
                  </a:lnTo>
                  <a:lnTo>
                    <a:pt x="451" y="1157"/>
                  </a:lnTo>
                  <a:lnTo>
                    <a:pt x="455" y="1155"/>
                  </a:lnTo>
                  <a:lnTo>
                    <a:pt x="459" y="1155"/>
                  </a:lnTo>
                  <a:lnTo>
                    <a:pt x="464" y="1155"/>
                  </a:lnTo>
                  <a:lnTo>
                    <a:pt x="466" y="1155"/>
                  </a:lnTo>
                  <a:lnTo>
                    <a:pt x="466" y="1155"/>
                  </a:lnTo>
                  <a:lnTo>
                    <a:pt x="470" y="1159"/>
                  </a:lnTo>
                  <a:lnTo>
                    <a:pt x="474" y="1165"/>
                  </a:lnTo>
                  <a:lnTo>
                    <a:pt x="481" y="1174"/>
                  </a:lnTo>
                  <a:lnTo>
                    <a:pt x="483" y="1178"/>
                  </a:lnTo>
                  <a:lnTo>
                    <a:pt x="489" y="1184"/>
                  </a:lnTo>
                  <a:lnTo>
                    <a:pt x="493" y="1189"/>
                  </a:lnTo>
                  <a:lnTo>
                    <a:pt x="499" y="1195"/>
                  </a:lnTo>
                  <a:lnTo>
                    <a:pt x="502" y="1201"/>
                  </a:lnTo>
                  <a:lnTo>
                    <a:pt x="508" y="1208"/>
                  </a:lnTo>
                  <a:lnTo>
                    <a:pt x="516" y="1214"/>
                  </a:lnTo>
                  <a:lnTo>
                    <a:pt x="523" y="1222"/>
                  </a:lnTo>
                  <a:lnTo>
                    <a:pt x="529" y="1227"/>
                  </a:lnTo>
                  <a:lnTo>
                    <a:pt x="535" y="1235"/>
                  </a:lnTo>
                  <a:lnTo>
                    <a:pt x="542" y="1241"/>
                  </a:lnTo>
                  <a:lnTo>
                    <a:pt x="550" y="1246"/>
                  </a:lnTo>
                  <a:lnTo>
                    <a:pt x="558" y="1252"/>
                  </a:lnTo>
                  <a:lnTo>
                    <a:pt x="565" y="1258"/>
                  </a:lnTo>
                  <a:lnTo>
                    <a:pt x="573" y="1264"/>
                  </a:lnTo>
                  <a:lnTo>
                    <a:pt x="582" y="1271"/>
                  </a:lnTo>
                  <a:lnTo>
                    <a:pt x="590" y="1275"/>
                  </a:lnTo>
                  <a:lnTo>
                    <a:pt x="597" y="1281"/>
                  </a:lnTo>
                  <a:lnTo>
                    <a:pt x="607" y="1284"/>
                  </a:lnTo>
                  <a:lnTo>
                    <a:pt x="616" y="1288"/>
                  </a:lnTo>
                  <a:lnTo>
                    <a:pt x="626" y="1292"/>
                  </a:lnTo>
                  <a:lnTo>
                    <a:pt x="635" y="1296"/>
                  </a:lnTo>
                  <a:lnTo>
                    <a:pt x="645" y="1298"/>
                  </a:lnTo>
                  <a:lnTo>
                    <a:pt x="654" y="1302"/>
                  </a:lnTo>
                  <a:lnTo>
                    <a:pt x="662" y="1302"/>
                  </a:lnTo>
                  <a:lnTo>
                    <a:pt x="672" y="1304"/>
                  </a:lnTo>
                  <a:lnTo>
                    <a:pt x="681" y="1304"/>
                  </a:lnTo>
                  <a:lnTo>
                    <a:pt x="693" y="1304"/>
                  </a:lnTo>
                  <a:lnTo>
                    <a:pt x="702" y="1302"/>
                  </a:lnTo>
                  <a:lnTo>
                    <a:pt x="712" y="1300"/>
                  </a:lnTo>
                  <a:lnTo>
                    <a:pt x="721" y="1298"/>
                  </a:lnTo>
                  <a:lnTo>
                    <a:pt x="731" y="1298"/>
                  </a:lnTo>
                  <a:lnTo>
                    <a:pt x="740" y="1294"/>
                  </a:lnTo>
                  <a:lnTo>
                    <a:pt x="750" y="1290"/>
                  </a:lnTo>
                  <a:lnTo>
                    <a:pt x="759" y="1288"/>
                  </a:lnTo>
                  <a:lnTo>
                    <a:pt x="769" y="1284"/>
                  </a:lnTo>
                  <a:lnTo>
                    <a:pt x="778" y="1281"/>
                  </a:lnTo>
                  <a:lnTo>
                    <a:pt x="786" y="1277"/>
                  </a:lnTo>
                  <a:lnTo>
                    <a:pt x="795" y="1273"/>
                  </a:lnTo>
                  <a:lnTo>
                    <a:pt x="803" y="1271"/>
                  </a:lnTo>
                  <a:lnTo>
                    <a:pt x="810" y="1265"/>
                  </a:lnTo>
                  <a:lnTo>
                    <a:pt x="818" y="1262"/>
                  </a:lnTo>
                  <a:lnTo>
                    <a:pt x="824" y="1258"/>
                  </a:lnTo>
                  <a:lnTo>
                    <a:pt x="831" y="1254"/>
                  </a:lnTo>
                  <a:lnTo>
                    <a:pt x="837" y="1250"/>
                  </a:lnTo>
                  <a:lnTo>
                    <a:pt x="843" y="1246"/>
                  </a:lnTo>
                  <a:lnTo>
                    <a:pt x="848" y="1243"/>
                  </a:lnTo>
                  <a:lnTo>
                    <a:pt x="854" y="1241"/>
                  </a:lnTo>
                  <a:lnTo>
                    <a:pt x="864" y="1235"/>
                  </a:lnTo>
                  <a:lnTo>
                    <a:pt x="871" y="1231"/>
                  </a:lnTo>
                  <a:lnTo>
                    <a:pt x="875" y="1226"/>
                  </a:lnTo>
                  <a:lnTo>
                    <a:pt x="877" y="1226"/>
                  </a:lnTo>
                  <a:lnTo>
                    <a:pt x="879" y="1226"/>
                  </a:lnTo>
                  <a:lnTo>
                    <a:pt x="885" y="1227"/>
                  </a:lnTo>
                  <a:lnTo>
                    <a:pt x="890" y="1227"/>
                  </a:lnTo>
                  <a:lnTo>
                    <a:pt x="896" y="1229"/>
                  </a:lnTo>
                  <a:lnTo>
                    <a:pt x="904" y="1229"/>
                  </a:lnTo>
                  <a:lnTo>
                    <a:pt x="911" y="1231"/>
                  </a:lnTo>
                  <a:lnTo>
                    <a:pt x="919" y="1231"/>
                  </a:lnTo>
                  <a:lnTo>
                    <a:pt x="928" y="1233"/>
                  </a:lnTo>
                  <a:lnTo>
                    <a:pt x="934" y="1233"/>
                  </a:lnTo>
                  <a:lnTo>
                    <a:pt x="938" y="1233"/>
                  </a:lnTo>
                  <a:lnTo>
                    <a:pt x="944" y="1233"/>
                  </a:lnTo>
                  <a:lnTo>
                    <a:pt x="949" y="1235"/>
                  </a:lnTo>
                  <a:lnTo>
                    <a:pt x="957" y="1235"/>
                  </a:lnTo>
                  <a:lnTo>
                    <a:pt x="963" y="1235"/>
                  </a:lnTo>
                  <a:lnTo>
                    <a:pt x="968" y="1235"/>
                  </a:lnTo>
                  <a:lnTo>
                    <a:pt x="974" y="1235"/>
                  </a:lnTo>
                  <a:lnTo>
                    <a:pt x="980" y="1235"/>
                  </a:lnTo>
                  <a:lnTo>
                    <a:pt x="985" y="1237"/>
                  </a:lnTo>
                  <a:lnTo>
                    <a:pt x="993" y="1237"/>
                  </a:lnTo>
                  <a:lnTo>
                    <a:pt x="999" y="1237"/>
                  </a:lnTo>
                  <a:lnTo>
                    <a:pt x="1004" y="1237"/>
                  </a:lnTo>
                  <a:lnTo>
                    <a:pt x="1012" y="1237"/>
                  </a:lnTo>
                  <a:lnTo>
                    <a:pt x="1018" y="1237"/>
                  </a:lnTo>
                  <a:lnTo>
                    <a:pt x="1025" y="1237"/>
                  </a:lnTo>
                  <a:lnTo>
                    <a:pt x="1031" y="1237"/>
                  </a:lnTo>
                  <a:lnTo>
                    <a:pt x="1039" y="1237"/>
                  </a:lnTo>
                  <a:lnTo>
                    <a:pt x="1044" y="1237"/>
                  </a:lnTo>
                  <a:lnTo>
                    <a:pt x="1054" y="1237"/>
                  </a:lnTo>
                  <a:lnTo>
                    <a:pt x="1060" y="1235"/>
                  </a:lnTo>
                  <a:lnTo>
                    <a:pt x="1067" y="1235"/>
                  </a:lnTo>
                  <a:lnTo>
                    <a:pt x="1073" y="1235"/>
                  </a:lnTo>
                  <a:lnTo>
                    <a:pt x="1080" y="1235"/>
                  </a:lnTo>
                  <a:lnTo>
                    <a:pt x="1088" y="1233"/>
                  </a:lnTo>
                  <a:lnTo>
                    <a:pt x="1096" y="1233"/>
                  </a:lnTo>
                  <a:lnTo>
                    <a:pt x="1101" y="1231"/>
                  </a:lnTo>
                  <a:lnTo>
                    <a:pt x="1109" y="1231"/>
                  </a:lnTo>
                  <a:lnTo>
                    <a:pt x="1115" y="1229"/>
                  </a:lnTo>
                  <a:lnTo>
                    <a:pt x="1122" y="1229"/>
                  </a:lnTo>
                  <a:lnTo>
                    <a:pt x="1128" y="1227"/>
                  </a:lnTo>
                  <a:lnTo>
                    <a:pt x="1138" y="1226"/>
                  </a:lnTo>
                  <a:lnTo>
                    <a:pt x="1143" y="1224"/>
                  </a:lnTo>
                  <a:lnTo>
                    <a:pt x="1151" y="1224"/>
                  </a:lnTo>
                  <a:lnTo>
                    <a:pt x="1157" y="1222"/>
                  </a:lnTo>
                  <a:lnTo>
                    <a:pt x="1164" y="1220"/>
                  </a:lnTo>
                  <a:lnTo>
                    <a:pt x="1170" y="1218"/>
                  </a:lnTo>
                  <a:lnTo>
                    <a:pt x="1177" y="1216"/>
                  </a:lnTo>
                  <a:lnTo>
                    <a:pt x="1183" y="1214"/>
                  </a:lnTo>
                  <a:lnTo>
                    <a:pt x="1189" y="1212"/>
                  </a:lnTo>
                  <a:lnTo>
                    <a:pt x="1195" y="1208"/>
                  </a:lnTo>
                  <a:lnTo>
                    <a:pt x="1202" y="1207"/>
                  </a:lnTo>
                  <a:lnTo>
                    <a:pt x="1208" y="1205"/>
                  </a:lnTo>
                  <a:lnTo>
                    <a:pt x="1216" y="1203"/>
                  </a:lnTo>
                  <a:lnTo>
                    <a:pt x="1219" y="1199"/>
                  </a:lnTo>
                  <a:lnTo>
                    <a:pt x="1227" y="1197"/>
                  </a:lnTo>
                  <a:lnTo>
                    <a:pt x="1233" y="1193"/>
                  </a:lnTo>
                  <a:lnTo>
                    <a:pt x="1238" y="1189"/>
                  </a:lnTo>
                  <a:lnTo>
                    <a:pt x="1248" y="1184"/>
                  </a:lnTo>
                  <a:lnTo>
                    <a:pt x="1257" y="1176"/>
                  </a:lnTo>
                  <a:lnTo>
                    <a:pt x="1267" y="1169"/>
                  </a:lnTo>
                  <a:lnTo>
                    <a:pt x="1276" y="1161"/>
                  </a:lnTo>
                  <a:lnTo>
                    <a:pt x="1284" y="1151"/>
                  </a:lnTo>
                  <a:lnTo>
                    <a:pt x="1293" y="1144"/>
                  </a:lnTo>
                  <a:lnTo>
                    <a:pt x="1299" y="1134"/>
                  </a:lnTo>
                  <a:lnTo>
                    <a:pt x="1307" y="1125"/>
                  </a:lnTo>
                  <a:lnTo>
                    <a:pt x="1314" y="1117"/>
                  </a:lnTo>
                  <a:lnTo>
                    <a:pt x="1320" y="1108"/>
                  </a:lnTo>
                  <a:lnTo>
                    <a:pt x="1326" y="1100"/>
                  </a:lnTo>
                  <a:lnTo>
                    <a:pt x="1332" y="1091"/>
                  </a:lnTo>
                  <a:lnTo>
                    <a:pt x="1337" y="1083"/>
                  </a:lnTo>
                  <a:lnTo>
                    <a:pt x="1343" y="1074"/>
                  </a:lnTo>
                  <a:lnTo>
                    <a:pt x="1347" y="1064"/>
                  </a:lnTo>
                  <a:lnTo>
                    <a:pt x="1351" y="1054"/>
                  </a:lnTo>
                  <a:lnTo>
                    <a:pt x="1352" y="1047"/>
                  </a:lnTo>
                  <a:lnTo>
                    <a:pt x="1356" y="1039"/>
                  </a:lnTo>
                  <a:lnTo>
                    <a:pt x="1360" y="1032"/>
                  </a:lnTo>
                  <a:lnTo>
                    <a:pt x="1362" y="1024"/>
                  </a:lnTo>
                  <a:lnTo>
                    <a:pt x="1364" y="1018"/>
                  </a:lnTo>
                  <a:lnTo>
                    <a:pt x="1368" y="1013"/>
                  </a:lnTo>
                  <a:lnTo>
                    <a:pt x="1368" y="1007"/>
                  </a:lnTo>
                  <a:lnTo>
                    <a:pt x="1370" y="1003"/>
                  </a:lnTo>
                  <a:lnTo>
                    <a:pt x="1370" y="997"/>
                  </a:lnTo>
                  <a:lnTo>
                    <a:pt x="1371" y="996"/>
                  </a:lnTo>
                  <a:lnTo>
                    <a:pt x="1373" y="988"/>
                  </a:lnTo>
                  <a:lnTo>
                    <a:pt x="1375" y="988"/>
                  </a:lnTo>
                  <a:lnTo>
                    <a:pt x="1377" y="988"/>
                  </a:lnTo>
                  <a:lnTo>
                    <a:pt x="1385" y="990"/>
                  </a:lnTo>
                  <a:lnTo>
                    <a:pt x="1390" y="992"/>
                  </a:lnTo>
                  <a:lnTo>
                    <a:pt x="1398" y="994"/>
                  </a:lnTo>
                  <a:lnTo>
                    <a:pt x="1406" y="996"/>
                  </a:lnTo>
                  <a:lnTo>
                    <a:pt x="1415" y="997"/>
                  </a:lnTo>
                  <a:lnTo>
                    <a:pt x="1423" y="997"/>
                  </a:lnTo>
                  <a:lnTo>
                    <a:pt x="1432" y="997"/>
                  </a:lnTo>
                  <a:lnTo>
                    <a:pt x="1442" y="997"/>
                  </a:lnTo>
                  <a:lnTo>
                    <a:pt x="1453" y="997"/>
                  </a:lnTo>
                  <a:lnTo>
                    <a:pt x="1463" y="997"/>
                  </a:lnTo>
                  <a:lnTo>
                    <a:pt x="1472" y="996"/>
                  </a:lnTo>
                  <a:lnTo>
                    <a:pt x="1478" y="994"/>
                  </a:lnTo>
                  <a:lnTo>
                    <a:pt x="1484" y="992"/>
                  </a:lnTo>
                  <a:lnTo>
                    <a:pt x="1489" y="990"/>
                  </a:lnTo>
                  <a:lnTo>
                    <a:pt x="1495" y="990"/>
                  </a:lnTo>
                  <a:lnTo>
                    <a:pt x="1503" y="984"/>
                  </a:lnTo>
                  <a:lnTo>
                    <a:pt x="1510" y="980"/>
                  </a:lnTo>
                  <a:lnTo>
                    <a:pt x="1518" y="973"/>
                  </a:lnTo>
                  <a:lnTo>
                    <a:pt x="1527" y="967"/>
                  </a:lnTo>
                  <a:lnTo>
                    <a:pt x="1533" y="959"/>
                  </a:lnTo>
                  <a:lnTo>
                    <a:pt x="1541" y="954"/>
                  </a:lnTo>
                  <a:lnTo>
                    <a:pt x="1546" y="946"/>
                  </a:lnTo>
                  <a:lnTo>
                    <a:pt x="1552" y="939"/>
                  </a:lnTo>
                  <a:lnTo>
                    <a:pt x="1558" y="929"/>
                  </a:lnTo>
                  <a:lnTo>
                    <a:pt x="1562" y="921"/>
                  </a:lnTo>
                  <a:lnTo>
                    <a:pt x="1565" y="914"/>
                  </a:lnTo>
                  <a:lnTo>
                    <a:pt x="1571" y="906"/>
                  </a:lnTo>
                  <a:lnTo>
                    <a:pt x="1575" y="899"/>
                  </a:lnTo>
                  <a:lnTo>
                    <a:pt x="1577" y="893"/>
                  </a:lnTo>
                  <a:lnTo>
                    <a:pt x="1581" y="887"/>
                  </a:lnTo>
                  <a:lnTo>
                    <a:pt x="1583" y="885"/>
                  </a:lnTo>
                  <a:lnTo>
                    <a:pt x="1584" y="883"/>
                  </a:lnTo>
                  <a:lnTo>
                    <a:pt x="1588" y="883"/>
                  </a:lnTo>
                  <a:lnTo>
                    <a:pt x="1592" y="883"/>
                  </a:lnTo>
                  <a:lnTo>
                    <a:pt x="1602" y="883"/>
                  </a:lnTo>
                  <a:lnTo>
                    <a:pt x="1605" y="882"/>
                  </a:lnTo>
                  <a:lnTo>
                    <a:pt x="1611" y="882"/>
                  </a:lnTo>
                  <a:lnTo>
                    <a:pt x="1617" y="880"/>
                  </a:lnTo>
                  <a:lnTo>
                    <a:pt x="1622" y="880"/>
                  </a:lnTo>
                  <a:lnTo>
                    <a:pt x="1628" y="880"/>
                  </a:lnTo>
                  <a:lnTo>
                    <a:pt x="1634" y="880"/>
                  </a:lnTo>
                  <a:lnTo>
                    <a:pt x="1641" y="878"/>
                  </a:lnTo>
                  <a:lnTo>
                    <a:pt x="1649" y="878"/>
                  </a:lnTo>
                  <a:lnTo>
                    <a:pt x="1655" y="876"/>
                  </a:lnTo>
                  <a:lnTo>
                    <a:pt x="1662" y="876"/>
                  </a:lnTo>
                  <a:lnTo>
                    <a:pt x="1670" y="874"/>
                  </a:lnTo>
                  <a:lnTo>
                    <a:pt x="1678" y="874"/>
                  </a:lnTo>
                  <a:lnTo>
                    <a:pt x="1685" y="872"/>
                  </a:lnTo>
                  <a:lnTo>
                    <a:pt x="1693" y="870"/>
                  </a:lnTo>
                  <a:lnTo>
                    <a:pt x="1700" y="868"/>
                  </a:lnTo>
                  <a:lnTo>
                    <a:pt x="1710" y="868"/>
                  </a:lnTo>
                  <a:lnTo>
                    <a:pt x="1718" y="864"/>
                  </a:lnTo>
                  <a:lnTo>
                    <a:pt x="1725" y="863"/>
                  </a:lnTo>
                  <a:lnTo>
                    <a:pt x="1733" y="861"/>
                  </a:lnTo>
                  <a:lnTo>
                    <a:pt x="1740" y="859"/>
                  </a:lnTo>
                  <a:lnTo>
                    <a:pt x="1746" y="857"/>
                  </a:lnTo>
                  <a:lnTo>
                    <a:pt x="1756" y="855"/>
                  </a:lnTo>
                  <a:lnTo>
                    <a:pt x="1763" y="851"/>
                  </a:lnTo>
                  <a:lnTo>
                    <a:pt x="1771" y="849"/>
                  </a:lnTo>
                  <a:lnTo>
                    <a:pt x="1777" y="845"/>
                  </a:lnTo>
                  <a:lnTo>
                    <a:pt x="1782" y="844"/>
                  </a:lnTo>
                  <a:lnTo>
                    <a:pt x="1788" y="840"/>
                  </a:lnTo>
                  <a:lnTo>
                    <a:pt x="1794" y="838"/>
                  </a:lnTo>
                  <a:lnTo>
                    <a:pt x="1799" y="832"/>
                  </a:lnTo>
                  <a:lnTo>
                    <a:pt x="1805" y="830"/>
                  </a:lnTo>
                  <a:lnTo>
                    <a:pt x="1811" y="826"/>
                  </a:lnTo>
                  <a:lnTo>
                    <a:pt x="1816" y="823"/>
                  </a:lnTo>
                  <a:lnTo>
                    <a:pt x="1824" y="815"/>
                  </a:lnTo>
                  <a:lnTo>
                    <a:pt x="1835" y="805"/>
                  </a:lnTo>
                  <a:lnTo>
                    <a:pt x="1843" y="798"/>
                  </a:lnTo>
                  <a:lnTo>
                    <a:pt x="1851" y="788"/>
                  </a:lnTo>
                  <a:lnTo>
                    <a:pt x="1853" y="783"/>
                  </a:lnTo>
                  <a:lnTo>
                    <a:pt x="1856" y="779"/>
                  </a:lnTo>
                  <a:lnTo>
                    <a:pt x="1858" y="773"/>
                  </a:lnTo>
                  <a:lnTo>
                    <a:pt x="1862" y="767"/>
                  </a:lnTo>
                  <a:lnTo>
                    <a:pt x="1864" y="762"/>
                  </a:lnTo>
                  <a:lnTo>
                    <a:pt x="1866" y="756"/>
                  </a:lnTo>
                  <a:lnTo>
                    <a:pt x="1868" y="750"/>
                  </a:lnTo>
                  <a:lnTo>
                    <a:pt x="1870" y="745"/>
                  </a:lnTo>
                  <a:lnTo>
                    <a:pt x="1872" y="739"/>
                  </a:lnTo>
                  <a:lnTo>
                    <a:pt x="1874" y="733"/>
                  </a:lnTo>
                  <a:lnTo>
                    <a:pt x="1874" y="728"/>
                  </a:lnTo>
                  <a:lnTo>
                    <a:pt x="1875" y="722"/>
                  </a:lnTo>
                  <a:lnTo>
                    <a:pt x="1877" y="716"/>
                  </a:lnTo>
                  <a:lnTo>
                    <a:pt x="1877" y="710"/>
                  </a:lnTo>
                  <a:lnTo>
                    <a:pt x="1879" y="703"/>
                  </a:lnTo>
                  <a:lnTo>
                    <a:pt x="1879" y="697"/>
                  </a:lnTo>
                  <a:lnTo>
                    <a:pt x="1879" y="690"/>
                  </a:lnTo>
                  <a:lnTo>
                    <a:pt x="1879" y="684"/>
                  </a:lnTo>
                  <a:lnTo>
                    <a:pt x="1879" y="676"/>
                  </a:lnTo>
                  <a:lnTo>
                    <a:pt x="1881" y="669"/>
                  </a:lnTo>
                  <a:lnTo>
                    <a:pt x="1879" y="661"/>
                  </a:lnTo>
                  <a:lnTo>
                    <a:pt x="1879" y="655"/>
                  </a:lnTo>
                  <a:lnTo>
                    <a:pt x="1879" y="648"/>
                  </a:lnTo>
                  <a:lnTo>
                    <a:pt x="1879" y="642"/>
                  </a:lnTo>
                  <a:lnTo>
                    <a:pt x="1877" y="634"/>
                  </a:lnTo>
                  <a:lnTo>
                    <a:pt x="1877" y="627"/>
                  </a:lnTo>
                  <a:lnTo>
                    <a:pt x="1875" y="619"/>
                  </a:lnTo>
                  <a:lnTo>
                    <a:pt x="1875" y="614"/>
                  </a:lnTo>
                  <a:lnTo>
                    <a:pt x="1874" y="606"/>
                  </a:lnTo>
                  <a:lnTo>
                    <a:pt x="1874" y="600"/>
                  </a:lnTo>
                  <a:lnTo>
                    <a:pt x="1872" y="593"/>
                  </a:lnTo>
                  <a:lnTo>
                    <a:pt x="1870" y="587"/>
                  </a:lnTo>
                  <a:lnTo>
                    <a:pt x="1868" y="579"/>
                  </a:lnTo>
                  <a:lnTo>
                    <a:pt x="1866" y="572"/>
                  </a:lnTo>
                  <a:lnTo>
                    <a:pt x="1864" y="566"/>
                  </a:lnTo>
                  <a:lnTo>
                    <a:pt x="1862" y="558"/>
                  </a:lnTo>
                  <a:lnTo>
                    <a:pt x="1858" y="553"/>
                  </a:lnTo>
                  <a:lnTo>
                    <a:pt x="1856" y="547"/>
                  </a:lnTo>
                  <a:lnTo>
                    <a:pt x="1854" y="541"/>
                  </a:lnTo>
                  <a:lnTo>
                    <a:pt x="1853" y="536"/>
                  </a:lnTo>
                  <a:lnTo>
                    <a:pt x="1849" y="528"/>
                  </a:lnTo>
                  <a:lnTo>
                    <a:pt x="1845" y="522"/>
                  </a:lnTo>
                  <a:lnTo>
                    <a:pt x="1843" y="517"/>
                  </a:lnTo>
                  <a:lnTo>
                    <a:pt x="1839" y="511"/>
                  </a:lnTo>
                  <a:lnTo>
                    <a:pt x="1834" y="501"/>
                  </a:lnTo>
                  <a:lnTo>
                    <a:pt x="1826" y="494"/>
                  </a:lnTo>
                  <a:lnTo>
                    <a:pt x="1816" y="484"/>
                  </a:lnTo>
                  <a:lnTo>
                    <a:pt x="1809" y="477"/>
                  </a:lnTo>
                  <a:lnTo>
                    <a:pt x="1799" y="469"/>
                  </a:lnTo>
                  <a:lnTo>
                    <a:pt x="1790" y="463"/>
                  </a:lnTo>
                  <a:lnTo>
                    <a:pt x="1780" y="456"/>
                  </a:lnTo>
                  <a:lnTo>
                    <a:pt x="1773" y="452"/>
                  </a:lnTo>
                  <a:lnTo>
                    <a:pt x="1763" y="448"/>
                  </a:lnTo>
                  <a:lnTo>
                    <a:pt x="1756" y="444"/>
                  </a:lnTo>
                  <a:lnTo>
                    <a:pt x="1746" y="441"/>
                  </a:lnTo>
                  <a:lnTo>
                    <a:pt x="1740" y="437"/>
                  </a:lnTo>
                  <a:lnTo>
                    <a:pt x="1733" y="435"/>
                  </a:lnTo>
                  <a:lnTo>
                    <a:pt x="1729" y="435"/>
                  </a:lnTo>
                  <a:lnTo>
                    <a:pt x="1719" y="433"/>
                  </a:lnTo>
                  <a:lnTo>
                    <a:pt x="1718" y="433"/>
                  </a:lnTo>
                  <a:lnTo>
                    <a:pt x="1718" y="431"/>
                  </a:lnTo>
                  <a:lnTo>
                    <a:pt x="1718" y="427"/>
                  </a:lnTo>
                  <a:lnTo>
                    <a:pt x="1719" y="422"/>
                  </a:lnTo>
                  <a:lnTo>
                    <a:pt x="1719" y="416"/>
                  </a:lnTo>
                  <a:lnTo>
                    <a:pt x="1721" y="408"/>
                  </a:lnTo>
                  <a:lnTo>
                    <a:pt x="1721" y="399"/>
                  </a:lnTo>
                  <a:lnTo>
                    <a:pt x="1721" y="393"/>
                  </a:lnTo>
                  <a:lnTo>
                    <a:pt x="1723" y="387"/>
                  </a:lnTo>
                  <a:lnTo>
                    <a:pt x="1723" y="382"/>
                  </a:lnTo>
                  <a:lnTo>
                    <a:pt x="1725" y="378"/>
                  </a:lnTo>
                  <a:lnTo>
                    <a:pt x="1725" y="370"/>
                  </a:lnTo>
                  <a:lnTo>
                    <a:pt x="1725" y="365"/>
                  </a:lnTo>
                  <a:lnTo>
                    <a:pt x="1725" y="357"/>
                  </a:lnTo>
                  <a:lnTo>
                    <a:pt x="1725" y="351"/>
                  </a:lnTo>
                  <a:lnTo>
                    <a:pt x="1723" y="344"/>
                  </a:lnTo>
                  <a:lnTo>
                    <a:pt x="1723" y="338"/>
                  </a:lnTo>
                  <a:lnTo>
                    <a:pt x="1723" y="330"/>
                  </a:lnTo>
                  <a:lnTo>
                    <a:pt x="1723" y="325"/>
                  </a:lnTo>
                  <a:lnTo>
                    <a:pt x="1723" y="319"/>
                  </a:lnTo>
                  <a:lnTo>
                    <a:pt x="1721" y="311"/>
                  </a:lnTo>
                  <a:lnTo>
                    <a:pt x="1721" y="306"/>
                  </a:lnTo>
                  <a:lnTo>
                    <a:pt x="1719" y="300"/>
                  </a:lnTo>
                  <a:lnTo>
                    <a:pt x="1718" y="292"/>
                  </a:lnTo>
                  <a:lnTo>
                    <a:pt x="1718" y="287"/>
                  </a:lnTo>
                  <a:lnTo>
                    <a:pt x="1716" y="281"/>
                  </a:lnTo>
                  <a:lnTo>
                    <a:pt x="1714" y="277"/>
                  </a:lnTo>
                  <a:lnTo>
                    <a:pt x="1712" y="269"/>
                  </a:lnTo>
                  <a:lnTo>
                    <a:pt x="1708" y="264"/>
                  </a:lnTo>
                  <a:lnTo>
                    <a:pt x="1706" y="258"/>
                  </a:lnTo>
                  <a:lnTo>
                    <a:pt x="1702" y="254"/>
                  </a:lnTo>
                  <a:lnTo>
                    <a:pt x="1695" y="245"/>
                  </a:lnTo>
                  <a:lnTo>
                    <a:pt x="1689" y="237"/>
                  </a:lnTo>
                  <a:lnTo>
                    <a:pt x="1680" y="228"/>
                  </a:lnTo>
                  <a:lnTo>
                    <a:pt x="1672" y="222"/>
                  </a:lnTo>
                  <a:lnTo>
                    <a:pt x="1661" y="214"/>
                  </a:lnTo>
                  <a:lnTo>
                    <a:pt x="1653" y="211"/>
                  </a:lnTo>
                  <a:lnTo>
                    <a:pt x="1647" y="207"/>
                  </a:lnTo>
                  <a:lnTo>
                    <a:pt x="1641" y="205"/>
                  </a:lnTo>
                  <a:lnTo>
                    <a:pt x="1636" y="201"/>
                  </a:lnTo>
                  <a:lnTo>
                    <a:pt x="1632" y="199"/>
                  </a:lnTo>
                  <a:lnTo>
                    <a:pt x="1621" y="197"/>
                  </a:lnTo>
                  <a:lnTo>
                    <a:pt x="1611" y="193"/>
                  </a:lnTo>
                  <a:lnTo>
                    <a:pt x="1605" y="192"/>
                  </a:lnTo>
                  <a:lnTo>
                    <a:pt x="1600" y="190"/>
                  </a:lnTo>
                  <a:lnTo>
                    <a:pt x="1594" y="188"/>
                  </a:lnTo>
                  <a:lnTo>
                    <a:pt x="1590" y="188"/>
                  </a:lnTo>
                  <a:lnTo>
                    <a:pt x="1579" y="188"/>
                  </a:lnTo>
                  <a:lnTo>
                    <a:pt x="1569" y="188"/>
                  </a:lnTo>
                  <a:lnTo>
                    <a:pt x="1564" y="186"/>
                  </a:lnTo>
                  <a:lnTo>
                    <a:pt x="1558" y="186"/>
                  </a:lnTo>
                  <a:lnTo>
                    <a:pt x="1552" y="186"/>
                  </a:lnTo>
                  <a:lnTo>
                    <a:pt x="1548" y="186"/>
                  </a:lnTo>
                  <a:lnTo>
                    <a:pt x="1537" y="186"/>
                  </a:lnTo>
                  <a:lnTo>
                    <a:pt x="1529" y="188"/>
                  </a:lnTo>
                  <a:lnTo>
                    <a:pt x="1520" y="188"/>
                  </a:lnTo>
                  <a:lnTo>
                    <a:pt x="1512" y="190"/>
                  </a:lnTo>
                  <a:lnTo>
                    <a:pt x="1503" y="190"/>
                  </a:lnTo>
                  <a:lnTo>
                    <a:pt x="1497" y="193"/>
                  </a:lnTo>
                  <a:lnTo>
                    <a:pt x="1489" y="195"/>
                  </a:lnTo>
                  <a:lnTo>
                    <a:pt x="1484" y="197"/>
                  </a:lnTo>
                  <a:lnTo>
                    <a:pt x="1478" y="197"/>
                  </a:lnTo>
                  <a:lnTo>
                    <a:pt x="1474" y="199"/>
                  </a:lnTo>
                  <a:lnTo>
                    <a:pt x="1468" y="201"/>
                  </a:lnTo>
                  <a:lnTo>
                    <a:pt x="1468" y="205"/>
                  </a:lnTo>
                  <a:lnTo>
                    <a:pt x="1467" y="201"/>
                  </a:lnTo>
                  <a:lnTo>
                    <a:pt x="1467" y="199"/>
                  </a:lnTo>
                  <a:lnTo>
                    <a:pt x="1465" y="193"/>
                  </a:lnTo>
                  <a:lnTo>
                    <a:pt x="1465" y="188"/>
                  </a:lnTo>
                  <a:lnTo>
                    <a:pt x="1463" y="178"/>
                  </a:lnTo>
                  <a:lnTo>
                    <a:pt x="1461" y="171"/>
                  </a:lnTo>
                  <a:lnTo>
                    <a:pt x="1459" y="165"/>
                  </a:lnTo>
                  <a:lnTo>
                    <a:pt x="1457" y="159"/>
                  </a:lnTo>
                  <a:lnTo>
                    <a:pt x="1455" y="154"/>
                  </a:lnTo>
                  <a:lnTo>
                    <a:pt x="1455" y="150"/>
                  </a:lnTo>
                  <a:lnTo>
                    <a:pt x="1451" y="142"/>
                  </a:lnTo>
                  <a:lnTo>
                    <a:pt x="1449" y="136"/>
                  </a:lnTo>
                  <a:lnTo>
                    <a:pt x="1448" y="131"/>
                  </a:lnTo>
                  <a:lnTo>
                    <a:pt x="1446" y="125"/>
                  </a:lnTo>
                  <a:lnTo>
                    <a:pt x="1444" y="117"/>
                  </a:lnTo>
                  <a:lnTo>
                    <a:pt x="1440" y="112"/>
                  </a:lnTo>
                  <a:lnTo>
                    <a:pt x="1438" y="106"/>
                  </a:lnTo>
                  <a:lnTo>
                    <a:pt x="1434" y="100"/>
                  </a:lnTo>
                  <a:lnTo>
                    <a:pt x="1430" y="93"/>
                  </a:lnTo>
                  <a:lnTo>
                    <a:pt x="1428" y="87"/>
                  </a:lnTo>
                  <a:lnTo>
                    <a:pt x="1425" y="81"/>
                  </a:lnTo>
                  <a:lnTo>
                    <a:pt x="1421" y="76"/>
                  </a:lnTo>
                  <a:lnTo>
                    <a:pt x="1417" y="70"/>
                  </a:lnTo>
                  <a:lnTo>
                    <a:pt x="1413" y="64"/>
                  </a:lnTo>
                  <a:lnTo>
                    <a:pt x="1409" y="58"/>
                  </a:lnTo>
                  <a:lnTo>
                    <a:pt x="1406" y="55"/>
                  </a:lnTo>
                  <a:lnTo>
                    <a:pt x="1398" y="49"/>
                  </a:lnTo>
                  <a:lnTo>
                    <a:pt x="1394" y="43"/>
                  </a:lnTo>
                  <a:lnTo>
                    <a:pt x="1387" y="39"/>
                  </a:lnTo>
                  <a:lnTo>
                    <a:pt x="1383" y="34"/>
                  </a:lnTo>
                  <a:lnTo>
                    <a:pt x="1377" y="30"/>
                  </a:lnTo>
                  <a:lnTo>
                    <a:pt x="1371" y="26"/>
                  </a:lnTo>
                  <a:lnTo>
                    <a:pt x="1366" y="24"/>
                  </a:lnTo>
                  <a:lnTo>
                    <a:pt x="1360" y="20"/>
                  </a:lnTo>
                  <a:lnTo>
                    <a:pt x="1352" y="17"/>
                  </a:lnTo>
                  <a:lnTo>
                    <a:pt x="1347" y="15"/>
                  </a:lnTo>
                  <a:lnTo>
                    <a:pt x="1339" y="11"/>
                  </a:lnTo>
                  <a:lnTo>
                    <a:pt x="1333" y="9"/>
                  </a:lnTo>
                  <a:lnTo>
                    <a:pt x="1326" y="7"/>
                  </a:lnTo>
                  <a:lnTo>
                    <a:pt x="1320" y="5"/>
                  </a:lnTo>
                  <a:lnTo>
                    <a:pt x="1312" y="3"/>
                  </a:lnTo>
                  <a:lnTo>
                    <a:pt x="1305" y="3"/>
                  </a:lnTo>
                  <a:lnTo>
                    <a:pt x="1297" y="1"/>
                  </a:lnTo>
                  <a:lnTo>
                    <a:pt x="1292" y="1"/>
                  </a:lnTo>
                  <a:lnTo>
                    <a:pt x="1284" y="1"/>
                  </a:lnTo>
                  <a:lnTo>
                    <a:pt x="1276" y="1"/>
                  </a:lnTo>
                  <a:lnTo>
                    <a:pt x="1269" y="0"/>
                  </a:lnTo>
                  <a:lnTo>
                    <a:pt x="1263" y="0"/>
                  </a:lnTo>
                  <a:lnTo>
                    <a:pt x="1255" y="0"/>
                  </a:lnTo>
                  <a:lnTo>
                    <a:pt x="1248" y="1"/>
                  </a:lnTo>
                  <a:lnTo>
                    <a:pt x="1240" y="1"/>
                  </a:lnTo>
                  <a:lnTo>
                    <a:pt x="1235" y="1"/>
                  </a:lnTo>
                  <a:lnTo>
                    <a:pt x="1227" y="3"/>
                  </a:lnTo>
                  <a:lnTo>
                    <a:pt x="1219" y="5"/>
                  </a:lnTo>
                  <a:lnTo>
                    <a:pt x="1212" y="5"/>
                  </a:lnTo>
                  <a:lnTo>
                    <a:pt x="1204" y="7"/>
                  </a:lnTo>
                  <a:lnTo>
                    <a:pt x="1198" y="9"/>
                  </a:lnTo>
                  <a:lnTo>
                    <a:pt x="1193" y="11"/>
                  </a:lnTo>
                  <a:lnTo>
                    <a:pt x="1185" y="13"/>
                  </a:lnTo>
                  <a:lnTo>
                    <a:pt x="1177" y="15"/>
                  </a:lnTo>
                  <a:lnTo>
                    <a:pt x="1172" y="19"/>
                  </a:lnTo>
                  <a:lnTo>
                    <a:pt x="1166" y="20"/>
                  </a:lnTo>
                  <a:lnTo>
                    <a:pt x="1158" y="24"/>
                  </a:lnTo>
                  <a:lnTo>
                    <a:pt x="1153" y="26"/>
                  </a:lnTo>
                  <a:lnTo>
                    <a:pt x="1147" y="30"/>
                  </a:lnTo>
                  <a:lnTo>
                    <a:pt x="1141" y="32"/>
                  </a:lnTo>
                  <a:lnTo>
                    <a:pt x="1136" y="36"/>
                  </a:lnTo>
                  <a:lnTo>
                    <a:pt x="1128" y="39"/>
                  </a:lnTo>
                  <a:lnTo>
                    <a:pt x="1122" y="41"/>
                  </a:lnTo>
                  <a:lnTo>
                    <a:pt x="1119" y="45"/>
                  </a:lnTo>
                  <a:lnTo>
                    <a:pt x="1109" y="53"/>
                  </a:lnTo>
                  <a:lnTo>
                    <a:pt x="1099" y="58"/>
                  </a:lnTo>
                  <a:lnTo>
                    <a:pt x="1092" y="64"/>
                  </a:lnTo>
                  <a:lnTo>
                    <a:pt x="1084" y="70"/>
                  </a:lnTo>
                  <a:lnTo>
                    <a:pt x="1079" y="74"/>
                  </a:lnTo>
                  <a:lnTo>
                    <a:pt x="1073" y="79"/>
                  </a:lnTo>
                  <a:lnTo>
                    <a:pt x="1063" y="89"/>
                  </a:lnTo>
                  <a:lnTo>
                    <a:pt x="1060" y="260"/>
                  </a:lnTo>
                  <a:lnTo>
                    <a:pt x="1067" y="252"/>
                  </a:lnTo>
                  <a:lnTo>
                    <a:pt x="1075" y="247"/>
                  </a:lnTo>
                  <a:lnTo>
                    <a:pt x="1082" y="239"/>
                  </a:lnTo>
                  <a:lnTo>
                    <a:pt x="1092" y="231"/>
                  </a:lnTo>
                  <a:lnTo>
                    <a:pt x="1096" y="226"/>
                  </a:lnTo>
                  <a:lnTo>
                    <a:pt x="1101" y="222"/>
                  </a:lnTo>
                  <a:lnTo>
                    <a:pt x="1107" y="216"/>
                  </a:lnTo>
                  <a:lnTo>
                    <a:pt x="1115" y="212"/>
                  </a:lnTo>
                  <a:lnTo>
                    <a:pt x="1120" y="207"/>
                  </a:lnTo>
                  <a:lnTo>
                    <a:pt x="1126" y="201"/>
                  </a:lnTo>
                  <a:lnTo>
                    <a:pt x="1134" y="197"/>
                  </a:lnTo>
                  <a:lnTo>
                    <a:pt x="1139" y="192"/>
                  </a:lnTo>
                  <a:lnTo>
                    <a:pt x="1147" y="186"/>
                  </a:lnTo>
                  <a:lnTo>
                    <a:pt x="1153" y="180"/>
                  </a:lnTo>
                  <a:lnTo>
                    <a:pt x="1160" y="176"/>
                  </a:lnTo>
                  <a:lnTo>
                    <a:pt x="1168" y="173"/>
                  </a:lnTo>
                  <a:lnTo>
                    <a:pt x="1174" y="167"/>
                  </a:lnTo>
                  <a:lnTo>
                    <a:pt x="1181" y="161"/>
                  </a:lnTo>
                  <a:lnTo>
                    <a:pt x="1187" y="157"/>
                  </a:lnTo>
                  <a:lnTo>
                    <a:pt x="1195" y="154"/>
                  </a:lnTo>
                  <a:lnTo>
                    <a:pt x="1200" y="150"/>
                  </a:lnTo>
                  <a:lnTo>
                    <a:pt x="1206" y="146"/>
                  </a:lnTo>
                  <a:lnTo>
                    <a:pt x="1214" y="144"/>
                  </a:lnTo>
                  <a:lnTo>
                    <a:pt x="1219" y="140"/>
                  </a:lnTo>
                  <a:lnTo>
                    <a:pt x="1227" y="136"/>
                  </a:lnTo>
                  <a:lnTo>
                    <a:pt x="1233" y="135"/>
                  </a:lnTo>
                  <a:lnTo>
                    <a:pt x="1238" y="133"/>
                  </a:lnTo>
                  <a:lnTo>
                    <a:pt x="1244" y="131"/>
                  </a:lnTo>
                  <a:lnTo>
                    <a:pt x="1248" y="129"/>
                  </a:lnTo>
                  <a:lnTo>
                    <a:pt x="1254" y="127"/>
                  </a:lnTo>
                  <a:lnTo>
                    <a:pt x="1259" y="127"/>
                  </a:lnTo>
                  <a:lnTo>
                    <a:pt x="1265" y="127"/>
                  </a:lnTo>
                  <a:lnTo>
                    <a:pt x="1274" y="125"/>
                  </a:lnTo>
                  <a:lnTo>
                    <a:pt x="1282" y="127"/>
                  </a:lnTo>
                  <a:lnTo>
                    <a:pt x="1290" y="129"/>
                  </a:lnTo>
                  <a:lnTo>
                    <a:pt x="1299" y="135"/>
                  </a:lnTo>
                  <a:lnTo>
                    <a:pt x="1305" y="138"/>
                  </a:lnTo>
                  <a:lnTo>
                    <a:pt x="1312" y="144"/>
                  </a:lnTo>
                  <a:lnTo>
                    <a:pt x="1316" y="150"/>
                  </a:lnTo>
                  <a:lnTo>
                    <a:pt x="1322" y="157"/>
                  </a:lnTo>
                  <a:lnTo>
                    <a:pt x="1326" y="167"/>
                  </a:lnTo>
                  <a:lnTo>
                    <a:pt x="1330" y="176"/>
                  </a:lnTo>
                  <a:lnTo>
                    <a:pt x="1330" y="180"/>
                  </a:lnTo>
                  <a:lnTo>
                    <a:pt x="1332" y="186"/>
                  </a:lnTo>
                  <a:lnTo>
                    <a:pt x="1333" y="192"/>
                  </a:lnTo>
                  <a:lnTo>
                    <a:pt x="1335" y="199"/>
                  </a:lnTo>
                  <a:lnTo>
                    <a:pt x="1335" y="205"/>
                  </a:lnTo>
                  <a:lnTo>
                    <a:pt x="1335" y="211"/>
                  </a:lnTo>
                  <a:lnTo>
                    <a:pt x="1337" y="216"/>
                  </a:lnTo>
                  <a:lnTo>
                    <a:pt x="1337" y="224"/>
                  </a:lnTo>
                  <a:lnTo>
                    <a:pt x="1337" y="230"/>
                  </a:lnTo>
                  <a:lnTo>
                    <a:pt x="1337" y="237"/>
                  </a:lnTo>
                  <a:lnTo>
                    <a:pt x="1337" y="243"/>
                  </a:lnTo>
                  <a:lnTo>
                    <a:pt x="1337" y="250"/>
                  </a:lnTo>
                  <a:lnTo>
                    <a:pt x="1337" y="258"/>
                  </a:lnTo>
                  <a:lnTo>
                    <a:pt x="1337" y="266"/>
                  </a:lnTo>
                  <a:lnTo>
                    <a:pt x="1337" y="271"/>
                  </a:lnTo>
                  <a:lnTo>
                    <a:pt x="1337" y="279"/>
                  </a:lnTo>
                  <a:lnTo>
                    <a:pt x="1335" y="287"/>
                  </a:lnTo>
                  <a:lnTo>
                    <a:pt x="1335" y="294"/>
                  </a:lnTo>
                  <a:lnTo>
                    <a:pt x="1335" y="302"/>
                  </a:lnTo>
                  <a:lnTo>
                    <a:pt x="1335" y="309"/>
                  </a:lnTo>
                  <a:lnTo>
                    <a:pt x="1333" y="315"/>
                  </a:lnTo>
                  <a:lnTo>
                    <a:pt x="1333" y="321"/>
                  </a:lnTo>
                  <a:lnTo>
                    <a:pt x="1332" y="328"/>
                  </a:lnTo>
                  <a:lnTo>
                    <a:pt x="1332" y="334"/>
                  </a:lnTo>
                  <a:lnTo>
                    <a:pt x="1330" y="340"/>
                  </a:lnTo>
                  <a:lnTo>
                    <a:pt x="1330" y="346"/>
                  </a:lnTo>
                  <a:lnTo>
                    <a:pt x="1328" y="353"/>
                  </a:lnTo>
                  <a:lnTo>
                    <a:pt x="1328" y="359"/>
                  </a:lnTo>
                  <a:lnTo>
                    <a:pt x="1328" y="365"/>
                  </a:lnTo>
                  <a:lnTo>
                    <a:pt x="1326" y="370"/>
                  </a:lnTo>
                  <a:lnTo>
                    <a:pt x="1326" y="374"/>
                  </a:lnTo>
                  <a:lnTo>
                    <a:pt x="1326" y="380"/>
                  </a:lnTo>
                  <a:lnTo>
                    <a:pt x="1324" y="387"/>
                  </a:lnTo>
                  <a:lnTo>
                    <a:pt x="1324" y="395"/>
                  </a:lnTo>
                  <a:lnTo>
                    <a:pt x="1324" y="393"/>
                  </a:lnTo>
                  <a:lnTo>
                    <a:pt x="1330" y="391"/>
                  </a:lnTo>
                  <a:lnTo>
                    <a:pt x="1332" y="389"/>
                  </a:lnTo>
                  <a:lnTo>
                    <a:pt x="1337" y="387"/>
                  </a:lnTo>
                  <a:lnTo>
                    <a:pt x="1341" y="384"/>
                  </a:lnTo>
                  <a:lnTo>
                    <a:pt x="1347" y="382"/>
                  </a:lnTo>
                  <a:lnTo>
                    <a:pt x="1352" y="378"/>
                  </a:lnTo>
                  <a:lnTo>
                    <a:pt x="1358" y="376"/>
                  </a:lnTo>
                  <a:lnTo>
                    <a:pt x="1366" y="372"/>
                  </a:lnTo>
                  <a:lnTo>
                    <a:pt x="1373" y="368"/>
                  </a:lnTo>
                  <a:lnTo>
                    <a:pt x="1381" y="365"/>
                  </a:lnTo>
                  <a:lnTo>
                    <a:pt x="1389" y="361"/>
                  </a:lnTo>
                  <a:lnTo>
                    <a:pt x="1398" y="355"/>
                  </a:lnTo>
                  <a:lnTo>
                    <a:pt x="1408" y="353"/>
                  </a:lnTo>
                  <a:lnTo>
                    <a:pt x="1415" y="347"/>
                  </a:lnTo>
                  <a:lnTo>
                    <a:pt x="1425" y="344"/>
                  </a:lnTo>
                  <a:lnTo>
                    <a:pt x="1432" y="340"/>
                  </a:lnTo>
                  <a:lnTo>
                    <a:pt x="1442" y="336"/>
                  </a:lnTo>
                  <a:lnTo>
                    <a:pt x="1451" y="332"/>
                  </a:lnTo>
                  <a:lnTo>
                    <a:pt x="1461" y="328"/>
                  </a:lnTo>
                  <a:lnTo>
                    <a:pt x="1470" y="325"/>
                  </a:lnTo>
                  <a:lnTo>
                    <a:pt x="1480" y="323"/>
                  </a:lnTo>
                  <a:lnTo>
                    <a:pt x="1489" y="319"/>
                  </a:lnTo>
                  <a:lnTo>
                    <a:pt x="1499" y="317"/>
                  </a:lnTo>
                  <a:lnTo>
                    <a:pt x="1506" y="313"/>
                  </a:lnTo>
                  <a:lnTo>
                    <a:pt x="1516" y="311"/>
                  </a:lnTo>
                  <a:lnTo>
                    <a:pt x="1524" y="309"/>
                  </a:lnTo>
                  <a:lnTo>
                    <a:pt x="1533" y="307"/>
                  </a:lnTo>
                  <a:lnTo>
                    <a:pt x="1541" y="307"/>
                  </a:lnTo>
                  <a:lnTo>
                    <a:pt x="1548" y="307"/>
                  </a:lnTo>
                  <a:lnTo>
                    <a:pt x="1554" y="306"/>
                  </a:lnTo>
                  <a:lnTo>
                    <a:pt x="1560" y="306"/>
                  </a:lnTo>
                  <a:lnTo>
                    <a:pt x="1565" y="306"/>
                  </a:lnTo>
                  <a:lnTo>
                    <a:pt x="1573" y="306"/>
                  </a:lnTo>
                  <a:lnTo>
                    <a:pt x="1577" y="306"/>
                  </a:lnTo>
                  <a:lnTo>
                    <a:pt x="1583" y="307"/>
                  </a:lnTo>
                  <a:lnTo>
                    <a:pt x="1586" y="309"/>
                  </a:lnTo>
                  <a:lnTo>
                    <a:pt x="1592" y="311"/>
                  </a:lnTo>
                  <a:lnTo>
                    <a:pt x="1598" y="315"/>
                  </a:lnTo>
                  <a:lnTo>
                    <a:pt x="1603" y="323"/>
                  </a:lnTo>
                  <a:lnTo>
                    <a:pt x="1607" y="328"/>
                  </a:lnTo>
                  <a:lnTo>
                    <a:pt x="1611" y="336"/>
                  </a:lnTo>
                  <a:lnTo>
                    <a:pt x="1611" y="344"/>
                  </a:lnTo>
                  <a:lnTo>
                    <a:pt x="1613" y="353"/>
                  </a:lnTo>
                  <a:lnTo>
                    <a:pt x="1611" y="363"/>
                  </a:lnTo>
                  <a:lnTo>
                    <a:pt x="1611" y="372"/>
                  </a:lnTo>
                  <a:lnTo>
                    <a:pt x="1609" y="382"/>
                  </a:lnTo>
                  <a:lnTo>
                    <a:pt x="1605" y="391"/>
                  </a:lnTo>
                  <a:lnTo>
                    <a:pt x="1602" y="401"/>
                  </a:lnTo>
                  <a:lnTo>
                    <a:pt x="1600" y="412"/>
                  </a:lnTo>
                  <a:lnTo>
                    <a:pt x="1594" y="420"/>
                  </a:lnTo>
                  <a:lnTo>
                    <a:pt x="1588" y="429"/>
                  </a:lnTo>
                  <a:lnTo>
                    <a:pt x="1583" y="437"/>
                  </a:lnTo>
                  <a:lnTo>
                    <a:pt x="1579" y="446"/>
                  </a:lnTo>
                  <a:lnTo>
                    <a:pt x="1571" y="454"/>
                  </a:lnTo>
                  <a:lnTo>
                    <a:pt x="1565" y="461"/>
                  </a:lnTo>
                  <a:lnTo>
                    <a:pt x="1560" y="467"/>
                  </a:lnTo>
                  <a:lnTo>
                    <a:pt x="1554" y="475"/>
                  </a:lnTo>
                  <a:lnTo>
                    <a:pt x="1548" y="479"/>
                  </a:lnTo>
                  <a:lnTo>
                    <a:pt x="1543" y="484"/>
                  </a:lnTo>
                  <a:lnTo>
                    <a:pt x="1537" y="488"/>
                  </a:lnTo>
                  <a:lnTo>
                    <a:pt x="1535" y="492"/>
                  </a:lnTo>
                  <a:lnTo>
                    <a:pt x="1529" y="496"/>
                  </a:lnTo>
                  <a:lnTo>
                    <a:pt x="1527" y="498"/>
                  </a:lnTo>
                  <a:lnTo>
                    <a:pt x="1527" y="498"/>
                  </a:lnTo>
                  <a:lnTo>
                    <a:pt x="1533" y="498"/>
                  </a:lnTo>
                  <a:lnTo>
                    <a:pt x="1535" y="498"/>
                  </a:lnTo>
                  <a:lnTo>
                    <a:pt x="1541" y="498"/>
                  </a:lnTo>
                  <a:lnTo>
                    <a:pt x="1545" y="499"/>
                  </a:lnTo>
                  <a:lnTo>
                    <a:pt x="1550" y="499"/>
                  </a:lnTo>
                  <a:lnTo>
                    <a:pt x="1556" y="499"/>
                  </a:lnTo>
                  <a:lnTo>
                    <a:pt x="1562" y="501"/>
                  </a:lnTo>
                  <a:lnTo>
                    <a:pt x="1569" y="501"/>
                  </a:lnTo>
                  <a:lnTo>
                    <a:pt x="1577" y="503"/>
                  </a:lnTo>
                  <a:lnTo>
                    <a:pt x="1584" y="505"/>
                  </a:lnTo>
                  <a:lnTo>
                    <a:pt x="1592" y="507"/>
                  </a:lnTo>
                  <a:lnTo>
                    <a:pt x="1602" y="509"/>
                  </a:lnTo>
                  <a:lnTo>
                    <a:pt x="1609" y="511"/>
                  </a:lnTo>
                  <a:lnTo>
                    <a:pt x="1617" y="513"/>
                  </a:lnTo>
                  <a:lnTo>
                    <a:pt x="1626" y="515"/>
                  </a:lnTo>
                  <a:lnTo>
                    <a:pt x="1634" y="517"/>
                  </a:lnTo>
                  <a:lnTo>
                    <a:pt x="1643" y="520"/>
                  </a:lnTo>
                  <a:lnTo>
                    <a:pt x="1651" y="522"/>
                  </a:lnTo>
                  <a:lnTo>
                    <a:pt x="1661" y="526"/>
                  </a:lnTo>
                  <a:lnTo>
                    <a:pt x="1670" y="530"/>
                  </a:lnTo>
                  <a:lnTo>
                    <a:pt x="1678" y="534"/>
                  </a:lnTo>
                  <a:lnTo>
                    <a:pt x="1685" y="536"/>
                  </a:lnTo>
                  <a:lnTo>
                    <a:pt x="1693" y="539"/>
                  </a:lnTo>
                  <a:lnTo>
                    <a:pt x="1700" y="543"/>
                  </a:lnTo>
                  <a:lnTo>
                    <a:pt x="1708" y="549"/>
                  </a:lnTo>
                  <a:lnTo>
                    <a:pt x="1716" y="553"/>
                  </a:lnTo>
                  <a:lnTo>
                    <a:pt x="1721" y="556"/>
                  </a:lnTo>
                  <a:lnTo>
                    <a:pt x="1727" y="562"/>
                  </a:lnTo>
                  <a:lnTo>
                    <a:pt x="1735" y="568"/>
                  </a:lnTo>
                  <a:lnTo>
                    <a:pt x="1738" y="574"/>
                  </a:lnTo>
                  <a:lnTo>
                    <a:pt x="1742" y="579"/>
                  </a:lnTo>
                  <a:lnTo>
                    <a:pt x="1746" y="585"/>
                  </a:lnTo>
                  <a:lnTo>
                    <a:pt x="1752" y="593"/>
                  </a:lnTo>
                  <a:lnTo>
                    <a:pt x="1754" y="598"/>
                  </a:lnTo>
                  <a:lnTo>
                    <a:pt x="1757" y="606"/>
                  </a:lnTo>
                  <a:lnTo>
                    <a:pt x="1759" y="612"/>
                  </a:lnTo>
                  <a:lnTo>
                    <a:pt x="1761" y="619"/>
                  </a:lnTo>
                  <a:lnTo>
                    <a:pt x="1761" y="625"/>
                  </a:lnTo>
                  <a:lnTo>
                    <a:pt x="1763" y="633"/>
                  </a:lnTo>
                  <a:lnTo>
                    <a:pt x="1763" y="640"/>
                  </a:lnTo>
                  <a:lnTo>
                    <a:pt x="1763" y="648"/>
                  </a:lnTo>
                  <a:lnTo>
                    <a:pt x="1763" y="653"/>
                  </a:lnTo>
                  <a:lnTo>
                    <a:pt x="1761" y="661"/>
                  </a:lnTo>
                  <a:lnTo>
                    <a:pt x="1761" y="669"/>
                  </a:lnTo>
                  <a:lnTo>
                    <a:pt x="1759" y="674"/>
                  </a:lnTo>
                  <a:lnTo>
                    <a:pt x="1757" y="682"/>
                  </a:lnTo>
                  <a:lnTo>
                    <a:pt x="1754" y="688"/>
                  </a:lnTo>
                  <a:lnTo>
                    <a:pt x="1752" y="693"/>
                  </a:lnTo>
                  <a:lnTo>
                    <a:pt x="1748" y="701"/>
                  </a:lnTo>
                  <a:lnTo>
                    <a:pt x="1744" y="707"/>
                  </a:lnTo>
                  <a:lnTo>
                    <a:pt x="1740" y="712"/>
                  </a:lnTo>
                  <a:lnTo>
                    <a:pt x="1737" y="718"/>
                  </a:lnTo>
                  <a:lnTo>
                    <a:pt x="1733" y="724"/>
                  </a:lnTo>
                  <a:lnTo>
                    <a:pt x="1727" y="728"/>
                  </a:lnTo>
                  <a:lnTo>
                    <a:pt x="1721" y="731"/>
                  </a:lnTo>
                  <a:lnTo>
                    <a:pt x="1716" y="735"/>
                  </a:lnTo>
                  <a:lnTo>
                    <a:pt x="1712" y="741"/>
                  </a:lnTo>
                  <a:lnTo>
                    <a:pt x="1706" y="743"/>
                  </a:lnTo>
                  <a:lnTo>
                    <a:pt x="1700" y="747"/>
                  </a:lnTo>
                  <a:lnTo>
                    <a:pt x="1695" y="750"/>
                  </a:lnTo>
                  <a:lnTo>
                    <a:pt x="1689" y="754"/>
                  </a:lnTo>
                  <a:lnTo>
                    <a:pt x="1681" y="756"/>
                  </a:lnTo>
                  <a:lnTo>
                    <a:pt x="1674" y="756"/>
                  </a:lnTo>
                  <a:lnTo>
                    <a:pt x="1666" y="758"/>
                  </a:lnTo>
                  <a:lnTo>
                    <a:pt x="1659" y="758"/>
                  </a:lnTo>
                  <a:lnTo>
                    <a:pt x="1651" y="758"/>
                  </a:lnTo>
                  <a:lnTo>
                    <a:pt x="1645" y="758"/>
                  </a:lnTo>
                  <a:lnTo>
                    <a:pt x="1638" y="756"/>
                  </a:lnTo>
                  <a:lnTo>
                    <a:pt x="1630" y="756"/>
                  </a:lnTo>
                  <a:lnTo>
                    <a:pt x="1622" y="754"/>
                  </a:lnTo>
                  <a:lnTo>
                    <a:pt x="1617" y="752"/>
                  </a:lnTo>
                  <a:lnTo>
                    <a:pt x="1609" y="750"/>
                  </a:lnTo>
                  <a:lnTo>
                    <a:pt x="1602" y="748"/>
                  </a:lnTo>
                  <a:lnTo>
                    <a:pt x="1594" y="747"/>
                  </a:lnTo>
                  <a:lnTo>
                    <a:pt x="1588" y="745"/>
                  </a:lnTo>
                  <a:lnTo>
                    <a:pt x="1581" y="743"/>
                  </a:lnTo>
                  <a:lnTo>
                    <a:pt x="1575" y="741"/>
                  </a:lnTo>
                  <a:lnTo>
                    <a:pt x="1567" y="739"/>
                  </a:lnTo>
                  <a:lnTo>
                    <a:pt x="1562" y="735"/>
                  </a:lnTo>
                  <a:lnTo>
                    <a:pt x="1556" y="733"/>
                  </a:lnTo>
                  <a:lnTo>
                    <a:pt x="1550" y="731"/>
                  </a:lnTo>
                  <a:lnTo>
                    <a:pt x="1539" y="726"/>
                  </a:lnTo>
                  <a:lnTo>
                    <a:pt x="1531" y="722"/>
                  </a:lnTo>
                  <a:lnTo>
                    <a:pt x="1524" y="718"/>
                  </a:lnTo>
                  <a:lnTo>
                    <a:pt x="1520" y="716"/>
                  </a:lnTo>
                  <a:lnTo>
                    <a:pt x="1516" y="714"/>
                  </a:lnTo>
                  <a:lnTo>
                    <a:pt x="1514" y="714"/>
                  </a:lnTo>
                  <a:lnTo>
                    <a:pt x="1514" y="718"/>
                  </a:lnTo>
                  <a:lnTo>
                    <a:pt x="1514" y="722"/>
                  </a:lnTo>
                  <a:lnTo>
                    <a:pt x="1512" y="729"/>
                  </a:lnTo>
                  <a:lnTo>
                    <a:pt x="1510" y="737"/>
                  </a:lnTo>
                  <a:lnTo>
                    <a:pt x="1508" y="745"/>
                  </a:lnTo>
                  <a:lnTo>
                    <a:pt x="1506" y="750"/>
                  </a:lnTo>
                  <a:lnTo>
                    <a:pt x="1505" y="756"/>
                  </a:lnTo>
                  <a:lnTo>
                    <a:pt x="1503" y="762"/>
                  </a:lnTo>
                  <a:lnTo>
                    <a:pt x="1503" y="767"/>
                  </a:lnTo>
                  <a:lnTo>
                    <a:pt x="1499" y="771"/>
                  </a:lnTo>
                  <a:lnTo>
                    <a:pt x="1497" y="777"/>
                  </a:lnTo>
                  <a:lnTo>
                    <a:pt x="1495" y="783"/>
                  </a:lnTo>
                  <a:lnTo>
                    <a:pt x="1493" y="788"/>
                  </a:lnTo>
                  <a:lnTo>
                    <a:pt x="1489" y="792"/>
                  </a:lnTo>
                  <a:lnTo>
                    <a:pt x="1487" y="798"/>
                  </a:lnTo>
                  <a:lnTo>
                    <a:pt x="1484" y="804"/>
                  </a:lnTo>
                  <a:lnTo>
                    <a:pt x="1480" y="809"/>
                  </a:lnTo>
                  <a:lnTo>
                    <a:pt x="1472" y="817"/>
                  </a:lnTo>
                  <a:lnTo>
                    <a:pt x="1465" y="826"/>
                  </a:lnTo>
                  <a:lnTo>
                    <a:pt x="1455" y="836"/>
                  </a:lnTo>
                  <a:lnTo>
                    <a:pt x="1448" y="844"/>
                  </a:lnTo>
                  <a:lnTo>
                    <a:pt x="1440" y="845"/>
                  </a:lnTo>
                  <a:lnTo>
                    <a:pt x="1434" y="847"/>
                  </a:lnTo>
                  <a:lnTo>
                    <a:pt x="1428" y="849"/>
                  </a:lnTo>
                  <a:lnTo>
                    <a:pt x="1423" y="851"/>
                  </a:lnTo>
                  <a:lnTo>
                    <a:pt x="1415" y="851"/>
                  </a:lnTo>
                  <a:lnTo>
                    <a:pt x="1409" y="853"/>
                  </a:lnTo>
                  <a:lnTo>
                    <a:pt x="1402" y="853"/>
                  </a:lnTo>
                  <a:lnTo>
                    <a:pt x="1396" y="853"/>
                  </a:lnTo>
                  <a:lnTo>
                    <a:pt x="1389" y="853"/>
                  </a:lnTo>
                  <a:lnTo>
                    <a:pt x="1383" y="853"/>
                  </a:lnTo>
                  <a:lnTo>
                    <a:pt x="1375" y="853"/>
                  </a:lnTo>
                  <a:lnTo>
                    <a:pt x="1370" y="853"/>
                  </a:lnTo>
                  <a:lnTo>
                    <a:pt x="1362" y="851"/>
                  </a:lnTo>
                  <a:lnTo>
                    <a:pt x="1356" y="851"/>
                  </a:lnTo>
                  <a:lnTo>
                    <a:pt x="1351" y="849"/>
                  </a:lnTo>
                  <a:lnTo>
                    <a:pt x="1345" y="849"/>
                  </a:lnTo>
                  <a:lnTo>
                    <a:pt x="1337" y="847"/>
                  </a:lnTo>
                  <a:lnTo>
                    <a:pt x="1332" y="847"/>
                  </a:lnTo>
                  <a:lnTo>
                    <a:pt x="1326" y="845"/>
                  </a:lnTo>
                  <a:lnTo>
                    <a:pt x="1320" y="844"/>
                  </a:lnTo>
                  <a:lnTo>
                    <a:pt x="1311" y="842"/>
                  </a:lnTo>
                  <a:lnTo>
                    <a:pt x="1301" y="838"/>
                  </a:lnTo>
                  <a:lnTo>
                    <a:pt x="1293" y="836"/>
                  </a:lnTo>
                  <a:lnTo>
                    <a:pt x="1290" y="834"/>
                  </a:lnTo>
                  <a:lnTo>
                    <a:pt x="1286" y="832"/>
                  </a:lnTo>
                  <a:lnTo>
                    <a:pt x="1284" y="834"/>
                  </a:lnTo>
                  <a:lnTo>
                    <a:pt x="1284" y="840"/>
                  </a:lnTo>
                  <a:lnTo>
                    <a:pt x="1284" y="844"/>
                  </a:lnTo>
                  <a:lnTo>
                    <a:pt x="1284" y="847"/>
                  </a:lnTo>
                  <a:lnTo>
                    <a:pt x="1284" y="853"/>
                  </a:lnTo>
                  <a:lnTo>
                    <a:pt x="1284" y="859"/>
                  </a:lnTo>
                  <a:lnTo>
                    <a:pt x="1282" y="864"/>
                  </a:lnTo>
                  <a:lnTo>
                    <a:pt x="1280" y="870"/>
                  </a:lnTo>
                  <a:lnTo>
                    <a:pt x="1280" y="878"/>
                  </a:lnTo>
                  <a:lnTo>
                    <a:pt x="1278" y="885"/>
                  </a:lnTo>
                  <a:lnTo>
                    <a:pt x="1276" y="893"/>
                  </a:lnTo>
                  <a:lnTo>
                    <a:pt x="1274" y="902"/>
                  </a:lnTo>
                  <a:lnTo>
                    <a:pt x="1273" y="910"/>
                  </a:lnTo>
                  <a:lnTo>
                    <a:pt x="1271" y="921"/>
                  </a:lnTo>
                  <a:lnTo>
                    <a:pt x="1267" y="929"/>
                  </a:lnTo>
                  <a:lnTo>
                    <a:pt x="1265" y="939"/>
                  </a:lnTo>
                  <a:lnTo>
                    <a:pt x="1261" y="946"/>
                  </a:lnTo>
                  <a:lnTo>
                    <a:pt x="1257" y="956"/>
                  </a:lnTo>
                  <a:lnTo>
                    <a:pt x="1252" y="965"/>
                  </a:lnTo>
                  <a:lnTo>
                    <a:pt x="1248" y="975"/>
                  </a:lnTo>
                  <a:lnTo>
                    <a:pt x="1242" y="982"/>
                  </a:lnTo>
                  <a:lnTo>
                    <a:pt x="1238" y="994"/>
                  </a:lnTo>
                  <a:lnTo>
                    <a:pt x="1231" y="1001"/>
                  </a:lnTo>
                  <a:lnTo>
                    <a:pt x="1223" y="1009"/>
                  </a:lnTo>
                  <a:lnTo>
                    <a:pt x="1217" y="1016"/>
                  </a:lnTo>
                  <a:lnTo>
                    <a:pt x="1210" y="1024"/>
                  </a:lnTo>
                  <a:lnTo>
                    <a:pt x="1200" y="1032"/>
                  </a:lnTo>
                  <a:lnTo>
                    <a:pt x="1193" y="1039"/>
                  </a:lnTo>
                  <a:lnTo>
                    <a:pt x="1183" y="1045"/>
                  </a:lnTo>
                  <a:lnTo>
                    <a:pt x="1174" y="1051"/>
                  </a:lnTo>
                  <a:lnTo>
                    <a:pt x="1168" y="1053"/>
                  </a:lnTo>
                  <a:lnTo>
                    <a:pt x="1162" y="1054"/>
                  </a:lnTo>
                  <a:lnTo>
                    <a:pt x="1157" y="1056"/>
                  </a:lnTo>
                  <a:lnTo>
                    <a:pt x="1151" y="1060"/>
                  </a:lnTo>
                  <a:lnTo>
                    <a:pt x="1143" y="1060"/>
                  </a:lnTo>
                  <a:lnTo>
                    <a:pt x="1138" y="1062"/>
                  </a:lnTo>
                  <a:lnTo>
                    <a:pt x="1132" y="1064"/>
                  </a:lnTo>
                  <a:lnTo>
                    <a:pt x="1126" y="1066"/>
                  </a:lnTo>
                  <a:lnTo>
                    <a:pt x="1119" y="1068"/>
                  </a:lnTo>
                  <a:lnTo>
                    <a:pt x="1113" y="1068"/>
                  </a:lnTo>
                  <a:lnTo>
                    <a:pt x="1105" y="1070"/>
                  </a:lnTo>
                  <a:lnTo>
                    <a:pt x="1099" y="1072"/>
                  </a:lnTo>
                  <a:lnTo>
                    <a:pt x="1094" y="1072"/>
                  </a:lnTo>
                  <a:lnTo>
                    <a:pt x="1086" y="1074"/>
                  </a:lnTo>
                  <a:lnTo>
                    <a:pt x="1080" y="1074"/>
                  </a:lnTo>
                  <a:lnTo>
                    <a:pt x="1075" y="1075"/>
                  </a:lnTo>
                  <a:lnTo>
                    <a:pt x="1067" y="1075"/>
                  </a:lnTo>
                  <a:lnTo>
                    <a:pt x="1060" y="1075"/>
                  </a:lnTo>
                  <a:lnTo>
                    <a:pt x="1052" y="1075"/>
                  </a:lnTo>
                  <a:lnTo>
                    <a:pt x="1046" y="1077"/>
                  </a:lnTo>
                  <a:lnTo>
                    <a:pt x="1039" y="1077"/>
                  </a:lnTo>
                  <a:lnTo>
                    <a:pt x="1031" y="1077"/>
                  </a:lnTo>
                  <a:lnTo>
                    <a:pt x="1023" y="1077"/>
                  </a:lnTo>
                  <a:lnTo>
                    <a:pt x="1018" y="1077"/>
                  </a:lnTo>
                  <a:lnTo>
                    <a:pt x="1010" y="1075"/>
                  </a:lnTo>
                  <a:lnTo>
                    <a:pt x="1004" y="1075"/>
                  </a:lnTo>
                  <a:lnTo>
                    <a:pt x="997" y="1075"/>
                  </a:lnTo>
                  <a:lnTo>
                    <a:pt x="991" y="1075"/>
                  </a:lnTo>
                  <a:lnTo>
                    <a:pt x="983" y="1075"/>
                  </a:lnTo>
                  <a:lnTo>
                    <a:pt x="978" y="1075"/>
                  </a:lnTo>
                  <a:lnTo>
                    <a:pt x="970" y="1075"/>
                  </a:lnTo>
                  <a:lnTo>
                    <a:pt x="964" y="1075"/>
                  </a:lnTo>
                  <a:lnTo>
                    <a:pt x="957" y="1074"/>
                  </a:lnTo>
                  <a:lnTo>
                    <a:pt x="949" y="1074"/>
                  </a:lnTo>
                  <a:lnTo>
                    <a:pt x="944" y="1072"/>
                  </a:lnTo>
                  <a:lnTo>
                    <a:pt x="938" y="1072"/>
                  </a:lnTo>
                  <a:lnTo>
                    <a:pt x="932" y="1072"/>
                  </a:lnTo>
                  <a:lnTo>
                    <a:pt x="926" y="1070"/>
                  </a:lnTo>
                  <a:lnTo>
                    <a:pt x="921" y="1068"/>
                  </a:lnTo>
                  <a:lnTo>
                    <a:pt x="915" y="1068"/>
                  </a:lnTo>
                  <a:lnTo>
                    <a:pt x="909" y="1068"/>
                  </a:lnTo>
                  <a:lnTo>
                    <a:pt x="904" y="1066"/>
                  </a:lnTo>
                  <a:lnTo>
                    <a:pt x="898" y="1066"/>
                  </a:lnTo>
                  <a:lnTo>
                    <a:pt x="892" y="1066"/>
                  </a:lnTo>
                  <a:lnTo>
                    <a:pt x="883" y="1064"/>
                  </a:lnTo>
                  <a:lnTo>
                    <a:pt x="875" y="1062"/>
                  </a:lnTo>
                  <a:lnTo>
                    <a:pt x="866" y="1060"/>
                  </a:lnTo>
                  <a:lnTo>
                    <a:pt x="858" y="1060"/>
                  </a:lnTo>
                  <a:lnTo>
                    <a:pt x="852" y="1058"/>
                  </a:lnTo>
                  <a:lnTo>
                    <a:pt x="848" y="1058"/>
                  </a:lnTo>
                  <a:lnTo>
                    <a:pt x="841" y="1056"/>
                  </a:lnTo>
                  <a:lnTo>
                    <a:pt x="839" y="1056"/>
                  </a:lnTo>
                  <a:lnTo>
                    <a:pt x="837" y="1056"/>
                  </a:lnTo>
                  <a:lnTo>
                    <a:pt x="833" y="1060"/>
                  </a:lnTo>
                  <a:lnTo>
                    <a:pt x="829" y="1066"/>
                  </a:lnTo>
                  <a:lnTo>
                    <a:pt x="824" y="1075"/>
                  </a:lnTo>
                  <a:lnTo>
                    <a:pt x="816" y="1083"/>
                  </a:lnTo>
                  <a:lnTo>
                    <a:pt x="809" y="1094"/>
                  </a:lnTo>
                  <a:lnTo>
                    <a:pt x="803" y="1098"/>
                  </a:lnTo>
                  <a:lnTo>
                    <a:pt x="799" y="1104"/>
                  </a:lnTo>
                  <a:lnTo>
                    <a:pt x="793" y="1110"/>
                  </a:lnTo>
                  <a:lnTo>
                    <a:pt x="790" y="1115"/>
                  </a:lnTo>
                  <a:lnTo>
                    <a:pt x="782" y="1121"/>
                  </a:lnTo>
                  <a:lnTo>
                    <a:pt x="776" y="1125"/>
                  </a:lnTo>
                  <a:lnTo>
                    <a:pt x="769" y="1131"/>
                  </a:lnTo>
                  <a:lnTo>
                    <a:pt x="763" y="1136"/>
                  </a:lnTo>
                  <a:lnTo>
                    <a:pt x="757" y="1140"/>
                  </a:lnTo>
                  <a:lnTo>
                    <a:pt x="750" y="1146"/>
                  </a:lnTo>
                  <a:lnTo>
                    <a:pt x="744" y="1150"/>
                  </a:lnTo>
                  <a:lnTo>
                    <a:pt x="738" y="1155"/>
                  </a:lnTo>
                  <a:lnTo>
                    <a:pt x="731" y="1157"/>
                  </a:lnTo>
                  <a:lnTo>
                    <a:pt x="723" y="1161"/>
                  </a:lnTo>
                  <a:lnTo>
                    <a:pt x="715" y="1163"/>
                  </a:lnTo>
                  <a:lnTo>
                    <a:pt x="710" y="1165"/>
                  </a:lnTo>
                  <a:lnTo>
                    <a:pt x="702" y="1165"/>
                  </a:lnTo>
                  <a:lnTo>
                    <a:pt x="694" y="1167"/>
                  </a:lnTo>
                  <a:lnTo>
                    <a:pt x="687" y="1167"/>
                  </a:lnTo>
                  <a:lnTo>
                    <a:pt x="679" y="1167"/>
                  </a:lnTo>
                  <a:lnTo>
                    <a:pt x="672" y="1163"/>
                  </a:lnTo>
                  <a:lnTo>
                    <a:pt x="664" y="1161"/>
                  </a:lnTo>
                  <a:lnTo>
                    <a:pt x="656" y="1159"/>
                  </a:lnTo>
                  <a:lnTo>
                    <a:pt x="649" y="1155"/>
                  </a:lnTo>
                  <a:lnTo>
                    <a:pt x="641" y="1151"/>
                  </a:lnTo>
                  <a:lnTo>
                    <a:pt x="635" y="1146"/>
                  </a:lnTo>
                  <a:lnTo>
                    <a:pt x="628" y="1140"/>
                  </a:lnTo>
                  <a:lnTo>
                    <a:pt x="620" y="1134"/>
                  </a:lnTo>
                  <a:lnTo>
                    <a:pt x="613" y="1129"/>
                  </a:lnTo>
                  <a:lnTo>
                    <a:pt x="605" y="1121"/>
                  </a:lnTo>
                  <a:lnTo>
                    <a:pt x="597" y="1115"/>
                  </a:lnTo>
                  <a:lnTo>
                    <a:pt x="592" y="1110"/>
                  </a:lnTo>
                  <a:lnTo>
                    <a:pt x="586" y="1102"/>
                  </a:lnTo>
                  <a:lnTo>
                    <a:pt x="580" y="1094"/>
                  </a:lnTo>
                  <a:lnTo>
                    <a:pt x="575" y="1087"/>
                  </a:lnTo>
                  <a:lnTo>
                    <a:pt x="569" y="1081"/>
                  </a:lnTo>
                  <a:lnTo>
                    <a:pt x="563" y="1074"/>
                  </a:lnTo>
                  <a:lnTo>
                    <a:pt x="558" y="1066"/>
                  </a:lnTo>
                  <a:lnTo>
                    <a:pt x="552" y="1058"/>
                  </a:lnTo>
                  <a:lnTo>
                    <a:pt x="548" y="1051"/>
                  </a:lnTo>
                  <a:lnTo>
                    <a:pt x="542" y="1045"/>
                  </a:lnTo>
                  <a:lnTo>
                    <a:pt x="538" y="1037"/>
                  </a:lnTo>
                  <a:lnTo>
                    <a:pt x="535" y="1032"/>
                  </a:lnTo>
                  <a:lnTo>
                    <a:pt x="533" y="1028"/>
                  </a:lnTo>
                  <a:lnTo>
                    <a:pt x="529" y="1022"/>
                  </a:lnTo>
                  <a:lnTo>
                    <a:pt x="525" y="1016"/>
                  </a:lnTo>
                  <a:lnTo>
                    <a:pt x="523" y="1013"/>
                  </a:lnTo>
                  <a:lnTo>
                    <a:pt x="521" y="1011"/>
                  </a:lnTo>
                  <a:lnTo>
                    <a:pt x="519" y="1005"/>
                  </a:lnTo>
                  <a:lnTo>
                    <a:pt x="519" y="1005"/>
                  </a:lnTo>
                  <a:lnTo>
                    <a:pt x="516" y="1005"/>
                  </a:lnTo>
                  <a:lnTo>
                    <a:pt x="510" y="1007"/>
                  </a:lnTo>
                  <a:lnTo>
                    <a:pt x="504" y="1007"/>
                  </a:lnTo>
                  <a:lnTo>
                    <a:pt x="500" y="1009"/>
                  </a:lnTo>
                  <a:lnTo>
                    <a:pt x="495" y="1009"/>
                  </a:lnTo>
                  <a:lnTo>
                    <a:pt x="489" y="1011"/>
                  </a:lnTo>
                  <a:lnTo>
                    <a:pt x="481" y="1013"/>
                  </a:lnTo>
                  <a:lnTo>
                    <a:pt x="474" y="1015"/>
                  </a:lnTo>
                  <a:lnTo>
                    <a:pt x="464" y="1015"/>
                  </a:lnTo>
                  <a:lnTo>
                    <a:pt x="457" y="1018"/>
                  </a:lnTo>
                  <a:lnTo>
                    <a:pt x="447" y="1020"/>
                  </a:lnTo>
                  <a:lnTo>
                    <a:pt x="438" y="1022"/>
                  </a:lnTo>
                  <a:lnTo>
                    <a:pt x="426" y="1024"/>
                  </a:lnTo>
                  <a:lnTo>
                    <a:pt x="417" y="1026"/>
                  </a:lnTo>
                  <a:lnTo>
                    <a:pt x="411" y="1026"/>
                  </a:lnTo>
                  <a:lnTo>
                    <a:pt x="405" y="1028"/>
                  </a:lnTo>
                  <a:lnTo>
                    <a:pt x="400" y="1028"/>
                  </a:lnTo>
                  <a:lnTo>
                    <a:pt x="394" y="1030"/>
                  </a:lnTo>
                  <a:lnTo>
                    <a:pt x="388" y="1030"/>
                  </a:lnTo>
                  <a:lnTo>
                    <a:pt x="383" y="1032"/>
                  </a:lnTo>
                  <a:lnTo>
                    <a:pt x="377" y="1032"/>
                  </a:lnTo>
                  <a:lnTo>
                    <a:pt x="373" y="1034"/>
                  </a:lnTo>
                  <a:lnTo>
                    <a:pt x="367" y="1034"/>
                  </a:lnTo>
                  <a:lnTo>
                    <a:pt x="362" y="1034"/>
                  </a:lnTo>
                  <a:lnTo>
                    <a:pt x="356" y="1034"/>
                  </a:lnTo>
                  <a:lnTo>
                    <a:pt x="350" y="1035"/>
                  </a:lnTo>
                  <a:lnTo>
                    <a:pt x="345" y="1035"/>
                  </a:lnTo>
                  <a:lnTo>
                    <a:pt x="339" y="1035"/>
                  </a:lnTo>
                  <a:lnTo>
                    <a:pt x="331" y="1037"/>
                  </a:lnTo>
                  <a:lnTo>
                    <a:pt x="325" y="1037"/>
                  </a:lnTo>
                  <a:lnTo>
                    <a:pt x="320" y="1037"/>
                  </a:lnTo>
                  <a:lnTo>
                    <a:pt x="314" y="1037"/>
                  </a:lnTo>
                  <a:lnTo>
                    <a:pt x="308" y="1037"/>
                  </a:lnTo>
                  <a:lnTo>
                    <a:pt x="303" y="1039"/>
                  </a:lnTo>
                  <a:lnTo>
                    <a:pt x="297" y="1039"/>
                  </a:lnTo>
                  <a:lnTo>
                    <a:pt x="291" y="1039"/>
                  </a:lnTo>
                  <a:lnTo>
                    <a:pt x="286" y="1039"/>
                  </a:lnTo>
                  <a:lnTo>
                    <a:pt x="280" y="1039"/>
                  </a:lnTo>
                  <a:lnTo>
                    <a:pt x="274" y="1039"/>
                  </a:lnTo>
                  <a:lnTo>
                    <a:pt x="268" y="1039"/>
                  </a:lnTo>
                  <a:lnTo>
                    <a:pt x="263" y="1039"/>
                  </a:lnTo>
                  <a:lnTo>
                    <a:pt x="257" y="1039"/>
                  </a:lnTo>
                  <a:lnTo>
                    <a:pt x="248" y="1037"/>
                  </a:lnTo>
                  <a:lnTo>
                    <a:pt x="238" y="1037"/>
                  </a:lnTo>
                  <a:lnTo>
                    <a:pt x="227" y="1035"/>
                  </a:lnTo>
                  <a:lnTo>
                    <a:pt x="217" y="1034"/>
                  </a:lnTo>
                  <a:lnTo>
                    <a:pt x="209" y="1030"/>
                  </a:lnTo>
                  <a:lnTo>
                    <a:pt x="200" y="1028"/>
                  </a:lnTo>
                  <a:lnTo>
                    <a:pt x="192" y="1024"/>
                  </a:lnTo>
                  <a:lnTo>
                    <a:pt x="185" y="1022"/>
                  </a:lnTo>
                  <a:lnTo>
                    <a:pt x="177" y="1018"/>
                  </a:lnTo>
                  <a:lnTo>
                    <a:pt x="171" y="1015"/>
                  </a:lnTo>
                  <a:lnTo>
                    <a:pt x="166" y="1009"/>
                  </a:lnTo>
                  <a:lnTo>
                    <a:pt x="158" y="1005"/>
                  </a:lnTo>
                  <a:lnTo>
                    <a:pt x="152" y="999"/>
                  </a:lnTo>
                  <a:lnTo>
                    <a:pt x="149" y="996"/>
                  </a:lnTo>
                  <a:lnTo>
                    <a:pt x="143" y="990"/>
                  </a:lnTo>
                  <a:lnTo>
                    <a:pt x="139" y="984"/>
                  </a:lnTo>
                  <a:lnTo>
                    <a:pt x="135" y="978"/>
                  </a:lnTo>
                  <a:lnTo>
                    <a:pt x="133" y="973"/>
                  </a:lnTo>
                  <a:lnTo>
                    <a:pt x="130" y="967"/>
                  </a:lnTo>
                  <a:lnTo>
                    <a:pt x="128" y="959"/>
                  </a:lnTo>
                  <a:lnTo>
                    <a:pt x="126" y="954"/>
                  </a:lnTo>
                  <a:lnTo>
                    <a:pt x="124" y="948"/>
                  </a:lnTo>
                  <a:lnTo>
                    <a:pt x="122" y="940"/>
                  </a:lnTo>
                  <a:lnTo>
                    <a:pt x="122" y="933"/>
                  </a:lnTo>
                  <a:lnTo>
                    <a:pt x="122" y="927"/>
                  </a:lnTo>
                  <a:lnTo>
                    <a:pt x="124" y="920"/>
                  </a:lnTo>
                  <a:lnTo>
                    <a:pt x="124" y="912"/>
                  </a:lnTo>
                  <a:lnTo>
                    <a:pt x="126" y="904"/>
                  </a:lnTo>
                  <a:lnTo>
                    <a:pt x="126" y="897"/>
                  </a:lnTo>
                  <a:lnTo>
                    <a:pt x="130" y="889"/>
                  </a:lnTo>
                  <a:lnTo>
                    <a:pt x="132" y="882"/>
                  </a:lnTo>
                  <a:lnTo>
                    <a:pt x="135" y="874"/>
                  </a:lnTo>
                  <a:lnTo>
                    <a:pt x="139" y="866"/>
                  </a:lnTo>
                  <a:lnTo>
                    <a:pt x="145" y="859"/>
                  </a:lnTo>
                  <a:lnTo>
                    <a:pt x="149" y="851"/>
                  </a:lnTo>
                  <a:lnTo>
                    <a:pt x="152" y="844"/>
                  </a:lnTo>
                  <a:lnTo>
                    <a:pt x="158" y="836"/>
                  </a:lnTo>
                  <a:lnTo>
                    <a:pt x="166" y="826"/>
                  </a:lnTo>
                  <a:lnTo>
                    <a:pt x="171" y="819"/>
                  </a:lnTo>
                  <a:lnTo>
                    <a:pt x="179" y="811"/>
                  </a:lnTo>
                  <a:lnTo>
                    <a:pt x="185" y="804"/>
                  </a:lnTo>
                  <a:lnTo>
                    <a:pt x="192" y="796"/>
                  </a:lnTo>
                  <a:lnTo>
                    <a:pt x="200" y="788"/>
                  </a:lnTo>
                  <a:lnTo>
                    <a:pt x="208" y="781"/>
                  </a:lnTo>
                  <a:lnTo>
                    <a:pt x="213" y="773"/>
                  </a:lnTo>
                  <a:lnTo>
                    <a:pt x="223" y="767"/>
                  </a:lnTo>
                  <a:lnTo>
                    <a:pt x="229" y="760"/>
                  </a:lnTo>
                  <a:lnTo>
                    <a:pt x="236" y="752"/>
                  </a:lnTo>
                  <a:lnTo>
                    <a:pt x="246" y="747"/>
                  </a:lnTo>
                  <a:lnTo>
                    <a:pt x="251" y="741"/>
                  </a:lnTo>
                  <a:lnTo>
                    <a:pt x="259" y="735"/>
                  </a:lnTo>
                  <a:lnTo>
                    <a:pt x="267" y="729"/>
                  </a:lnTo>
                  <a:lnTo>
                    <a:pt x="272" y="724"/>
                  </a:lnTo>
                  <a:lnTo>
                    <a:pt x="280" y="718"/>
                  </a:lnTo>
                  <a:lnTo>
                    <a:pt x="286" y="714"/>
                  </a:lnTo>
                  <a:lnTo>
                    <a:pt x="291" y="710"/>
                  </a:lnTo>
                  <a:lnTo>
                    <a:pt x="297" y="705"/>
                  </a:lnTo>
                  <a:lnTo>
                    <a:pt x="303" y="703"/>
                  </a:lnTo>
                  <a:lnTo>
                    <a:pt x="310" y="695"/>
                  </a:lnTo>
                  <a:lnTo>
                    <a:pt x="318" y="691"/>
                  </a:lnTo>
                  <a:lnTo>
                    <a:pt x="322" y="688"/>
                  </a:lnTo>
                  <a:lnTo>
                    <a:pt x="324" y="688"/>
                  </a:lnTo>
                  <a:lnTo>
                    <a:pt x="322" y="686"/>
                  </a:lnTo>
                  <a:lnTo>
                    <a:pt x="320" y="684"/>
                  </a:lnTo>
                  <a:lnTo>
                    <a:pt x="316" y="678"/>
                  </a:lnTo>
                  <a:lnTo>
                    <a:pt x="312" y="672"/>
                  </a:lnTo>
                  <a:lnTo>
                    <a:pt x="306" y="665"/>
                  </a:lnTo>
                  <a:lnTo>
                    <a:pt x="303" y="657"/>
                  </a:lnTo>
                  <a:lnTo>
                    <a:pt x="297" y="648"/>
                  </a:lnTo>
                  <a:lnTo>
                    <a:pt x="291" y="640"/>
                  </a:lnTo>
                  <a:lnTo>
                    <a:pt x="289" y="634"/>
                  </a:lnTo>
                  <a:lnTo>
                    <a:pt x="286" y="629"/>
                  </a:lnTo>
                  <a:lnTo>
                    <a:pt x="284" y="623"/>
                  </a:lnTo>
                  <a:lnTo>
                    <a:pt x="280" y="617"/>
                  </a:lnTo>
                  <a:lnTo>
                    <a:pt x="278" y="612"/>
                  </a:lnTo>
                  <a:lnTo>
                    <a:pt x="276" y="608"/>
                  </a:lnTo>
                  <a:lnTo>
                    <a:pt x="274" y="602"/>
                  </a:lnTo>
                  <a:lnTo>
                    <a:pt x="272" y="596"/>
                  </a:lnTo>
                  <a:lnTo>
                    <a:pt x="270" y="591"/>
                  </a:lnTo>
                  <a:lnTo>
                    <a:pt x="270" y="585"/>
                  </a:lnTo>
                  <a:lnTo>
                    <a:pt x="270" y="579"/>
                  </a:lnTo>
                  <a:lnTo>
                    <a:pt x="270" y="576"/>
                  </a:lnTo>
                  <a:lnTo>
                    <a:pt x="270" y="566"/>
                  </a:lnTo>
                  <a:lnTo>
                    <a:pt x="274" y="556"/>
                  </a:lnTo>
                  <a:lnTo>
                    <a:pt x="276" y="549"/>
                  </a:lnTo>
                  <a:lnTo>
                    <a:pt x="284" y="541"/>
                  </a:lnTo>
                  <a:lnTo>
                    <a:pt x="291" y="534"/>
                  </a:lnTo>
                  <a:lnTo>
                    <a:pt x="301" y="528"/>
                  </a:lnTo>
                  <a:lnTo>
                    <a:pt x="305" y="526"/>
                  </a:lnTo>
                  <a:lnTo>
                    <a:pt x="310" y="522"/>
                  </a:lnTo>
                  <a:lnTo>
                    <a:pt x="316" y="520"/>
                  </a:lnTo>
                  <a:lnTo>
                    <a:pt x="322" y="517"/>
                  </a:lnTo>
                  <a:lnTo>
                    <a:pt x="327" y="515"/>
                  </a:lnTo>
                  <a:lnTo>
                    <a:pt x="333" y="513"/>
                  </a:lnTo>
                  <a:lnTo>
                    <a:pt x="341" y="511"/>
                  </a:lnTo>
                  <a:lnTo>
                    <a:pt x="346" y="511"/>
                  </a:lnTo>
                  <a:lnTo>
                    <a:pt x="352" y="507"/>
                  </a:lnTo>
                  <a:lnTo>
                    <a:pt x="358" y="507"/>
                  </a:lnTo>
                  <a:lnTo>
                    <a:pt x="364" y="505"/>
                  </a:lnTo>
                  <a:lnTo>
                    <a:pt x="371" y="503"/>
                  </a:lnTo>
                  <a:lnTo>
                    <a:pt x="377" y="503"/>
                  </a:lnTo>
                  <a:lnTo>
                    <a:pt x="383" y="501"/>
                  </a:lnTo>
                  <a:lnTo>
                    <a:pt x="388" y="501"/>
                  </a:lnTo>
                  <a:lnTo>
                    <a:pt x="394" y="501"/>
                  </a:lnTo>
                  <a:lnTo>
                    <a:pt x="400" y="499"/>
                  </a:lnTo>
                  <a:lnTo>
                    <a:pt x="405" y="499"/>
                  </a:lnTo>
                  <a:lnTo>
                    <a:pt x="409" y="498"/>
                  </a:lnTo>
                  <a:lnTo>
                    <a:pt x="415" y="498"/>
                  </a:lnTo>
                  <a:lnTo>
                    <a:pt x="426" y="498"/>
                  </a:lnTo>
                  <a:lnTo>
                    <a:pt x="434" y="498"/>
                  </a:lnTo>
                  <a:lnTo>
                    <a:pt x="432" y="496"/>
                  </a:lnTo>
                  <a:lnTo>
                    <a:pt x="428" y="490"/>
                  </a:lnTo>
                  <a:lnTo>
                    <a:pt x="426" y="484"/>
                  </a:lnTo>
                  <a:lnTo>
                    <a:pt x="422" y="479"/>
                  </a:lnTo>
                  <a:lnTo>
                    <a:pt x="419" y="473"/>
                  </a:lnTo>
                  <a:lnTo>
                    <a:pt x="415" y="467"/>
                  </a:lnTo>
                  <a:lnTo>
                    <a:pt x="411" y="460"/>
                  </a:lnTo>
                  <a:lnTo>
                    <a:pt x="405" y="452"/>
                  </a:lnTo>
                  <a:lnTo>
                    <a:pt x="402" y="442"/>
                  </a:lnTo>
                  <a:lnTo>
                    <a:pt x="398" y="433"/>
                  </a:lnTo>
                  <a:lnTo>
                    <a:pt x="392" y="423"/>
                  </a:lnTo>
                  <a:lnTo>
                    <a:pt x="388" y="414"/>
                  </a:lnTo>
                  <a:lnTo>
                    <a:pt x="384" y="404"/>
                  </a:lnTo>
                  <a:lnTo>
                    <a:pt x="381" y="395"/>
                  </a:lnTo>
                  <a:lnTo>
                    <a:pt x="377" y="389"/>
                  </a:lnTo>
                  <a:lnTo>
                    <a:pt x="375" y="384"/>
                  </a:lnTo>
                  <a:lnTo>
                    <a:pt x="373" y="378"/>
                  </a:lnTo>
                  <a:lnTo>
                    <a:pt x="371" y="374"/>
                  </a:lnTo>
                  <a:lnTo>
                    <a:pt x="367" y="368"/>
                  </a:lnTo>
                  <a:lnTo>
                    <a:pt x="365" y="363"/>
                  </a:lnTo>
                  <a:lnTo>
                    <a:pt x="364" y="357"/>
                  </a:lnTo>
                  <a:lnTo>
                    <a:pt x="364" y="353"/>
                  </a:lnTo>
                  <a:lnTo>
                    <a:pt x="360" y="346"/>
                  </a:lnTo>
                  <a:lnTo>
                    <a:pt x="360" y="340"/>
                  </a:lnTo>
                  <a:lnTo>
                    <a:pt x="358" y="334"/>
                  </a:lnTo>
                  <a:lnTo>
                    <a:pt x="356" y="330"/>
                  </a:lnTo>
                  <a:lnTo>
                    <a:pt x="354" y="319"/>
                  </a:lnTo>
                  <a:lnTo>
                    <a:pt x="352" y="309"/>
                  </a:lnTo>
                  <a:lnTo>
                    <a:pt x="352" y="304"/>
                  </a:lnTo>
                  <a:lnTo>
                    <a:pt x="350" y="298"/>
                  </a:lnTo>
                  <a:lnTo>
                    <a:pt x="350" y="294"/>
                  </a:lnTo>
                  <a:lnTo>
                    <a:pt x="350" y="288"/>
                  </a:lnTo>
                  <a:lnTo>
                    <a:pt x="350" y="279"/>
                  </a:lnTo>
                  <a:lnTo>
                    <a:pt x="350" y="269"/>
                  </a:lnTo>
                  <a:lnTo>
                    <a:pt x="352" y="260"/>
                  </a:lnTo>
                  <a:lnTo>
                    <a:pt x="354" y="252"/>
                  </a:lnTo>
                  <a:lnTo>
                    <a:pt x="358" y="245"/>
                  </a:lnTo>
                  <a:lnTo>
                    <a:pt x="362" y="239"/>
                  </a:lnTo>
                  <a:lnTo>
                    <a:pt x="365" y="231"/>
                  </a:lnTo>
                  <a:lnTo>
                    <a:pt x="371" y="226"/>
                  </a:lnTo>
                  <a:lnTo>
                    <a:pt x="377" y="220"/>
                  </a:lnTo>
                  <a:lnTo>
                    <a:pt x="386" y="214"/>
                  </a:lnTo>
                  <a:lnTo>
                    <a:pt x="394" y="211"/>
                  </a:lnTo>
                  <a:lnTo>
                    <a:pt x="402" y="207"/>
                  </a:lnTo>
                  <a:lnTo>
                    <a:pt x="411" y="203"/>
                  </a:lnTo>
                  <a:lnTo>
                    <a:pt x="422" y="201"/>
                  </a:lnTo>
                  <a:lnTo>
                    <a:pt x="432" y="197"/>
                  </a:lnTo>
                  <a:lnTo>
                    <a:pt x="442" y="197"/>
                  </a:lnTo>
                  <a:lnTo>
                    <a:pt x="447" y="195"/>
                  </a:lnTo>
                  <a:lnTo>
                    <a:pt x="453" y="195"/>
                  </a:lnTo>
                  <a:lnTo>
                    <a:pt x="459" y="193"/>
                  </a:lnTo>
                  <a:lnTo>
                    <a:pt x="464" y="193"/>
                  </a:lnTo>
                  <a:lnTo>
                    <a:pt x="468" y="192"/>
                  </a:lnTo>
                  <a:lnTo>
                    <a:pt x="474" y="192"/>
                  </a:lnTo>
                  <a:lnTo>
                    <a:pt x="480" y="192"/>
                  </a:lnTo>
                  <a:lnTo>
                    <a:pt x="485" y="192"/>
                  </a:lnTo>
                  <a:lnTo>
                    <a:pt x="491" y="192"/>
                  </a:lnTo>
                  <a:lnTo>
                    <a:pt x="497" y="192"/>
                  </a:lnTo>
                  <a:lnTo>
                    <a:pt x="502" y="192"/>
                  </a:lnTo>
                  <a:lnTo>
                    <a:pt x="508" y="192"/>
                  </a:lnTo>
                  <a:lnTo>
                    <a:pt x="519" y="192"/>
                  </a:lnTo>
                  <a:lnTo>
                    <a:pt x="529" y="192"/>
                  </a:lnTo>
                  <a:lnTo>
                    <a:pt x="535" y="192"/>
                  </a:lnTo>
                  <a:lnTo>
                    <a:pt x="540" y="192"/>
                  </a:lnTo>
                  <a:lnTo>
                    <a:pt x="544" y="192"/>
                  </a:lnTo>
                  <a:lnTo>
                    <a:pt x="550" y="193"/>
                  </a:lnTo>
                  <a:lnTo>
                    <a:pt x="559" y="195"/>
                  </a:lnTo>
                  <a:lnTo>
                    <a:pt x="569" y="195"/>
                  </a:lnTo>
                  <a:lnTo>
                    <a:pt x="578" y="197"/>
                  </a:lnTo>
                  <a:lnTo>
                    <a:pt x="586" y="197"/>
                  </a:lnTo>
                  <a:lnTo>
                    <a:pt x="594" y="197"/>
                  </a:lnTo>
                  <a:lnTo>
                    <a:pt x="601" y="199"/>
                  </a:lnTo>
                  <a:lnTo>
                    <a:pt x="605" y="199"/>
                  </a:lnTo>
                  <a:lnTo>
                    <a:pt x="613" y="201"/>
                  </a:lnTo>
                  <a:lnTo>
                    <a:pt x="618" y="203"/>
                  </a:lnTo>
                  <a:lnTo>
                    <a:pt x="622" y="205"/>
                  </a:lnTo>
                  <a:lnTo>
                    <a:pt x="613" y="98"/>
                  </a:lnTo>
                  <a:lnTo>
                    <a:pt x="613" y="98"/>
                  </a:lnTo>
                  <a:close/>
                </a:path>
              </a:pathLst>
            </a:custGeom>
            <a:solidFill>
              <a:srgbClr val="BADE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97"/>
            <p:cNvSpPr>
              <a:spLocks/>
            </p:cNvSpPr>
            <p:nvPr/>
          </p:nvSpPr>
          <p:spPr bwMode="auto">
            <a:xfrm>
              <a:off x="3297" y="2162"/>
              <a:ext cx="276" cy="136"/>
            </a:xfrm>
            <a:custGeom>
              <a:avLst/>
              <a:gdLst>
                <a:gd name="T0" fmla="*/ 50 w 554"/>
                <a:gd name="T1" fmla="*/ 103 h 272"/>
                <a:gd name="T2" fmla="*/ 59 w 554"/>
                <a:gd name="T3" fmla="*/ 84 h 272"/>
                <a:gd name="T4" fmla="*/ 80 w 554"/>
                <a:gd name="T5" fmla="*/ 57 h 272"/>
                <a:gd name="T6" fmla="*/ 105 w 554"/>
                <a:gd name="T7" fmla="*/ 27 h 272"/>
                <a:gd name="T8" fmla="*/ 137 w 554"/>
                <a:gd name="T9" fmla="*/ 8 h 272"/>
                <a:gd name="T10" fmla="*/ 154 w 554"/>
                <a:gd name="T11" fmla="*/ 0 h 272"/>
                <a:gd name="T12" fmla="*/ 179 w 554"/>
                <a:gd name="T13" fmla="*/ 2 h 272"/>
                <a:gd name="T14" fmla="*/ 194 w 554"/>
                <a:gd name="T15" fmla="*/ 6 h 272"/>
                <a:gd name="T16" fmla="*/ 219 w 554"/>
                <a:gd name="T17" fmla="*/ 21 h 272"/>
                <a:gd name="T18" fmla="*/ 244 w 554"/>
                <a:gd name="T19" fmla="*/ 46 h 272"/>
                <a:gd name="T20" fmla="*/ 263 w 554"/>
                <a:gd name="T21" fmla="*/ 68 h 272"/>
                <a:gd name="T22" fmla="*/ 272 w 554"/>
                <a:gd name="T23" fmla="*/ 80 h 272"/>
                <a:gd name="T24" fmla="*/ 276 w 554"/>
                <a:gd name="T25" fmla="*/ 78 h 272"/>
                <a:gd name="T26" fmla="*/ 291 w 554"/>
                <a:gd name="T27" fmla="*/ 61 h 272"/>
                <a:gd name="T28" fmla="*/ 320 w 554"/>
                <a:gd name="T29" fmla="*/ 38 h 272"/>
                <a:gd name="T30" fmla="*/ 335 w 554"/>
                <a:gd name="T31" fmla="*/ 27 h 272"/>
                <a:gd name="T32" fmla="*/ 352 w 554"/>
                <a:gd name="T33" fmla="*/ 15 h 272"/>
                <a:gd name="T34" fmla="*/ 369 w 554"/>
                <a:gd name="T35" fmla="*/ 8 h 272"/>
                <a:gd name="T36" fmla="*/ 386 w 554"/>
                <a:gd name="T37" fmla="*/ 2 h 272"/>
                <a:gd name="T38" fmla="*/ 405 w 554"/>
                <a:gd name="T39" fmla="*/ 0 h 272"/>
                <a:gd name="T40" fmla="*/ 430 w 554"/>
                <a:gd name="T41" fmla="*/ 6 h 272"/>
                <a:gd name="T42" fmla="*/ 455 w 554"/>
                <a:gd name="T43" fmla="*/ 23 h 272"/>
                <a:gd name="T44" fmla="*/ 476 w 554"/>
                <a:gd name="T45" fmla="*/ 51 h 272"/>
                <a:gd name="T46" fmla="*/ 489 w 554"/>
                <a:gd name="T47" fmla="*/ 76 h 272"/>
                <a:gd name="T48" fmla="*/ 496 w 554"/>
                <a:gd name="T49" fmla="*/ 93 h 272"/>
                <a:gd name="T50" fmla="*/ 554 w 554"/>
                <a:gd name="T51" fmla="*/ 158 h 272"/>
                <a:gd name="T52" fmla="*/ 491 w 554"/>
                <a:gd name="T53" fmla="*/ 266 h 272"/>
                <a:gd name="T54" fmla="*/ 481 w 554"/>
                <a:gd name="T55" fmla="*/ 245 h 272"/>
                <a:gd name="T56" fmla="*/ 474 w 554"/>
                <a:gd name="T57" fmla="*/ 228 h 272"/>
                <a:gd name="T58" fmla="*/ 464 w 554"/>
                <a:gd name="T59" fmla="*/ 209 h 272"/>
                <a:gd name="T60" fmla="*/ 453 w 554"/>
                <a:gd name="T61" fmla="*/ 188 h 272"/>
                <a:gd name="T62" fmla="*/ 439 w 554"/>
                <a:gd name="T63" fmla="*/ 169 h 272"/>
                <a:gd name="T64" fmla="*/ 426 w 554"/>
                <a:gd name="T65" fmla="*/ 154 h 272"/>
                <a:gd name="T66" fmla="*/ 411 w 554"/>
                <a:gd name="T67" fmla="*/ 139 h 272"/>
                <a:gd name="T68" fmla="*/ 396 w 554"/>
                <a:gd name="T69" fmla="*/ 131 h 272"/>
                <a:gd name="T70" fmla="*/ 377 w 554"/>
                <a:gd name="T71" fmla="*/ 127 h 272"/>
                <a:gd name="T72" fmla="*/ 360 w 554"/>
                <a:gd name="T73" fmla="*/ 129 h 272"/>
                <a:gd name="T74" fmla="*/ 342 w 554"/>
                <a:gd name="T75" fmla="*/ 139 h 272"/>
                <a:gd name="T76" fmla="*/ 325 w 554"/>
                <a:gd name="T77" fmla="*/ 150 h 272"/>
                <a:gd name="T78" fmla="*/ 310 w 554"/>
                <a:gd name="T79" fmla="*/ 164 h 272"/>
                <a:gd name="T80" fmla="*/ 297 w 554"/>
                <a:gd name="T81" fmla="*/ 181 h 272"/>
                <a:gd name="T82" fmla="*/ 282 w 554"/>
                <a:gd name="T83" fmla="*/ 196 h 272"/>
                <a:gd name="T84" fmla="*/ 264 w 554"/>
                <a:gd name="T85" fmla="*/ 221 h 272"/>
                <a:gd name="T86" fmla="*/ 253 w 554"/>
                <a:gd name="T87" fmla="*/ 238 h 272"/>
                <a:gd name="T88" fmla="*/ 251 w 554"/>
                <a:gd name="T89" fmla="*/ 236 h 272"/>
                <a:gd name="T90" fmla="*/ 242 w 554"/>
                <a:gd name="T91" fmla="*/ 219 h 272"/>
                <a:gd name="T92" fmla="*/ 228 w 554"/>
                <a:gd name="T93" fmla="*/ 198 h 272"/>
                <a:gd name="T94" fmla="*/ 205 w 554"/>
                <a:gd name="T95" fmla="*/ 175 h 272"/>
                <a:gd name="T96" fmla="*/ 183 w 554"/>
                <a:gd name="T97" fmla="*/ 160 h 272"/>
                <a:gd name="T98" fmla="*/ 156 w 554"/>
                <a:gd name="T99" fmla="*/ 154 h 272"/>
                <a:gd name="T100" fmla="*/ 128 w 554"/>
                <a:gd name="T101" fmla="*/ 162 h 272"/>
                <a:gd name="T102" fmla="*/ 99 w 554"/>
                <a:gd name="T103" fmla="*/ 175 h 272"/>
                <a:gd name="T104" fmla="*/ 76 w 554"/>
                <a:gd name="T105" fmla="*/ 192 h 272"/>
                <a:gd name="T106" fmla="*/ 59 w 554"/>
                <a:gd name="T107" fmla="*/ 209 h 272"/>
                <a:gd name="T108" fmla="*/ 48 w 554"/>
                <a:gd name="T109" fmla="*/ 108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54" h="272">
                  <a:moveTo>
                    <a:pt x="48" y="108"/>
                  </a:moveTo>
                  <a:lnTo>
                    <a:pt x="48" y="107"/>
                  </a:lnTo>
                  <a:lnTo>
                    <a:pt x="50" y="103"/>
                  </a:lnTo>
                  <a:lnTo>
                    <a:pt x="51" y="97"/>
                  </a:lnTo>
                  <a:lnTo>
                    <a:pt x="55" y="91"/>
                  </a:lnTo>
                  <a:lnTo>
                    <a:pt x="59" y="84"/>
                  </a:lnTo>
                  <a:lnTo>
                    <a:pt x="67" y="76"/>
                  </a:lnTo>
                  <a:lnTo>
                    <a:pt x="72" y="67"/>
                  </a:lnTo>
                  <a:lnTo>
                    <a:pt x="80" y="57"/>
                  </a:lnTo>
                  <a:lnTo>
                    <a:pt x="88" y="48"/>
                  </a:lnTo>
                  <a:lnTo>
                    <a:pt x="97" y="36"/>
                  </a:lnTo>
                  <a:lnTo>
                    <a:pt x="105" y="27"/>
                  </a:lnTo>
                  <a:lnTo>
                    <a:pt x="116" y="19"/>
                  </a:lnTo>
                  <a:lnTo>
                    <a:pt x="126" y="11"/>
                  </a:lnTo>
                  <a:lnTo>
                    <a:pt x="137" y="8"/>
                  </a:lnTo>
                  <a:lnTo>
                    <a:pt x="143" y="4"/>
                  </a:lnTo>
                  <a:lnTo>
                    <a:pt x="148" y="2"/>
                  </a:lnTo>
                  <a:lnTo>
                    <a:pt x="154" y="0"/>
                  </a:lnTo>
                  <a:lnTo>
                    <a:pt x="160" y="0"/>
                  </a:lnTo>
                  <a:lnTo>
                    <a:pt x="169" y="0"/>
                  </a:lnTo>
                  <a:lnTo>
                    <a:pt x="179" y="2"/>
                  </a:lnTo>
                  <a:lnTo>
                    <a:pt x="185" y="2"/>
                  </a:lnTo>
                  <a:lnTo>
                    <a:pt x="190" y="4"/>
                  </a:lnTo>
                  <a:lnTo>
                    <a:pt x="194" y="6"/>
                  </a:lnTo>
                  <a:lnTo>
                    <a:pt x="200" y="10"/>
                  </a:lnTo>
                  <a:lnTo>
                    <a:pt x="209" y="15"/>
                  </a:lnTo>
                  <a:lnTo>
                    <a:pt x="219" y="21"/>
                  </a:lnTo>
                  <a:lnTo>
                    <a:pt x="228" y="29"/>
                  </a:lnTo>
                  <a:lnTo>
                    <a:pt x="238" y="38"/>
                  </a:lnTo>
                  <a:lnTo>
                    <a:pt x="244" y="46"/>
                  </a:lnTo>
                  <a:lnTo>
                    <a:pt x="251" y="53"/>
                  </a:lnTo>
                  <a:lnTo>
                    <a:pt x="257" y="61"/>
                  </a:lnTo>
                  <a:lnTo>
                    <a:pt x="263" y="68"/>
                  </a:lnTo>
                  <a:lnTo>
                    <a:pt x="266" y="72"/>
                  </a:lnTo>
                  <a:lnTo>
                    <a:pt x="270" y="78"/>
                  </a:lnTo>
                  <a:lnTo>
                    <a:pt x="272" y="80"/>
                  </a:lnTo>
                  <a:lnTo>
                    <a:pt x="274" y="82"/>
                  </a:lnTo>
                  <a:lnTo>
                    <a:pt x="274" y="80"/>
                  </a:lnTo>
                  <a:lnTo>
                    <a:pt x="276" y="78"/>
                  </a:lnTo>
                  <a:lnTo>
                    <a:pt x="280" y="72"/>
                  </a:lnTo>
                  <a:lnTo>
                    <a:pt x="285" y="68"/>
                  </a:lnTo>
                  <a:lnTo>
                    <a:pt x="291" y="61"/>
                  </a:lnTo>
                  <a:lnTo>
                    <a:pt x="301" y="53"/>
                  </a:lnTo>
                  <a:lnTo>
                    <a:pt x="310" y="48"/>
                  </a:lnTo>
                  <a:lnTo>
                    <a:pt x="320" y="38"/>
                  </a:lnTo>
                  <a:lnTo>
                    <a:pt x="325" y="34"/>
                  </a:lnTo>
                  <a:lnTo>
                    <a:pt x="329" y="30"/>
                  </a:lnTo>
                  <a:lnTo>
                    <a:pt x="335" y="27"/>
                  </a:lnTo>
                  <a:lnTo>
                    <a:pt x="341" y="23"/>
                  </a:lnTo>
                  <a:lnTo>
                    <a:pt x="346" y="19"/>
                  </a:lnTo>
                  <a:lnTo>
                    <a:pt x="352" y="15"/>
                  </a:lnTo>
                  <a:lnTo>
                    <a:pt x="358" y="13"/>
                  </a:lnTo>
                  <a:lnTo>
                    <a:pt x="363" y="10"/>
                  </a:lnTo>
                  <a:lnTo>
                    <a:pt x="369" y="8"/>
                  </a:lnTo>
                  <a:lnTo>
                    <a:pt x="375" y="4"/>
                  </a:lnTo>
                  <a:lnTo>
                    <a:pt x="380" y="2"/>
                  </a:lnTo>
                  <a:lnTo>
                    <a:pt x="386" y="2"/>
                  </a:lnTo>
                  <a:lnTo>
                    <a:pt x="394" y="0"/>
                  </a:lnTo>
                  <a:lnTo>
                    <a:pt x="399" y="0"/>
                  </a:lnTo>
                  <a:lnTo>
                    <a:pt x="405" y="0"/>
                  </a:lnTo>
                  <a:lnTo>
                    <a:pt x="411" y="0"/>
                  </a:lnTo>
                  <a:lnTo>
                    <a:pt x="420" y="2"/>
                  </a:lnTo>
                  <a:lnTo>
                    <a:pt x="430" y="6"/>
                  </a:lnTo>
                  <a:lnTo>
                    <a:pt x="438" y="10"/>
                  </a:lnTo>
                  <a:lnTo>
                    <a:pt x="447" y="17"/>
                  </a:lnTo>
                  <a:lnTo>
                    <a:pt x="455" y="23"/>
                  </a:lnTo>
                  <a:lnTo>
                    <a:pt x="462" y="32"/>
                  </a:lnTo>
                  <a:lnTo>
                    <a:pt x="468" y="40"/>
                  </a:lnTo>
                  <a:lnTo>
                    <a:pt x="476" y="51"/>
                  </a:lnTo>
                  <a:lnTo>
                    <a:pt x="479" y="59"/>
                  </a:lnTo>
                  <a:lnTo>
                    <a:pt x="485" y="68"/>
                  </a:lnTo>
                  <a:lnTo>
                    <a:pt x="489" y="76"/>
                  </a:lnTo>
                  <a:lnTo>
                    <a:pt x="493" y="84"/>
                  </a:lnTo>
                  <a:lnTo>
                    <a:pt x="495" y="87"/>
                  </a:lnTo>
                  <a:lnTo>
                    <a:pt x="496" y="93"/>
                  </a:lnTo>
                  <a:lnTo>
                    <a:pt x="498" y="97"/>
                  </a:lnTo>
                  <a:lnTo>
                    <a:pt x="498" y="99"/>
                  </a:lnTo>
                  <a:lnTo>
                    <a:pt x="554" y="158"/>
                  </a:lnTo>
                  <a:lnTo>
                    <a:pt x="495" y="272"/>
                  </a:lnTo>
                  <a:lnTo>
                    <a:pt x="493" y="270"/>
                  </a:lnTo>
                  <a:lnTo>
                    <a:pt x="491" y="266"/>
                  </a:lnTo>
                  <a:lnTo>
                    <a:pt x="487" y="259"/>
                  </a:lnTo>
                  <a:lnTo>
                    <a:pt x="485" y="251"/>
                  </a:lnTo>
                  <a:lnTo>
                    <a:pt x="481" y="245"/>
                  </a:lnTo>
                  <a:lnTo>
                    <a:pt x="479" y="240"/>
                  </a:lnTo>
                  <a:lnTo>
                    <a:pt x="476" y="234"/>
                  </a:lnTo>
                  <a:lnTo>
                    <a:pt x="474" y="228"/>
                  </a:lnTo>
                  <a:lnTo>
                    <a:pt x="470" y="222"/>
                  </a:lnTo>
                  <a:lnTo>
                    <a:pt x="466" y="217"/>
                  </a:lnTo>
                  <a:lnTo>
                    <a:pt x="464" y="209"/>
                  </a:lnTo>
                  <a:lnTo>
                    <a:pt x="460" y="203"/>
                  </a:lnTo>
                  <a:lnTo>
                    <a:pt x="457" y="196"/>
                  </a:lnTo>
                  <a:lnTo>
                    <a:pt x="453" y="188"/>
                  </a:lnTo>
                  <a:lnTo>
                    <a:pt x="449" y="183"/>
                  </a:lnTo>
                  <a:lnTo>
                    <a:pt x="445" y="177"/>
                  </a:lnTo>
                  <a:lnTo>
                    <a:pt x="439" y="169"/>
                  </a:lnTo>
                  <a:lnTo>
                    <a:pt x="436" y="164"/>
                  </a:lnTo>
                  <a:lnTo>
                    <a:pt x="430" y="158"/>
                  </a:lnTo>
                  <a:lnTo>
                    <a:pt x="426" y="154"/>
                  </a:lnTo>
                  <a:lnTo>
                    <a:pt x="420" y="148"/>
                  </a:lnTo>
                  <a:lnTo>
                    <a:pt x="417" y="145"/>
                  </a:lnTo>
                  <a:lnTo>
                    <a:pt x="411" y="139"/>
                  </a:lnTo>
                  <a:lnTo>
                    <a:pt x="405" y="137"/>
                  </a:lnTo>
                  <a:lnTo>
                    <a:pt x="399" y="133"/>
                  </a:lnTo>
                  <a:lnTo>
                    <a:pt x="396" y="131"/>
                  </a:lnTo>
                  <a:lnTo>
                    <a:pt x="390" y="129"/>
                  </a:lnTo>
                  <a:lnTo>
                    <a:pt x="384" y="129"/>
                  </a:lnTo>
                  <a:lnTo>
                    <a:pt x="377" y="127"/>
                  </a:lnTo>
                  <a:lnTo>
                    <a:pt x="371" y="129"/>
                  </a:lnTo>
                  <a:lnTo>
                    <a:pt x="365" y="129"/>
                  </a:lnTo>
                  <a:lnTo>
                    <a:pt x="360" y="129"/>
                  </a:lnTo>
                  <a:lnTo>
                    <a:pt x="354" y="131"/>
                  </a:lnTo>
                  <a:lnTo>
                    <a:pt x="348" y="135"/>
                  </a:lnTo>
                  <a:lnTo>
                    <a:pt x="342" y="139"/>
                  </a:lnTo>
                  <a:lnTo>
                    <a:pt x="337" y="143"/>
                  </a:lnTo>
                  <a:lnTo>
                    <a:pt x="331" y="145"/>
                  </a:lnTo>
                  <a:lnTo>
                    <a:pt x="325" y="150"/>
                  </a:lnTo>
                  <a:lnTo>
                    <a:pt x="320" y="154"/>
                  </a:lnTo>
                  <a:lnTo>
                    <a:pt x="316" y="160"/>
                  </a:lnTo>
                  <a:lnTo>
                    <a:pt x="310" y="164"/>
                  </a:lnTo>
                  <a:lnTo>
                    <a:pt x="304" y="169"/>
                  </a:lnTo>
                  <a:lnTo>
                    <a:pt x="299" y="175"/>
                  </a:lnTo>
                  <a:lnTo>
                    <a:pt x="297" y="181"/>
                  </a:lnTo>
                  <a:lnTo>
                    <a:pt x="289" y="184"/>
                  </a:lnTo>
                  <a:lnTo>
                    <a:pt x="285" y="190"/>
                  </a:lnTo>
                  <a:lnTo>
                    <a:pt x="282" y="196"/>
                  </a:lnTo>
                  <a:lnTo>
                    <a:pt x="278" y="202"/>
                  </a:lnTo>
                  <a:lnTo>
                    <a:pt x="270" y="209"/>
                  </a:lnTo>
                  <a:lnTo>
                    <a:pt x="264" y="221"/>
                  </a:lnTo>
                  <a:lnTo>
                    <a:pt x="259" y="228"/>
                  </a:lnTo>
                  <a:lnTo>
                    <a:pt x="257" y="234"/>
                  </a:lnTo>
                  <a:lnTo>
                    <a:pt x="253" y="238"/>
                  </a:lnTo>
                  <a:lnTo>
                    <a:pt x="253" y="240"/>
                  </a:lnTo>
                  <a:lnTo>
                    <a:pt x="253" y="238"/>
                  </a:lnTo>
                  <a:lnTo>
                    <a:pt x="251" y="236"/>
                  </a:lnTo>
                  <a:lnTo>
                    <a:pt x="249" y="230"/>
                  </a:lnTo>
                  <a:lnTo>
                    <a:pt x="247" y="226"/>
                  </a:lnTo>
                  <a:lnTo>
                    <a:pt x="242" y="219"/>
                  </a:lnTo>
                  <a:lnTo>
                    <a:pt x="238" y="213"/>
                  </a:lnTo>
                  <a:lnTo>
                    <a:pt x="234" y="205"/>
                  </a:lnTo>
                  <a:lnTo>
                    <a:pt x="228" y="198"/>
                  </a:lnTo>
                  <a:lnTo>
                    <a:pt x="221" y="190"/>
                  </a:lnTo>
                  <a:lnTo>
                    <a:pt x="215" y="183"/>
                  </a:lnTo>
                  <a:lnTo>
                    <a:pt x="205" y="175"/>
                  </a:lnTo>
                  <a:lnTo>
                    <a:pt x="200" y="169"/>
                  </a:lnTo>
                  <a:lnTo>
                    <a:pt x="190" y="164"/>
                  </a:lnTo>
                  <a:lnTo>
                    <a:pt x="183" y="160"/>
                  </a:lnTo>
                  <a:lnTo>
                    <a:pt x="175" y="156"/>
                  </a:lnTo>
                  <a:lnTo>
                    <a:pt x="166" y="156"/>
                  </a:lnTo>
                  <a:lnTo>
                    <a:pt x="156" y="154"/>
                  </a:lnTo>
                  <a:lnTo>
                    <a:pt x="147" y="156"/>
                  </a:lnTo>
                  <a:lnTo>
                    <a:pt x="137" y="158"/>
                  </a:lnTo>
                  <a:lnTo>
                    <a:pt x="128" y="162"/>
                  </a:lnTo>
                  <a:lnTo>
                    <a:pt x="118" y="164"/>
                  </a:lnTo>
                  <a:lnTo>
                    <a:pt x="109" y="169"/>
                  </a:lnTo>
                  <a:lnTo>
                    <a:pt x="99" y="175"/>
                  </a:lnTo>
                  <a:lnTo>
                    <a:pt x="91" y="181"/>
                  </a:lnTo>
                  <a:lnTo>
                    <a:pt x="84" y="186"/>
                  </a:lnTo>
                  <a:lnTo>
                    <a:pt x="76" y="192"/>
                  </a:lnTo>
                  <a:lnTo>
                    <a:pt x="70" y="198"/>
                  </a:lnTo>
                  <a:lnTo>
                    <a:pt x="67" y="203"/>
                  </a:lnTo>
                  <a:lnTo>
                    <a:pt x="59" y="209"/>
                  </a:lnTo>
                  <a:lnTo>
                    <a:pt x="57" y="215"/>
                  </a:lnTo>
                  <a:lnTo>
                    <a:pt x="0" y="162"/>
                  </a:lnTo>
                  <a:lnTo>
                    <a:pt x="48" y="108"/>
                  </a:lnTo>
                  <a:lnTo>
                    <a:pt x="48" y="108"/>
                  </a:lnTo>
                  <a:close/>
                </a:path>
              </a:pathLst>
            </a:custGeom>
            <a:solidFill>
              <a:srgbClr val="BADE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98"/>
            <p:cNvSpPr>
              <a:spLocks/>
            </p:cNvSpPr>
            <p:nvPr/>
          </p:nvSpPr>
          <p:spPr bwMode="auto">
            <a:xfrm>
              <a:off x="3946" y="2064"/>
              <a:ext cx="127" cy="148"/>
            </a:xfrm>
            <a:custGeom>
              <a:avLst/>
              <a:gdLst>
                <a:gd name="T0" fmla="*/ 0 w 255"/>
                <a:gd name="T1" fmla="*/ 282 h 297"/>
                <a:gd name="T2" fmla="*/ 89 w 255"/>
                <a:gd name="T3" fmla="*/ 0 h 297"/>
                <a:gd name="T4" fmla="*/ 255 w 255"/>
                <a:gd name="T5" fmla="*/ 88 h 297"/>
                <a:gd name="T6" fmla="*/ 55 w 255"/>
                <a:gd name="T7" fmla="*/ 297 h 297"/>
                <a:gd name="T8" fmla="*/ 0 w 255"/>
                <a:gd name="T9" fmla="*/ 282 h 297"/>
                <a:gd name="T10" fmla="*/ 0 w 255"/>
                <a:gd name="T11" fmla="*/ 282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5" h="297">
                  <a:moveTo>
                    <a:pt x="0" y="282"/>
                  </a:moveTo>
                  <a:lnTo>
                    <a:pt x="89" y="0"/>
                  </a:lnTo>
                  <a:lnTo>
                    <a:pt x="255" y="88"/>
                  </a:lnTo>
                  <a:lnTo>
                    <a:pt x="55" y="297"/>
                  </a:lnTo>
                  <a:lnTo>
                    <a:pt x="0" y="282"/>
                  </a:lnTo>
                  <a:lnTo>
                    <a:pt x="0" y="282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99"/>
            <p:cNvSpPr>
              <a:spLocks/>
            </p:cNvSpPr>
            <p:nvPr/>
          </p:nvSpPr>
          <p:spPr bwMode="auto">
            <a:xfrm>
              <a:off x="3744" y="2050"/>
              <a:ext cx="85" cy="146"/>
            </a:xfrm>
            <a:custGeom>
              <a:avLst/>
              <a:gdLst>
                <a:gd name="T0" fmla="*/ 169 w 169"/>
                <a:gd name="T1" fmla="*/ 270 h 292"/>
                <a:gd name="T2" fmla="*/ 163 w 169"/>
                <a:gd name="T3" fmla="*/ 0 h 292"/>
                <a:gd name="T4" fmla="*/ 0 w 169"/>
                <a:gd name="T5" fmla="*/ 45 h 292"/>
                <a:gd name="T6" fmla="*/ 97 w 169"/>
                <a:gd name="T7" fmla="*/ 292 h 292"/>
                <a:gd name="T8" fmla="*/ 169 w 169"/>
                <a:gd name="T9" fmla="*/ 270 h 292"/>
                <a:gd name="T10" fmla="*/ 169 w 169"/>
                <a:gd name="T11" fmla="*/ 270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9" h="292">
                  <a:moveTo>
                    <a:pt x="169" y="270"/>
                  </a:moveTo>
                  <a:lnTo>
                    <a:pt x="163" y="0"/>
                  </a:lnTo>
                  <a:lnTo>
                    <a:pt x="0" y="45"/>
                  </a:lnTo>
                  <a:lnTo>
                    <a:pt x="97" y="292"/>
                  </a:lnTo>
                  <a:lnTo>
                    <a:pt x="169" y="270"/>
                  </a:lnTo>
                  <a:lnTo>
                    <a:pt x="169" y="27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100"/>
            <p:cNvSpPr>
              <a:spLocks/>
            </p:cNvSpPr>
            <p:nvPr/>
          </p:nvSpPr>
          <p:spPr bwMode="auto">
            <a:xfrm>
              <a:off x="3572" y="2222"/>
              <a:ext cx="554" cy="544"/>
            </a:xfrm>
            <a:custGeom>
              <a:avLst/>
              <a:gdLst>
                <a:gd name="T0" fmla="*/ 2 w 1106"/>
                <a:gd name="T1" fmla="*/ 509 h 1087"/>
                <a:gd name="T2" fmla="*/ 0 w 1106"/>
                <a:gd name="T3" fmla="*/ 585 h 1087"/>
                <a:gd name="T4" fmla="*/ 3 w 1106"/>
                <a:gd name="T5" fmla="*/ 673 h 1087"/>
                <a:gd name="T6" fmla="*/ 21 w 1106"/>
                <a:gd name="T7" fmla="*/ 762 h 1087"/>
                <a:gd name="T8" fmla="*/ 53 w 1106"/>
                <a:gd name="T9" fmla="*/ 842 h 1087"/>
                <a:gd name="T10" fmla="*/ 106 w 1106"/>
                <a:gd name="T11" fmla="*/ 910 h 1087"/>
                <a:gd name="T12" fmla="*/ 184 w 1106"/>
                <a:gd name="T13" fmla="*/ 971 h 1087"/>
                <a:gd name="T14" fmla="*/ 281 w 1106"/>
                <a:gd name="T15" fmla="*/ 1021 h 1087"/>
                <a:gd name="T16" fmla="*/ 382 w 1106"/>
                <a:gd name="T17" fmla="*/ 1059 h 1087"/>
                <a:gd name="T18" fmla="*/ 483 w 1106"/>
                <a:gd name="T19" fmla="*/ 1079 h 1087"/>
                <a:gd name="T20" fmla="*/ 574 w 1106"/>
                <a:gd name="T21" fmla="*/ 1085 h 1087"/>
                <a:gd name="T22" fmla="*/ 661 w 1106"/>
                <a:gd name="T23" fmla="*/ 1068 h 1087"/>
                <a:gd name="T24" fmla="*/ 751 w 1106"/>
                <a:gd name="T25" fmla="*/ 1038 h 1087"/>
                <a:gd name="T26" fmla="*/ 834 w 1106"/>
                <a:gd name="T27" fmla="*/ 996 h 1087"/>
                <a:gd name="T28" fmla="*/ 911 w 1106"/>
                <a:gd name="T29" fmla="*/ 946 h 1087"/>
                <a:gd name="T30" fmla="*/ 979 w 1106"/>
                <a:gd name="T31" fmla="*/ 889 h 1087"/>
                <a:gd name="T32" fmla="*/ 1032 w 1106"/>
                <a:gd name="T33" fmla="*/ 815 h 1087"/>
                <a:gd name="T34" fmla="*/ 1063 w 1106"/>
                <a:gd name="T35" fmla="*/ 737 h 1087"/>
                <a:gd name="T36" fmla="*/ 1087 w 1106"/>
                <a:gd name="T37" fmla="*/ 656 h 1087"/>
                <a:gd name="T38" fmla="*/ 1101 w 1106"/>
                <a:gd name="T39" fmla="*/ 568 h 1087"/>
                <a:gd name="T40" fmla="*/ 1106 w 1106"/>
                <a:gd name="T41" fmla="*/ 486 h 1087"/>
                <a:gd name="T42" fmla="*/ 1101 w 1106"/>
                <a:gd name="T43" fmla="*/ 418 h 1087"/>
                <a:gd name="T44" fmla="*/ 1078 w 1106"/>
                <a:gd name="T45" fmla="*/ 350 h 1087"/>
                <a:gd name="T46" fmla="*/ 1011 w 1106"/>
                <a:gd name="T47" fmla="*/ 243 h 1087"/>
                <a:gd name="T48" fmla="*/ 928 w 1106"/>
                <a:gd name="T49" fmla="*/ 152 h 1087"/>
                <a:gd name="T50" fmla="*/ 834 w 1106"/>
                <a:gd name="T51" fmla="*/ 80 h 1087"/>
                <a:gd name="T52" fmla="*/ 768 w 1106"/>
                <a:gd name="T53" fmla="*/ 47 h 1087"/>
                <a:gd name="T54" fmla="*/ 696 w 1106"/>
                <a:gd name="T55" fmla="*/ 21 h 1087"/>
                <a:gd name="T56" fmla="*/ 623 w 1106"/>
                <a:gd name="T57" fmla="*/ 4 h 1087"/>
                <a:gd name="T58" fmla="*/ 555 w 1106"/>
                <a:gd name="T59" fmla="*/ 0 h 1087"/>
                <a:gd name="T60" fmla="*/ 485 w 1106"/>
                <a:gd name="T61" fmla="*/ 11 h 1087"/>
                <a:gd name="T62" fmla="*/ 414 w 1106"/>
                <a:gd name="T63" fmla="*/ 51 h 1087"/>
                <a:gd name="T64" fmla="*/ 319 w 1106"/>
                <a:gd name="T65" fmla="*/ 135 h 1087"/>
                <a:gd name="T66" fmla="*/ 272 w 1106"/>
                <a:gd name="T67" fmla="*/ 186 h 1087"/>
                <a:gd name="T68" fmla="*/ 350 w 1106"/>
                <a:gd name="T69" fmla="*/ 165 h 1087"/>
                <a:gd name="T70" fmla="*/ 410 w 1106"/>
                <a:gd name="T71" fmla="*/ 150 h 1087"/>
                <a:gd name="T72" fmla="*/ 477 w 1106"/>
                <a:gd name="T73" fmla="*/ 137 h 1087"/>
                <a:gd name="T74" fmla="*/ 538 w 1106"/>
                <a:gd name="T75" fmla="*/ 129 h 1087"/>
                <a:gd name="T76" fmla="*/ 629 w 1106"/>
                <a:gd name="T77" fmla="*/ 127 h 1087"/>
                <a:gd name="T78" fmla="*/ 720 w 1106"/>
                <a:gd name="T79" fmla="*/ 148 h 1087"/>
                <a:gd name="T80" fmla="*/ 804 w 1106"/>
                <a:gd name="T81" fmla="*/ 199 h 1087"/>
                <a:gd name="T82" fmla="*/ 876 w 1106"/>
                <a:gd name="T83" fmla="*/ 268 h 1087"/>
                <a:gd name="T84" fmla="*/ 937 w 1106"/>
                <a:gd name="T85" fmla="*/ 340 h 1087"/>
                <a:gd name="T86" fmla="*/ 975 w 1106"/>
                <a:gd name="T87" fmla="*/ 427 h 1087"/>
                <a:gd name="T88" fmla="*/ 981 w 1106"/>
                <a:gd name="T89" fmla="*/ 509 h 1087"/>
                <a:gd name="T90" fmla="*/ 973 w 1106"/>
                <a:gd name="T91" fmla="*/ 570 h 1087"/>
                <a:gd name="T92" fmla="*/ 960 w 1106"/>
                <a:gd name="T93" fmla="*/ 631 h 1087"/>
                <a:gd name="T94" fmla="*/ 937 w 1106"/>
                <a:gd name="T95" fmla="*/ 690 h 1087"/>
                <a:gd name="T96" fmla="*/ 874 w 1106"/>
                <a:gd name="T97" fmla="*/ 787 h 1087"/>
                <a:gd name="T98" fmla="*/ 787 w 1106"/>
                <a:gd name="T99" fmla="*/ 867 h 1087"/>
                <a:gd name="T100" fmla="*/ 709 w 1106"/>
                <a:gd name="T101" fmla="*/ 910 h 1087"/>
                <a:gd name="T102" fmla="*/ 646 w 1106"/>
                <a:gd name="T103" fmla="*/ 931 h 1087"/>
                <a:gd name="T104" fmla="*/ 576 w 1106"/>
                <a:gd name="T105" fmla="*/ 943 h 1087"/>
                <a:gd name="T106" fmla="*/ 494 w 1106"/>
                <a:gd name="T107" fmla="*/ 941 h 1087"/>
                <a:gd name="T108" fmla="*/ 414 w 1106"/>
                <a:gd name="T109" fmla="*/ 927 h 1087"/>
                <a:gd name="T110" fmla="*/ 336 w 1106"/>
                <a:gd name="T111" fmla="*/ 905 h 1087"/>
                <a:gd name="T112" fmla="*/ 266 w 1106"/>
                <a:gd name="T113" fmla="*/ 868 h 1087"/>
                <a:gd name="T114" fmla="*/ 197 w 1106"/>
                <a:gd name="T115" fmla="*/ 806 h 1087"/>
                <a:gd name="T116" fmla="*/ 157 w 1106"/>
                <a:gd name="T117" fmla="*/ 739 h 1087"/>
                <a:gd name="T118" fmla="*/ 140 w 1106"/>
                <a:gd name="T119" fmla="*/ 673 h 1087"/>
                <a:gd name="T120" fmla="*/ 137 w 1106"/>
                <a:gd name="T121" fmla="*/ 606 h 1087"/>
                <a:gd name="T122" fmla="*/ 140 w 1106"/>
                <a:gd name="T123" fmla="*/ 534 h 1087"/>
                <a:gd name="T124" fmla="*/ 9 w 1106"/>
                <a:gd name="T125" fmla="*/ 446 h 10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06" h="1087">
                  <a:moveTo>
                    <a:pt x="9" y="446"/>
                  </a:moveTo>
                  <a:lnTo>
                    <a:pt x="9" y="448"/>
                  </a:lnTo>
                  <a:lnTo>
                    <a:pt x="7" y="458"/>
                  </a:lnTo>
                  <a:lnTo>
                    <a:pt x="7" y="464"/>
                  </a:lnTo>
                  <a:lnTo>
                    <a:pt x="5" y="471"/>
                  </a:lnTo>
                  <a:lnTo>
                    <a:pt x="5" y="479"/>
                  </a:lnTo>
                  <a:lnTo>
                    <a:pt x="5" y="490"/>
                  </a:lnTo>
                  <a:lnTo>
                    <a:pt x="3" y="494"/>
                  </a:lnTo>
                  <a:lnTo>
                    <a:pt x="3" y="498"/>
                  </a:lnTo>
                  <a:lnTo>
                    <a:pt x="2" y="504"/>
                  </a:lnTo>
                  <a:lnTo>
                    <a:pt x="2" y="509"/>
                  </a:lnTo>
                  <a:lnTo>
                    <a:pt x="2" y="515"/>
                  </a:lnTo>
                  <a:lnTo>
                    <a:pt x="2" y="521"/>
                  </a:lnTo>
                  <a:lnTo>
                    <a:pt x="2" y="528"/>
                  </a:lnTo>
                  <a:lnTo>
                    <a:pt x="2" y="536"/>
                  </a:lnTo>
                  <a:lnTo>
                    <a:pt x="0" y="542"/>
                  </a:lnTo>
                  <a:lnTo>
                    <a:pt x="0" y="547"/>
                  </a:lnTo>
                  <a:lnTo>
                    <a:pt x="0" y="555"/>
                  </a:lnTo>
                  <a:lnTo>
                    <a:pt x="0" y="562"/>
                  </a:lnTo>
                  <a:lnTo>
                    <a:pt x="0" y="570"/>
                  </a:lnTo>
                  <a:lnTo>
                    <a:pt x="0" y="578"/>
                  </a:lnTo>
                  <a:lnTo>
                    <a:pt x="0" y="585"/>
                  </a:lnTo>
                  <a:lnTo>
                    <a:pt x="2" y="593"/>
                  </a:lnTo>
                  <a:lnTo>
                    <a:pt x="2" y="600"/>
                  </a:lnTo>
                  <a:lnTo>
                    <a:pt x="2" y="608"/>
                  </a:lnTo>
                  <a:lnTo>
                    <a:pt x="2" y="616"/>
                  </a:lnTo>
                  <a:lnTo>
                    <a:pt x="2" y="623"/>
                  </a:lnTo>
                  <a:lnTo>
                    <a:pt x="2" y="631"/>
                  </a:lnTo>
                  <a:lnTo>
                    <a:pt x="2" y="638"/>
                  </a:lnTo>
                  <a:lnTo>
                    <a:pt x="2" y="648"/>
                  </a:lnTo>
                  <a:lnTo>
                    <a:pt x="3" y="656"/>
                  </a:lnTo>
                  <a:lnTo>
                    <a:pt x="3" y="663"/>
                  </a:lnTo>
                  <a:lnTo>
                    <a:pt x="3" y="673"/>
                  </a:lnTo>
                  <a:lnTo>
                    <a:pt x="5" y="680"/>
                  </a:lnTo>
                  <a:lnTo>
                    <a:pt x="5" y="688"/>
                  </a:lnTo>
                  <a:lnTo>
                    <a:pt x="7" y="695"/>
                  </a:lnTo>
                  <a:lnTo>
                    <a:pt x="9" y="705"/>
                  </a:lnTo>
                  <a:lnTo>
                    <a:pt x="9" y="713"/>
                  </a:lnTo>
                  <a:lnTo>
                    <a:pt x="11" y="722"/>
                  </a:lnTo>
                  <a:lnTo>
                    <a:pt x="13" y="730"/>
                  </a:lnTo>
                  <a:lnTo>
                    <a:pt x="15" y="737"/>
                  </a:lnTo>
                  <a:lnTo>
                    <a:pt x="17" y="745"/>
                  </a:lnTo>
                  <a:lnTo>
                    <a:pt x="19" y="754"/>
                  </a:lnTo>
                  <a:lnTo>
                    <a:pt x="21" y="762"/>
                  </a:lnTo>
                  <a:lnTo>
                    <a:pt x="22" y="770"/>
                  </a:lnTo>
                  <a:lnTo>
                    <a:pt x="24" y="777"/>
                  </a:lnTo>
                  <a:lnTo>
                    <a:pt x="28" y="785"/>
                  </a:lnTo>
                  <a:lnTo>
                    <a:pt x="30" y="792"/>
                  </a:lnTo>
                  <a:lnTo>
                    <a:pt x="32" y="800"/>
                  </a:lnTo>
                  <a:lnTo>
                    <a:pt x="36" y="808"/>
                  </a:lnTo>
                  <a:lnTo>
                    <a:pt x="38" y="815"/>
                  </a:lnTo>
                  <a:lnTo>
                    <a:pt x="41" y="821"/>
                  </a:lnTo>
                  <a:lnTo>
                    <a:pt x="43" y="829"/>
                  </a:lnTo>
                  <a:lnTo>
                    <a:pt x="47" y="834"/>
                  </a:lnTo>
                  <a:lnTo>
                    <a:pt x="53" y="842"/>
                  </a:lnTo>
                  <a:lnTo>
                    <a:pt x="55" y="848"/>
                  </a:lnTo>
                  <a:lnTo>
                    <a:pt x="59" y="855"/>
                  </a:lnTo>
                  <a:lnTo>
                    <a:pt x="62" y="861"/>
                  </a:lnTo>
                  <a:lnTo>
                    <a:pt x="68" y="867"/>
                  </a:lnTo>
                  <a:lnTo>
                    <a:pt x="72" y="872"/>
                  </a:lnTo>
                  <a:lnTo>
                    <a:pt x="78" y="880"/>
                  </a:lnTo>
                  <a:lnTo>
                    <a:pt x="83" y="886"/>
                  </a:lnTo>
                  <a:lnTo>
                    <a:pt x="89" y="893"/>
                  </a:lnTo>
                  <a:lnTo>
                    <a:pt x="95" y="899"/>
                  </a:lnTo>
                  <a:lnTo>
                    <a:pt x="100" y="905"/>
                  </a:lnTo>
                  <a:lnTo>
                    <a:pt x="106" y="910"/>
                  </a:lnTo>
                  <a:lnTo>
                    <a:pt x="114" y="916"/>
                  </a:lnTo>
                  <a:lnTo>
                    <a:pt x="119" y="922"/>
                  </a:lnTo>
                  <a:lnTo>
                    <a:pt x="127" y="927"/>
                  </a:lnTo>
                  <a:lnTo>
                    <a:pt x="133" y="933"/>
                  </a:lnTo>
                  <a:lnTo>
                    <a:pt x="140" y="939"/>
                  </a:lnTo>
                  <a:lnTo>
                    <a:pt x="146" y="943"/>
                  </a:lnTo>
                  <a:lnTo>
                    <a:pt x="154" y="948"/>
                  </a:lnTo>
                  <a:lnTo>
                    <a:pt x="161" y="954"/>
                  </a:lnTo>
                  <a:lnTo>
                    <a:pt x="169" y="960"/>
                  </a:lnTo>
                  <a:lnTo>
                    <a:pt x="176" y="965"/>
                  </a:lnTo>
                  <a:lnTo>
                    <a:pt x="184" y="971"/>
                  </a:lnTo>
                  <a:lnTo>
                    <a:pt x="194" y="975"/>
                  </a:lnTo>
                  <a:lnTo>
                    <a:pt x="201" y="981"/>
                  </a:lnTo>
                  <a:lnTo>
                    <a:pt x="209" y="984"/>
                  </a:lnTo>
                  <a:lnTo>
                    <a:pt x="218" y="990"/>
                  </a:lnTo>
                  <a:lnTo>
                    <a:pt x="226" y="994"/>
                  </a:lnTo>
                  <a:lnTo>
                    <a:pt x="235" y="1000"/>
                  </a:lnTo>
                  <a:lnTo>
                    <a:pt x="243" y="1003"/>
                  </a:lnTo>
                  <a:lnTo>
                    <a:pt x="253" y="1007"/>
                  </a:lnTo>
                  <a:lnTo>
                    <a:pt x="262" y="1013"/>
                  </a:lnTo>
                  <a:lnTo>
                    <a:pt x="272" y="1017"/>
                  </a:lnTo>
                  <a:lnTo>
                    <a:pt x="281" y="1021"/>
                  </a:lnTo>
                  <a:lnTo>
                    <a:pt x="289" y="1024"/>
                  </a:lnTo>
                  <a:lnTo>
                    <a:pt x="298" y="1028"/>
                  </a:lnTo>
                  <a:lnTo>
                    <a:pt x="308" y="1032"/>
                  </a:lnTo>
                  <a:lnTo>
                    <a:pt x="315" y="1034"/>
                  </a:lnTo>
                  <a:lnTo>
                    <a:pt x="325" y="1038"/>
                  </a:lnTo>
                  <a:lnTo>
                    <a:pt x="334" y="1043"/>
                  </a:lnTo>
                  <a:lnTo>
                    <a:pt x="344" y="1047"/>
                  </a:lnTo>
                  <a:lnTo>
                    <a:pt x="353" y="1049"/>
                  </a:lnTo>
                  <a:lnTo>
                    <a:pt x="363" y="1053"/>
                  </a:lnTo>
                  <a:lnTo>
                    <a:pt x="372" y="1055"/>
                  </a:lnTo>
                  <a:lnTo>
                    <a:pt x="382" y="1059"/>
                  </a:lnTo>
                  <a:lnTo>
                    <a:pt x="391" y="1060"/>
                  </a:lnTo>
                  <a:lnTo>
                    <a:pt x="401" y="1064"/>
                  </a:lnTo>
                  <a:lnTo>
                    <a:pt x="410" y="1066"/>
                  </a:lnTo>
                  <a:lnTo>
                    <a:pt x="420" y="1070"/>
                  </a:lnTo>
                  <a:lnTo>
                    <a:pt x="428" y="1070"/>
                  </a:lnTo>
                  <a:lnTo>
                    <a:pt x="437" y="1072"/>
                  </a:lnTo>
                  <a:lnTo>
                    <a:pt x="447" y="1074"/>
                  </a:lnTo>
                  <a:lnTo>
                    <a:pt x="456" y="1076"/>
                  </a:lnTo>
                  <a:lnTo>
                    <a:pt x="466" y="1078"/>
                  </a:lnTo>
                  <a:lnTo>
                    <a:pt x="475" y="1079"/>
                  </a:lnTo>
                  <a:lnTo>
                    <a:pt x="483" y="1079"/>
                  </a:lnTo>
                  <a:lnTo>
                    <a:pt x="492" y="1081"/>
                  </a:lnTo>
                  <a:lnTo>
                    <a:pt x="500" y="1083"/>
                  </a:lnTo>
                  <a:lnTo>
                    <a:pt x="509" y="1083"/>
                  </a:lnTo>
                  <a:lnTo>
                    <a:pt x="517" y="1085"/>
                  </a:lnTo>
                  <a:lnTo>
                    <a:pt x="526" y="1085"/>
                  </a:lnTo>
                  <a:lnTo>
                    <a:pt x="534" y="1085"/>
                  </a:lnTo>
                  <a:lnTo>
                    <a:pt x="542" y="1085"/>
                  </a:lnTo>
                  <a:lnTo>
                    <a:pt x="551" y="1085"/>
                  </a:lnTo>
                  <a:lnTo>
                    <a:pt x="561" y="1087"/>
                  </a:lnTo>
                  <a:lnTo>
                    <a:pt x="566" y="1085"/>
                  </a:lnTo>
                  <a:lnTo>
                    <a:pt x="574" y="1085"/>
                  </a:lnTo>
                  <a:lnTo>
                    <a:pt x="582" y="1083"/>
                  </a:lnTo>
                  <a:lnTo>
                    <a:pt x="591" y="1083"/>
                  </a:lnTo>
                  <a:lnTo>
                    <a:pt x="599" y="1081"/>
                  </a:lnTo>
                  <a:lnTo>
                    <a:pt x="606" y="1081"/>
                  </a:lnTo>
                  <a:lnTo>
                    <a:pt x="614" y="1079"/>
                  </a:lnTo>
                  <a:lnTo>
                    <a:pt x="621" y="1079"/>
                  </a:lnTo>
                  <a:lnTo>
                    <a:pt x="629" y="1076"/>
                  </a:lnTo>
                  <a:lnTo>
                    <a:pt x="639" y="1076"/>
                  </a:lnTo>
                  <a:lnTo>
                    <a:pt x="646" y="1072"/>
                  </a:lnTo>
                  <a:lnTo>
                    <a:pt x="654" y="1072"/>
                  </a:lnTo>
                  <a:lnTo>
                    <a:pt x="661" y="1068"/>
                  </a:lnTo>
                  <a:lnTo>
                    <a:pt x="671" y="1066"/>
                  </a:lnTo>
                  <a:lnTo>
                    <a:pt x="679" y="1064"/>
                  </a:lnTo>
                  <a:lnTo>
                    <a:pt x="686" y="1062"/>
                  </a:lnTo>
                  <a:lnTo>
                    <a:pt x="694" y="1060"/>
                  </a:lnTo>
                  <a:lnTo>
                    <a:pt x="701" y="1057"/>
                  </a:lnTo>
                  <a:lnTo>
                    <a:pt x="709" y="1055"/>
                  </a:lnTo>
                  <a:lnTo>
                    <a:pt x="718" y="1051"/>
                  </a:lnTo>
                  <a:lnTo>
                    <a:pt x="726" y="1047"/>
                  </a:lnTo>
                  <a:lnTo>
                    <a:pt x="736" y="1045"/>
                  </a:lnTo>
                  <a:lnTo>
                    <a:pt x="743" y="1041"/>
                  </a:lnTo>
                  <a:lnTo>
                    <a:pt x="751" y="1038"/>
                  </a:lnTo>
                  <a:lnTo>
                    <a:pt x="758" y="1034"/>
                  </a:lnTo>
                  <a:lnTo>
                    <a:pt x="766" y="1030"/>
                  </a:lnTo>
                  <a:lnTo>
                    <a:pt x="774" y="1026"/>
                  </a:lnTo>
                  <a:lnTo>
                    <a:pt x="781" y="1024"/>
                  </a:lnTo>
                  <a:lnTo>
                    <a:pt x="789" y="1021"/>
                  </a:lnTo>
                  <a:lnTo>
                    <a:pt x="796" y="1017"/>
                  </a:lnTo>
                  <a:lnTo>
                    <a:pt x="804" y="1013"/>
                  </a:lnTo>
                  <a:lnTo>
                    <a:pt x="814" y="1009"/>
                  </a:lnTo>
                  <a:lnTo>
                    <a:pt x="821" y="1005"/>
                  </a:lnTo>
                  <a:lnTo>
                    <a:pt x="829" y="1002"/>
                  </a:lnTo>
                  <a:lnTo>
                    <a:pt x="834" y="996"/>
                  </a:lnTo>
                  <a:lnTo>
                    <a:pt x="842" y="992"/>
                  </a:lnTo>
                  <a:lnTo>
                    <a:pt x="850" y="988"/>
                  </a:lnTo>
                  <a:lnTo>
                    <a:pt x="857" y="984"/>
                  </a:lnTo>
                  <a:lnTo>
                    <a:pt x="863" y="979"/>
                  </a:lnTo>
                  <a:lnTo>
                    <a:pt x="871" y="975"/>
                  </a:lnTo>
                  <a:lnTo>
                    <a:pt x="876" y="971"/>
                  </a:lnTo>
                  <a:lnTo>
                    <a:pt x="884" y="965"/>
                  </a:lnTo>
                  <a:lnTo>
                    <a:pt x="890" y="962"/>
                  </a:lnTo>
                  <a:lnTo>
                    <a:pt x="897" y="956"/>
                  </a:lnTo>
                  <a:lnTo>
                    <a:pt x="905" y="952"/>
                  </a:lnTo>
                  <a:lnTo>
                    <a:pt x="911" y="946"/>
                  </a:lnTo>
                  <a:lnTo>
                    <a:pt x="918" y="943"/>
                  </a:lnTo>
                  <a:lnTo>
                    <a:pt x="924" y="939"/>
                  </a:lnTo>
                  <a:lnTo>
                    <a:pt x="930" y="933"/>
                  </a:lnTo>
                  <a:lnTo>
                    <a:pt x="935" y="927"/>
                  </a:lnTo>
                  <a:lnTo>
                    <a:pt x="941" y="924"/>
                  </a:lnTo>
                  <a:lnTo>
                    <a:pt x="947" y="918"/>
                  </a:lnTo>
                  <a:lnTo>
                    <a:pt x="952" y="912"/>
                  </a:lnTo>
                  <a:lnTo>
                    <a:pt x="958" y="908"/>
                  </a:lnTo>
                  <a:lnTo>
                    <a:pt x="964" y="903"/>
                  </a:lnTo>
                  <a:lnTo>
                    <a:pt x="969" y="899"/>
                  </a:lnTo>
                  <a:lnTo>
                    <a:pt x="979" y="889"/>
                  </a:lnTo>
                  <a:lnTo>
                    <a:pt x="989" y="878"/>
                  </a:lnTo>
                  <a:lnTo>
                    <a:pt x="998" y="868"/>
                  </a:lnTo>
                  <a:lnTo>
                    <a:pt x="1006" y="859"/>
                  </a:lnTo>
                  <a:lnTo>
                    <a:pt x="1009" y="853"/>
                  </a:lnTo>
                  <a:lnTo>
                    <a:pt x="1013" y="848"/>
                  </a:lnTo>
                  <a:lnTo>
                    <a:pt x="1015" y="842"/>
                  </a:lnTo>
                  <a:lnTo>
                    <a:pt x="1019" y="838"/>
                  </a:lnTo>
                  <a:lnTo>
                    <a:pt x="1023" y="832"/>
                  </a:lnTo>
                  <a:lnTo>
                    <a:pt x="1027" y="827"/>
                  </a:lnTo>
                  <a:lnTo>
                    <a:pt x="1028" y="821"/>
                  </a:lnTo>
                  <a:lnTo>
                    <a:pt x="1032" y="815"/>
                  </a:lnTo>
                  <a:lnTo>
                    <a:pt x="1036" y="808"/>
                  </a:lnTo>
                  <a:lnTo>
                    <a:pt x="1038" y="800"/>
                  </a:lnTo>
                  <a:lnTo>
                    <a:pt x="1042" y="794"/>
                  </a:lnTo>
                  <a:lnTo>
                    <a:pt x="1044" y="787"/>
                  </a:lnTo>
                  <a:lnTo>
                    <a:pt x="1047" y="781"/>
                  </a:lnTo>
                  <a:lnTo>
                    <a:pt x="1049" y="773"/>
                  </a:lnTo>
                  <a:lnTo>
                    <a:pt x="1053" y="768"/>
                  </a:lnTo>
                  <a:lnTo>
                    <a:pt x="1057" y="760"/>
                  </a:lnTo>
                  <a:lnTo>
                    <a:pt x="1059" y="753"/>
                  </a:lnTo>
                  <a:lnTo>
                    <a:pt x="1061" y="745"/>
                  </a:lnTo>
                  <a:lnTo>
                    <a:pt x="1063" y="737"/>
                  </a:lnTo>
                  <a:lnTo>
                    <a:pt x="1066" y="732"/>
                  </a:lnTo>
                  <a:lnTo>
                    <a:pt x="1068" y="722"/>
                  </a:lnTo>
                  <a:lnTo>
                    <a:pt x="1072" y="715"/>
                  </a:lnTo>
                  <a:lnTo>
                    <a:pt x="1074" y="707"/>
                  </a:lnTo>
                  <a:lnTo>
                    <a:pt x="1076" y="701"/>
                  </a:lnTo>
                  <a:lnTo>
                    <a:pt x="1076" y="692"/>
                  </a:lnTo>
                  <a:lnTo>
                    <a:pt x="1080" y="686"/>
                  </a:lnTo>
                  <a:lnTo>
                    <a:pt x="1082" y="676"/>
                  </a:lnTo>
                  <a:lnTo>
                    <a:pt x="1084" y="671"/>
                  </a:lnTo>
                  <a:lnTo>
                    <a:pt x="1085" y="661"/>
                  </a:lnTo>
                  <a:lnTo>
                    <a:pt x="1087" y="656"/>
                  </a:lnTo>
                  <a:lnTo>
                    <a:pt x="1089" y="646"/>
                  </a:lnTo>
                  <a:lnTo>
                    <a:pt x="1091" y="638"/>
                  </a:lnTo>
                  <a:lnTo>
                    <a:pt x="1093" y="631"/>
                  </a:lnTo>
                  <a:lnTo>
                    <a:pt x="1093" y="623"/>
                  </a:lnTo>
                  <a:lnTo>
                    <a:pt x="1095" y="616"/>
                  </a:lnTo>
                  <a:lnTo>
                    <a:pt x="1097" y="608"/>
                  </a:lnTo>
                  <a:lnTo>
                    <a:pt x="1097" y="599"/>
                  </a:lnTo>
                  <a:lnTo>
                    <a:pt x="1099" y="591"/>
                  </a:lnTo>
                  <a:lnTo>
                    <a:pt x="1099" y="583"/>
                  </a:lnTo>
                  <a:lnTo>
                    <a:pt x="1101" y="576"/>
                  </a:lnTo>
                  <a:lnTo>
                    <a:pt x="1101" y="568"/>
                  </a:lnTo>
                  <a:lnTo>
                    <a:pt x="1101" y="559"/>
                  </a:lnTo>
                  <a:lnTo>
                    <a:pt x="1103" y="551"/>
                  </a:lnTo>
                  <a:lnTo>
                    <a:pt x="1103" y="543"/>
                  </a:lnTo>
                  <a:lnTo>
                    <a:pt x="1103" y="536"/>
                  </a:lnTo>
                  <a:lnTo>
                    <a:pt x="1105" y="530"/>
                  </a:lnTo>
                  <a:lnTo>
                    <a:pt x="1105" y="523"/>
                  </a:lnTo>
                  <a:lnTo>
                    <a:pt x="1106" y="515"/>
                  </a:lnTo>
                  <a:lnTo>
                    <a:pt x="1106" y="507"/>
                  </a:lnTo>
                  <a:lnTo>
                    <a:pt x="1106" y="502"/>
                  </a:lnTo>
                  <a:lnTo>
                    <a:pt x="1106" y="494"/>
                  </a:lnTo>
                  <a:lnTo>
                    <a:pt x="1106" y="486"/>
                  </a:lnTo>
                  <a:lnTo>
                    <a:pt x="1106" y="479"/>
                  </a:lnTo>
                  <a:lnTo>
                    <a:pt x="1106" y="471"/>
                  </a:lnTo>
                  <a:lnTo>
                    <a:pt x="1106" y="466"/>
                  </a:lnTo>
                  <a:lnTo>
                    <a:pt x="1106" y="460"/>
                  </a:lnTo>
                  <a:lnTo>
                    <a:pt x="1105" y="452"/>
                  </a:lnTo>
                  <a:lnTo>
                    <a:pt x="1105" y="446"/>
                  </a:lnTo>
                  <a:lnTo>
                    <a:pt x="1103" y="441"/>
                  </a:lnTo>
                  <a:lnTo>
                    <a:pt x="1103" y="435"/>
                  </a:lnTo>
                  <a:lnTo>
                    <a:pt x="1103" y="429"/>
                  </a:lnTo>
                  <a:lnTo>
                    <a:pt x="1101" y="424"/>
                  </a:lnTo>
                  <a:lnTo>
                    <a:pt x="1101" y="418"/>
                  </a:lnTo>
                  <a:lnTo>
                    <a:pt x="1101" y="412"/>
                  </a:lnTo>
                  <a:lnTo>
                    <a:pt x="1099" y="407"/>
                  </a:lnTo>
                  <a:lnTo>
                    <a:pt x="1097" y="401"/>
                  </a:lnTo>
                  <a:lnTo>
                    <a:pt x="1095" y="395"/>
                  </a:lnTo>
                  <a:lnTo>
                    <a:pt x="1093" y="389"/>
                  </a:lnTo>
                  <a:lnTo>
                    <a:pt x="1091" y="384"/>
                  </a:lnTo>
                  <a:lnTo>
                    <a:pt x="1089" y="380"/>
                  </a:lnTo>
                  <a:lnTo>
                    <a:pt x="1087" y="374"/>
                  </a:lnTo>
                  <a:lnTo>
                    <a:pt x="1087" y="369"/>
                  </a:lnTo>
                  <a:lnTo>
                    <a:pt x="1082" y="359"/>
                  </a:lnTo>
                  <a:lnTo>
                    <a:pt x="1078" y="350"/>
                  </a:lnTo>
                  <a:lnTo>
                    <a:pt x="1074" y="338"/>
                  </a:lnTo>
                  <a:lnTo>
                    <a:pt x="1068" y="329"/>
                  </a:lnTo>
                  <a:lnTo>
                    <a:pt x="1063" y="317"/>
                  </a:lnTo>
                  <a:lnTo>
                    <a:pt x="1057" y="308"/>
                  </a:lnTo>
                  <a:lnTo>
                    <a:pt x="1051" y="298"/>
                  </a:lnTo>
                  <a:lnTo>
                    <a:pt x="1046" y="289"/>
                  </a:lnTo>
                  <a:lnTo>
                    <a:pt x="1038" y="279"/>
                  </a:lnTo>
                  <a:lnTo>
                    <a:pt x="1032" y="270"/>
                  </a:lnTo>
                  <a:lnTo>
                    <a:pt x="1025" y="260"/>
                  </a:lnTo>
                  <a:lnTo>
                    <a:pt x="1019" y="253"/>
                  </a:lnTo>
                  <a:lnTo>
                    <a:pt x="1011" y="243"/>
                  </a:lnTo>
                  <a:lnTo>
                    <a:pt x="1004" y="234"/>
                  </a:lnTo>
                  <a:lnTo>
                    <a:pt x="996" y="224"/>
                  </a:lnTo>
                  <a:lnTo>
                    <a:pt x="990" y="216"/>
                  </a:lnTo>
                  <a:lnTo>
                    <a:pt x="981" y="207"/>
                  </a:lnTo>
                  <a:lnTo>
                    <a:pt x="973" y="199"/>
                  </a:lnTo>
                  <a:lnTo>
                    <a:pt x="966" y="192"/>
                  </a:lnTo>
                  <a:lnTo>
                    <a:pt x="958" y="184"/>
                  </a:lnTo>
                  <a:lnTo>
                    <a:pt x="950" y="175"/>
                  </a:lnTo>
                  <a:lnTo>
                    <a:pt x="943" y="167"/>
                  </a:lnTo>
                  <a:lnTo>
                    <a:pt x="935" y="158"/>
                  </a:lnTo>
                  <a:lnTo>
                    <a:pt x="928" y="152"/>
                  </a:lnTo>
                  <a:lnTo>
                    <a:pt x="918" y="144"/>
                  </a:lnTo>
                  <a:lnTo>
                    <a:pt x="911" y="137"/>
                  </a:lnTo>
                  <a:lnTo>
                    <a:pt x="903" y="129"/>
                  </a:lnTo>
                  <a:lnTo>
                    <a:pt x="897" y="123"/>
                  </a:lnTo>
                  <a:lnTo>
                    <a:pt x="888" y="116"/>
                  </a:lnTo>
                  <a:lnTo>
                    <a:pt x="878" y="110"/>
                  </a:lnTo>
                  <a:lnTo>
                    <a:pt x="869" y="102"/>
                  </a:lnTo>
                  <a:lnTo>
                    <a:pt x="859" y="97"/>
                  </a:lnTo>
                  <a:lnTo>
                    <a:pt x="850" y="89"/>
                  </a:lnTo>
                  <a:lnTo>
                    <a:pt x="840" y="82"/>
                  </a:lnTo>
                  <a:lnTo>
                    <a:pt x="834" y="80"/>
                  </a:lnTo>
                  <a:lnTo>
                    <a:pt x="829" y="76"/>
                  </a:lnTo>
                  <a:lnTo>
                    <a:pt x="823" y="74"/>
                  </a:lnTo>
                  <a:lnTo>
                    <a:pt x="817" y="70"/>
                  </a:lnTo>
                  <a:lnTo>
                    <a:pt x="812" y="66"/>
                  </a:lnTo>
                  <a:lnTo>
                    <a:pt x="804" y="64"/>
                  </a:lnTo>
                  <a:lnTo>
                    <a:pt x="798" y="61"/>
                  </a:lnTo>
                  <a:lnTo>
                    <a:pt x="793" y="59"/>
                  </a:lnTo>
                  <a:lnTo>
                    <a:pt x="787" y="55"/>
                  </a:lnTo>
                  <a:lnTo>
                    <a:pt x="781" y="53"/>
                  </a:lnTo>
                  <a:lnTo>
                    <a:pt x="774" y="49"/>
                  </a:lnTo>
                  <a:lnTo>
                    <a:pt x="768" y="47"/>
                  </a:lnTo>
                  <a:lnTo>
                    <a:pt x="762" y="44"/>
                  </a:lnTo>
                  <a:lnTo>
                    <a:pt x="755" y="42"/>
                  </a:lnTo>
                  <a:lnTo>
                    <a:pt x="749" y="38"/>
                  </a:lnTo>
                  <a:lnTo>
                    <a:pt x="743" y="36"/>
                  </a:lnTo>
                  <a:lnTo>
                    <a:pt x="736" y="34"/>
                  </a:lnTo>
                  <a:lnTo>
                    <a:pt x="730" y="32"/>
                  </a:lnTo>
                  <a:lnTo>
                    <a:pt x="722" y="30"/>
                  </a:lnTo>
                  <a:lnTo>
                    <a:pt x="717" y="28"/>
                  </a:lnTo>
                  <a:lnTo>
                    <a:pt x="709" y="25"/>
                  </a:lnTo>
                  <a:lnTo>
                    <a:pt x="701" y="23"/>
                  </a:lnTo>
                  <a:lnTo>
                    <a:pt x="696" y="21"/>
                  </a:lnTo>
                  <a:lnTo>
                    <a:pt x="690" y="19"/>
                  </a:lnTo>
                  <a:lnTo>
                    <a:pt x="682" y="17"/>
                  </a:lnTo>
                  <a:lnTo>
                    <a:pt x="675" y="15"/>
                  </a:lnTo>
                  <a:lnTo>
                    <a:pt x="669" y="13"/>
                  </a:lnTo>
                  <a:lnTo>
                    <a:pt x="663" y="11"/>
                  </a:lnTo>
                  <a:lnTo>
                    <a:pt x="656" y="9"/>
                  </a:lnTo>
                  <a:lnTo>
                    <a:pt x="650" y="9"/>
                  </a:lnTo>
                  <a:lnTo>
                    <a:pt x="642" y="7"/>
                  </a:lnTo>
                  <a:lnTo>
                    <a:pt x="637" y="7"/>
                  </a:lnTo>
                  <a:lnTo>
                    <a:pt x="629" y="4"/>
                  </a:lnTo>
                  <a:lnTo>
                    <a:pt x="623" y="4"/>
                  </a:lnTo>
                  <a:lnTo>
                    <a:pt x="616" y="2"/>
                  </a:lnTo>
                  <a:lnTo>
                    <a:pt x="610" y="2"/>
                  </a:lnTo>
                  <a:lnTo>
                    <a:pt x="604" y="2"/>
                  </a:lnTo>
                  <a:lnTo>
                    <a:pt x="597" y="0"/>
                  </a:lnTo>
                  <a:lnTo>
                    <a:pt x="591" y="0"/>
                  </a:lnTo>
                  <a:lnTo>
                    <a:pt x="585" y="0"/>
                  </a:lnTo>
                  <a:lnTo>
                    <a:pt x="578" y="0"/>
                  </a:lnTo>
                  <a:lnTo>
                    <a:pt x="572" y="0"/>
                  </a:lnTo>
                  <a:lnTo>
                    <a:pt x="566" y="0"/>
                  </a:lnTo>
                  <a:lnTo>
                    <a:pt x="561" y="0"/>
                  </a:lnTo>
                  <a:lnTo>
                    <a:pt x="555" y="0"/>
                  </a:lnTo>
                  <a:lnTo>
                    <a:pt x="549" y="0"/>
                  </a:lnTo>
                  <a:lnTo>
                    <a:pt x="544" y="0"/>
                  </a:lnTo>
                  <a:lnTo>
                    <a:pt x="538" y="0"/>
                  </a:lnTo>
                  <a:lnTo>
                    <a:pt x="526" y="2"/>
                  </a:lnTo>
                  <a:lnTo>
                    <a:pt x="517" y="4"/>
                  </a:lnTo>
                  <a:lnTo>
                    <a:pt x="511" y="4"/>
                  </a:lnTo>
                  <a:lnTo>
                    <a:pt x="505" y="6"/>
                  </a:lnTo>
                  <a:lnTo>
                    <a:pt x="500" y="7"/>
                  </a:lnTo>
                  <a:lnTo>
                    <a:pt x="496" y="9"/>
                  </a:lnTo>
                  <a:lnTo>
                    <a:pt x="490" y="9"/>
                  </a:lnTo>
                  <a:lnTo>
                    <a:pt x="485" y="11"/>
                  </a:lnTo>
                  <a:lnTo>
                    <a:pt x="479" y="15"/>
                  </a:lnTo>
                  <a:lnTo>
                    <a:pt x="475" y="19"/>
                  </a:lnTo>
                  <a:lnTo>
                    <a:pt x="469" y="21"/>
                  </a:lnTo>
                  <a:lnTo>
                    <a:pt x="464" y="23"/>
                  </a:lnTo>
                  <a:lnTo>
                    <a:pt x="458" y="25"/>
                  </a:lnTo>
                  <a:lnTo>
                    <a:pt x="452" y="28"/>
                  </a:lnTo>
                  <a:lnTo>
                    <a:pt x="441" y="34"/>
                  </a:lnTo>
                  <a:lnTo>
                    <a:pt x="431" y="42"/>
                  </a:lnTo>
                  <a:lnTo>
                    <a:pt x="426" y="44"/>
                  </a:lnTo>
                  <a:lnTo>
                    <a:pt x="420" y="47"/>
                  </a:lnTo>
                  <a:lnTo>
                    <a:pt x="414" y="51"/>
                  </a:lnTo>
                  <a:lnTo>
                    <a:pt x="410" y="55"/>
                  </a:lnTo>
                  <a:lnTo>
                    <a:pt x="399" y="63"/>
                  </a:lnTo>
                  <a:lnTo>
                    <a:pt x="389" y="70"/>
                  </a:lnTo>
                  <a:lnTo>
                    <a:pt x="380" y="78"/>
                  </a:lnTo>
                  <a:lnTo>
                    <a:pt x="370" y="87"/>
                  </a:lnTo>
                  <a:lnTo>
                    <a:pt x="361" y="95"/>
                  </a:lnTo>
                  <a:lnTo>
                    <a:pt x="351" y="104"/>
                  </a:lnTo>
                  <a:lnTo>
                    <a:pt x="342" y="112"/>
                  </a:lnTo>
                  <a:lnTo>
                    <a:pt x="334" y="120"/>
                  </a:lnTo>
                  <a:lnTo>
                    <a:pt x="327" y="127"/>
                  </a:lnTo>
                  <a:lnTo>
                    <a:pt x="319" y="135"/>
                  </a:lnTo>
                  <a:lnTo>
                    <a:pt x="311" y="140"/>
                  </a:lnTo>
                  <a:lnTo>
                    <a:pt x="304" y="148"/>
                  </a:lnTo>
                  <a:lnTo>
                    <a:pt x="298" y="154"/>
                  </a:lnTo>
                  <a:lnTo>
                    <a:pt x="294" y="161"/>
                  </a:lnTo>
                  <a:lnTo>
                    <a:pt x="289" y="167"/>
                  </a:lnTo>
                  <a:lnTo>
                    <a:pt x="283" y="171"/>
                  </a:lnTo>
                  <a:lnTo>
                    <a:pt x="279" y="175"/>
                  </a:lnTo>
                  <a:lnTo>
                    <a:pt x="277" y="180"/>
                  </a:lnTo>
                  <a:lnTo>
                    <a:pt x="272" y="184"/>
                  </a:lnTo>
                  <a:lnTo>
                    <a:pt x="272" y="188"/>
                  </a:lnTo>
                  <a:lnTo>
                    <a:pt x="272" y="186"/>
                  </a:lnTo>
                  <a:lnTo>
                    <a:pt x="279" y="184"/>
                  </a:lnTo>
                  <a:lnTo>
                    <a:pt x="281" y="182"/>
                  </a:lnTo>
                  <a:lnTo>
                    <a:pt x="289" y="182"/>
                  </a:lnTo>
                  <a:lnTo>
                    <a:pt x="292" y="180"/>
                  </a:lnTo>
                  <a:lnTo>
                    <a:pt x="300" y="178"/>
                  </a:lnTo>
                  <a:lnTo>
                    <a:pt x="306" y="177"/>
                  </a:lnTo>
                  <a:lnTo>
                    <a:pt x="315" y="175"/>
                  </a:lnTo>
                  <a:lnTo>
                    <a:pt x="323" y="173"/>
                  </a:lnTo>
                  <a:lnTo>
                    <a:pt x="332" y="169"/>
                  </a:lnTo>
                  <a:lnTo>
                    <a:pt x="340" y="167"/>
                  </a:lnTo>
                  <a:lnTo>
                    <a:pt x="350" y="165"/>
                  </a:lnTo>
                  <a:lnTo>
                    <a:pt x="355" y="163"/>
                  </a:lnTo>
                  <a:lnTo>
                    <a:pt x="361" y="161"/>
                  </a:lnTo>
                  <a:lnTo>
                    <a:pt x="367" y="159"/>
                  </a:lnTo>
                  <a:lnTo>
                    <a:pt x="372" y="159"/>
                  </a:lnTo>
                  <a:lnTo>
                    <a:pt x="378" y="158"/>
                  </a:lnTo>
                  <a:lnTo>
                    <a:pt x="384" y="158"/>
                  </a:lnTo>
                  <a:lnTo>
                    <a:pt x="388" y="156"/>
                  </a:lnTo>
                  <a:lnTo>
                    <a:pt x="393" y="154"/>
                  </a:lnTo>
                  <a:lnTo>
                    <a:pt x="399" y="152"/>
                  </a:lnTo>
                  <a:lnTo>
                    <a:pt x="405" y="152"/>
                  </a:lnTo>
                  <a:lnTo>
                    <a:pt x="410" y="150"/>
                  </a:lnTo>
                  <a:lnTo>
                    <a:pt x="416" y="150"/>
                  </a:lnTo>
                  <a:lnTo>
                    <a:pt x="422" y="148"/>
                  </a:lnTo>
                  <a:lnTo>
                    <a:pt x="428" y="146"/>
                  </a:lnTo>
                  <a:lnTo>
                    <a:pt x="433" y="144"/>
                  </a:lnTo>
                  <a:lnTo>
                    <a:pt x="441" y="144"/>
                  </a:lnTo>
                  <a:lnTo>
                    <a:pt x="447" y="142"/>
                  </a:lnTo>
                  <a:lnTo>
                    <a:pt x="452" y="142"/>
                  </a:lnTo>
                  <a:lnTo>
                    <a:pt x="458" y="140"/>
                  </a:lnTo>
                  <a:lnTo>
                    <a:pt x="466" y="140"/>
                  </a:lnTo>
                  <a:lnTo>
                    <a:pt x="471" y="139"/>
                  </a:lnTo>
                  <a:lnTo>
                    <a:pt x="477" y="137"/>
                  </a:lnTo>
                  <a:lnTo>
                    <a:pt x="483" y="137"/>
                  </a:lnTo>
                  <a:lnTo>
                    <a:pt x="488" y="135"/>
                  </a:lnTo>
                  <a:lnTo>
                    <a:pt x="494" y="135"/>
                  </a:lnTo>
                  <a:lnTo>
                    <a:pt x="500" y="133"/>
                  </a:lnTo>
                  <a:lnTo>
                    <a:pt x="505" y="133"/>
                  </a:lnTo>
                  <a:lnTo>
                    <a:pt x="511" y="133"/>
                  </a:lnTo>
                  <a:lnTo>
                    <a:pt x="515" y="131"/>
                  </a:lnTo>
                  <a:lnTo>
                    <a:pt x="521" y="131"/>
                  </a:lnTo>
                  <a:lnTo>
                    <a:pt x="526" y="129"/>
                  </a:lnTo>
                  <a:lnTo>
                    <a:pt x="532" y="129"/>
                  </a:lnTo>
                  <a:lnTo>
                    <a:pt x="538" y="129"/>
                  </a:lnTo>
                  <a:lnTo>
                    <a:pt x="544" y="129"/>
                  </a:lnTo>
                  <a:lnTo>
                    <a:pt x="549" y="129"/>
                  </a:lnTo>
                  <a:lnTo>
                    <a:pt x="555" y="129"/>
                  </a:lnTo>
                  <a:lnTo>
                    <a:pt x="564" y="127"/>
                  </a:lnTo>
                  <a:lnTo>
                    <a:pt x="574" y="125"/>
                  </a:lnTo>
                  <a:lnTo>
                    <a:pt x="583" y="125"/>
                  </a:lnTo>
                  <a:lnTo>
                    <a:pt x="593" y="125"/>
                  </a:lnTo>
                  <a:lnTo>
                    <a:pt x="601" y="125"/>
                  </a:lnTo>
                  <a:lnTo>
                    <a:pt x="610" y="125"/>
                  </a:lnTo>
                  <a:lnTo>
                    <a:pt x="620" y="127"/>
                  </a:lnTo>
                  <a:lnTo>
                    <a:pt x="629" y="127"/>
                  </a:lnTo>
                  <a:lnTo>
                    <a:pt x="639" y="127"/>
                  </a:lnTo>
                  <a:lnTo>
                    <a:pt x="646" y="129"/>
                  </a:lnTo>
                  <a:lnTo>
                    <a:pt x="656" y="129"/>
                  </a:lnTo>
                  <a:lnTo>
                    <a:pt x="663" y="133"/>
                  </a:lnTo>
                  <a:lnTo>
                    <a:pt x="673" y="133"/>
                  </a:lnTo>
                  <a:lnTo>
                    <a:pt x="680" y="135"/>
                  </a:lnTo>
                  <a:lnTo>
                    <a:pt x="690" y="139"/>
                  </a:lnTo>
                  <a:lnTo>
                    <a:pt x="698" y="140"/>
                  </a:lnTo>
                  <a:lnTo>
                    <a:pt x="705" y="142"/>
                  </a:lnTo>
                  <a:lnTo>
                    <a:pt x="713" y="146"/>
                  </a:lnTo>
                  <a:lnTo>
                    <a:pt x="720" y="148"/>
                  </a:lnTo>
                  <a:lnTo>
                    <a:pt x="730" y="152"/>
                  </a:lnTo>
                  <a:lnTo>
                    <a:pt x="737" y="156"/>
                  </a:lnTo>
                  <a:lnTo>
                    <a:pt x="745" y="159"/>
                  </a:lnTo>
                  <a:lnTo>
                    <a:pt x="753" y="165"/>
                  </a:lnTo>
                  <a:lnTo>
                    <a:pt x="762" y="169"/>
                  </a:lnTo>
                  <a:lnTo>
                    <a:pt x="768" y="173"/>
                  </a:lnTo>
                  <a:lnTo>
                    <a:pt x="776" y="178"/>
                  </a:lnTo>
                  <a:lnTo>
                    <a:pt x="783" y="184"/>
                  </a:lnTo>
                  <a:lnTo>
                    <a:pt x="791" y="190"/>
                  </a:lnTo>
                  <a:lnTo>
                    <a:pt x="796" y="194"/>
                  </a:lnTo>
                  <a:lnTo>
                    <a:pt x="804" y="199"/>
                  </a:lnTo>
                  <a:lnTo>
                    <a:pt x="812" y="207"/>
                  </a:lnTo>
                  <a:lnTo>
                    <a:pt x="819" y="213"/>
                  </a:lnTo>
                  <a:lnTo>
                    <a:pt x="825" y="218"/>
                  </a:lnTo>
                  <a:lnTo>
                    <a:pt x="833" y="224"/>
                  </a:lnTo>
                  <a:lnTo>
                    <a:pt x="838" y="230"/>
                  </a:lnTo>
                  <a:lnTo>
                    <a:pt x="844" y="237"/>
                  </a:lnTo>
                  <a:lnTo>
                    <a:pt x="850" y="243"/>
                  </a:lnTo>
                  <a:lnTo>
                    <a:pt x="857" y="249"/>
                  </a:lnTo>
                  <a:lnTo>
                    <a:pt x="863" y="255"/>
                  </a:lnTo>
                  <a:lnTo>
                    <a:pt x="871" y="262"/>
                  </a:lnTo>
                  <a:lnTo>
                    <a:pt x="876" y="268"/>
                  </a:lnTo>
                  <a:lnTo>
                    <a:pt x="882" y="274"/>
                  </a:lnTo>
                  <a:lnTo>
                    <a:pt x="888" y="279"/>
                  </a:lnTo>
                  <a:lnTo>
                    <a:pt x="895" y="285"/>
                  </a:lnTo>
                  <a:lnTo>
                    <a:pt x="899" y="291"/>
                  </a:lnTo>
                  <a:lnTo>
                    <a:pt x="907" y="298"/>
                  </a:lnTo>
                  <a:lnTo>
                    <a:pt x="912" y="304"/>
                  </a:lnTo>
                  <a:lnTo>
                    <a:pt x="918" y="312"/>
                  </a:lnTo>
                  <a:lnTo>
                    <a:pt x="922" y="317"/>
                  </a:lnTo>
                  <a:lnTo>
                    <a:pt x="928" y="325"/>
                  </a:lnTo>
                  <a:lnTo>
                    <a:pt x="931" y="332"/>
                  </a:lnTo>
                  <a:lnTo>
                    <a:pt x="937" y="340"/>
                  </a:lnTo>
                  <a:lnTo>
                    <a:pt x="941" y="346"/>
                  </a:lnTo>
                  <a:lnTo>
                    <a:pt x="947" y="353"/>
                  </a:lnTo>
                  <a:lnTo>
                    <a:pt x="950" y="361"/>
                  </a:lnTo>
                  <a:lnTo>
                    <a:pt x="954" y="369"/>
                  </a:lnTo>
                  <a:lnTo>
                    <a:pt x="958" y="376"/>
                  </a:lnTo>
                  <a:lnTo>
                    <a:pt x="960" y="384"/>
                  </a:lnTo>
                  <a:lnTo>
                    <a:pt x="964" y="391"/>
                  </a:lnTo>
                  <a:lnTo>
                    <a:pt x="968" y="401"/>
                  </a:lnTo>
                  <a:lnTo>
                    <a:pt x="969" y="410"/>
                  </a:lnTo>
                  <a:lnTo>
                    <a:pt x="973" y="418"/>
                  </a:lnTo>
                  <a:lnTo>
                    <a:pt x="975" y="427"/>
                  </a:lnTo>
                  <a:lnTo>
                    <a:pt x="977" y="437"/>
                  </a:lnTo>
                  <a:lnTo>
                    <a:pt x="979" y="446"/>
                  </a:lnTo>
                  <a:lnTo>
                    <a:pt x="979" y="456"/>
                  </a:lnTo>
                  <a:lnTo>
                    <a:pt x="981" y="466"/>
                  </a:lnTo>
                  <a:lnTo>
                    <a:pt x="981" y="477"/>
                  </a:lnTo>
                  <a:lnTo>
                    <a:pt x="981" y="481"/>
                  </a:lnTo>
                  <a:lnTo>
                    <a:pt x="981" y="488"/>
                  </a:lnTo>
                  <a:lnTo>
                    <a:pt x="981" y="492"/>
                  </a:lnTo>
                  <a:lnTo>
                    <a:pt x="981" y="498"/>
                  </a:lnTo>
                  <a:lnTo>
                    <a:pt x="981" y="504"/>
                  </a:lnTo>
                  <a:lnTo>
                    <a:pt x="981" y="509"/>
                  </a:lnTo>
                  <a:lnTo>
                    <a:pt x="981" y="515"/>
                  </a:lnTo>
                  <a:lnTo>
                    <a:pt x="981" y="521"/>
                  </a:lnTo>
                  <a:lnTo>
                    <a:pt x="981" y="524"/>
                  </a:lnTo>
                  <a:lnTo>
                    <a:pt x="979" y="530"/>
                  </a:lnTo>
                  <a:lnTo>
                    <a:pt x="979" y="536"/>
                  </a:lnTo>
                  <a:lnTo>
                    <a:pt x="979" y="542"/>
                  </a:lnTo>
                  <a:lnTo>
                    <a:pt x="977" y="547"/>
                  </a:lnTo>
                  <a:lnTo>
                    <a:pt x="977" y="553"/>
                  </a:lnTo>
                  <a:lnTo>
                    <a:pt x="975" y="559"/>
                  </a:lnTo>
                  <a:lnTo>
                    <a:pt x="975" y="564"/>
                  </a:lnTo>
                  <a:lnTo>
                    <a:pt x="973" y="570"/>
                  </a:lnTo>
                  <a:lnTo>
                    <a:pt x="973" y="576"/>
                  </a:lnTo>
                  <a:lnTo>
                    <a:pt x="971" y="581"/>
                  </a:lnTo>
                  <a:lnTo>
                    <a:pt x="971" y="587"/>
                  </a:lnTo>
                  <a:lnTo>
                    <a:pt x="969" y="593"/>
                  </a:lnTo>
                  <a:lnTo>
                    <a:pt x="968" y="599"/>
                  </a:lnTo>
                  <a:lnTo>
                    <a:pt x="968" y="604"/>
                  </a:lnTo>
                  <a:lnTo>
                    <a:pt x="966" y="610"/>
                  </a:lnTo>
                  <a:lnTo>
                    <a:pt x="964" y="614"/>
                  </a:lnTo>
                  <a:lnTo>
                    <a:pt x="962" y="619"/>
                  </a:lnTo>
                  <a:lnTo>
                    <a:pt x="960" y="625"/>
                  </a:lnTo>
                  <a:lnTo>
                    <a:pt x="960" y="631"/>
                  </a:lnTo>
                  <a:lnTo>
                    <a:pt x="956" y="635"/>
                  </a:lnTo>
                  <a:lnTo>
                    <a:pt x="956" y="640"/>
                  </a:lnTo>
                  <a:lnTo>
                    <a:pt x="952" y="646"/>
                  </a:lnTo>
                  <a:lnTo>
                    <a:pt x="952" y="652"/>
                  </a:lnTo>
                  <a:lnTo>
                    <a:pt x="949" y="657"/>
                  </a:lnTo>
                  <a:lnTo>
                    <a:pt x="947" y="663"/>
                  </a:lnTo>
                  <a:lnTo>
                    <a:pt x="945" y="667"/>
                  </a:lnTo>
                  <a:lnTo>
                    <a:pt x="943" y="673"/>
                  </a:lnTo>
                  <a:lnTo>
                    <a:pt x="941" y="678"/>
                  </a:lnTo>
                  <a:lnTo>
                    <a:pt x="939" y="684"/>
                  </a:lnTo>
                  <a:lnTo>
                    <a:pt x="937" y="690"/>
                  </a:lnTo>
                  <a:lnTo>
                    <a:pt x="935" y="695"/>
                  </a:lnTo>
                  <a:lnTo>
                    <a:pt x="930" y="705"/>
                  </a:lnTo>
                  <a:lnTo>
                    <a:pt x="924" y="715"/>
                  </a:lnTo>
                  <a:lnTo>
                    <a:pt x="918" y="724"/>
                  </a:lnTo>
                  <a:lnTo>
                    <a:pt x="914" y="734"/>
                  </a:lnTo>
                  <a:lnTo>
                    <a:pt x="907" y="743"/>
                  </a:lnTo>
                  <a:lnTo>
                    <a:pt x="901" y="753"/>
                  </a:lnTo>
                  <a:lnTo>
                    <a:pt x="895" y="760"/>
                  </a:lnTo>
                  <a:lnTo>
                    <a:pt x="890" y="770"/>
                  </a:lnTo>
                  <a:lnTo>
                    <a:pt x="882" y="777"/>
                  </a:lnTo>
                  <a:lnTo>
                    <a:pt x="874" y="787"/>
                  </a:lnTo>
                  <a:lnTo>
                    <a:pt x="867" y="794"/>
                  </a:lnTo>
                  <a:lnTo>
                    <a:pt x="861" y="804"/>
                  </a:lnTo>
                  <a:lnTo>
                    <a:pt x="853" y="811"/>
                  </a:lnTo>
                  <a:lnTo>
                    <a:pt x="846" y="819"/>
                  </a:lnTo>
                  <a:lnTo>
                    <a:pt x="838" y="827"/>
                  </a:lnTo>
                  <a:lnTo>
                    <a:pt x="831" y="834"/>
                  </a:lnTo>
                  <a:lnTo>
                    <a:pt x="823" y="840"/>
                  </a:lnTo>
                  <a:lnTo>
                    <a:pt x="814" y="848"/>
                  </a:lnTo>
                  <a:lnTo>
                    <a:pt x="804" y="853"/>
                  </a:lnTo>
                  <a:lnTo>
                    <a:pt x="796" y="861"/>
                  </a:lnTo>
                  <a:lnTo>
                    <a:pt x="787" y="867"/>
                  </a:lnTo>
                  <a:lnTo>
                    <a:pt x="779" y="874"/>
                  </a:lnTo>
                  <a:lnTo>
                    <a:pt x="770" y="880"/>
                  </a:lnTo>
                  <a:lnTo>
                    <a:pt x="762" y="887"/>
                  </a:lnTo>
                  <a:lnTo>
                    <a:pt x="757" y="889"/>
                  </a:lnTo>
                  <a:lnTo>
                    <a:pt x="751" y="891"/>
                  </a:lnTo>
                  <a:lnTo>
                    <a:pt x="745" y="895"/>
                  </a:lnTo>
                  <a:lnTo>
                    <a:pt x="741" y="897"/>
                  </a:lnTo>
                  <a:lnTo>
                    <a:pt x="730" y="903"/>
                  </a:lnTo>
                  <a:lnTo>
                    <a:pt x="720" y="906"/>
                  </a:lnTo>
                  <a:lnTo>
                    <a:pt x="715" y="908"/>
                  </a:lnTo>
                  <a:lnTo>
                    <a:pt x="709" y="910"/>
                  </a:lnTo>
                  <a:lnTo>
                    <a:pt x="703" y="912"/>
                  </a:lnTo>
                  <a:lnTo>
                    <a:pt x="699" y="916"/>
                  </a:lnTo>
                  <a:lnTo>
                    <a:pt x="694" y="918"/>
                  </a:lnTo>
                  <a:lnTo>
                    <a:pt x="688" y="920"/>
                  </a:lnTo>
                  <a:lnTo>
                    <a:pt x="682" y="922"/>
                  </a:lnTo>
                  <a:lnTo>
                    <a:pt x="677" y="924"/>
                  </a:lnTo>
                  <a:lnTo>
                    <a:pt x="671" y="925"/>
                  </a:lnTo>
                  <a:lnTo>
                    <a:pt x="665" y="927"/>
                  </a:lnTo>
                  <a:lnTo>
                    <a:pt x="660" y="927"/>
                  </a:lnTo>
                  <a:lnTo>
                    <a:pt x="654" y="929"/>
                  </a:lnTo>
                  <a:lnTo>
                    <a:pt x="646" y="931"/>
                  </a:lnTo>
                  <a:lnTo>
                    <a:pt x="640" y="933"/>
                  </a:lnTo>
                  <a:lnTo>
                    <a:pt x="635" y="933"/>
                  </a:lnTo>
                  <a:lnTo>
                    <a:pt x="627" y="935"/>
                  </a:lnTo>
                  <a:lnTo>
                    <a:pt x="621" y="937"/>
                  </a:lnTo>
                  <a:lnTo>
                    <a:pt x="614" y="937"/>
                  </a:lnTo>
                  <a:lnTo>
                    <a:pt x="608" y="939"/>
                  </a:lnTo>
                  <a:lnTo>
                    <a:pt x="602" y="939"/>
                  </a:lnTo>
                  <a:lnTo>
                    <a:pt x="595" y="941"/>
                  </a:lnTo>
                  <a:lnTo>
                    <a:pt x="589" y="941"/>
                  </a:lnTo>
                  <a:lnTo>
                    <a:pt x="582" y="943"/>
                  </a:lnTo>
                  <a:lnTo>
                    <a:pt x="576" y="943"/>
                  </a:lnTo>
                  <a:lnTo>
                    <a:pt x="568" y="943"/>
                  </a:lnTo>
                  <a:lnTo>
                    <a:pt x="561" y="943"/>
                  </a:lnTo>
                  <a:lnTo>
                    <a:pt x="553" y="943"/>
                  </a:lnTo>
                  <a:lnTo>
                    <a:pt x="545" y="943"/>
                  </a:lnTo>
                  <a:lnTo>
                    <a:pt x="540" y="943"/>
                  </a:lnTo>
                  <a:lnTo>
                    <a:pt x="532" y="943"/>
                  </a:lnTo>
                  <a:lnTo>
                    <a:pt x="524" y="943"/>
                  </a:lnTo>
                  <a:lnTo>
                    <a:pt x="517" y="943"/>
                  </a:lnTo>
                  <a:lnTo>
                    <a:pt x="509" y="943"/>
                  </a:lnTo>
                  <a:lnTo>
                    <a:pt x="502" y="941"/>
                  </a:lnTo>
                  <a:lnTo>
                    <a:pt x="494" y="941"/>
                  </a:lnTo>
                  <a:lnTo>
                    <a:pt x="488" y="941"/>
                  </a:lnTo>
                  <a:lnTo>
                    <a:pt x="481" y="939"/>
                  </a:lnTo>
                  <a:lnTo>
                    <a:pt x="473" y="939"/>
                  </a:lnTo>
                  <a:lnTo>
                    <a:pt x="466" y="937"/>
                  </a:lnTo>
                  <a:lnTo>
                    <a:pt x="460" y="937"/>
                  </a:lnTo>
                  <a:lnTo>
                    <a:pt x="450" y="935"/>
                  </a:lnTo>
                  <a:lnTo>
                    <a:pt x="443" y="935"/>
                  </a:lnTo>
                  <a:lnTo>
                    <a:pt x="435" y="933"/>
                  </a:lnTo>
                  <a:lnTo>
                    <a:pt x="429" y="931"/>
                  </a:lnTo>
                  <a:lnTo>
                    <a:pt x="422" y="929"/>
                  </a:lnTo>
                  <a:lnTo>
                    <a:pt x="414" y="927"/>
                  </a:lnTo>
                  <a:lnTo>
                    <a:pt x="407" y="925"/>
                  </a:lnTo>
                  <a:lnTo>
                    <a:pt x="401" y="925"/>
                  </a:lnTo>
                  <a:lnTo>
                    <a:pt x="393" y="922"/>
                  </a:lnTo>
                  <a:lnTo>
                    <a:pt x="386" y="920"/>
                  </a:lnTo>
                  <a:lnTo>
                    <a:pt x="378" y="918"/>
                  </a:lnTo>
                  <a:lnTo>
                    <a:pt x="372" y="916"/>
                  </a:lnTo>
                  <a:lnTo>
                    <a:pt x="363" y="914"/>
                  </a:lnTo>
                  <a:lnTo>
                    <a:pt x="357" y="912"/>
                  </a:lnTo>
                  <a:lnTo>
                    <a:pt x="350" y="910"/>
                  </a:lnTo>
                  <a:lnTo>
                    <a:pt x="344" y="908"/>
                  </a:lnTo>
                  <a:lnTo>
                    <a:pt x="336" y="905"/>
                  </a:lnTo>
                  <a:lnTo>
                    <a:pt x="331" y="901"/>
                  </a:lnTo>
                  <a:lnTo>
                    <a:pt x="323" y="899"/>
                  </a:lnTo>
                  <a:lnTo>
                    <a:pt x="317" y="895"/>
                  </a:lnTo>
                  <a:lnTo>
                    <a:pt x="310" y="891"/>
                  </a:lnTo>
                  <a:lnTo>
                    <a:pt x="304" y="889"/>
                  </a:lnTo>
                  <a:lnTo>
                    <a:pt x="298" y="886"/>
                  </a:lnTo>
                  <a:lnTo>
                    <a:pt x="292" y="884"/>
                  </a:lnTo>
                  <a:lnTo>
                    <a:pt x="285" y="878"/>
                  </a:lnTo>
                  <a:lnTo>
                    <a:pt x="279" y="874"/>
                  </a:lnTo>
                  <a:lnTo>
                    <a:pt x="272" y="870"/>
                  </a:lnTo>
                  <a:lnTo>
                    <a:pt x="266" y="868"/>
                  </a:lnTo>
                  <a:lnTo>
                    <a:pt x="260" y="863"/>
                  </a:lnTo>
                  <a:lnTo>
                    <a:pt x="254" y="861"/>
                  </a:lnTo>
                  <a:lnTo>
                    <a:pt x="249" y="855"/>
                  </a:lnTo>
                  <a:lnTo>
                    <a:pt x="245" y="853"/>
                  </a:lnTo>
                  <a:lnTo>
                    <a:pt x="239" y="848"/>
                  </a:lnTo>
                  <a:lnTo>
                    <a:pt x="234" y="844"/>
                  </a:lnTo>
                  <a:lnTo>
                    <a:pt x="228" y="838"/>
                  </a:lnTo>
                  <a:lnTo>
                    <a:pt x="224" y="834"/>
                  </a:lnTo>
                  <a:lnTo>
                    <a:pt x="215" y="825"/>
                  </a:lnTo>
                  <a:lnTo>
                    <a:pt x="205" y="817"/>
                  </a:lnTo>
                  <a:lnTo>
                    <a:pt x="197" y="806"/>
                  </a:lnTo>
                  <a:lnTo>
                    <a:pt x="188" y="796"/>
                  </a:lnTo>
                  <a:lnTo>
                    <a:pt x="184" y="791"/>
                  </a:lnTo>
                  <a:lnTo>
                    <a:pt x="182" y="785"/>
                  </a:lnTo>
                  <a:lnTo>
                    <a:pt x="178" y="779"/>
                  </a:lnTo>
                  <a:lnTo>
                    <a:pt x="176" y="775"/>
                  </a:lnTo>
                  <a:lnTo>
                    <a:pt x="173" y="768"/>
                  </a:lnTo>
                  <a:lnTo>
                    <a:pt x="169" y="762"/>
                  </a:lnTo>
                  <a:lnTo>
                    <a:pt x="167" y="756"/>
                  </a:lnTo>
                  <a:lnTo>
                    <a:pt x="163" y="751"/>
                  </a:lnTo>
                  <a:lnTo>
                    <a:pt x="161" y="745"/>
                  </a:lnTo>
                  <a:lnTo>
                    <a:pt x="157" y="739"/>
                  </a:lnTo>
                  <a:lnTo>
                    <a:pt x="156" y="734"/>
                  </a:lnTo>
                  <a:lnTo>
                    <a:pt x="156" y="728"/>
                  </a:lnTo>
                  <a:lnTo>
                    <a:pt x="152" y="720"/>
                  </a:lnTo>
                  <a:lnTo>
                    <a:pt x="150" y="715"/>
                  </a:lnTo>
                  <a:lnTo>
                    <a:pt x="148" y="709"/>
                  </a:lnTo>
                  <a:lnTo>
                    <a:pt x="148" y="703"/>
                  </a:lnTo>
                  <a:lnTo>
                    <a:pt x="146" y="695"/>
                  </a:lnTo>
                  <a:lnTo>
                    <a:pt x="144" y="690"/>
                  </a:lnTo>
                  <a:lnTo>
                    <a:pt x="142" y="684"/>
                  </a:lnTo>
                  <a:lnTo>
                    <a:pt x="142" y="678"/>
                  </a:lnTo>
                  <a:lnTo>
                    <a:pt x="140" y="673"/>
                  </a:lnTo>
                  <a:lnTo>
                    <a:pt x="140" y="665"/>
                  </a:lnTo>
                  <a:lnTo>
                    <a:pt x="138" y="659"/>
                  </a:lnTo>
                  <a:lnTo>
                    <a:pt x="138" y="654"/>
                  </a:lnTo>
                  <a:lnTo>
                    <a:pt x="138" y="646"/>
                  </a:lnTo>
                  <a:lnTo>
                    <a:pt x="138" y="640"/>
                  </a:lnTo>
                  <a:lnTo>
                    <a:pt x="138" y="635"/>
                  </a:lnTo>
                  <a:lnTo>
                    <a:pt x="138" y="629"/>
                  </a:lnTo>
                  <a:lnTo>
                    <a:pt x="137" y="623"/>
                  </a:lnTo>
                  <a:lnTo>
                    <a:pt x="137" y="618"/>
                  </a:lnTo>
                  <a:lnTo>
                    <a:pt x="137" y="612"/>
                  </a:lnTo>
                  <a:lnTo>
                    <a:pt x="137" y="606"/>
                  </a:lnTo>
                  <a:lnTo>
                    <a:pt x="137" y="600"/>
                  </a:lnTo>
                  <a:lnTo>
                    <a:pt x="137" y="595"/>
                  </a:lnTo>
                  <a:lnTo>
                    <a:pt x="137" y="589"/>
                  </a:lnTo>
                  <a:lnTo>
                    <a:pt x="138" y="583"/>
                  </a:lnTo>
                  <a:lnTo>
                    <a:pt x="138" y="578"/>
                  </a:lnTo>
                  <a:lnTo>
                    <a:pt x="138" y="572"/>
                  </a:lnTo>
                  <a:lnTo>
                    <a:pt x="138" y="566"/>
                  </a:lnTo>
                  <a:lnTo>
                    <a:pt x="138" y="561"/>
                  </a:lnTo>
                  <a:lnTo>
                    <a:pt x="138" y="551"/>
                  </a:lnTo>
                  <a:lnTo>
                    <a:pt x="140" y="543"/>
                  </a:lnTo>
                  <a:lnTo>
                    <a:pt x="140" y="534"/>
                  </a:lnTo>
                  <a:lnTo>
                    <a:pt x="142" y="526"/>
                  </a:lnTo>
                  <a:lnTo>
                    <a:pt x="144" y="517"/>
                  </a:lnTo>
                  <a:lnTo>
                    <a:pt x="146" y="511"/>
                  </a:lnTo>
                  <a:lnTo>
                    <a:pt x="146" y="504"/>
                  </a:lnTo>
                  <a:lnTo>
                    <a:pt x="148" y="500"/>
                  </a:lnTo>
                  <a:lnTo>
                    <a:pt x="148" y="494"/>
                  </a:lnTo>
                  <a:lnTo>
                    <a:pt x="150" y="490"/>
                  </a:lnTo>
                  <a:lnTo>
                    <a:pt x="152" y="483"/>
                  </a:lnTo>
                  <a:lnTo>
                    <a:pt x="152" y="483"/>
                  </a:lnTo>
                  <a:lnTo>
                    <a:pt x="138" y="407"/>
                  </a:lnTo>
                  <a:lnTo>
                    <a:pt x="9" y="446"/>
                  </a:lnTo>
                  <a:lnTo>
                    <a:pt x="9" y="446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101"/>
            <p:cNvSpPr>
              <a:spLocks/>
            </p:cNvSpPr>
            <p:nvPr/>
          </p:nvSpPr>
          <p:spPr bwMode="auto">
            <a:xfrm>
              <a:off x="3514" y="2156"/>
              <a:ext cx="122" cy="131"/>
            </a:xfrm>
            <a:custGeom>
              <a:avLst/>
              <a:gdLst>
                <a:gd name="T0" fmla="*/ 243 w 243"/>
                <a:gd name="T1" fmla="*/ 220 h 260"/>
                <a:gd name="T2" fmla="*/ 112 w 243"/>
                <a:gd name="T3" fmla="*/ 0 h 260"/>
                <a:gd name="T4" fmla="*/ 0 w 243"/>
                <a:gd name="T5" fmla="*/ 118 h 260"/>
                <a:gd name="T6" fmla="*/ 218 w 243"/>
                <a:gd name="T7" fmla="*/ 260 h 260"/>
                <a:gd name="T8" fmla="*/ 243 w 243"/>
                <a:gd name="T9" fmla="*/ 220 h 260"/>
                <a:gd name="T10" fmla="*/ 243 w 243"/>
                <a:gd name="T11" fmla="*/ 220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3" h="260">
                  <a:moveTo>
                    <a:pt x="243" y="220"/>
                  </a:moveTo>
                  <a:lnTo>
                    <a:pt x="112" y="0"/>
                  </a:lnTo>
                  <a:lnTo>
                    <a:pt x="0" y="118"/>
                  </a:lnTo>
                  <a:lnTo>
                    <a:pt x="218" y="260"/>
                  </a:lnTo>
                  <a:lnTo>
                    <a:pt x="243" y="220"/>
                  </a:lnTo>
                  <a:lnTo>
                    <a:pt x="243" y="22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102"/>
            <p:cNvSpPr>
              <a:spLocks/>
            </p:cNvSpPr>
            <p:nvPr/>
          </p:nvSpPr>
          <p:spPr bwMode="auto">
            <a:xfrm>
              <a:off x="3422" y="2409"/>
              <a:ext cx="134" cy="67"/>
            </a:xfrm>
            <a:custGeom>
              <a:avLst/>
              <a:gdLst>
                <a:gd name="T0" fmla="*/ 268 w 268"/>
                <a:gd name="T1" fmla="*/ 21 h 133"/>
                <a:gd name="T2" fmla="*/ 2 w 268"/>
                <a:gd name="T3" fmla="*/ 0 h 133"/>
                <a:gd name="T4" fmla="*/ 0 w 268"/>
                <a:gd name="T5" fmla="*/ 133 h 133"/>
                <a:gd name="T6" fmla="*/ 268 w 268"/>
                <a:gd name="T7" fmla="*/ 21 h 133"/>
                <a:gd name="T8" fmla="*/ 268 w 268"/>
                <a:gd name="T9" fmla="*/ 21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8" h="133">
                  <a:moveTo>
                    <a:pt x="268" y="21"/>
                  </a:moveTo>
                  <a:lnTo>
                    <a:pt x="2" y="0"/>
                  </a:lnTo>
                  <a:lnTo>
                    <a:pt x="0" y="133"/>
                  </a:lnTo>
                  <a:lnTo>
                    <a:pt x="268" y="21"/>
                  </a:lnTo>
                  <a:lnTo>
                    <a:pt x="268" y="21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103"/>
            <p:cNvSpPr>
              <a:spLocks/>
            </p:cNvSpPr>
            <p:nvPr/>
          </p:nvSpPr>
          <p:spPr bwMode="auto">
            <a:xfrm>
              <a:off x="3471" y="2613"/>
              <a:ext cx="94" cy="79"/>
            </a:xfrm>
            <a:custGeom>
              <a:avLst/>
              <a:gdLst>
                <a:gd name="T0" fmla="*/ 179 w 188"/>
                <a:gd name="T1" fmla="*/ 0 h 160"/>
                <a:gd name="T2" fmla="*/ 0 w 188"/>
                <a:gd name="T3" fmla="*/ 44 h 160"/>
                <a:gd name="T4" fmla="*/ 53 w 188"/>
                <a:gd name="T5" fmla="*/ 160 h 160"/>
                <a:gd name="T6" fmla="*/ 188 w 188"/>
                <a:gd name="T7" fmla="*/ 44 h 160"/>
                <a:gd name="T8" fmla="*/ 179 w 188"/>
                <a:gd name="T9" fmla="*/ 0 h 160"/>
                <a:gd name="T10" fmla="*/ 179 w 188"/>
                <a:gd name="T11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8" h="160">
                  <a:moveTo>
                    <a:pt x="179" y="0"/>
                  </a:moveTo>
                  <a:lnTo>
                    <a:pt x="0" y="44"/>
                  </a:lnTo>
                  <a:lnTo>
                    <a:pt x="53" y="160"/>
                  </a:lnTo>
                  <a:lnTo>
                    <a:pt x="188" y="44"/>
                  </a:lnTo>
                  <a:lnTo>
                    <a:pt x="179" y="0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104"/>
            <p:cNvSpPr>
              <a:spLocks/>
            </p:cNvSpPr>
            <p:nvPr/>
          </p:nvSpPr>
          <p:spPr bwMode="auto">
            <a:xfrm>
              <a:off x="3591" y="2750"/>
              <a:ext cx="93" cy="109"/>
            </a:xfrm>
            <a:custGeom>
              <a:avLst/>
              <a:gdLst>
                <a:gd name="T0" fmla="*/ 138 w 184"/>
                <a:gd name="T1" fmla="*/ 0 h 216"/>
                <a:gd name="T2" fmla="*/ 0 w 184"/>
                <a:gd name="T3" fmla="*/ 184 h 216"/>
                <a:gd name="T4" fmla="*/ 108 w 184"/>
                <a:gd name="T5" fmla="*/ 216 h 216"/>
                <a:gd name="T6" fmla="*/ 184 w 184"/>
                <a:gd name="T7" fmla="*/ 22 h 216"/>
                <a:gd name="T8" fmla="*/ 138 w 184"/>
                <a:gd name="T9" fmla="*/ 0 h 216"/>
                <a:gd name="T10" fmla="*/ 138 w 184"/>
                <a:gd name="T11" fmla="*/ 0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4" h="216">
                  <a:moveTo>
                    <a:pt x="138" y="0"/>
                  </a:moveTo>
                  <a:lnTo>
                    <a:pt x="0" y="184"/>
                  </a:lnTo>
                  <a:lnTo>
                    <a:pt x="108" y="216"/>
                  </a:lnTo>
                  <a:lnTo>
                    <a:pt x="184" y="22"/>
                  </a:lnTo>
                  <a:lnTo>
                    <a:pt x="138" y="0"/>
                  </a:lnTo>
                  <a:lnTo>
                    <a:pt x="138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105"/>
            <p:cNvSpPr>
              <a:spLocks/>
            </p:cNvSpPr>
            <p:nvPr/>
          </p:nvSpPr>
          <p:spPr bwMode="auto">
            <a:xfrm>
              <a:off x="3803" y="2783"/>
              <a:ext cx="56" cy="121"/>
            </a:xfrm>
            <a:custGeom>
              <a:avLst/>
              <a:gdLst>
                <a:gd name="T0" fmla="*/ 21 w 112"/>
                <a:gd name="T1" fmla="*/ 4 h 244"/>
                <a:gd name="T2" fmla="*/ 102 w 112"/>
                <a:gd name="T3" fmla="*/ 0 h 244"/>
                <a:gd name="T4" fmla="*/ 112 w 112"/>
                <a:gd name="T5" fmla="*/ 230 h 244"/>
                <a:gd name="T6" fmla="*/ 0 w 112"/>
                <a:gd name="T7" fmla="*/ 244 h 244"/>
                <a:gd name="T8" fmla="*/ 21 w 112"/>
                <a:gd name="T9" fmla="*/ 4 h 244"/>
                <a:gd name="T10" fmla="*/ 21 w 112"/>
                <a:gd name="T11" fmla="*/ 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244">
                  <a:moveTo>
                    <a:pt x="21" y="4"/>
                  </a:moveTo>
                  <a:lnTo>
                    <a:pt x="102" y="0"/>
                  </a:lnTo>
                  <a:lnTo>
                    <a:pt x="112" y="230"/>
                  </a:lnTo>
                  <a:lnTo>
                    <a:pt x="0" y="244"/>
                  </a:lnTo>
                  <a:lnTo>
                    <a:pt x="21" y="4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106"/>
            <p:cNvSpPr>
              <a:spLocks/>
            </p:cNvSpPr>
            <p:nvPr/>
          </p:nvSpPr>
          <p:spPr bwMode="auto">
            <a:xfrm>
              <a:off x="4014" y="2733"/>
              <a:ext cx="77" cy="128"/>
            </a:xfrm>
            <a:custGeom>
              <a:avLst/>
              <a:gdLst>
                <a:gd name="T0" fmla="*/ 44 w 152"/>
                <a:gd name="T1" fmla="*/ 0 h 255"/>
                <a:gd name="T2" fmla="*/ 0 w 152"/>
                <a:gd name="T3" fmla="*/ 38 h 255"/>
                <a:gd name="T4" fmla="*/ 36 w 152"/>
                <a:gd name="T5" fmla="*/ 255 h 255"/>
                <a:gd name="T6" fmla="*/ 152 w 152"/>
                <a:gd name="T7" fmla="*/ 179 h 255"/>
                <a:gd name="T8" fmla="*/ 44 w 152"/>
                <a:gd name="T9" fmla="*/ 0 h 255"/>
                <a:gd name="T10" fmla="*/ 44 w 152"/>
                <a:gd name="T11" fmla="*/ 0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2" h="255">
                  <a:moveTo>
                    <a:pt x="44" y="0"/>
                  </a:moveTo>
                  <a:lnTo>
                    <a:pt x="0" y="38"/>
                  </a:lnTo>
                  <a:lnTo>
                    <a:pt x="36" y="255"/>
                  </a:lnTo>
                  <a:lnTo>
                    <a:pt x="152" y="179"/>
                  </a:lnTo>
                  <a:lnTo>
                    <a:pt x="44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107"/>
            <p:cNvSpPr>
              <a:spLocks/>
            </p:cNvSpPr>
            <p:nvPr/>
          </p:nvSpPr>
          <p:spPr bwMode="auto">
            <a:xfrm>
              <a:off x="4130" y="2570"/>
              <a:ext cx="136" cy="120"/>
            </a:xfrm>
            <a:custGeom>
              <a:avLst/>
              <a:gdLst>
                <a:gd name="T0" fmla="*/ 0 w 272"/>
                <a:gd name="T1" fmla="*/ 0 h 242"/>
                <a:gd name="T2" fmla="*/ 272 w 272"/>
                <a:gd name="T3" fmla="*/ 94 h 242"/>
                <a:gd name="T4" fmla="*/ 217 w 272"/>
                <a:gd name="T5" fmla="*/ 242 h 242"/>
                <a:gd name="T6" fmla="*/ 0 w 272"/>
                <a:gd name="T7" fmla="*/ 0 h 242"/>
                <a:gd name="T8" fmla="*/ 0 w 272"/>
                <a:gd name="T9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2" h="242">
                  <a:moveTo>
                    <a:pt x="0" y="0"/>
                  </a:moveTo>
                  <a:lnTo>
                    <a:pt x="272" y="94"/>
                  </a:lnTo>
                  <a:lnTo>
                    <a:pt x="217" y="2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108"/>
            <p:cNvSpPr>
              <a:spLocks/>
            </p:cNvSpPr>
            <p:nvPr/>
          </p:nvSpPr>
          <p:spPr bwMode="auto">
            <a:xfrm>
              <a:off x="4187" y="2383"/>
              <a:ext cx="146" cy="60"/>
            </a:xfrm>
            <a:custGeom>
              <a:avLst/>
              <a:gdLst>
                <a:gd name="T0" fmla="*/ 0 w 293"/>
                <a:gd name="T1" fmla="*/ 120 h 120"/>
                <a:gd name="T2" fmla="*/ 293 w 293"/>
                <a:gd name="T3" fmla="*/ 112 h 120"/>
                <a:gd name="T4" fmla="*/ 278 w 293"/>
                <a:gd name="T5" fmla="*/ 0 h 120"/>
                <a:gd name="T6" fmla="*/ 2 w 293"/>
                <a:gd name="T7" fmla="*/ 63 h 120"/>
                <a:gd name="T8" fmla="*/ 0 w 293"/>
                <a:gd name="T9" fmla="*/ 120 h 120"/>
                <a:gd name="T10" fmla="*/ 0 w 293"/>
                <a:gd name="T11" fmla="*/ 12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3" h="120">
                  <a:moveTo>
                    <a:pt x="0" y="120"/>
                  </a:moveTo>
                  <a:lnTo>
                    <a:pt x="293" y="112"/>
                  </a:lnTo>
                  <a:lnTo>
                    <a:pt x="278" y="0"/>
                  </a:lnTo>
                  <a:lnTo>
                    <a:pt x="2" y="63"/>
                  </a:lnTo>
                  <a:lnTo>
                    <a:pt x="0" y="120"/>
                  </a:lnTo>
                  <a:lnTo>
                    <a:pt x="0" y="12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109"/>
            <p:cNvSpPr>
              <a:spLocks/>
            </p:cNvSpPr>
            <p:nvPr/>
          </p:nvSpPr>
          <p:spPr bwMode="auto">
            <a:xfrm>
              <a:off x="4104" y="2164"/>
              <a:ext cx="153" cy="141"/>
            </a:xfrm>
            <a:custGeom>
              <a:avLst/>
              <a:gdLst>
                <a:gd name="T0" fmla="*/ 0 w 306"/>
                <a:gd name="T1" fmla="*/ 239 h 281"/>
                <a:gd name="T2" fmla="*/ 205 w 306"/>
                <a:gd name="T3" fmla="*/ 0 h 281"/>
                <a:gd name="T4" fmla="*/ 306 w 306"/>
                <a:gd name="T5" fmla="*/ 141 h 281"/>
                <a:gd name="T6" fmla="*/ 34 w 306"/>
                <a:gd name="T7" fmla="*/ 281 h 281"/>
                <a:gd name="T8" fmla="*/ 0 w 306"/>
                <a:gd name="T9" fmla="*/ 239 h 281"/>
                <a:gd name="T10" fmla="*/ 0 w 306"/>
                <a:gd name="T11" fmla="*/ 239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6" h="281">
                  <a:moveTo>
                    <a:pt x="0" y="239"/>
                  </a:moveTo>
                  <a:lnTo>
                    <a:pt x="205" y="0"/>
                  </a:lnTo>
                  <a:lnTo>
                    <a:pt x="306" y="141"/>
                  </a:lnTo>
                  <a:lnTo>
                    <a:pt x="34" y="281"/>
                  </a:lnTo>
                  <a:lnTo>
                    <a:pt x="0" y="239"/>
                  </a:lnTo>
                  <a:lnTo>
                    <a:pt x="0" y="239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110"/>
            <p:cNvSpPr>
              <a:spLocks/>
            </p:cNvSpPr>
            <p:nvPr/>
          </p:nvSpPr>
          <p:spPr bwMode="auto">
            <a:xfrm>
              <a:off x="3577" y="2224"/>
              <a:ext cx="282" cy="267"/>
            </a:xfrm>
            <a:custGeom>
              <a:avLst/>
              <a:gdLst>
                <a:gd name="T0" fmla="*/ 493 w 565"/>
                <a:gd name="T1" fmla="*/ 0 h 534"/>
                <a:gd name="T2" fmla="*/ 464 w 565"/>
                <a:gd name="T3" fmla="*/ 3 h 534"/>
                <a:gd name="T4" fmla="*/ 428 w 565"/>
                <a:gd name="T5" fmla="*/ 9 h 534"/>
                <a:gd name="T6" fmla="*/ 403 w 565"/>
                <a:gd name="T7" fmla="*/ 15 h 534"/>
                <a:gd name="T8" fmla="*/ 379 w 565"/>
                <a:gd name="T9" fmla="*/ 21 h 534"/>
                <a:gd name="T10" fmla="*/ 350 w 565"/>
                <a:gd name="T11" fmla="*/ 28 h 534"/>
                <a:gd name="T12" fmla="*/ 323 w 565"/>
                <a:gd name="T13" fmla="*/ 38 h 534"/>
                <a:gd name="T14" fmla="*/ 295 w 565"/>
                <a:gd name="T15" fmla="*/ 49 h 534"/>
                <a:gd name="T16" fmla="*/ 266 w 565"/>
                <a:gd name="T17" fmla="*/ 60 h 534"/>
                <a:gd name="T18" fmla="*/ 238 w 565"/>
                <a:gd name="T19" fmla="*/ 76 h 534"/>
                <a:gd name="T20" fmla="*/ 211 w 565"/>
                <a:gd name="T21" fmla="*/ 95 h 534"/>
                <a:gd name="T22" fmla="*/ 185 w 565"/>
                <a:gd name="T23" fmla="*/ 114 h 534"/>
                <a:gd name="T24" fmla="*/ 160 w 565"/>
                <a:gd name="T25" fmla="*/ 138 h 534"/>
                <a:gd name="T26" fmla="*/ 137 w 565"/>
                <a:gd name="T27" fmla="*/ 161 h 534"/>
                <a:gd name="T28" fmla="*/ 116 w 565"/>
                <a:gd name="T29" fmla="*/ 188 h 534"/>
                <a:gd name="T30" fmla="*/ 97 w 565"/>
                <a:gd name="T31" fmla="*/ 212 h 534"/>
                <a:gd name="T32" fmla="*/ 82 w 565"/>
                <a:gd name="T33" fmla="*/ 239 h 534"/>
                <a:gd name="T34" fmla="*/ 67 w 565"/>
                <a:gd name="T35" fmla="*/ 266 h 534"/>
                <a:gd name="T36" fmla="*/ 53 w 565"/>
                <a:gd name="T37" fmla="*/ 290 h 534"/>
                <a:gd name="T38" fmla="*/ 42 w 565"/>
                <a:gd name="T39" fmla="*/ 315 h 534"/>
                <a:gd name="T40" fmla="*/ 32 w 565"/>
                <a:gd name="T41" fmla="*/ 340 h 534"/>
                <a:gd name="T42" fmla="*/ 21 w 565"/>
                <a:gd name="T43" fmla="*/ 366 h 534"/>
                <a:gd name="T44" fmla="*/ 10 w 565"/>
                <a:gd name="T45" fmla="*/ 403 h 534"/>
                <a:gd name="T46" fmla="*/ 2 w 565"/>
                <a:gd name="T47" fmla="*/ 429 h 534"/>
                <a:gd name="T48" fmla="*/ 93 w 565"/>
                <a:gd name="T49" fmla="*/ 534 h 534"/>
                <a:gd name="T50" fmla="*/ 143 w 565"/>
                <a:gd name="T51" fmla="*/ 465 h 534"/>
                <a:gd name="T52" fmla="*/ 145 w 565"/>
                <a:gd name="T53" fmla="*/ 442 h 534"/>
                <a:gd name="T54" fmla="*/ 148 w 565"/>
                <a:gd name="T55" fmla="*/ 410 h 534"/>
                <a:gd name="T56" fmla="*/ 156 w 565"/>
                <a:gd name="T57" fmla="*/ 376 h 534"/>
                <a:gd name="T58" fmla="*/ 162 w 565"/>
                <a:gd name="T59" fmla="*/ 355 h 534"/>
                <a:gd name="T60" fmla="*/ 169 w 565"/>
                <a:gd name="T61" fmla="*/ 334 h 534"/>
                <a:gd name="T62" fmla="*/ 179 w 565"/>
                <a:gd name="T63" fmla="*/ 313 h 534"/>
                <a:gd name="T64" fmla="*/ 190 w 565"/>
                <a:gd name="T65" fmla="*/ 292 h 534"/>
                <a:gd name="T66" fmla="*/ 206 w 565"/>
                <a:gd name="T67" fmla="*/ 266 h 534"/>
                <a:gd name="T68" fmla="*/ 236 w 565"/>
                <a:gd name="T69" fmla="*/ 228 h 534"/>
                <a:gd name="T70" fmla="*/ 270 w 565"/>
                <a:gd name="T71" fmla="*/ 201 h 534"/>
                <a:gd name="T72" fmla="*/ 293 w 565"/>
                <a:gd name="T73" fmla="*/ 188 h 534"/>
                <a:gd name="T74" fmla="*/ 316 w 565"/>
                <a:gd name="T75" fmla="*/ 176 h 534"/>
                <a:gd name="T76" fmla="*/ 341 w 565"/>
                <a:gd name="T77" fmla="*/ 165 h 534"/>
                <a:gd name="T78" fmla="*/ 365 w 565"/>
                <a:gd name="T79" fmla="*/ 155 h 534"/>
                <a:gd name="T80" fmla="*/ 390 w 565"/>
                <a:gd name="T81" fmla="*/ 148 h 534"/>
                <a:gd name="T82" fmla="*/ 415 w 565"/>
                <a:gd name="T83" fmla="*/ 142 h 534"/>
                <a:gd name="T84" fmla="*/ 438 w 565"/>
                <a:gd name="T85" fmla="*/ 138 h 534"/>
                <a:gd name="T86" fmla="*/ 460 w 565"/>
                <a:gd name="T87" fmla="*/ 133 h 534"/>
                <a:gd name="T88" fmla="*/ 485 w 565"/>
                <a:gd name="T89" fmla="*/ 129 h 534"/>
                <a:gd name="T90" fmla="*/ 519 w 565"/>
                <a:gd name="T91" fmla="*/ 125 h 534"/>
                <a:gd name="T92" fmla="*/ 544 w 565"/>
                <a:gd name="T93" fmla="*/ 125 h 534"/>
                <a:gd name="T94" fmla="*/ 508 w 565"/>
                <a:gd name="T95" fmla="*/ 0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65" h="534">
                  <a:moveTo>
                    <a:pt x="508" y="0"/>
                  </a:moveTo>
                  <a:lnTo>
                    <a:pt x="506" y="0"/>
                  </a:lnTo>
                  <a:lnTo>
                    <a:pt x="498" y="0"/>
                  </a:lnTo>
                  <a:lnTo>
                    <a:pt x="493" y="0"/>
                  </a:lnTo>
                  <a:lnTo>
                    <a:pt x="487" y="0"/>
                  </a:lnTo>
                  <a:lnTo>
                    <a:pt x="479" y="2"/>
                  </a:lnTo>
                  <a:lnTo>
                    <a:pt x="474" y="3"/>
                  </a:lnTo>
                  <a:lnTo>
                    <a:pt x="464" y="3"/>
                  </a:lnTo>
                  <a:lnTo>
                    <a:pt x="455" y="5"/>
                  </a:lnTo>
                  <a:lnTo>
                    <a:pt x="443" y="5"/>
                  </a:lnTo>
                  <a:lnTo>
                    <a:pt x="434" y="9"/>
                  </a:lnTo>
                  <a:lnTo>
                    <a:pt x="428" y="9"/>
                  </a:lnTo>
                  <a:lnTo>
                    <a:pt x="422" y="11"/>
                  </a:lnTo>
                  <a:lnTo>
                    <a:pt x="417" y="11"/>
                  </a:lnTo>
                  <a:lnTo>
                    <a:pt x="411" y="13"/>
                  </a:lnTo>
                  <a:lnTo>
                    <a:pt x="403" y="15"/>
                  </a:lnTo>
                  <a:lnTo>
                    <a:pt x="398" y="17"/>
                  </a:lnTo>
                  <a:lnTo>
                    <a:pt x="392" y="17"/>
                  </a:lnTo>
                  <a:lnTo>
                    <a:pt x="386" y="21"/>
                  </a:lnTo>
                  <a:lnTo>
                    <a:pt x="379" y="21"/>
                  </a:lnTo>
                  <a:lnTo>
                    <a:pt x="371" y="22"/>
                  </a:lnTo>
                  <a:lnTo>
                    <a:pt x="365" y="24"/>
                  </a:lnTo>
                  <a:lnTo>
                    <a:pt x="358" y="26"/>
                  </a:lnTo>
                  <a:lnTo>
                    <a:pt x="350" y="28"/>
                  </a:lnTo>
                  <a:lnTo>
                    <a:pt x="344" y="30"/>
                  </a:lnTo>
                  <a:lnTo>
                    <a:pt x="337" y="32"/>
                  </a:lnTo>
                  <a:lnTo>
                    <a:pt x="331" y="36"/>
                  </a:lnTo>
                  <a:lnTo>
                    <a:pt x="323" y="38"/>
                  </a:lnTo>
                  <a:lnTo>
                    <a:pt x="316" y="40"/>
                  </a:lnTo>
                  <a:lnTo>
                    <a:pt x="308" y="43"/>
                  </a:lnTo>
                  <a:lnTo>
                    <a:pt x="302" y="45"/>
                  </a:lnTo>
                  <a:lnTo>
                    <a:pt x="295" y="49"/>
                  </a:lnTo>
                  <a:lnTo>
                    <a:pt x="287" y="51"/>
                  </a:lnTo>
                  <a:lnTo>
                    <a:pt x="280" y="55"/>
                  </a:lnTo>
                  <a:lnTo>
                    <a:pt x="274" y="59"/>
                  </a:lnTo>
                  <a:lnTo>
                    <a:pt x="266" y="60"/>
                  </a:lnTo>
                  <a:lnTo>
                    <a:pt x="259" y="64"/>
                  </a:lnTo>
                  <a:lnTo>
                    <a:pt x="251" y="68"/>
                  </a:lnTo>
                  <a:lnTo>
                    <a:pt x="245" y="72"/>
                  </a:lnTo>
                  <a:lnTo>
                    <a:pt x="238" y="76"/>
                  </a:lnTo>
                  <a:lnTo>
                    <a:pt x="230" y="81"/>
                  </a:lnTo>
                  <a:lnTo>
                    <a:pt x="223" y="83"/>
                  </a:lnTo>
                  <a:lnTo>
                    <a:pt x="217" y="91"/>
                  </a:lnTo>
                  <a:lnTo>
                    <a:pt x="211" y="95"/>
                  </a:lnTo>
                  <a:lnTo>
                    <a:pt x="204" y="98"/>
                  </a:lnTo>
                  <a:lnTo>
                    <a:pt x="198" y="104"/>
                  </a:lnTo>
                  <a:lnTo>
                    <a:pt x="192" y="110"/>
                  </a:lnTo>
                  <a:lnTo>
                    <a:pt x="185" y="114"/>
                  </a:lnTo>
                  <a:lnTo>
                    <a:pt x="179" y="119"/>
                  </a:lnTo>
                  <a:lnTo>
                    <a:pt x="173" y="125"/>
                  </a:lnTo>
                  <a:lnTo>
                    <a:pt x="167" y="133"/>
                  </a:lnTo>
                  <a:lnTo>
                    <a:pt x="160" y="138"/>
                  </a:lnTo>
                  <a:lnTo>
                    <a:pt x="154" y="144"/>
                  </a:lnTo>
                  <a:lnTo>
                    <a:pt x="148" y="150"/>
                  </a:lnTo>
                  <a:lnTo>
                    <a:pt x="143" y="155"/>
                  </a:lnTo>
                  <a:lnTo>
                    <a:pt x="137" y="161"/>
                  </a:lnTo>
                  <a:lnTo>
                    <a:pt x="131" y="169"/>
                  </a:lnTo>
                  <a:lnTo>
                    <a:pt x="128" y="174"/>
                  </a:lnTo>
                  <a:lnTo>
                    <a:pt x="122" y="182"/>
                  </a:lnTo>
                  <a:lnTo>
                    <a:pt x="116" y="188"/>
                  </a:lnTo>
                  <a:lnTo>
                    <a:pt x="112" y="193"/>
                  </a:lnTo>
                  <a:lnTo>
                    <a:pt x="107" y="199"/>
                  </a:lnTo>
                  <a:lnTo>
                    <a:pt x="103" y="207"/>
                  </a:lnTo>
                  <a:lnTo>
                    <a:pt x="97" y="212"/>
                  </a:lnTo>
                  <a:lnTo>
                    <a:pt x="93" y="220"/>
                  </a:lnTo>
                  <a:lnTo>
                    <a:pt x="90" y="226"/>
                  </a:lnTo>
                  <a:lnTo>
                    <a:pt x="86" y="233"/>
                  </a:lnTo>
                  <a:lnTo>
                    <a:pt x="82" y="239"/>
                  </a:lnTo>
                  <a:lnTo>
                    <a:pt x="78" y="245"/>
                  </a:lnTo>
                  <a:lnTo>
                    <a:pt x="72" y="252"/>
                  </a:lnTo>
                  <a:lnTo>
                    <a:pt x="70" y="260"/>
                  </a:lnTo>
                  <a:lnTo>
                    <a:pt x="67" y="266"/>
                  </a:lnTo>
                  <a:lnTo>
                    <a:pt x="63" y="271"/>
                  </a:lnTo>
                  <a:lnTo>
                    <a:pt x="59" y="279"/>
                  </a:lnTo>
                  <a:lnTo>
                    <a:pt x="57" y="285"/>
                  </a:lnTo>
                  <a:lnTo>
                    <a:pt x="53" y="290"/>
                  </a:lnTo>
                  <a:lnTo>
                    <a:pt x="51" y="296"/>
                  </a:lnTo>
                  <a:lnTo>
                    <a:pt x="48" y="302"/>
                  </a:lnTo>
                  <a:lnTo>
                    <a:pt x="46" y="309"/>
                  </a:lnTo>
                  <a:lnTo>
                    <a:pt x="42" y="315"/>
                  </a:lnTo>
                  <a:lnTo>
                    <a:pt x="40" y="321"/>
                  </a:lnTo>
                  <a:lnTo>
                    <a:pt x="38" y="328"/>
                  </a:lnTo>
                  <a:lnTo>
                    <a:pt x="36" y="334"/>
                  </a:lnTo>
                  <a:lnTo>
                    <a:pt x="32" y="340"/>
                  </a:lnTo>
                  <a:lnTo>
                    <a:pt x="31" y="346"/>
                  </a:lnTo>
                  <a:lnTo>
                    <a:pt x="29" y="351"/>
                  </a:lnTo>
                  <a:lnTo>
                    <a:pt x="27" y="357"/>
                  </a:lnTo>
                  <a:lnTo>
                    <a:pt x="21" y="366"/>
                  </a:lnTo>
                  <a:lnTo>
                    <a:pt x="19" y="376"/>
                  </a:lnTo>
                  <a:lnTo>
                    <a:pt x="15" y="385"/>
                  </a:lnTo>
                  <a:lnTo>
                    <a:pt x="12" y="395"/>
                  </a:lnTo>
                  <a:lnTo>
                    <a:pt x="10" y="403"/>
                  </a:lnTo>
                  <a:lnTo>
                    <a:pt x="8" y="412"/>
                  </a:lnTo>
                  <a:lnTo>
                    <a:pt x="4" y="418"/>
                  </a:lnTo>
                  <a:lnTo>
                    <a:pt x="4" y="423"/>
                  </a:lnTo>
                  <a:lnTo>
                    <a:pt x="2" y="429"/>
                  </a:lnTo>
                  <a:lnTo>
                    <a:pt x="2" y="435"/>
                  </a:lnTo>
                  <a:lnTo>
                    <a:pt x="0" y="441"/>
                  </a:lnTo>
                  <a:lnTo>
                    <a:pt x="0" y="442"/>
                  </a:lnTo>
                  <a:lnTo>
                    <a:pt x="93" y="534"/>
                  </a:lnTo>
                  <a:lnTo>
                    <a:pt x="143" y="479"/>
                  </a:lnTo>
                  <a:lnTo>
                    <a:pt x="143" y="475"/>
                  </a:lnTo>
                  <a:lnTo>
                    <a:pt x="143" y="471"/>
                  </a:lnTo>
                  <a:lnTo>
                    <a:pt x="143" y="465"/>
                  </a:lnTo>
                  <a:lnTo>
                    <a:pt x="143" y="462"/>
                  </a:lnTo>
                  <a:lnTo>
                    <a:pt x="143" y="456"/>
                  </a:lnTo>
                  <a:lnTo>
                    <a:pt x="145" y="450"/>
                  </a:lnTo>
                  <a:lnTo>
                    <a:pt x="145" y="442"/>
                  </a:lnTo>
                  <a:lnTo>
                    <a:pt x="145" y="437"/>
                  </a:lnTo>
                  <a:lnTo>
                    <a:pt x="147" y="427"/>
                  </a:lnTo>
                  <a:lnTo>
                    <a:pt x="148" y="420"/>
                  </a:lnTo>
                  <a:lnTo>
                    <a:pt x="148" y="410"/>
                  </a:lnTo>
                  <a:lnTo>
                    <a:pt x="150" y="401"/>
                  </a:lnTo>
                  <a:lnTo>
                    <a:pt x="154" y="391"/>
                  </a:lnTo>
                  <a:lnTo>
                    <a:pt x="156" y="382"/>
                  </a:lnTo>
                  <a:lnTo>
                    <a:pt x="156" y="376"/>
                  </a:lnTo>
                  <a:lnTo>
                    <a:pt x="158" y="372"/>
                  </a:lnTo>
                  <a:lnTo>
                    <a:pt x="160" y="366"/>
                  </a:lnTo>
                  <a:lnTo>
                    <a:pt x="162" y="361"/>
                  </a:lnTo>
                  <a:lnTo>
                    <a:pt x="162" y="355"/>
                  </a:lnTo>
                  <a:lnTo>
                    <a:pt x="164" y="351"/>
                  </a:lnTo>
                  <a:lnTo>
                    <a:pt x="166" y="346"/>
                  </a:lnTo>
                  <a:lnTo>
                    <a:pt x="169" y="340"/>
                  </a:lnTo>
                  <a:lnTo>
                    <a:pt x="169" y="334"/>
                  </a:lnTo>
                  <a:lnTo>
                    <a:pt x="171" y="330"/>
                  </a:lnTo>
                  <a:lnTo>
                    <a:pt x="173" y="323"/>
                  </a:lnTo>
                  <a:lnTo>
                    <a:pt x="177" y="319"/>
                  </a:lnTo>
                  <a:lnTo>
                    <a:pt x="179" y="313"/>
                  </a:lnTo>
                  <a:lnTo>
                    <a:pt x="181" y="308"/>
                  </a:lnTo>
                  <a:lnTo>
                    <a:pt x="185" y="302"/>
                  </a:lnTo>
                  <a:lnTo>
                    <a:pt x="188" y="298"/>
                  </a:lnTo>
                  <a:lnTo>
                    <a:pt x="190" y="292"/>
                  </a:lnTo>
                  <a:lnTo>
                    <a:pt x="192" y="287"/>
                  </a:lnTo>
                  <a:lnTo>
                    <a:pt x="196" y="281"/>
                  </a:lnTo>
                  <a:lnTo>
                    <a:pt x="198" y="277"/>
                  </a:lnTo>
                  <a:lnTo>
                    <a:pt x="206" y="266"/>
                  </a:lnTo>
                  <a:lnTo>
                    <a:pt x="213" y="256"/>
                  </a:lnTo>
                  <a:lnTo>
                    <a:pt x="219" y="247"/>
                  </a:lnTo>
                  <a:lnTo>
                    <a:pt x="228" y="237"/>
                  </a:lnTo>
                  <a:lnTo>
                    <a:pt x="236" y="228"/>
                  </a:lnTo>
                  <a:lnTo>
                    <a:pt x="245" y="220"/>
                  </a:lnTo>
                  <a:lnTo>
                    <a:pt x="255" y="212"/>
                  </a:lnTo>
                  <a:lnTo>
                    <a:pt x="264" y="205"/>
                  </a:lnTo>
                  <a:lnTo>
                    <a:pt x="270" y="201"/>
                  </a:lnTo>
                  <a:lnTo>
                    <a:pt x="276" y="197"/>
                  </a:lnTo>
                  <a:lnTo>
                    <a:pt x="282" y="193"/>
                  </a:lnTo>
                  <a:lnTo>
                    <a:pt x="287" y="192"/>
                  </a:lnTo>
                  <a:lnTo>
                    <a:pt x="293" y="188"/>
                  </a:lnTo>
                  <a:lnTo>
                    <a:pt x="299" y="184"/>
                  </a:lnTo>
                  <a:lnTo>
                    <a:pt x="304" y="182"/>
                  </a:lnTo>
                  <a:lnTo>
                    <a:pt x="310" y="178"/>
                  </a:lnTo>
                  <a:lnTo>
                    <a:pt x="316" y="176"/>
                  </a:lnTo>
                  <a:lnTo>
                    <a:pt x="322" y="174"/>
                  </a:lnTo>
                  <a:lnTo>
                    <a:pt x="327" y="171"/>
                  </a:lnTo>
                  <a:lnTo>
                    <a:pt x="335" y="169"/>
                  </a:lnTo>
                  <a:lnTo>
                    <a:pt x="341" y="165"/>
                  </a:lnTo>
                  <a:lnTo>
                    <a:pt x="346" y="163"/>
                  </a:lnTo>
                  <a:lnTo>
                    <a:pt x="352" y="161"/>
                  </a:lnTo>
                  <a:lnTo>
                    <a:pt x="358" y="159"/>
                  </a:lnTo>
                  <a:lnTo>
                    <a:pt x="365" y="155"/>
                  </a:lnTo>
                  <a:lnTo>
                    <a:pt x="371" y="154"/>
                  </a:lnTo>
                  <a:lnTo>
                    <a:pt x="377" y="152"/>
                  </a:lnTo>
                  <a:lnTo>
                    <a:pt x="384" y="152"/>
                  </a:lnTo>
                  <a:lnTo>
                    <a:pt x="390" y="148"/>
                  </a:lnTo>
                  <a:lnTo>
                    <a:pt x="396" y="148"/>
                  </a:lnTo>
                  <a:lnTo>
                    <a:pt x="401" y="146"/>
                  </a:lnTo>
                  <a:lnTo>
                    <a:pt x="409" y="144"/>
                  </a:lnTo>
                  <a:lnTo>
                    <a:pt x="415" y="142"/>
                  </a:lnTo>
                  <a:lnTo>
                    <a:pt x="420" y="142"/>
                  </a:lnTo>
                  <a:lnTo>
                    <a:pt x="426" y="140"/>
                  </a:lnTo>
                  <a:lnTo>
                    <a:pt x="434" y="140"/>
                  </a:lnTo>
                  <a:lnTo>
                    <a:pt x="438" y="138"/>
                  </a:lnTo>
                  <a:lnTo>
                    <a:pt x="445" y="136"/>
                  </a:lnTo>
                  <a:lnTo>
                    <a:pt x="451" y="135"/>
                  </a:lnTo>
                  <a:lnTo>
                    <a:pt x="457" y="135"/>
                  </a:lnTo>
                  <a:lnTo>
                    <a:pt x="460" y="133"/>
                  </a:lnTo>
                  <a:lnTo>
                    <a:pt x="466" y="133"/>
                  </a:lnTo>
                  <a:lnTo>
                    <a:pt x="472" y="131"/>
                  </a:lnTo>
                  <a:lnTo>
                    <a:pt x="477" y="131"/>
                  </a:lnTo>
                  <a:lnTo>
                    <a:pt x="485" y="129"/>
                  </a:lnTo>
                  <a:lnTo>
                    <a:pt x="495" y="129"/>
                  </a:lnTo>
                  <a:lnTo>
                    <a:pt x="504" y="127"/>
                  </a:lnTo>
                  <a:lnTo>
                    <a:pt x="512" y="127"/>
                  </a:lnTo>
                  <a:lnTo>
                    <a:pt x="519" y="125"/>
                  </a:lnTo>
                  <a:lnTo>
                    <a:pt x="525" y="125"/>
                  </a:lnTo>
                  <a:lnTo>
                    <a:pt x="531" y="125"/>
                  </a:lnTo>
                  <a:lnTo>
                    <a:pt x="536" y="125"/>
                  </a:lnTo>
                  <a:lnTo>
                    <a:pt x="544" y="125"/>
                  </a:lnTo>
                  <a:lnTo>
                    <a:pt x="546" y="125"/>
                  </a:lnTo>
                  <a:lnTo>
                    <a:pt x="565" y="93"/>
                  </a:lnTo>
                  <a:lnTo>
                    <a:pt x="508" y="0"/>
                  </a:lnTo>
                  <a:lnTo>
                    <a:pt x="508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111"/>
            <p:cNvSpPr>
              <a:spLocks/>
            </p:cNvSpPr>
            <p:nvPr/>
          </p:nvSpPr>
          <p:spPr bwMode="auto">
            <a:xfrm>
              <a:off x="3108" y="2532"/>
              <a:ext cx="258" cy="388"/>
            </a:xfrm>
            <a:custGeom>
              <a:avLst/>
              <a:gdLst>
                <a:gd name="T0" fmla="*/ 233 w 515"/>
                <a:gd name="T1" fmla="*/ 37 h 778"/>
                <a:gd name="T2" fmla="*/ 201 w 515"/>
                <a:gd name="T3" fmla="*/ 80 h 778"/>
                <a:gd name="T4" fmla="*/ 175 w 515"/>
                <a:gd name="T5" fmla="*/ 128 h 778"/>
                <a:gd name="T6" fmla="*/ 142 w 515"/>
                <a:gd name="T7" fmla="*/ 177 h 778"/>
                <a:gd name="T8" fmla="*/ 112 w 515"/>
                <a:gd name="T9" fmla="*/ 232 h 778"/>
                <a:gd name="T10" fmla="*/ 81 w 515"/>
                <a:gd name="T11" fmla="*/ 291 h 778"/>
                <a:gd name="T12" fmla="*/ 55 w 515"/>
                <a:gd name="T13" fmla="*/ 352 h 778"/>
                <a:gd name="T14" fmla="*/ 32 w 515"/>
                <a:gd name="T15" fmla="*/ 407 h 778"/>
                <a:gd name="T16" fmla="*/ 15 w 515"/>
                <a:gd name="T17" fmla="*/ 462 h 778"/>
                <a:gd name="T18" fmla="*/ 5 w 515"/>
                <a:gd name="T19" fmla="*/ 514 h 778"/>
                <a:gd name="T20" fmla="*/ 1 w 515"/>
                <a:gd name="T21" fmla="*/ 561 h 778"/>
                <a:gd name="T22" fmla="*/ 1 w 515"/>
                <a:gd name="T23" fmla="*/ 603 h 778"/>
                <a:gd name="T24" fmla="*/ 15 w 515"/>
                <a:gd name="T25" fmla="*/ 652 h 778"/>
                <a:gd name="T26" fmla="*/ 53 w 515"/>
                <a:gd name="T27" fmla="*/ 711 h 778"/>
                <a:gd name="T28" fmla="*/ 117 w 515"/>
                <a:gd name="T29" fmla="*/ 749 h 778"/>
                <a:gd name="T30" fmla="*/ 157 w 515"/>
                <a:gd name="T31" fmla="*/ 761 h 778"/>
                <a:gd name="T32" fmla="*/ 197 w 515"/>
                <a:gd name="T33" fmla="*/ 770 h 778"/>
                <a:gd name="T34" fmla="*/ 241 w 515"/>
                <a:gd name="T35" fmla="*/ 776 h 778"/>
                <a:gd name="T36" fmla="*/ 285 w 515"/>
                <a:gd name="T37" fmla="*/ 778 h 778"/>
                <a:gd name="T38" fmla="*/ 325 w 515"/>
                <a:gd name="T39" fmla="*/ 772 h 778"/>
                <a:gd name="T40" fmla="*/ 365 w 515"/>
                <a:gd name="T41" fmla="*/ 763 h 778"/>
                <a:gd name="T42" fmla="*/ 424 w 515"/>
                <a:gd name="T43" fmla="*/ 730 h 778"/>
                <a:gd name="T44" fmla="*/ 462 w 515"/>
                <a:gd name="T45" fmla="*/ 685 h 778"/>
                <a:gd name="T46" fmla="*/ 483 w 515"/>
                <a:gd name="T47" fmla="*/ 639 h 778"/>
                <a:gd name="T48" fmla="*/ 498 w 515"/>
                <a:gd name="T49" fmla="*/ 592 h 778"/>
                <a:gd name="T50" fmla="*/ 509 w 515"/>
                <a:gd name="T51" fmla="*/ 535 h 778"/>
                <a:gd name="T52" fmla="*/ 515 w 515"/>
                <a:gd name="T53" fmla="*/ 479 h 778"/>
                <a:gd name="T54" fmla="*/ 515 w 515"/>
                <a:gd name="T55" fmla="*/ 421 h 778"/>
                <a:gd name="T56" fmla="*/ 509 w 515"/>
                <a:gd name="T57" fmla="*/ 364 h 778"/>
                <a:gd name="T58" fmla="*/ 500 w 515"/>
                <a:gd name="T59" fmla="*/ 310 h 778"/>
                <a:gd name="T60" fmla="*/ 486 w 515"/>
                <a:gd name="T61" fmla="*/ 267 h 778"/>
                <a:gd name="T62" fmla="*/ 467 w 515"/>
                <a:gd name="T63" fmla="*/ 227 h 778"/>
                <a:gd name="T64" fmla="*/ 435 w 515"/>
                <a:gd name="T65" fmla="*/ 168 h 778"/>
                <a:gd name="T66" fmla="*/ 405 w 515"/>
                <a:gd name="T67" fmla="*/ 122 h 778"/>
                <a:gd name="T68" fmla="*/ 374 w 515"/>
                <a:gd name="T69" fmla="*/ 80 h 778"/>
                <a:gd name="T70" fmla="*/ 332 w 515"/>
                <a:gd name="T71" fmla="*/ 213 h 778"/>
                <a:gd name="T72" fmla="*/ 359 w 515"/>
                <a:gd name="T73" fmla="*/ 253 h 778"/>
                <a:gd name="T74" fmla="*/ 378 w 515"/>
                <a:gd name="T75" fmla="*/ 293 h 778"/>
                <a:gd name="T76" fmla="*/ 399 w 515"/>
                <a:gd name="T77" fmla="*/ 350 h 778"/>
                <a:gd name="T78" fmla="*/ 408 w 515"/>
                <a:gd name="T79" fmla="*/ 419 h 778"/>
                <a:gd name="T80" fmla="*/ 408 w 515"/>
                <a:gd name="T81" fmla="*/ 455 h 778"/>
                <a:gd name="T82" fmla="*/ 399 w 515"/>
                <a:gd name="T83" fmla="*/ 519 h 778"/>
                <a:gd name="T84" fmla="*/ 380 w 515"/>
                <a:gd name="T85" fmla="*/ 580 h 778"/>
                <a:gd name="T86" fmla="*/ 353 w 515"/>
                <a:gd name="T87" fmla="*/ 626 h 778"/>
                <a:gd name="T88" fmla="*/ 310 w 515"/>
                <a:gd name="T89" fmla="*/ 651 h 778"/>
                <a:gd name="T90" fmla="*/ 260 w 515"/>
                <a:gd name="T91" fmla="*/ 662 h 778"/>
                <a:gd name="T92" fmla="*/ 209 w 515"/>
                <a:gd name="T93" fmla="*/ 658 h 778"/>
                <a:gd name="T94" fmla="*/ 167 w 515"/>
                <a:gd name="T95" fmla="*/ 643 h 778"/>
                <a:gd name="T96" fmla="*/ 127 w 515"/>
                <a:gd name="T97" fmla="*/ 605 h 778"/>
                <a:gd name="T98" fmla="*/ 116 w 515"/>
                <a:gd name="T99" fmla="*/ 561 h 778"/>
                <a:gd name="T100" fmla="*/ 119 w 515"/>
                <a:gd name="T101" fmla="*/ 500 h 778"/>
                <a:gd name="T102" fmla="*/ 131 w 515"/>
                <a:gd name="T103" fmla="*/ 459 h 778"/>
                <a:gd name="T104" fmla="*/ 146 w 515"/>
                <a:gd name="T105" fmla="*/ 417 h 778"/>
                <a:gd name="T106" fmla="*/ 165 w 515"/>
                <a:gd name="T107" fmla="*/ 371 h 778"/>
                <a:gd name="T108" fmla="*/ 190 w 515"/>
                <a:gd name="T109" fmla="*/ 322 h 778"/>
                <a:gd name="T110" fmla="*/ 216 w 515"/>
                <a:gd name="T111" fmla="*/ 272 h 778"/>
                <a:gd name="T112" fmla="*/ 245 w 515"/>
                <a:gd name="T113" fmla="*/ 221 h 778"/>
                <a:gd name="T114" fmla="*/ 275 w 515"/>
                <a:gd name="T115" fmla="*/ 175 h 778"/>
                <a:gd name="T116" fmla="*/ 300 w 515"/>
                <a:gd name="T117" fmla="*/ 134 h 778"/>
                <a:gd name="T118" fmla="*/ 330 w 515"/>
                <a:gd name="T119" fmla="*/ 92 h 778"/>
                <a:gd name="T120" fmla="*/ 258 w 515"/>
                <a:gd name="T121" fmla="*/ 0 h 7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15" h="778">
                  <a:moveTo>
                    <a:pt x="258" y="0"/>
                  </a:moveTo>
                  <a:lnTo>
                    <a:pt x="256" y="2"/>
                  </a:lnTo>
                  <a:lnTo>
                    <a:pt x="251" y="10"/>
                  </a:lnTo>
                  <a:lnTo>
                    <a:pt x="247" y="14"/>
                  </a:lnTo>
                  <a:lnTo>
                    <a:pt x="243" y="19"/>
                  </a:lnTo>
                  <a:lnTo>
                    <a:pt x="237" y="27"/>
                  </a:lnTo>
                  <a:lnTo>
                    <a:pt x="233" y="37"/>
                  </a:lnTo>
                  <a:lnTo>
                    <a:pt x="226" y="44"/>
                  </a:lnTo>
                  <a:lnTo>
                    <a:pt x="218" y="54"/>
                  </a:lnTo>
                  <a:lnTo>
                    <a:pt x="214" y="57"/>
                  </a:lnTo>
                  <a:lnTo>
                    <a:pt x="213" y="63"/>
                  </a:lnTo>
                  <a:lnTo>
                    <a:pt x="209" y="69"/>
                  </a:lnTo>
                  <a:lnTo>
                    <a:pt x="205" y="75"/>
                  </a:lnTo>
                  <a:lnTo>
                    <a:pt x="201" y="80"/>
                  </a:lnTo>
                  <a:lnTo>
                    <a:pt x="197" y="86"/>
                  </a:lnTo>
                  <a:lnTo>
                    <a:pt x="194" y="92"/>
                  </a:lnTo>
                  <a:lnTo>
                    <a:pt x="190" y="99"/>
                  </a:lnTo>
                  <a:lnTo>
                    <a:pt x="186" y="105"/>
                  </a:lnTo>
                  <a:lnTo>
                    <a:pt x="182" y="113"/>
                  </a:lnTo>
                  <a:lnTo>
                    <a:pt x="178" y="120"/>
                  </a:lnTo>
                  <a:lnTo>
                    <a:pt x="175" y="128"/>
                  </a:lnTo>
                  <a:lnTo>
                    <a:pt x="169" y="134"/>
                  </a:lnTo>
                  <a:lnTo>
                    <a:pt x="165" y="141"/>
                  </a:lnTo>
                  <a:lnTo>
                    <a:pt x="159" y="147"/>
                  </a:lnTo>
                  <a:lnTo>
                    <a:pt x="156" y="154"/>
                  </a:lnTo>
                  <a:lnTo>
                    <a:pt x="152" y="162"/>
                  </a:lnTo>
                  <a:lnTo>
                    <a:pt x="146" y="170"/>
                  </a:lnTo>
                  <a:lnTo>
                    <a:pt x="142" y="177"/>
                  </a:lnTo>
                  <a:lnTo>
                    <a:pt x="138" y="187"/>
                  </a:lnTo>
                  <a:lnTo>
                    <a:pt x="133" y="192"/>
                  </a:lnTo>
                  <a:lnTo>
                    <a:pt x="129" y="200"/>
                  </a:lnTo>
                  <a:lnTo>
                    <a:pt x="123" y="208"/>
                  </a:lnTo>
                  <a:lnTo>
                    <a:pt x="119" y="217"/>
                  </a:lnTo>
                  <a:lnTo>
                    <a:pt x="116" y="225"/>
                  </a:lnTo>
                  <a:lnTo>
                    <a:pt x="112" y="232"/>
                  </a:lnTo>
                  <a:lnTo>
                    <a:pt x="106" y="242"/>
                  </a:lnTo>
                  <a:lnTo>
                    <a:pt x="102" y="249"/>
                  </a:lnTo>
                  <a:lnTo>
                    <a:pt x="98" y="257"/>
                  </a:lnTo>
                  <a:lnTo>
                    <a:pt x="95" y="267"/>
                  </a:lnTo>
                  <a:lnTo>
                    <a:pt x="89" y="274"/>
                  </a:lnTo>
                  <a:lnTo>
                    <a:pt x="85" y="284"/>
                  </a:lnTo>
                  <a:lnTo>
                    <a:pt x="81" y="291"/>
                  </a:lnTo>
                  <a:lnTo>
                    <a:pt x="78" y="301"/>
                  </a:lnTo>
                  <a:lnTo>
                    <a:pt x="72" y="308"/>
                  </a:lnTo>
                  <a:lnTo>
                    <a:pt x="70" y="318"/>
                  </a:lnTo>
                  <a:lnTo>
                    <a:pt x="66" y="325"/>
                  </a:lnTo>
                  <a:lnTo>
                    <a:pt x="60" y="333"/>
                  </a:lnTo>
                  <a:lnTo>
                    <a:pt x="59" y="343"/>
                  </a:lnTo>
                  <a:lnTo>
                    <a:pt x="55" y="352"/>
                  </a:lnTo>
                  <a:lnTo>
                    <a:pt x="51" y="360"/>
                  </a:lnTo>
                  <a:lnTo>
                    <a:pt x="47" y="367"/>
                  </a:lnTo>
                  <a:lnTo>
                    <a:pt x="45" y="377"/>
                  </a:lnTo>
                  <a:lnTo>
                    <a:pt x="41" y="384"/>
                  </a:lnTo>
                  <a:lnTo>
                    <a:pt x="38" y="392"/>
                  </a:lnTo>
                  <a:lnTo>
                    <a:pt x="36" y="400"/>
                  </a:lnTo>
                  <a:lnTo>
                    <a:pt x="32" y="407"/>
                  </a:lnTo>
                  <a:lnTo>
                    <a:pt x="30" y="415"/>
                  </a:lnTo>
                  <a:lnTo>
                    <a:pt x="26" y="424"/>
                  </a:lnTo>
                  <a:lnTo>
                    <a:pt x="24" y="432"/>
                  </a:lnTo>
                  <a:lnTo>
                    <a:pt x="22" y="440"/>
                  </a:lnTo>
                  <a:lnTo>
                    <a:pt x="20" y="447"/>
                  </a:lnTo>
                  <a:lnTo>
                    <a:pt x="17" y="455"/>
                  </a:lnTo>
                  <a:lnTo>
                    <a:pt x="15" y="462"/>
                  </a:lnTo>
                  <a:lnTo>
                    <a:pt x="13" y="468"/>
                  </a:lnTo>
                  <a:lnTo>
                    <a:pt x="11" y="476"/>
                  </a:lnTo>
                  <a:lnTo>
                    <a:pt x="9" y="483"/>
                  </a:lnTo>
                  <a:lnTo>
                    <a:pt x="9" y="491"/>
                  </a:lnTo>
                  <a:lnTo>
                    <a:pt x="7" y="498"/>
                  </a:lnTo>
                  <a:lnTo>
                    <a:pt x="7" y="506"/>
                  </a:lnTo>
                  <a:lnTo>
                    <a:pt x="5" y="514"/>
                  </a:lnTo>
                  <a:lnTo>
                    <a:pt x="3" y="519"/>
                  </a:lnTo>
                  <a:lnTo>
                    <a:pt x="1" y="527"/>
                  </a:lnTo>
                  <a:lnTo>
                    <a:pt x="1" y="535"/>
                  </a:lnTo>
                  <a:lnTo>
                    <a:pt x="1" y="540"/>
                  </a:lnTo>
                  <a:lnTo>
                    <a:pt x="1" y="548"/>
                  </a:lnTo>
                  <a:lnTo>
                    <a:pt x="1" y="554"/>
                  </a:lnTo>
                  <a:lnTo>
                    <a:pt x="1" y="561"/>
                  </a:lnTo>
                  <a:lnTo>
                    <a:pt x="0" y="567"/>
                  </a:lnTo>
                  <a:lnTo>
                    <a:pt x="0" y="573"/>
                  </a:lnTo>
                  <a:lnTo>
                    <a:pt x="0" y="580"/>
                  </a:lnTo>
                  <a:lnTo>
                    <a:pt x="1" y="586"/>
                  </a:lnTo>
                  <a:lnTo>
                    <a:pt x="1" y="592"/>
                  </a:lnTo>
                  <a:lnTo>
                    <a:pt x="1" y="597"/>
                  </a:lnTo>
                  <a:lnTo>
                    <a:pt x="1" y="603"/>
                  </a:lnTo>
                  <a:lnTo>
                    <a:pt x="3" y="611"/>
                  </a:lnTo>
                  <a:lnTo>
                    <a:pt x="3" y="614"/>
                  </a:lnTo>
                  <a:lnTo>
                    <a:pt x="5" y="620"/>
                  </a:lnTo>
                  <a:lnTo>
                    <a:pt x="5" y="626"/>
                  </a:lnTo>
                  <a:lnTo>
                    <a:pt x="7" y="632"/>
                  </a:lnTo>
                  <a:lnTo>
                    <a:pt x="9" y="641"/>
                  </a:lnTo>
                  <a:lnTo>
                    <a:pt x="15" y="652"/>
                  </a:lnTo>
                  <a:lnTo>
                    <a:pt x="17" y="662"/>
                  </a:lnTo>
                  <a:lnTo>
                    <a:pt x="22" y="671"/>
                  </a:lnTo>
                  <a:lnTo>
                    <a:pt x="28" y="681"/>
                  </a:lnTo>
                  <a:lnTo>
                    <a:pt x="34" y="690"/>
                  </a:lnTo>
                  <a:lnTo>
                    <a:pt x="40" y="696"/>
                  </a:lnTo>
                  <a:lnTo>
                    <a:pt x="45" y="704"/>
                  </a:lnTo>
                  <a:lnTo>
                    <a:pt x="53" y="711"/>
                  </a:lnTo>
                  <a:lnTo>
                    <a:pt x="60" y="719"/>
                  </a:lnTo>
                  <a:lnTo>
                    <a:pt x="70" y="725"/>
                  </a:lnTo>
                  <a:lnTo>
                    <a:pt x="78" y="730"/>
                  </a:lnTo>
                  <a:lnTo>
                    <a:pt x="87" y="734"/>
                  </a:lnTo>
                  <a:lnTo>
                    <a:pt x="98" y="742"/>
                  </a:lnTo>
                  <a:lnTo>
                    <a:pt x="108" y="746"/>
                  </a:lnTo>
                  <a:lnTo>
                    <a:pt x="117" y="749"/>
                  </a:lnTo>
                  <a:lnTo>
                    <a:pt x="123" y="749"/>
                  </a:lnTo>
                  <a:lnTo>
                    <a:pt x="129" y="753"/>
                  </a:lnTo>
                  <a:lnTo>
                    <a:pt x="135" y="753"/>
                  </a:lnTo>
                  <a:lnTo>
                    <a:pt x="140" y="757"/>
                  </a:lnTo>
                  <a:lnTo>
                    <a:pt x="144" y="757"/>
                  </a:lnTo>
                  <a:lnTo>
                    <a:pt x="152" y="759"/>
                  </a:lnTo>
                  <a:lnTo>
                    <a:pt x="157" y="761"/>
                  </a:lnTo>
                  <a:lnTo>
                    <a:pt x="163" y="763"/>
                  </a:lnTo>
                  <a:lnTo>
                    <a:pt x="169" y="763"/>
                  </a:lnTo>
                  <a:lnTo>
                    <a:pt x="175" y="765"/>
                  </a:lnTo>
                  <a:lnTo>
                    <a:pt x="180" y="766"/>
                  </a:lnTo>
                  <a:lnTo>
                    <a:pt x="186" y="768"/>
                  </a:lnTo>
                  <a:lnTo>
                    <a:pt x="192" y="768"/>
                  </a:lnTo>
                  <a:lnTo>
                    <a:pt x="197" y="770"/>
                  </a:lnTo>
                  <a:lnTo>
                    <a:pt x="203" y="770"/>
                  </a:lnTo>
                  <a:lnTo>
                    <a:pt x="211" y="772"/>
                  </a:lnTo>
                  <a:lnTo>
                    <a:pt x="216" y="772"/>
                  </a:lnTo>
                  <a:lnTo>
                    <a:pt x="222" y="774"/>
                  </a:lnTo>
                  <a:lnTo>
                    <a:pt x="228" y="774"/>
                  </a:lnTo>
                  <a:lnTo>
                    <a:pt x="235" y="776"/>
                  </a:lnTo>
                  <a:lnTo>
                    <a:pt x="241" y="776"/>
                  </a:lnTo>
                  <a:lnTo>
                    <a:pt x="247" y="776"/>
                  </a:lnTo>
                  <a:lnTo>
                    <a:pt x="253" y="776"/>
                  </a:lnTo>
                  <a:lnTo>
                    <a:pt x="260" y="778"/>
                  </a:lnTo>
                  <a:lnTo>
                    <a:pt x="266" y="778"/>
                  </a:lnTo>
                  <a:lnTo>
                    <a:pt x="272" y="778"/>
                  </a:lnTo>
                  <a:lnTo>
                    <a:pt x="277" y="778"/>
                  </a:lnTo>
                  <a:lnTo>
                    <a:pt x="285" y="778"/>
                  </a:lnTo>
                  <a:lnTo>
                    <a:pt x="291" y="778"/>
                  </a:lnTo>
                  <a:lnTo>
                    <a:pt x="296" y="776"/>
                  </a:lnTo>
                  <a:lnTo>
                    <a:pt x="302" y="776"/>
                  </a:lnTo>
                  <a:lnTo>
                    <a:pt x="308" y="776"/>
                  </a:lnTo>
                  <a:lnTo>
                    <a:pt x="313" y="774"/>
                  </a:lnTo>
                  <a:lnTo>
                    <a:pt x="319" y="774"/>
                  </a:lnTo>
                  <a:lnTo>
                    <a:pt x="325" y="772"/>
                  </a:lnTo>
                  <a:lnTo>
                    <a:pt x="332" y="772"/>
                  </a:lnTo>
                  <a:lnTo>
                    <a:pt x="336" y="770"/>
                  </a:lnTo>
                  <a:lnTo>
                    <a:pt x="342" y="770"/>
                  </a:lnTo>
                  <a:lnTo>
                    <a:pt x="348" y="768"/>
                  </a:lnTo>
                  <a:lnTo>
                    <a:pt x="353" y="766"/>
                  </a:lnTo>
                  <a:lnTo>
                    <a:pt x="359" y="765"/>
                  </a:lnTo>
                  <a:lnTo>
                    <a:pt x="365" y="763"/>
                  </a:lnTo>
                  <a:lnTo>
                    <a:pt x="370" y="761"/>
                  </a:lnTo>
                  <a:lnTo>
                    <a:pt x="376" y="761"/>
                  </a:lnTo>
                  <a:lnTo>
                    <a:pt x="386" y="755"/>
                  </a:lnTo>
                  <a:lnTo>
                    <a:pt x="395" y="749"/>
                  </a:lnTo>
                  <a:lnTo>
                    <a:pt x="405" y="744"/>
                  </a:lnTo>
                  <a:lnTo>
                    <a:pt x="416" y="738"/>
                  </a:lnTo>
                  <a:lnTo>
                    <a:pt x="424" y="730"/>
                  </a:lnTo>
                  <a:lnTo>
                    <a:pt x="433" y="723"/>
                  </a:lnTo>
                  <a:lnTo>
                    <a:pt x="441" y="715"/>
                  </a:lnTo>
                  <a:lnTo>
                    <a:pt x="448" y="706"/>
                  </a:lnTo>
                  <a:lnTo>
                    <a:pt x="452" y="700"/>
                  </a:lnTo>
                  <a:lnTo>
                    <a:pt x="456" y="694"/>
                  </a:lnTo>
                  <a:lnTo>
                    <a:pt x="458" y="689"/>
                  </a:lnTo>
                  <a:lnTo>
                    <a:pt x="462" y="685"/>
                  </a:lnTo>
                  <a:lnTo>
                    <a:pt x="465" y="679"/>
                  </a:lnTo>
                  <a:lnTo>
                    <a:pt x="467" y="673"/>
                  </a:lnTo>
                  <a:lnTo>
                    <a:pt x="471" y="668"/>
                  </a:lnTo>
                  <a:lnTo>
                    <a:pt x="475" y="662"/>
                  </a:lnTo>
                  <a:lnTo>
                    <a:pt x="477" y="652"/>
                  </a:lnTo>
                  <a:lnTo>
                    <a:pt x="479" y="647"/>
                  </a:lnTo>
                  <a:lnTo>
                    <a:pt x="483" y="639"/>
                  </a:lnTo>
                  <a:lnTo>
                    <a:pt x="485" y="633"/>
                  </a:lnTo>
                  <a:lnTo>
                    <a:pt x="486" y="626"/>
                  </a:lnTo>
                  <a:lnTo>
                    <a:pt x="490" y="620"/>
                  </a:lnTo>
                  <a:lnTo>
                    <a:pt x="492" y="613"/>
                  </a:lnTo>
                  <a:lnTo>
                    <a:pt x="494" y="607"/>
                  </a:lnTo>
                  <a:lnTo>
                    <a:pt x="496" y="597"/>
                  </a:lnTo>
                  <a:lnTo>
                    <a:pt x="498" y="592"/>
                  </a:lnTo>
                  <a:lnTo>
                    <a:pt x="500" y="582"/>
                  </a:lnTo>
                  <a:lnTo>
                    <a:pt x="502" y="575"/>
                  </a:lnTo>
                  <a:lnTo>
                    <a:pt x="502" y="567"/>
                  </a:lnTo>
                  <a:lnTo>
                    <a:pt x="505" y="559"/>
                  </a:lnTo>
                  <a:lnTo>
                    <a:pt x="505" y="552"/>
                  </a:lnTo>
                  <a:lnTo>
                    <a:pt x="507" y="544"/>
                  </a:lnTo>
                  <a:lnTo>
                    <a:pt x="509" y="535"/>
                  </a:lnTo>
                  <a:lnTo>
                    <a:pt x="509" y="527"/>
                  </a:lnTo>
                  <a:lnTo>
                    <a:pt x="511" y="519"/>
                  </a:lnTo>
                  <a:lnTo>
                    <a:pt x="511" y="512"/>
                  </a:lnTo>
                  <a:lnTo>
                    <a:pt x="513" y="502"/>
                  </a:lnTo>
                  <a:lnTo>
                    <a:pt x="513" y="495"/>
                  </a:lnTo>
                  <a:lnTo>
                    <a:pt x="515" y="487"/>
                  </a:lnTo>
                  <a:lnTo>
                    <a:pt x="515" y="479"/>
                  </a:lnTo>
                  <a:lnTo>
                    <a:pt x="515" y="470"/>
                  </a:lnTo>
                  <a:lnTo>
                    <a:pt x="515" y="462"/>
                  </a:lnTo>
                  <a:lnTo>
                    <a:pt x="515" y="453"/>
                  </a:lnTo>
                  <a:lnTo>
                    <a:pt x="515" y="445"/>
                  </a:lnTo>
                  <a:lnTo>
                    <a:pt x="515" y="438"/>
                  </a:lnTo>
                  <a:lnTo>
                    <a:pt x="515" y="428"/>
                  </a:lnTo>
                  <a:lnTo>
                    <a:pt x="515" y="421"/>
                  </a:lnTo>
                  <a:lnTo>
                    <a:pt x="515" y="413"/>
                  </a:lnTo>
                  <a:lnTo>
                    <a:pt x="513" y="403"/>
                  </a:lnTo>
                  <a:lnTo>
                    <a:pt x="513" y="396"/>
                  </a:lnTo>
                  <a:lnTo>
                    <a:pt x="511" y="388"/>
                  </a:lnTo>
                  <a:lnTo>
                    <a:pt x="511" y="381"/>
                  </a:lnTo>
                  <a:lnTo>
                    <a:pt x="511" y="371"/>
                  </a:lnTo>
                  <a:lnTo>
                    <a:pt x="509" y="364"/>
                  </a:lnTo>
                  <a:lnTo>
                    <a:pt x="509" y="356"/>
                  </a:lnTo>
                  <a:lnTo>
                    <a:pt x="509" y="350"/>
                  </a:lnTo>
                  <a:lnTo>
                    <a:pt x="507" y="341"/>
                  </a:lnTo>
                  <a:lnTo>
                    <a:pt x="505" y="333"/>
                  </a:lnTo>
                  <a:lnTo>
                    <a:pt x="504" y="325"/>
                  </a:lnTo>
                  <a:lnTo>
                    <a:pt x="502" y="318"/>
                  </a:lnTo>
                  <a:lnTo>
                    <a:pt x="500" y="310"/>
                  </a:lnTo>
                  <a:lnTo>
                    <a:pt x="498" y="305"/>
                  </a:lnTo>
                  <a:lnTo>
                    <a:pt x="496" y="297"/>
                  </a:lnTo>
                  <a:lnTo>
                    <a:pt x="496" y="291"/>
                  </a:lnTo>
                  <a:lnTo>
                    <a:pt x="492" y="284"/>
                  </a:lnTo>
                  <a:lnTo>
                    <a:pt x="490" y="278"/>
                  </a:lnTo>
                  <a:lnTo>
                    <a:pt x="488" y="272"/>
                  </a:lnTo>
                  <a:lnTo>
                    <a:pt x="486" y="267"/>
                  </a:lnTo>
                  <a:lnTo>
                    <a:pt x="483" y="259"/>
                  </a:lnTo>
                  <a:lnTo>
                    <a:pt x="481" y="253"/>
                  </a:lnTo>
                  <a:lnTo>
                    <a:pt x="479" y="248"/>
                  </a:lnTo>
                  <a:lnTo>
                    <a:pt x="477" y="242"/>
                  </a:lnTo>
                  <a:lnTo>
                    <a:pt x="473" y="236"/>
                  </a:lnTo>
                  <a:lnTo>
                    <a:pt x="471" y="230"/>
                  </a:lnTo>
                  <a:lnTo>
                    <a:pt x="467" y="227"/>
                  </a:lnTo>
                  <a:lnTo>
                    <a:pt x="465" y="221"/>
                  </a:lnTo>
                  <a:lnTo>
                    <a:pt x="460" y="211"/>
                  </a:lnTo>
                  <a:lnTo>
                    <a:pt x="454" y="202"/>
                  </a:lnTo>
                  <a:lnTo>
                    <a:pt x="448" y="192"/>
                  </a:lnTo>
                  <a:lnTo>
                    <a:pt x="443" y="185"/>
                  </a:lnTo>
                  <a:lnTo>
                    <a:pt x="439" y="175"/>
                  </a:lnTo>
                  <a:lnTo>
                    <a:pt x="435" y="168"/>
                  </a:lnTo>
                  <a:lnTo>
                    <a:pt x="429" y="160"/>
                  </a:lnTo>
                  <a:lnTo>
                    <a:pt x="426" y="153"/>
                  </a:lnTo>
                  <a:lnTo>
                    <a:pt x="420" y="145"/>
                  </a:lnTo>
                  <a:lnTo>
                    <a:pt x="416" y="139"/>
                  </a:lnTo>
                  <a:lnTo>
                    <a:pt x="412" y="134"/>
                  </a:lnTo>
                  <a:lnTo>
                    <a:pt x="407" y="128"/>
                  </a:lnTo>
                  <a:lnTo>
                    <a:pt x="405" y="122"/>
                  </a:lnTo>
                  <a:lnTo>
                    <a:pt x="401" y="118"/>
                  </a:lnTo>
                  <a:lnTo>
                    <a:pt x="395" y="109"/>
                  </a:lnTo>
                  <a:lnTo>
                    <a:pt x="389" y="101"/>
                  </a:lnTo>
                  <a:lnTo>
                    <a:pt x="384" y="94"/>
                  </a:lnTo>
                  <a:lnTo>
                    <a:pt x="380" y="90"/>
                  </a:lnTo>
                  <a:lnTo>
                    <a:pt x="374" y="82"/>
                  </a:lnTo>
                  <a:lnTo>
                    <a:pt x="374" y="80"/>
                  </a:lnTo>
                  <a:lnTo>
                    <a:pt x="306" y="173"/>
                  </a:lnTo>
                  <a:lnTo>
                    <a:pt x="310" y="179"/>
                  </a:lnTo>
                  <a:lnTo>
                    <a:pt x="313" y="187"/>
                  </a:lnTo>
                  <a:lnTo>
                    <a:pt x="317" y="191"/>
                  </a:lnTo>
                  <a:lnTo>
                    <a:pt x="321" y="196"/>
                  </a:lnTo>
                  <a:lnTo>
                    <a:pt x="327" y="206"/>
                  </a:lnTo>
                  <a:lnTo>
                    <a:pt x="332" y="213"/>
                  </a:lnTo>
                  <a:lnTo>
                    <a:pt x="336" y="219"/>
                  </a:lnTo>
                  <a:lnTo>
                    <a:pt x="342" y="225"/>
                  </a:lnTo>
                  <a:lnTo>
                    <a:pt x="346" y="230"/>
                  </a:lnTo>
                  <a:lnTo>
                    <a:pt x="349" y="236"/>
                  </a:lnTo>
                  <a:lnTo>
                    <a:pt x="351" y="242"/>
                  </a:lnTo>
                  <a:lnTo>
                    <a:pt x="355" y="248"/>
                  </a:lnTo>
                  <a:lnTo>
                    <a:pt x="359" y="253"/>
                  </a:lnTo>
                  <a:lnTo>
                    <a:pt x="363" y="261"/>
                  </a:lnTo>
                  <a:lnTo>
                    <a:pt x="365" y="265"/>
                  </a:lnTo>
                  <a:lnTo>
                    <a:pt x="367" y="270"/>
                  </a:lnTo>
                  <a:lnTo>
                    <a:pt x="370" y="274"/>
                  </a:lnTo>
                  <a:lnTo>
                    <a:pt x="372" y="280"/>
                  </a:lnTo>
                  <a:lnTo>
                    <a:pt x="374" y="286"/>
                  </a:lnTo>
                  <a:lnTo>
                    <a:pt x="378" y="293"/>
                  </a:lnTo>
                  <a:lnTo>
                    <a:pt x="382" y="299"/>
                  </a:lnTo>
                  <a:lnTo>
                    <a:pt x="386" y="308"/>
                  </a:lnTo>
                  <a:lnTo>
                    <a:pt x="388" y="316"/>
                  </a:lnTo>
                  <a:lnTo>
                    <a:pt x="391" y="324"/>
                  </a:lnTo>
                  <a:lnTo>
                    <a:pt x="393" y="331"/>
                  </a:lnTo>
                  <a:lnTo>
                    <a:pt x="397" y="343"/>
                  </a:lnTo>
                  <a:lnTo>
                    <a:pt x="399" y="350"/>
                  </a:lnTo>
                  <a:lnTo>
                    <a:pt x="401" y="360"/>
                  </a:lnTo>
                  <a:lnTo>
                    <a:pt x="403" y="369"/>
                  </a:lnTo>
                  <a:lnTo>
                    <a:pt x="405" y="379"/>
                  </a:lnTo>
                  <a:lnTo>
                    <a:pt x="405" y="388"/>
                  </a:lnTo>
                  <a:lnTo>
                    <a:pt x="407" y="398"/>
                  </a:lnTo>
                  <a:lnTo>
                    <a:pt x="407" y="407"/>
                  </a:lnTo>
                  <a:lnTo>
                    <a:pt x="408" y="419"/>
                  </a:lnTo>
                  <a:lnTo>
                    <a:pt x="408" y="424"/>
                  </a:lnTo>
                  <a:lnTo>
                    <a:pt x="408" y="428"/>
                  </a:lnTo>
                  <a:lnTo>
                    <a:pt x="408" y="434"/>
                  </a:lnTo>
                  <a:lnTo>
                    <a:pt x="408" y="440"/>
                  </a:lnTo>
                  <a:lnTo>
                    <a:pt x="408" y="445"/>
                  </a:lnTo>
                  <a:lnTo>
                    <a:pt x="408" y="449"/>
                  </a:lnTo>
                  <a:lnTo>
                    <a:pt x="408" y="455"/>
                  </a:lnTo>
                  <a:lnTo>
                    <a:pt x="408" y="460"/>
                  </a:lnTo>
                  <a:lnTo>
                    <a:pt x="407" y="470"/>
                  </a:lnTo>
                  <a:lnTo>
                    <a:pt x="405" y="479"/>
                  </a:lnTo>
                  <a:lnTo>
                    <a:pt x="405" y="489"/>
                  </a:lnTo>
                  <a:lnTo>
                    <a:pt x="403" y="500"/>
                  </a:lnTo>
                  <a:lnTo>
                    <a:pt x="401" y="510"/>
                  </a:lnTo>
                  <a:lnTo>
                    <a:pt x="399" y="519"/>
                  </a:lnTo>
                  <a:lnTo>
                    <a:pt x="397" y="529"/>
                  </a:lnTo>
                  <a:lnTo>
                    <a:pt x="395" y="538"/>
                  </a:lnTo>
                  <a:lnTo>
                    <a:pt x="393" y="546"/>
                  </a:lnTo>
                  <a:lnTo>
                    <a:pt x="389" y="555"/>
                  </a:lnTo>
                  <a:lnTo>
                    <a:pt x="388" y="563"/>
                  </a:lnTo>
                  <a:lnTo>
                    <a:pt x="384" y="573"/>
                  </a:lnTo>
                  <a:lnTo>
                    <a:pt x="380" y="580"/>
                  </a:lnTo>
                  <a:lnTo>
                    <a:pt x="378" y="588"/>
                  </a:lnTo>
                  <a:lnTo>
                    <a:pt x="374" y="595"/>
                  </a:lnTo>
                  <a:lnTo>
                    <a:pt x="372" y="603"/>
                  </a:lnTo>
                  <a:lnTo>
                    <a:pt x="367" y="609"/>
                  </a:lnTo>
                  <a:lnTo>
                    <a:pt x="363" y="614"/>
                  </a:lnTo>
                  <a:lnTo>
                    <a:pt x="357" y="620"/>
                  </a:lnTo>
                  <a:lnTo>
                    <a:pt x="353" y="626"/>
                  </a:lnTo>
                  <a:lnTo>
                    <a:pt x="348" y="630"/>
                  </a:lnTo>
                  <a:lnTo>
                    <a:pt x="342" y="633"/>
                  </a:lnTo>
                  <a:lnTo>
                    <a:pt x="336" y="637"/>
                  </a:lnTo>
                  <a:lnTo>
                    <a:pt x="330" y="643"/>
                  </a:lnTo>
                  <a:lnTo>
                    <a:pt x="323" y="645"/>
                  </a:lnTo>
                  <a:lnTo>
                    <a:pt x="317" y="647"/>
                  </a:lnTo>
                  <a:lnTo>
                    <a:pt x="310" y="651"/>
                  </a:lnTo>
                  <a:lnTo>
                    <a:pt x="304" y="652"/>
                  </a:lnTo>
                  <a:lnTo>
                    <a:pt x="296" y="654"/>
                  </a:lnTo>
                  <a:lnTo>
                    <a:pt x="289" y="656"/>
                  </a:lnTo>
                  <a:lnTo>
                    <a:pt x="283" y="658"/>
                  </a:lnTo>
                  <a:lnTo>
                    <a:pt x="275" y="660"/>
                  </a:lnTo>
                  <a:lnTo>
                    <a:pt x="268" y="660"/>
                  </a:lnTo>
                  <a:lnTo>
                    <a:pt x="260" y="662"/>
                  </a:lnTo>
                  <a:lnTo>
                    <a:pt x="253" y="662"/>
                  </a:lnTo>
                  <a:lnTo>
                    <a:pt x="247" y="662"/>
                  </a:lnTo>
                  <a:lnTo>
                    <a:pt x="237" y="660"/>
                  </a:lnTo>
                  <a:lnTo>
                    <a:pt x="232" y="660"/>
                  </a:lnTo>
                  <a:lnTo>
                    <a:pt x="224" y="660"/>
                  </a:lnTo>
                  <a:lnTo>
                    <a:pt x="216" y="660"/>
                  </a:lnTo>
                  <a:lnTo>
                    <a:pt x="209" y="658"/>
                  </a:lnTo>
                  <a:lnTo>
                    <a:pt x="203" y="654"/>
                  </a:lnTo>
                  <a:lnTo>
                    <a:pt x="195" y="652"/>
                  </a:lnTo>
                  <a:lnTo>
                    <a:pt x="190" y="652"/>
                  </a:lnTo>
                  <a:lnTo>
                    <a:pt x="184" y="649"/>
                  </a:lnTo>
                  <a:lnTo>
                    <a:pt x="176" y="647"/>
                  </a:lnTo>
                  <a:lnTo>
                    <a:pt x="171" y="645"/>
                  </a:lnTo>
                  <a:lnTo>
                    <a:pt x="167" y="643"/>
                  </a:lnTo>
                  <a:lnTo>
                    <a:pt x="161" y="639"/>
                  </a:lnTo>
                  <a:lnTo>
                    <a:pt x="156" y="635"/>
                  </a:lnTo>
                  <a:lnTo>
                    <a:pt x="150" y="632"/>
                  </a:lnTo>
                  <a:lnTo>
                    <a:pt x="144" y="628"/>
                  </a:lnTo>
                  <a:lnTo>
                    <a:pt x="136" y="620"/>
                  </a:lnTo>
                  <a:lnTo>
                    <a:pt x="131" y="611"/>
                  </a:lnTo>
                  <a:lnTo>
                    <a:pt x="127" y="605"/>
                  </a:lnTo>
                  <a:lnTo>
                    <a:pt x="123" y="599"/>
                  </a:lnTo>
                  <a:lnTo>
                    <a:pt x="121" y="594"/>
                  </a:lnTo>
                  <a:lnTo>
                    <a:pt x="119" y="588"/>
                  </a:lnTo>
                  <a:lnTo>
                    <a:pt x="117" y="580"/>
                  </a:lnTo>
                  <a:lnTo>
                    <a:pt x="117" y="575"/>
                  </a:lnTo>
                  <a:lnTo>
                    <a:pt x="116" y="567"/>
                  </a:lnTo>
                  <a:lnTo>
                    <a:pt x="116" y="561"/>
                  </a:lnTo>
                  <a:lnTo>
                    <a:pt x="116" y="552"/>
                  </a:lnTo>
                  <a:lnTo>
                    <a:pt x="116" y="544"/>
                  </a:lnTo>
                  <a:lnTo>
                    <a:pt x="116" y="536"/>
                  </a:lnTo>
                  <a:lnTo>
                    <a:pt x="116" y="529"/>
                  </a:lnTo>
                  <a:lnTo>
                    <a:pt x="116" y="519"/>
                  </a:lnTo>
                  <a:lnTo>
                    <a:pt x="117" y="510"/>
                  </a:lnTo>
                  <a:lnTo>
                    <a:pt x="119" y="500"/>
                  </a:lnTo>
                  <a:lnTo>
                    <a:pt x="123" y="491"/>
                  </a:lnTo>
                  <a:lnTo>
                    <a:pt x="123" y="485"/>
                  </a:lnTo>
                  <a:lnTo>
                    <a:pt x="125" y="479"/>
                  </a:lnTo>
                  <a:lnTo>
                    <a:pt x="125" y="474"/>
                  </a:lnTo>
                  <a:lnTo>
                    <a:pt x="127" y="470"/>
                  </a:lnTo>
                  <a:lnTo>
                    <a:pt x="129" y="464"/>
                  </a:lnTo>
                  <a:lnTo>
                    <a:pt x="131" y="459"/>
                  </a:lnTo>
                  <a:lnTo>
                    <a:pt x="131" y="453"/>
                  </a:lnTo>
                  <a:lnTo>
                    <a:pt x="135" y="447"/>
                  </a:lnTo>
                  <a:lnTo>
                    <a:pt x="136" y="441"/>
                  </a:lnTo>
                  <a:lnTo>
                    <a:pt x="138" y="436"/>
                  </a:lnTo>
                  <a:lnTo>
                    <a:pt x="140" y="430"/>
                  </a:lnTo>
                  <a:lnTo>
                    <a:pt x="142" y="424"/>
                  </a:lnTo>
                  <a:lnTo>
                    <a:pt x="146" y="417"/>
                  </a:lnTo>
                  <a:lnTo>
                    <a:pt x="150" y="411"/>
                  </a:lnTo>
                  <a:lnTo>
                    <a:pt x="152" y="405"/>
                  </a:lnTo>
                  <a:lnTo>
                    <a:pt x="156" y="400"/>
                  </a:lnTo>
                  <a:lnTo>
                    <a:pt x="157" y="392"/>
                  </a:lnTo>
                  <a:lnTo>
                    <a:pt x="159" y="384"/>
                  </a:lnTo>
                  <a:lnTo>
                    <a:pt x="163" y="379"/>
                  </a:lnTo>
                  <a:lnTo>
                    <a:pt x="165" y="371"/>
                  </a:lnTo>
                  <a:lnTo>
                    <a:pt x="169" y="364"/>
                  </a:lnTo>
                  <a:lnTo>
                    <a:pt x="173" y="358"/>
                  </a:lnTo>
                  <a:lnTo>
                    <a:pt x="175" y="350"/>
                  </a:lnTo>
                  <a:lnTo>
                    <a:pt x="178" y="345"/>
                  </a:lnTo>
                  <a:lnTo>
                    <a:pt x="182" y="335"/>
                  </a:lnTo>
                  <a:lnTo>
                    <a:pt x="186" y="329"/>
                  </a:lnTo>
                  <a:lnTo>
                    <a:pt x="190" y="322"/>
                  </a:lnTo>
                  <a:lnTo>
                    <a:pt x="194" y="314"/>
                  </a:lnTo>
                  <a:lnTo>
                    <a:pt x="197" y="306"/>
                  </a:lnTo>
                  <a:lnTo>
                    <a:pt x="201" y="301"/>
                  </a:lnTo>
                  <a:lnTo>
                    <a:pt x="205" y="293"/>
                  </a:lnTo>
                  <a:lnTo>
                    <a:pt x="209" y="286"/>
                  </a:lnTo>
                  <a:lnTo>
                    <a:pt x="213" y="278"/>
                  </a:lnTo>
                  <a:lnTo>
                    <a:pt x="216" y="272"/>
                  </a:lnTo>
                  <a:lnTo>
                    <a:pt x="220" y="265"/>
                  </a:lnTo>
                  <a:lnTo>
                    <a:pt x="224" y="257"/>
                  </a:lnTo>
                  <a:lnTo>
                    <a:pt x="228" y="249"/>
                  </a:lnTo>
                  <a:lnTo>
                    <a:pt x="233" y="242"/>
                  </a:lnTo>
                  <a:lnTo>
                    <a:pt x="237" y="234"/>
                  </a:lnTo>
                  <a:lnTo>
                    <a:pt x="243" y="229"/>
                  </a:lnTo>
                  <a:lnTo>
                    <a:pt x="245" y="221"/>
                  </a:lnTo>
                  <a:lnTo>
                    <a:pt x="251" y="215"/>
                  </a:lnTo>
                  <a:lnTo>
                    <a:pt x="254" y="208"/>
                  </a:lnTo>
                  <a:lnTo>
                    <a:pt x="258" y="202"/>
                  </a:lnTo>
                  <a:lnTo>
                    <a:pt x="262" y="194"/>
                  </a:lnTo>
                  <a:lnTo>
                    <a:pt x="266" y="189"/>
                  </a:lnTo>
                  <a:lnTo>
                    <a:pt x="270" y="181"/>
                  </a:lnTo>
                  <a:lnTo>
                    <a:pt x="275" y="175"/>
                  </a:lnTo>
                  <a:lnTo>
                    <a:pt x="277" y="170"/>
                  </a:lnTo>
                  <a:lnTo>
                    <a:pt x="281" y="162"/>
                  </a:lnTo>
                  <a:lnTo>
                    <a:pt x="285" y="156"/>
                  </a:lnTo>
                  <a:lnTo>
                    <a:pt x="289" y="151"/>
                  </a:lnTo>
                  <a:lnTo>
                    <a:pt x="292" y="145"/>
                  </a:lnTo>
                  <a:lnTo>
                    <a:pt x="296" y="139"/>
                  </a:lnTo>
                  <a:lnTo>
                    <a:pt x="300" y="134"/>
                  </a:lnTo>
                  <a:lnTo>
                    <a:pt x="304" y="130"/>
                  </a:lnTo>
                  <a:lnTo>
                    <a:pt x="308" y="124"/>
                  </a:lnTo>
                  <a:lnTo>
                    <a:pt x="310" y="118"/>
                  </a:lnTo>
                  <a:lnTo>
                    <a:pt x="313" y="113"/>
                  </a:lnTo>
                  <a:lnTo>
                    <a:pt x="317" y="109"/>
                  </a:lnTo>
                  <a:lnTo>
                    <a:pt x="323" y="99"/>
                  </a:lnTo>
                  <a:lnTo>
                    <a:pt x="330" y="92"/>
                  </a:lnTo>
                  <a:lnTo>
                    <a:pt x="334" y="84"/>
                  </a:lnTo>
                  <a:lnTo>
                    <a:pt x="338" y="78"/>
                  </a:lnTo>
                  <a:lnTo>
                    <a:pt x="342" y="71"/>
                  </a:lnTo>
                  <a:lnTo>
                    <a:pt x="346" y="67"/>
                  </a:lnTo>
                  <a:lnTo>
                    <a:pt x="351" y="61"/>
                  </a:lnTo>
                  <a:lnTo>
                    <a:pt x="353" y="59"/>
                  </a:lnTo>
                  <a:lnTo>
                    <a:pt x="258" y="0"/>
                  </a:lnTo>
                  <a:lnTo>
                    <a:pt x="258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112"/>
            <p:cNvSpPr>
              <a:spLocks/>
            </p:cNvSpPr>
            <p:nvPr/>
          </p:nvSpPr>
          <p:spPr bwMode="auto">
            <a:xfrm>
              <a:off x="3245" y="2561"/>
              <a:ext cx="51" cy="57"/>
            </a:xfrm>
            <a:custGeom>
              <a:avLst/>
              <a:gdLst>
                <a:gd name="T0" fmla="*/ 80 w 101"/>
                <a:gd name="T1" fmla="*/ 0 h 114"/>
                <a:gd name="T2" fmla="*/ 101 w 101"/>
                <a:gd name="T3" fmla="*/ 21 h 114"/>
                <a:gd name="T4" fmla="*/ 94 w 101"/>
                <a:gd name="T5" fmla="*/ 92 h 114"/>
                <a:gd name="T6" fmla="*/ 33 w 101"/>
                <a:gd name="T7" fmla="*/ 114 h 114"/>
                <a:gd name="T8" fmla="*/ 4 w 101"/>
                <a:gd name="T9" fmla="*/ 94 h 114"/>
                <a:gd name="T10" fmla="*/ 0 w 101"/>
                <a:gd name="T11" fmla="*/ 21 h 114"/>
                <a:gd name="T12" fmla="*/ 80 w 101"/>
                <a:gd name="T13" fmla="*/ 0 h 114"/>
                <a:gd name="T14" fmla="*/ 80 w 101"/>
                <a:gd name="T15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1" h="114">
                  <a:moveTo>
                    <a:pt x="80" y="0"/>
                  </a:moveTo>
                  <a:lnTo>
                    <a:pt x="101" y="21"/>
                  </a:lnTo>
                  <a:lnTo>
                    <a:pt x="94" y="92"/>
                  </a:lnTo>
                  <a:lnTo>
                    <a:pt x="33" y="114"/>
                  </a:lnTo>
                  <a:lnTo>
                    <a:pt x="4" y="94"/>
                  </a:lnTo>
                  <a:lnTo>
                    <a:pt x="0" y="21"/>
                  </a:lnTo>
                  <a:lnTo>
                    <a:pt x="80" y="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113"/>
            <p:cNvSpPr>
              <a:spLocks/>
            </p:cNvSpPr>
            <p:nvPr/>
          </p:nvSpPr>
          <p:spPr bwMode="auto">
            <a:xfrm>
              <a:off x="3382" y="2736"/>
              <a:ext cx="225" cy="383"/>
            </a:xfrm>
            <a:custGeom>
              <a:avLst/>
              <a:gdLst>
                <a:gd name="T0" fmla="*/ 240 w 451"/>
                <a:gd name="T1" fmla="*/ 29 h 766"/>
                <a:gd name="T2" fmla="*/ 259 w 451"/>
                <a:gd name="T3" fmla="*/ 67 h 766"/>
                <a:gd name="T4" fmla="*/ 280 w 451"/>
                <a:gd name="T5" fmla="*/ 112 h 766"/>
                <a:gd name="T6" fmla="*/ 306 w 451"/>
                <a:gd name="T7" fmla="*/ 167 h 766"/>
                <a:gd name="T8" fmla="*/ 333 w 451"/>
                <a:gd name="T9" fmla="*/ 228 h 766"/>
                <a:gd name="T10" fmla="*/ 362 w 451"/>
                <a:gd name="T11" fmla="*/ 291 h 766"/>
                <a:gd name="T12" fmla="*/ 386 w 451"/>
                <a:gd name="T13" fmla="*/ 350 h 766"/>
                <a:gd name="T14" fmla="*/ 411 w 451"/>
                <a:gd name="T15" fmla="*/ 405 h 766"/>
                <a:gd name="T16" fmla="*/ 428 w 451"/>
                <a:gd name="T17" fmla="*/ 454 h 766"/>
                <a:gd name="T18" fmla="*/ 440 w 451"/>
                <a:gd name="T19" fmla="*/ 502 h 766"/>
                <a:gd name="T20" fmla="*/ 447 w 451"/>
                <a:gd name="T21" fmla="*/ 546 h 766"/>
                <a:gd name="T22" fmla="*/ 449 w 451"/>
                <a:gd name="T23" fmla="*/ 586 h 766"/>
                <a:gd name="T24" fmla="*/ 445 w 451"/>
                <a:gd name="T25" fmla="*/ 627 h 766"/>
                <a:gd name="T26" fmla="*/ 422 w 451"/>
                <a:gd name="T27" fmla="*/ 688 h 766"/>
                <a:gd name="T28" fmla="*/ 375 w 451"/>
                <a:gd name="T29" fmla="*/ 730 h 766"/>
                <a:gd name="T30" fmla="*/ 308 w 451"/>
                <a:gd name="T31" fmla="*/ 753 h 766"/>
                <a:gd name="T32" fmla="*/ 261 w 451"/>
                <a:gd name="T33" fmla="*/ 760 h 766"/>
                <a:gd name="T34" fmla="*/ 225 w 451"/>
                <a:gd name="T35" fmla="*/ 764 h 766"/>
                <a:gd name="T36" fmla="*/ 185 w 451"/>
                <a:gd name="T37" fmla="*/ 764 h 766"/>
                <a:gd name="T38" fmla="*/ 122 w 451"/>
                <a:gd name="T39" fmla="*/ 749 h 766"/>
                <a:gd name="T40" fmla="*/ 65 w 451"/>
                <a:gd name="T41" fmla="*/ 709 h 766"/>
                <a:gd name="T42" fmla="*/ 29 w 451"/>
                <a:gd name="T43" fmla="*/ 650 h 766"/>
                <a:gd name="T44" fmla="*/ 15 w 451"/>
                <a:gd name="T45" fmla="*/ 608 h 766"/>
                <a:gd name="T46" fmla="*/ 6 w 451"/>
                <a:gd name="T47" fmla="*/ 561 h 766"/>
                <a:gd name="T48" fmla="*/ 0 w 451"/>
                <a:gd name="T49" fmla="*/ 511 h 766"/>
                <a:gd name="T50" fmla="*/ 0 w 451"/>
                <a:gd name="T51" fmla="*/ 460 h 766"/>
                <a:gd name="T52" fmla="*/ 2 w 451"/>
                <a:gd name="T53" fmla="*/ 411 h 766"/>
                <a:gd name="T54" fmla="*/ 12 w 451"/>
                <a:gd name="T55" fmla="*/ 365 h 766"/>
                <a:gd name="T56" fmla="*/ 23 w 451"/>
                <a:gd name="T57" fmla="*/ 323 h 766"/>
                <a:gd name="T58" fmla="*/ 54 w 451"/>
                <a:gd name="T59" fmla="*/ 262 h 766"/>
                <a:gd name="T60" fmla="*/ 82 w 451"/>
                <a:gd name="T61" fmla="*/ 213 h 766"/>
                <a:gd name="T62" fmla="*/ 111 w 451"/>
                <a:gd name="T63" fmla="*/ 173 h 766"/>
                <a:gd name="T64" fmla="*/ 175 w 451"/>
                <a:gd name="T65" fmla="*/ 236 h 766"/>
                <a:gd name="T66" fmla="*/ 149 w 451"/>
                <a:gd name="T67" fmla="*/ 280 h 766"/>
                <a:gd name="T68" fmla="*/ 128 w 451"/>
                <a:gd name="T69" fmla="*/ 319 h 766"/>
                <a:gd name="T70" fmla="*/ 111 w 451"/>
                <a:gd name="T71" fmla="*/ 361 h 766"/>
                <a:gd name="T72" fmla="*/ 97 w 451"/>
                <a:gd name="T73" fmla="*/ 418 h 766"/>
                <a:gd name="T74" fmla="*/ 93 w 451"/>
                <a:gd name="T75" fmla="*/ 477 h 766"/>
                <a:gd name="T76" fmla="*/ 101 w 451"/>
                <a:gd name="T77" fmla="*/ 538 h 766"/>
                <a:gd name="T78" fmla="*/ 118 w 451"/>
                <a:gd name="T79" fmla="*/ 593 h 766"/>
                <a:gd name="T80" fmla="*/ 143 w 451"/>
                <a:gd name="T81" fmla="*/ 633 h 766"/>
                <a:gd name="T82" fmla="*/ 179 w 451"/>
                <a:gd name="T83" fmla="*/ 654 h 766"/>
                <a:gd name="T84" fmla="*/ 223 w 451"/>
                <a:gd name="T85" fmla="*/ 664 h 766"/>
                <a:gd name="T86" fmla="*/ 267 w 451"/>
                <a:gd name="T87" fmla="*/ 660 h 766"/>
                <a:gd name="T88" fmla="*/ 306 w 451"/>
                <a:gd name="T89" fmla="*/ 648 h 766"/>
                <a:gd name="T90" fmla="*/ 343 w 451"/>
                <a:gd name="T91" fmla="*/ 605 h 766"/>
                <a:gd name="T92" fmla="*/ 350 w 451"/>
                <a:gd name="T93" fmla="*/ 561 h 766"/>
                <a:gd name="T94" fmla="*/ 343 w 451"/>
                <a:gd name="T95" fmla="*/ 506 h 766"/>
                <a:gd name="T96" fmla="*/ 325 w 451"/>
                <a:gd name="T97" fmla="*/ 454 h 766"/>
                <a:gd name="T98" fmla="*/ 308 w 451"/>
                <a:gd name="T99" fmla="*/ 415 h 766"/>
                <a:gd name="T100" fmla="*/ 289 w 451"/>
                <a:gd name="T101" fmla="*/ 369 h 766"/>
                <a:gd name="T102" fmla="*/ 268 w 451"/>
                <a:gd name="T103" fmla="*/ 319 h 766"/>
                <a:gd name="T104" fmla="*/ 247 w 451"/>
                <a:gd name="T105" fmla="*/ 270 h 766"/>
                <a:gd name="T106" fmla="*/ 227 w 451"/>
                <a:gd name="T107" fmla="*/ 223 h 766"/>
                <a:gd name="T108" fmla="*/ 204 w 451"/>
                <a:gd name="T109" fmla="*/ 179 h 766"/>
                <a:gd name="T110" fmla="*/ 185 w 451"/>
                <a:gd name="T111" fmla="*/ 137 h 766"/>
                <a:gd name="T112" fmla="*/ 166 w 451"/>
                <a:gd name="T113" fmla="*/ 93 h 7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51" h="766">
                  <a:moveTo>
                    <a:pt x="227" y="0"/>
                  </a:moveTo>
                  <a:lnTo>
                    <a:pt x="228" y="2"/>
                  </a:lnTo>
                  <a:lnTo>
                    <a:pt x="228" y="6"/>
                  </a:lnTo>
                  <a:lnTo>
                    <a:pt x="232" y="12"/>
                  </a:lnTo>
                  <a:lnTo>
                    <a:pt x="234" y="17"/>
                  </a:lnTo>
                  <a:lnTo>
                    <a:pt x="238" y="25"/>
                  </a:lnTo>
                  <a:lnTo>
                    <a:pt x="240" y="29"/>
                  </a:lnTo>
                  <a:lnTo>
                    <a:pt x="242" y="34"/>
                  </a:lnTo>
                  <a:lnTo>
                    <a:pt x="246" y="38"/>
                  </a:lnTo>
                  <a:lnTo>
                    <a:pt x="247" y="44"/>
                  </a:lnTo>
                  <a:lnTo>
                    <a:pt x="249" y="50"/>
                  </a:lnTo>
                  <a:lnTo>
                    <a:pt x="253" y="53"/>
                  </a:lnTo>
                  <a:lnTo>
                    <a:pt x="255" y="59"/>
                  </a:lnTo>
                  <a:lnTo>
                    <a:pt x="259" y="67"/>
                  </a:lnTo>
                  <a:lnTo>
                    <a:pt x="261" y="72"/>
                  </a:lnTo>
                  <a:lnTo>
                    <a:pt x="265" y="78"/>
                  </a:lnTo>
                  <a:lnTo>
                    <a:pt x="267" y="84"/>
                  </a:lnTo>
                  <a:lnTo>
                    <a:pt x="270" y="93"/>
                  </a:lnTo>
                  <a:lnTo>
                    <a:pt x="274" y="99"/>
                  </a:lnTo>
                  <a:lnTo>
                    <a:pt x="276" y="107"/>
                  </a:lnTo>
                  <a:lnTo>
                    <a:pt x="280" y="112"/>
                  </a:lnTo>
                  <a:lnTo>
                    <a:pt x="284" y="122"/>
                  </a:lnTo>
                  <a:lnTo>
                    <a:pt x="287" y="127"/>
                  </a:lnTo>
                  <a:lnTo>
                    <a:pt x="291" y="135"/>
                  </a:lnTo>
                  <a:lnTo>
                    <a:pt x="295" y="145"/>
                  </a:lnTo>
                  <a:lnTo>
                    <a:pt x="299" y="152"/>
                  </a:lnTo>
                  <a:lnTo>
                    <a:pt x="303" y="160"/>
                  </a:lnTo>
                  <a:lnTo>
                    <a:pt x="306" y="167"/>
                  </a:lnTo>
                  <a:lnTo>
                    <a:pt x="310" y="177"/>
                  </a:lnTo>
                  <a:lnTo>
                    <a:pt x="314" y="186"/>
                  </a:lnTo>
                  <a:lnTo>
                    <a:pt x="318" y="194"/>
                  </a:lnTo>
                  <a:lnTo>
                    <a:pt x="322" y="204"/>
                  </a:lnTo>
                  <a:lnTo>
                    <a:pt x="325" y="211"/>
                  </a:lnTo>
                  <a:lnTo>
                    <a:pt x="331" y="221"/>
                  </a:lnTo>
                  <a:lnTo>
                    <a:pt x="333" y="228"/>
                  </a:lnTo>
                  <a:lnTo>
                    <a:pt x="339" y="238"/>
                  </a:lnTo>
                  <a:lnTo>
                    <a:pt x="341" y="245"/>
                  </a:lnTo>
                  <a:lnTo>
                    <a:pt x="346" y="255"/>
                  </a:lnTo>
                  <a:lnTo>
                    <a:pt x="350" y="264"/>
                  </a:lnTo>
                  <a:lnTo>
                    <a:pt x="354" y="272"/>
                  </a:lnTo>
                  <a:lnTo>
                    <a:pt x="358" y="281"/>
                  </a:lnTo>
                  <a:lnTo>
                    <a:pt x="362" y="291"/>
                  </a:lnTo>
                  <a:lnTo>
                    <a:pt x="365" y="299"/>
                  </a:lnTo>
                  <a:lnTo>
                    <a:pt x="369" y="306"/>
                  </a:lnTo>
                  <a:lnTo>
                    <a:pt x="373" y="316"/>
                  </a:lnTo>
                  <a:lnTo>
                    <a:pt x="377" y="323"/>
                  </a:lnTo>
                  <a:lnTo>
                    <a:pt x="379" y="333"/>
                  </a:lnTo>
                  <a:lnTo>
                    <a:pt x="383" y="342"/>
                  </a:lnTo>
                  <a:lnTo>
                    <a:pt x="386" y="350"/>
                  </a:lnTo>
                  <a:lnTo>
                    <a:pt x="390" y="359"/>
                  </a:lnTo>
                  <a:lnTo>
                    <a:pt x="394" y="367"/>
                  </a:lnTo>
                  <a:lnTo>
                    <a:pt x="398" y="375"/>
                  </a:lnTo>
                  <a:lnTo>
                    <a:pt x="402" y="382"/>
                  </a:lnTo>
                  <a:lnTo>
                    <a:pt x="405" y="390"/>
                  </a:lnTo>
                  <a:lnTo>
                    <a:pt x="407" y="397"/>
                  </a:lnTo>
                  <a:lnTo>
                    <a:pt x="411" y="405"/>
                  </a:lnTo>
                  <a:lnTo>
                    <a:pt x="413" y="415"/>
                  </a:lnTo>
                  <a:lnTo>
                    <a:pt x="417" y="422"/>
                  </a:lnTo>
                  <a:lnTo>
                    <a:pt x="419" y="428"/>
                  </a:lnTo>
                  <a:lnTo>
                    <a:pt x="421" y="435"/>
                  </a:lnTo>
                  <a:lnTo>
                    <a:pt x="422" y="441"/>
                  </a:lnTo>
                  <a:lnTo>
                    <a:pt x="426" y="449"/>
                  </a:lnTo>
                  <a:lnTo>
                    <a:pt x="428" y="454"/>
                  </a:lnTo>
                  <a:lnTo>
                    <a:pt x="430" y="462"/>
                  </a:lnTo>
                  <a:lnTo>
                    <a:pt x="432" y="468"/>
                  </a:lnTo>
                  <a:lnTo>
                    <a:pt x="434" y="475"/>
                  </a:lnTo>
                  <a:lnTo>
                    <a:pt x="436" y="481"/>
                  </a:lnTo>
                  <a:lnTo>
                    <a:pt x="438" y="489"/>
                  </a:lnTo>
                  <a:lnTo>
                    <a:pt x="438" y="496"/>
                  </a:lnTo>
                  <a:lnTo>
                    <a:pt x="440" y="502"/>
                  </a:lnTo>
                  <a:lnTo>
                    <a:pt x="441" y="508"/>
                  </a:lnTo>
                  <a:lnTo>
                    <a:pt x="443" y="515"/>
                  </a:lnTo>
                  <a:lnTo>
                    <a:pt x="443" y="521"/>
                  </a:lnTo>
                  <a:lnTo>
                    <a:pt x="445" y="529"/>
                  </a:lnTo>
                  <a:lnTo>
                    <a:pt x="445" y="534"/>
                  </a:lnTo>
                  <a:lnTo>
                    <a:pt x="447" y="540"/>
                  </a:lnTo>
                  <a:lnTo>
                    <a:pt x="447" y="546"/>
                  </a:lnTo>
                  <a:lnTo>
                    <a:pt x="449" y="551"/>
                  </a:lnTo>
                  <a:lnTo>
                    <a:pt x="449" y="557"/>
                  </a:lnTo>
                  <a:lnTo>
                    <a:pt x="449" y="563"/>
                  </a:lnTo>
                  <a:lnTo>
                    <a:pt x="449" y="568"/>
                  </a:lnTo>
                  <a:lnTo>
                    <a:pt x="451" y="576"/>
                  </a:lnTo>
                  <a:lnTo>
                    <a:pt x="449" y="580"/>
                  </a:lnTo>
                  <a:lnTo>
                    <a:pt x="449" y="586"/>
                  </a:lnTo>
                  <a:lnTo>
                    <a:pt x="449" y="591"/>
                  </a:lnTo>
                  <a:lnTo>
                    <a:pt x="449" y="597"/>
                  </a:lnTo>
                  <a:lnTo>
                    <a:pt x="449" y="603"/>
                  </a:lnTo>
                  <a:lnTo>
                    <a:pt x="449" y="608"/>
                  </a:lnTo>
                  <a:lnTo>
                    <a:pt x="449" y="612"/>
                  </a:lnTo>
                  <a:lnTo>
                    <a:pt x="449" y="618"/>
                  </a:lnTo>
                  <a:lnTo>
                    <a:pt x="445" y="627"/>
                  </a:lnTo>
                  <a:lnTo>
                    <a:pt x="443" y="637"/>
                  </a:lnTo>
                  <a:lnTo>
                    <a:pt x="441" y="646"/>
                  </a:lnTo>
                  <a:lnTo>
                    <a:pt x="440" y="656"/>
                  </a:lnTo>
                  <a:lnTo>
                    <a:pt x="434" y="664"/>
                  </a:lnTo>
                  <a:lnTo>
                    <a:pt x="430" y="673"/>
                  </a:lnTo>
                  <a:lnTo>
                    <a:pt x="426" y="681"/>
                  </a:lnTo>
                  <a:lnTo>
                    <a:pt x="422" y="688"/>
                  </a:lnTo>
                  <a:lnTo>
                    <a:pt x="417" y="696"/>
                  </a:lnTo>
                  <a:lnTo>
                    <a:pt x="411" y="702"/>
                  </a:lnTo>
                  <a:lnTo>
                    <a:pt x="403" y="707"/>
                  </a:lnTo>
                  <a:lnTo>
                    <a:pt x="398" y="715"/>
                  </a:lnTo>
                  <a:lnTo>
                    <a:pt x="390" y="719"/>
                  </a:lnTo>
                  <a:lnTo>
                    <a:pt x="383" y="726"/>
                  </a:lnTo>
                  <a:lnTo>
                    <a:pt x="375" y="730"/>
                  </a:lnTo>
                  <a:lnTo>
                    <a:pt x="367" y="736"/>
                  </a:lnTo>
                  <a:lnTo>
                    <a:pt x="358" y="738"/>
                  </a:lnTo>
                  <a:lnTo>
                    <a:pt x="348" y="741"/>
                  </a:lnTo>
                  <a:lnTo>
                    <a:pt x="339" y="743"/>
                  </a:lnTo>
                  <a:lnTo>
                    <a:pt x="329" y="747"/>
                  </a:lnTo>
                  <a:lnTo>
                    <a:pt x="318" y="749"/>
                  </a:lnTo>
                  <a:lnTo>
                    <a:pt x="308" y="753"/>
                  </a:lnTo>
                  <a:lnTo>
                    <a:pt x="297" y="755"/>
                  </a:lnTo>
                  <a:lnTo>
                    <a:pt x="287" y="759"/>
                  </a:lnTo>
                  <a:lnTo>
                    <a:pt x="282" y="759"/>
                  </a:lnTo>
                  <a:lnTo>
                    <a:pt x="276" y="759"/>
                  </a:lnTo>
                  <a:lnTo>
                    <a:pt x="270" y="760"/>
                  </a:lnTo>
                  <a:lnTo>
                    <a:pt x="267" y="760"/>
                  </a:lnTo>
                  <a:lnTo>
                    <a:pt x="261" y="760"/>
                  </a:lnTo>
                  <a:lnTo>
                    <a:pt x="255" y="762"/>
                  </a:lnTo>
                  <a:lnTo>
                    <a:pt x="249" y="762"/>
                  </a:lnTo>
                  <a:lnTo>
                    <a:pt x="246" y="764"/>
                  </a:lnTo>
                  <a:lnTo>
                    <a:pt x="240" y="764"/>
                  </a:lnTo>
                  <a:lnTo>
                    <a:pt x="234" y="764"/>
                  </a:lnTo>
                  <a:lnTo>
                    <a:pt x="228" y="764"/>
                  </a:lnTo>
                  <a:lnTo>
                    <a:pt x="225" y="764"/>
                  </a:lnTo>
                  <a:lnTo>
                    <a:pt x="219" y="764"/>
                  </a:lnTo>
                  <a:lnTo>
                    <a:pt x="213" y="764"/>
                  </a:lnTo>
                  <a:lnTo>
                    <a:pt x="208" y="764"/>
                  </a:lnTo>
                  <a:lnTo>
                    <a:pt x="202" y="766"/>
                  </a:lnTo>
                  <a:lnTo>
                    <a:pt x="196" y="764"/>
                  </a:lnTo>
                  <a:lnTo>
                    <a:pt x="190" y="764"/>
                  </a:lnTo>
                  <a:lnTo>
                    <a:pt x="185" y="764"/>
                  </a:lnTo>
                  <a:lnTo>
                    <a:pt x="181" y="764"/>
                  </a:lnTo>
                  <a:lnTo>
                    <a:pt x="170" y="762"/>
                  </a:lnTo>
                  <a:lnTo>
                    <a:pt x="160" y="760"/>
                  </a:lnTo>
                  <a:lnTo>
                    <a:pt x="151" y="759"/>
                  </a:lnTo>
                  <a:lnTo>
                    <a:pt x="141" y="755"/>
                  </a:lnTo>
                  <a:lnTo>
                    <a:pt x="130" y="753"/>
                  </a:lnTo>
                  <a:lnTo>
                    <a:pt x="122" y="749"/>
                  </a:lnTo>
                  <a:lnTo>
                    <a:pt x="112" y="745"/>
                  </a:lnTo>
                  <a:lnTo>
                    <a:pt x="103" y="741"/>
                  </a:lnTo>
                  <a:lnTo>
                    <a:pt x="93" y="736"/>
                  </a:lnTo>
                  <a:lnTo>
                    <a:pt x="86" y="730"/>
                  </a:lnTo>
                  <a:lnTo>
                    <a:pt x="78" y="724"/>
                  </a:lnTo>
                  <a:lnTo>
                    <a:pt x="71" y="717"/>
                  </a:lnTo>
                  <a:lnTo>
                    <a:pt x="65" y="709"/>
                  </a:lnTo>
                  <a:lnTo>
                    <a:pt x="59" y="702"/>
                  </a:lnTo>
                  <a:lnTo>
                    <a:pt x="52" y="692"/>
                  </a:lnTo>
                  <a:lnTo>
                    <a:pt x="46" y="683"/>
                  </a:lnTo>
                  <a:lnTo>
                    <a:pt x="40" y="673"/>
                  </a:lnTo>
                  <a:lnTo>
                    <a:pt x="34" y="664"/>
                  </a:lnTo>
                  <a:lnTo>
                    <a:pt x="33" y="656"/>
                  </a:lnTo>
                  <a:lnTo>
                    <a:pt x="29" y="650"/>
                  </a:lnTo>
                  <a:lnTo>
                    <a:pt x="27" y="645"/>
                  </a:lnTo>
                  <a:lnTo>
                    <a:pt x="25" y="639"/>
                  </a:lnTo>
                  <a:lnTo>
                    <a:pt x="23" y="631"/>
                  </a:lnTo>
                  <a:lnTo>
                    <a:pt x="21" y="625"/>
                  </a:lnTo>
                  <a:lnTo>
                    <a:pt x="19" y="620"/>
                  </a:lnTo>
                  <a:lnTo>
                    <a:pt x="17" y="614"/>
                  </a:lnTo>
                  <a:lnTo>
                    <a:pt x="15" y="608"/>
                  </a:lnTo>
                  <a:lnTo>
                    <a:pt x="14" y="601"/>
                  </a:lnTo>
                  <a:lnTo>
                    <a:pt x="12" y="595"/>
                  </a:lnTo>
                  <a:lnTo>
                    <a:pt x="12" y="587"/>
                  </a:lnTo>
                  <a:lnTo>
                    <a:pt x="10" y="582"/>
                  </a:lnTo>
                  <a:lnTo>
                    <a:pt x="8" y="574"/>
                  </a:lnTo>
                  <a:lnTo>
                    <a:pt x="6" y="568"/>
                  </a:lnTo>
                  <a:lnTo>
                    <a:pt x="6" y="561"/>
                  </a:lnTo>
                  <a:lnTo>
                    <a:pt x="4" y="553"/>
                  </a:lnTo>
                  <a:lnTo>
                    <a:pt x="4" y="546"/>
                  </a:lnTo>
                  <a:lnTo>
                    <a:pt x="2" y="540"/>
                  </a:lnTo>
                  <a:lnTo>
                    <a:pt x="2" y="532"/>
                  </a:lnTo>
                  <a:lnTo>
                    <a:pt x="2" y="525"/>
                  </a:lnTo>
                  <a:lnTo>
                    <a:pt x="0" y="519"/>
                  </a:lnTo>
                  <a:lnTo>
                    <a:pt x="0" y="511"/>
                  </a:lnTo>
                  <a:lnTo>
                    <a:pt x="0" y="506"/>
                  </a:lnTo>
                  <a:lnTo>
                    <a:pt x="0" y="498"/>
                  </a:lnTo>
                  <a:lnTo>
                    <a:pt x="0" y="491"/>
                  </a:lnTo>
                  <a:lnTo>
                    <a:pt x="0" y="481"/>
                  </a:lnTo>
                  <a:lnTo>
                    <a:pt x="0" y="475"/>
                  </a:lnTo>
                  <a:lnTo>
                    <a:pt x="0" y="468"/>
                  </a:lnTo>
                  <a:lnTo>
                    <a:pt x="0" y="460"/>
                  </a:lnTo>
                  <a:lnTo>
                    <a:pt x="0" y="453"/>
                  </a:lnTo>
                  <a:lnTo>
                    <a:pt x="0" y="447"/>
                  </a:lnTo>
                  <a:lnTo>
                    <a:pt x="0" y="439"/>
                  </a:lnTo>
                  <a:lnTo>
                    <a:pt x="0" y="432"/>
                  </a:lnTo>
                  <a:lnTo>
                    <a:pt x="2" y="424"/>
                  </a:lnTo>
                  <a:lnTo>
                    <a:pt x="2" y="418"/>
                  </a:lnTo>
                  <a:lnTo>
                    <a:pt x="2" y="411"/>
                  </a:lnTo>
                  <a:lnTo>
                    <a:pt x="4" y="403"/>
                  </a:lnTo>
                  <a:lnTo>
                    <a:pt x="4" y="397"/>
                  </a:lnTo>
                  <a:lnTo>
                    <a:pt x="6" y="392"/>
                  </a:lnTo>
                  <a:lnTo>
                    <a:pt x="6" y="384"/>
                  </a:lnTo>
                  <a:lnTo>
                    <a:pt x="8" y="376"/>
                  </a:lnTo>
                  <a:lnTo>
                    <a:pt x="10" y="371"/>
                  </a:lnTo>
                  <a:lnTo>
                    <a:pt x="12" y="365"/>
                  </a:lnTo>
                  <a:lnTo>
                    <a:pt x="12" y="357"/>
                  </a:lnTo>
                  <a:lnTo>
                    <a:pt x="14" y="352"/>
                  </a:lnTo>
                  <a:lnTo>
                    <a:pt x="15" y="346"/>
                  </a:lnTo>
                  <a:lnTo>
                    <a:pt x="17" y="340"/>
                  </a:lnTo>
                  <a:lnTo>
                    <a:pt x="19" y="335"/>
                  </a:lnTo>
                  <a:lnTo>
                    <a:pt x="21" y="329"/>
                  </a:lnTo>
                  <a:lnTo>
                    <a:pt x="23" y="323"/>
                  </a:lnTo>
                  <a:lnTo>
                    <a:pt x="25" y="318"/>
                  </a:lnTo>
                  <a:lnTo>
                    <a:pt x="29" y="308"/>
                  </a:lnTo>
                  <a:lnTo>
                    <a:pt x="34" y="299"/>
                  </a:lnTo>
                  <a:lnTo>
                    <a:pt x="38" y="289"/>
                  </a:lnTo>
                  <a:lnTo>
                    <a:pt x="44" y="280"/>
                  </a:lnTo>
                  <a:lnTo>
                    <a:pt x="48" y="272"/>
                  </a:lnTo>
                  <a:lnTo>
                    <a:pt x="54" y="262"/>
                  </a:lnTo>
                  <a:lnTo>
                    <a:pt x="57" y="255"/>
                  </a:lnTo>
                  <a:lnTo>
                    <a:pt x="63" y="245"/>
                  </a:lnTo>
                  <a:lnTo>
                    <a:pt x="67" y="238"/>
                  </a:lnTo>
                  <a:lnTo>
                    <a:pt x="73" y="232"/>
                  </a:lnTo>
                  <a:lnTo>
                    <a:pt x="74" y="224"/>
                  </a:lnTo>
                  <a:lnTo>
                    <a:pt x="78" y="219"/>
                  </a:lnTo>
                  <a:lnTo>
                    <a:pt x="82" y="213"/>
                  </a:lnTo>
                  <a:lnTo>
                    <a:pt x="86" y="207"/>
                  </a:lnTo>
                  <a:lnTo>
                    <a:pt x="90" y="202"/>
                  </a:lnTo>
                  <a:lnTo>
                    <a:pt x="93" y="198"/>
                  </a:lnTo>
                  <a:lnTo>
                    <a:pt x="97" y="192"/>
                  </a:lnTo>
                  <a:lnTo>
                    <a:pt x="101" y="188"/>
                  </a:lnTo>
                  <a:lnTo>
                    <a:pt x="105" y="181"/>
                  </a:lnTo>
                  <a:lnTo>
                    <a:pt x="111" y="173"/>
                  </a:lnTo>
                  <a:lnTo>
                    <a:pt x="114" y="167"/>
                  </a:lnTo>
                  <a:lnTo>
                    <a:pt x="118" y="164"/>
                  </a:lnTo>
                  <a:lnTo>
                    <a:pt x="124" y="158"/>
                  </a:lnTo>
                  <a:lnTo>
                    <a:pt x="126" y="156"/>
                  </a:lnTo>
                  <a:lnTo>
                    <a:pt x="183" y="226"/>
                  </a:lnTo>
                  <a:lnTo>
                    <a:pt x="177" y="232"/>
                  </a:lnTo>
                  <a:lnTo>
                    <a:pt x="175" y="236"/>
                  </a:lnTo>
                  <a:lnTo>
                    <a:pt x="171" y="242"/>
                  </a:lnTo>
                  <a:lnTo>
                    <a:pt x="170" y="245"/>
                  </a:lnTo>
                  <a:lnTo>
                    <a:pt x="164" y="255"/>
                  </a:lnTo>
                  <a:lnTo>
                    <a:pt x="160" y="262"/>
                  </a:lnTo>
                  <a:lnTo>
                    <a:pt x="154" y="268"/>
                  </a:lnTo>
                  <a:lnTo>
                    <a:pt x="152" y="274"/>
                  </a:lnTo>
                  <a:lnTo>
                    <a:pt x="149" y="280"/>
                  </a:lnTo>
                  <a:lnTo>
                    <a:pt x="147" y="287"/>
                  </a:lnTo>
                  <a:lnTo>
                    <a:pt x="143" y="291"/>
                  </a:lnTo>
                  <a:lnTo>
                    <a:pt x="139" y="297"/>
                  </a:lnTo>
                  <a:lnTo>
                    <a:pt x="137" y="304"/>
                  </a:lnTo>
                  <a:lnTo>
                    <a:pt x="133" y="312"/>
                  </a:lnTo>
                  <a:lnTo>
                    <a:pt x="130" y="316"/>
                  </a:lnTo>
                  <a:lnTo>
                    <a:pt x="128" y="319"/>
                  </a:lnTo>
                  <a:lnTo>
                    <a:pt x="126" y="325"/>
                  </a:lnTo>
                  <a:lnTo>
                    <a:pt x="126" y="331"/>
                  </a:lnTo>
                  <a:lnTo>
                    <a:pt x="122" y="337"/>
                  </a:lnTo>
                  <a:lnTo>
                    <a:pt x="120" y="342"/>
                  </a:lnTo>
                  <a:lnTo>
                    <a:pt x="116" y="348"/>
                  </a:lnTo>
                  <a:lnTo>
                    <a:pt x="114" y="356"/>
                  </a:lnTo>
                  <a:lnTo>
                    <a:pt x="111" y="361"/>
                  </a:lnTo>
                  <a:lnTo>
                    <a:pt x="109" y="369"/>
                  </a:lnTo>
                  <a:lnTo>
                    <a:pt x="105" y="376"/>
                  </a:lnTo>
                  <a:lnTo>
                    <a:pt x="103" y="384"/>
                  </a:lnTo>
                  <a:lnTo>
                    <a:pt x="99" y="392"/>
                  </a:lnTo>
                  <a:lnTo>
                    <a:pt x="99" y="399"/>
                  </a:lnTo>
                  <a:lnTo>
                    <a:pt x="97" y="409"/>
                  </a:lnTo>
                  <a:lnTo>
                    <a:pt x="97" y="418"/>
                  </a:lnTo>
                  <a:lnTo>
                    <a:pt x="95" y="426"/>
                  </a:lnTo>
                  <a:lnTo>
                    <a:pt x="93" y="434"/>
                  </a:lnTo>
                  <a:lnTo>
                    <a:pt x="93" y="443"/>
                  </a:lnTo>
                  <a:lnTo>
                    <a:pt x="93" y="451"/>
                  </a:lnTo>
                  <a:lnTo>
                    <a:pt x="93" y="460"/>
                  </a:lnTo>
                  <a:lnTo>
                    <a:pt x="93" y="470"/>
                  </a:lnTo>
                  <a:lnTo>
                    <a:pt x="93" y="477"/>
                  </a:lnTo>
                  <a:lnTo>
                    <a:pt x="95" y="489"/>
                  </a:lnTo>
                  <a:lnTo>
                    <a:pt x="95" y="496"/>
                  </a:lnTo>
                  <a:lnTo>
                    <a:pt x="95" y="504"/>
                  </a:lnTo>
                  <a:lnTo>
                    <a:pt x="97" y="513"/>
                  </a:lnTo>
                  <a:lnTo>
                    <a:pt x="99" y="521"/>
                  </a:lnTo>
                  <a:lnTo>
                    <a:pt x="99" y="530"/>
                  </a:lnTo>
                  <a:lnTo>
                    <a:pt x="101" y="538"/>
                  </a:lnTo>
                  <a:lnTo>
                    <a:pt x="103" y="548"/>
                  </a:lnTo>
                  <a:lnTo>
                    <a:pt x="107" y="555"/>
                  </a:lnTo>
                  <a:lnTo>
                    <a:pt x="109" y="563"/>
                  </a:lnTo>
                  <a:lnTo>
                    <a:pt x="111" y="570"/>
                  </a:lnTo>
                  <a:lnTo>
                    <a:pt x="112" y="578"/>
                  </a:lnTo>
                  <a:lnTo>
                    <a:pt x="116" y="586"/>
                  </a:lnTo>
                  <a:lnTo>
                    <a:pt x="118" y="593"/>
                  </a:lnTo>
                  <a:lnTo>
                    <a:pt x="122" y="599"/>
                  </a:lnTo>
                  <a:lnTo>
                    <a:pt x="126" y="606"/>
                  </a:lnTo>
                  <a:lnTo>
                    <a:pt x="128" y="612"/>
                  </a:lnTo>
                  <a:lnTo>
                    <a:pt x="131" y="618"/>
                  </a:lnTo>
                  <a:lnTo>
                    <a:pt x="135" y="624"/>
                  </a:lnTo>
                  <a:lnTo>
                    <a:pt x="139" y="627"/>
                  </a:lnTo>
                  <a:lnTo>
                    <a:pt x="143" y="633"/>
                  </a:lnTo>
                  <a:lnTo>
                    <a:pt x="147" y="637"/>
                  </a:lnTo>
                  <a:lnTo>
                    <a:pt x="152" y="641"/>
                  </a:lnTo>
                  <a:lnTo>
                    <a:pt x="158" y="645"/>
                  </a:lnTo>
                  <a:lnTo>
                    <a:pt x="164" y="648"/>
                  </a:lnTo>
                  <a:lnTo>
                    <a:pt x="168" y="648"/>
                  </a:lnTo>
                  <a:lnTo>
                    <a:pt x="173" y="652"/>
                  </a:lnTo>
                  <a:lnTo>
                    <a:pt x="179" y="654"/>
                  </a:lnTo>
                  <a:lnTo>
                    <a:pt x="185" y="658"/>
                  </a:lnTo>
                  <a:lnTo>
                    <a:pt x="190" y="658"/>
                  </a:lnTo>
                  <a:lnTo>
                    <a:pt x="198" y="660"/>
                  </a:lnTo>
                  <a:lnTo>
                    <a:pt x="204" y="662"/>
                  </a:lnTo>
                  <a:lnTo>
                    <a:pt x="211" y="664"/>
                  </a:lnTo>
                  <a:lnTo>
                    <a:pt x="217" y="664"/>
                  </a:lnTo>
                  <a:lnTo>
                    <a:pt x="223" y="664"/>
                  </a:lnTo>
                  <a:lnTo>
                    <a:pt x="230" y="664"/>
                  </a:lnTo>
                  <a:lnTo>
                    <a:pt x="236" y="664"/>
                  </a:lnTo>
                  <a:lnTo>
                    <a:pt x="242" y="664"/>
                  </a:lnTo>
                  <a:lnTo>
                    <a:pt x="247" y="664"/>
                  </a:lnTo>
                  <a:lnTo>
                    <a:pt x="255" y="662"/>
                  </a:lnTo>
                  <a:lnTo>
                    <a:pt x="261" y="662"/>
                  </a:lnTo>
                  <a:lnTo>
                    <a:pt x="267" y="660"/>
                  </a:lnTo>
                  <a:lnTo>
                    <a:pt x="272" y="660"/>
                  </a:lnTo>
                  <a:lnTo>
                    <a:pt x="278" y="658"/>
                  </a:lnTo>
                  <a:lnTo>
                    <a:pt x="284" y="656"/>
                  </a:lnTo>
                  <a:lnTo>
                    <a:pt x="289" y="654"/>
                  </a:lnTo>
                  <a:lnTo>
                    <a:pt x="295" y="652"/>
                  </a:lnTo>
                  <a:lnTo>
                    <a:pt x="301" y="648"/>
                  </a:lnTo>
                  <a:lnTo>
                    <a:pt x="306" y="648"/>
                  </a:lnTo>
                  <a:lnTo>
                    <a:pt x="314" y="641"/>
                  </a:lnTo>
                  <a:lnTo>
                    <a:pt x="324" y="635"/>
                  </a:lnTo>
                  <a:lnTo>
                    <a:pt x="331" y="627"/>
                  </a:lnTo>
                  <a:lnTo>
                    <a:pt x="337" y="620"/>
                  </a:lnTo>
                  <a:lnTo>
                    <a:pt x="339" y="614"/>
                  </a:lnTo>
                  <a:lnTo>
                    <a:pt x="341" y="610"/>
                  </a:lnTo>
                  <a:lnTo>
                    <a:pt x="343" y="605"/>
                  </a:lnTo>
                  <a:lnTo>
                    <a:pt x="344" y="599"/>
                  </a:lnTo>
                  <a:lnTo>
                    <a:pt x="346" y="593"/>
                  </a:lnTo>
                  <a:lnTo>
                    <a:pt x="348" y="587"/>
                  </a:lnTo>
                  <a:lnTo>
                    <a:pt x="348" y="582"/>
                  </a:lnTo>
                  <a:lnTo>
                    <a:pt x="350" y="576"/>
                  </a:lnTo>
                  <a:lnTo>
                    <a:pt x="350" y="568"/>
                  </a:lnTo>
                  <a:lnTo>
                    <a:pt x="350" y="561"/>
                  </a:lnTo>
                  <a:lnTo>
                    <a:pt x="350" y="553"/>
                  </a:lnTo>
                  <a:lnTo>
                    <a:pt x="350" y="548"/>
                  </a:lnTo>
                  <a:lnTo>
                    <a:pt x="348" y="538"/>
                  </a:lnTo>
                  <a:lnTo>
                    <a:pt x="346" y="530"/>
                  </a:lnTo>
                  <a:lnTo>
                    <a:pt x="346" y="523"/>
                  </a:lnTo>
                  <a:lnTo>
                    <a:pt x="344" y="515"/>
                  </a:lnTo>
                  <a:lnTo>
                    <a:pt x="343" y="506"/>
                  </a:lnTo>
                  <a:lnTo>
                    <a:pt x="339" y="496"/>
                  </a:lnTo>
                  <a:lnTo>
                    <a:pt x="337" y="487"/>
                  </a:lnTo>
                  <a:lnTo>
                    <a:pt x="333" y="475"/>
                  </a:lnTo>
                  <a:lnTo>
                    <a:pt x="331" y="470"/>
                  </a:lnTo>
                  <a:lnTo>
                    <a:pt x="329" y="466"/>
                  </a:lnTo>
                  <a:lnTo>
                    <a:pt x="327" y="460"/>
                  </a:lnTo>
                  <a:lnTo>
                    <a:pt x="325" y="454"/>
                  </a:lnTo>
                  <a:lnTo>
                    <a:pt x="324" y="449"/>
                  </a:lnTo>
                  <a:lnTo>
                    <a:pt x="322" y="443"/>
                  </a:lnTo>
                  <a:lnTo>
                    <a:pt x="320" y="437"/>
                  </a:lnTo>
                  <a:lnTo>
                    <a:pt x="318" y="434"/>
                  </a:lnTo>
                  <a:lnTo>
                    <a:pt x="316" y="426"/>
                  </a:lnTo>
                  <a:lnTo>
                    <a:pt x="312" y="420"/>
                  </a:lnTo>
                  <a:lnTo>
                    <a:pt x="308" y="415"/>
                  </a:lnTo>
                  <a:lnTo>
                    <a:pt x="306" y="409"/>
                  </a:lnTo>
                  <a:lnTo>
                    <a:pt x="305" y="401"/>
                  </a:lnTo>
                  <a:lnTo>
                    <a:pt x="301" y="395"/>
                  </a:lnTo>
                  <a:lnTo>
                    <a:pt x="297" y="388"/>
                  </a:lnTo>
                  <a:lnTo>
                    <a:pt x="295" y="382"/>
                  </a:lnTo>
                  <a:lnTo>
                    <a:pt x="291" y="375"/>
                  </a:lnTo>
                  <a:lnTo>
                    <a:pt x="289" y="369"/>
                  </a:lnTo>
                  <a:lnTo>
                    <a:pt x="286" y="361"/>
                  </a:lnTo>
                  <a:lnTo>
                    <a:pt x="284" y="356"/>
                  </a:lnTo>
                  <a:lnTo>
                    <a:pt x="280" y="348"/>
                  </a:lnTo>
                  <a:lnTo>
                    <a:pt x="278" y="340"/>
                  </a:lnTo>
                  <a:lnTo>
                    <a:pt x="274" y="335"/>
                  </a:lnTo>
                  <a:lnTo>
                    <a:pt x="272" y="327"/>
                  </a:lnTo>
                  <a:lnTo>
                    <a:pt x="268" y="319"/>
                  </a:lnTo>
                  <a:lnTo>
                    <a:pt x="265" y="312"/>
                  </a:lnTo>
                  <a:lnTo>
                    <a:pt x="261" y="304"/>
                  </a:lnTo>
                  <a:lnTo>
                    <a:pt x="259" y="299"/>
                  </a:lnTo>
                  <a:lnTo>
                    <a:pt x="255" y="291"/>
                  </a:lnTo>
                  <a:lnTo>
                    <a:pt x="253" y="283"/>
                  </a:lnTo>
                  <a:lnTo>
                    <a:pt x="249" y="276"/>
                  </a:lnTo>
                  <a:lnTo>
                    <a:pt x="247" y="270"/>
                  </a:lnTo>
                  <a:lnTo>
                    <a:pt x="244" y="262"/>
                  </a:lnTo>
                  <a:lnTo>
                    <a:pt x="240" y="257"/>
                  </a:lnTo>
                  <a:lnTo>
                    <a:pt x="238" y="249"/>
                  </a:lnTo>
                  <a:lnTo>
                    <a:pt x="234" y="242"/>
                  </a:lnTo>
                  <a:lnTo>
                    <a:pt x="232" y="236"/>
                  </a:lnTo>
                  <a:lnTo>
                    <a:pt x="228" y="228"/>
                  </a:lnTo>
                  <a:lnTo>
                    <a:pt x="227" y="223"/>
                  </a:lnTo>
                  <a:lnTo>
                    <a:pt x="223" y="217"/>
                  </a:lnTo>
                  <a:lnTo>
                    <a:pt x="219" y="209"/>
                  </a:lnTo>
                  <a:lnTo>
                    <a:pt x="215" y="204"/>
                  </a:lnTo>
                  <a:lnTo>
                    <a:pt x="213" y="196"/>
                  </a:lnTo>
                  <a:lnTo>
                    <a:pt x="209" y="190"/>
                  </a:lnTo>
                  <a:lnTo>
                    <a:pt x="208" y="185"/>
                  </a:lnTo>
                  <a:lnTo>
                    <a:pt x="204" y="179"/>
                  </a:lnTo>
                  <a:lnTo>
                    <a:pt x="202" y="173"/>
                  </a:lnTo>
                  <a:lnTo>
                    <a:pt x="200" y="167"/>
                  </a:lnTo>
                  <a:lnTo>
                    <a:pt x="196" y="162"/>
                  </a:lnTo>
                  <a:lnTo>
                    <a:pt x="194" y="156"/>
                  </a:lnTo>
                  <a:lnTo>
                    <a:pt x="192" y="150"/>
                  </a:lnTo>
                  <a:lnTo>
                    <a:pt x="190" y="146"/>
                  </a:lnTo>
                  <a:lnTo>
                    <a:pt x="185" y="137"/>
                  </a:lnTo>
                  <a:lnTo>
                    <a:pt x="183" y="129"/>
                  </a:lnTo>
                  <a:lnTo>
                    <a:pt x="177" y="120"/>
                  </a:lnTo>
                  <a:lnTo>
                    <a:pt x="175" y="114"/>
                  </a:lnTo>
                  <a:lnTo>
                    <a:pt x="171" y="107"/>
                  </a:lnTo>
                  <a:lnTo>
                    <a:pt x="170" y="103"/>
                  </a:lnTo>
                  <a:lnTo>
                    <a:pt x="166" y="95"/>
                  </a:lnTo>
                  <a:lnTo>
                    <a:pt x="166" y="93"/>
                  </a:lnTo>
                  <a:lnTo>
                    <a:pt x="227" y="0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114"/>
            <p:cNvSpPr>
              <a:spLocks/>
            </p:cNvSpPr>
            <p:nvPr/>
          </p:nvSpPr>
          <p:spPr bwMode="auto">
            <a:xfrm>
              <a:off x="3445" y="2783"/>
              <a:ext cx="49" cy="66"/>
            </a:xfrm>
            <a:custGeom>
              <a:avLst/>
              <a:gdLst>
                <a:gd name="T0" fmla="*/ 40 w 99"/>
                <a:gd name="T1" fmla="*/ 0 h 133"/>
                <a:gd name="T2" fmla="*/ 0 w 99"/>
                <a:gd name="T3" fmla="*/ 63 h 133"/>
                <a:gd name="T4" fmla="*/ 5 w 99"/>
                <a:gd name="T5" fmla="*/ 124 h 133"/>
                <a:gd name="T6" fmla="*/ 57 w 99"/>
                <a:gd name="T7" fmla="*/ 133 h 133"/>
                <a:gd name="T8" fmla="*/ 99 w 99"/>
                <a:gd name="T9" fmla="*/ 74 h 133"/>
                <a:gd name="T10" fmla="*/ 93 w 99"/>
                <a:gd name="T11" fmla="*/ 15 h 133"/>
                <a:gd name="T12" fmla="*/ 40 w 99"/>
                <a:gd name="T13" fmla="*/ 0 h 133"/>
                <a:gd name="T14" fmla="*/ 40 w 99"/>
                <a:gd name="T1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9" h="133">
                  <a:moveTo>
                    <a:pt x="40" y="0"/>
                  </a:moveTo>
                  <a:lnTo>
                    <a:pt x="0" y="63"/>
                  </a:lnTo>
                  <a:lnTo>
                    <a:pt x="5" y="124"/>
                  </a:lnTo>
                  <a:lnTo>
                    <a:pt x="57" y="133"/>
                  </a:lnTo>
                  <a:lnTo>
                    <a:pt x="99" y="74"/>
                  </a:lnTo>
                  <a:lnTo>
                    <a:pt x="93" y="15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15"/>
            <p:cNvSpPr>
              <a:spLocks/>
            </p:cNvSpPr>
            <p:nvPr/>
          </p:nvSpPr>
          <p:spPr bwMode="auto">
            <a:xfrm>
              <a:off x="3675" y="2241"/>
              <a:ext cx="185" cy="123"/>
            </a:xfrm>
            <a:custGeom>
              <a:avLst/>
              <a:gdLst>
                <a:gd name="T0" fmla="*/ 17 w 371"/>
                <a:gd name="T1" fmla="*/ 53 h 247"/>
                <a:gd name="T2" fmla="*/ 36 w 371"/>
                <a:gd name="T3" fmla="*/ 40 h 247"/>
                <a:gd name="T4" fmla="*/ 53 w 371"/>
                <a:gd name="T5" fmla="*/ 32 h 247"/>
                <a:gd name="T6" fmla="*/ 68 w 371"/>
                <a:gd name="T7" fmla="*/ 23 h 247"/>
                <a:gd name="T8" fmla="*/ 87 w 371"/>
                <a:gd name="T9" fmla="*/ 15 h 247"/>
                <a:gd name="T10" fmla="*/ 103 w 371"/>
                <a:gd name="T11" fmla="*/ 7 h 247"/>
                <a:gd name="T12" fmla="*/ 116 w 371"/>
                <a:gd name="T13" fmla="*/ 4 h 247"/>
                <a:gd name="T14" fmla="*/ 133 w 371"/>
                <a:gd name="T15" fmla="*/ 0 h 247"/>
                <a:gd name="T16" fmla="*/ 148 w 371"/>
                <a:gd name="T17" fmla="*/ 49 h 247"/>
                <a:gd name="T18" fmla="*/ 167 w 371"/>
                <a:gd name="T19" fmla="*/ 45 h 247"/>
                <a:gd name="T20" fmla="*/ 188 w 371"/>
                <a:gd name="T21" fmla="*/ 40 h 247"/>
                <a:gd name="T22" fmla="*/ 213 w 371"/>
                <a:gd name="T23" fmla="*/ 36 h 247"/>
                <a:gd name="T24" fmla="*/ 238 w 371"/>
                <a:gd name="T25" fmla="*/ 34 h 247"/>
                <a:gd name="T26" fmla="*/ 262 w 371"/>
                <a:gd name="T27" fmla="*/ 34 h 247"/>
                <a:gd name="T28" fmla="*/ 283 w 371"/>
                <a:gd name="T29" fmla="*/ 34 h 247"/>
                <a:gd name="T30" fmla="*/ 300 w 371"/>
                <a:gd name="T31" fmla="*/ 42 h 247"/>
                <a:gd name="T32" fmla="*/ 329 w 371"/>
                <a:gd name="T33" fmla="*/ 57 h 247"/>
                <a:gd name="T34" fmla="*/ 352 w 371"/>
                <a:gd name="T35" fmla="*/ 72 h 247"/>
                <a:gd name="T36" fmla="*/ 369 w 371"/>
                <a:gd name="T37" fmla="*/ 87 h 247"/>
                <a:gd name="T38" fmla="*/ 367 w 371"/>
                <a:gd name="T39" fmla="*/ 91 h 247"/>
                <a:gd name="T40" fmla="*/ 346 w 371"/>
                <a:gd name="T41" fmla="*/ 91 h 247"/>
                <a:gd name="T42" fmla="*/ 327 w 371"/>
                <a:gd name="T43" fmla="*/ 95 h 247"/>
                <a:gd name="T44" fmla="*/ 310 w 371"/>
                <a:gd name="T45" fmla="*/ 97 h 247"/>
                <a:gd name="T46" fmla="*/ 291 w 371"/>
                <a:gd name="T47" fmla="*/ 99 h 247"/>
                <a:gd name="T48" fmla="*/ 270 w 371"/>
                <a:gd name="T49" fmla="*/ 101 h 247"/>
                <a:gd name="T50" fmla="*/ 249 w 371"/>
                <a:gd name="T51" fmla="*/ 104 h 247"/>
                <a:gd name="T52" fmla="*/ 226 w 371"/>
                <a:gd name="T53" fmla="*/ 108 h 247"/>
                <a:gd name="T54" fmla="*/ 207 w 371"/>
                <a:gd name="T55" fmla="*/ 114 h 247"/>
                <a:gd name="T56" fmla="*/ 184 w 371"/>
                <a:gd name="T57" fmla="*/ 118 h 247"/>
                <a:gd name="T58" fmla="*/ 165 w 371"/>
                <a:gd name="T59" fmla="*/ 125 h 247"/>
                <a:gd name="T60" fmla="*/ 146 w 371"/>
                <a:gd name="T61" fmla="*/ 131 h 247"/>
                <a:gd name="T62" fmla="*/ 129 w 371"/>
                <a:gd name="T63" fmla="*/ 139 h 247"/>
                <a:gd name="T64" fmla="*/ 99 w 371"/>
                <a:gd name="T65" fmla="*/ 154 h 247"/>
                <a:gd name="T66" fmla="*/ 74 w 371"/>
                <a:gd name="T67" fmla="*/ 169 h 247"/>
                <a:gd name="T68" fmla="*/ 53 w 371"/>
                <a:gd name="T69" fmla="*/ 186 h 247"/>
                <a:gd name="T70" fmla="*/ 36 w 371"/>
                <a:gd name="T71" fmla="*/ 201 h 247"/>
                <a:gd name="T72" fmla="*/ 19 w 371"/>
                <a:gd name="T73" fmla="*/ 220 h 247"/>
                <a:gd name="T74" fmla="*/ 2 w 371"/>
                <a:gd name="T75" fmla="*/ 241 h 247"/>
                <a:gd name="T76" fmla="*/ 0 w 371"/>
                <a:gd name="T77" fmla="*/ 243 h 247"/>
                <a:gd name="T78" fmla="*/ 4 w 371"/>
                <a:gd name="T79" fmla="*/ 224 h 247"/>
                <a:gd name="T80" fmla="*/ 8 w 371"/>
                <a:gd name="T81" fmla="*/ 198 h 247"/>
                <a:gd name="T82" fmla="*/ 13 w 371"/>
                <a:gd name="T83" fmla="*/ 171 h 247"/>
                <a:gd name="T84" fmla="*/ 17 w 371"/>
                <a:gd name="T85" fmla="*/ 144 h 247"/>
                <a:gd name="T86" fmla="*/ 17 w 371"/>
                <a:gd name="T87" fmla="*/ 116 h 247"/>
                <a:gd name="T88" fmla="*/ 17 w 371"/>
                <a:gd name="T89" fmla="*/ 93 h 247"/>
                <a:gd name="T90" fmla="*/ 17 w 371"/>
                <a:gd name="T91" fmla="*/ 78 h 247"/>
                <a:gd name="T92" fmla="*/ 13 w 371"/>
                <a:gd name="T93" fmla="*/ 59 h 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71" h="247">
                  <a:moveTo>
                    <a:pt x="13" y="59"/>
                  </a:moveTo>
                  <a:lnTo>
                    <a:pt x="13" y="57"/>
                  </a:lnTo>
                  <a:lnTo>
                    <a:pt x="17" y="53"/>
                  </a:lnTo>
                  <a:lnTo>
                    <a:pt x="23" y="49"/>
                  </a:lnTo>
                  <a:lnTo>
                    <a:pt x="32" y="44"/>
                  </a:lnTo>
                  <a:lnTo>
                    <a:pt x="36" y="40"/>
                  </a:lnTo>
                  <a:lnTo>
                    <a:pt x="42" y="38"/>
                  </a:lnTo>
                  <a:lnTo>
                    <a:pt x="48" y="34"/>
                  </a:lnTo>
                  <a:lnTo>
                    <a:pt x="53" y="32"/>
                  </a:lnTo>
                  <a:lnTo>
                    <a:pt x="57" y="28"/>
                  </a:lnTo>
                  <a:lnTo>
                    <a:pt x="63" y="26"/>
                  </a:lnTo>
                  <a:lnTo>
                    <a:pt x="68" y="23"/>
                  </a:lnTo>
                  <a:lnTo>
                    <a:pt x="76" y="21"/>
                  </a:lnTo>
                  <a:lnTo>
                    <a:pt x="82" y="17"/>
                  </a:lnTo>
                  <a:lnTo>
                    <a:pt x="87" y="15"/>
                  </a:lnTo>
                  <a:lnTo>
                    <a:pt x="91" y="13"/>
                  </a:lnTo>
                  <a:lnTo>
                    <a:pt x="97" y="11"/>
                  </a:lnTo>
                  <a:lnTo>
                    <a:pt x="103" y="7"/>
                  </a:lnTo>
                  <a:lnTo>
                    <a:pt x="106" y="7"/>
                  </a:lnTo>
                  <a:lnTo>
                    <a:pt x="112" y="6"/>
                  </a:lnTo>
                  <a:lnTo>
                    <a:pt x="116" y="4"/>
                  </a:lnTo>
                  <a:lnTo>
                    <a:pt x="124" y="2"/>
                  </a:lnTo>
                  <a:lnTo>
                    <a:pt x="129" y="0"/>
                  </a:lnTo>
                  <a:lnTo>
                    <a:pt x="133" y="0"/>
                  </a:lnTo>
                  <a:lnTo>
                    <a:pt x="135" y="0"/>
                  </a:lnTo>
                  <a:lnTo>
                    <a:pt x="146" y="51"/>
                  </a:lnTo>
                  <a:lnTo>
                    <a:pt x="148" y="49"/>
                  </a:lnTo>
                  <a:lnTo>
                    <a:pt x="156" y="49"/>
                  </a:lnTo>
                  <a:lnTo>
                    <a:pt x="160" y="47"/>
                  </a:lnTo>
                  <a:lnTo>
                    <a:pt x="167" y="45"/>
                  </a:lnTo>
                  <a:lnTo>
                    <a:pt x="173" y="44"/>
                  </a:lnTo>
                  <a:lnTo>
                    <a:pt x="181" y="42"/>
                  </a:lnTo>
                  <a:lnTo>
                    <a:pt x="188" y="40"/>
                  </a:lnTo>
                  <a:lnTo>
                    <a:pt x="196" y="40"/>
                  </a:lnTo>
                  <a:lnTo>
                    <a:pt x="203" y="38"/>
                  </a:lnTo>
                  <a:lnTo>
                    <a:pt x="213" y="36"/>
                  </a:lnTo>
                  <a:lnTo>
                    <a:pt x="221" y="36"/>
                  </a:lnTo>
                  <a:lnTo>
                    <a:pt x="230" y="34"/>
                  </a:lnTo>
                  <a:lnTo>
                    <a:pt x="238" y="34"/>
                  </a:lnTo>
                  <a:lnTo>
                    <a:pt x="247" y="34"/>
                  </a:lnTo>
                  <a:lnTo>
                    <a:pt x="255" y="34"/>
                  </a:lnTo>
                  <a:lnTo>
                    <a:pt x="262" y="34"/>
                  </a:lnTo>
                  <a:lnTo>
                    <a:pt x="270" y="34"/>
                  </a:lnTo>
                  <a:lnTo>
                    <a:pt x="278" y="34"/>
                  </a:lnTo>
                  <a:lnTo>
                    <a:pt x="283" y="34"/>
                  </a:lnTo>
                  <a:lnTo>
                    <a:pt x="289" y="36"/>
                  </a:lnTo>
                  <a:lnTo>
                    <a:pt x="295" y="38"/>
                  </a:lnTo>
                  <a:lnTo>
                    <a:pt x="300" y="42"/>
                  </a:lnTo>
                  <a:lnTo>
                    <a:pt x="310" y="44"/>
                  </a:lnTo>
                  <a:lnTo>
                    <a:pt x="321" y="49"/>
                  </a:lnTo>
                  <a:lnTo>
                    <a:pt x="329" y="57"/>
                  </a:lnTo>
                  <a:lnTo>
                    <a:pt x="339" y="63"/>
                  </a:lnTo>
                  <a:lnTo>
                    <a:pt x="344" y="68"/>
                  </a:lnTo>
                  <a:lnTo>
                    <a:pt x="352" y="72"/>
                  </a:lnTo>
                  <a:lnTo>
                    <a:pt x="356" y="78"/>
                  </a:lnTo>
                  <a:lnTo>
                    <a:pt x="361" y="82"/>
                  </a:lnTo>
                  <a:lnTo>
                    <a:pt x="369" y="87"/>
                  </a:lnTo>
                  <a:lnTo>
                    <a:pt x="371" y="91"/>
                  </a:lnTo>
                  <a:lnTo>
                    <a:pt x="369" y="91"/>
                  </a:lnTo>
                  <a:lnTo>
                    <a:pt x="367" y="91"/>
                  </a:lnTo>
                  <a:lnTo>
                    <a:pt x="361" y="91"/>
                  </a:lnTo>
                  <a:lnTo>
                    <a:pt x="356" y="91"/>
                  </a:lnTo>
                  <a:lnTo>
                    <a:pt x="346" y="91"/>
                  </a:lnTo>
                  <a:lnTo>
                    <a:pt x="337" y="93"/>
                  </a:lnTo>
                  <a:lnTo>
                    <a:pt x="331" y="93"/>
                  </a:lnTo>
                  <a:lnTo>
                    <a:pt x="327" y="95"/>
                  </a:lnTo>
                  <a:lnTo>
                    <a:pt x="321" y="95"/>
                  </a:lnTo>
                  <a:lnTo>
                    <a:pt x="316" y="97"/>
                  </a:lnTo>
                  <a:lnTo>
                    <a:pt x="310" y="97"/>
                  </a:lnTo>
                  <a:lnTo>
                    <a:pt x="302" y="97"/>
                  </a:lnTo>
                  <a:lnTo>
                    <a:pt x="297" y="99"/>
                  </a:lnTo>
                  <a:lnTo>
                    <a:pt x="291" y="99"/>
                  </a:lnTo>
                  <a:lnTo>
                    <a:pt x="283" y="99"/>
                  </a:lnTo>
                  <a:lnTo>
                    <a:pt x="278" y="101"/>
                  </a:lnTo>
                  <a:lnTo>
                    <a:pt x="270" y="101"/>
                  </a:lnTo>
                  <a:lnTo>
                    <a:pt x="264" y="102"/>
                  </a:lnTo>
                  <a:lnTo>
                    <a:pt x="257" y="102"/>
                  </a:lnTo>
                  <a:lnTo>
                    <a:pt x="249" y="104"/>
                  </a:lnTo>
                  <a:lnTo>
                    <a:pt x="242" y="106"/>
                  </a:lnTo>
                  <a:lnTo>
                    <a:pt x="234" y="108"/>
                  </a:lnTo>
                  <a:lnTo>
                    <a:pt x="226" y="108"/>
                  </a:lnTo>
                  <a:lnTo>
                    <a:pt x="221" y="110"/>
                  </a:lnTo>
                  <a:lnTo>
                    <a:pt x="213" y="112"/>
                  </a:lnTo>
                  <a:lnTo>
                    <a:pt x="207" y="114"/>
                  </a:lnTo>
                  <a:lnTo>
                    <a:pt x="200" y="116"/>
                  </a:lnTo>
                  <a:lnTo>
                    <a:pt x="192" y="118"/>
                  </a:lnTo>
                  <a:lnTo>
                    <a:pt x="184" y="118"/>
                  </a:lnTo>
                  <a:lnTo>
                    <a:pt x="179" y="121"/>
                  </a:lnTo>
                  <a:lnTo>
                    <a:pt x="173" y="123"/>
                  </a:lnTo>
                  <a:lnTo>
                    <a:pt x="165" y="125"/>
                  </a:lnTo>
                  <a:lnTo>
                    <a:pt x="160" y="127"/>
                  </a:lnTo>
                  <a:lnTo>
                    <a:pt x="154" y="129"/>
                  </a:lnTo>
                  <a:lnTo>
                    <a:pt x="146" y="131"/>
                  </a:lnTo>
                  <a:lnTo>
                    <a:pt x="141" y="135"/>
                  </a:lnTo>
                  <a:lnTo>
                    <a:pt x="135" y="137"/>
                  </a:lnTo>
                  <a:lnTo>
                    <a:pt x="129" y="139"/>
                  </a:lnTo>
                  <a:lnTo>
                    <a:pt x="120" y="144"/>
                  </a:lnTo>
                  <a:lnTo>
                    <a:pt x="110" y="150"/>
                  </a:lnTo>
                  <a:lnTo>
                    <a:pt x="99" y="154"/>
                  </a:lnTo>
                  <a:lnTo>
                    <a:pt x="89" y="159"/>
                  </a:lnTo>
                  <a:lnTo>
                    <a:pt x="82" y="163"/>
                  </a:lnTo>
                  <a:lnTo>
                    <a:pt x="74" y="169"/>
                  </a:lnTo>
                  <a:lnTo>
                    <a:pt x="65" y="175"/>
                  </a:lnTo>
                  <a:lnTo>
                    <a:pt x="59" y="180"/>
                  </a:lnTo>
                  <a:lnTo>
                    <a:pt x="53" y="186"/>
                  </a:lnTo>
                  <a:lnTo>
                    <a:pt x="48" y="192"/>
                  </a:lnTo>
                  <a:lnTo>
                    <a:pt x="42" y="196"/>
                  </a:lnTo>
                  <a:lnTo>
                    <a:pt x="36" y="201"/>
                  </a:lnTo>
                  <a:lnTo>
                    <a:pt x="32" y="207"/>
                  </a:lnTo>
                  <a:lnTo>
                    <a:pt x="29" y="211"/>
                  </a:lnTo>
                  <a:lnTo>
                    <a:pt x="19" y="220"/>
                  </a:lnTo>
                  <a:lnTo>
                    <a:pt x="13" y="230"/>
                  </a:lnTo>
                  <a:lnTo>
                    <a:pt x="6" y="236"/>
                  </a:lnTo>
                  <a:lnTo>
                    <a:pt x="2" y="241"/>
                  </a:lnTo>
                  <a:lnTo>
                    <a:pt x="0" y="245"/>
                  </a:lnTo>
                  <a:lnTo>
                    <a:pt x="0" y="247"/>
                  </a:lnTo>
                  <a:lnTo>
                    <a:pt x="0" y="243"/>
                  </a:lnTo>
                  <a:lnTo>
                    <a:pt x="2" y="236"/>
                  </a:lnTo>
                  <a:lnTo>
                    <a:pt x="2" y="230"/>
                  </a:lnTo>
                  <a:lnTo>
                    <a:pt x="4" y="224"/>
                  </a:lnTo>
                  <a:lnTo>
                    <a:pt x="6" y="217"/>
                  </a:lnTo>
                  <a:lnTo>
                    <a:pt x="8" y="207"/>
                  </a:lnTo>
                  <a:lnTo>
                    <a:pt x="8" y="198"/>
                  </a:lnTo>
                  <a:lnTo>
                    <a:pt x="10" y="190"/>
                  </a:lnTo>
                  <a:lnTo>
                    <a:pt x="11" y="180"/>
                  </a:lnTo>
                  <a:lnTo>
                    <a:pt x="13" y="171"/>
                  </a:lnTo>
                  <a:lnTo>
                    <a:pt x="15" y="161"/>
                  </a:lnTo>
                  <a:lnTo>
                    <a:pt x="15" y="152"/>
                  </a:lnTo>
                  <a:lnTo>
                    <a:pt x="17" y="144"/>
                  </a:lnTo>
                  <a:lnTo>
                    <a:pt x="17" y="135"/>
                  </a:lnTo>
                  <a:lnTo>
                    <a:pt x="17" y="125"/>
                  </a:lnTo>
                  <a:lnTo>
                    <a:pt x="17" y="116"/>
                  </a:lnTo>
                  <a:lnTo>
                    <a:pt x="17" y="108"/>
                  </a:lnTo>
                  <a:lnTo>
                    <a:pt x="19" y="101"/>
                  </a:lnTo>
                  <a:lnTo>
                    <a:pt x="17" y="93"/>
                  </a:lnTo>
                  <a:lnTo>
                    <a:pt x="17" y="87"/>
                  </a:lnTo>
                  <a:lnTo>
                    <a:pt x="17" y="82"/>
                  </a:lnTo>
                  <a:lnTo>
                    <a:pt x="17" y="78"/>
                  </a:lnTo>
                  <a:lnTo>
                    <a:pt x="15" y="68"/>
                  </a:lnTo>
                  <a:lnTo>
                    <a:pt x="13" y="63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9"/>
                  </a:lnTo>
                  <a:close/>
                </a:path>
              </a:pathLst>
            </a:custGeom>
            <a:solidFill>
              <a:srgbClr val="A3C9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16"/>
            <p:cNvSpPr>
              <a:spLocks/>
            </p:cNvSpPr>
            <p:nvPr/>
          </p:nvSpPr>
          <p:spPr bwMode="auto">
            <a:xfrm>
              <a:off x="3624" y="2600"/>
              <a:ext cx="98" cy="116"/>
            </a:xfrm>
            <a:custGeom>
              <a:avLst/>
              <a:gdLst>
                <a:gd name="T0" fmla="*/ 65 w 196"/>
                <a:gd name="T1" fmla="*/ 0 h 232"/>
                <a:gd name="T2" fmla="*/ 71 w 196"/>
                <a:gd name="T3" fmla="*/ 10 h 232"/>
                <a:gd name="T4" fmla="*/ 76 w 196"/>
                <a:gd name="T5" fmla="*/ 19 h 232"/>
                <a:gd name="T6" fmla="*/ 84 w 196"/>
                <a:gd name="T7" fmla="*/ 29 h 232"/>
                <a:gd name="T8" fmla="*/ 93 w 196"/>
                <a:gd name="T9" fmla="*/ 42 h 232"/>
                <a:gd name="T10" fmla="*/ 105 w 196"/>
                <a:gd name="T11" fmla="*/ 55 h 232"/>
                <a:gd name="T12" fmla="*/ 116 w 196"/>
                <a:gd name="T13" fmla="*/ 69 h 232"/>
                <a:gd name="T14" fmla="*/ 130 w 196"/>
                <a:gd name="T15" fmla="*/ 80 h 232"/>
                <a:gd name="T16" fmla="*/ 141 w 196"/>
                <a:gd name="T17" fmla="*/ 92 h 232"/>
                <a:gd name="T18" fmla="*/ 152 w 196"/>
                <a:gd name="T19" fmla="*/ 101 h 232"/>
                <a:gd name="T20" fmla="*/ 164 w 196"/>
                <a:gd name="T21" fmla="*/ 109 h 232"/>
                <a:gd name="T22" fmla="*/ 179 w 196"/>
                <a:gd name="T23" fmla="*/ 118 h 232"/>
                <a:gd name="T24" fmla="*/ 192 w 196"/>
                <a:gd name="T25" fmla="*/ 128 h 232"/>
                <a:gd name="T26" fmla="*/ 156 w 196"/>
                <a:gd name="T27" fmla="*/ 124 h 232"/>
                <a:gd name="T28" fmla="*/ 154 w 196"/>
                <a:gd name="T29" fmla="*/ 128 h 232"/>
                <a:gd name="T30" fmla="*/ 152 w 196"/>
                <a:gd name="T31" fmla="*/ 141 h 232"/>
                <a:gd name="T32" fmla="*/ 147 w 196"/>
                <a:gd name="T33" fmla="*/ 160 h 232"/>
                <a:gd name="T34" fmla="*/ 143 w 196"/>
                <a:gd name="T35" fmla="*/ 169 h 232"/>
                <a:gd name="T36" fmla="*/ 139 w 196"/>
                <a:gd name="T37" fmla="*/ 181 h 232"/>
                <a:gd name="T38" fmla="*/ 130 w 196"/>
                <a:gd name="T39" fmla="*/ 198 h 232"/>
                <a:gd name="T40" fmla="*/ 120 w 196"/>
                <a:gd name="T41" fmla="*/ 215 h 232"/>
                <a:gd name="T42" fmla="*/ 113 w 196"/>
                <a:gd name="T43" fmla="*/ 227 h 232"/>
                <a:gd name="T44" fmla="*/ 111 w 196"/>
                <a:gd name="T45" fmla="*/ 232 h 232"/>
                <a:gd name="T46" fmla="*/ 105 w 196"/>
                <a:gd name="T47" fmla="*/ 228 h 232"/>
                <a:gd name="T48" fmla="*/ 88 w 196"/>
                <a:gd name="T49" fmla="*/ 219 h 232"/>
                <a:gd name="T50" fmla="*/ 78 w 196"/>
                <a:gd name="T51" fmla="*/ 211 h 232"/>
                <a:gd name="T52" fmla="*/ 67 w 196"/>
                <a:gd name="T53" fmla="*/ 206 h 232"/>
                <a:gd name="T54" fmla="*/ 55 w 196"/>
                <a:gd name="T55" fmla="*/ 198 h 232"/>
                <a:gd name="T56" fmla="*/ 46 w 196"/>
                <a:gd name="T57" fmla="*/ 192 h 232"/>
                <a:gd name="T58" fmla="*/ 27 w 196"/>
                <a:gd name="T59" fmla="*/ 177 h 232"/>
                <a:gd name="T60" fmla="*/ 14 w 196"/>
                <a:gd name="T61" fmla="*/ 164 h 232"/>
                <a:gd name="T62" fmla="*/ 4 w 196"/>
                <a:gd name="T63" fmla="*/ 156 h 232"/>
                <a:gd name="T64" fmla="*/ 0 w 196"/>
                <a:gd name="T65" fmla="*/ 150 h 232"/>
                <a:gd name="T66" fmla="*/ 10 w 196"/>
                <a:gd name="T67" fmla="*/ 141 h 232"/>
                <a:gd name="T68" fmla="*/ 19 w 196"/>
                <a:gd name="T69" fmla="*/ 130 h 232"/>
                <a:gd name="T70" fmla="*/ 25 w 196"/>
                <a:gd name="T71" fmla="*/ 118 h 232"/>
                <a:gd name="T72" fmla="*/ 33 w 196"/>
                <a:gd name="T73" fmla="*/ 107 h 232"/>
                <a:gd name="T74" fmla="*/ 40 w 196"/>
                <a:gd name="T75" fmla="*/ 95 h 232"/>
                <a:gd name="T76" fmla="*/ 46 w 196"/>
                <a:gd name="T77" fmla="*/ 80 h 232"/>
                <a:gd name="T78" fmla="*/ 50 w 196"/>
                <a:gd name="T79" fmla="*/ 65 h 232"/>
                <a:gd name="T80" fmla="*/ 54 w 196"/>
                <a:gd name="T81" fmla="*/ 50 h 232"/>
                <a:gd name="T82" fmla="*/ 57 w 196"/>
                <a:gd name="T83" fmla="*/ 35 h 232"/>
                <a:gd name="T84" fmla="*/ 59 w 196"/>
                <a:gd name="T85" fmla="*/ 23 h 232"/>
                <a:gd name="T86" fmla="*/ 61 w 196"/>
                <a:gd name="T87" fmla="*/ 12 h 232"/>
                <a:gd name="T88" fmla="*/ 63 w 196"/>
                <a:gd name="T89" fmla="*/ 2 h 232"/>
                <a:gd name="T90" fmla="*/ 65 w 196"/>
                <a:gd name="T91" fmla="*/ 0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96" h="232">
                  <a:moveTo>
                    <a:pt x="65" y="0"/>
                  </a:moveTo>
                  <a:lnTo>
                    <a:pt x="65" y="0"/>
                  </a:lnTo>
                  <a:lnTo>
                    <a:pt x="69" y="6"/>
                  </a:lnTo>
                  <a:lnTo>
                    <a:pt x="71" y="10"/>
                  </a:lnTo>
                  <a:lnTo>
                    <a:pt x="73" y="14"/>
                  </a:lnTo>
                  <a:lnTo>
                    <a:pt x="76" y="19"/>
                  </a:lnTo>
                  <a:lnTo>
                    <a:pt x="80" y="25"/>
                  </a:lnTo>
                  <a:lnTo>
                    <a:pt x="84" y="29"/>
                  </a:lnTo>
                  <a:lnTo>
                    <a:pt x="88" y="35"/>
                  </a:lnTo>
                  <a:lnTo>
                    <a:pt x="93" y="42"/>
                  </a:lnTo>
                  <a:lnTo>
                    <a:pt x="99" y="50"/>
                  </a:lnTo>
                  <a:lnTo>
                    <a:pt x="105" y="55"/>
                  </a:lnTo>
                  <a:lnTo>
                    <a:pt x="111" y="61"/>
                  </a:lnTo>
                  <a:lnTo>
                    <a:pt x="116" y="69"/>
                  </a:lnTo>
                  <a:lnTo>
                    <a:pt x="124" y="74"/>
                  </a:lnTo>
                  <a:lnTo>
                    <a:pt x="130" y="80"/>
                  </a:lnTo>
                  <a:lnTo>
                    <a:pt x="135" y="86"/>
                  </a:lnTo>
                  <a:lnTo>
                    <a:pt x="141" y="92"/>
                  </a:lnTo>
                  <a:lnTo>
                    <a:pt x="147" y="97"/>
                  </a:lnTo>
                  <a:lnTo>
                    <a:pt x="152" y="101"/>
                  </a:lnTo>
                  <a:lnTo>
                    <a:pt x="158" y="105"/>
                  </a:lnTo>
                  <a:lnTo>
                    <a:pt x="164" y="109"/>
                  </a:lnTo>
                  <a:lnTo>
                    <a:pt x="171" y="112"/>
                  </a:lnTo>
                  <a:lnTo>
                    <a:pt x="179" y="118"/>
                  </a:lnTo>
                  <a:lnTo>
                    <a:pt x="189" y="124"/>
                  </a:lnTo>
                  <a:lnTo>
                    <a:pt x="192" y="128"/>
                  </a:lnTo>
                  <a:lnTo>
                    <a:pt x="196" y="130"/>
                  </a:lnTo>
                  <a:lnTo>
                    <a:pt x="156" y="124"/>
                  </a:lnTo>
                  <a:lnTo>
                    <a:pt x="154" y="124"/>
                  </a:lnTo>
                  <a:lnTo>
                    <a:pt x="154" y="128"/>
                  </a:lnTo>
                  <a:lnTo>
                    <a:pt x="152" y="133"/>
                  </a:lnTo>
                  <a:lnTo>
                    <a:pt x="152" y="141"/>
                  </a:lnTo>
                  <a:lnTo>
                    <a:pt x="149" y="149"/>
                  </a:lnTo>
                  <a:lnTo>
                    <a:pt x="147" y="160"/>
                  </a:lnTo>
                  <a:lnTo>
                    <a:pt x="145" y="164"/>
                  </a:lnTo>
                  <a:lnTo>
                    <a:pt x="143" y="169"/>
                  </a:lnTo>
                  <a:lnTo>
                    <a:pt x="141" y="175"/>
                  </a:lnTo>
                  <a:lnTo>
                    <a:pt x="139" y="181"/>
                  </a:lnTo>
                  <a:lnTo>
                    <a:pt x="135" y="188"/>
                  </a:lnTo>
                  <a:lnTo>
                    <a:pt x="130" y="198"/>
                  </a:lnTo>
                  <a:lnTo>
                    <a:pt x="124" y="208"/>
                  </a:lnTo>
                  <a:lnTo>
                    <a:pt x="120" y="215"/>
                  </a:lnTo>
                  <a:lnTo>
                    <a:pt x="116" y="221"/>
                  </a:lnTo>
                  <a:lnTo>
                    <a:pt x="113" y="227"/>
                  </a:lnTo>
                  <a:lnTo>
                    <a:pt x="111" y="230"/>
                  </a:lnTo>
                  <a:lnTo>
                    <a:pt x="111" y="232"/>
                  </a:lnTo>
                  <a:lnTo>
                    <a:pt x="109" y="230"/>
                  </a:lnTo>
                  <a:lnTo>
                    <a:pt x="105" y="228"/>
                  </a:lnTo>
                  <a:lnTo>
                    <a:pt x="97" y="223"/>
                  </a:lnTo>
                  <a:lnTo>
                    <a:pt x="88" y="219"/>
                  </a:lnTo>
                  <a:lnTo>
                    <a:pt x="82" y="215"/>
                  </a:lnTo>
                  <a:lnTo>
                    <a:pt x="78" y="211"/>
                  </a:lnTo>
                  <a:lnTo>
                    <a:pt x="73" y="208"/>
                  </a:lnTo>
                  <a:lnTo>
                    <a:pt x="67" y="206"/>
                  </a:lnTo>
                  <a:lnTo>
                    <a:pt x="61" y="200"/>
                  </a:lnTo>
                  <a:lnTo>
                    <a:pt x="55" y="198"/>
                  </a:lnTo>
                  <a:lnTo>
                    <a:pt x="50" y="194"/>
                  </a:lnTo>
                  <a:lnTo>
                    <a:pt x="46" y="192"/>
                  </a:lnTo>
                  <a:lnTo>
                    <a:pt x="36" y="183"/>
                  </a:lnTo>
                  <a:lnTo>
                    <a:pt x="27" y="177"/>
                  </a:lnTo>
                  <a:lnTo>
                    <a:pt x="19" y="169"/>
                  </a:lnTo>
                  <a:lnTo>
                    <a:pt x="14" y="164"/>
                  </a:lnTo>
                  <a:lnTo>
                    <a:pt x="8" y="158"/>
                  </a:lnTo>
                  <a:lnTo>
                    <a:pt x="4" y="156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4" y="149"/>
                  </a:lnTo>
                  <a:lnTo>
                    <a:pt x="10" y="141"/>
                  </a:lnTo>
                  <a:lnTo>
                    <a:pt x="16" y="135"/>
                  </a:lnTo>
                  <a:lnTo>
                    <a:pt x="19" y="130"/>
                  </a:lnTo>
                  <a:lnTo>
                    <a:pt x="21" y="124"/>
                  </a:lnTo>
                  <a:lnTo>
                    <a:pt x="25" y="118"/>
                  </a:lnTo>
                  <a:lnTo>
                    <a:pt x="29" y="114"/>
                  </a:lnTo>
                  <a:lnTo>
                    <a:pt x="33" y="107"/>
                  </a:lnTo>
                  <a:lnTo>
                    <a:pt x="36" y="101"/>
                  </a:lnTo>
                  <a:lnTo>
                    <a:pt x="40" y="95"/>
                  </a:lnTo>
                  <a:lnTo>
                    <a:pt x="44" y="90"/>
                  </a:lnTo>
                  <a:lnTo>
                    <a:pt x="46" y="80"/>
                  </a:lnTo>
                  <a:lnTo>
                    <a:pt x="48" y="73"/>
                  </a:lnTo>
                  <a:lnTo>
                    <a:pt x="50" y="65"/>
                  </a:lnTo>
                  <a:lnTo>
                    <a:pt x="52" y="57"/>
                  </a:lnTo>
                  <a:lnTo>
                    <a:pt x="54" y="50"/>
                  </a:lnTo>
                  <a:lnTo>
                    <a:pt x="55" y="42"/>
                  </a:lnTo>
                  <a:lnTo>
                    <a:pt x="57" y="35"/>
                  </a:lnTo>
                  <a:lnTo>
                    <a:pt x="59" y="29"/>
                  </a:lnTo>
                  <a:lnTo>
                    <a:pt x="59" y="23"/>
                  </a:lnTo>
                  <a:lnTo>
                    <a:pt x="61" y="17"/>
                  </a:lnTo>
                  <a:lnTo>
                    <a:pt x="61" y="12"/>
                  </a:lnTo>
                  <a:lnTo>
                    <a:pt x="63" y="8"/>
                  </a:lnTo>
                  <a:lnTo>
                    <a:pt x="63" y="2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A3C9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17"/>
            <p:cNvSpPr>
              <a:spLocks/>
            </p:cNvSpPr>
            <p:nvPr/>
          </p:nvSpPr>
          <p:spPr bwMode="auto">
            <a:xfrm>
              <a:off x="3120" y="2683"/>
              <a:ext cx="89" cy="72"/>
            </a:xfrm>
            <a:custGeom>
              <a:avLst/>
              <a:gdLst>
                <a:gd name="T0" fmla="*/ 50 w 179"/>
                <a:gd name="T1" fmla="*/ 7 h 144"/>
                <a:gd name="T2" fmla="*/ 59 w 179"/>
                <a:gd name="T3" fmla="*/ 7 h 144"/>
                <a:gd name="T4" fmla="*/ 71 w 179"/>
                <a:gd name="T5" fmla="*/ 5 h 144"/>
                <a:gd name="T6" fmla="*/ 80 w 179"/>
                <a:gd name="T7" fmla="*/ 5 h 144"/>
                <a:gd name="T8" fmla="*/ 92 w 179"/>
                <a:gd name="T9" fmla="*/ 5 h 144"/>
                <a:gd name="T10" fmla="*/ 103 w 179"/>
                <a:gd name="T11" fmla="*/ 5 h 144"/>
                <a:gd name="T12" fmla="*/ 114 w 179"/>
                <a:gd name="T13" fmla="*/ 3 h 144"/>
                <a:gd name="T14" fmla="*/ 126 w 179"/>
                <a:gd name="T15" fmla="*/ 3 h 144"/>
                <a:gd name="T16" fmla="*/ 139 w 179"/>
                <a:gd name="T17" fmla="*/ 2 h 144"/>
                <a:gd name="T18" fmla="*/ 151 w 179"/>
                <a:gd name="T19" fmla="*/ 2 h 144"/>
                <a:gd name="T20" fmla="*/ 164 w 179"/>
                <a:gd name="T21" fmla="*/ 2 h 144"/>
                <a:gd name="T22" fmla="*/ 177 w 179"/>
                <a:gd name="T23" fmla="*/ 0 h 144"/>
                <a:gd name="T24" fmla="*/ 177 w 179"/>
                <a:gd name="T25" fmla="*/ 2 h 144"/>
                <a:gd name="T26" fmla="*/ 172 w 179"/>
                <a:gd name="T27" fmla="*/ 13 h 144"/>
                <a:gd name="T28" fmla="*/ 164 w 179"/>
                <a:gd name="T29" fmla="*/ 26 h 144"/>
                <a:gd name="T30" fmla="*/ 158 w 179"/>
                <a:gd name="T31" fmla="*/ 40 h 144"/>
                <a:gd name="T32" fmla="*/ 153 w 179"/>
                <a:gd name="T33" fmla="*/ 51 h 144"/>
                <a:gd name="T34" fmla="*/ 147 w 179"/>
                <a:gd name="T35" fmla="*/ 66 h 144"/>
                <a:gd name="T36" fmla="*/ 141 w 179"/>
                <a:gd name="T37" fmla="*/ 80 h 144"/>
                <a:gd name="T38" fmla="*/ 135 w 179"/>
                <a:gd name="T39" fmla="*/ 91 h 144"/>
                <a:gd name="T40" fmla="*/ 130 w 179"/>
                <a:gd name="T41" fmla="*/ 104 h 144"/>
                <a:gd name="T42" fmla="*/ 124 w 179"/>
                <a:gd name="T43" fmla="*/ 116 h 144"/>
                <a:gd name="T44" fmla="*/ 116 w 179"/>
                <a:gd name="T45" fmla="*/ 129 h 144"/>
                <a:gd name="T46" fmla="*/ 113 w 179"/>
                <a:gd name="T47" fmla="*/ 142 h 144"/>
                <a:gd name="T48" fmla="*/ 111 w 179"/>
                <a:gd name="T49" fmla="*/ 144 h 144"/>
                <a:gd name="T50" fmla="*/ 101 w 179"/>
                <a:gd name="T51" fmla="*/ 144 h 144"/>
                <a:gd name="T52" fmla="*/ 84 w 179"/>
                <a:gd name="T53" fmla="*/ 144 h 144"/>
                <a:gd name="T54" fmla="*/ 65 w 179"/>
                <a:gd name="T55" fmla="*/ 144 h 144"/>
                <a:gd name="T56" fmla="*/ 50 w 179"/>
                <a:gd name="T57" fmla="*/ 142 h 144"/>
                <a:gd name="T58" fmla="*/ 38 w 179"/>
                <a:gd name="T59" fmla="*/ 140 h 144"/>
                <a:gd name="T60" fmla="*/ 25 w 179"/>
                <a:gd name="T61" fmla="*/ 137 h 144"/>
                <a:gd name="T62" fmla="*/ 10 w 179"/>
                <a:gd name="T63" fmla="*/ 133 h 144"/>
                <a:gd name="T64" fmla="*/ 0 w 179"/>
                <a:gd name="T65" fmla="*/ 131 h 144"/>
                <a:gd name="T66" fmla="*/ 2 w 179"/>
                <a:gd name="T67" fmla="*/ 125 h 144"/>
                <a:gd name="T68" fmla="*/ 8 w 179"/>
                <a:gd name="T69" fmla="*/ 108 h 144"/>
                <a:gd name="T70" fmla="*/ 10 w 179"/>
                <a:gd name="T71" fmla="*/ 99 h 144"/>
                <a:gd name="T72" fmla="*/ 16 w 179"/>
                <a:gd name="T73" fmla="*/ 87 h 144"/>
                <a:gd name="T74" fmla="*/ 19 w 179"/>
                <a:gd name="T75" fmla="*/ 76 h 144"/>
                <a:gd name="T76" fmla="*/ 25 w 179"/>
                <a:gd name="T77" fmla="*/ 64 h 144"/>
                <a:gd name="T78" fmla="*/ 29 w 179"/>
                <a:gd name="T79" fmla="*/ 53 h 144"/>
                <a:gd name="T80" fmla="*/ 33 w 179"/>
                <a:gd name="T81" fmla="*/ 42 h 144"/>
                <a:gd name="T82" fmla="*/ 40 w 179"/>
                <a:gd name="T83" fmla="*/ 24 h 144"/>
                <a:gd name="T84" fmla="*/ 48 w 179"/>
                <a:gd name="T85" fmla="*/ 11 h 144"/>
                <a:gd name="T86" fmla="*/ 50 w 179"/>
                <a:gd name="T87" fmla="*/ 7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79" h="144">
                  <a:moveTo>
                    <a:pt x="50" y="7"/>
                  </a:moveTo>
                  <a:lnTo>
                    <a:pt x="50" y="7"/>
                  </a:lnTo>
                  <a:lnTo>
                    <a:pt x="54" y="7"/>
                  </a:lnTo>
                  <a:lnTo>
                    <a:pt x="59" y="7"/>
                  </a:lnTo>
                  <a:lnTo>
                    <a:pt x="67" y="7"/>
                  </a:lnTo>
                  <a:lnTo>
                    <a:pt x="71" y="5"/>
                  </a:lnTo>
                  <a:lnTo>
                    <a:pt x="76" y="5"/>
                  </a:lnTo>
                  <a:lnTo>
                    <a:pt x="80" y="5"/>
                  </a:lnTo>
                  <a:lnTo>
                    <a:pt x="86" y="5"/>
                  </a:lnTo>
                  <a:lnTo>
                    <a:pt x="92" y="5"/>
                  </a:lnTo>
                  <a:lnTo>
                    <a:pt x="97" y="5"/>
                  </a:lnTo>
                  <a:lnTo>
                    <a:pt x="103" y="5"/>
                  </a:lnTo>
                  <a:lnTo>
                    <a:pt x="109" y="5"/>
                  </a:lnTo>
                  <a:lnTo>
                    <a:pt x="114" y="3"/>
                  </a:lnTo>
                  <a:lnTo>
                    <a:pt x="120" y="3"/>
                  </a:lnTo>
                  <a:lnTo>
                    <a:pt x="126" y="3"/>
                  </a:lnTo>
                  <a:lnTo>
                    <a:pt x="134" y="3"/>
                  </a:lnTo>
                  <a:lnTo>
                    <a:pt x="139" y="2"/>
                  </a:lnTo>
                  <a:lnTo>
                    <a:pt x="145" y="2"/>
                  </a:lnTo>
                  <a:lnTo>
                    <a:pt x="151" y="2"/>
                  </a:lnTo>
                  <a:lnTo>
                    <a:pt x="156" y="2"/>
                  </a:lnTo>
                  <a:lnTo>
                    <a:pt x="164" y="2"/>
                  </a:lnTo>
                  <a:lnTo>
                    <a:pt x="172" y="0"/>
                  </a:lnTo>
                  <a:lnTo>
                    <a:pt x="177" y="0"/>
                  </a:lnTo>
                  <a:lnTo>
                    <a:pt x="179" y="0"/>
                  </a:lnTo>
                  <a:lnTo>
                    <a:pt x="177" y="2"/>
                  </a:lnTo>
                  <a:lnTo>
                    <a:pt x="175" y="5"/>
                  </a:lnTo>
                  <a:lnTo>
                    <a:pt x="172" y="13"/>
                  </a:lnTo>
                  <a:lnTo>
                    <a:pt x="168" y="22"/>
                  </a:lnTo>
                  <a:lnTo>
                    <a:pt x="164" y="26"/>
                  </a:lnTo>
                  <a:lnTo>
                    <a:pt x="162" y="32"/>
                  </a:lnTo>
                  <a:lnTo>
                    <a:pt x="158" y="40"/>
                  </a:lnTo>
                  <a:lnTo>
                    <a:pt x="156" y="45"/>
                  </a:lnTo>
                  <a:lnTo>
                    <a:pt x="153" y="51"/>
                  </a:lnTo>
                  <a:lnTo>
                    <a:pt x="151" y="59"/>
                  </a:lnTo>
                  <a:lnTo>
                    <a:pt x="147" y="66"/>
                  </a:lnTo>
                  <a:lnTo>
                    <a:pt x="145" y="74"/>
                  </a:lnTo>
                  <a:lnTo>
                    <a:pt x="141" y="80"/>
                  </a:lnTo>
                  <a:lnTo>
                    <a:pt x="137" y="85"/>
                  </a:lnTo>
                  <a:lnTo>
                    <a:pt x="135" y="91"/>
                  </a:lnTo>
                  <a:lnTo>
                    <a:pt x="132" y="99"/>
                  </a:lnTo>
                  <a:lnTo>
                    <a:pt x="130" y="104"/>
                  </a:lnTo>
                  <a:lnTo>
                    <a:pt x="126" y="110"/>
                  </a:lnTo>
                  <a:lnTo>
                    <a:pt x="124" y="116"/>
                  </a:lnTo>
                  <a:lnTo>
                    <a:pt x="122" y="121"/>
                  </a:lnTo>
                  <a:lnTo>
                    <a:pt x="116" y="129"/>
                  </a:lnTo>
                  <a:lnTo>
                    <a:pt x="114" y="137"/>
                  </a:lnTo>
                  <a:lnTo>
                    <a:pt x="113" y="142"/>
                  </a:lnTo>
                  <a:lnTo>
                    <a:pt x="113" y="144"/>
                  </a:lnTo>
                  <a:lnTo>
                    <a:pt x="111" y="144"/>
                  </a:lnTo>
                  <a:lnTo>
                    <a:pt x="107" y="144"/>
                  </a:lnTo>
                  <a:lnTo>
                    <a:pt x="101" y="144"/>
                  </a:lnTo>
                  <a:lnTo>
                    <a:pt x="94" y="144"/>
                  </a:lnTo>
                  <a:lnTo>
                    <a:pt x="84" y="144"/>
                  </a:lnTo>
                  <a:lnTo>
                    <a:pt x="75" y="144"/>
                  </a:lnTo>
                  <a:lnTo>
                    <a:pt x="65" y="144"/>
                  </a:lnTo>
                  <a:lnTo>
                    <a:pt x="56" y="144"/>
                  </a:lnTo>
                  <a:lnTo>
                    <a:pt x="50" y="142"/>
                  </a:lnTo>
                  <a:lnTo>
                    <a:pt x="44" y="140"/>
                  </a:lnTo>
                  <a:lnTo>
                    <a:pt x="38" y="140"/>
                  </a:lnTo>
                  <a:lnTo>
                    <a:pt x="35" y="138"/>
                  </a:lnTo>
                  <a:lnTo>
                    <a:pt x="25" y="137"/>
                  </a:lnTo>
                  <a:lnTo>
                    <a:pt x="18" y="135"/>
                  </a:lnTo>
                  <a:lnTo>
                    <a:pt x="10" y="133"/>
                  </a:lnTo>
                  <a:lnTo>
                    <a:pt x="4" y="133"/>
                  </a:lnTo>
                  <a:lnTo>
                    <a:pt x="0" y="131"/>
                  </a:lnTo>
                  <a:lnTo>
                    <a:pt x="0" y="129"/>
                  </a:lnTo>
                  <a:lnTo>
                    <a:pt x="2" y="125"/>
                  </a:lnTo>
                  <a:lnTo>
                    <a:pt x="4" y="118"/>
                  </a:lnTo>
                  <a:lnTo>
                    <a:pt x="8" y="108"/>
                  </a:lnTo>
                  <a:lnTo>
                    <a:pt x="8" y="102"/>
                  </a:lnTo>
                  <a:lnTo>
                    <a:pt x="10" y="99"/>
                  </a:lnTo>
                  <a:lnTo>
                    <a:pt x="12" y="93"/>
                  </a:lnTo>
                  <a:lnTo>
                    <a:pt x="16" y="87"/>
                  </a:lnTo>
                  <a:lnTo>
                    <a:pt x="18" y="81"/>
                  </a:lnTo>
                  <a:lnTo>
                    <a:pt x="19" y="76"/>
                  </a:lnTo>
                  <a:lnTo>
                    <a:pt x="21" y="70"/>
                  </a:lnTo>
                  <a:lnTo>
                    <a:pt x="25" y="64"/>
                  </a:lnTo>
                  <a:lnTo>
                    <a:pt x="27" y="59"/>
                  </a:lnTo>
                  <a:lnTo>
                    <a:pt x="29" y="53"/>
                  </a:lnTo>
                  <a:lnTo>
                    <a:pt x="31" y="47"/>
                  </a:lnTo>
                  <a:lnTo>
                    <a:pt x="33" y="42"/>
                  </a:lnTo>
                  <a:lnTo>
                    <a:pt x="37" y="32"/>
                  </a:lnTo>
                  <a:lnTo>
                    <a:pt x="40" y="24"/>
                  </a:lnTo>
                  <a:lnTo>
                    <a:pt x="44" y="17"/>
                  </a:lnTo>
                  <a:lnTo>
                    <a:pt x="48" y="11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0" y="7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18"/>
            <p:cNvSpPr>
              <a:spLocks/>
            </p:cNvSpPr>
            <p:nvPr/>
          </p:nvSpPr>
          <p:spPr bwMode="auto">
            <a:xfrm>
              <a:off x="3306" y="2721"/>
              <a:ext cx="61" cy="98"/>
            </a:xfrm>
            <a:custGeom>
              <a:avLst/>
              <a:gdLst>
                <a:gd name="T0" fmla="*/ 13 w 122"/>
                <a:gd name="T1" fmla="*/ 4 h 196"/>
                <a:gd name="T2" fmla="*/ 23 w 122"/>
                <a:gd name="T3" fmla="*/ 15 h 196"/>
                <a:gd name="T4" fmla="*/ 38 w 122"/>
                <a:gd name="T5" fmla="*/ 28 h 196"/>
                <a:gd name="T6" fmla="*/ 53 w 122"/>
                <a:gd name="T7" fmla="*/ 42 h 196"/>
                <a:gd name="T8" fmla="*/ 67 w 122"/>
                <a:gd name="T9" fmla="*/ 49 h 196"/>
                <a:gd name="T10" fmla="*/ 78 w 122"/>
                <a:gd name="T11" fmla="*/ 55 h 196"/>
                <a:gd name="T12" fmla="*/ 95 w 122"/>
                <a:gd name="T13" fmla="*/ 59 h 196"/>
                <a:gd name="T14" fmla="*/ 114 w 122"/>
                <a:gd name="T15" fmla="*/ 59 h 196"/>
                <a:gd name="T16" fmla="*/ 122 w 122"/>
                <a:gd name="T17" fmla="*/ 59 h 196"/>
                <a:gd name="T18" fmla="*/ 122 w 122"/>
                <a:gd name="T19" fmla="*/ 64 h 196"/>
                <a:gd name="T20" fmla="*/ 122 w 122"/>
                <a:gd name="T21" fmla="*/ 72 h 196"/>
                <a:gd name="T22" fmla="*/ 122 w 122"/>
                <a:gd name="T23" fmla="*/ 81 h 196"/>
                <a:gd name="T24" fmla="*/ 120 w 122"/>
                <a:gd name="T25" fmla="*/ 93 h 196"/>
                <a:gd name="T26" fmla="*/ 120 w 122"/>
                <a:gd name="T27" fmla="*/ 106 h 196"/>
                <a:gd name="T28" fmla="*/ 120 w 122"/>
                <a:gd name="T29" fmla="*/ 118 h 196"/>
                <a:gd name="T30" fmla="*/ 120 w 122"/>
                <a:gd name="T31" fmla="*/ 133 h 196"/>
                <a:gd name="T32" fmla="*/ 118 w 122"/>
                <a:gd name="T33" fmla="*/ 144 h 196"/>
                <a:gd name="T34" fmla="*/ 116 w 122"/>
                <a:gd name="T35" fmla="*/ 157 h 196"/>
                <a:gd name="T36" fmla="*/ 114 w 122"/>
                <a:gd name="T37" fmla="*/ 167 h 196"/>
                <a:gd name="T38" fmla="*/ 112 w 122"/>
                <a:gd name="T39" fmla="*/ 176 h 196"/>
                <a:gd name="T40" fmla="*/ 109 w 122"/>
                <a:gd name="T41" fmla="*/ 190 h 196"/>
                <a:gd name="T42" fmla="*/ 107 w 122"/>
                <a:gd name="T43" fmla="*/ 196 h 196"/>
                <a:gd name="T44" fmla="*/ 101 w 122"/>
                <a:gd name="T45" fmla="*/ 196 h 196"/>
                <a:gd name="T46" fmla="*/ 86 w 122"/>
                <a:gd name="T47" fmla="*/ 196 h 196"/>
                <a:gd name="T48" fmla="*/ 76 w 122"/>
                <a:gd name="T49" fmla="*/ 194 h 196"/>
                <a:gd name="T50" fmla="*/ 65 w 122"/>
                <a:gd name="T51" fmla="*/ 192 h 196"/>
                <a:gd name="T52" fmla="*/ 55 w 122"/>
                <a:gd name="T53" fmla="*/ 190 h 196"/>
                <a:gd name="T54" fmla="*/ 44 w 122"/>
                <a:gd name="T55" fmla="*/ 188 h 196"/>
                <a:gd name="T56" fmla="*/ 34 w 122"/>
                <a:gd name="T57" fmla="*/ 184 h 196"/>
                <a:gd name="T58" fmla="*/ 25 w 122"/>
                <a:gd name="T59" fmla="*/ 180 h 196"/>
                <a:gd name="T60" fmla="*/ 12 w 122"/>
                <a:gd name="T61" fmla="*/ 173 h 196"/>
                <a:gd name="T62" fmla="*/ 2 w 122"/>
                <a:gd name="T63" fmla="*/ 165 h 196"/>
                <a:gd name="T64" fmla="*/ 0 w 122"/>
                <a:gd name="T65" fmla="*/ 161 h 196"/>
                <a:gd name="T66" fmla="*/ 2 w 122"/>
                <a:gd name="T67" fmla="*/ 148 h 196"/>
                <a:gd name="T68" fmla="*/ 6 w 122"/>
                <a:gd name="T69" fmla="*/ 135 h 196"/>
                <a:gd name="T70" fmla="*/ 8 w 122"/>
                <a:gd name="T71" fmla="*/ 121 h 196"/>
                <a:gd name="T72" fmla="*/ 10 w 122"/>
                <a:gd name="T73" fmla="*/ 108 h 196"/>
                <a:gd name="T74" fmla="*/ 12 w 122"/>
                <a:gd name="T75" fmla="*/ 95 h 196"/>
                <a:gd name="T76" fmla="*/ 13 w 122"/>
                <a:gd name="T77" fmla="*/ 80 h 196"/>
                <a:gd name="T78" fmla="*/ 13 w 122"/>
                <a:gd name="T79" fmla="*/ 64 h 196"/>
                <a:gd name="T80" fmla="*/ 12 w 122"/>
                <a:gd name="T81" fmla="*/ 47 h 196"/>
                <a:gd name="T82" fmla="*/ 12 w 122"/>
                <a:gd name="T83" fmla="*/ 34 h 196"/>
                <a:gd name="T84" fmla="*/ 12 w 122"/>
                <a:gd name="T85" fmla="*/ 21 h 196"/>
                <a:gd name="T86" fmla="*/ 10 w 122"/>
                <a:gd name="T87" fmla="*/ 9 h 196"/>
                <a:gd name="T88" fmla="*/ 10 w 122"/>
                <a:gd name="T89" fmla="*/ 2 h 196"/>
                <a:gd name="T90" fmla="*/ 10 w 122"/>
                <a:gd name="T91" fmla="*/ 0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22" h="196">
                  <a:moveTo>
                    <a:pt x="10" y="0"/>
                  </a:moveTo>
                  <a:lnTo>
                    <a:pt x="13" y="4"/>
                  </a:lnTo>
                  <a:lnTo>
                    <a:pt x="17" y="7"/>
                  </a:lnTo>
                  <a:lnTo>
                    <a:pt x="23" y="15"/>
                  </a:lnTo>
                  <a:lnTo>
                    <a:pt x="31" y="21"/>
                  </a:lnTo>
                  <a:lnTo>
                    <a:pt x="38" y="28"/>
                  </a:lnTo>
                  <a:lnTo>
                    <a:pt x="46" y="34"/>
                  </a:lnTo>
                  <a:lnTo>
                    <a:pt x="53" y="42"/>
                  </a:lnTo>
                  <a:lnTo>
                    <a:pt x="59" y="45"/>
                  </a:lnTo>
                  <a:lnTo>
                    <a:pt x="67" y="49"/>
                  </a:lnTo>
                  <a:lnTo>
                    <a:pt x="72" y="51"/>
                  </a:lnTo>
                  <a:lnTo>
                    <a:pt x="78" y="55"/>
                  </a:lnTo>
                  <a:lnTo>
                    <a:pt x="86" y="57"/>
                  </a:lnTo>
                  <a:lnTo>
                    <a:pt x="95" y="59"/>
                  </a:lnTo>
                  <a:lnTo>
                    <a:pt x="105" y="59"/>
                  </a:lnTo>
                  <a:lnTo>
                    <a:pt x="114" y="59"/>
                  </a:lnTo>
                  <a:lnTo>
                    <a:pt x="120" y="59"/>
                  </a:lnTo>
                  <a:lnTo>
                    <a:pt x="122" y="59"/>
                  </a:lnTo>
                  <a:lnTo>
                    <a:pt x="122" y="59"/>
                  </a:lnTo>
                  <a:lnTo>
                    <a:pt x="122" y="64"/>
                  </a:lnTo>
                  <a:lnTo>
                    <a:pt x="122" y="66"/>
                  </a:lnTo>
                  <a:lnTo>
                    <a:pt x="122" y="72"/>
                  </a:lnTo>
                  <a:lnTo>
                    <a:pt x="122" y="76"/>
                  </a:lnTo>
                  <a:lnTo>
                    <a:pt x="122" y="81"/>
                  </a:lnTo>
                  <a:lnTo>
                    <a:pt x="120" y="87"/>
                  </a:lnTo>
                  <a:lnTo>
                    <a:pt x="120" y="93"/>
                  </a:lnTo>
                  <a:lnTo>
                    <a:pt x="120" y="99"/>
                  </a:lnTo>
                  <a:lnTo>
                    <a:pt x="120" y="106"/>
                  </a:lnTo>
                  <a:lnTo>
                    <a:pt x="120" y="112"/>
                  </a:lnTo>
                  <a:lnTo>
                    <a:pt x="120" y="118"/>
                  </a:lnTo>
                  <a:lnTo>
                    <a:pt x="120" y="125"/>
                  </a:lnTo>
                  <a:lnTo>
                    <a:pt x="120" y="133"/>
                  </a:lnTo>
                  <a:lnTo>
                    <a:pt x="118" y="138"/>
                  </a:lnTo>
                  <a:lnTo>
                    <a:pt x="118" y="144"/>
                  </a:lnTo>
                  <a:lnTo>
                    <a:pt x="116" y="150"/>
                  </a:lnTo>
                  <a:lnTo>
                    <a:pt x="116" y="157"/>
                  </a:lnTo>
                  <a:lnTo>
                    <a:pt x="114" y="161"/>
                  </a:lnTo>
                  <a:lnTo>
                    <a:pt x="114" y="167"/>
                  </a:lnTo>
                  <a:lnTo>
                    <a:pt x="112" y="173"/>
                  </a:lnTo>
                  <a:lnTo>
                    <a:pt x="112" y="176"/>
                  </a:lnTo>
                  <a:lnTo>
                    <a:pt x="110" y="184"/>
                  </a:lnTo>
                  <a:lnTo>
                    <a:pt x="109" y="190"/>
                  </a:lnTo>
                  <a:lnTo>
                    <a:pt x="107" y="194"/>
                  </a:lnTo>
                  <a:lnTo>
                    <a:pt x="107" y="196"/>
                  </a:lnTo>
                  <a:lnTo>
                    <a:pt x="105" y="196"/>
                  </a:lnTo>
                  <a:lnTo>
                    <a:pt x="101" y="196"/>
                  </a:lnTo>
                  <a:lnTo>
                    <a:pt x="93" y="196"/>
                  </a:lnTo>
                  <a:lnTo>
                    <a:pt x="86" y="196"/>
                  </a:lnTo>
                  <a:lnTo>
                    <a:pt x="80" y="194"/>
                  </a:lnTo>
                  <a:lnTo>
                    <a:pt x="76" y="194"/>
                  </a:lnTo>
                  <a:lnTo>
                    <a:pt x="70" y="192"/>
                  </a:lnTo>
                  <a:lnTo>
                    <a:pt x="65" y="192"/>
                  </a:lnTo>
                  <a:lnTo>
                    <a:pt x="59" y="192"/>
                  </a:lnTo>
                  <a:lnTo>
                    <a:pt x="55" y="190"/>
                  </a:lnTo>
                  <a:lnTo>
                    <a:pt x="50" y="190"/>
                  </a:lnTo>
                  <a:lnTo>
                    <a:pt x="44" y="188"/>
                  </a:lnTo>
                  <a:lnTo>
                    <a:pt x="38" y="186"/>
                  </a:lnTo>
                  <a:lnTo>
                    <a:pt x="34" y="184"/>
                  </a:lnTo>
                  <a:lnTo>
                    <a:pt x="29" y="182"/>
                  </a:lnTo>
                  <a:lnTo>
                    <a:pt x="25" y="180"/>
                  </a:lnTo>
                  <a:lnTo>
                    <a:pt x="17" y="176"/>
                  </a:lnTo>
                  <a:lnTo>
                    <a:pt x="12" y="173"/>
                  </a:lnTo>
                  <a:lnTo>
                    <a:pt x="6" y="169"/>
                  </a:lnTo>
                  <a:lnTo>
                    <a:pt x="2" y="165"/>
                  </a:lnTo>
                  <a:lnTo>
                    <a:pt x="0" y="163"/>
                  </a:lnTo>
                  <a:lnTo>
                    <a:pt x="0" y="161"/>
                  </a:lnTo>
                  <a:lnTo>
                    <a:pt x="0" y="156"/>
                  </a:lnTo>
                  <a:lnTo>
                    <a:pt x="2" y="148"/>
                  </a:lnTo>
                  <a:lnTo>
                    <a:pt x="6" y="140"/>
                  </a:lnTo>
                  <a:lnTo>
                    <a:pt x="6" y="135"/>
                  </a:lnTo>
                  <a:lnTo>
                    <a:pt x="8" y="129"/>
                  </a:lnTo>
                  <a:lnTo>
                    <a:pt x="8" y="121"/>
                  </a:lnTo>
                  <a:lnTo>
                    <a:pt x="10" y="116"/>
                  </a:lnTo>
                  <a:lnTo>
                    <a:pt x="10" y="108"/>
                  </a:lnTo>
                  <a:lnTo>
                    <a:pt x="12" y="102"/>
                  </a:lnTo>
                  <a:lnTo>
                    <a:pt x="12" y="95"/>
                  </a:lnTo>
                  <a:lnTo>
                    <a:pt x="13" y="89"/>
                  </a:lnTo>
                  <a:lnTo>
                    <a:pt x="13" y="80"/>
                  </a:lnTo>
                  <a:lnTo>
                    <a:pt x="13" y="72"/>
                  </a:lnTo>
                  <a:lnTo>
                    <a:pt x="13" y="64"/>
                  </a:lnTo>
                  <a:lnTo>
                    <a:pt x="13" y="57"/>
                  </a:lnTo>
                  <a:lnTo>
                    <a:pt x="12" y="47"/>
                  </a:lnTo>
                  <a:lnTo>
                    <a:pt x="12" y="40"/>
                  </a:lnTo>
                  <a:lnTo>
                    <a:pt x="12" y="34"/>
                  </a:lnTo>
                  <a:lnTo>
                    <a:pt x="12" y="28"/>
                  </a:lnTo>
                  <a:lnTo>
                    <a:pt x="12" y="21"/>
                  </a:lnTo>
                  <a:lnTo>
                    <a:pt x="10" y="15"/>
                  </a:lnTo>
                  <a:lnTo>
                    <a:pt x="10" y="9"/>
                  </a:lnTo>
                  <a:lnTo>
                    <a:pt x="10" y="7"/>
                  </a:lnTo>
                  <a:lnTo>
                    <a:pt x="10" y="2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19"/>
            <p:cNvSpPr>
              <a:spLocks/>
            </p:cNvSpPr>
            <p:nvPr/>
          </p:nvSpPr>
          <p:spPr bwMode="auto">
            <a:xfrm>
              <a:off x="3467" y="2736"/>
              <a:ext cx="52" cy="50"/>
            </a:xfrm>
            <a:custGeom>
              <a:avLst/>
              <a:gdLst>
                <a:gd name="T0" fmla="*/ 0 w 104"/>
                <a:gd name="T1" fmla="*/ 91 h 101"/>
                <a:gd name="T2" fmla="*/ 57 w 104"/>
                <a:gd name="T3" fmla="*/ 0 h 101"/>
                <a:gd name="T4" fmla="*/ 104 w 104"/>
                <a:gd name="T5" fmla="*/ 99 h 101"/>
                <a:gd name="T6" fmla="*/ 102 w 104"/>
                <a:gd name="T7" fmla="*/ 99 h 101"/>
                <a:gd name="T8" fmla="*/ 98 w 104"/>
                <a:gd name="T9" fmla="*/ 99 h 101"/>
                <a:gd name="T10" fmla="*/ 95 w 104"/>
                <a:gd name="T11" fmla="*/ 99 h 101"/>
                <a:gd name="T12" fmla="*/ 89 w 104"/>
                <a:gd name="T13" fmla="*/ 101 h 101"/>
                <a:gd name="T14" fmla="*/ 79 w 104"/>
                <a:gd name="T15" fmla="*/ 101 h 101"/>
                <a:gd name="T16" fmla="*/ 72 w 104"/>
                <a:gd name="T17" fmla="*/ 101 h 101"/>
                <a:gd name="T18" fmla="*/ 62 w 104"/>
                <a:gd name="T19" fmla="*/ 101 h 101"/>
                <a:gd name="T20" fmla="*/ 53 w 104"/>
                <a:gd name="T21" fmla="*/ 101 h 101"/>
                <a:gd name="T22" fmla="*/ 41 w 104"/>
                <a:gd name="T23" fmla="*/ 99 h 101"/>
                <a:gd name="T24" fmla="*/ 32 w 104"/>
                <a:gd name="T25" fmla="*/ 97 h 101"/>
                <a:gd name="T26" fmla="*/ 22 w 104"/>
                <a:gd name="T27" fmla="*/ 95 h 101"/>
                <a:gd name="T28" fmla="*/ 15 w 104"/>
                <a:gd name="T29" fmla="*/ 95 h 101"/>
                <a:gd name="T30" fmla="*/ 7 w 104"/>
                <a:gd name="T31" fmla="*/ 93 h 101"/>
                <a:gd name="T32" fmla="*/ 3 w 104"/>
                <a:gd name="T33" fmla="*/ 91 h 101"/>
                <a:gd name="T34" fmla="*/ 0 w 104"/>
                <a:gd name="T35" fmla="*/ 91 h 101"/>
                <a:gd name="T36" fmla="*/ 0 w 104"/>
                <a:gd name="T37" fmla="*/ 9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4" h="101">
                  <a:moveTo>
                    <a:pt x="0" y="91"/>
                  </a:moveTo>
                  <a:lnTo>
                    <a:pt x="57" y="0"/>
                  </a:lnTo>
                  <a:lnTo>
                    <a:pt x="104" y="99"/>
                  </a:lnTo>
                  <a:lnTo>
                    <a:pt x="102" y="99"/>
                  </a:lnTo>
                  <a:lnTo>
                    <a:pt x="98" y="99"/>
                  </a:lnTo>
                  <a:lnTo>
                    <a:pt x="95" y="99"/>
                  </a:lnTo>
                  <a:lnTo>
                    <a:pt x="89" y="101"/>
                  </a:lnTo>
                  <a:lnTo>
                    <a:pt x="79" y="101"/>
                  </a:lnTo>
                  <a:lnTo>
                    <a:pt x="72" y="101"/>
                  </a:lnTo>
                  <a:lnTo>
                    <a:pt x="62" y="101"/>
                  </a:lnTo>
                  <a:lnTo>
                    <a:pt x="53" y="101"/>
                  </a:lnTo>
                  <a:lnTo>
                    <a:pt x="41" y="99"/>
                  </a:lnTo>
                  <a:lnTo>
                    <a:pt x="32" y="97"/>
                  </a:lnTo>
                  <a:lnTo>
                    <a:pt x="22" y="95"/>
                  </a:lnTo>
                  <a:lnTo>
                    <a:pt x="15" y="95"/>
                  </a:lnTo>
                  <a:lnTo>
                    <a:pt x="7" y="93"/>
                  </a:lnTo>
                  <a:lnTo>
                    <a:pt x="3" y="91"/>
                  </a:lnTo>
                  <a:lnTo>
                    <a:pt x="0" y="91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19" name="Vývojový diagram: spojnice 118"/>
          <p:cNvSpPr/>
          <p:nvPr/>
        </p:nvSpPr>
        <p:spPr>
          <a:xfrm>
            <a:off x="525708" y="581239"/>
            <a:ext cx="610031" cy="569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0" name="Vývojový diagram: spojnice 119"/>
          <p:cNvSpPr/>
          <p:nvPr/>
        </p:nvSpPr>
        <p:spPr>
          <a:xfrm>
            <a:off x="5218186" y="689620"/>
            <a:ext cx="610031" cy="569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Z</a:t>
            </a:r>
          </a:p>
        </p:txBody>
      </p:sp>
      <p:sp>
        <p:nvSpPr>
          <p:cNvPr id="121" name="Vývojový diagram: spojnice 120"/>
          <p:cNvSpPr/>
          <p:nvPr/>
        </p:nvSpPr>
        <p:spPr>
          <a:xfrm>
            <a:off x="525709" y="3905105"/>
            <a:ext cx="610031" cy="569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2" name="Vývojový diagram: spojnice 121"/>
          <p:cNvSpPr/>
          <p:nvPr/>
        </p:nvSpPr>
        <p:spPr>
          <a:xfrm>
            <a:off x="8248506" y="5805264"/>
            <a:ext cx="610031" cy="569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radoslav.pekny\AppData\Local\Microsoft\Windows\Temporary Internet Files\Content.IE5\4FHQ82KX\MC9000228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0678" y="1875159"/>
            <a:ext cx="1475656" cy="164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3500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adoslav.pekny\AppData\Local\Microsoft\Windows\Temporary Internet Files\Content.IE5\07SYGYF7\MP900448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26" y="762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2" y="188640"/>
            <a:ext cx="1616075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218277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     </a:t>
            </a:r>
            <a:r>
              <a:rPr lang="cs-CZ" sz="5400" dirty="0" smtClean="0">
                <a:solidFill>
                  <a:srgbClr val="0070C0"/>
                </a:solidFill>
                <a:latin typeface="Goudy Stout" panose="0202090407030B020401" pitchFamily="18" charset="0"/>
              </a:rPr>
              <a:t>ZIMA</a:t>
            </a:r>
            <a:endParaRPr lang="cs-CZ" sz="5400" dirty="0">
              <a:solidFill>
                <a:srgbClr val="0070C0"/>
              </a:solidFill>
              <a:latin typeface="Goudy Stout" panose="0202090407030B020401" pitchFamily="18" charset="0"/>
            </a:endParaRPr>
          </a:p>
        </p:txBody>
      </p:sp>
      <p:pic>
        <p:nvPicPr>
          <p:cNvPr id="3076" name="Picture 4" descr="C:\Users\radoslav.pekny\AppData\Local\Microsoft\Windows\Temporary Internet Files\Content.IE5\ZPCSRFQU\MP9004252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3685" y="-63738"/>
            <a:ext cx="2280221" cy="227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7472" y="4797152"/>
            <a:ext cx="8729056" cy="193899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Zima začíná v měsíci </a:t>
            </a:r>
            <a:r>
              <a:rPr lang="cs-CZ" sz="2000" b="1" dirty="0" smtClean="0">
                <a:solidFill>
                  <a:srgbClr val="0070C0"/>
                </a:solidFill>
              </a:rPr>
              <a:t>dubnu, prosinci, únoru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Zimní měsíce jsou </a:t>
            </a:r>
            <a:r>
              <a:rPr lang="cs-CZ" sz="2000" b="1" dirty="0" smtClean="0">
                <a:solidFill>
                  <a:srgbClr val="0070C0"/>
                </a:solidFill>
              </a:rPr>
              <a:t>listopad, prosinec, leden, únor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Mezi hlavní znaky zimy patří </a:t>
            </a:r>
            <a:r>
              <a:rPr lang="cs-CZ" sz="2000" b="1" dirty="0" smtClean="0">
                <a:solidFill>
                  <a:srgbClr val="0070C0"/>
                </a:solidFill>
              </a:rPr>
              <a:t>sníh, led, mráz, vysoké teploty, dozrávání ovoce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V zimě se doba světla </a:t>
            </a:r>
            <a:r>
              <a:rPr lang="cs-CZ" sz="2000" b="1" dirty="0" smtClean="0">
                <a:solidFill>
                  <a:srgbClr val="0070C0"/>
                </a:solidFill>
              </a:rPr>
              <a:t>prodlužuje -  krátí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AutoNum type="arabicParenR"/>
            </a:pPr>
            <a:r>
              <a:rPr lang="cs-CZ" sz="2000" b="1" dirty="0" smtClean="0">
                <a:solidFill>
                  <a:srgbClr val="0070C0"/>
                </a:solidFill>
              </a:rPr>
              <a:t>Musíme – nemusíme</a:t>
            </a:r>
            <a:r>
              <a:rPr lang="cs-CZ" sz="2000" dirty="0" smtClean="0">
                <a:solidFill>
                  <a:srgbClr val="0070C0"/>
                </a:solidFill>
              </a:rPr>
              <a:t> se teple oblékat.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Velkým zimním svátkem jsou </a:t>
            </a:r>
            <a:r>
              <a:rPr lang="cs-CZ" sz="2000" b="1" dirty="0" smtClean="0">
                <a:solidFill>
                  <a:srgbClr val="0070C0"/>
                </a:solidFill>
              </a:rPr>
              <a:t>Velikonoce</a:t>
            </a:r>
            <a:r>
              <a:rPr lang="cs-CZ" sz="2000" dirty="0" smtClean="0">
                <a:solidFill>
                  <a:srgbClr val="0070C0"/>
                </a:solidFill>
              </a:rPr>
              <a:t> – </a:t>
            </a:r>
            <a:r>
              <a:rPr lang="cs-CZ" sz="2000" b="1" dirty="0" smtClean="0">
                <a:solidFill>
                  <a:srgbClr val="0070C0"/>
                </a:solidFill>
              </a:rPr>
              <a:t>Vánoce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3525645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Škrtněte slova, která do vět nepatří.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968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adoslav.pekny\AppData\Local\Microsoft\Windows\Temporary Internet Files\Content.IE5\07SYGYF7\MP900448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26" y="762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2" y="188640"/>
            <a:ext cx="1616075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218277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     </a:t>
            </a:r>
            <a:r>
              <a:rPr lang="cs-CZ" sz="5400" dirty="0" smtClean="0">
                <a:solidFill>
                  <a:srgbClr val="0070C0"/>
                </a:solidFill>
                <a:latin typeface="Goudy Stout" panose="0202090407030B020401" pitchFamily="18" charset="0"/>
              </a:rPr>
              <a:t>ZIMA</a:t>
            </a:r>
            <a:endParaRPr lang="cs-CZ" sz="5400" dirty="0">
              <a:solidFill>
                <a:srgbClr val="0070C0"/>
              </a:solidFill>
              <a:latin typeface="Goudy Stout" panose="0202090407030B020401" pitchFamily="18" charset="0"/>
            </a:endParaRPr>
          </a:p>
        </p:txBody>
      </p:sp>
      <p:pic>
        <p:nvPicPr>
          <p:cNvPr id="3076" name="Picture 4" descr="C:\Users\radoslav.pekny\AppData\Local\Microsoft\Windows\Temporary Internet Files\Content.IE5\ZPCSRFQU\MP9004252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3685" y="-63738"/>
            <a:ext cx="2280221" cy="227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7472" y="4797152"/>
            <a:ext cx="8729056" cy="193899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Zima začíná v měsíci </a:t>
            </a:r>
            <a:r>
              <a:rPr lang="cs-CZ" sz="2000" b="1" dirty="0" smtClean="0">
                <a:solidFill>
                  <a:srgbClr val="0070C0"/>
                </a:solidFill>
              </a:rPr>
              <a:t>dubnu, prosinci, únoru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Zimní měsíce jsou </a:t>
            </a:r>
            <a:r>
              <a:rPr lang="cs-CZ" sz="2000" b="1" dirty="0" smtClean="0">
                <a:solidFill>
                  <a:srgbClr val="0070C0"/>
                </a:solidFill>
              </a:rPr>
              <a:t>listopad, prosinec, leden, únor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Mezi hlavní znaky zimy patří </a:t>
            </a:r>
            <a:r>
              <a:rPr lang="cs-CZ" sz="2000" b="1" dirty="0" smtClean="0">
                <a:solidFill>
                  <a:srgbClr val="0070C0"/>
                </a:solidFill>
              </a:rPr>
              <a:t>sníh, led, mráz, vysoké teploty, dozrávání ovoce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V zimě se doba světla </a:t>
            </a:r>
            <a:r>
              <a:rPr lang="cs-CZ" sz="2000" b="1" dirty="0" smtClean="0">
                <a:solidFill>
                  <a:srgbClr val="0070C0"/>
                </a:solidFill>
              </a:rPr>
              <a:t>prodlužuje -  krátí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AutoNum type="arabicParenR"/>
            </a:pPr>
            <a:r>
              <a:rPr lang="cs-CZ" sz="2000" b="1" dirty="0" smtClean="0">
                <a:solidFill>
                  <a:srgbClr val="0070C0"/>
                </a:solidFill>
              </a:rPr>
              <a:t>Musíme – nemusíme</a:t>
            </a:r>
            <a:r>
              <a:rPr lang="cs-CZ" sz="2000" dirty="0" smtClean="0">
                <a:solidFill>
                  <a:srgbClr val="0070C0"/>
                </a:solidFill>
              </a:rPr>
              <a:t> se teple oblékat.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0070C0"/>
                </a:solidFill>
              </a:rPr>
              <a:t>Velkým zimním svátkem jsou </a:t>
            </a:r>
            <a:r>
              <a:rPr lang="cs-CZ" sz="2000" b="1" dirty="0" smtClean="0">
                <a:solidFill>
                  <a:srgbClr val="0070C0"/>
                </a:solidFill>
              </a:rPr>
              <a:t>Velikonoce</a:t>
            </a:r>
            <a:r>
              <a:rPr lang="cs-CZ" sz="2000" dirty="0" smtClean="0">
                <a:solidFill>
                  <a:srgbClr val="0070C0"/>
                </a:solidFill>
              </a:rPr>
              <a:t> – </a:t>
            </a:r>
            <a:r>
              <a:rPr lang="cs-CZ" sz="2000" b="1" dirty="0" smtClean="0">
                <a:solidFill>
                  <a:srgbClr val="0070C0"/>
                </a:solidFill>
              </a:rPr>
              <a:t>Vánoce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3525645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Škrtněte slova, která do vět nepatří.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51455" y="6274479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01192" y="6021288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86424" y="5681981"/>
            <a:ext cx="32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31689" y="533159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533159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88587" y="5027984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90752" y="4797151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479715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579301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radoslav.pekny\AppData\Local\Microsoft\Windows\Temporary Internet Files\Content.IE5\4FHQ82KX\MP900401259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607"/>
            <a:ext cx="9144000" cy="66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44" name="Picture 248" descr="C:\Users\radoslav.pekny\AppData\Local\Microsoft\Windows\Temporary Internet Files\Content.IE5\07SYGYF7\MC90035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5993" y="3102708"/>
            <a:ext cx="2466286" cy="269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45" name="Picture 249" descr="C:\Users\radoslav.pekny\AppData\Local\Microsoft\Windows\Temporary Internet Files\Content.IE5\4FHQ82KX\MC900057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3886" y="3797482"/>
            <a:ext cx="1401254" cy="292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48" name="Picture 252" descr="C:\Users\radoslav.pekny\AppData\Local\Microsoft\Windows\Temporary Internet Files\Content.IE5\1K96YH8U\MC900337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401" y="1707616"/>
            <a:ext cx="2293982" cy="108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49" name="Picture 353" descr="C:\Users\radoslav.pekny\AppData\Local\Microsoft\Windows\Temporary Internet Files\Content.IE5\4FHQ82KX\MC900441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833454" y="2187561"/>
            <a:ext cx="1606504" cy="145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55" name="Picture 359" descr="C:\Users\radoslav.pekny\AppData\Local\Microsoft\Windows\Temporary Internet Files\Content.IE5\1K96YH8U\MP9004392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6272" y="4753981"/>
            <a:ext cx="2710962" cy="180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378" name="TextovéPole 4377"/>
          <p:cNvSpPr txBox="1"/>
          <p:nvPr/>
        </p:nvSpPr>
        <p:spPr>
          <a:xfrm>
            <a:off x="1654525" y="104729"/>
            <a:ext cx="5155283" cy="15696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Pojmenuj živočichy na obrázku. Které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z těchto živočichů v zimě </a:t>
            </a:r>
          </a:p>
          <a:p>
            <a:r>
              <a:rPr lang="cs-CZ" sz="2400" b="1" dirty="0" smtClean="0"/>
              <a:t>   při procházce přírodou neuvidíme?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Škrtni rámeček.</a:t>
            </a:r>
            <a:endParaRPr lang="cs-CZ" sz="2400" b="1" dirty="0"/>
          </a:p>
        </p:txBody>
      </p:sp>
      <p:pic>
        <p:nvPicPr>
          <p:cNvPr id="4456" name="Picture 360" descr="C:\Users\radoslav.pekny\AppData\Local\Microsoft\Windows\Temporary Internet Files\Content.IE5\07SYGYF7\MC9000526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638936" y="1950298"/>
            <a:ext cx="1593230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278" name="Group 256"/>
          <p:cNvGrpSpPr>
            <a:grpSpLocks noChangeAspect="1"/>
          </p:cNvGrpSpPr>
          <p:nvPr/>
        </p:nvGrpSpPr>
        <p:grpSpPr bwMode="auto">
          <a:xfrm flipH="1">
            <a:off x="6328068" y="202165"/>
            <a:ext cx="2643002" cy="2318706"/>
            <a:chOff x="2299" y="1763"/>
            <a:chExt cx="1162" cy="794"/>
          </a:xfrm>
        </p:grpSpPr>
        <p:sp>
          <p:nvSpPr>
            <p:cNvPr id="4279" name="AutoShape 255"/>
            <p:cNvSpPr>
              <a:spLocks noChangeAspect="1" noChangeArrowheads="1" noTextEdit="1"/>
            </p:cNvSpPr>
            <p:nvPr/>
          </p:nvSpPr>
          <p:spPr bwMode="auto">
            <a:xfrm>
              <a:off x="2299" y="1763"/>
              <a:ext cx="1162" cy="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1" name="Freeform 258"/>
            <p:cNvSpPr>
              <a:spLocks/>
            </p:cNvSpPr>
            <p:nvPr/>
          </p:nvSpPr>
          <p:spPr bwMode="auto">
            <a:xfrm>
              <a:off x="2941" y="2367"/>
              <a:ext cx="64" cy="162"/>
            </a:xfrm>
            <a:custGeom>
              <a:avLst/>
              <a:gdLst>
                <a:gd name="T0" fmla="*/ 8 w 64"/>
                <a:gd name="T1" fmla="*/ 0 h 162"/>
                <a:gd name="T2" fmla="*/ 0 w 64"/>
                <a:gd name="T3" fmla="*/ 130 h 162"/>
                <a:gd name="T4" fmla="*/ 0 w 64"/>
                <a:gd name="T5" fmla="*/ 130 h 162"/>
                <a:gd name="T6" fmla="*/ 12 w 64"/>
                <a:gd name="T7" fmla="*/ 134 h 162"/>
                <a:gd name="T8" fmla="*/ 30 w 64"/>
                <a:gd name="T9" fmla="*/ 140 h 162"/>
                <a:gd name="T10" fmla="*/ 30 w 64"/>
                <a:gd name="T11" fmla="*/ 140 h 162"/>
                <a:gd name="T12" fmla="*/ 34 w 64"/>
                <a:gd name="T13" fmla="*/ 146 h 162"/>
                <a:gd name="T14" fmla="*/ 38 w 64"/>
                <a:gd name="T15" fmla="*/ 152 h 162"/>
                <a:gd name="T16" fmla="*/ 42 w 64"/>
                <a:gd name="T17" fmla="*/ 156 h 162"/>
                <a:gd name="T18" fmla="*/ 44 w 64"/>
                <a:gd name="T19" fmla="*/ 158 h 162"/>
                <a:gd name="T20" fmla="*/ 48 w 64"/>
                <a:gd name="T21" fmla="*/ 158 h 162"/>
                <a:gd name="T22" fmla="*/ 48 w 64"/>
                <a:gd name="T23" fmla="*/ 158 h 162"/>
                <a:gd name="T24" fmla="*/ 50 w 64"/>
                <a:gd name="T25" fmla="*/ 158 h 162"/>
                <a:gd name="T26" fmla="*/ 54 w 64"/>
                <a:gd name="T27" fmla="*/ 160 h 162"/>
                <a:gd name="T28" fmla="*/ 58 w 64"/>
                <a:gd name="T29" fmla="*/ 162 h 162"/>
                <a:gd name="T30" fmla="*/ 60 w 64"/>
                <a:gd name="T31" fmla="*/ 162 h 162"/>
                <a:gd name="T32" fmla="*/ 62 w 64"/>
                <a:gd name="T33" fmla="*/ 160 h 162"/>
                <a:gd name="T34" fmla="*/ 64 w 64"/>
                <a:gd name="T35" fmla="*/ 148 h 162"/>
                <a:gd name="T36" fmla="*/ 64 w 64"/>
                <a:gd name="T37" fmla="*/ 148 h 162"/>
                <a:gd name="T38" fmla="*/ 64 w 64"/>
                <a:gd name="T39" fmla="*/ 126 h 162"/>
                <a:gd name="T40" fmla="*/ 62 w 64"/>
                <a:gd name="T41" fmla="*/ 102 h 162"/>
                <a:gd name="T42" fmla="*/ 60 w 64"/>
                <a:gd name="T43" fmla="*/ 74 h 162"/>
                <a:gd name="T44" fmla="*/ 60 w 64"/>
                <a:gd name="T45" fmla="*/ 74 h 162"/>
                <a:gd name="T46" fmla="*/ 52 w 64"/>
                <a:gd name="T47" fmla="*/ 70 h 162"/>
                <a:gd name="T48" fmla="*/ 34 w 64"/>
                <a:gd name="T49" fmla="*/ 50 h 162"/>
                <a:gd name="T50" fmla="*/ 34 w 64"/>
                <a:gd name="T51" fmla="*/ 50 h 162"/>
                <a:gd name="T52" fmla="*/ 28 w 64"/>
                <a:gd name="T53" fmla="*/ 40 h 162"/>
                <a:gd name="T54" fmla="*/ 18 w 64"/>
                <a:gd name="T55" fmla="*/ 22 h 162"/>
                <a:gd name="T56" fmla="*/ 8 w 64"/>
                <a:gd name="T57" fmla="*/ 0 h 162"/>
                <a:gd name="T58" fmla="*/ 8 w 64"/>
                <a:gd name="T59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4" h="162">
                  <a:moveTo>
                    <a:pt x="8" y="0"/>
                  </a:moveTo>
                  <a:lnTo>
                    <a:pt x="0" y="130"/>
                  </a:lnTo>
                  <a:lnTo>
                    <a:pt x="0" y="130"/>
                  </a:lnTo>
                  <a:lnTo>
                    <a:pt x="12" y="134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4" y="146"/>
                  </a:lnTo>
                  <a:lnTo>
                    <a:pt x="38" y="152"/>
                  </a:lnTo>
                  <a:lnTo>
                    <a:pt x="42" y="156"/>
                  </a:lnTo>
                  <a:lnTo>
                    <a:pt x="44" y="158"/>
                  </a:lnTo>
                  <a:lnTo>
                    <a:pt x="48" y="158"/>
                  </a:lnTo>
                  <a:lnTo>
                    <a:pt x="48" y="158"/>
                  </a:lnTo>
                  <a:lnTo>
                    <a:pt x="50" y="158"/>
                  </a:lnTo>
                  <a:lnTo>
                    <a:pt x="54" y="160"/>
                  </a:lnTo>
                  <a:lnTo>
                    <a:pt x="58" y="162"/>
                  </a:lnTo>
                  <a:lnTo>
                    <a:pt x="60" y="162"/>
                  </a:lnTo>
                  <a:lnTo>
                    <a:pt x="62" y="160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4" y="126"/>
                  </a:lnTo>
                  <a:lnTo>
                    <a:pt x="62" y="102"/>
                  </a:lnTo>
                  <a:lnTo>
                    <a:pt x="60" y="74"/>
                  </a:lnTo>
                  <a:lnTo>
                    <a:pt x="60" y="74"/>
                  </a:lnTo>
                  <a:lnTo>
                    <a:pt x="52" y="70"/>
                  </a:lnTo>
                  <a:lnTo>
                    <a:pt x="34" y="50"/>
                  </a:lnTo>
                  <a:lnTo>
                    <a:pt x="34" y="50"/>
                  </a:lnTo>
                  <a:lnTo>
                    <a:pt x="28" y="40"/>
                  </a:lnTo>
                  <a:lnTo>
                    <a:pt x="18" y="2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2" name="Freeform 259"/>
            <p:cNvSpPr>
              <a:spLocks/>
            </p:cNvSpPr>
            <p:nvPr/>
          </p:nvSpPr>
          <p:spPr bwMode="auto">
            <a:xfrm>
              <a:off x="2387" y="2359"/>
              <a:ext cx="278" cy="188"/>
            </a:xfrm>
            <a:custGeom>
              <a:avLst/>
              <a:gdLst>
                <a:gd name="T0" fmla="*/ 6 w 278"/>
                <a:gd name="T1" fmla="*/ 112 h 188"/>
                <a:gd name="T2" fmla="*/ 6 w 278"/>
                <a:gd name="T3" fmla="*/ 112 h 188"/>
                <a:gd name="T4" fmla="*/ 2 w 278"/>
                <a:gd name="T5" fmla="*/ 136 h 188"/>
                <a:gd name="T6" fmla="*/ 0 w 278"/>
                <a:gd name="T7" fmla="*/ 152 h 188"/>
                <a:gd name="T8" fmla="*/ 0 w 278"/>
                <a:gd name="T9" fmla="*/ 158 h 188"/>
                <a:gd name="T10" fmla="*/ 2 w 278"/>
                <a:gd name="T11" fmla="*/ 160 h 188"/>
                <a:gd name="T12" fmla="*/ 2 w 278"/>
                <a:gd name="T13" fmla="*/ 160 h 188"/>
                <a:gd name="T14" fmla="*/ 4 w 278"/>
                <a:gd name="T15" fmla="*/ 160 h 188"/>
                <a:gd name="T16" fmla="*/ 6 w 278"/>
                <a:gd name="T17" fmla="*/ 158 h 188"/>
                <a:gd name="T18" fmla="*/ 10 w 278"/>
                <a:gd name="T19" fmla="*/ 154 h 188"/>
                <a:gd name="T20" fmla="*/ 12 w 278"/>
                <a:gd name="T21" fmla="*/ 152 h 188"/>
                <a:gd name="T22" fmla="*/ 16 w 278"/>
                <a:gd name="T23" fmla="*/ 152 h 188"/>
                <a:gd name="T24" fmla="*/ 24 w 278"/>
                <a:gd name="T25" fmla="*/ 156 h 188"/>
                <a:gd name="T26" fmla="*/ 32 w 278"/>
                <a:gd name="T27" fmla="*/ 160 h 188"/>
                <a:gd name="T28" fmla="*/ 32 w 278"/>
                <a:gd name="T29" fmla="*/ 160 h 188"/>
                <a:gd name="T30" fmla="*/ 50 w 278"/>
                <a:gd name="T31" fmla="*/ 174 h 188"/>
                <a:gd name="T32" fmla="*/ 66 w 278"/>
                <a:gd name="T33" fmla="*/ 184 h 188"/>
                <a:gd name="T34" fmla="*/ 72 w 278"/>
                <a:gd name="T35" fmla="*/ 188 h 188"/>
                <a:gd name="T36" fmla="*/ 80 w 278"/>
                <a:gd name="T37" fmla="*/ 188 h 188"/>
                <a:gd name="T38" fmla="*/ 86 w 278"/>
                <a:gd name="T39" fmla="*/ 186 h 188"/>
                <a:gd name="T40" fmla="*/ 94 w 278"/>
                <a:gd name="T41" fmla="*/ 180 h 188"/>
                <a:gd name="T42" fmla="*/ 94 w 278"/>
                <a:gd name="T43" fmla="*/ 180 h 188"/>
                <a:gd name="T44" fmla="*/ 120 w 278"/>
                <a:gd name="T45" fmla="*/ 152 h 188"/>
                <a:gd name="T46" fmla="*/ 132 w 278"/>
                <a:gd name="T47" fmla="*/ 138 h 188"/>
                <a:gd name="T48" fmla="*/ 132 w 278"/>
                <a:gd name="T49" fmla="*/ 138 h 188"/>
                <a:gd name="T50" fmla="*/ 184 w 278"/>
                <a:gd name="T51" fmla="*/ 162 h 188"/>
                <a:gd name="T52" fmla="*/ 184 w 278"/>
                <a:gd name="T53" fmla="*/ 162 h 188"/>
                <a:gd name="T54" fmla="*/ 196 w 278"/>
                <a:gd name="T55" fmla="*/ 170 h 188"/>
                <a:gd name="T56" fmla="*/ 202 w 278"/>
                <a:gd name="T57" fmla="*/ 170 h 188"/>
                <a:gd name="T58" fmla="*/ 212 w 278"/>
                <a:gd name="T59" fmla="*/ 166 h 188"/>
                <a:gd name="T60" fmla="*/ 212 w 278"/>
                <a:gd name="T61" fmla="*/ 166 h 188"/>
                <a:gd name="T62" fmla="*/ 230 w 278"/>
                <a:gd name="T63" fmla="*/ 154 h 188"/>
                <a:gd name="T64" fmla="*/ 238 w 278"/>
                <a:gd name="T65" fmla="*/ 148 h 188"/>
                <a:gd name="T66" fmla="*/ 248 w 278"/>
                <a:gd name="T67" fmla="*/ 138 h 188"/>
                <a:gd name="T68" fmla="*/ 248 w 278"/>
                <a:gd name="T69" fmla="*/ 138 h 188"/>
                <a:gd name="T70" fmla="*/ 256 w 278"/>
                <a:gd name="T71" fmla="*/ 124 h 188"/>
                <a:gd name="T72" fmla="*/ 266 w 278"/>
                <a:gd name="T73" fmla="*/ 104 h 188"/>
                <a:gd name="T74" fmla="*/ 278 w 278"/>
                <a:gd name="T75" fmla="*/ 78 h 188"/>
                <a:gd name="T76" fmla="*/ 236 w 278"/>
                <a:gd name="T77" fmla="*/ 116 h 188"/>
                <a:gd name="T78" fmla="*/ 234 w 278"/>
                <a:gd name="T79" fmla="*/ 62 h 188"/>
                <a:gd name="T80" fmla="*/ 202 w 278"/>
                <a:gd name="T81" fmla="*/ 108 h 188"/>
                <a:gd name="T82" fmla="*/ 198 w 278"/>
                <a:gd name="T83" fmla="*/ 88 h 188"/>
                <a:gd name="T84" fmla="*/ 172 w 278"/>
                <a:gd name="T85" fmla="*/ 110 h 188"/>
                <a:gd name="T86" fmla="*/ 168 w 278"/>
                <a:gd name="T87" fmla="*/ 90 h 188"/>
                <a:gd name="T88" fmla="*/ 150 w 278"/>
                <a:gd name="T89" fmla="*/ 106 h 188"/>
                <a:gd name="T90" fmla="*/ 144 w 278"/>
                <a:gd name="T91" fmla="*/ 30 h 188"/>
                <a:gd name="T92" fmla="*/ 122 w 278"/>
                <a:gd name="T93" fmla="*/ 94 h 188"/>
                <a:gd name="T94" fmla="*/ 100 w 278"/>
                <a:gd name="T95" fmla="*/ 0 h 188"/>
                <a:gd name="T96" fmla="*/ 50 w 278"/>
                <a:gd name="T97" fmla="*/ 2 h 188"/>
                <a:gd name="T98" fmla="*/ 20 w 278"/>
                <a:gd name="T99" fmla="*/ 48 h 188"/>
                <a:gd name="T100" fmla="*/ 6 w 278"/>
                <a:gd name="T101" fmla="*/ 112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78" h="188">
                  <a:moveTo>
                    <a:pt x="6" y="112"/>
                  </a:moveTo>
                  <a:lnTo>
                    <a:pt x="6" y="112"/>
                  </a:lnTo>
                  <a:lnTo>
                    <a:pt x="2" y="136"/>
                  </a:lnTo>
                  <a:lnTo>
                    <a:pt x="0" y="152"/>
                  </a:lnTo>
                  <a:lnTo>
                    <a:pt x="0" y="158"/>
                  </a:lnTo>
                  <a:lnTo>
                    <a:pt x="2" y="160"/>
                  </a:lnTo>
                  <a:lnTo>
                    <a:pt x="2" y="160"/>
                  </a:lnTo>
                  <a:lnTo>
                    <a:pt x="4" y="160"/>
                  </a:lnTo>
                  <a:lnTo>
                    <a:pt x="6" y="158"/>
                  </a:lnTo>
                  <a:lnTo>
                    <a:pt x="10" y="154"/>
                  </a:lnTo>
                  <a:lnTo>
                    <a:pt x="12" y="152"/>
                  </a:lnTo>
                  <a:lnTo>
                    <a:pt x="16" y="152"/>
                  </a:lnTo>
                  <a:lnTo>
                    <a:pt x="24" y="156"/>
                  </a:lnTo>
                  <a:lnTo>
                    <a:pt x="32" y="160"/>
                  </a:lnTo>
                  <a:lnTo>
                    <a:pt x="32" y="160"/>
                  </a:lnTo>
                  <a:lnTo>
                    <a:pt x="50" y="174"/>
                  </a:lnTo>
                  <a:lnTo>
                    <a:pt x="66" y="184"/>
                  </a:lnTo>
                  <a:lnTo>
                    <a:pt x="72" y="188"/>
                  </a:lnTo>
                  <a:lnTo>
                    <a:pt x="80" y="188"/>
                  </a:lnTo>
                  <a:lnTo>
                    <a:pt x="86" y="186"/>
                  </a:lnTo>
                  <a:lnTo>
                    <a:pt x="94" y="180"/>
                  </a:lnTo>
                  <a:lnTo>
                    <a:pt x="94" y="180"/>
                  </a:lnTo>
                  <a:lnTo>
                    <a:pt x="120" y="152"/>
                  </a:lnTo>
                  <a:lnTo>
                    <a:pt x="132" y="138"/>
                  </a:lnTo>
                  <a:lnTo>
                    <a:pt x="132" y="138"/>
                  </a:lnTo>
                  <a:lnTo>
                    <a:pt x="184" y="162"/>
                  </a:lnTo>
                  <a:lnTo>
                    <a:pt x="184" y="162"/>
                  </a:lnTo>
                  <a:lnTo>
                    <a:pt x="196" y="170"/>
                  </a:lnTo>
                  <a:lnTo>
                    <a:pt x="202" y="170"/>
                  </a:lnTo>
                  <a:lnTo>
                    <a:pt x="212" y="166"/>
                  </a:lnTo>
                  <a:lnTo>
                    <a:pt x="212" y="166"/>
                  </a:lnTo>
                  <a:lnTo>
                    <a:pt x="230" y="154"/>
                  </a:lnTo>
                  <a:lnTo>
                    <a:pt x="238" y="148"/>
                  </a:lnTo>
                  <a:lnTo>
                    <a:pt x="248" y="138"/>
                  </a:lnTo>
                  <a:lnTo>
                    <a:pt x="248" y="138"/>
                  </a:lnTo>
                  <a:lnTo>
                    <a:pt x="256" y="124"/>
                  </a:lnTo>
                  <a:lnTo>
                    <a:pt x="266" y="104"/>
                  </a:lnTo>
                  <a:lnTo>
                    <a:pt x="278" y="78"/>
                  </a:lnTo>
                  <a:lnTo>
                    <a:pt x="236" y="116"/>
                  </a:lnTo>
                  <a:lnTo>
                    <a:pt x="234" y="62"/>
                  </a:lnTo>
                  <a:lnTo>
                    <a:pt x="202" y="108"/>
                  </a:lnTo>
                  <a:lnTo>
                    <a:pt x="198" y="88"/>
                  </a:lnTo>
                  <a:lnTo>
                    <a:pt x="172" y="110"/>
                  </a:lnTo>
                  <a:lnTo>
                    <a:pt x="168" y="90"/>
                  </a:lnTo>
                  <a:lnTo>
                    <a:pt x="150" y="106"/>
                  </a:lnTo>
                  <a:lnTo>
                    <a:pt x="144" y="30"/>
                  </a:lnTo>
                  <a:lnTo>
                    <a:pt x="122" y="94"/>
                  </a:lnTo>
                  <a:lnTo>
                    <a:pt x="100" y="0"/>
                  </a:lnTo>
                  <a:lnTo>
                    <a:pt x="50" y="2"/>
                  </a:lnTo>
                  <a:lnTo>
                    <a:pt x="20" y="48"/>
                  </a:lnTo>
                  <a:lnTo>
                    <a:pt x="6" y="112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3" name="Freeform 260"/>
            <p:cNvSpPr>
              <a:spLocks/>
            </p:cNvSpPr>
            <p:nvPr/>
          </p:nvSpPr>
          <p:spPr bwMode="auto">
            <a:xfrm>
              <a:off x="2749" y="2401"/>
              <a:ext cx="86" cy="108"/>
            </a:xfrm>
            <a:custGeom>
              <a:avLst/>
              <a:gdLst>
                <a:gd name="T0" fmla="*/ 0 w 86"/>
                <a:gd name="T1" fmla="*/ 30 h 108"/>
                <a:gd name="T2" fmla="*/ 18 w 86"/>
                <a:gd name="T3" fmla="*/ 86 h 108"/>
                <a:gd name="T4" fmla="*/ 18 w 86"/>
                <a:gd name="T5" fmla="*/ 86 h 108"/>
                <a:gd name="T6" fmla="*/ 18 w 86"/>
                <a:gd name="T7" fmla="*/ 84 h 108"/>
                <a:gd name="T8" fmla="*/ 18 w 86"/>
                <a:gd name="T9" fmla="*/ 82 h 108"/>
                <a:gd name="T10" fmla="*/ 20 w 86"/>
                <a:gd name="T11" fmla="*/ 82 h 108"/>
                <a:gd name="T12" fmla="*/ 24 w 86"/>
                <a:gd name="T13" fmla="*/ 82 h 108"/>
                <a:gd name="T14" fmla="*/ 40 w 86"/>
                <a:gd name="T15" fmla="*/ 88 h 108"/>
                <a:gd name="T16" fmla="*/ 40 w 86"/>
                <a:gd name="T17" fmla="*/ 88 h 108"/>
                <a:gd name="T18" fmla="*/ 72 w 86"/>
                <a:gd name="T19" fmla="*/ 104 h 108"/>
                <a:gd name="T20" fmla="*/ 80 w 86"/>
                <a:gd name="T21" fmla="*/ 108 h 108"/>
                <a:gd name="T22" fmla="*/ 80 w 86"/>
                <a:gd name="T23" fmla="*/ 108 h 108"/>
                <a:gd name="T24" fmla="*/ 86 w 86"/>
                <a:gd name="T25" fmla="*/ 88 h 108"/>
                <a:gd name="T26" fmla="*/ 86 w 86"/>
                <a:gd name="T27" fmla="*/ 88 h 108"/>
                <a:gd name="T28" fmla="*/ 86 w 86"/>
                <a:gd name="T29" fmla="*/ 84 h 108"/>
                <a:gd name="T30" fmla="*/ 82 w 86"/>
                <a:gd name="T31" fmla="*/ 74 h 108"/>
                <a:gd name="T32" fmla="*/ 72 w 86"/>
                <a:gd name="T33" fmla="*/ 48 h 108"/>
                <a:gd name="T34" fmla="*/ 54 w 86"/>
                <a:gd name="T35" fmla="*/ 10 h 108"/>
                <a:gd name="T36" fmla="*/ 54 w 86"/>
                <a:gd name="T37" fmla="*/ 10 h 108"/>
                <a:gd name="T38" fmla="*/ 70 w 86"/>
                <a:gd name="T39" fmla="*/ 78 h 108"/>
                <a:gd name="T40" fmla="*/ 70 w 86"/>
                <a:gd name="T41" fmla="*/ 78 h 108"/>
                <a:gd name="T42" fmla="*/ 60 w 86"/>
                <a:gd name="T43" fmla="*/ 64 h 108"/>
                <a:gd name="T44" fmla="*/ 40 w 86"/>
                <a:gd name="T45" fmla="*/ 38 h 108"/>
                <a:gd name="T46" fmla="*/ 12 w 86"/>
                <a:gd name="T47" fmla="*/ 0 h 108"/>
                <a:gd name="T48" fmla="*/ 18 w 86"/>
                <a:gd name="T49" fmla="*/ 52 h 108"/>
                <a:gd name="T50" fmla="*/ 0 w 86"/>
                <a:gd name="T51" fmla="*/ 3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6" h="108">
                  <a:moveTo>
                    <a:pt x="0" y="30"/>
                  </a:moveTo>
                  <a:lnTo>
                    <a:pt x="18" y="86"/>
                  </a:lnTo>
                  <a:lnTo>
                    <a:pt x="18" y="86"/>
                  </a:lnTo>
                  <a:lnTo>
                    <a:pt x="18" y="84"/>
                  </a:lnTo>
                  <a:lnTo>
                    <a:pt x="18" y="82"/>
                  </a:lnTo>
                  <a:lnTo>
                    <a:pt x="20" y="82"/>
                  </a:lnTo>
                  <a:lnTo>
                    <a:pt x="24" y="82"/>
                  </a:lnTo>
                  <a:lnTo>
                    <a:pt x="40" y="88"/>
                  </a:lnTo>
                  <a:lnTo>
                    <a:pt x="40" y="88"/>
                  </a:lnTo>
                  <a:lnTo>
                    <a:pt x="72" y="104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6" y="88"/>
                  </a:lnTo>
                  <a:lnTo>
                    <a:pt x="86" y="88"/>
                  </a:lnTo>
                  <a:lnTo>
                    <a:pt x="86" y="84"/>
                  </a:lnTo>
                  <a:lnTo>
                    <a:pt x="82" y="74"/>
                  </a:lnTo>
                  <a:lnTo>
                    <a:pt x="72" y="48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70" y="78"/>
                  </a:lnTo>
                  <a:lnTo>
                    <a:pt x="70" y="78"/>
                  </a:lnTo>
                  <a:lnTo>
                    <a:pt x="60" y="64"/>
                  </a:lnTo>
                  <a:lnTo>
                    <a:pt x="40" y="38"/>
                  </a:lnTo>
                  <a:lnTo>
                    <a:pt x="12" y="0"/>
                  </a:lnTo>
                  <a:lnTo>
                    <a:pt x="18" y="5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4" name="Freeform 261"/>
            <p:cNvSpPr>
              <a:spLocks/>
            </p:cNvSpPr>
            <p:nvPr/>
          </p:nvSpPr>
          <p:spPr bwMode="auto">
            <a:xfrm>
              <a:off x="2841" y="2323"/>
              <a:ext cx="78" cy="176"/>
            </a:xfrm>
            <a:custGeom>
              <a:avLst/>
              <a:gdLst>
                <a:gd name="T0" fmla="*/ 26 w 78"/>
                <a:gd name="T1" fmla="*/ 44 h 176"/>
                <a:gd name="T2" fmla="*/ 0 w 78"/>
                <a:gd name="T3" fmla="*/ 130 h 176"/>
                <a:gd name="T4" fmla="*/ 26 w 78"/>
                <a:gd name="T5" fmla="*/ 172 h 176"/>
                <a:gd name="T6" fmla="*/ 40 w 78"/>
                <a:gd name="T7" fmla="*/ 150 h 176"/>
                <a:gd name="T8" fmla="*/ 46 w 78"/>
                <a:gd name="T9" fmla="*/ 176 h 176"/>
                <a:gd name="T10" fmla="*/ 60 w 78"/>
                <a:gd name="T11" fmla="*/ 104 h 176"/>
                <a:gd name="T12" fmla="*/ 78 w 78"/>
                <a:gd name="T13" fmla="*/ 0 h 176"/>
                <a:gd name="T14" fmla="*/ 40 w 78"/>
                <a:gd name="T15" fmla="*/ 78 h 176"/>
                <a:gd name="T16" fmla="*/ 26 w 78"/>
                <a:gd name="T17" fmla="*/ 4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8" h="176">
                  <a:moveTo>
                    <a:pt x="26" y="44"/>
                  </a:moveTo>
                  <a:lnTo>
                    <a:pt x="0" y="130"/>
                  </a:lnTo>
                  <a:lnTo>
                    <a:pt x="26" y="172"/>
                  </a:lnTo>
                  <a:lnTo>
                    <a:pt x="40" y="150"/>
                  </a:lnTo>
                  <a:lnTo>
                    <a:pt x="46" y="176"/>
                  </a:lnTo>
                  <a:lnTo>
                    <a:pt x="60" y="104"/>
                  </a:lnTo>
                  <a:lnTo>
                    <a:pt x="78" y="0"/>
                  </a:lnTo>
                  <a:lnTo>
                    <a:pt x="40" y="78"/>
                  </a:lnTo>
                  <a:lnTo>
                    <a:pt x="26" y="44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5" name="Freeform 262"/>
            <p:cNvSpPr>
              <a:spLocks/>
            </p:cNvSpPr>
            <p:nvPr/>
          </p:nvSpPr>
          <p:spPr bwMode="auto">
            <a:xfrm>
              <a:off x="2995" y="2351"/>
              <a:ext cx="252" cy="160"/>
            </a:xfrm>
            <a:custGeom>
              <a:avLst/>
              <a:gdLst>
                <a:gd name="T0" fmla="*/ 236 w 252"/>
                <a:gd name="T1" fmla="*/ 0 h 160"/>
                <a:gd name="T2" fmla="*/ 206 w 252"/>
                <a:gd name="T3" fmla="*/ 48 h 160"/>
                <a:gd name="T4" fmla="*/ 178 w 252"/>
                <a:gd name="T5" fmla="*/ 84 h 160"/>
                <a:gd name="T6" fmla="*/ 186 w 252"/>
                <a:gd name="T7" fmla="*/ 40 h 160"/>
                <a:gd name="T8" fmla="*/ 152 w 252"/>
                <a:gd name="T9" fmla="*/ 82 h 160"/>
                <a:gd name="T10" fmla="*/ 148 w 252"/>
                <a:gd name="T11" fmla="*/ 66 h 160"/>
                <a:gd name="T12" fmla="*/ 104 w 252"/>
                <a:gd name="T13" fmla="*/ 110 h 160"/>
                <a:gd name="T14" fmla="*/ 96 w 252"/>
                <a:gd name="T15" fmla="*/ 12 h 160"/>
                <a:gd name="T16" fmla="*/ 26 w 252"/>
                <a:gd name="T17" fmla="*/ 0 h 160"/>
                <a:gd name="T18" fmla="*/ 0 w 252"/>
                <a:gd name="T19" fmla="*/ 88 h 160"/>
                <a:gd name="T20" fmla="*/ 4 w 252"/>
                <a:gd name="T21" fmla="*/ 146 h 160"/>
                <a:gd name="T22" fmla="*/ 84 w 252"/>
                <a:gd name="T23" fmla="*/ 160 h 160"/>
                <a:gd name="T24" fmla="*/ 84 w 252"/>
                <a:gd name="T25" fmla="*/ 160 h 160"/>
                <a:gd name="T26" fmla="*/ 138 w 252"/>
                <a:gd name="T27" fmla="*/ 136 h 160"/>
                <a:gd name="T28" fmla="*/ 138 w 252"/>
                <a:gd name="T29" fmla="*/ 136 h 160"/>
                <a:gd name="T30" fmla="*/ 172 w 252"/>
                <a:gd name="T31" fmla="*/ 128 h 160"/>
                <a:gd name="T32" fmla="*/ 172 w 252"/>
                <a:gd name="T33" fmla="*/ 128 h 160"/>
                <a:gd name="T34" fmla="*/ 180 w 252"/>
                <a:gd name="T35" fmla="*/ 140 h 160"/>
                <a:gd name="T36" fmla="*/ 186 w 252"/>
                <a:gd name="T37" fmla="*/ 146 h 160"/>
                <a:gd name="T38" fmla="*/ 190 w 252"/>
                <a:gd name="T39" fmla="*/ 148 h 160"/>
                <a:gd name="T40" fmla="*/ 194 w 252"/>
                <a:gd name="T41" fmla="*/ 146 h 160"/>
                <a:gd name="T42" fmla="*/ 194 w 252"/>
                <a:gd name="T43" fmla="*/ 146 h 160"/>
                <a:gd name="T44" fmla="*/ 202 w 252"/>
                <a:gd name="T45" fmla="*/ 138 h 160"/>
                <a:gd name="T46" fmla="*/ 206 w 252"/>
                <a:gd name="T47" fmla="*/ 128 h 160"/>
                <a:gd name="T48" fmla="*/ 212 w 252"/>
                <a:gd name="T49" fmla="*/ 116 h 160"/>
                <a:gd name="T50" fmla="*/ 216 w 252"/>
                <a:gd name="T51" fmla="*/ 108 h 160"/>
                <a:gd name="T52" fmla="*/ 216 w 252"/>
                <a:gd name="T53" fmla="*/ 108 h 160"/>
                <a:gd name="T54" fmla="*/ 226 w 252"/>
                <a:gd name="T55" fmla="*/ 92 h 160"/>
                <a:gd name="T56" fmla="*/ 238 w 252"/>
                <a:gd name="T57" fmla="*/ 64 h 160"/>
                <a:gd name="T58" fmla="*/ 252 w 252"/>
                <a:gd name="T59" fmla="*/ 24 h 160"/>
                <a:gd name="T60" fmla="*/ 222 w 252"/>
                <a:gd name="T61" fmla="*/ 62 h 160"/>
                <a:gd name="T62" fmla="*/ 236 w 252"/>
                <a:gd name="T6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52" h="160">
                  <a:moveTo>
                    <a:pt x="236" y="0"/>
                  </a:moveTo>
                  <a:lnTo>
                    <a:pt x="206" y="48"/>
                  </a:lnTo>
                  <a:lnTo>
                    <a:pt x="178" y="84"/>
                  </a:lnTo>
                  <a:lnTo>
                    <a:pt x="186" y="40"/>
                  </a:lnTo>
                  <a:lnTo>
                    <a:pt x="152" y="82"/>
                  </a:lnTo>
                  <a:lnTo>
                    <a:pt x="148" y="66"/>
                  </a:lnTo>
                  <a:lnTo>
                    <a:pt x="104" y="110"/>
                  </a:lnTo>
                  <a:lnTo>
                    <a:pt x="96" y="12"/>
                  </a:lnTo>
                  <a:lnTo>
                    <a:pt x="26" y="0"/>
                  </a:lnTo>
                  <a:lnTo>
                    <a:pt x="0" y="88"/>
                  </a:lnTo>
                  <a:lnTo>
                    <a:pt x="4" y="146"/>
                  </a:lnTo>
                  <a:lnTo>
                    <a:pt x="84" y="160"/>
                  </a:lnTo>
                  <a:lnTo>
                    <a:pt x="84" y="160"/>
                  </a:lnTo>
                  <a:lnTo>
                    <a:pt x="138" y="136"/>
                  </a:lnTo>
                  <a:lnTo>
                    <a:pt x="138" y="136"/>
                  </a:lnTo>
                  <a:lnTo>
                    <a:pt x="172" y="128"/>
                  </a:lnTo>
                  <a:lnTo>
                    <a:pt x="172" y="128"/>
                  </a:lnTo>
                  <a:lnTo>
                    <a:pt x="180" y="140"/>
                  </a:lnTo>
                  <a:lnTo>
                    <a:pt x="186" y="146"/>
                  </a:lnTo>
                  <a:lnTo>
                    <a:pt x="190" y="148"/>
                  </a:lnTo>
                  <a:lnTo>
                    <a:pt x="194" y="146"/>
                  </a:lnTo>
                  <a:lnTo>
                    <a:pt x="194" y="146"/>
                  </a:lnTo>
                  <a:lnTo>
                    <a:pt x="202" y="138"/>
                  </a:lnTo>
                  <a:lnTo>
                    <a:pt x="206" y="128"/>
                  </a:lnTo>
                  <a:lnTo>
                    <a:pt x="212" y="116"/>
                  </a:lnTo>
                  <a:lnTo>
                    <a:pt x="216" y="108"/>
                  </a:lnTo>
                  <a:lnTo>
                    <a:pt x="216" y="108"/>
                  </a:lnTo>
                  <a:lnTo>
                    <a:pt x="226" y="92"/>
                  </a:lnTo>
                  <a:lnTo>
                    <a:pt x="238" y="64"/>
                  </a:lnTo>
                  <a:lnTo>
                    <a:pt x="252" y="24"/>
                  </a:lnTo>
                  <a:lnTo>
                    <a:pt x="222" y="62"/>
                  </a:lnTo>
                  <a:lnTo>
                    <a:pt x="236" y="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6" name="Freeform 263"/>
            <p:cNvSpPr>
              <a:spLocks/>
            </p:cNvSpPr>
            <p:nvPr/>
          </p:nvSpPr>
          <p:spPr bwMode="auto">
            <a:xfrm>
              <a:off x="2335" y="1893"/>
              <a:ext cx="1122" cy="628"/>
            </a:xfrm>
            <a:custGeom>
              <a:avLst/>
              <a:gdLst>
                <a:gd name="T0" fmla="*/ 756 w 1122"/>
                <a:gd name="T1" fmla="*/ 80 h 628"/>
                <a:gd name="T2" fmla="*/ 714 w 1122"/>
                <a:gd name="T3" fmla="*/ 44 h 628"/>
                <a:gd name="T4" fmla="*/ 664 w 1122"/>
                <a:gd name="T5" fmla="*/ 12 h 628"/>
                <a:gd name="T6" fmla="*/ 630 w 1122"/>
                <a:gd name="T7" fmla="*/ 28 h 628"/>
                <a:gd name="T8" fmla="*/ 566 w 1122"/>
                <a:gd name="T9" fmla="*/ 36 h 628"/>
                <a:gd name="T10" fmla="*/ 440 w 1122"/>
                <a:gd name="T11" fmla="*/ 20 h 628"/>
                <a:gd name="T12" fmla="*/ 230 w 1122"/>
                <a:gd name="T13" fmla="*/ 2 h 628"/>
                <a:gd name="T14" fmla="*/ 104 w 1122"/>
                <a:gd name="T15" fmla="*/ 60 h 628"/>
                <a:gd name="T16" fmla="*/ 44 w 1122"/>
                <a:gd name="T17" fmla="*/ 164 h 628"/>
                <a:gd name="T18" fmla="*/ 36 w 1122"/>
                <a:gd name="T19" fmla="*/ 226 h 628"/>
                <a:gd name="T20" fmla="*/ 12 w 1122"/>
                <a:gd name="T21" fmla="*/ 326 h 628"/>
                <a:gd name="T22" fmla="*/ 10 w 1122"/>
                <a:gd name="T23" fmla="*/ 380 h 628"/>
                <a:gd name="T24" fmla="*/ 24 w 1122"/>
                <a:gd name="T25" fmla="*/ 434 h 628"/>
                <a:gd name="T26" fmla="*/ 44 w 1122"/>
                <a:gd name="T27" fmla="*/ 486 h 628"/>
                <a:gd name="T28" fmla="*/ 12 w 1122"/>
                <a:gd name="T29" fmla="*/ 502 h 628"/>
                <a:gd name="T30" fmla="*/ 46 w 1122"/>
                <a:gd name="T31" fmla="*/ 596 h 628"/>
                <a:gd name="T32" fmla="*/ 50 w 1122"/>
                <a:gd name="T33" fmla="*/ 536 h 628"/>
                <a:gd name="T34" fmla="*/ 108 w 1122"/>
                <a:gd name="T35" fmla="*/ 610 h 628"/>
                <a:gd name="T36" fmla="*/ 136 w 1122"/>
                <a:gd name="T37" fmla="*/ 620 h 628"/>
                <a:gd name="T38" fmla="*/ 154 w 1122"/>
                <a:gd name="T39" fmla="*/ 492 h 628"/>
                <a:gd name="T40" fmla="*/ 198 w 1122"/>
                <a:gd name="T41" fmla="*/ 500 h 628"/>
                <a:gd name="T42" fmla="*/ 216 w 1122"/>
                <a:gd name="T43" fmla="*/ 604 h 628"/>
                <a:gd name="T44" fmla="*/ 256 w 1122"/>
                <a:gd name="T45" fmla="*/ 584 h 628"/>
                <a:gd name="T46" fmla="*/ 280 w 1122"/>
                <a:gd name="T47" fmla="*/ 524 h 628"/>
                <a:gd name="T48" fmla="*/ 244 w 1122"/>
                <a:gd name="T49" fmla="*/ 518 h 628"/>
                <a:gd name="T50" fmla="*/ 226 w 1122"/>
                <a:gd name="T51" fmla="*/ 516 h 628"/>
                <a:gd name="T52" fmla="*/ 296 w 1122"/>
                <a:gd name="T53" fmla="*/ 476 h 628"/>
                <a:gd name="T54" fmla="*/ 356 w 1122"/>
                <a:gd name="T55" fmla="*/ 462 h 628"/>
                <a:gd name="T56" fmla="*/ 504 w 1122"/>
                <a:gd name="T57" fmla="*/ 472 h 628"/>
                <a:gd name="T58" fmla="*/ 462 w 1122"/>
                <a:gd name="T59" fmla="*/ 508 h 628"/>
                <a:gd name="T60" fmla="*/ 480 w 1122"/>
                <a:gd name="T61" fmla="*/ 592 h 628"/>
                <a:gd name="T62" fmla="*/ 504 w 1122"/>
                <a:gd name="T63" fmla="*/ 600 h 628"/>
                <a:gd name="T64" fmla="*/ 540 w 1122"/>
                <a:gd name="T65" fmla="*/ 526 h 628"/>
                <a:gd name="T66" fmla="*/ 524 w 1122"/>
                <a:gd name="T67" fmla="*/ 534 h 628"/>
                <a:gd name="T68" fmla="*/ 536 w 1122"/>
                <a:gd name="T69" fmla="*/ 568 h 628"/>
                <a:gd name="T70" fmla="*/ 558 w 1122"/>
                <a:gd name="T71" fmla="*/ 526 h 628"/>
                <a:gd name="T72" fmla="*/ 578 w 1122"/>
                <a:gd name="T73" fmla="*/ 586 h 628"/>
                <a:gd name="T74" fmla="*/ 600 w 1122"/>
                <a:gd name="T75" fmla="*/ 608 h 628"/>
                <a:gd name="T76" fmla="*/ 644 w 1122"/>
                <a:gd name="T77" fmla="*/ 610 h 628"/>
                <a:gd name="T78" fmla="*/ 670 w 1122"/>
                <a:gd name="T79" fmla="*/ 610 h 628"/>
                <a:gd name="T80" fmla="*/ 702 w 1122"/>
                <a:gd name="T81" fmla="*/ 608 h 628"/>
                <a:gd name="T82" fmla="*/ 732 w 1122"/>
                <a:gd name="T83" fmla="*/ 628 h 628"/>
                <a:gd name="T84" fmla="*/ 770 w 1122"/>
                <a:gd name="T85" fmla="*/ 570 h 628"/>
                <a:gd name="T86" fmla="*/ 820 w 1122"/>
                <a:gd name="T87" fmla="*/ 436 h 628"/>
                <a:gd name="T88" fmla="*/ 844 w 1122"/>
                <a:gd name="T89" fmla="*/ 338 h 628"/>
                <a:gd name="T90" fmla="*/ 870 w 1122"/>
                <a:gd name="T91" fmla="*/ 340 h 628"/>
                <a:gd name="T92" fmla="*/ 908 w 1122"/>
                <a:gd name="T93" fmla="*/ 356 h 628"/>
                <a:gd name="T94" fmla="*/ 932 w 1122"/>
                <a:gd name="T95" fmla="*/ 380 h 628"/>
                <a:gd name="T96" fmla="*/ 956 w 1122"/>
                <a:gd name="T97" fmla="*/ 410 h 628"/>
                <a:gd name="T98" fmla="*/ 990 w 1122"/>
                <a:gd name="T99" fmla="*/ 432 h 628"/>
                <a:gd name="T100" fmla="*/ 966 w 1122"/>
                <a:gd name="T101" fmla="*/ 548 h 628"/>
                <a:gd name="T102" fmla="*/ 994 w 1122"/>
                <a:gd name="T103" fmla="*/ 506 h 628"/>
                <a:gd name="T104" fmla="*/ 1046 w 1122"/>
                <a:gd name="T105" fmla="*/ 476 h 628"/>
                <a:gd name="T106" fmla="*/ 1072 w 1122"/>
                <a:gd name="T107" fmla="*/ 444 h 628"/>
                <a:gd name="T108" fmla="*/ 1070 w 1122"/>
                <a:gd name="T109" fmla="*/ 340 h 628"/>
                <a:gd name="T110" fmla="*/ 1078 w 1122"/>
                <a:gd name="T111" fmla="*/ 230 h 628"/>
                <a:gd name="T112" fmla="*/ 984 w 1122"/>
                <a:gd name="T113" fmla="*/ 140 h 628"/>
                <a:gd name="T114" fmla="*/ 952 w 1122"/>
                <a:gd name="T115" fmla="*/ 98 h 628"/>
                <a:gd name="T116" fmla="*/ 914 w 1122"/>
                <a:gd name="T117" fmla="*/ 64 h 628"/>
                <a:gd name="T118" fmla="*/ 866 w 1122"/>
                <a:gd name="T119" fmla="*/ 72 h 628"/>
                <a:gd name="T120" fmla="*/ 818 w 1122"/>
                <a:gd name="T121" fmla="*/ 106 h 6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2" h="628">
                  <a:moveTo>
                    <a:pt x="790" y="100"/>
                  </a:moveTo>
                  <a:lnTo>
                    <a:pt x="790" y="100"/>
                  </a:lnTo>
                  <a:lnTo>
                    <a:pt x="784" y="90"/>
                  </a:lnTo>
                  <a:lnTo>
                    <a:pt x="780" y="88"/>
                  </a:lnTo>
                  <a:lnTo>
                    <a:pt x="776" y="90"/>
                  </a:lnTo>
                  <a:lnTo>
                    <a:pt x="774" y="96"/>
                  </a:lnTo>
                  <a:lnTo>
                    <a:pt x="774" y="96"/>
                  </a:lnTo>
                  <a:lnTo>
                    <a:pt x="768" y="88"/>
                  </a:lnTo>
                  <a:lnTo>
                    <a:pt x="760" y="80"/>
                  </a:lnTo>
                  <a:lnTo>
                    <a:pt x="760" y="80"/>
                  </a:lnTo>
                  <a:lnTo>
                    <a:pt x="758" y="78"/>
                  </a:lnTo>
                  <a:lnTo>
                    <a:pt x="756" y="80"/>
                  </a:lnTo>
                  <a:lnTo>
                    <a:pt x="756" y="80"/>
                  </a:lnTo>
                  <a:lnTo>
                    <a:pt x="754" y="8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38" y="62"/>
                  </a:lnTo>
                  <a:lnTo>
                    <a:pt x="736" y="62"/>
                  </a:lnTo>
                  <a:lnTo>
                    <a:pt x="736" y="62"/>
                  </a:lnTo>
                  <a:lnTo>
                    <a:pt x="732" y="56"/>
                  </a:lnTo>
                  <a:lnTo>
                    <a:pt x="728" y="50"/>
                  </a:lnTo>
                  <a:lnTo>
                    <a:pt x="718" y="42"/>
                  </a:lnTo>
                  <a:lnTo>
                    <a:pt x="714" y="44"/>
                  </a:lnTo>
                  <a:lnTo>
                    <a:pt x="714" y="44"/>
                  </a:lnTo>
                  <a:lnTo>
                    <a:pt x="708" y="36"/>
                  </a:lnTo>
                  <a:lnTo>
                    <a:pt x="700" y="30"/>
                  </a:lnTo>
                  <a:lnTo>
                    <a:pt x="692" y="24"/>
                  </a:lnTo>
                  <a:lnTo>
                    <a:pt x="686" y="18"/>
                  </a:lnTo>
                  <a:lnTo>
                    <a:pt x="686" y="18"/>
                  </a:lnTo>
                  <a:lnTo>
                    <a:pt x="684" y="18"/>
                  </a:lnTo>
                  <a:lnTo>
                    <a:pt x="682" y="20"/>
                  </a:lnTo>
                  <a:lnTo>
                    <a:pt x="682" y="22"/>
                  </a:lnTo>
                  <a:lnTo>
                    <a:pt x="680" y="22"/>
                  </a:lnTo>
                  <a:lnTo>
                    <a:pt x="680" y="22"/>
                  </a:lnTo>
                  <a:lnTo>
                    <a:pt x="672" y="16"/>
                  </a:lnTo>
                  <a:lnTo>
                    <a:pt x="664" y="12"/>
                  </a:lnTo>
                  <a:lnTo>
                    <a:pt x="644" y="6"/>
                  </a:lnTo>
                  <a:lnTo>
                    <a:pt x="644" y="6"/>
                  </a:lnTo>
                  <a:lnTo>
                    <a:pt x="642" y="8"/>
                  </a:lnTo>
                  <a:lnTo>
                    <a:pt x="642" y="12"/>
                  </a:lnTo>
                  <a:lnTo>
                    <a:pt x="644" y="16"/>
                  </a:lnTo>
                  <a:lnTo>
                    <a:pt x="644" y="16"/>
                  </a:lnTo>
                  <a:lnTo>
                    <a:pt x="638" y="16"/>
                  </a:lnTo>
                  <a:lnTo>
                    <a:pt x="632" y="16"/>
                  </a:lnTo>
                  <a:lnTo>
                    <a:pt x="628" y="18"/>
                  </a:lnTo>
                  <a:lnTo>
                    <a:pt x="626" y="20"/>
                  </a:lnTo>
                  <a:lnTo>
                    <a:pt x="624" y="22"/>
                  </a:lnTo>
                  <a:lnTo>
                    <a:pt x="630" y="28"/>
                  </a:lnTo>
                  <a:lnTo>
                    <a:pt x="630" y="28"/>
                  </a:lnTo>
                  <a:lnTo>
                    <a:pt x="626" y="30"/>
                  </a:lnTo>
                  <a:lnTo>
                    <a:pt x="622" y="32"/>
                  </a:lnTo>
                  <a:lnTo>
                    <a:pt x="618" y="34"/>
                  </a:lnTo>
                  <a:lnTo>
                    <a:pt x="614" y="38"/>
                  </a:lnTo>
                  <a:lnTo>
                    <a:pt x="614" y="38"/>
                  </a:lnTo>
                  <a:lnTo>
                    <a:pt x="606" y="42"/>
                  </a:lnTo>
                  <a:lnTo>
                    <a:pt x="596" y="42"/>
                  </a:lnTo>
                  <a:lnTo>
                    <a:pt x="586" y="42"/>
                  </a:lnTo>
                  <a:lnTo>
                    <a:pt x="576" y="40"/>
                  </a:lnTo>
                  <a:lnTo>
                    <a:pt x="576" y="40"/>
                  </a:lnTo>
                  <a:lnTo>
                    <a:pt x="566" y="36"/>
                  </a:lnTo>
                  <a:lnTo>
                    <a:pt x="556" y="32"/>
                  </a:lnTo>
                  <a:lnTo>
                    <a:pt x="534" y="28"/>
                  </a:lnTo>
                  <a:lnTo>
                    <a:pt x="534" y="28"/>
                  </a:lnTo>
                  <a:lnTo>
                    <a:pt x="528" y="30"/>
                  </a:lnTo>
                  <a:lnTo>
                    <a:pt x="524" y="28"/>
                  </a:lnTo>
                  <a:lnTo>
                    <a:pt x="524" y="28"/>
                  </a:lnTo>
                  <a:lnTo>
                    <a:pt x="518" y="26"/>
                  </a:lnTo>
                  <a:lnTo>
                    <a:pt x="514" y="28"/>
                  </a:lnTo>
                  <a:lnTo>
                    <a:pt x="502" y="30"/>
                  </a:lnTo>
                  <a:lnTo>
                    <a:pt x="482" y="28"/>
                  </a:lnTo>
                  <a:lnTo>
                    <a:pt x="440" y="20"/>
                  </a:lnTo>
                  <a:lnTo>
                    <a:pt x="440" y="20"/>
                  </a:lnTo>
                  <a:lnTo>
                    <a:pt x="438" y="20"/>
                  </a:lnTo>
                  <a:lnTo>
                    <a:pt x="436" y="20"/>
                  </a:lnTo>
                  <a:lnTo>
                    <a:pt x="432" y="20"/>
                  </a:lnTo>
                  <a:lnTo>
                    <a:pt x="432" y="20"/>
                  </a:lnTo>
                  <a:lnTo>
                    <a:pt x="410" y="18"/>
                  </a:lnTo>
                  <a:lnTo>
                    <a:pt x="386" y="14"/>
                  </a:lnTo>
                  <a:lnTo>
                    <a:pt x="362" y="8"/>
                  </a:lnTo>
                  <a:lnTo>
                    <a:pt x="338" y="4"/>
                  </a:lnTo>
                  <a:lnTo>
                    <a:pt x="338" y="4"/>
                  </a:lnTo>
                  <a:lnTo>
                    <a:pt x="272" y="0"/>
                  </a:lnTo>
                  <a:lnTo>
                    <a:pt x="230" y="2"/>
                  </a:lnTo>
                  <a:lnTo>
                    <a:pt x="230" y="2"/>
                  </a:lnTo>
                  <a:lnTo>
                    <a:pt x="216" y="2"/>
                  </a:lnTo>
                  <a:lnTo>
                    <a:pt x="202" y="4"/>
                  </a:lnTo>
                  <a:lnTo>
                    <a:pt x="176" y="12"/>
                  </a:lnTo>
                  <a:lnTo>
                    <a:pt x="152" y="24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6" y="40"/>
                  </a:lnTo>
                  <a:lnTo>
                    <a:pt x="122" y="42"/>
                  </a:lnTo>
                  <a:lnTo>
                    <a:pt x="120" y="46"/>
                  </a:lnTo>
                  <a:lnTo>
                    <a:pt x="116" y="48"/>
                  </a:lnTo>
                  <a:lnTo>
                    <a:pt x="116" y="48"/>
                  </a:lnTo>
                  <a:lnTo>
                    <a:pt x="104" y="60"/>
                  </a:lnTo>
                  <a:lnTo>
                    <a:pt x="90" y="74"/>
                  </a:lnTo>
                  <a:lnTo>
                    <a:pt x="66" y="102"/>
                  </a:lnTo>
                  <a:lnTo>
                    <a:pt x="66" y="102"/>
                  </a:lnTo>
                  <a:lnTo>
                    <a:pt x="56" y="120"/>
                  </a:lnTo>
                  <a:lnTo>
                    <a:pt x="52" y="128"/>
                  </a:lnTo>
                  <a:lnTo>
                    <a:pt x="48" y="138"/>
                  </a:lnTo>
                  <a:lnTo>
                    <a:pt x="48" y="142"/>
                  </a:lnTo>
                  <a:lnTo>
                    <a:pt x="48" y="142"/>
                  </a:lnTo>
                  <a:lnTo>
                    <a:pt x="46" y="148"/>
                  </a:lnTo>
                  <a:lnTo>
                    <a:pt x="42" y="154"/>
                  </a:lnTo>
                  <a:lnTo>
                    <a:pt x="42" y="160"/>
                  </a:lnTo>
                  <a:lnTo>
                    <a:pt x="44" y="164"/>
                  </a:lnTo>
                  <a:lnTo>
                    <a:pt x="46" y="166"/>
                  </a:lnTo>
                  <a:lnTo>
                    <a:pt x="46" y="166"/>
                  </a:lnTo>
                  <a:lnTo>
                    <a:pt x="38" y="186"/>
                  </a:lnTo>
                  <a:lnTo>
                    <a:pt x="32" y="198"/>
                  </a:lnTo>
                  <a:lnTo>
                    <a:pt x="30" y="208"/>
                  </a:lnTo>
                  <a:lnTo>
                    <a:pt x="30" y="208"/>
                  </a:lnTo>
                  <a:lnTo>
                    <a:pt x="32" y="212"/>
                  </a:lnTo>
                  <a:lnTo>
                    <a:pt x="34" y="214"/>
                  </a:lnTo>
                  <a:lnTo>
                    <a:pt x="36" y="214"/>
                  </a:lnTo>
                  <a:lnTo>
                    <a:pt x="36" y="214"/>
                  </a:lnTo>
                  <a:lnTo>
                    <a:pt x="36" y="220"/>
                  </a:lnTo>
                  <a:lnTo>
                    <a:pt x="36" y="226"/>
                  </a:lnTo>
                  <a:lnTo>
                    <a:pt x="36" y="226"/>
                  </a:lnTo>
                  <a:lnTo>
                    <a:pt x="32" y="242"/>
                  </a:lnTo>
                  <a:lnTo>
                    <a:pt x="28" y="256"/>
                  </a:lnTo>
                  <a:lnTo>
                    <a:pt x="16" y="286"/>
                  </a:lnTo>
                  <a:lnTo>
                    <a:pt x="16" y="286"/>
                  </a:lnTo>
                  <a:lnTo>
                    <a:pt x="16" y="298"/>
                  </a:lnTo>
                  <a:lnTo>
                    <a:pt x="18" y="304"/>
                  </a:lnTo>
                  <a:lnTo>
                    <a:pt x="20" y="310"/>
                  </a:lnTo>
                  <a:lnTo>
                    <a:pt x="20" y="310"/>
                  </a:lnTo>
                  <a:lnTo>
                    <a:pt x="16" y="318"/>
                  </a:lnTo>
                  <a:lnTo>
                    <a:pt x="12" y="326"/>
                  </a:lnTo>
                  <a:lnTo>
                    <a:pt x="12" y="326"/>
                  </a:lnTo>
                  <a:lnTo>
                    <a:pt x="14" y="328"/>
                  </a:lnTo>
                  <a:lnTo>
                    <a:pt x="16" y="332"/>
                  </a:lnTo>
                  <a:lnTo>
                    <a:pt x="16" y="332"/>
                  </a:lnTo>
                  <a:lnTo>
                    <a:pt x="12" y="342"/>
                  </a:lnTo>
                  <a:lnTo>
                    <a:pt x="12" y="348"/>
                  </a:lnTo>
                  <a:lnTo>
                    <a:pt x="14" y="350"/>
                  </a:lnTo>
                  <a:lnTo>
                    <a:pt x="18" y="352"/>
                  </a:lnTo>
                  <a:lnTo>
                    <a:pt x="18" y="352"/>
                  </a:lnTo>
                  <a:lnTo>
                    <a:pt x="14" y="360"/>
                  </a:lnTo>
                  <a:lnTo>
                    <a:pt x="12" y="368"/>
                  </a:lnTo>
                  <a:lnTo>
                    <a:pt x="10" y="376"/>
                  </a:lnTo>
                  <a:lnTo>
                    <a:pt x="10" y="380"/>
                  </a:lnTo>
                  <a:lnTo>
                    <a:pt x="14" y="384"/>
                  </a:lnTo>
                  <a:lnTo>
                    <a:pt x="14" y="384"/>
                  </a:lnTo>
                  <a:lnTo>
                    <a:pt x="16" y="384"/>
                  </a:lnTo>
                  <a:lnTo>
                    <a:pt x="20" y="382"/>
                  </a:lnTo>
                  <a:lnTo>
                    <a:pt x="26" y="378"/>
                  </a:lnTo>
                  <a:lnTo>
                    <a:pt x="26" y="378"/>
                  </a:lnTo>
                  <a:lnTo>
                    <a:pt x="26" y="380"/>
                  </a:lnTo>
                  <a:lnTo>
                    <a:pt x="26" y="382"/>
                  </a:lnTo>
                  <a:lnTo>
                    <a:pt x="24" y="388"/>
                  </a:lnTo>
                  <a:lnTo>
                    <a:pt x="24" y="388"/>
                  </a:lnTo>
                  <a:lnTo>
                    <a:pt x="24" y="410"/>
                  </a:lnTo>
                  <a:lnTo>
                    <a:pt x="24" y="434"/>
                  </a:lnTo>
                  <a:lnTo>
                    <a:pt x="24" y="434"/>
                  </a:lnTo>
                  <a:lnTo>
                    <a:pt x="28" y="436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34" y="450"/>
                  </a:lnTo>
                  <a:lnTo>
                    <a:pt x="32" y="464"/>
                  </a:lnTo>
                  <a:lnTo>
                    <a:pt x="32" y="464"/>
                  </a:lnTo>
                  <a:lnTo>
                    <a:pt x="38" y="464"/>
                  </a:lnTo>
                  <a:lnTo>
                    <a:pt x="42" y="464"/>
                  </a:lnTo>
                  <a:lnTo>
                    <a:pt x="42" y="464"/>
                  </a:lnTo>
                  <a:lnTo>
                    <a:pt x="42" y="476"/>
                  </a:lnTo>
                  <a:lnTo>
                    <a:pt x="44" y="486"/>
                  </a:lnTo>
                  <a:lnTo>
                    <a:pt x="44" y="496"/>
                  </a:lnTo>
                  <a:lnTo>
                    <a:pt x="42" y="506"/>
                  </a:lnTo>
                  <a:lnTo>
                    <a:pt x="42" y="506"/>
                  </a:lnTo>
                  <a:lnTo>
                    <a:pt x="44" y="510"/>
                  </a:lnTo>
                  <a:lnTo>
                    <a:pt x="44" y="516"/>
                  </a:lnTo>
                  <a:lnTo>
                    <a:pt x="44" y="516"/>
                  </a:lnTo>
                  <a:lnTo>
                    <a:pt x="20" y="498"/>
                  </a:lnTo>
                  <a:lnTo>
                    <a:pt x="8" y="486"/>
                  </a:lnTo>
                  <a:lnTo>
                    <a:pt x="0" y="478"/>
                  </a:lnTo>
                  <a:lnTo>
                    <a:pt x="0" y="478"/>
                  </a:lnTo>
                  <a:lnTo>
                    <a:pt x="2" y="486"/>
                  </a:lnTo>
                  <a:lnTo>
                    <a:pt x="12" y="502"/>
                  </a:lnTo>
                  <a:lnTo>
                    <a:pt x="12" y="502"/>
                  </a:lnTo>
                  <a:lnTo>
                    <a:pt x="22" y="518"/>
                  </a:lnTo>
                  <a:lnTo>
                    <a:pt x="30" y="536"/>
                  </a:lnTo>
                  <a:lnTo>
                    <a:pt x="36" y="554"/>
                  </a:lnTo>
                  <a:lnTo>
                    <a:pt x="40" y="574"/>
                  </a:lnTo>
                  <a:lnTo>
                    <a:pt x="40" y="574"/>
                  </a:lnTo>
                  <a:lnTo>
                    <a:pt x="40" y="592"/>
                  </a:lnTo>
                  <a:lnTo>
                    <a:pt x="38" y="614"/>
                  </a:lnTo>
                  <a:lnTo>
                    <a:pt x="38" y="614"/>
                  </a:lnTo>
                  <a:lnTo>
                    <a:pt x="40" y="612"/>
                  </a:lnTo>
                  <a:lnTo>
                    <a:pt x="42" y="608"/>
                  </a:lnTo>
                  <a:lnTo>
                    <a:pt x="46" y="596"/>
                  </a:lnTo>
                  <a:lnTo>
                    <a:pt x="48" y="576"/>
                  </a:lnTo>
                  <a:lnTo>
                    <a:pt x="48" y="576"/>
                  </a:lnTo>
                  <a:lnTo>
                    <a:pt x="48" y="570"/>
                  </a:lnTo>
                  <a:lnTo>
                    <a:pt x="48" y="560"/>
                  </a:lnTo>
                  <a:lnTo>
                    <a:pt x="42" y="542"/>
                  </a:lnTo>
                  <a:lnTo>
                    <a:pt x="34" y="522"/>
                  </a:lnTo>
                  <a:lnTo>
                    <a:pt x="26" y="510"/>
                  </a:lnTo>
                  <a:lnTo>
                    <a:pt x="26" y="510"/>
                  </a:lnTo>
                  <a:lnTo>
                    <a:pt x="32" y="516"/>
                  </a:lnTo>
                  <a:lnTo>
                    <a:pt x="38" y="522"/>
                  </a:lnTo>
                  <a:lnTo>
                    <a:pt x="50" y="536"/>
                  </a:lnTo>
                  <a:lnTo>
                    <a:pt x="50" y="536"/>
                  </a:lnTo>
                  <a:lnTo>
                    <a:pt x="62" y="554"/>
                  </a:lnTo>
                  <a:lnTo>
                    <a:pt x="72" y="576"/>
                  </a:lnTo>
                  <a:lnTo>
                    <a:pt x="82" y="602"/>
                  </a:lnTo>
                  <a:lnTo>
                    <a:pt x="82" y="602"/>
                  </a:lnTo>
                  <a:lnTo>
                    <a:pt x="84" y="588"/>
                  </a:lnTo>
                  <a:lnTo>
                    <a:pt x="82" y="572"/>
                  </a:lnTo>
                  <a:lnTo>
                    <a:pt x="76" y="540"/>
                  </a:lnTo>
                  <a:lnTo>
                    <a:pt x="76" y="540"/>
                  </a:lnTo>
                  <a:lnTo>
                    <a:pt x="86" y="556"/>
                  </a:lnTo>
                  <a:lnTo>
                    <a:pt x="92" y="574"/>
                  </a:lnTo>
                  <a:lnTo>
                    <a:pt x="100" y="594"/>
                  </a:lnTo>
                  <a:lnTo>
                    <a:pt x="108" y="610"/>
                  </a:lnTo>
                  <a:lnTo>
                    <a:pt x="108" y="610"/>
                  </a:lnTo>
                  <a:lnTo>
                    <a:pt x="108" y="610"/>
                  </a:lnTo>
                  <a:lnTo>
                    <a:pt x="110" y="608"/>
                  </a:lnTo>
                  <a:lnTo>
                    <a:pt x="110" y="600"/>
                  </a:lnTo>
                  <a:lnTo>
                    <a:pt x="112" y="572"/>
                  </a:lnTo>
                  <a:lnTo>
                    <a:pt x="110" y="536"/>
                  </a:lnTo>
                  <a:lnTo>
                    <a:pt x="110" y="510"/>
                  </a:lnTo>
                  <a:lnTo>
                    <a:pt x="124" y="560"/>
                  </a:lnTo>
                  <a:lnTo>
                    <a:pt x="124" y="560"/>
                  </a:lnTo>
                  <a:lnTo>
                    <a:pt x="130" y="598"/>
                  </a:lnTo>
                  <a:lnTo>
                    <a:pt x="134" y="614"/>
                  </a:lnTo>
                  <a:lnTo>
                    <a:pt x="136" y="620"/>
                  </a:lnTo>
                  <a:lnTo>
                    <a:pt x="136" y="620"/>
                  </a:lnTo>
                  <a:lnTo>
                    <a:pt x="138" y="612"/>
                  </a:lnTo>
                  <a:lnTo>
                    <a:pt x="138" y="604"/>
                  </a:lnTo>
                  <a:lnTo>
                    <a:pt x="138" y="586"/>
                  </a:lnTo>
                  <a:lnTo>
                    <a:pt x="136" y="568"/>
                  </a:lnTo>
                  <a:lnTo>
                    <a:pt x="138" y="550"/>
                  </a:lnTo>
                  <a:lnTo>
                    <a:pt x="138" y="550"/>
                  </a:lnTo>
                  <a:lnTo>
                    <a:pt x="148" y="580"/>
                  </a:lnTo>
                  <a:lnTo>
                    <a:pt x="148" y="580"/>
                  </a:lnTo>
                  <a:lnTo>
                    <a:pt x="150" y="564"/>
                  </a:lnTo>
                  <a:lnTo>
                    <a:pt x="152" y="528"/>
                  </a:lnTo>
                  <a:lnTo>
                    <a:pt x="154" y="492"/>
                  </a:lnTo>
                  <a:lnTo>
                    <a:pt x="158" y="470"/>
                  </a:lnTo>
                  <a:lnTo>
                    <a:pt x="158" y="470"/>
                  </a:lnTo>
                  <a:lnTo>
                    <a:pt x="162" y="514"/>
                  </a:lnTo>
                  <a:lnTo>
                    <a:pt x="168" y="550"/>
                  </a:lnTo>
                  <a:lnTo>
                    <a:pt x="168" y="550"/>
                  </a:lnTo>
                  <a:lnTo>
                    <a:pt x="166" y="600"/>
                  </a:lnTo>
                  <a:lnTo>
                    <a:pt x="166" y="600"/>
                  </a:lnTo>
                  <a:lnTo>
                    <a:pt x="170" y="590"/>
                  </a:lnTo>
                  <a:lnTo>
                    <a:pt x="178" y="562"/>
                  </a:lnTo>
                  <a:lnTo>
                    <a:pt x="188" y="530"/>
                  </a:lnTo>
                  <a:lnTo>
                    <a:pt x="194" y="514"/>
                  </a:lnTo>
                  <a:lnTo>
                    <a:pt x="198" y="500"/>
                  </a:lnTo>
                  <a:lnTo>
                    <a:pt x="198" y="500"/>
                  </a:lnTo>
                  <a:lnTo>
                    <a:pt x="198" y="518"/>
                  </a:lnTo>
                  <a:lnTo>
                    <a:pt x="196" y="550"/>
                  </a:lnTo>
                  <a:lnTo>
                    <a:pt x="192" y="582"/>
                  </a:lnTo>
                  <a:lnTo>
                    <a:pt x="192" y="606"/>
                  </a:lnTo>
                  <a:lnTo>
                    <a:pt x="192" y="606"/>
                  </a:lnTo>
                  <a:lnTo>
                    <a:pt x="204" y="586"/>
                  </a:lnTo>
                  <a:lnTo>
                    <a:pt x="220" y="556"/>
                  </a:lnTo>
                  <a:lnTo>
                    <a:pt x="220" y="556"/>
                  </a:lnTo>
                  <a:lnTo>
                    <a:pt x="218" y="580"/>
                  </a:lnTo>
                  <a:lnTo>
                    <a:pt x="216" y="604"/>
                  </a:lnTo>
                  <a:lnTo>
                    <a:pt x="216" y="604"/>
                  </a:lnTo>
                  <a:lnTo>
                    <a:pt x="222" y="594"/>
                  </a:lnTo>
                  <a:lnTo>
                    <a:pt x="230" y="582"/>
                  </a:lnTo>
                  <a:lnTo>
                    <a:pt x="238" y="570"/>
                  </a:lnTo>
                  <a:lnTo>
                    <a:pt x="248" y="560"/>
                  </a:lnTo>
                  <a:lnTo>
                    <a:pt x="248" y="560"/>
                  </a:lnTo>
                  <a:lnTo>
                    <a:pt x="246" y="574"/>
                  </a:lnTo>
                  <a:lnTo>
                    <a:pt x="244" y="590"/>
                  </a:lnTo>
                  <a:lnTo>
                    <a:pt x="242" y="604"/>
                  </a:lnTo>
                  <a:lnTo>
                    <a:pt x="244" y="620"/>
                  </a:lnTo>
                  <a:lnTo>
                    <a:pt x="244" y="620"/>
                  </a:lnTo>
                  <a:lnTo>
                    <a:pt x="248" y="610"/>
                  </a:lnTo>
                  <a:lnTo>
                    <a:pt x="256" y="584"/>
                  </a:lnTo>
                  <a:lnTo>
                    <a:pt x="270" y="552"/>
                  </a:lnTo>
                  <a:lnTo>
                    <a:pt x="276" y="538"/>
                  </a:lnTo>
                  <a:lnTo>
                    <a:pt x="286" y="528"/>
                  </a:lnTo>
                  <a:lnTo>
                    <a:pt x="286" y="528"/>
                  </a:lnTo>
                  <a:lnTo>
                    <a:pt x="270" y="596"/>
                  </a:lnTo>
                  <a:lnTo>
                    <a:pt x="270" y="596"/>
                  </a:lnTo>
                  <a:lnTo>
                    <a:pt x="290" y="544"/>
                  </a:lnTo>
                  <a:lnTo>
                    <a:pt x="310" y="492"/>
                  </a:lnTo>
                  <a:lnTo>
                    <a:pt x="310" y="492"/>
                  </a:lnTo>
                  <a:lnTo>
                    <a:pt x="302" y="496"/>
                  </a:lnTo>
                  <a:lnTo>
                    <a:pt x="296" y="504"/>
                  </a:lnTo>
                  <a:lnTo>
                    <a:pt x="280" y="524"/>
                  </a:lnTo>
                  <a:lnTo>
                    <a:pt x="256" y="560"/>
                  </a:lnTo>
                  <a:lnTo>
                    <a:pt x="256" y="560"/>
                  </a:lnTo>
                  <a:lnTo>
                    <a:pt x="258" y="546"/>
                  </a:lnTo>
                  <a:lnTo>
                    <a:pt x="260" y="540"/>
                  </a:lnTo>
                  <a:lnTo>
                    <a:pt x="260" y="538"/>
                  </a:lnTo>
                  <a:lnTo>
                    <a:pt x="260" y="538"/>
                  </a:lnTo>
                  <a:lnTo>
                    <a:pt x="242" y="554"/>
                  </a:lnTo>
                  <a:lnTo>
                    <a:pt x="226" y="570"/>
                  </a:lnTo>
                  <a:lnTo>
                    <a:pt x="226" y="570"/>
                  </a:lnTo>
                  <a:lnTo>
                    <a:pt x="230" y="556"/>
                  </a:lnTo>
                  <a:lnTo>
                    <a:pt x="236" y="538"/>
                  </a:lnTo>
                  <a:lnTo>
                    <a:pt x="244" y="518"/>
                  </a:lnTo>
                  <a:lnTo>
                    <a:pt x="244" y="518"/>
                  </a:lnTo>
                  <a:lnTo>
                    <a:pt x="238" y="522"/>
                  </a:lnTo>
                  <a:lnTo>
                    <a:pt x="234" y="528"/>
                  </a:lnTo>
                  <a:lnTo>
                    <a:pt x="222" y="544"/>
                  </a:lnTo>
                  <a:lnTo>
                    <a:pt x="212" y="560"/>
                  </a:lnTo>
                  <a:lnTo>
                    <a:pt x="202" y="572"/>
                  </a:lnTo>
                  <a:lnTo>
                    <a:pt x="202" y="572"/>
                  </a:lnTo>
                  <a:lnTo>
                    <a:pt x="204" y="550"/>
                  </a:lnTo>
                  <a:lnTo>
                    <a:pt x="204" y="540"/>
                  </a:lnTo>
                  <a:lnTo>
                    <a:pt x="206" y="530"/>
                  </a:lnTo>
                  <a:lnTo>
                    <a:pt x="206" y="530"/>
                  </a:lnTo>
                  <a:lnTo>
                    <a:pt x="226" y="516"/>
                  </a:lnTo>
                  <a:lnTo>
                    <a:pt x="236" y="510"/>
                  </a:lnTo>
                  <a:lnTo>
                    <a:pt x="248" y="506"/>
                  </a:lnTo>
                  <a:lnTo>
                    <a:pt x="248" y="506"/>
                  </a:lnTo>
                  <a:lnTo>
                    <a:pt x="250" y="500"/>
                  </a:lnTo>
                  <a:lnTo>
                    <a:pt x="256" y="496"/>
                  </a:lnTo>
                  <a:lnTo>
                    <a:pt x="266" y="492"/>
                  </a:lnTo>
                  <a:lnTo>
                    <a:pt x="278" y="488"/>
                  </a:lnTo>
                  <a:lnTo>
                    <a:pt x="282" y="484"/>
                  </a:lnTo>
                  <a:lnTo>
                    <a:pt x="286" y="480"/>
                  </a:lnTo>
                  <a:lnTo>
                    <a:pt x="286" y="480"/>
                  </a:lnTo>
                  <a:lnTo>
                    <a:pt x="292" y="478"/>
                  </a:lnTo>
                  <a:lnTo>
                    <a:pt x="296" y="476"/>
                  </a:lnTo>
                  <a:lnTo>
                    <a:pt x="302" y="476"/>
                  </a:lnTo>
                  <a:lnTo>
                    <a:pt x="308" y="472"/>
                  </a:lnTo>
                  <a:lnTo>
                    <a:pt x="308" y="472"/>
                  </a:lnTo>
                  <a:lnTo>
                    <a:pt x="316" y="462"/>
                  </a:lnTo>
                  <a:lnTo>
                    <a:pt x="324" y="452"/>
                  </a:lnTo>
                  <a:lnTo>
                    <a:pt x="324" y="452"/>
                  </a:lnTo>
                  <a:lnTo>
                    <a:pt x="336" y="460"/>
                  </a:lnTo>
                  <a:lnTo>
                    <a:pt x="340" y="462"/>
                  </a:lnTo>
                  <a:lnTo>
                    <a:pt x="348" y="462"/>
                  </a:lnTo>
                  <a:lnTo>
                    <a:pt x="348" y="462"/>
                  </a:lnTo>
                  <a:lnTo>
                    <a:pt x="352" y="462"/>
                  </a:lnTo>
                  <a:lnTo>
                    <a:pt x="356" y="462"/>
                  </a:lnTo>
                  <a:lnTo>
                    <a:pt x="356" y="462"/>
                  </a:lnTo>
                  <a:lnTo>
                    <a:pt x="356" y="466"/>
                  </a:lnTo>
                  <a:lnTo>
                    <a:pt x="356" y="470"/>
                  </a:lnTo>
                  <a:lnTo>
                    <a:pt x="356" y="470"/>
                  </a:lnTo>
                  <a:lnTo>
                    <a:pt x="374" y="476"/>
                  </a:lnTo>
                  <a:lnTo>
                    <a:pt x="390" y="478"/>
                  </a:lnTo>
                  <a:lnTo>
                    <a:pt x="408" y="480"/>
                  </a:lnTo>
                  <a:lnTo>
                    <a:pt x="424" y="480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88" y="474"/>
                  </a:lnTo>
                  <a:lnTo>
                    <a:pt x="504" y="472"/>
                  </a:lnTo>
                  <a:lnTo>
                    <a:pt x="520" y="470"/>
                  </a:lnTo>
                  <a:lnTo>
                    <a:pt x="536" y="464"/>
                  </a:lnTo>
                  <a:lnTo>
                    <a:pt x="536" y="464"/>
                  </a:lnTo>
                  <a:lnTo>
                    <a:pt x="524" y="488"/>
                  </a:lnTo>
                  <a:lnTo>
                    <a:pt x="514" y="510"/>
                  </a:lnTo>
                  <a:lnTo>
                    <a:pt x="500" y="556"/>
                  </a:lnTo>
                  <a:lnTo>
                    <a:pt x="500" y="556"/>
                  </a:lnTo>
                  <a:lnTo>
                    <a:pt x="494" y="540"/>
                  </a:lnTo>
                  <a:lnTo>
                    <a:pt x="486" y="528"/>
                  </a:lnTo>
                  <a:lnTo>
                    <a:pt x="476" y="516"/>
                  </a:lnTo>
                  <a:lnTo>
                    <a:pt x="470" y="512"/>
                  </a:lnTo>
                  <a:lnTo>
                    <a:pt x="462" y="508"/>
                  </a:lnTo>
                  <a:lnTo>
                    <a:pt x="462" y="508"/>
                  </a:lnTo>
                  <a:lnTo>
                    <a:pt x="460" y="510"/>
                  </a:lnTo>
                  <a:lnTo>
                    <a:pt x="460" y="512"/>
                  </a:lnTo>
                  <a:lnTo>
                    <a:pt x="462" y="516"/>
                  </a:lnTo>
                  <a:lnTo>
                    <a:pt x="466" y="520"/>
                  </a:lnTo>
                  <a:lnTo>
                    <a:pt x="468" y="524"/>
                  </a:lnTo>
                  <a:lnTo>
                    <a:pt x="468" y="524"/>
                  </a:lnTo>
                  <a:lnTo>
                    <a:pt x="472" y="538"/>
                  </a:lnTo>
                  <a:lnTo>
                    <a:pt x="474" y="558"/>
                  </a:lnTo>
                  <a:lnTo>
                    <a:pt x="476" y="578"/>
                  </a:lnTo>
                  <a:lnTo>
                    <a:pt x="480" y="592"/>
                  </a:lnTo>
                  <a:lnTo>
                    <a:pt x="480" y="592"/>
                  </a:lnTo>
                  <a:lnTo>
                    <a:pt x="482" y="578"/>
                  </a:lnTo>
                  <a:lnTo>
                    <a:pt x="482" y="558"/>
                  </a:lnTo>
                  <a:lnTo>
                    <a:pt x="480" y="542"/>
                  </a:lnTo>
                  <a:lnTo>
                    <a:pt x="480" y="536"/>
                  </a:lnTo>
                  <a:lnTo>
                    <a:pt x="480" y="536"/>
                  </a:lnTo>
                  <a:lnTo>
                    <a:pt x="490" y="548"/>
                  </a:lnTo>
                  <a:lnTo>
                    <a:pt x="496" y="562"/>
                  </a:lnTo>
                  <a:lnTo>
                    <a:pt x="498" y="578"/>
                  </a:lnTo>
                  <a:lnTo>
                    <a:pt x="502" y="592"/>
                  </a:lnTo>
                  <a:lnTo>
                    <a:pt x="502" y="592"/>
                  </a:lnTo>
                  <a:lnTo>
                    <a:pt x="502" y="594"/>
                  </a:lnTo>
                  <a:lnTo>
                    <a:pt x="504" y="600"/>
                  </a:lnTo>
                  <a:lnTo>
                    <a:pt x="506" y="606"/>
                  </a:lnTo>
                  <a:lnTo>
                    <a:pt x="506" y="560"/>
                  </a:lnTo>
                  <a:lnTo>
                    <a:pt x="506" y="560"/>
                  </a:lnTo>
                  <a:lnTo>
                    <a:pt x="520" y="516"/>
                  </a:lnTo>
                  <a:lnTo>
                    <a:pt x="538" y="466"/>
                  </a:lnTo>
                  <a:lnTo>
                    <a:pt x="532" y="516"/>
                  </a:lnTo>
                  <a:lnTo>
                    <a:pt x="538" y="502"/>
                  </a:lnTo>
                  <a:lnTo>
                    <a:pt x="538" y="502"/>
                  </a:lnTo>
                  <a:lnTo>
                    <a:pt x="538" y="508"/>
                  </a:lnTo>
                  <a:lnTo>
                    <a:pt x="538" y="514"/>
                  </a:lnTo>
                  <a:lnTo>
                    <a:pt x="538" y="520"/>
                  </a:lnTo>
                  <a:lnTo>
                    <a:pt x="540" y="526"/>
                  </a:lnTo>
                  <a:lnTo>
                    <a:pt x="540" y="526"/>
                  </a:lnTo>
                  <a:lnTo>
                    <a:pt x="536" y="538"/>
                  </a:lnTo>
                  <a:lnTo>
                    <a:pt x="532" y="544"/>
                  </a:lnTo>
                  <a:lnTo>
                    <a:pt x="530" y="550"/>
                  </a:lnTo>
                  <a:lnTo>
                    <a:pt x="530" y="550"/>
                  </a:lnTo>
                  <a:lnTo>
                    <a:pt x="530" y="544"/>
                  </a:lnTo>
                  <a:lnTo>
                    <a:pt x="530" y="536"/>
                  </a:lnTo>
                  <a:lnTo>
                    <a:pt x="530" y="530"/>
                  </a:lnTo>
                  <a:lnTo>
                    <a:pt x="530" y="528"/>
                  </a:lnTo>
                  <a:lnTo>
                    <a:pt x="528" y="526"/>
                  </a:lnTo>
                  <a:lnTo>
                    <a:pt x="528" y="526"/>
                  </a:lnTo>
                  <a:lnTo>
                    <a:pt x="524" y="534"/>
                  </a:lnTo>
                  <a:lnTo>
                    <a:pt x="522" y="548"/>
                  </a:lnTo>
                  <a:lnTo>
                    <a:pt x="518" y="576"/>
                  </a:lnTo>
                  <a:lnTo>
                    <a:pt x="518" y="576"/>
                  </a:lnTo>
                  <a:lnTo>
                    <a:pt x="520" y="574"/>
                  </a:lnTo>
                  <a:lnTo>
                    <a:pt x="522" y="570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8" y="576"/>
                  </a:lnTo>
                  <a:lnTo>
                    <a:pt x="530" y="596"/>
                  </a:lnTo>
                  <a:lnTo>
                    <a:pt x="530" y="596"/>
                  </a:lnTo>
                  <a:lnTo>
                    <a:pt x="532" y="588"/>
                  </a:lnTo>
                  <a:lnTo>
                    <a:pt x="536" y="568"/>
                  </a:lnTo>
                  <a:lnTo>
                    <a:pt x="540" y="544"/>
                  </a:lnTo>
                  <a:lnTo>
                    <a:pt x="544" y="532"/>
                  </a:lnTo>
                  <a:lnTo>
                    <a:pt x="548" y="522"/>
                  </a:lnTo>
                  <a:lnTo>
                    <a:pt x="548" y="522"/>
                  </a:lnTo>
                  <a:lnTo>
                    <a:pt x="564" y="490"/>
                  </a:lnTo>
                  <a:lnTo>
                    <a:pt x="578" y="456"/>
                  </a:lnTo>
                  <a:lnTo>
                    <a:pt x="578" y="456"/>
                  </a:lnTo>
                  <a:lnTo>
                    <a:pt x="576" y="472"/>
                  </a:lnTo>
                  <a:lnTo>
                    <a:pt x="570" y="490"/>
                  </a:lnTo>
                  <a:lnTo>
                    <a:pt x="564" y="510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54" y="562"/>
                  </a:lnTo>
                  <a:lnTo>
                    <a:pt x="552" y="588"/>
                  </a:lnTo>
                  <a:lnTo>
                    <a:pt x="552" y="606"/>
                  </a:lnTo>
                  <a:lnTo>
                    <a:pt x="552" y="606"/>
                  </a:lnTo>
                  <a:lnTo>
                    <a:pt x="564" y="568"/>
                  </a:lnTo>
                  <a:lnTo>
                    <a:pt x="582" y="516"/>
                  </a:lnTo>
                  <a:lnTo>
                    <a:pt x="582" y="516"/>
                  </a:lnTo>
                  <a:lnTo>
                    <a:pt x="584" y="522"/>
                  </a:lnTo>
                  <a:lnTo>
                    <a:pt x="584" y="532"/>
                  </a:lnTo>
                  <a:lnTo>
                    <a:pt x="580" y="556"/>
                  </a:lnTo>
                  <a:lnTo>
                    <a:pt x="578" y="578"/>
                  </a:lnTo>
                  <a:lnTo>
                    <a:pt x="578" y="586"/>
                  </a:lnTo>
                  <a:lnTo>
                    <a:pt x="580" y="588"/>
                  </a:lnTo>
                  <a:lnTo>
                    <a:pt x="580" y="588"/>
                  </a:lnTo>
                  <a:lnTo>
                    <a:pt x="582" y="580"/>
                  </a:lnTo>
                  <a:lnTo>
                    <a:pt x="586" y="564"/>
                  </a:lnTo>
                  <a:lnTo>
                    <a:pt x="588" y="550"/>
                  </a:lnTo>
                  <a:lnTo>
                    <a:pt x="592" y="540"/>
                  </a:lnTo>
                  <a:lnTo>
                    <a:pt x="592" y="540"/>
                  </a:lnTo>
                  <a:lnTo>
                    <a:pt x="596" y="548"/>
                  </a:lnTo>
                  <a:lnTo>
                    <a:pt x="598" y="556"/>
                  </a:lnTo>
                  <a:lnTo>
                    <a:pt x="598" y="574"/>
                  </a:lnTo>
                  <a:lnTo>
                    <a:pt x="598" y="592"/>
                  </a:lnTo>
                  <a:lnTo>
                    <a:pt x="600" y="608"/>
                  </a:lnTo>
                  <a:lnTo>
                    <a:pt x="600" y="608"/>
                  </a:lnTo>
                  <a:lnTo>
                    <a:pt x="604" y="606"/>
                  </a:lnTo>
                  <a:lnTo>
                    <a:pt x="606" y="598"/>
                  </a:lnTo>
                  <a:lnTo>
                    <a:pt x="608" y="576"/>
                  </a:lnTo>
                  <a:lnTo>
                    <a:pt x="610" y="548"/>
                  </a:lnTo>
                  <a:lnTo>
                    <a:pt x="610" y="522"/>
                  </a:lnTo>
                  <a:lnTo>
                    <a:pt x="616" y="474"/>
                  </a:lnTo>
                  <a:lnTo>
                    <a:pt x="616" y="474"/>
                  </a:lnTo>
                  <a:lnTo>
                    <a:pt x="630" y="526"/>
                  </a:lnTo>
                  <a:lnTo>
                    <a:pt x="638" y="570"/>
                  </a:lnTo>
                  <a:lnTo>
                    <a:pt x="642" y="592"/>
                  </a:lnTo>
                  <a:lnTo>
                    <a:pt x="644" y="610"/>
                  </a:lnTo>
                  <a:lnTo>
                    <a:pt x="644" y="610"/>
                  </a:lnTo>
                  <a:lnTo>
                    <a:pt x="646" y="604"/>
                  </a:lnTo>
                  <a:lnTo>
                    <a:pt x="652" y="588"/>
                  </a:lnTo>
                  <a:lnTo>
                    <a:pt x="656" y="570"/>
                  </a:lnTo>
                  <a:lnTo>
                    <a:pt x="660" y="558"/>
                  </a:lnTo>
                  <a:lnTo>
                    <a:pt x="660" y="558"/>
                  </a:lnTo>
                  <a:lnTo>
                    <a:pt x="662" y="594"/>
                  </a:lnTo>
                  <a:lnTo>
                    <a:pt x="664" y="612"/>
                  </a:lnTo>
                  <a:lnTo>
                    <a:pt x="666" y="620"/>
                  </a:lnTo>
                  <a:lnTo>
                    <a:pt x="670" y="628"/>
                  </a:lnTo>
                  <a:lnTo>
                    <a:pt x="670" y="628"/>
                  </a:lnTo>
                  <a:lnTo>
                    <a:pt x="670" y="610"/>
                  </a:lnTo>
                  <a:lnTo>
                    <a:pt x="668" y="594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74" y="576"/>
                  </a:lnTo>
                  <a:lnTo>
                    <a:pt x="676" y="568"/>
                  </a:lnTo>
                  <a:lnTo>
                    <a:pt x="682" y="548"/>
                  </a:lnTo>
                  <a:lnTo>
                    <a:pt x="690" y="524"/>
                  </a:lnTo>
                  <a:lnTo>
                    <a:pt x="696" y="506"/>
                  </a:lnTo>
                  <a:lnTo>
                    <a:pt x="696" y="506"/>
                  </a:lnTo>
                  <a:lnTo>
                    <a:pt x="696" y="538"/>
                  </a:lnTo>
                  <a:lnTo>
                    <a:pt x="698" y="576"/>
                  </a:lnTo>
                  <a:lnTo>
                    <a:pt x="702" y="608"/>
                  </a:lnTo>
                  <a:lnTo>
                    <a:pt x="704" y="618"/>
                  </a:lnTo>
                  <a:lnTo>
                    <a:pt x="708" y="622"/>
                  </a:lnTo>
                  <a:lnTo>
                    <a:pt x="708" y="622"/>
                  </a:lnTo>
                  <a:lnTo>
                    <a:pt x="710" y="596"/>
                  </a:lnTo>
                  <a:lnTo>
                    <a:pt x="712" y="576"/>
                  </a:lnTo>
                  <a:lnTo>
                    <a:pt x="716" y="560"/>
                  </a:lnTo>
                  <a:lnTo>
                    <a:pt x="718" y="554"/>
                  </a:lnTo>
                  <a:lnTo>
                    <a:pt x="718" y="554"/>
                  </a:lnTo>
                  <a:lnTo>
                    <a:pt x="720" y="572"/>
                  </a:lnTo>
                  <a:lnTo>
                    <a:pt x="726" y="596"/>
                  </a:lnTo>
                  <a:lnTo>
                    <a:pt x="732" y="628"/>
                  </a:lnTo>
                  <a:lnTo>
                    <a:pt x="732" y="628"/>
                  </a:lnTo>
                  <a:lnTo>
                    <a:pt x="732" y="594"/>
                  </a:lnTo>
                  <a:lnTo>
                    <a:pt x="732" y="560"/>
                  </a:lnTo>
                  <a:lnTo>
                    <a:pt x="732" y="560"/>
                  </a:lnTo>
                  <a:lnTo>
                    <a:pt x="740" y="520"/>
                  </a:lnTo>
                  <a:lnTo>
                    <a:pt x="748" y="492"/>
                  </a:lnTo>
                  <a:lnTo>
                    <a:pt x="752" y="480"/>
                  </a:lnTo>
                  <a:lnTo>
                    <a:pt x="752" y="480"/>
                  </a:lnTo>
                  <a:lnTo>
                    <a:pt x="766" y="600"/>
                  </a:lnTo>
                  <a:lnTo>
                    <a:pt x="766" y="600"/>
                  </a:lnTo>
                  <a:lnTo>
                    <a:pt x="768" y="596"/>
                  </a:lnTo>
                  <a:lnTo>
                    <a:pt x="770" y="588"/>
                  </a:lnTo>
                  <a:lnTo>
                    <a:pt x="770" y="570"/>
                  </a:lnTo>
                  <a:lnTo>
                    <a:pt x="770" y="552"/>
                  </a:lnTo>
                  <a:lnTo>
                    <a:pt x="772" y="546"/>
                  </a:lnTo>
                  <a:lnTo>
                    <a:pt x="776" y="542"/>
                  </a:lnTo>
                  <a:lnTo>
                    <a:pt x="776" y="542"/>
                  </a:lnTo>
                  <a:lnTo>
                    <a:pt x="790" y="516"/>
                  </a:lnTo>
                  <a:lnTo>
                    <a:pt x="798" y="504"/>
                  </a:lnTo>
                  <a:lnTo>
                    <a:pt x="802" y="488"/>
                  </a:lnTo>
                  <a:lnTo>
                    <a:pt x="816" y="450"/>
                  </a:lnTo>
                  <a:lnTo>
                    <a:pt x="816" y="450"/>
                  </a:lnTo>
                  <a:lnTo>
                    <a:pt x="814" y="446"/>
                  </a:lnTo>
                  <a:lnTo>
                    <a:pt x="816" y="442"/>
                  </a:lnTo>
                  <a:lnTo>
                    <a:pt x="820" y="436"/>
                  </a:lnTo>
                  <a:lnTo>
                    <a:pt x="824" y="432"/>
                  </a:lnTo>
                  <a:lnTo>
                    <a:pt x="828" y="426"/>
                  </a:lnTo>
                  <a:lnTo>
                    <a:pt x="828" y="426"/>
                  </a:lnTo>
                  <a:lnTo>
                    <a:pt x="832" y="416"/>
                  </a:lnTo>
                  <a:lnTo>
                    <a:pt x="836" y="406"/>
                  </a:lnTo>
                  <a:lnTo>
                    <a:pt x="838" y="386"/>
                  </a:lnTo>
                  <a:lnTo>
                    <a:pt x="838" y="368"/>
                  </a:lnTo>
                  <a:lnTo>
                    <a:pt x="838" y="348"/>
                  </a:lnTo>
                  <a:lnTo>
                    <a:pt x="838" y="338"/>
                  </a:lnTo>
                  <a:lnTo>
                    <a:pt x="838" y="338"/>
                  </a:lnTo>
                  <a:lnTo>
                    <a:pt x="842" y="338"/>
                  </a:lnTo>
                  <a:lnTo>
                    <a:pt x="844" y="338"/>
                  </a:lnTo>
                  <a:lnTo>
                    <a:pt x="846" y="336"/>
                  </a:lnTo>
                  <a:lnTo>
                    <a:pt x="846" y="336"/>
                  </a:lnTo>
                  <a:lnTo>
                    <a:pt x="848" y="338"/>
                  </a:lnTo>
                  <a:lnTo>
                    <a:pt x="848" y="340"/>
                  </a:lnTo>
                  <a:lnTo>
                    <a:pt x="848" y="342"/>
                  </a:lnTo>
                  <a:lnTo>
                    <a:pt x="848" y="344"/>
                  </a:lnTo>
                  <a:lnTo>
                    <a:pt x="848" y="344"/>
                  </a:lnTo>
                  <a:lnTo>
                    <a:pt x="858" y="340"/>
                  </a:lnTo>
                  <a:lnTo>
                    <a:pt x="858" y="340"/>
                  </a:lnTo>
                  <a:lnTo>
                    <a:pt x="864" y="340"/>
                  </a:lnTo>
                  <a:lnTo>
                    <a:pt x="870" y="340"/>
                  </a:lnTo>
                  <a:lnTo>
                    <a:pt x="870" y="340"/>
                  </a:lnTo>
                  <a:lnTo>
                    <a:pt x="874" y="344"/>
                  </a:lnTo>
                  <a:lnTo>
                    <a:pt x="876" y="346"/>
                  </a:lnTo>
                  <a:lnTo>
                    <a:pt x="878" y="346"/>
                  </a:lnTo>
                  <a:lnTo>
                    <a:pt x="878" y="346"/>
                  </a:lnTo>
                  <a:lnTo>
                    <a:pt x="882" y="344"/>
                  </a:lnTo>
                  <a:lnTo>
                    <a:pt x="886" y="344"/>
                  </a:lnTo>
                  <a:lnTo>
                    <a:pt x="894" y="346"/>
                  </a:lnTo>
                  <a:lnTo>
                    <a:pt x="894" y="346"/>
                  </a:lnTo>
                  <a:lnTo>
                    <a:pt x="898" y="350"/>
                  </a:lnTo>
                  <a:lnTo>
                    <a:pt x="900" y="354"/>
                  </a:lnTo>
                  <a:lnTo>
                    <a:pt x="900" y="354"/>
                  </a:lnTo>
                  <a:lnTo>
                    <a:pt x="908" y="356"/>
                  </a:lnTo>
                  <a:lnTo>
                    <a:pt x="918" y="356"/>
                  </a:lnTo>
                  <a:lnTo>
                    <a:pt x="918" y="356"/>
                  </a:lnTo>
                  <a:lnTo>
                    <a:pt x="920" y="360"/>
                  </a:lnTo>
                  <a:lnTo>
                    <a:pt x="924" y="364"/>
                  </a:lnTo>
                  <a:lnTo>
                    <a:pt x="926" y="366"/>
                  </a:lnTo>
                  <a:lnTo>
                    <a:pt x="926" y="368"/>
                  </a:lnTo>
                  <a:lnTo>
                    <a:pt x="926" y="370"/>
                  </a:lnTo>
                  <a:lnTo>
                    <a:pt x="926" y="370"/>
                  </a:lnTo>
                  <a:lnTo>
                    <a:pt x="928" y="372"/>
                  </a:lnTo>
                  <a:lnTo>
                    <a:pt x="928" y="376"/>
                  </a:lnTo>
                  <a:lnTo>
                    <a:pt x="928" y="378"/>
                  </a:lnTo>
                  <a:lnTo>
                    <a:pt x="932" y="380"/>
                  </a:lnTo>
                  <a:lnTo>
                    <a:pt x="932" y="380"/>
                  </a:lnTo>
                  <a:lnTo>
                    <a:pt x="938" y="382"/>
                  </a:lnTo>
                  <a:lnTo>
                    <a:pt x="944" y="384"/>
                  </a:lnTo>
                  <a:lnTo>
                    <a:pt x="944" y="384"/>
                  </a:lnTo>
                  <a:lnTo>
                    <a:pt x="942" y="388"/>
                  </a:lnTo>
                  <a:lnTo>
                    <a:pt x="944" y="390"/>
                  </a:lnTo>
                  <a:lnTo>
                    <a:pt x="952" y="396"/>
                  </a:lnTo>
                  <a:lnTo>
                    <a:pt x="956" y="398"/>
                  </a:lnTo>
                  <a:lnTo>
                    <a:pt x="958" y="400"/>
                  </a:lnTo>
                  <a:lnTo>
                    <a:pt x="960" y="404"/>
                  </a:lnTo>
                  <a:lnTo>
                    <a:pt x="956" y="410"/>
                  </a:lnTo>
                  <a:lnTo>
                    <a:pt x="956" y="410"/>
                  </a:lnTo>
                  <a:lnTo>
                    <a:pt x="958" y="412"/>
                  </a:lnTo>
                  <a:lnTo>
                    <a:pt x="960" y="412"/>
                  </a:lnTo>
                  <a:lnTo>
                    <a:pt x="964" y="412"/>
                  </a:lnTo>
                  <a:lnTo>
                    <a:pt x="968" y="410"/>
                  </a:lnTo>
                  <a:lnTo>
                    <a:pt x="970" y="412"/>
                  </a:lnTo>
                  <a:lnTo>
                    <a:pt x="972" y="414"/>
                  </a:lnTo>
                  <a:lnTo>
                    <a:pt x="972" y="414"/>
                  </a:lnTo>
                  <a:lnTo>
                    <a:pt x="976" y="414"/>
                  </a:lnTo>
                  <a:lnTo>
                    <a:pt x="978" y="416"/>
                  </a:lnTo>
                  <a:lnTo>
                    <a:pt x="982" y="422"/>
                  </a:lnTo>
                  <a:lnTo>
                    <a:pt x="986" y="428"/>
                  </a:lnTo>
                  <a:lnTo>
                    <a:pt x="990" y="432"/>
                  </a:lnTo>
                  <a:lnTo>
                    <a:pt x="990" y="432"/>
                  </a:lnTo>
                  <a:lnTo>
                    <a:pt x="990" y="438"/>
                  </a:lnTo>
                  <a:lnTo>
                    <a:pt x="986" y="444"/>
                  </a:lnTo>
                  <a:lnTo>
                    <a:pt x="980" y="456"/>
                  </a:lnTo>
                  <a:lnTo>
                    <a:pt x="980" y="456"/>
                  </a:lnTo>
                  <a:lnTo>
                    <a:pt x="970" y="474"/>
                  </a:lnTo>
                  <a:lnTo>
                    <a:pt x="966" y="492"/>
                  </a:lnTo>
                  <a:lnTo>
                    <a:pt x="964" y="510"/>
                  </a:lnTo>
                  <a:lnTo>
                    <a:pt x="964" y="528"/>
                  </a:lnTo>
                  <a:lnTo>
                    <a:pt x="964" y="528"/>
                  </a:lnTo>
                  <a:lnTo>
                    <a:pt x="964" y="540"/>
                  </a:lnTo>
                  <a:lnTo>
                    <a:pt x="966" y="548"/>
                  </a:lnTo>
                  <a:lnTo>
                    <a:pt x="968" y="552"/>
                  </a:lnTo>
                  <a:lnTo>
                    <a:pt x="968" y="552"/>
                  </a:lnTo>
                  <a:lnTo>
                    <a:pt x="970" y="544"/>
                  </a:lnTo>
                  <a:lnTo>
                    <a:pt x="974" y="526"/>
                  </a:lnTo>
                  <a:lnTo>
                    <a:pt x="980" y="504"/>
                  </a:lnTo>
                  <a:lnTo>
                    <a:pt x="984" y="486"/>
                  </a:lnTo>
                  <a:lnTo>
                    <a:pt x="984" y="486"/>
                  </a:lnTo>
                  <a:lnTo>
                    <a:pt x="988" y="482"/>
                  </a:lnTo>
                  <a:lnTo>
                    <a:pt x="992" y="478"/>
                  </a:lnTo>
                  <a:lnTo>
                    <a:pt x="992" y="478"/>
                  </a:lnTo>
                  <a:lnTo>
                    <a:pt x="992" y="492"/>
                  </a:lnTo>
                  <a:lnTo>
                    <a:pt x="994" y="506"/>
                  </a:lnTo>
                  <a:lnTo>
                    <a:pt x="998" y="520"/>
                  </a:lnTo>
                  <a:lnTo>
                    <a:pt x="1000" y="524"/>
                  </a:lnTo>
                  <a:lnTo>
                    <a:pt x="1002" y="526"/>
                  </a:lnTo>
                  <a:lnTo>
                    <a:pt x="1002" y="526"/>
                  </a:lnTo>
                  <a:lnTo>
                    <a:pt x="1006" y="490"/>
                  </a:lnTo>
                  <a:lnTo>
                    <a:pt x="1010" y="470"/>
                  </a:lnTo>
                  <a:lnTo>
                    <a:pt x="1014" y="452"/>
                  </a:lnTo>
                  <a:lnTo>
                    <a:pt x="1014" y="452"/>
                  </a:lnTo>
                  <a:lnTo>
                    <a:pt x="1028" y="458"/>
                  </a:lnTo>
                  <a:lnTo>
                    <a:pt x="1042" y="462"/>
                  </a:lnTo>
                  <a:lnTo>
                    <a:pt x="1042" y="462"/>
                  </a:lnTo>
                  <a:lnTo>
                    <a:pt x="1046" y="476"/>
                  </a:lnTo>
                  <a:lnTo>
                    <a:pt x="1048" y="490"/>
                  </a:lnTo>
                  <a:lnTo>
                    <a:pt x="1048" y="508"/>
                  </a:lnTo>
                  <a:lnTo>
                    <a:pt x="1048" y="508"/>
                  </a:lnTo>
                  <a:lnTo>
                    <a:pt x="1058" y="484"/>
                  </a:lnTo>
                  <a:lnTo>
                    <a:pt x="1062" y="472"/>
                  </a:lnTo>
                  <a:lnTo>
                    <a:pt x="1062" y="458"/>
                  </a:lnTo>
                  <a:lnTo>
                    <a:pt x="1062" y="458"/>
                  </a:lnTo>
                  <a:lnTo>
                    <a:pt x="1064" y="454"/>
                  </a:lnTo>
                  <a:lnTo>
                    <a:pt x="1066" y="450"/>
                  </a:lnTo>
                  <a:lnTo>
                    <a:pt x="1066" y="442"/>
                  </a:lnTo>
                  <a:lnTo>
                    <a:pt x="1066" y="442"/>
                  </a:lnTo>
                  <a:lnTo>
                    <a:pt x="1072" y="444"/>
                  </a:lnTo>
                  <a:lnTo>
                    <a:pt x="1080" y="444"/>
                  </a:lnTo>
                  <a:lnTo>
                    <a:pt x="1092" y="442"/>
                  </a:lnTo>
                  <a:lnTo>
                    <a:pt x="1092" y="442"/>
                  </a:lnTo>
                  <a:lnTo>
                    <a:pt x="1100" y="438"/>
                  </a:lnTo>
                  <a:lnTo>
                    <a:pt x="1108" y="434"/>
                  </a:lnTo>
                  <a:lnTo>
                    <a:pt x="1116" y="430"/>
                  </a:lnTo>
                  <a:lnTo>
                    <a:pt x="1120" y="422"/>
                  </a:lnTo>
                  <a:lnTo>
                    <a:pt x="1120" y="422"/>
                  </a:lnTo>
                  <a:lnTo>
                    <a:pt x="1122" y="418"/>
                  </a:lnTo>
                  <a:lnTo>
                    <a:pt x="1120" y="414"/>
                  </a:lnTo>
                  <a:lnTo>
                    <a:pt x="1114" y="406"/>
                  </a:lnTo>
                  <a:lnTo>
                    <a:pt x="1070" y="340"/>
                  </a:lnTo>
                  <a:lnTo>
                    <a:pt x="1070" y="340"/>
                  </a:lnTo>
                  <a:lnTo>
                    <a:pt x="1068" y="334"/>
                  </a:lnTo>
                  <a:lnTo>
                    <a:pt x="1068" y="328"/>
                  </a:lnTo>
                  <a:lnTo>
                    <a:pt x="1072" y="314"/>
                  </a:lnTo>
                  <a:lnTo>
                    <a:pt x="1080" y="300"/>
                  </a:lnTo>
                  <a:lnTo>
                    <a:pt x="1084" y="286"/>
                  </a:lnTo>
                  <a:lnTo>
                    <a:pt x="1084" y="286"/>
                  </a:lnTo>
                  <a:lnTo>
                    <a:pt x="1088" y="276"/>
                  </a:lnTo>
                  <a:lnTo>
                    <a:pt x="1088" y="266"/>
                  </a:lnTo>
                  <a:lnTo>
                    <a:pt x="1088" y="256"/>
                  </a:lnTo>
                  <a:lnTo>
                    <a:pt x="1086" y="248"/>
                  </a:lnTo>
                  <a:lnTo>
                    <a:pt x="1078" y="230"/>
                  </a:lnTo>
                  <a:lnTo>
                    <a:pt x="1068" y="214"/>
                  </a:lnTo>
                  <a:lnTo>
                    <a:pt x="1056" y="198"/>
                  </a:lnTo>
                  <a:lnTo>
                    <a:pt x="1042" y="184"/>
                  </a:lnTo>
                  <a:lnTo>
                    <a:pt x="1014" y="158"/>
                  </a:lnTo>
                  <a:lnTo>
                    <a:pt x="1014" y="158"/>
                  </a:lnTo>
                  <a:lnTo>
                    <a:pt x="1000" y="148"/>
                  </a:lnTo>
                  <a:lnTo>
                    <a:pt x="988" y="136"/>
                  </a:lnTo>
                  <a:lnTo>
                    <a:pt x="988" y="136"/>
                  </a:lnTo>
                  <a:lnTo>
                    <a:pt x="988" y="136"/>
                  </a:lnTo>
                  <a:lnTo>
                    <a:pt x="986" y="136"/>
                  </a:lnTo>
                  <a:lnTo>
                    <a:pt x="984" y="140"/>
                  </a:lnTo>
                  <a:lnTo>
                    <a:pt x="984" y="140"/>
                  </a:lnTo>
                  <a:lnTo>
                    <a:pt x="976" y="136"/>
                  </a:lnTo>
                  <a:lnTo>
                    <a:pt x="966" y="130"/>
                  </a:lnTo>
                  <a:lnTo>
                    <a:pt x="966" y="130"/>
                  </a:lnTo>
                  <a:lnTo>
                    <a:pt x="968" y="128"/>
                  </a:lnTo>
                  <a:lnTo>
                    <a:pt x="966" y="126"/>
                  </a:lnTo>
                  <a:lnTo>
                    <a:pt x="962" y="124"/>
                  </a:lnTo>
                  <a:lnTo>
                    <a:pt x="962" y="124"/>
                  </a:lnTo>
                  <a:lnTo>
                    <a:pt x="960" y="110"/>
                  </a:lnTo>
                  <a:lnTo>
                    <a:pt x="956" y="98"/>
                  </a:lnTo>
                  <a:lnTo>
                    <a:pt x="956" y="98"/>
                  </a:lnTo>
                  <a:lnTo>
                    <a:pt x="954" y="98"/>
                  </a:lnTo>
                  <a:lnTo>
                    <a:pt x="952" y="98"/>
                  </a:lnTo>
                  <a:lnTo>
                    <a:pt x="952" y="98"/>
                  </a:lnTo>
                  <a:lnTo>
                    <a:pt x="946" y="88"/>
                  </a:lnTo>
                  <a:lnTo>
                    <a:pt x="942" y="82"/>
                  </a:lnTo>
                  <a:lnTo>
                    <a:pt x="938" y="78"/>
                  </a:lnTo>
                  <a:lnTo>
                    <a:pt x="938" y="78"/>
                  </a:lnTo>
                  <a:lnTo>
                    <a:pt x="936" y="78"/>
                  </a:lnTo>
                  <a:lnTo>
                    <a:pt x="932" y="76"/>
                  </a:lnTo>
                  <a:lnTo>
                    <a:pt x="928" y="72"/>
                  </a:lnTo>
                  <a:lnTo>
                    <a:pt x="928" y="72"/>
                  </a:lnTo>
                  <a:lnTo>
                    <a:pt x="922" y="70"/>
                  </a:lnTo>
                  <a:lnTo>
                    <a:pt x="918" y="66"/>
                  </a:lnTo>
                  <a:lnTo>
                    <a:pt x="914" y="64"/>
                  </a:lnTo>
                  <a:lnTo>
                    <a:pt x="912" y="64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2" y="68"/>
                  </a:lnTo>
                  <a:lnTo>
                    <a:pt x="900" y="70"/>
                  </a:lnTo>
                  <a:lnTo>
                    <a:pt x="896" y="74"/>
                  </a:lnTo>
                  <a:lnTo>
                    <a:pt x="888" y="90"/>
                  </a:lnTo>
                  <a:lnTo>
                    <a:pt x="878" y="76"/>
                  </a:lnTo>
                  <a:lnTo>
                    <a:pt x="878" y="76"/>
                  </a:lnTo>
                  <a:lnTo>
                    <a:pt x="872" y="76"/>
                  </a:lnTo>
                  <a:lnTo>
                    <a:pt x="866" y="72"/>
                  </a:lnTo>
                  <a:lnTo>
                    <a:pt x="860" y="70"/>
                  </a:lnTo>
                  <a:lnTo>
                    <a:pt x="856" y="70"/>
                  </a:lnTo>
                  <a:lnTo>
                    <a:pt x="854" y="72"/>
                  </a:lnTo>
                  <a:lnTo>
                    <a:pt x="854" y="72"/>
                  </a:lnTo>
                  <a:lnTo>
                    <a:pt x="846" y="76"/>
                  </a:lnTo>
                  <a:lnTo>
                    <a:pt x="840" y="82"/>
                  </a:lnTo>
                  <a:lnTo>
                    <a:pt x="834" y="90"/>
                  </a:lnTo>
                  <a:lnTo>
                    <a:pt x="834" y="98"/>
                  </a:lnTo>
                  <a:lnTo>
                    <a:pt x="834" y="98"/>
                  </a:lnTo>
                  <a:lnTo>
                    <a:pt x="828" y="104"/>
                  </a:lnTo>
                  <a:lnTo>
                    <a:pt x="824" y="106"/>
                  </a:lnTo>
                  <a:lnTo>
                    <a:pt x="818" y="106"/>
                  </a:lnTo>
                  <a:lnTo>
                    <a:pt x="818" y="106"/>
                  </a:lnTo>
                  <a:lnTo>
                    <a:pt x="806" y="106"/>
                  </a:lnTo>
                  <a:lnTo>
                    <a:pt x="796" y="104"/>
                  </a:lnTo>
                  <a:lnTo>
                    <a:pt x="790" y="100"/>
                  </a:lnTo>
                  <a:lnTo>
                    <a:pt x="790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7" name="Freeform 264"/>
            <p:cNvSpPr>
              <a:spLocks/>
            </p:cNvSpPr>
            <p:nvPr/>
          </p:nvSpPr>
          <p:spPr bwMode="auto">
            <a:xfrm>
              <a:off x="2357" y="1901"/>
              <a:ext cx="1084" cy="568"/>
            </a:xfrm>
            <a:custGeom>
              <a:avLst/>
              <a:gdLst>
                <a:gd name="T0" fmla="*/ 670 w 1084"/>
                <a:gd name="T1" fmla="*/ 30 h 568"/>
                <a:gd name="T2" fmla="*/ 624 w 1084"/>
                <a:gd name="T3" fmla="*/ 22 h 568"/>
                <a:gd name="T4" fmla="*/ 604 w 1084"/>
                <a:gd name="T5" fmla="*/ 40 h 568"/>
                <a:gd name="T6" fmla="*/ 568 w 1084"/>
                <a:gd name="T7" fmla="*/ 62 h 568"/>
                <a:gd name="T8" fmla="*/ 550 w 1084"/>
                <a:gd name="T9" fmla="*/ 74 h 568"/>
                <a:gd name="T10" fmla="*/ 490 w 1084"/>
                <a:gd name="T11" fmla="*/ 62 h 568"/>
                <a:gd name="T12" fmla="*/ 440 w 1084"/>
                <a:gd name="T13" fmla="*/ 58 h 568"/>
                <a:gd name="T14" fmla="*/ 390 w 1084"/>
                <a:gd name="T15" fmla="*/ 58 h 568"/>
                <a:gd name="T16" fmla="*/ 322 w 1084"/>
                <a:gd name="T17" fmla="*/ 64 h 568"/>
                <a:gd name="T18" fmla="*/ 268 w 1084"/>
                <a:gd name="T19" fmla="*/ 68 h 568"/>
                <a:gd name="T20" fmla="*/ 398 w 1084"/>
                <a:gd name="T21" fmla="*/ 44 h 568"/>
                <a:gd name="T22" fmla="*/ 532 w 1084"/>
                <a:gd name="T23" fmla="*/ 54 h 568"/>
                <a:gd name="T24" fmla="*/ 512 w 1084"/>
                <a:gd name="T25" fmla="*/ 34 h 568"/>
                <a:gd name="T26" fmla="*/ 406 w 1084"/>
                <a:gd name="T27" fmla="*/ 22 h 568"/>
                <a:gd name="T28" fmla="*/ 224 w 1084"/>
                <a:gd name="T29" fmla="*/ 2 h 568"/>
                <a:gd name="T30" fmla="*/ 84 w 1084"/>
                <a:gd name="T31" fmla="*/ 68 h 568"/>
                <a:gd name="T32" fmla="*/ 40 w 1084"/>
                <a:gd name="T33" fmla="*/ 128 h 568"/>
                <a:gd name="T34" fmla="*/ 48 w 1084"/>
                <a:gd name="T35" fmla="*/ 152 h 568"/>
                <a:gd name="T36" fmla="*/ 30 w 1084"/>
                <a:gd name="T37" fmla="*/ 200 h 568"/>
                <a:gd name="T38" fmla="*/ 10 w 1084"/>
                <a:gd name="T39" fmla="*/ 272 h 568"/>
                <a:gd name="T40" fmla="*/ 10 w 1084"/>
                <a:gd name="T41" fmla="*/ 334 h 568"/>
                <a:gd name="T42" fmla="*/ 22 w 1084"/>
                <a:gd name="T43" fmla="*/ 404 h 568"/>
                <a:gd name="T44" fmla="*/ 32 w 1084"/>
                <a:gd name="T45" fmla="*/ 470 h 568"/>
                <a:gd name="T46" fmla="*/ 76 w 1084"/>
                <a:gd name="T47" fmla="*/ 450 h 568"/>
                <a:gd name="T48" fmla="*/ 122 w 1084"/>
                <a:gd name="T49" fmla="*/ 536 h 568"/>
                <a:gd name="T50" fmla="*/ 204 w 1084"/>
                <a:gd name="T51" fmla="*/ 490 h 568"/>
                <a:gd name="T52" fmla="*/ 236 w 1084"/>
                <a:gd name="T53" fmla="*/ 470 h 568"/>
                <a:gd name="T54" fmla="*/ 264 w 1084"/>
                <a:gd name="T55" fmla="*/ 456 h 568"/>
                <a:gd name="T56" fmla="*/ 310 w 1084"/>
                <a:gd name="T57" fmla="*/ 440 h 568"/>
                <a:gd name="T58" fmla="*/ 338 w 1084"/>
                <a:gd name="T59" fmla="*/ 440 h 568"/>
                <a:gd name="T60" fmla="*/ 366 w 1084"/>
                <a:gd name="T61" fmla="*/ 460 h 568"/>
                <a:gd name="T62" fmla="*/ 412 w 1084"/>
                <a:gd name="T63" fmla="*/ 458 h 568"/>
                <a:gd name="T64" fmla="*/ 464 w 1084"/>
                <a:gd name="T65" fmla="*/ 458 h 568"/>
                <a:gd name="T66" fmla="*/ 498 w 1084"/>
                <a:gd name="T67" fmla="*/ 454 h 568"/>
                <a:gd name="T68" fmla="*/ 534 w 1084"/>
                <a:gd name="T69" fmla="*/ 444 h 568"/>
                <a:gd name="T70" fmla="*/ 570 w 1084"/>
                <a:gd name="T71" fmla="*/ 436 h 568"/>
                <a:gd name="T72" fmla="*/ 614 w 1084"/>
                <a:gd name="T73" fmla="*/ 406 h 568"/>
                <a:gd name="T74" fmla="*/ 626 w 1084"/>
                <a:gd name="T75" fmla="*/ 342 h 568"/>
                <a:gd name="T76" fmla="*/ 634 w 1084"/>
                <a:gd name="T77" fmla="*/ 276 h 568"/>
                <a:gd name="T78" fmla="*/ 632 w 1084"/>
                <a:gd name="T79" fmla="*/ 316 h 568"/>
                <a:gd name="T80" fmla="*/ 630 w 1084"/>
                <a:gd name="T81" fmla="*/ 404 h 568"/>
                <a:gd name="T82" fmla="*/ 618 w 1084"/>
                <a:gd name="T83" fmla="*/ 466 h 568"/>
                <a:gd name="T84" fmla="*/ 648 w 1084"/>
                <a:gd name="T85" fmla="*/ 536 h 568"/>
                <a:gd name="T86" fmla="*/ 682 w 1084"/>
                <a:gd name="T87" fmla="*/ 562 h 568"/>
                <a:gd name="T88" fmla="*/ 742 w 1084"/>
                <a:gd name="T89" fmla="*/ 508 h 568"/>
                <a:gd name="T90" fmla="*/ 784 w 1084"/>
                <a:gd name="T91" fmla="*/ 432 h 568"/>
                <a:gd name="T92" fmla="*/ 804 w 1084"/>
                <a:gd name="T93" fmla="*/ 382 h 568"/>
                <a:gd name="T94" fmla="*/ 954 w 1084"/>
                <a:gd name="T95" fmla="*/ 394 h 568"/>
                <a:gd name="T96" fmla="*/ 1060 w 1084"/>
                <a:gd name="T97" fmla="*/ 400 h 568"/>
                <a:gd name="T98" fmla="*/ 1064 w 1084"/>
                <a:gd name="T99" fmla="*/ 424 h 568"/>
                <a:gd name="T100" fmla="*/ 1054 w 1084"/>
                <a:gd name="T101" fmla="*/ 274 h 568"/>
                <a:gd name="T102" fmla="*/ 952 w 1084"/>
                <a:gd name="T103" fmla="*/ 140 h 568"/>
                <a:gd name="T104" fmla="*/ 870 w 1084"/>
                <a:gd name="T105" fmla="*/ 148 h 568"/>
                <a:gd name="T106" fmla="*/ 858 w 1084"/>
                <a:gd name="T107" fmla="*/ 90 h 568"/>
                <a:gd name="T108" fmla="*/ 834 w 1084"/>
                <a:gd name="T109" fmla="*/ 90 h 568"/>
                <a:gd name="T110" fmla="*/ 854 w 1084"/>
                <a:gd name="T111" fmla="*/ 176 h 568"/>
                <a:gd name="T112" fmla="*/ 838 w 1084"/>
                <a:gd name="T113" fmla="*/ 116 h 568"/>
                <a:gd name="T114" fmla="*/ 808 w 1084"/>
                <a:gd name="T115" fmla="*/ 114 h 568"/>
                <a:gd name="T116" fmla="*/ 820 w 1084"/>
                <a:gd name="T117" fmla="*/ 168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84" h="568">
                  <a:moveTo>
                    <a:pt x="792" y="112"/>
                  </a:moveTo>
                  <a:lnTo>
                    <a:pt x="792" y="112"/>
                  </a:lnTo>
                  <a:lnTo>
                    <a:pt x="778" y="108"/>
                  </a:lnTo>
                  <a:lnTo>
                    <a:pt x="766" y="104"/>
                  </a:lnTo>
                  <a:lnTo>
                    <a:pt x="740" y="94"/>
                  </a:lnTo>
                  <a:lnTo>
                    <a:pt x="740" y="94"/>
                  </a:lnTo>
                  <a:lnTo>
                    <a:pt x="732" y="86"/>
                  </a:lnTo>
                  <a:lnTo>
                    <a:pt x="724" y="76"/>
                  </a:lnTo>
                  <a:lnTo>
                    <a:pt x="704" y="60"/>
                  </a:lnTo>
                  <a:lnTo>
                    <a:pt x="704" y="60"/>
                  </a:lnTo>
                  <a:lnTo>
                    <a:pt x="692" y="48"/>
                  </a:lnTo>
                  <a:lnTo>
                    <a:pt x="686" y="42"/>
                  </a:lnTo>
                  <a:lnTo>
                    <a:pt x="678" y="40"/>
                  </a:lnTo>
                  <a:lnTo>
                    <a:pt x="678" y="40"/>
                  </a:lnTo>
                  <a:lnTo>
                    <a:pt x="670" y="30"/>
                  </a:lnTo>
                  <a:lnTo>
                    <a:pt x="664" y="26"/>
                  </a:lnTo>
                  <a:lnTo>
                    <a:pt x="658" y="26"/>
                  </a:lnTo>
                  <a:lnTo>
                    <a:pt x="658" y="26"/>
                  </a:lnTo>
                  <a:lnTo>
                    <a:pt x="652" y="22"/>
                  </a:lnTo>
                  <a:lnTo>
                    <a:pt x="646" y="18"/>
                  </a:lnTo>
                  <a:lnTo>
                    <a:pt x="646" y="18"/>
                  </a:lnTo>
                  <a:lnTo>
                    <a:pt x="644" y="20"/>
                  </a:lnTo>
                  <a:lnTo>
                    <a:pt x="642" y="22"/>
                  </a:lnTo>
                  <a:lnTo>
                    <a:pt x="642" y="22"/>
                  </a:lnTo>
                  <a:lnTo>
                    <a:pt x="640" y="20"/>
                  </a:lnTo>
                  <a:lnTo>
                    <a:pt x="636" y="20"/>
                  </a:lnTo>
                  <a:lnTo>
                    <a:pt x="630" y="18"/>
                  </a:lnTo>
                  <a:lnTo>
                    <a:pt x="630" y="18"/>
                  </a:lnTo>
                  <a:lnTo>
                    <a:pt x="626" y="20"/>
                  </a:lnTo>
                  <a:lnTo>
                    <a:pt x="624" y="22"/>
                  </a:lnTo>
                  <a:lnTo>
                    <a:pt x="618" y="22"/>
                  </a:lnTo>
                  <a:lnTo>
                    <a:pt x="618" y="22"/>
                  </a:lnTo>
                  <a:lnTo>
                    <a:pt x="616" y="26"/>
                  </a:lnTo>
                  <a:lnTo>
                    <a:pt x="616" y="28"/>
                  </a:lnTo>
                  <a:lnTo>
                    <a:pt x="614" y="30"/>
                  </a:lnTo>
                  <a:lnTo>
                    <a:pt x="610" y="30"/>
                  </a:lnTo>
                  <a:lnTo>
                    <a:pt x="610" y="30"/>
                  </a:lnTo>
                  <a:lnTo>
                    <a:pt x="612" y="32"/>
                  </a:lnTo>
                  <a:lnTo>
                    <a:pt x="612" y="34"/>
                  </a:lnTo>
                  <a:lnTo>
                    <a:pt x="612" y="34"/>
                  </a:lnTo>
                  <a:lnTo>
                    <a:pt x="610" y="36"/>
                  </a:lnTo>
                  <a:lnTo>
                    <a:pt x="608" y="38"/>
                  </a:lnTo>
                  <a:lnTo>
                    <a:pt x="604" y="38"/>
                  </a:lnTo>
                  <a:lnTo>
                    <a:pt x="604" y="38"/>
                  </a:lnTo>
                  <a:lnTo>
                    <a:pt x="604" y="40"/>
                  </a:lnTo>
                  <a:lnTo>
                    <a:pt x="602" y="42"/>
                  </a:lnTo>
                  <a:lnTo>
                    <a:pt x="594" y="44"/>
                  </a:lnTo>
                  <a:lnTo>
                    <a:pt x="594" y="44"/>
                  </a:lnTo>
                  <a:lnTo>
                    <a:pt x="596" y="46"/>
                  </a:lnTo>
                  <a:lnTo>
                    <a:pt x="596" y="48"/>
                  </a:lnTo>
                  <a:lnTo>
                    <a:pt x="596" y="48"/>
                  </a:lnTo>
                  <a:lnTo>
                    <a:pt x="590" y="52"/>
                  </a:lnTo>
                  <a:lnTo>
                    <a:pt x="584" y="52"/>
                  </a:lnTo>
                  <a:lnTo>
                    <a:pt x="578" y="54"/>
                  </a:lnTo>
                  <a:lnTo>
                    <a:pt x="572" y="56"/>
                  </a:lnTo>
                  <a:lnTo>
                    <a:pt x="572" y="56"/>
                  </a:lnTo>
                  <a:lnTo>
                    <a:pt x="572" y="60"/>
                  </a:lnTo>
                  <a:lnTo>
                    <a:pt x="570" y="62"/>
                  </a:lnTo>
                  <a:lnTo>
                    <a:pt x="570" y="62"/>
                  </a:lnTo>
                  <a:lnTo>
                    <a:pt x="568" y="62"/>
                  </a:lnTo>
                  <a:lnTo>
                    <a:pt x="564" y="62"/>
                  </a:lnTo>
                  <a:lnTo>
                    <a:pt x="564" y="62"/>
                  </a:lnTo>
                  <a:lnTo>
                    <a:pt x="566" y="64"/>
                  </a:lnTo>
                  <a:lnTo>
                    <a:pt x="568" y="68"/>
                  </a:lnTo>
                  <a:lnTo>
                    <a:pt x="568" y="68"/>
                  </a:lnTo>
                  <a:lnTo>
                    <a:pt x="568" y="70"/>
                  </a:lnTo>
                  <a:lnTo>
                    <a:pt x="566" y="70"/>
                  </a:lnTo>
                  <a:lnTo>
                    <a:pt x="562" y="70"/>
                  </a:lnTo>
                  <a:lnTo>
                    <a:pt x="558" y="68"/>
                  </a:lnTo>
                  <a:lnTo>
                    <a:pt x="556" y="68"/>
                  </a:lnTo>
                  <a:lnTo>
                    <a:pt x="554" y="70"/>
                  </a:lnTo>
                  <a:lnTo>
                    <a:pt x="554" y="70"/>
                  </a:lnTo>
                  <a:lnTo>
                    <a:pt x="554" y="72"/>
                  </a:lnTo>
                  <a:lnTo>
                    <a:pt x="552" y="74"/>
                  </a:lnTo>
                  <a:lnTo>
                    <a:pt x="550" y="74"/>
                  </a:lnTo>
                  <a:lnTo>
                    <a:pt x="550" y="74"/>
                  </a:lnTo>
                  <a:lnTo>
                    <a:pt x="540" y="70"/>
                  </a:lnTo>
                  <a:lnTo>
                    <a:pt x="530" y="66"/>
                  </a:lnTo>
                  <a:lnTo>
                    <a:pt x="512" y="58"/>
                  </a:lnTo>
                  <a:lnTo>
                    <a:pt x="512" y="58"/>
                  </a:lnTo>
                  <a:lnTo>
                    <a:pt x="514" y="62"/>
                  </a:lnTo>
                  <a:lnTo>
                    <a:pt x="514" y="62"/>
                  </a:lnTo>
                  <a:lnTo>
                    <a:pt x="512" y="64"/>
                  </a:lnTo>
                  <a:lnTo>
                    <a:pt x="510" y="64"/>
                  </a:lnTo>
                  <a:lnTo>
                    <a:pt x="504" y="62"/>
                  </a:lnTo>
                  <a:lnTo>
                    <a:pt x="500" y="60"/>
                  </a:lnTo>
                  <a:lnTo>
                    <a:pt x="494" y="56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0" y="62"/>
                  </a:lnTo>
                  <a:lnTo>
                    <a:pt x="490" y="62"/>
                  </a:lnTo>
                  <a:lnTo>
                    <a:pt x="484" y="62"/>
                  </a:lnTo>
                  <a:lnTo>
                    <a:pt x="480" y="60"/>
                  </a:lnTo>
                  <a:lnTo>
                    <a:pt x="476" y="58"/>
                  </a:lnTo>
                  <a:lnTo>
                    <a:pt x="470" y="56"/>
                  </a:lnTo>
                  <a:lnTo>
                    <a:pt x="470" y="56"/>
                  </a:lnTo>
                  <a:lnTo>
                    <a:pt x="470" y="60"/>
                  </a:lnTo>
                  <a:lnTo>
                    <a:pt x="470" y="62"/>
                  </a:lnTo>
                  <a:lnTo>
                    <a:pt x="470" y="62"/>
                  </a:lnTo>
                  <a:lnTo>
                    <a:pt x="462" y="62"/>
                  </a:lnTo>
                  <a:lnTo>
                    <a:pt x="456" y="60"/>
                  </a:lnTo>
                  <a:lnTo>
                    <a:pt x="448" y="58"/>
                  </a:lnTo>
                  <a:lnTo>
                    <a:pt x="440" y="58"/>
                  </a:lnTo>
                  <a:lnTo>
                    <a:pt x="440" y="58"/>
                  </a:lnTo>
                  <a:lnTo>
                    <a:pt x="440" y="58"/>
                  </a:lnTo>
                  <a:lnTo>
                    <a:pt x="442" y="60"/>
                  </a:lnTo>
                  <a:lnTo>
                    <a:pt x="442" y="62"/>
                  </a:lnTo>
                  <a:lnTo>
                    <a:pt x="440" y="64"/>
                  </a:lnTo>
                  <a:lnTo>
                    <a:pt x="440" y="64"/>
                  </a:lnTo>
                  <a:lnTo>
                    <a:pt x="436" y="64"/>
                  </a:lnTo>
                  <a:lnTo>
                    <a:pt x="432" y="64"/>
                  </a:lnTo>
                  <a:lnTo>
                    <a:pt x="422" y="60"/>
                  </a:lnTo>
                  <a:lnTo>
                    <a:pt x="406" y="54"/>
                  </a:lnTo>
                  <a:lnTo>
                    <a:pt x="406" y="54"/>
                  </a:lnTo>
                  <a:lnTo>
                    <a:pt x="406" y="56"/>
                  </a:lnTo>
                  <a:lnTo>
                    <a:pt x="404" y="58"/>
                  </a:lnTo>
                  <a:lnTo>
                    <a:pt x="400" y="58"/>
                  </a:lnTo>
                  <a:lnTo>
                    <a:pt x="396" y="58"/>
                  </a:lnTo>
                  <a:lnTo>
                    <a:pt x="390" y="58"/>
                  </a:lnTo>
                  <a:lnTo>
                    <a:pt x="390" y="58"/>
                  </a:lnTo>
                  <a:lnTo>
                    <a:pt x="390" y="60"/>
                  </a:lnTo>
                  <a:lnTo>
                    <a:pt x="390" y="62"/>
                  </a:lnTo>
                  <a:lnTo>
                    <a:pt x="390" y="62"/>
                  </a:lnTo>
                  <a:lnTo>
                    <a:pt x="386" y="64"/>
                  </a:lnTo>
                  <a:lnTo>
                    <a:pt x="380" y="64"/>
                  </a:lnTo>
                  <a:lnTo>
                    <a:pt x="372" y="62"/>
                  </a:lnTo>
                  <a:lnTo>
                    <a:pt x="352" y="64"/>
                  </a:lnTo>
                  <a:lnTo>
                    <a:pt x="352" y="64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44" y="70"/>
                  </a:lnTo>
                  <a:lnTo>
                    <a:pt x="340" y="70"/>
                  </a:lnTo>
                  <a:lnTo>
                    <a:pt x="330" y="66"/>
                  </a:lnTo>
                  <a:lnTo>
                    <a:pt x="330" y="66"/>
                  </a:lnTo>
                  <a:lnTo>
                    <a:pt x="322" y="64"/>
                  </a:lnTo>
                  <a:lnTo>
                    <a:pt x="310" y="64"/>
                  </a:lnTo>
                  <a:lnTo>
                    <a:pt x="286" y="66"/>
                  </a:lnTo>
                  <a:lnTo>
                    <a:pt x="286" y="66"/>
                  </a:lnTo>
                  <a:lnTo>
                    <a:pt x="288" y="68"/>
                  </a:lnTo>
                  <a:lnTo>
                    <a:pt x="290" y="70"/>
                  </a:lnTo>
                  <a:lnTo>
                    <a:pt x="290" y="70"/>
                  </a:lnTo>
                  <a:lnTo>
                    <a:pt x="282" y="74"/>
                  </a:lnTo>
                  <a:lnTo>
                    <a:pt x="272" y="76"/>
                  </a:lnTo>
                  <a:lnTo>
                    <a:pt x="262" y="76"/>
                  </a:lnTo>
                  <a:lnTo>
                    <a:pt x="258" y="76"/>
                  </a:lnTo>
                  <a:lnTo>
                    <a:pt x="258" y="76"/>
                  </a:lnTo>
                  <a:lnTo>
                    <a:pt x="260" y="72"/>
                  </a:lnTo>
                  <a:lnTo>
                    <a:pt x="264" y="70"/>
                  </a:lnTo>
                  <a:lnTo>
                    <a:pt x="266" y="70"/>
                  </a:lnTo>
                  <a:lnTo>
                    <a:pt x="268" y="68"/>
                  </a:lnTo>
                  <a:lnTo>
                    <a:pt x="268" y="68"/>
                  </a:lnTo>
                  <a:lnTo>
                    <a:pt x="266" y="66"/>
                  </a:lnTo>
                  <a:lnTo>
                    <a:pt x="268" y="62"/>
                  </a:lnTo>
                  <a:lnTo>
                    <a:pt x="268" y="62"/>
                  </a:lnTo>
                  <a:lnTo>
                    <a:pt x="286" y="58"/>
                  </a:lnTo>
                  <a:lnTo>
                    <a:pt x="304" y="56"/>
                  </a:lnTo>
                  <a:lnTo>
                    <a:pt x="342" y="58"/>
                  </a:lnTo>
                  <a:lnTo>
                    <a:pt x="342" y="58"/>
                  </a:lnTo>
                  <a:lnTo>
                    <a:pt x="352" y="54"/>
                  </a:lnTo>
                  <a:lnTo>
                    <a:pt x="364" y="50"/>
                  </a:lnTo>
                  <a:lnTo>
                    <a:pt x="374" y="50"/>
                  </a:lnTo>
                  <a:lnTo>
                    <a:pt x="386" y="50"/>
                  </a:lnTo>
                  <a:lnTo>
                    <a:pt x="386" y="50"/>
                  </a:lnTo>
                  <a:lnTo>
                    <a:pt x="392" y="46"/>
                  </a:lnTo>
                  <a:lnTo>
                    <a:pt x="398" y="44"/>
                  </a:lnTo>
                  <a:lnTo>
                    <a:pt x="410" y="44"/>
                  </a:lnTo>
                  <a:lnTo>
                    <a:pt x="422" y="46"/>
                  </a:lnTo>
                  <a:lnTo>
                    <a:pt x="434" y="46"/>
                  </a:lnTo>
                  <a:lnTo>
                    <a:pt x="434" y="46"/>
                  </a:lnTo>
                  <a:lnTo>
                    <a:pt x="444" y="48"/>
                  </a:lnTo>
                  <a:lnTo>
                    <a:pt x="454" y="50"/>
                  </a:lnTo>
                  <a:lnTo>
                    <a:pt x="454" y="50"/>
                  </a:lnTo>
                  <a:lnTo>
                    <a:pt x="458" y="44"/>
                  </a:lnTo>
                  <a:lnTo>
                    <a:pt x="460" y="44"/>
                  </a:lnTo>
                  <a:lnTo>
                    <a:pt x="466" y="42"/>
                  </a:lnTo>
                  <a:lnTo>
                    <a:pt x="470" y="40"/>
                  </a:lnTo>
                  <a:lnTo>
                    <a:pt x="470" y="40"/>
                  </a:lnTo>
                  <a:lnTo>
                    <a:pt x="500" y="46"/>
                  </a:lnTo>
                  <a:lnTo>
                    <a:pt x="532" y="54"/>
                  </a:lnTo>
                  <a:lnTo>
                    <a:pt x="532" y="54"/>
                  </a:lnTo>
                  <a:lnTo>
                    <a:pt x="536" y="58"/>
                  </a:lnTo>
                  <a:lnTo>
                    <a:pt x="540" y="58"/>
                  </a:lnTo>
                  <a:lnTo>
                    <a:pt x="540" y="58"/>
                  </a:lnTo>
                  <a:lnTo>
                    <a:pt x="548" y="56"/>
                  </a:lnTo>
                  <a:lnTo>
                    <a:pt x="554" y="52"/>
                  </a:lnTo>
                  <a:lnTo>
                    <a:pt x="562" y="46"/>
                  </a:lnTo>
                  <a:lnTo>
                    <a:pt x="570" y="44"/>
                  </a:lnTo>
                  <a:lnTo>
                    <a:pt x="570" y="44"/>
                  </a:lnTo>
                  <a:lnTo>
                    <a:pt x="546" y="40"/>
                  </a:lnTo>
                  <a:lnTo>
                    <a:pt x="536" y="38"/>
                  </a:lnTo>
                  <a:lnTo>
                    <a:pt x="524" y="36"/>
                  </a:lnTo>
                  <a:lnTo>
                    <a:pt x="524" y="36"/>
                  </a:lnTo>
                  <a:lnTo>
                    <a:pt x="520" y="38"/>
                  </a:lnTo>
                  <a:lnTo>
                    <a:pt x="518" y="38"/>
                  </a:lnTo>
                  <a:lnTo>
                    <a:pt x="512" y="34"/>
                  </a:lnTo>
                  <a:lnTo>
                    <a:pt x="506" y="30"/>
                  </a:lnTo>
                  <a:lnTo>
                    <a:pt x="498" y="30"/>
                  </a:lnTo>
                  <a:lnTo>
                    <a:pt x="498" y="30"/>
                  </a:lnTo>
                  <a:lnTo>
                    <a:pt x="496" y="34"/>
                  </a:lnTo>
                  <a:lnTo>
                    <a:pt x="494" y="34"/>
                  </a:lnTo>
                  <a:lnTo>
                    <a:pt x="486" y="34"/>
                  </a:lnTo>
                  <a:lnTo>
                    <a:pt x="478" y="30"/>
                  </a:lnTo>
                  <a:lnTo>
                    <a:pt x="470" y="30"/>
                  </a:lnTo>
                  <a:lnTo>
                    <a:pt x="446" y="26"/>
                  </a:lnTo>
                  <a:lnTo>
                    <a:pt x="446" y="26"/>
                  </a:lnTo>
                  <a:lnTo>
                    <a:pt x="444" y="28"/>
                  </a:lnTo>
                  <a:lnTo>
                    <a:pt x="438" y="30"/>
                  </a:lnTo>
                  <a:lnTo>
                    <a:pt x="426" y="26"/>
                  </a:lnTo>
                  <a:lnTo>
                    <a:pt x="426" y="26"/>
                  </a:lnTo>
                  <a:lnTo>
                    <a:pt x="406" y="22"/>
                  </a:lnTo>
                  <a:lnTo>
                    <a:pt x="396" y="22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4" y="20"/>
                  </a:lnTo>
                  <a:lnTo>
                    <a:pt x="382" y="20"/>
                  </a:lnTo>
                  <a:lnTo>
                    <a:pt x="380" y="22"/>
                  </a:lnTo>
                  <a:lnTo>
                    <a:pt x="380" y="22"/>
                  </a:lnTo>
                  <a:lnTo>
                    <a:pt x="362" y="20"/>
                  </a:lnTo>
                  <a:lnTo>
                    <a:pt x="344" y="14"/>
                  </a:lnTo>
                  <a:lnTo>
                    <a:pt x="326" y="10"/>
                  </a:lnTo>
                  <a:lnTo>
                    <a:pt x="308" y="6"/>
                  </a:lnTo>
                  <a:lnTo>
                    <a:pt x="308" y="6"/>
                  </a:lnTo>
                  <a:lnTo>
                    <a:pt x="280" y="2"/>
                  </a:lnTo>
                  <a:lnTo>
                    <a:pt x="252" y="0"/>
                  </a:lnTo>
                  <a:lnTo>
                    <a:pt x="224" y="2"/>
                  </a:lnTo>
                  <a:lnTo>
                    <a:pt x="196" y="4"/>
                  </a:lnTo>
                  <a:lnTo>
                    <a:pt x="196" y="4"/>
                  </a:lnTo>
                  <a:lnTo>
                    <a:pt x="174" y="10"/>
                  </a:lnTo>
                  <a:lnTo>
                    <a:pt x="152" y="18"/>
                  </a:lnTo>
                  <a:lnTo>
                    <a:pt x="152" y="18"/>
                  </a:lnTo>
                  <a:lnTo>
                    <a:pt x="136" y="22"/>
                  </a:lnTo>
                  <a:lnTo>
                    <a:pt x="122" y="30"/>
                  </a:lnTo>
                  <a:lnTo>
                    <a:pt x="108" y="40"/>
                  </a:lnTo>
                  <a:lnTo>
                    <a:pt x="96" y="52"/>
                  </a:lnTo>
                  <a:lnTo>
                    <a:pt x="96" y="52"/>
                  </a:lnTo>
                  <a:lnTo>
                    <a:pt x="98" y="54"/>
                  </a:lnTo>
                  <a:lnTo>
                    <a:pt x="98" y="58"/>
                  </a:lnTo>
                  <a:lnTo>
                    <a:pt x="94" y="60"/>
                  </a:lnTo>
                  <a:lnTo>
                    <a:pt x="88" y="64"/>
                  </a:lnTo>
                  <a:lnTo>
                    <a:pt x="84" y="68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70" y="84"/>
                  </a:lnTo>
                  <a:lnTo>
                    <a:pt x="72" y="84"/>
                  </a:lnTo>
                  <a:lnTo>
                    <a:pt x="72" y="86"/>
                  </a:lnTo>
                  <a:lnTo>
                    <a:pt x="72" y="86"/>
                  </a:lnTo>
                  <a:lnTo>
                    <a:pt x="70" y="90"/>
                  </a:lnTo>
                  <a:lnTo>
                    <a:pt x="66" y="94"/>
                  </a:lnTo>
                  <a:lnTo>
                    <a:pt x="58" y="100"/>
                  </a:lnTo>
                  <a:lnTo>
                    <a:pt x="58" y="100"/>
                  </a:lnTo>
                  <a:lnTo>
                    <a:pt x="46" y="110"/>
                  </a:lnTo>
                  <a:lnTo>
                    <a:pt x="40" y="118"/>
                  </a:lnTo>
                  <a:lnTo>
                    <a:pt x="38" y="126"/>
                  </a:lnTo>
                  <a:lnTo>
                    <a:pt x="40" y="128"/>
                  </a:lnTo>
                  <a:lnTo>
                    <a:pt x="40" y="128"/>
                  </a:lnTo>
                  <a:lnTo>
                    <a:pt x="40" y="132"/>
                  </a:lnTo>
                  <a:lnTo>
                    <a:pt x="36" y="138"/>
                  </a:lnTo>
                  <a:lnTo>
                    <a:pt x="34" y="142"/>
                  </a:lnTo>
                  <a:lnTo>
                    <a:pt x="30" y="148"/>
                  </a:lnTo>
                  <a:lnTo>
                    <a:pt x="30" y="148"/>
                  </a:lnTo>
                  <a:lnTo>
                    <a:pt x="32" y="146"/>
                  </a:lnTo>
                  <a:lnTo>
                    <a:pt x="34" y="144"/>
                  </a:lnTo>
                  <a:lnTo>
                    <a:pt x="36" y="146"/>
                  </a:lnTo>
                  <a:lnTo>
                    <a:pt x="40" y="148"/>
                  </a:lnTo>
                  <a:lnTo>
                    <a:pt x="42" y="148"/>
                  </a:lnTo>
                  <a:lnTo>
                    <a:pt x="44" y="146"/>
                  </a:lnTo>
                  <a:lnTo>
                    <a:pt x="44" y="146"/>
                  </a:lnTo>
                  <a:lnTo>
                    <a:pt x="46" y="148"/>
                  </a:lnTo>
                  <a:lnTo>
                    <a:pt x="48" y="152"/>
                  </a:lnTo>
                  <a:lnTo>
                    <a:pt x="48" y="152"/>
                  </a:lnTo>
                  <a:lnTo>
                    <a:pt x="38" y="160"/>
                  </a:lnTo>
                  <a:lnTo>
                    <a:pt x="34" y="166"/>
                  </a:lnTo>
                  <a:lnTo>
                    <a:pt x="30" y="172"/>
                  </a:lnTo>
                  <a:lnTo>
                    <a:pt x="30" y="172"/>
                  </a:lnTo>
                  <a:lnTo>
                    <a:pt x="24" y="182"/>
                  </a:lnTo>
                  <a:lnTo>
                    <a:pt x="20" y="192"/>
                  </a:lnTo>
                  <a:lnTo>
                    <a:pt x="20" y="192"/>
                  </a:lnTo>
                  <a:lnTo>
                    <a:pt x="28" y="192"/>
                  </a:lnTo>
                  <a:lnTo>
                    <a:pt x="30" y="192"/>
                  </a:lnTo>
                  <a:lnTo>
                    <a:pt x="34" y="192"/>
                  </a:lnTo>
                  <a:lnTo>
                    <a:pt x="34" y="192"/>
                  </a:lnTo>
                  <a:lnTo>
                    <a:pt x="34" y="196"/>
                  </a:lnTo>
                  <a:lnTo>
                    <a:pt x="34" y="198"/>
                  </a:lnTo>
                  <a:lnTo>
                    <a:pt x="34" y="198"/>
                  </a:lnTo>
                  <a:lnTo>
                    <a:pt x="30" y="200"/>
                  </a:lnTo>
                  <a:lnTo>
                    <a:pt x="28" y="200"/>
                  </a:lnTo>
                  <a:lnTo>
                    <a:pt x="28" y="202"/>
                  </a:lnTo>
                  <a:lnTo>
                    <a:pt x="28" y="202"/>
                  </a:lnTo>
                  <a:lnTo>
                    <a:pt x="30" y="204"/>
                  </a:lnTo>
                  <a:lnTo>
                    <a:pt x="34" y="208"/>
                  </a:lnTo>
                  <a:lnTo>
                    <a:pt x="34" y="208"/>
                  </a:lnTo>
                  <a:lnTo>
                    <a:pt x="32" y="210"/>
                  </a:lnTo>
                  <a:lnTo>
                    <a:pt x="32" y="212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26" y="224"/>
                  </a:lnTo>
                  <a:lnTo>
                    <a:pt x="20" y="232"/>
                  </a:lnTo>
                  <a:lnTo>
                    <a:pt x="16" y="242"/>
                  </a:lnTo>
                  <a:lnTo>
                    <a:pt x="14" y="252"/>
                  </a:lnTo>
                  <a:lnTo>
                    <a:pt x="10" y="272"/>
                  </a:lnTo>
                  <a:lnTo>
                    <a:pt x="4" y="292"/>
                  </a:lnTo>
                  <a:lnTo>
                    <a:pt x="4" y="292"/>
                  </a:lnTo>
                  <a:lnTo>
                    <a:pt x="6" y="294"/>
                  </a:lnTo>
                  <a:lnTo>
                    <a:pt x="8" y="296"/>
                  </a:lnTo>
                  <a:lnTo>
                    <a:pt x="8" y="302"/>
                  </a:lnTo>
                  <a:lnTo>
                    <a:pt x="6" y="308"/>
                  </a:lnTo>
                  <a:lnTo>
                    <a:pt x="6" y="312"/>
                  </a:lnTo>
                  <a:lnTo>
                    <a:pt x="6" y="312"/>
                  </a:lnTo>
                  <a:lnTo>
                    <a:pt x="6" y="316"/>
                  </a:lnTo>
                  <a:lnTo>
                    <a:pt x="6" y="320"/>
                  </a:lnTo>
                  <a:lnTo>
                    <a:pt x="6" y="328"/>
                  </a:lnTo>
                  <a:lnTo>
                    <a:pt x="6" y="328"/>
                  </a:lnTo>
                  <a:lnTo>
                    <a:pt x="8" y="330"/>
                  </a:lnTo>
                  <a:lnTo>
                    <a:pt x="10" y="334"/>
                  </a:lnTo>
                  <a:lnTo>
                    <a:pt x="10" y="334"/>
                  </a:lnTo>
                  <a:lnTo>
                    <a:pt x="4" y="344"/>
                  </a:lnTo>
                  <a:lnTo>
                    <a:pt x="0" y="358"/>
                  </a:lnTo>
                  <a:lnTo>
                    <a:pt x="0" y="358"/>
                  </a:lnTo>
                  <a:lnTo>
                    <a:pt x="6" y="354"/>
                  </a:lnTo>
                  <a:lnTo>
                    <a:pt x="10" y="352"/>
                  </a:lnTo>
                  <a:lnTo>
                    <a:pt x="12" y="354"/>
                  </a:lnTo>
                  <a:lnTo>
                    <a:pt x="12" y="354"/>
                  </a:lnTo>
                  <a:lnTo>
                    <a:pt x="16" y="360"/>
                  </a:lnTo>
                  <a:lnTo>
                    <a:pt x="14" y="368"/>
                  </a:lnTo>
                  <a:lnTo>
                    <a:pt x="12" y="382"/>
                  </a:lnTo>
                  <a:lnTo>
                    <a:pt x="12" y="408"/>
                  </a:lnTo>
                  <a:lnTo>
                    <a:pt x="12" y="408"/>
                  </a:lnTo>
                  <a:lnTo>
                    <a:pt x="18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4"/>
                  </a:lnTo>
                  <a:lnTo>
                    <a:pt x="24" y="408"/>
                  </a:lnTo>
                  <a:lnTo>
                    <a:pt x="22" y="414"/>
                  </a:lnTo>
                  <a:lnTo>
                    <a:pt x="20" y="424"/>
                  </a:lnTo>
                  <a:lnTo>
                    <a:pt x="22" y="438"/>
                  </a:lnTo>
                  <a:lnTo>
                    <a:pt x="22" y="438"/>
                  </a:lnTo>
                  <a:lnTo>
                    <a:pt x="24" y="436"/>
                  </a:lnTo>
                  <a:lnTo>
                    <a:pt x="28" y="436"/>
                  </a:lnTo>
                  <a:lnTo>
                    <a:pt x="30" y="436"/>
                  </a:lnTo>
                  <a:lnTo>
                    <a:pt x="32" y="438"/>
                  </a:lnTo>
                  <a:lnTo>
                    <a:pt x="32" y="438"/>
                  </a:lnTo>
                  <a:lnTo>
                    <a:pt x="32" y="446"/>
                  </a:lnTo>
                  <a:lnTo>
                    <a:pt x="32" y="454"/>
                  </a:lnTo>
                  <a:lnTo>
                    <a:pt x="32" y="470"/>
                  </a:lnTo>
                  <a:lnTo>
                    <a:pt x="32" y="470"/>
                  </a:lnTo>
                  <a:lnTo>
                    <a:pt x="30" y="494"/>
                  </a:lnTo>
                  <a:lnTo>
                    <a:pt x="32" y="518"/>
                  </a:lnTo>
                  <a:lnTo>
                    <a:pt x="32" y="518"/>
                  </a:lnTo>
                  <a:lnTo>
                    <a:pt x="42" y="532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8" y="536"/>
                  </a:lnTo>
                  <a:lnTo>
                    <a:pt x="46" y="526"/>
                  </a:lnTo>
                  <a:lnTo>
                    <a:pt x="44" y="514"/>
                  </a:lnTo>
                  <a:lnTo>
                    <a:pt x="46" y="510"/>
                  </a:lnTo>
                  <a:lnTo>
                    <a:pt x="50" y="506"/>
                  </a:lnTo>
                  <a:lnTo>
                    <a:pt x="84" y="568"/>
                  </a:lnTo>
                  <a:lnTo>
                    <a:pt x="84" y="568"/>
                  </a:lnTo>
                  <a:lnTo>
                    <a:pt x="80" y="510"/>
                  </a:lnTo>
                  <a:lnTo>
                    <a:pt x="76" y="450"/>
                  </a:lnTo>
                  <a:lnTo>
                    <a:pt x="76" y="450"/>
                  </a:lnTo>
                  <a:lnTo>
                    <a:pt x="92" y="490"/>
                  </a:lnTo>
                  <a:lnTo>
                    <a:pt x="102" y="518"/>
                  </a:lnTo>
                  <a:lnTo>
                    <a:pt x="108" y="534"/>
                  </a:lnTo>
                  <a:lnTo>
                    <a:pt x="108" y="534"/>
                  </a:lnTo>
                  <a:lnTo>
                    <a:pt x="110" y="520"/>
                  </a:lnTo>
                  <a:lnTo>
                    <a:pt x="110" y="512"/>
                  </a:lnTo>
                  <a:lnTo>
                    <a:pt x="112" y="508"/>
                  </a:lnTo>
                  <a:lnTo>
                    <a:pt x="112" y="508"/>
                  </a:lnTo>
                  <a:lnTo>
                    <a:pt x="114" y="508"/>
                  </a:lnTo>
                  <a:lnTo>
                    <a:pt x="116" y="510"/>
                  </a:lnTo>
                  <a:lnTo>
                    <a:pt x="118" y="520"/>
                  </a:lnTo>
                  <a:lnTo>
                    <a:pt x="120" y="530"/>
                  </a:lnTo>
                  <a:lnTo>
                    <a:pt x="122" y="536"/>
                  </a:lnTo>
                  <a:lnTo>
                    <a:pt x="122" y="536"/>
                  </a:lnTo>
                  <a:lnTo>
                    <a:pt x="128" y="466"/>
                  </a:lnTo>
                  <a:lnTo>
                    <a:pt x="132" y="434"/>
                  </a:lnTo>
                  <a:lnTo>
                    <a:pt x="134" y="422"/>
                  </a:lnTo>
                  <a:lnTo>
                    <a:pt x="138" y="418"/>
                  </a:lnTo>
                  <a:lnTo>
                    <a:pt x="152" y="534"/>
                  </a:lnTo>
                  <a:lnTo>
                    <a:pt x="152" y="534"/>
                  </a:lnTo>
                  <a:lnTo>
                    <a:pt x="168" y="490"/>
                  </a:lnTo>
                  <a:lnTo>
                    <a:pt x="178" y="468"/>
                  </a:lnTo>
                  <a:lnTo>
                    <a:pt x="184" y="456"/>
                  </a:lnTo>
                  <a:lnTo>
                    <a:pt x="184" y="456"/>
                  </a:lnTo>
                  <a:lnTo>
                    <a:pt x="184" y="480"/>
                  </a:lnTo>
                  <a:lnTo>
                    <a:pt x="184" y="510"/>
                  </a:lnTo>
                  <a:lnTo>
                    <a:pt x="184" y="510"/>
                  </a:lnTo>
                  <a:lnTo>
                    <a:pt x="198" y="496"/>
                  </a:lnTo>
                  <a:lnTo>
                    <a:pt x="204" y="490"/>
                  </a:lnTo>
                  <a:lnTo>
                    <a:pt x="210" y="482"/>
                  </a:lnTo>
                  <a:lnTo>
                    <a:pt x="210" y="482"/>
                  </a:lnTo>
                  <a:lnTo>
                    <a:pt x="212" y="482"/>
                  </a:lnTo>
                  <a:lnTo>
                    <a:pt x="214" y="482"/>
                  </a:lnTo>
                  <a:lnTo>
                    <a:pt x="216" y="482"/>
                  </a:lnTo>
                  <a:lnTo>
                    <a:pt x="218" y="480"/>
                  </a:lnTo>
                  <a:lnTo>
                    <a:pt x="218" y="480"/>
                  </a:lnTo>
                  <a:lnTo>
                    <a:pt x="220" y="478"/>
                  </a:lnTo>
                  <a:lnTo>
                    <a:pt x="222" y="478"/>
                  </a:lnTo>
                  <a:lnTo>
                    <a:pt x="226" y="472"/>
                  </a:lnTo>
                  <a:lnTo>
                    <a:pt x="228" y="470"/>
                  </a:lnTo>
                  <a:lnTo>
                    <a:pt x="230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6" y="470"/>
                  </a:lnTo>
                  <a:lnTo>
                    <a:pt x="238" y="470"/>
                  </a:lnTo>
                  <a:lnTo>
                    <a:pt x="240" y="470"/>
                  </a:lnTo>
                  <a:lnTo>
                    <a:pt x="240" y="470"/>
                  </a:lnTo>
                  <a:lnTo>
                    <a:pt x="244" y="466"/>
                  </a:lnTo>
                  <a:lnTo>
                    <a:pt x="248" y="460"/>
                  </a:lnTo>
                  <a:lnTo>
                    <a:pt x="252" y="458"/>
                  </a:lnTo>
                  <a:lnTo>
                    <a:pt x="254" y="456"/>
                  </a:lnTo>
                  <a:lnTo>
                    <a:pt x="256" y="458"/>
                  </a:lnTo>
                  <a:lnTo>
                    <a:pt x="256" y="458"/>
                  </a:lnTo>
                  <a:lnTo>
                    <a:pt x="258" y="458"/>
                  </a:lnTo>
                  <a:lnTo>
                    <a:pt x="258" y="460"/>
                  </a:lnTo>
                  <a:lnTo>
                    <a:pt x="256" y="464"/>
                  </a:lnTo>
                  <a:lnTo>
                    <a:pt x="256" y="464"/>
                  </a:lnTo>
                  <a:lnTo>
                    <a:pt x="260" y="460"/>
                  </a:lnTo>
                  <a:lnTo>
                    <a:pt x="264" y="456"/>
                  </a:lnTo>
                  <a:lnTo>
                    <a:pt x="268" y="452"/>
                  </a:lnTo>
                  <a:lnTo>
                    <a:pt x="270" y="452"/>
                  </a:lnTo>
                  <a:lnTo>
                    <a:pt x="272" y="454"/>
                  </a:lnTo>
                  <a:lnTo>
                    <a:pt x="272" y="454"/>
                  </a:lnTo>
                  <a:lnTo>
                    <a:pt x="278" y="450"/>
                  </a:lnTo>
                  <a:lnTo>
                    <a:pt x="278" y="450"/>
                  </a:lnTo>
                  <a:lnTo>
                    <a:pt x="282" y="452"/>
                  </a:lnTo>
                  <a:lnTo>
                    <a:pt x="282" y="454"/>
                  </a:lnTo>
                  <a:lnTo>
                    <a:pt x="282" y="454"/>
                  </a:lnTo>
                  <a:lnTo>
                    <a:pt x="290" y="442"/>
                  </a:lnTo>
                  <a:lnTo>
                    <a:pt x="300" y="432"/>
                  </a:lnTo>
                  <a:lnTo>
                    <a:pt x="300" y="432"/>
                  </a:lnTo>
                  <a:lnTo>
                    <a:pt x="304" y="434"/>
                  </a:lnTo>
                  <a:lnTo>
                    <a:pt x="308" y="438"/>
                  </a:lnTo>
                  <a:lnTo>
                    <a:pt x="310" y="440"/>
                  </a:lnTo>
                  <a:lnTo>
                    <a:pt x="316" y="438"/>
                  </a:lnTo>
                  <a:lnTo>
                    <a:pt x="316" y="438"/>
                  </a:lnTo>
                  <a:lnTo>
                    <a:pt x="318" y="438"/>
                  </a:lnTo>
                  <a:lnTo>
                    <a:pt x="318" y="440"/>
                  </a:lnTo>
                  <a:lnTo>
                    <a:pt x="320" y="444"/>
                  </a:lnTo>
                  <a:lnTo>
                    <a:pt x="320" y="444"/>
                  </a:lnTo>
                  <a:lnTo>
                    <a:pt x="324" y="444"/>
                  </a:lnTo>
                  <a:lnTo>
                    <a:pt x="324" y="440"/>
                  </a:lnTo>
                  <a:lnTo>
                    <a:pt x="326" y="440"/>
                  </a:lnTo>
                  <a:lnTo>
                    <a:pt x="330" y="440"/>
                  </a:lnTo>
                  <a:lnTo>
                    <a:pt x="332" y="446"/>
                  </a:lnTo>
                  <a:lnTo>
                    <a:pt x="332" y="446"/>
                  </a:lnTo>
                  <a:lnTo>
                    <a:pt x="334" y="444"/>
                  </a:lnTo>
                  <a:lnTo>
                    <a:pt x="336" y="442"/>
                  </a:lnTo>
                  <a:lnTo>
                    <a:pt x="338" y="440"/>
                  </a:lnTo>
                  <a:lnTo>
                    <a:pt x="342" y="440"/>
                  </a:lnTo>
                  <a:lnTo>
                    <a:pt x="342" y="440"/>
                  </a:lnTo>
                  <a:lnTo>
                    <a:pt x="342" y="444"/>
                  </a:lnTo>
                  <a:lnTo>
                    <a:pt x="342" y="448"/>
                  </a:lnTo>
                  <a:lnTo>
                    <a:pt x="342" y="452"/>
                  </a:lnTo>
                  <a:lnTo>
                    <a:pt x="344" y="456"/>
                  </a:lnTo>
                  <a:lnTo>
                    <a:pt x="344" y="456"/>
                  </a:lnTo>
                  <a:lnTo>
                    <a:pt x="350" y="458"/>
                  </a:lnTo>
                  <a:lnTo>
                    <a:pt x="356" y="456"/>
                  </a:lnTo>
                  <a:lnTo>
                    <a:pt x="366" y="454"/>
                  </a:lnTo>
                  <a:lnTo>
                    <a:pt x="366" y="454"/>
                  </a:lnTo>
                  <a:lnTo>
                    <a:pt x="368" y="456"/>
                  </a:lnTo>
                  <a:lnTo>
                    <a:pt x="366" y="460"/>
                  </a:lnTo>
                  <a:lnTo>
                    <a:pt x="366" y="460"/>
                  </a:lnTo>
                  <a:lnTo>
                    <a:pt x="366" y="460"/>
                  </a:lnTo>
                  <a:lnTo>
                    <a:pt x="370" y="458"/>
                  </a:lnTo>
                  <a:lnTo>
                    <a:pt x="376" y="460"/>
                  </a:lnTo>
                  <a:lnTo>
                    <a:pt x="380" y="460"/>
                  </a:lnTo>
                  <a:lnTo>
                    <a:pt x="386" y="460"/>
                  </a:lnTo>
                  <a:lnTo>
                    <a:pt x="386" y="460"/>
                  </a:lnTo>
                  <a:lnTo>
                    <a:pt x="390" y="458"/>
                  </a:lnTo>
                  <a:lnTo>
                    <a:pt x="394" y="456"/>
                  </a:lnTo>
                  <a:lnTo>
                    <a:pt x="398" y="454"/>
                  </a:lnTo>
                  <a:lnTo>
                    <a:pt x="402" y="454"/>
                  </a:lnTo>
                  <a:lnTo>
                    <a:pt x="402" y="454"/>
                  </a:lnTo>
                  <a:lnTo>
                    <a:pt x="404" y="458"/>
                  </a:lnTo>
                  <a:lnTo>
                    <a:pt x="402" y="460"/>
                  </a:lnTo>
                  <a:lnTo>
                    <a:pt x="402" y="460"/>
                  </a:lnTo>
                  <a:lnTo>
                    <a:pt x="406" y="460"/>
                  </a:lnTo>
                  <a:lnTo>
                    <a:pt x="412" y="458"/>
                  </a:lnTo>
                  <a:lnTo>
                    <a:pt x="422" y="454"/>
                  </a:lnTo>
                  <a:lnTo>
                    <a:pt x="422" y="454"/>
                  </a:lnTo>
                  <a:lnTo>
                    <a:pt x="422" y="460"/>
                  </a:lnTo>
                  <a:lnTo>
                    <a:pt x="422" y="460"/>
                  </a:lnTo>
                  <a:lnTo>
                    <a:pt x="426" y="460"/>
                  </a:lnTo>
                  <a:lnTo>
                    <a:pt x="430" y="460"/>
                  </a:lnTo>
                  <a:lnTo>
                    <a:pt x="434" y="458"/>
                  </a:lnTo>
                  <a:lnTo>
                    <a:pt x="438" y="462"/>
                  </a:lnTo>
                  <a:lnTo>
                    <a:pt x="438" y="462"/>
                  </a:lnTo>
                  <a:lnTo>
                    <a:pt x="444" y="460"/>
                  </a:lnTo>
                  <a:lnTo>
                    <a:pt x="450" y="458"/>
                  </a:lnTo>
                  <a:lnTo>
                    <a:pt x="456" y="454"/>
                  </a:lnTo>
                  <a:lnTo>
                    <a:pt x="462" y="454"/>
                  </a:lnTo>
                  <a:lnTo>
                    <a:pt x="464" y="458"/>
                  </a:lnTo>
                  <a:lnTo>
                    <a:pt x="464" y="458"/>
                  </a:lnTo>
                  <a:lnTo>
                    <a:pt x="466" y="458"/>
                  </a:lnTo>
                  <a:lnTo>
                    <a:pt x="468" y="458"/>
                  </a:lnTo>
                  <a:lnTo>
                    <a:pt x="472" y="454"/>
                  </a:lnTo>
                  <a:lnTo>
                    <a:pt x="476" y="452"/>
                  </a:lnTo>
                  <a:lnTo>
                    <a:pt x="478" y="452"/>
                  </a:lnTo>
                  <a:lnTo>
                    <a:pt x="480" y="456"/>
                  </a:lnTo>
                  <a:lnTo>
                    <a:pt x="480" y="456"/>
                  </a:lnTo>
                  <a:lnTo>
                    <a:pt x="482" y="454"/>
                  </a:lnTo>
                  <a:lnTo>
                    <a:pt x="486" y="454"/>
                  </a:lnTo>
                  <a:lnTo>
                    <a:pt x="490" y="450"/>
                  </a:lnTo>
                  <a:lnTo>
                    <a:pt x="494" y="448"/>
                  </a:lnTo>
                  <a:lnTo>
                    <a:pt x="496" y="448"/>
                  </a:lnTo>
                  <a:lnTo>
                    <a:pt x="498" y="450"/>
                  </a:lnTo>
                  <a:lnTo>
                    <a:pt x="498" y="454"/>
                  </a:lnTo>
                  <a:lnTo>
                    <a:pt x="498" y="454"/>
                  </a:lnTo>
                  <a:lnTo>
                    <a:pt x="502" y="452"/>
                  </a:lnTo>
                  <a:lnTo>
                    <a:pt x="506" y="448"/>
                  </a:lnTo>
                  <a:lnTo>
                    <a:pt x="510" y="446"/>
                  </a:lnTo>
                  <a:lnTo>
                    <a:pt x="514" y="444"/>
                  </a:lnTo>
                  <a:lnTo>
                    <a:pt x="514" y="444"/>
                  </a:lnTo>
                  <a:lnTo>
                    <a:pt x="516" y="442"/>
                  </a:lnTo>
                  <a:lnTo>
                    <a:pt x="518" y="440"/>
                  </a:lnTo>
                  <a:lnTo>
                    <a:pt x="522" y="438"/>
                  </a:lnTo>
                  <a:lnTo>
                    <a:pt x="522" y="438"/>
                  </a:lnTo>
                  <a:lnTo>
                    <a:pt x="530" y="426"/>
                  </a:lnTo>
                  <a:lnTo>
                    <a:pt x="544" y="410"/>
                  </a:lnTo>
                  <a:lnTo>
                    <a:pt x="544" y="410"/>
                  </a:lnTo>
                  <a:lnTo>
                    <a:pt x="530" y="444"/>
                  </a:lnTo>
                  <a:lnTo>
                    <a:pt x="530" y="444"/>
                  </a:lnTo>
                  <a:lnTo>
                    <a:pt x="534" y="444"/>
                  </a:lnTo>
                  <a:lnTo>
                    <a:pt x="538" y="442"/>
                  </a:lnTo>
                  <a:lnTo>
                    <a:pt x="544" y="442"/>
                  </a:lnTo>
                  <a:lnTo>
                    <a:pt x="546" y="442"/>
                  </a:lnTo>
                  <a:lnTo>
                    <a:pt x="546" y="444"/>
                  </a:lnTo>
                  <a:lnTo>
                    <a:pt x="548" y="446"/>
                  </a:lnTo>
                  <a:lnTo>
                    <a:pt x="548" y="446"/>
                  </a:lnTo>
                  <a:lnTo>
                    <a:pt x="560" y="426"/>
                  </a:lnTo>
                  <a:lnTo>
                    <a:pt x="564" y="416"/>
                  </a:lnTo>
                  <a:lnTo>
                    <a:pt x="570" y="408"/>
                  </a:lnTo>
                  <a:lnTo>
                    <a:pt x="570" y="408"/>
                  </a:lnTo>
                  <a:lnTo>
                    <a:pt x="572" y="410"/>
                  </a:lnTo>
                  <a:lnTo>
                    <a:pt x="570" y="420"/>
                  </a:lnTo>
                  <a:lnTo>
                    <a:pt x="566" y="440"/>
                  </a:lnTo>
                  <a:lnTo>
                    <a:pt x="566" y="440"/>
                  </a:lnTo>
                  <a:lnTo>
                    <a:pt x="570" y="436"/>
                  </a:lnTo>
                  <a:lnTo>
                    <a:pt x="574" y="430"/>
                  </a:lnTo>
                  <a:lnTo>
                    <a:pt x="580" y="428"/>
                  </a:lnTo>
                  <a:lnTo>
                    <a:pt x="582" y="426"/>
                  </a:lnTo>
                  <a:lnTo>
                    <a:pt x="586" y="428"/>
                  </a:lnTo>
                  <a:lnTo>
                    <a:pt x="586" y="428"/>
                  </a:lnTo>
                  <a:lnTo>
                    <a:pt x="590" y="420"/>
                  </a:lnTo>
                  <a:lnTo>
                    <a:pt x="592" y="418"/>
                  </a:lnTo>
                  <a:lnTo>
                    <a:pt x="598" y="416"/>
                  </a:lnTo>
                  <a:lnTo>
                    <a:pt x="598" y="416"/>
                  </a:lnTo>
                  <a:lnTo>
                    <a:pt x="602" y="418"/>
                  </a:lnTo>
                  <a:lnTo>
                    <a:pt x="604" y="420"/>
                  </a:lnTo>
                  <a:lnTo>
                    <a:pt x="604" y="420"/>
                  </a:lnTo>
                  <a:lnTo>
                    <a:pt x="608" y="416"/>
                  </a:lnTo>
                  <a:lnTo>
                    <a:pt x="612" y="412"/>
                  </a:lnTo>
                  <a:lnTo>
                    <a:pt x="614" y="406"/>
                  </a:lnTo>
                  <a:lnTo>
                    <a:pt x="614" y="404"/>
                  </a:lnTo>
                  <a:lnTo>
                    <a:pt x="612" y="400"/>
                  </a:lnTo>
                  <a:lnTo>
                    <a:pt x="612" y="400"/>
                  </a:lnTo>
                  <a:lnTo>
                    <a:pt x="616" y="392"/>
                  </a:lnTo>
                  <a:lnTo>
                    <a:pt x="620" y="382"/>
                  </a:lnTo>
                  <a:lnTo>
                    <a:pt x="622" y="374"/>
                  </a:lnTo>
                  <a:lnTo>
                    <a:pt x="622" y="364"/>
                  </a:lnTo>
                  <a:lnTo>
                    <a:pt x="622" y="364"/>
                  </a:lnTo>
                  <a:lnTo>
                    <a:pt x="624" y="360"/>
                  </a:lnTo>
                  <a:lnTo>
                    <a:pt x="624" y="356"/>
                  </a:lnTo>
                  <a:lnTo>
                    <a:pt x="626" y="352"/>
                  </a:lnTo>
                  <a:lnTo>
                    <a:pt x="622" y="350"/>
                  </a:lnTo>
                  <a:lnTo>
                    <a:pt x="622" y="350"/>
                  </a:lnTo>
                  <a:lnTo>
                    <a:pt x="624" y="346"/>
                  </a:lnTo>
                  <a:lnTo>
                    <a:pt x="626" y="342"/>
                  </a:lnTo>
                  <a:lnTo>
                    <a:pt x="622" y="336"/>
                  </a:lnTo>
                  <a:lnTo>
                    <a:pt x="620" y="328"/>
                  </a:lnTo>
                  <a:lnTo>
                    <a:pt x="620" y="324"/>
                  </a:lnTo>
                  <a:lnTo>
                    <a:pt x="622" y="320"/>
                  </a:lnTo>
                  <a:lnTo>
                    <a:pt x="622" y="320"/>
                  </a:lnTo>
                  <a:lnTo>
                    <a:pt x="620" y="314"/>
                  </a:lnTo>
                  <a:lnTo>
                    <a:pt x="618" y="306"/>
                  </a:lnTo>
                  <a:lnTo>
                    <a:pt x="618" y="298"/>
                  </a:lnTo>
                  <a:lnTo>
                    <a:pt x="614" y="290"/>
                  </a:lnTo>
                  <a:lnTo>
                    <a:pt x="614" y="290"/>
                  </a:lnTo>
                  <a:lnTo>
                    <a:pt x="616" y="284"/>
                  </a:lnTo>
                  <a:lnTo>
                    <a:pt x="620" y="280"/>
                  </a:lnTo>
                  <a:lnTo>
                    <a:pt x="630" y="274"/>
                  </a:lnTo>
                  <a:lnTo>
                    <a:pt x="630" y="274"/>
                  </a:lnTo>
                  <a:lnTo>
                    <a:pt x="634" y="276"/>
                  </a:lnTo>
                  <a:lnTo>
                    <a:pt x="636" y="280"/>
                  </a:lnTo>
                  <a:lnTo>
                    <a:pt x="636" y="280"/>
                  </a:lnTo>
                  <a:lnTo>
                    <a:pt x="634" y="282"/>
                  </a:lnTo>
                  <a:lnTo>
                    <a:pt x="632" y="284"/>
                  </a:lnTo>
                  <a:lnTo>
                    <a:pt x="628" y="286"/>
                  </a:lnTo>
                  <a:lnTo>
                    <a:pt x="628" y="286"/>
                  </a:lnTo>
                  <a:lnTo>
                    <a:pt x="628" y="286"/>
                  </a:lnTo>
                  <a:lnTo>
                    <a:pt x="626" y="286"/>
                  </a:lnTo>
                  <a:lnTo>
                    <a:pt x="624" y="288"/>
                  </a:lnTo>
                  <a:lnTo>
                    <a:pt x="624" y="288"/>
                  </a:lnTo>
                  <a:lnTo>
                    <a:pt x="632" y="302"/>
                  </a:lnTo>
                  <a:lnTo>
                    <a:pt x="634" y="308"/>
                  </a:lnTo>
                  <a:lnTo>
                    <a:pt x="634" y="312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4" y="324"/>
                  </a:lnTo>
                  <a:lnTo>
                    <a:pt x="634" y="328"/>
                  </a:lnTo>
                  <a:lnTo>
                    <a:pt x="634" y="332"/>
                  </a:lnTo>
                  <a:lnTo>
                    <a:pt x="634" y="332"/>
                  </a:lnTo>
                  <a:lnTo>
                    <a:pt x="638" y="354"/>
                  </a:lnTo>
                  <a:lnTo>
                    <a:pt x="636" y="364"/>
                  </a:lnTo>
                  <a:lnTo>
                    <a:pt x="634" y="374"/>
                  </a:lnTo>
                  <a:lnTo>
                    <a:pt x="634" y="374"/>
                  </a:lnTo>
                  <a:lnTo>
                    <a:pt x="634" y="376"/>
                  </a:lnTo>
                  <a:lnTo>
                    <a:pt x="636" y="378"/>
                  </a:lnTo>
                  <a:lnTo>
                    <a:pt x="634" y="382"/>
                  </a:lnTo>
                  <a:lnTo>
                    <a:pt x="632" y="388"/>
                  </a:lnTo>
                  <a:lnTo>
                    <a:pt x="630" y="394"/>
                  </a:lnTo>
                  <a:lnTo>
                    <a:pt x="630" y="394"/>
                  </a:lnTo>
                  <a:lnTo>
                    <a:pt x="630" y="404"/>
                  </a:lnTo>
                  <a:lnTo>
                    <a:pt x="628" y="414"/>
                  </a:lnTo>
                  <a:lnTo>
                    <a:pt x="624" y="424"/>
                  </a:lnTo>
                  <a:lnTo>
                    <a:pt x="618" y="434"/>
                  </a:lnTo>
                  <a:lnTo>
                    <a:pt x="618" y="434"/>
                  </a:lnTo>
                  <a:lnTo>
                    <a:pt x="620" y="434"/>
                  </a:lnTo>
                  <a:lnTo>
                    <a:pt x="622" y="436"/>
                  </a:lnTo>
                  <a:lnTo>
                    <a:pt x="622" y="438"/>
                  </a:lnTo>
                  <a:lnTo>
                    <a:pt x="622" y="438"/>
                  </a:lnTo>
                  <a:lnTo>
                    <a:pt x="620" y="442"/>
                  </a:lnTo>
                  <a:lnTo>
                    <a:pt x="620" y="446"/>
                  </a:lnTo>
                  <a:lnTo>
                    <a:pt x="620" y="454"/>
                  </a:lnTo>
                  <a:lnTo>
                    <a:pt x="620" y="460"/>
                  </a:lnTo>
                  <a:lnTo>
                    <a:pt x="620" y="464"/>
                  </a:lnTo>
                  <a:lnTo>
                    <a:pt x="618" y="466"/>
                  </a:lnTo>
                  <a:lnTo>
                    <a:pt x="618" y="466"/>
                  </a:lnTo>
                  <a:lnTo>
                    <a:pt x="620" y="468"/>
                  </a:lnTo>
                  <a:lnTo>
                    <a:pt x="624" y="470"/>
                  </a:lnTo>
                  <a:lnTo>
                    <a:pt x="624" y="474"/>
                  </a:lnTo>
                  <a:lnTo>
                    <a:pt x="626" y="476"/>
                  </a:lnTo>
                  <a:lnTo>
                    <a:pt x="626" y="476"/>
                  </a:lnTo>
                  <a:lnTo>
                    <a:pt x="620" y="498"/>
                  </a:lnTo>
                  <a:lnTo>
                    <a:pt x="616" y="512"/>
                  </a:lnTo>
                  <a:lnTo>
                    <a:pt x="626" y="562"/>
                  </a:lnTo>
                  <a:lnTo>
                    <a:pt x="626" y="562"/>
                  </a:lnTo>
                  <a:lnTo>
                    <a:pt x="630" y="554"/>
                  </a:lnTo>
                  <a:lnTo>
                    <a:pt x="634" y="544"/>
                  </a:lnTo>
                  <a:lnTo>
                    <a:pt x="640" y="538"/>
                  </a:lnTo>
                  <a:lnTo>
                    <a:pt x="642" y="536"/>
                  </a:lnTo>
                  <a:lnTo>
                    <a:pt x="648" y="536"/>
                  </a:lnTo>
                  <a:lnTo>
                    <a:pt x="648" y="536"/>
                  </a:lnTo>
                  <a:lnTo>
                    <a:pt x="648" y="544"/>
                  </a:lnTo>
                  <a:lnTo>
                    <a:pt x="648" y="550"/>
                  </a:lnTo>
                  <a:lnTo>
                    <a:pt x="648" y="550"/>
                  </a:lnTo>
                  <a:lnTo>
                    <a:pt x="662" y="504"/>
                  </a:lnTo>
                  <a:lnTo>
                    <a:pt x="674" y="472"/>
                  </a:lnTo>
                  <a:lnTo>
                    <a:pt x="680" y="458"/>
                  </a:lnTo>
                  <a:lnTo>
                    <a:pt x="688" y="450"/>
                  </a:lnTo>
                  <a:lnTo>
                    <a:pt x="688" y="450"/>
                  </a:lnTo>
                  <a:lnTo>
                    <a:pt x="686" y="456"/>
                  </a:lnTo>
                  <a:lnTo>
                    <a:pt x="684" y="472"/>
                  </a:lnTo>
                  <a:lnTo>
                    <a:pt x="680" y="494"/>
                  </a:lnTo>
                  <a:lnTo>
                    <a:pt x="680" y="504"/>
                  </a:lnTo>
                  <a:lnTo>
                    <a:pt x="682" y="514"/>
                  </a:lnTo>
                  <a:lnTo>
                    <a:pt x="682" y="562"/>
                  </a:lnTo>
                  <a:lnTo>
                    <a:pt x="682" y="562"/>
                  </a:lnTo>
                  <a:lnTo>
                    <a:pt x="686" y="550"/>
                  </a:lnTo>
                  <a:lnTo>
                    <a:pt x="692" y="534"/>
                  </a:lnTo>
                  <a:lnTo>
                    <a:pt x="698" y="522"/>
                  </a:lnTo>
                  <a:lnTo>
                    <a:pt x="702" y="518"/>
                  </a:lnTo>
                  <a:lnTo>
                    <a:pt x="702" y="518"/>
                  </a:lnTo>
                  <a:lnTo>
                    <a:pt x="702" y="526"/>
                  </a:lnTo>
                  <a:lnTo>
                    <a:pt x="704" y="532"/>
                  </a:lnTo>
                  <a:lnTo>
                    <a:pt x="704" y="532"/>
                  </a:lnTo>
                  <a:lnTo>
                    <a:pt x="708" y="518"/>
                  </a:lnTo>
                  <a:lnTo>
                    <a:pt x="718" y="488"/>
                  </a:lnTo>
                  <a:lnTo>
                    <a:pt x="728" y="448"/>
                  </a:lnTo>
                  <a:lnTo>
                    <a:pt x="728" y="448"/>
                  </a:lnTo>
                  <a:lnTo>
                    <a:pt x="736" y="468"/>
                  </a:lnTo>
                  <a:lnTo>
                    <a:pt x="740" y="488"/>
                  </a:lnTo>
                  <a:lnTo>
                    <a:pt x="742" y="508"/>
                  </a:lnTo>
                  <a:lnTo>
                    <a:pt x="746" y="528"/>
                  </a:lnTo>
                  <a:lnTo>
                    <a:pt x="746" y="528"/>
                  </a:lnTo>
                  <a:lnTo>
                    <a:pt x="750" y="520"/>
                  </a:lnTo>
                  <a:lnTo>
                    <a:pt x="754" y="512"/>
                  </a:lnTo>
                  <a:lnTo>
                    <a:pt x="758" y="494"/>
                  </a:lnTo>
                  <a:lnTo>
                    <a:pt x="758" y="494"/>
                  </a:lnTo>
                  <a:lnTo>
                    <a:pt x="762" y="494"/>
                  </a:lnTo>
                  <a:lnTo>
                    <a:pt x="764" y="494"/>
                  </a:lnTo>
                  <a:lnTo>
                    <a:pt x="776" y="458"/>
                  </a:lnTo>
                  <a:lnTo>
                    <a:pt x="776" y="458"/>
                  </a:lnTo>
                  <a:lnTo>
                    <a:pt x="778" y="432"/>
                  </a:lnTo>
                  <a:lnTo>
                    <a:pt x="778" y="432"/>
                  </a:lnTo>
                  <a:lnTo>
                    <a:pt x="782" y="430"/>
                  </a:lnTo>
                  <a:lnTo>
                    <a:pt x="784" y="432"/>
                  </a:lnTo>
                  <a:lnTo>
                    <a:pt x="784" y="432"/>
                  </a:lnTo>
                  <a:lnTo>
                    <a:pt x="786" y="422"/>
                  </a:lnTo>
                  <a:lnTo>
                    <a:pt x="786" y="414"/>
                  </a:lnTo>
                  <a:lnTo>
                    <a:pt x="788" y="406"/>
                  </a:lnTo>
                  <a:lnTo>
                    <a:pt x="790" y="398"/>
                  </a:lnTo>
                  <a:lnTo>
                    <a:pt x="790" y="398"/>
                  </a:lnTo>
                  <a:lnTo>
                    <a:pt x="794" y="400"/>
                  </a:lnTo>
                  <a:lnTo>
                    <a:pt x="796" y="402"/>
                  </a:lnTo>
                  <a:lnTo>
                    <a:pt x="796" y="402"/>
                  </a:lnTo>
                  <a:lnTo>
                    <a:pt x="796" y="396"/>
                  </a:lnTo>
                  <a:lnTo>
                    <a:pt x="796" y="390"/>
                  </a:lnTo>
                  <a:lnTo>
                    <a:pt x="796" y="384"/>
                  </a:lnTo>
                  <a:lnTo>
                    <a:pt x="798" y="380"/>
                  </a:lnTo>
                  <a:lnTo>
                    <a:pt x="802" y="380"/>
                  </a:lnTo>
                  <a:lnTo>
                    <a:pt x="804" y="382"/>
                  </a:lnTo>
                  <a:lnTo>
                    <a:pt x="804" y="382"/>
                  </a:lnTo>
                  <a:lnTo>
                    <a:pt x="806" y="368"/>
                  </a:lnTo>
                  <a:lnTo>
                    <a:pt x="808" y="354"/>
                  </a:lnTo>
                  <a:lnTo>
                    <a:pt x="808" y="326"/>
                  </a:lnTo>
                  <a:lnTo>
                    <a:pt x="808" y="326"/>
                  </a:lnTo>
                  <a:lnTo>
                    <a:pt x="812" y="322"/>
                  </a:lnTo>
                  <a:lnTo>
                    <a:pt x="816" y="320"/>
                  </a:lnTo>
                  <a:lnTo>
                    <a:pt x="828" y="318"/>
                  </a:lnTo>
                  <a:lnTo>
                    <a:pt x="828" y="318"/>
                  </a:lnTo>
                  <a:lnTo>
                    <a:pt x="850" y="322"/>
                  </a:lnTo>
                  <a:lnTo>
                    <a:pt x="868" y="326"/>
                  </a:lnTo>
                  <a:lnTo>
                    <a:pt x="888" y="334"/>
                  </a:lnTo>
                  <a:lnTo>
                    <a:pt x="906" y="346"/>
                  </a:lnTo>
                  <a:lnTo>
                    <a:pt x="948" y="392"/>
                  </a:lnTo>
                  <a:lnTo>
                    <a:pt x="948" y="392"/>
                  </a:lnTo>
                  <a:lnTo>
                    <a:pt x="954" y="394"/>
                  </a:lnTo>
                  <a:lnTo>
                    <a:pt x="960" y="396"/>
                  </a:lnTo>
                  <a:lnTo>
                    <a:pt x="972" y="398"/>
                  </a:lnTo>
                  <a:lnTo>
                    <a:pt x="972" y="398"/>
                  </a:lnTo>
                  <a:lnTo>
                    <a:pt x="990" y="402"/>
                  </a:lnTo>
                  <a:lnTo>
                    <a:pt x="1006" y="406"/>
                  </a:lnTo>
                  <a:lnTo>
                    <a:pt x="1022" y="412"/>
                  </a:lnTo>
                  <a:lnTo>
                    <a:pt x="1040" y="420"/>
                  </a:lnTo>
                  <a:lnTo>
                    <a:pt x="1040" y="420"/>
                  </a:lnTo>
                  <a:lnTo>
                    <a:pt x="1046" y="420"/>
                  </a:lnTo>
                  <a:lnTo>
                    <a:pt x="1050" y="424"/>
                  </a:lnTo>
                  <a:lnTo>
                    <a:pt x="1050" y="424"/>
                  </a:lnTo>
                  <a:lnTo>
                    <a:pt x="1054" y="416"/>
                  </a:lnTo>
                  <a:lnTo>
                    <a:pt x="1054" y="408"/>
                  </a:lnTo>
                  <a:lnTo>
                    <a:pt x="1058" y="402"/>
                  </a:lnTo>
                  <a:lnTo>
                    <a:pt x="1060" y="400"/>
                  </a:lnTo>
                  <a:lnTo>
                    <a:pt x="1066" y="400"/>
                  </a:lnTo>
                  <a:lnTo>
                    <a:pt x="1066" y="400"/>
                  </a:lnTo>
                  <a:lnTo>
                    <a:pt x="1070" y="400"/>
                  </a:lnTo>
                  <a:lnTo>
                    <a:pt x="1074" y="398"/>
                  </a:lnTo>
                  <a:lnTo>
                    <a:pt x="1078" y="398"/>
                  </a:lnTo>
                  <a:lnTo>
                    <a:pt x="1080" y="402"/>
                  </a:lnTo>
                  <a:lnTo>
                    <a:pt x="1080" y="402"/>
                  </a:lnTo>
                  <a:lnTo>
                    <a:pt x="1078" y="406"/>
                  </a:lnTo>
                  <a:lnTo>
                    <a:pt x="1076" y="406"/>
                  </a:lnTo>
                  <a:lnTo>
                    <a:pt x="1068" y="408"/>
                  </a:lnTo>
                  <a:lnTo>
                    <a:pt x="1064" y="408"/>
                  </a:lnTo>
                  <a:lnTo>
                    <a:pt x="1062" y="410"/>
                  </a:lnTo>
                  <a:lnTo>
                    <a:pt x="1060" y="412"/>
                  </a:lnTo>
                  <a:lnTo>
                    <a:pt x="1060" y="416"/>
                  </a:lnTo>
                  <a:lnTo>
                    <a:pt x="1064" y="424"/>
                  </a:lnTo>
                  <a:lnTo>
                    <a:pt x="1064" y="424"/>
                  </a:lnTo>
                  <a:lnTo>
                    <a:pt x="1070" y="422"/>
                  </a:lnTo>
                  <a:lnTo>
                    <a:pt x="1076" y="418"/>
                  </a:lnTo>
                  <a:lnTo>
                    <a:pt x="1082" y="412"/>
                  </a:lnTo>
                  <a:lnTo>
                    <a:pt x="1084" y="404"/>
                  </a:lnTo>
                  <a:lnTo>
                    <a:pt x="1084" y="404"/>
                  </a:lnTo>
                  <a:lnTo>
                    <a:pt x="1076" y="392"/>
                  </a:lnTo>
                  <a:lnTo>
                    <a:pt x="1062" y="372"/>
                  </a:lnTo>
                  <a:lnTo>
                    <a:pt x="1042" y="344"/>
                  </a:lnTo>
                  <a:lnTo>
                    <a:pt x="1042" y="344"/>
                  </a:lnTo>
                  <a:lnTo>
                    <a:pt x="1038" y="338"/>
                  </a:lnTo>
                  <a:lnTo>
                    <a:pt x="1036" y="332"/>
                  </a:lnTo>
                  <a:lnTo>
                    <a:pt x="1036" y="318"/>
                  </a:lnTo>
                  <a:lnTo>
                    <a:pt x="1054" y="274"/>
                  </a:lnTo>
                  <a:lnTo>
                    <a:pt x="1054" y="274"/>
                  </a:lnTo>
                  <a:lnTo>
                    <a:pt x="1056" y="264"/>
                  </a:lnTo>
                  <a:lnTo>
                    <a:pt x="1056" y="254"/>
                  </a:lnTo>
                  <a:lnTo>
                    <a:pt x="1056" y="244"/>
                  </a:lnTo>
                  <a:lnTo>
                    <a:pt x="1052" y="234"/>
                  </a:lnTo>
                  <a:lnTo>
                    <a:pt x="1048" y="226"/>
                  </a:lnTo>
                  <a:lnTo>
                    <a:pt x="1042" y="216"/>
                  </a:lnTo>
                  <a:lnTo>
                    <a:pt x="1036" y="208"/>
                  </a:lnTo>
                  <a:lnTo>
                    <a:pt x="1028" y="202"/>
                  </a:lnTo>
                  <a:lnTo>
                    <a:pt x="1028" y="202"/>
                  </a:lnTo>
                  <a:lnTo>
                    <a:pt x="1004" y="180"/>
                  </a:lnTo>
                  <a:lnTo>
                    <a:pt x="978" y="156"/>
                  </a:lnTo>
                  <a:lnTo>
                    <a:pt x="978" y="156"/>
                  </a:lnTo>
                  <a:lnTo>
                    <a:pt x="966" y="148"/>
                  </a:lnTo>
                  <a:lnTo>
                    <a:pt x="958" y="144"/>
                  </a:lnTo>
                  <a:lnTo>
                    <a:pt x="952" y="140"/>
                  </a:lnTo>
                  <a:lnTo>
                    <a:pt x="952" y="140"/>
                  </a:lnTo>
                  <a:lnTo>
                    <a:pt x="936" y="132"/>
                  </a:lnTo>
                  <a:lnTo>
                    <a:pt x="922" y="126"/>
                  </a:lnTo>
                  <a:lnTo>
                    <a:pt x="906" y="124"/>
                  </a:lnTo>
                  <a:lnTo>
                    <a:pt x="896" y="124"/>
                  </a:lnTo>
                  <a:lnTo>
                    <a:pt x="886" y="126"/>
                  </a:lnTo>
                  <a:lnTo>
                    <a:pt x="886" y="126"/>
                  </a:lnTo>
                  <a:lnTo>
                    <a:pt x="884" y="136"/>
                  </a:lnTo>
                  <a:lnTo>
                    <a:pt x="882" y="142"/>
                  </a:lnTo>
                  <a:lnTo>
                    <a:pt x="878" y="144"/>
                  </a:lnTo>
                  <a:lnTo>
                    <a:pt x="878" y="144"/>
                  </a:lnTo>
                  <a:lnTo>
                    <a:pt x="876" y="148"/>
                  </a:lnTo>
                  <a:lnTo>
                    <a:pt x="872" y="150"/>
                  </a:lnTo>
                  <a:lnTo>
                    <a:pt x="872" y="150"/>
                  </a:lnTo>
                  <a:lnTo>
                    <a:pt x="870" y="148"/>
                  </a:lnTo>
                  <a:lnTo>
                    <a:pt x="868" y="144"/>
                  </a:lnTo>
                  <a:lnTo>
                    <a:pt x="870" y="138"/>
                  </a:lnTo>
                  <a:lnTo>
                    <a:pt x="872" y="132"/>
                  </a:lnTo>
                  <a:lnTo>
                    <a:pt x="872" y="124"/>
                  </a:lnTo>
                  <a:lnTo>
                    <a:pt x="872" y="124"/>
                  </a:lnTo>
                  <a:lnTo>
                    <a:pt x="870" y="126"/>
                  </a:lnTo>
                  <a:lnTo>
                    <a:pt x="868" y="126"/>
                  </a:lnTo>
                  <a:lnTo>
                    <a:pt x="866" y="124"/>
                  </a:lnTo>
                  <a:lnTo>
                    <a:pt x="866" y="124"/>
                  </a:lnTo>
                  <a:lnTo>
                    <a:pt x="866" y="116"/>
                  </a:lnTo>
                  <a:lnTo>
                    <a:pt x="866" y="108"/>
                  </a:lnTo>
                  <a:lnTo>
                    <a:pt x="862" y="110"/>
                  </a:lnTo>
                  <a:lnTo>
                    <a:pt x="862" y="110"/>
                  </a:lnTo>
                  <a:lnTo>
                    <a:pt x="858" y="98"/>
                  </a:lnTo>
                  <a:lnTo>
                    <a:pt x="858" y="90"/>
                  </a:lnTo>
                  <a:lnTo>
                    <a:pt x="854" y="84"/>
                  </a:lnTo>
                  <a:lnTo>
                    <a:pt x="854" y="84"/>
                  </a:lnTo>
                  <a:lnTo>
                    <a:pt x="850" y="86"/>
                  </a:lnTo>
                  <a:lnTo>
                    <a:pt x="848" y="84"/>
                  </a:lnTo>
                  <a:lnTo>
                    <a:pt x="844" y="78"/>
                  </a:lnTo>
                  <a:lnTo>
                    <a:pt x="840" y="74"/>
                  </a:lnTo>
                  <a:lnTo>
                    <a:pt x="838" y="72"/>
                  </a:lnTo>
                  <a:lnTo>
                    <a:pt x="836" y="72"/>
                  </a:lnTo>
                  <a:lnTo>
                    <a:pt x="832" y="76"/>
                  </a:lnTo>
                  <a:lnTo>
                    <a:pt x="832" y="76"/>
                  </a:lnTo>
                  <a:lnTo>
                    <a:pt x="826" y="80"/>
                  </a:lnTo>
                  <a:lnTo>
                    <a:pt x="822" y="84"/>
                  </a:lnTo>
                  <a:lnTo>
                    <a:pt x="822" y="84"/>
                  </a:lnTo>
                  <a:lnTo>
                    <a:pt x="828" y="86"/>
                  </a:lnTo>
                  <a:lnTo>
                    <a:pt x="834" y="90"/>
                  </a:lnTo>
                  <a:lnTo>
                    <a:pt x="838" y="94"/>
                  </a:lnTo>
                  <a:lnTo>
                    <a:pt x="844" y="98"/>
                  </a:lnTo>
                  <a:lnTo>
                    <a:pt x="844" y="98"/>
                  </a:lnTo>
                  <a:lnTo>
                    <a:pt x="852" y="112"/>
                  </a:lnTo>
                  <a:lnTo>
                    <a:pt x="860" y="126"/>
                  </a:lnTo>
                  <a:lnTo>
                    <a:pt x="862" y="142"/>
                  </a:lnTo>
                  <a:lnTo>
                    <a:pt x="862" y="150"/>
                  </a:lnTo>
                  <a:lnTo>
                    <a:pt x="860" y="158"/>
                  </a:lnTo>
                  <a:lnTo>
                    <a:pt x="860" y="158"/>
                  </a:lnTo>
                  <a:lnTo>
                    <a:pt x="862" y="160"/>
                  </a:lnTo>
                  <a:lnTo>
                    <a:pt x="864" y="164"/>
                  </a:lnTo>
                  <a:lnTo>
                    <a:pt x="864" y="168"/>
                  </a:lnTo>
                  <a:lnTo>
                    <a:pt x="862" y="170"/>
                  </a:lnTo>
                  <a:lnTo>
                    <a:pt x="862" y="170"/>
                  </a:lnTo>
                  <a:lnTo>
                    <a:pt x="854" y="176"/>
                  </a:lnTo>
                  <a:lnTo>
                    <a:pt x="848" y="176"/>
                  </a:lnTo>
                  <a:lnTo>
                    <a:pt x="848" y="176"/>
                  </a:lnTo>
                  <a:lnTo>
                    <a:pt x="844" y="178"/>
                  </a:lnTo>
                  <a:lnTo>
                    <a:pt x="844" y="176"/>
                  </a:lnTo>
                  <a:lnTo>
                    <a:pt x="840" y="172"/>
                  </a:lnTo>
                  <a:lnTo>
                    <a:pt x="840" y="172"/>
                  </a:lnTo>
                  <a:lnTo>
                    <a:pt x="846" y="166"/>
                  </a:lnTo>
                  <a:lnTo>
                    <a:pt x="850" y="160"/>
                  </a:lnTo>
                  <a:lnTo>
                    <a:pt x="850" y="160"/>
                  </a:lnTo>
                  <a:lnTo>
                    <a:pt x="852" y="148"/>
                  </a:lnTo>
                  <a:lnTo>
                    <a:pt x="850" y="136"/>
                  </a:lnTo>
                  <a:lnTo>
                    <a:pt x="846" y="124"/>
                  </a:lnTo>
                  <a:lnTo>
                    <a:pt x="840" y="112"/>
                  </a:lnTo>
                  <a:lnTo>
                    <a:pt x="840" y="112"/>
                  </a:lnTo>
                  <a:lnTo>
                    <a:pt x="838" y="116"/>
                  </a:lnTo>
                  <a:lnTo>
                    <a:pt x="836" y="116"/>
                  </a:lnTo>
                  <a:lnTo>
                    <a:pt x="832" y="112"/>
                  </a:lnTo>
                  <a:lnTo>
                    <a:pt x="830" y="108"/>
                  </a:lnTo>
                  <a:lnTo>
                    <a:pt x="828" y="106"/>
                  </a:lnTo>
                  <a:lnTo>
                    <a:pt x="824" y="108"/>
                  </a:lnTo>
                  <a:lnTo>
                    <a:pt x="824" y="108"/>
                  </a:lnTo>
                  <a:lnTo>
                    <a:pt x="820" y="104"/>
                  </a:lnTo>
                  <a:lnTo>
                    <a:pt x="818" y="100"/>
                  </a:lnTo>
                  <a:lnTo>
                    <a:pt x="818" y="100"/>
                  </a:lnTo>
                  <a:lnTo>
                    <a:pt x="818" y="104"/>
                  </a:lnTo>
                  <a:lnTo>
                    <a:pt x="818" y="110"/>
                  </a:lnTo>
                  <a:lnTo>
                    <a:pt x="816" y="114"/>
                  </a:lnTo>
                  <a:lnTo>
                    <a:pt x="814" y="116"/>
                  </a:lnTo>
                  <a:lnTo>
                    <a:pt x="810" y="116"/>
                  </a:lnTo>
                  <a:lnTo>
                    <a:pt x="808" y="114"/>
                  </a:lnTo>
                  <a:lnTo>
                    <a:pt x="808" y="114"/>
                  </a:lnTo>
                  <a:lnTo>
                    <a:pt x="808" y="120"/>
                  </a:lnTo>
                  <a:lnTo>
                    <a:pt x="808" y="124"/>
                  </a:lnTo>
                  <a:lnTo>
                    <a:pt x="810" y="128"/>
                  </a:lnTo>
                  <a:lnTo>
                    <a:pt x="810" y="132"/>
                  </a:lnTo>
                  <a:lnTo>
                    <a:pt x="802" y="134"/>
                  </a:lnTo>
                  <a:lnTo>
                    <a:pt x="802" y="134"/>
                  </a:lnTo>
                  <a:lnTo>
                    <a:pt x="806" y="150"/>
                  </a:lnTo>
                  <a:lnTo>
                    <a:pt x="808" y="158"/>
                  </a:lnTo>
                  <a:lnTo>
                    <a:pt x="810" y="166"/>
                  </a:lnTo>
                  <a:lnTo>
                    <a:pt x="810" y="166"/>
                  </a:lnTo>
                  <a:lnTo>
                    <a:pt x="814" y="164"/>
                  </a:lnTo>
                  <a:lnTo>
                    <a:pt x="818" y="166"/>
                  </a:lnTo>
                  <a:lnTo>
                    <a:pt x="818" y="166"/>
                  </a:lnTo>
                  <a:lnTo>
                    <a:pt x="820" y="168"/>
                  </a:lnTo>
                  <a:lnTo>
                    <a:pt x="820" y="172"/>
                  </a:lnTo>
                  <a:lnTo>
                    <a:pt x="818" y="176"/>
                  </a:lnTo>
                  <a:lnTo>
                    <a:pt x="818" y="176"/>
                  </a:lnTo>
                  <a:lnTo>
                    <a:pt x="814" y="178"/>
                  </a:lnTo>
                  <a:lnTo>
                    <a:pt x="810" y="180"/>
                  </a:lnTo>
                  <a:lnTo>
                    <a:pt x="810" y="180"/>
                  </a:lnTo>
                  <a:lnTo>
                    <a:pt x="806" y="178"/>
                  </a:lnTo>
                  <a:lnTo>
                    <a:pt x="804" y="174"/>
                  </a:lnTo>
                  <a:lnTo>
                    <a:pt x="800" y="166"/>
                  </a:lnTo>
                  <a:lnTo>
                    <a:pt x="794" y="148"/>
                  </a:lnTo>
                  <a:lnTo>
                    <a:pt x="794" y="148"/>
                  </a:lnTo>
                  <a:lnTo>
                    <a:pt x="794" y="128"/>
                  </a:lnTo>
                  <a:lnTo>
                    <a:pt x="798" y="110"/>
                  </a:lnTo>
                  <a:lnTo>
                    <a:pt x="792" y="112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8" name="Freeform 265"/>
            <p:cNvSpPr>
              <a:spLocks/>
            </p:cNvSpPr>
            <p:nvPr/>
          </p:nvSpPr>
          <p:spPr bwMode="auto">
            <a:xfrm>
              <a:off x="2419" y="2005"/>
              <a:ext cx="18" cy="14"/>
            </a:xfrm>
            <a:custGeom>
              <a:avLst/>
              <a:gdLst>
                <a:gd name="T0" fmla="*/ 0 w 18"/>
                <a:gd name="T1" fmla="*/ 14 h 14"/>
                <a:gd name="T2" fmla="*/ 0 w 18"/>
                <a:gd name="T3" fmla="*/ 14 h 14"/>
                <a:gd name="T4" fmla="*/ 6 w 18"/>
                <a:gd name="T5" fmla="*/ 12 h 14"/>
                <a:gd name="T6" fmla="*/ 10 w 18"/>
                <a:gd name="T7" fmla="*/ 10 h 14"/>
                <a:gd name="T8" fmla="*/ 14 w 18"/>
                <a:gd name="T9" fmla="*/ 6 h 14"/>
                <a:gd name="T10" fmla="*/ 18 w 18"/>
                <a:gd name="T11" fmla="*/ 4 h 14"/>
                <a:gd name="T12" fmla="*/ 18 w 18"/>
                <a:gd name="T13" fmla="*/ 4 h 14"/>
                <a:gd name="T14" fmla="*/ 18 w 18"/>
                <a:gd name="T15" fmla="*/ 2 h 14"/>
                <a:gd name="T16" fmla="*/ 18 w 18"/>
                <a:gd name="T17" fmla="*/ 0 h 14"/>
                <a:gd name="T18" fmla="*/ 18 w 18"/>
                <a:gd name="T19" fmla="*/ 0 h 14"/>
                <a:gd name="T20" fmla="*/ 12 w 18"/>
                <a:gd name="T21" fmla="*/ 0 h 14"/>
                <a:gd name="T22" fmla="*/ 8 w 18"/>
                <a:gd name="T23" fmla="*/ 4 h 14"/>
                <a:gd name="T24" fmla="*/ 2 w 18"/>
                <a:gd name="T25" fmla="*/ 8 h 14"/>
                <a:gd name="T26" fmla="*/ 0 w 18"/>
                <a:gd name="T27" fmla="*/ 12 h 14"/>
                <a:gd name="T28" fmla="*/ 0 w 18"/>
                <a:gd name="T29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" h="14">
                  <a:moveTo>
                    <a:pt x="0" y="14"/>
                  </a:moveTo>
                  <a:lnTo>
                    <a:pt x="0" y="14"/>
                  </a:lnTo>
                  <a:lnTo>
                    <a:pt x="6" y="12"/>
                  </a:lnTo>
                  <a:lnTo>
                    <a:pt x="10" y="10"/>
                  </a:lnTo>
                  <a:lnTo>
                    <a:pt x="14" y="6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4"/>
                  </a:lnTo>
                  <a:lnTo>
                    <a:pt x="2" y="8"/>
                  </a:lnTo>
                  <a:lnTo>
                    <a:pt x="0" y="12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9" name="Freeform 266"/>
            <p:cNvSpPr>
              <a:spLocks/>
            </p:cNvSpPr>
            <p:nvPr/>
          </p:nvSpPr>
          <p:spPr bwMode="auto">
            <a:xfrm>
              <a:off x="2449" y="1987"/>
              <a:ext cx="10" cy="10"/>
            </a:xfrm>
            <a:custGeom>
              <a:avLst/>
              <a:gdLst>
                <a:gd name="T0" fmla="*/ 0 w 10"/>
                <a:gd name="T1" fmla="*/ 10 h 10"/>
                <a:gd name="T2" fmla="*/ 0 w 10"/>
                <a:gd name="T3" fmla="*/ 10 h 10"/>
                <a:gd name="T4" fmla="*/ 2 w 10"/>
                <a:gd name="T5" fmla="*/ 10 h 10"/>
                <a:gd name="T6" fmla="*/ 6 w 10"/>
                <a:gd name="T7" fmla="*/ 8 h 10"/>
                <a:gd name="T8" fmla="*/ 10 w 10"/>
                <a:gd name="T9" fmla="*/ 4 h 10"/>
                <a:gd name="T10" fmla="*/ 10 w 10"/>
                <a:gd name="T11" fmla="*/ 4 h 10"/>
                <a:gd name="T12" fmla="*/ 10 w 10"/>
                <a:gd name="T13" fmla="*/ 2 h 10"/>
                <a:gd name="T14" fmla="*/ 8 w 10"/>
                <a:gd name="T15" fmla="*/ 0 h 10"/>
                <a:gd name="T16" fmla="*/ 8 w 10"/>
                <a:gd name="T17" fmla="*/ 0 h 10"/>
                <a:gd name="T18" fmla="*/ 2 w 10"/>
                <a:gd name="T19" fmla="*/ 4 h 10"/>
                <a:gd name="T20" fmla="*/ 0 w 10"/>
                <a:gd name="T21" fmla="*/ 6 h 10"/>
                <a:gd name="T22" fmla="*/ 0 w 10"/>
                <a:gd name="T23" fmla="*/ 10 h 10"/>
                <a:gd name="T24" fmla="*/ 0 w 10"/>
                <a:gd name="T2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10">
                  <a:moveTo>
                    <a:pt x="0" y="10"/>
                  </a:moveTo>
                  <a:lnTo>
                    <a:pt x="0" y="10"/>
                  </a:lnTo>
                  <a:lnTo>
                    <a:pt x="2" y="10"/>
                  </a:lnTo>
                  <a:lnTo>
                    <a:pt x="6" y="8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0" y="2"/>
                  </a:lnTo>
                  <a:lnTo>
                    <a:pt x="8" y="0"/>
                  </a:lnTo>
                  <a:lnTo>
                    <a:pt x="8" y="0"/>
                  </a:lnTo>
                  <a:lnTo>
                    <a:pt x="2" y="4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0" name="Freeform 267"/>
            <p:cNvSpPr>
              <a:spLocks/>
            </p:cNvSpPr>
            <p:nvPr/>
          </p:nvSpPr>
          <p:spPr bwMode="auto">
            <a:xfrm>
              <a:off x="2413" y="2111"/>
              <a:ext cx="34" cy="10"/>
            </a:xfrm>
            <a:custGeom>
              <a:avLst/>
              <a:gdLst>
                <a:gd name="T0" fmla="*/ 0 w 34"/>
                <a:gd name="T1" fmla="*/ 8 h 10"/>
                <a:gd name="T2" fmla="*/ 0 w 34"/>
                <a:gd name="T3" fmla="*/ 8 h 10"/>
                <a:gd name="T4" fmla="*/ 14 w 34"/>
                <a:gd name="T5" fmla="*/ 10 h 10"/>
                <a:gd name="T6" fmla="*/ 26 w 34"/>
                <a:gd name="T7" fmla="*/ 10 h 10"/>
                <a:gd name="T8" fmla="*/ 26 w 34"/>
                <a:gd name="T9" fmla="*/ 10 h 10"/>
                <a:gd name="T10" fmla="*/ 30 w 34"/>
                <a:gd name="T11" fmla="*/ 6 h 10"/>
                <a:gd name="T12" fmla="*/ 34 w 34"/>
                <a:gd name="T13" fmla="*/ 2 h 10"/>
                <a:gd name="T14" fmla="*/ 34 w 34"/>
                <a:gd name="T15" fmla="*/ 2 h 10"/>
                <a:gd name="T16" fmla="*/ 32 w 34"/>
                <a:gd name="T17" fmla="*/ 2 h 10"/>
                <a:gd name="T18" fmla="*/ 30 w 34"/>
                <a:gd name="T19" fmla="*/ 0 h 10"/>
                <a:gd name="T20" fmla="*/ 30 w 34"/>
                <a:gd name="T21" fmla="*/ 0 h 10"/>
                <a:gd name="T22" fmla="*/ 28 w 34"/>
                <a:gd name="T23" fmla="*/ 4 h 10"/>
                <a:gd name="T24" fmla="*/ 24 w 34"/>
                <a:gd name="T25" fmla="*/ 4 h 10"/>
                <a:gd name="T26" fmla="*/ 16 w 34"/>
                <a:gd name="T27" fmla="*/ 6 h 10"/>
                <a:gd name="T28" fmla="*/ 10 w 34"/>
                <a:gd name="T29" fmla="*/ 4 h 10"/>
                <a:gd name="T30" fmla="*/ 2 w 34"/>
                <a:gd name="T31" fmla="*/ 4 h 10"/>
                <a:gd name="T32" fmla="*/ 0 w 34"/>
                <a:gd name="T33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10">
                  <a:moveTo>
                    <a:pt x="0" y="8"/>
                  </a:moveTo>
                  <a:lnTo>
                    <a:pt x="0" y="8"/>
                  </a:lnTo>
                  <a:lnTo>
                    <a:pt x="14" y="10"/>
                  </a:lnTo>
                  <a:lnTo>
                    <a:pt x="26" y="10"/>
                  </a:lnTo>
                  <a:lnTo>
                    <a:pt x="26" y="10"/>
                  </a:lnTo>
                  <a:lnTo>
                    <a:pt x="30" y="6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16" y="6"/>
                  </a:lnTo>
                  <a:lnTo>
                    <a:pt x="10" y="4"/>
                  </a:lnTo>
                  <a:lnTo>
                    <a:pt x="2" y="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1" name="Freeform 268"/>
            <p:cNvSpPr>
              <a:spLocks/>
            </p:cNvSpPr>
            <p:nvPr/>
          </p:nvSpPr>
          <p:spPr bwMode="auto">
            <a:xfrm>
              <a:off x="2303" y="2413"/>
              <a:ext cx="68" cy="100"/>
            </a:xfrm>
            <a:custGeom>
              <a:avLst/>
              <a:gdLst>
                <a:gd name="T0" fmla="*/ 48 w 68"/>
                <a:gd name="T1" fmla="*/ 100 h 100"/>
                <a:gd name="T2" fmla="*/ 48 w 68"/>
                <a:gd name="T3" fmla="*/ 100 h 100"/>
                <a:gd name="T4" fmla="*/ 50 w 68"/>
                <a:gd name="T5" fmla="*/ 98 h 100"/>
                <a:gd name="T6" fmla="*/ 52 w 68"/>
                <a:gd name="T7" fmla="*/ 92 h 100"/>
                <a:gd name="T8" fmla="*/ 52 w 68"/>
                <a:gd name="T9" fmla="*/ 84 h 100"/>
                <a:gd name="T10" fmla="*/ 52 w 68"/>
                <a:gd name="T11" fmla="*/ 76 h 100"/>
                <a:gd name="T12" fmla="*/ 36 w 68"/>
                <a:gd name="T13" fmla="*/ 18 h 100"/>
                <a:gd name="T14" fmla="*/ 36 w 68"/>
                <a:gd name="T15" fmla="*/ 18 h 100"/>
                <a:gd name="T16" fmla="*/ 54 w 68"/>
                <a:gd name="T17" fmla="*/ 48 h 100"/>
                <a:gd name="T18" fmla="*/ 64 w 68"/>
                <a:gd name="T19" fmla="*/ 60 h 100"/>
                <a:gd name="T20" fmla="*/ 66 w 68"/>
                <a:gd name="T21" fmla="*/ 64 h 100"/>
                <a:gd name="T22" fmla="*/ 68 w 68"/>
                <a:gd name="T23" fmla="*/ 64 h 100"/>
                <a:gd name="T24" fmla="*/ 68 w 68"/>
                <a:gd name="T25" fmla="*/ 64 h 100"/>
                <a:gd name="T26" fmla="*/ 64 w 68"/>
                <a:gd name="T27" fmla="*/ 52 h 100"/>
                <a:gd name="T28" fmla="*/ 60 w 68"/>
                <a:gd name="T29" fmla="*/ 42 h 100"/>
                <a:gd name="T30" fmla="*/ 52 w 68"/>
                <a:gd name="T31" fmla="*/ 24 h 100"/>
                <a:gd name="T32" fmla="*/ 40 w 68"/>
                <a:gd name="T33" fmla="*/ 10 h 100"/>
                <a:gd name="T34" fmla="*/ 28 w 68"/>
                <a:gd name="T35" fmla="*/ 0 h 100"/>
                <a:gd name="T36" fmla="*/ 28 w 68"/>
                <a:gd name="T37" fmla="*/ 0 h 100"/>
                <a:gd name="T38" fmla="*/ 28 w 68"/>
                <a:gd name="T39" fmla="*/ 10 h 100"/>
                <a:gd name="T40" fmla="*/ 34 w 68"/>
                <a:gd name="T41" fmla="*/ 36 h 100"/>
                <a:gd name="T42" fmla="*/ 44 w 68"/>
                <a:gd name="T43" fmla="*/ 70 h 100"/>
                <a:gd name="T44" fmla="*/ 44 w 68"/>
                <a:gd name="T45" fmla="*/ 70 h 100"/>
                <a:gd name="T46" fmla="*/ 34 w 68"/>
                <a:gd name="T47" fmla="*/ 58 h 100"/>
                <a:gd name="T48" fmla="*/ 20 w 68"/>
                <a:gd name="T49" fmla="*/ 46 h 100"/>
                <a:gd name="T50" fmla="*/ 8 w 68"/>
                <a:gd name="T51" fmla="*/ 34 h 100"/>
                <a:gd name="T52" fmla="*/ 0 w 68"/>
                <a:gd name="T53" fmla="*/ 30 h 100"/>
                <a:gd name="T54" fmla="*/ 0 w 68"/>
                <a:gd name="T55" fmla="*/ 30 h 100"/>
                <a:gd name="T56" fmla="*/ 8 w 68"/>
                <a:gd name="T57" fmla="*/ 38 h 100"/>
                <a:gd name="T58" fmla="*/ 24 w 68"/>
                <a:gd name="T59" fmla="*/ 56 h 100"/>
                <a:gd name="T60" fmla="*/ 34 w 68"/>
                <a:gd name="T61" fmla="*/ 68 h 100"/>
                <a:gd name="T62" fmla="*/ 40 w 68"/>
                <a:gd name="T63" fmla="*/ 78 h 100"/>
                <a:gd name="T64" fmla="*/ 46 w 68"/>
                <a:gd name="T65" fmla="*/ 90 h 100"/>
                <a:gd name="T66" fmla="*/ 48 w 68"/>
                <a:gd name="T67" fmla="*/ 100 h 100"/>
                <a:gd name="T68" fmla="*/ 48 w 68"/>
                <a:gd name="T69" fmla="*/ 10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8" h="100">
                  <a:moveTo>
                    <a:pt x="48" y="100"/>
                  </a:moveTo>
                  <a:lnTo>
                    <a:pt x="48" y="100"/>
                  </a:lnTo>
                  <a:lnTo>
                    <a:pt x="50" y="98"/>
                  </a:lnTo>
                  <a:lnTo>
                    <a:pt x="52" y="92"/>
                  </a:lnTo>
                  <a:lnTo>
                    <a:pt x="52" y="84"/>
                  </a:lnTo>
                  <a:lnTo>
                    <a:pt x="52" y="76"/>
                  </a:lnTo>
                  <a:lnTo>
                    <a:pt x="36" y="18"/>
                  </a:lnTo>
                  <a:lnTo>
                    <a:pt x="36" y="18"/>
                  </a:lnTo>
                  <a:lnTo>
                    <a:pt x="54" y="48"/>
                  </a:lnTo>
                  <a:lnTo>
                    <a:pt x="64" y="60"/>
                  </a:lnTo>
                  <a:lnTo>
                    <a:pt x="66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4" y="52"/>
                  </a:lnTo>
                  <a:lnTo>
                    <a:pt x="60" y="42"/>
                  </a:lnTo>
                  <a:lnTo>
                    <a:pt x="52" y="24"/>
                  </a:lnTo>
                  <a:lnTo>
                    <a:pt x="40" y="1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10"/>
                  </a:lnTo>
                  <a:lnTo>
                    <a:pt x="34" y="36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34" y="58"/>
                  </a:lnTo>
                  <a:lnTo>
                    <a:pt x="20" y="46"/>
                  </a:lnTo>
                  <a:lnTo>
                    <a:pt x="8" y="3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8" y="38"/>
                  </a:lnTo>
                  <a:lnTo>
                    <a:pt x="24" y="56"/>
                  </a:lnTo>
                  <a:lnTo>
                    <a:pt x="34" y="68"/>
                  </a:lnTo>
                  <a:lnTo>
                    <a:pt x="40" y="78"/>
                  </a:lnTo>
                  <a:lnTo>
                    <a:pt x="46" y="90"/>
                  </a:lnTo>
                  <a:lnTo>
                    <a:pt x="48" y="100"/>
                  </a:lnTo>
                  <a:lnTo>
                    <a:pt x="48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2" name="Freeform 269"/>
            <p:cNvSpPr>
              <a:spLocks/>
            </p:cNvSpPr>
            <p:nvPr/>
          </p:nvSpPr>
          <p:spPr bwMode="auto">
            <a:xfrm>
              <a:off x="2453" y="2101"/>
              <a:ext cx="64" cy="16"/>
            </a:xfrm>
            <a:custGeom>
              <a:avLst/>
              <a:gdLst>
                <a:gd name="T0" fmla="*/ 6 w 64"/>
                <a:gd name="T1" fmla="*/ 8 h 16"/>
                <a:gd name="T2" fmla="*/ 6 w 64"/>
                <a:gd name="T3" fmla="*/ 8 h 16"/>
                <a:gd name="T4" fmla="*/ 10 w 64"/>
                <a:gd name="T5" fmla="*/ 8 h 16"/>
                <a:gd name="T6" fmla="*/ 16 w 64"/>
                <a:gd name="T7" fmla="*/ 10 h 16"/>
                <a:gd name="T8" fmla="*/ 20 w 64"/>
                <a:gd name="T9" fmla="*/ 12 h 16"/>
                <a:gd name="T10" fmla="*/ 24 w 64"/>
                <a:gd name="T11" fmla="*/ 12 h 16"/>
                <a:gd name="T12" fmla="*/ 24 w 64"/>
                <a:gd name="T13" fmla="*/ 12 h 16"/>
                <a:gd name="T14" fmla="*/ 32 w 64"/>
                <a:gd name="T15" fmla="*/ 8 h 16"/>
                <a:gd name="T16" fmla="*/ 36 w 64"/>
                <a:gd name="T17" fmla="*/ 8 h 16"/>
                <a:gd name="T18" fmla="*/ 40 w 64"/>
                <a:gd name="T19" fmla="*/ 10 h 16"/>
                <a:gd name="T20" fmla="*/ 40 w 64"/>
                <a:gd name="T21" fmla="*/ 10 h 16"/>
                <a:gd name="T22" fmla="*/ 44 w 64"/>
                <a:gd name="T23" fmla="*/ 14 h 16"/>
                <a:gd name="T24" fmla="*/ 48 w 64"/>
                <a:gd name="T25" fmla="*/ 16 h 16"/>
                <a:gd name="T26" fmla="*/ 50 w 64"/>
                <a:gd name="T27" fmla="*/ 16 h 16"/>
                <a:gd name="T28" fmla="*/ 50 w 64"/>
                <a:gd name="T29" fmla="*/ 16 h 16"/>
                <a:gd name="T30" fmla="*/ 58 w 64"/>
                <a:gd name="T31" fmla="*/ 10 h 16"/>
                <a:gd name="T32" fmla="*/ 62 w 64"/>
                <a:gd name="T33" fmla="*/ 6 h 16"/>
                <a:gd name="T34" fmla="*/ 64 w 64"/>
                <a:gd name="T35" fmla="*/ 2 h 16"/>
                <a:gd name="T36" fmla="*/ 64 w 64"/>
                <a:gd name="T37" fmla="*/ 2 h 16"/>
                <a:gd name="T38" fmla="*/ 62 w 64"/>
                <a:gd name="T39" fmla="*/ 0 h 16"/>
                <a:gd name="T40" fmla="*/ 62 w 64"/>
                <a:gd name="T41" fmla="*/ 0 h 16"/>
                <a:gd name="T42" fmla="*/ 62 w 64"/>
                <a:gd name="T43" fmla="*/ 0 h 16"/>
                <a:gd name="T44" fmla="*/ 60 w 64"/>
                <a:gd name="T45" fmla="*/ 0 h 16"/>
                <a:gd name="T46" fmla="*/ 60 w 64"/>
                <a:gd name="T47" fmla="*/ 2 h 16"/>
                <a:gd name="T48" fmla="*/ 58 w 64"/>
                <a:gd name="T49" fmla="*/ 6 h 16"/>
                <a:gd name="T50" fmla="*/ 58 w 64"/>
                <a:gd name="T51" fmla="*/ 6 h 16"/>
                <a:gd name="T52" fmla="*/ 54 w 64"/>
                <a:gd name="T53" fmla="*/ 8 h 16"/>
                <a:gd name="T54" fmla="*/ 48 w 64"/>
                <a:gd name="T55" fmla="*/ 12 h 16"/>
                <a:gd name="T56" fmla="*/ 48 w 64"/>
                <a:gd name="T57" fmla="*/ 12 h 16"/>
                <a:gd name="T58" fmla="*/ 42 w 64"/>
                <a:gd name="T59" fmla="*/ 6 h 16"/>
                <a:gd name="T60" fmla="*/ 38 w 64"/>
                <a:gd name="T61" fmla="*/ 4 h 16"/>
                <a:gd name="T62" fmla="*/ 34 w 64"/>
                <a:gd name="T63" fmla="*/ 2 h 16"/>
                <a:gd name="T64" fmla="*/ 34 w 64"/>
                <a:gd name="T65" fmla="*/ 2 h 16"/>
                <a:gd name="T66" fmla="*/ 30 w 64"/>
                <a:gd name="T67" fmla="*/ 4 h 16"/>
                <a:gd name="T68" fmla="*/ 24 w 64"/>
                <a:gd name="T69" fmla="*/ 8 h 16"/>
                <a:gd name="T70" fmla="*/ 20 w 64"/>
                <a:gd name="T71" fmla="*/ 8 h 16"/>
                <a:gd name="T72" fmla="*/ 16 w 64"/>
                <a:gd name="T73" fmla="*/ 4 h 16"/>
                <a:gd name="T74" fmla="*/ 16 w 64"/>
                <a:gd name="T75" fmla="*/ 4 h 16"/>
                <a:gd name="T76" fmla="*/ 8 w 64"/>
                <a:gd name="T77" fmla="*/ 4 h 16"/>
                <a:gd name="T78" fmla="*/ 0 w 64"/>
                <a:gd name="T79" fmla="*/ 4 h 16"/>
                <a:gd name="T80" fmla="*/ 0 w 64"/>
                <a:gd name="T81" fmla="*/ 4 h 16"/>
                <a:gd name="T82" fmla="*/ 0 w 64"/>
                <a:gd name="T83" fmla="*/ 6 h 16"/>
                <a:gd name="T84" fmla="*/ 2 w 64"/>
                <a:gd name="T85" fmla="*/ 8 h 16"/>
                <a:gd name="T86" fmla="*/ 6 w 64"/>
                <a:gd name="T87" fmla="*/ 8 h 16"/>
                <a:gd name="T88" fmla="*/ 6 w 64"/>
                <a:gd name="T89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4" h="16">
                  <a:moveTo>
                    <a:pt x="6" y="8"/>
                  </a:moveTo>
                  <a:lnTo>
                    <a:pt x="6" y="8"/>
                  </a:lnTo>
                  <a:lnTo>
                    <a:pt x="10" y="8"/>
                  </a:lnTo>
                  <a:lnTo>
                    <a:pt x="16" y="10"/>
                  </a:lnTo>
                  <a:lnTo>
                    <a:pt x="20" y="12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32" y="8"/>
                  </a:lnTo>
                  <a:lnTo>
                    <a:pt x="36" y="8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44" y="14"/>
                  </a:lnTo>
                  <a:lnTo>
                    <a:pt x="48" y="16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58" y="10"/>
                  </a:lnTo>
                  <a:lnTo>
                    <a:pt x="62" y="6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0" y="0"/>
                  </a:lnTo>
                  <a:lnTo>
                    <a:pt x="60" y="2"/>
                  </a:lnTo>
                  <a:lnTo>
                    <a:pt x="58" y="6"/>
                  </a:lnTo>
                  <a:lnTo>
                    <a:pt x="58" y="6"/>
                  </a:lnTo>
                  <a:lnTo>
                    <a:pt x="54" y="8"/>
                  </a:lnTo>
                  <a:lnTo>
                    <a:pt x="48" y="12"/>
                  </a:lnTo>
                  <a:lnTo>
                    <a:pt x="48" y="12"/>
                  </a:lnTo>
                  <a:lnTo>
                    <a:pt x="42" y="6"/>
                  </a:lnTo>
                  <a:lnTo>
                    <a:pt x="38" y="4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0" y="4"/>
                  </a:lnTo>
                  <a:lnTo>
                    <a:pt x="24" y="8"/>
                  </a:lnTo>
                  <a:lnTo>
                    <a:pt x="20" y="8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8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lnTo>
                    <a:pt x="2" y="8"/>
                  </a:lnTo>
                  <a:lnTo>
                    <a:pt x="6" y="8"/>
                  </a:lnTo>
                  <a:lnTo>
                    <a:pt x="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3" name="Freeform 270"/>
            <p:cNvSpPr>
              <a:spLocks/>
            </p:cNvSpPr>
            <p:nvPr/>
          </p:nvSpPr>
          <p:spPr bwMode="auto">
            <a:xfrm>
              <a:off x="2447" y="2403"/>
              <a:ext cx="0" cy="4"/>
            </a:xfrm>
            <a:custGeom>
              <a:avLst/>
              <a:gdLst>
                <a:gd name="T0" fmla="*/ 0 h 4"/>
                <a:gd name="T1" fmla="*/ 4 h 4"/>
                <a:gd name="T2" fmla="*/ 0 h 4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4">
                  <a:moveTo>
                    <a:pt x="0" y="0"/>
                  </a:moveTo>
                  <a:lnTo>
                    <a:pt x="0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4" name="Freeform 271"/>
            <p:cNvSpPr>
              <a:spLocks/>
            </p:cNvSpPr>
            <p:nvPr/>
          </p:nvSpPr>
          <p:spPr bwMode="auto">
            <a:xfrm>
              <a:off x="2569" y="2115"/>
              <a:ext cx="32" cy="54"/>
            </a:xfrm>
            <a:custGeom>
              <a:avLst/>
              <a:gdLst>
                <a:gd name="T0" fmla="*/ 2 w 32"/>
                <a:gd name="T1" fmla="*/ 34 h 54"/>
                <a:gd name="T2" fmla="*/ 2 w 32"/>
                <a:gd name="T3" fmla="*/ 34 h 54"/>
                <a:gd name="T4" fmla="*/ 6 w 32"/>
                <a:gd name="T5" fmla="*/ 34 h 54"/>
                <a:gd name="T6" fmla="*/ 8 w 32"/>
                <a:gd name="T7" fmla="*/ 34 h 54"/>
                <a:gd name="T8" fmla="*/ 8 w 32"/>
                <a:gd name="T9" fmla="*/ 34 h 54"/>
                <a:gd name="T10" fmla="*/ 8 w 32"/>
                <a:gd name="T11" fmla="*/ 40 h 54"/>
                <a:gd name="T12" fmla="*/ 8 w 32"/>
                <a:gd name="T13" fmla="*/ 44 h 54"/>
                <a:gd name="T14" fmla="*/ 10 w 32"/>
                <a:gd name="T15" fmla="*/ 46 h 54"/>
                <a:gd name="T16" fmla="*/ 10 w 32"/>
                <a:gd name="T17" fmla="*/ 46 h 54"/>
                <a:gd name="T18" fmla="*/ 16 w 32"/>
                <a:gd name="T19" fmla="*/ 46 h 54"/>
                <a:gd name="T20" fmla="*/ 20 w 32"/>
                <a:gd name="T21" fmla="*/ 44 h 54"/>
                <a:gd name="T22" fmla="*/ 20 w 32"/>
                <a:gd name="T23" fmla="*/ 44 h 54"/>
                <a:gd name="T24" fmla="*/ 22 w 32"/>
                <a:gd name="T25" fmla="*/ 48 h 54"/>
                <a:gd name="T26" fmla="*/ 22 w 32"/>
                <a:gd name="T27" fmla="*/ 52 h 54"/>
                <a:gd name="T28" fmla="*/ 22 w 32"/>
                <a:gd name="T29" fmla="*/ 54 h 54"/>
                <a:gd name="T30" fmla="*/ 26 w 32"/>
                <a:gd name="T31" fmla="*/ 54 h 54"/>
                <a:gd name="T32" fmla="*/ 26 w 32"/>
                <a:gd name="T33" fmla="*/ 54 h 54"/>
                <a:gd name="T34" fmla="*/ 30 w 32"/>
                <a:gd name="T35" fmla="*/ 48 h 54"/>
                <a:gd name="T36" fmla="*/ 32 w 32"/>
                <a:gd name="T37" fmla="*/ 40 h 54"/>
                <a:gd name="T38" fmla="*/ 32 w 32"/>
                <a:gd name="T39" fmla="*/ 40 h 54"/>
                <a:gd name="T40" fmla="*/ 30 w 32"/>
                <a:gd name="T41" fmla="*/ 40 h 54"/>
                <a:gd name="T42" fmla="*/ 28 w 32"/>
                <a:gd name="T43" fmla="*/ 42 h 54"/>
                <a:gd name="T44" fmla="*/ 28 w 32"/>
                <a:gd name="T45" fmla="*/ 42 h 54"/>
                <a:gd name="T46" fmla="*/ 28 w 32"/>
                <a:gd name="T47" fmla="*/ 44 h 54"/>
                <a:gd name="T48" fmla="*/ 26 w 32"/>
                <a:gd name="T49" fmla="*/ 46 h 54"/>
                <a:gd name="T50" fmla="*/ 26 w 32"/>
                <a:gd name="T51" fmla="*/ 46 h 54"/>
                <a:gd name="T52" fmla="*/ 24 w 32"/>
                <a:gd name="T53" fmla="*/ 40 h 54"/>
                <a:gd name="T54" fmla="*/ 24 w 32"/>
                <a:gd name="T55" fmla="*/ 38 h 54"/>
                <a:gd name="T56" fmla="*/ 22 w 32"/>
                <a:gd name="T57" fmla="*/ 38 h 54"/>
                <a:gd name="T58" fmla="*/ 14 w 32"/>
                <a:gd name="T59" fmla="*/ 42 h 54"/>
                <a:gd name="T60" fmla="*/ 14 w 32"/>
                <a:gd name="T61" fmla="*/ 42 h 54"/>
                <a:gd name="T62" fmla="*/ 14 w 32"/>
                <a:gd name="T63" fmla="*/ 38 h 54"/>
                <a:gd name="T64" fmla="*/ 14 w 32"/>
                <a:gd name="T65" fmla="*/ 34 h 54"/>
                <a:gd name="T66" fmla="*/ 14 w 32"/>
                <a:gd name="T67" fmla="*/ 30 h 54"/>
                <a:gd name="T68" fmla="*/ 10 w 32"/>
                <a:gd name="T69" fmla="*/ 28 h 54"/>
                <a:gd name="T70" fmla="*/ 10 w 32"/>
                <a:gd name="T71" fmla="*/ 28 h 54"/>
                <a:gd name="T72" fmla="*/ 6 w 32"/>
                <a:gd name="T73" fmla="*/ 28 h 54"/>
                <a:gd name="T74" fmla="*/ 6 w 32"/>
                <a:gd name="T75" fmla="*/ 28 h 54"/>
                <a:gd name="T76" fmla="*/ 6 w 32"/>
                <a:gd name="T77" fmla="*/ 22 h 54"/>
                <a:gd name="T78" fmla="*/ 6 w 32"/>
                <a:gd name="T79" fmla="*/ 14 h 54"/>
                <a:gd name="T80" fmla="*/ 6 w 32"/>
                <a:gd name="T81" fmla="*/ 8 h 54"/>
                <a:gd name="T82" fmla="*/ 6 w 32"/>
                <a:gd name="T83" fmla="*/ 2 h 54"/>
                <a:gd name="T84" fmla="*/ 6 w 32"/>
                <a:gd name="T85" fmla="*/ 2 h 54"/>
                <a:gd name="T86" fmla="*/ 4 w 32"/>
                <a:gd name="T87" fmla="*/ 0 h 54"/>
                <a:gd name="T88" fmla="*/ 2 w 32"/>
                <a:gd name="T89" fmla="*/ 0 h 54"/>
                <a:gd name="T90" fmla="*/ 0 w 32"/>
                <a:gd name="T91" fmla="*/ 2 h 54"/>
                <a:gd name="T92" fmla="*/ 0 w 32"/>
                <a:gd name="T93" fmla="*/ 2 h 54"/>
                <a:gd name="T94" fmla="*/ 2 w 32"/>
                <a:gd name="T95" fmla="*/ 6 h 54"/>
                <a:gd name="T96" fmla="*/ 2 w 32"/>
                <a:gd name="T97" fmla="*/ 10 h 54"/>
                <a:gd name="T98" fmla="*/ 2 w 32"/>
                <a:gd name="T99" fmla="*/ 18 h 54"/>
                <a:gd name="T100" fmla="*/ 0 w 32"/>
                <a:gd name="T101" fmla="*/ 26 h 54"/>
                <a:gd name="T102" fmla="*/ 2 w 32"/>
                <a:gd name="T103" fmla="*/ 30 h 54"/>
                <a:gd name="T104" fmla="*/ 2 w 32"/>
                <a:gd name="T105" fmla="*/ 34 h 54"/>
                <a:gd name="T106" fmla="*/ 2 w 32"/>
                <a:gd name="T107" fmla="*/ 3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2" h="54">
                  <a:moveTo>
                    <a:pt x="2" y="34"/>
                  </a:moveTo>
                  <a:lnTo>
                    <a:pt x="2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8" y="40"/>
                  </a:lnTo>
                  <a:lnTo>
                    <a:pt x="8" y="44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16" y="46"/>
                  </a:lnTo>
                  <a:lnTo>
                    <a:pt x="20" y="44"/>
                  </a:lnTo>
                  <a:lnTo>
                    <a:pt x="20" y="44"/>
                  </a:lnTo>
                  <a:lnTo>
                    <a:pt x="22" y="48"/>
                  </a:lnTo>
                  <a:lnTo>
                    <a:pt x="22" y="52"/>
                  </a:lnTo>
                  <a:lnTo>
                    <a:pt x="22" y="54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30" y="4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42"/>
                  </a:lnTo>
                  <a:lnTo>
                    <a:pt x="28" y="42"/>
                  </a:lnTo>
                  <a:lnTo>
                    <a:pt x="28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4" y="40"/>
                  </a:lnTo>
                  <a:lnTo>
                    <a:pt x="24" y="38"/>
                  </a:lnTo>
                  <a:lnTo>
                    <a:pt x="22" y="38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4" y="38"/>
                  </a:lnTo>
                  <a:lnTo>
                    <a:pt x="14" y="34"/>
                  </a:lnTo>
                  <a:lnTo>
                    <a:pt x="14" y="30"/>
                  </a:lnTo>
                  <a:lnTo>
                    <a:pt x="10" y="28"/>
                  </a:lnTo>
                  <a:lnTo>
                    <a:pt x="10" y="28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6" y="22"/>
                  </a:lnTo>
                  <a:lnTo>
                    <a:pt x="6" y="14"/>
                  </a:lnTo>
                  <a:lnTo>
                    <a:pt x="6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6"/>
                  </a:lnTo>
                  <a:lnTo>
                    <a:pt x="2" y="10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2" y="34"/>
                  </a:lnTo>
                  <a:lnTo>
                    <a:pt x="2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5" name="Freeform 272"/>
            <p:cNvSpPr>
              <a:spLocks/>
            </p:cNvSpPr>
            <p:nvPr/>
          </p:nvSpPr>
          <p:spPr bwMode="auto">
            <a:xfrm>
              <a:off x="2543" y="2263"/>
              <a:ext cx="36" cy="22"/>
            </a:xfrm>
            <a:custGeom>
              <a:avLst/>
              <a:gdLst>
                <a:gd name="T0" fmla="*/ 12 w 36"/>
                <a:gd name="T1" fmla="*/ 14 h 22"/>
                <a:gd name="T2" fmla="*/ 12 w 36"/>
                <a:gd name="T3" fmla="*/ 14 h 22"/>
                <a:gd name="T4" fmla="*/ 18 w 36"/>
                <a:gd name="T5" fmla="*/ 16 h 22"/>
                <a:gd name="T6" fmla="*/ 18 w 36"/>
                <a:gd name="T7" fmla="*/ 16 h 22"/>
                <a:gd name="T8" fmla="*/ 20 w 36"/>
                <a:gd name="T9" fmla="*/ 20 h 22"/>
                <a:gd name="T10" fmla="*/ 24 w 36"/>
                <a:gd name="T11" fmla="*/ 22 h 22"/>
                <a:gd name="T12" fmla="*/ 24 w 36"/>
                <a:gd name="T13" fmla="*/ 22 h 22"/>
                <a:gd name="T14" fmla="*/ 28 w 36"/>
                <a:gd name="T15" fmla="*/ 18 h 22"/>
                <a:gd name="T16" fmla="*/ 32 w 36"/>
                <a:gd name="T17" fmla="*/ 14 h 22"/>
                <a:gd name="T18" fmla="*/ 36 w 36"/>
                <a:gd name="T19" fmla="*/ 4 h 22"/>
                <a:gd name="T20" fmla="*/ 36 w 36"/>
                <a:gd name="T21" fmla="*/ 4 h 22"/>
                <a:gd name="T22" fmla="*/ 34 w 36"/>
                <a:gd name="T23" fmla="*/ 2 h 22"/>
                <a:gd name="T24" fmla="*/ 32 w 36"/>
                <a:gd name="T25" fmla="*/ 2 h 22"/>
                <a:gd name="T26" fmla="*/ 30 w 36"/>
                <a:gd name="T27" fmla="*/ 4 h 22"/>
                <a:gd name="T28" fmla="*/ 28 w 36"/>
                <a:gd name="T29" fmla="*/ 2 h 22"/>
                <a:gd name="T30" fmla="*/ 28 w 36"/>
                <a:gd name="T31" fmla="*/ 2 h 22"/>
                <a:gd name="T32" fmla="*/ 26 w 36"/>
                <a:gd name="T33" fmla="*/ 2 h 22"/>
                <a:gd name="T34" fmla="*/ 26 w 36"/>
                <a:gd name="T35" fmla="*/ 4 h 22"/>
                <a:gd name="T36" fmla="*/ 26 w 36"/>
                <a:gd name="T37" fmla="*/ 6 h 22"/>
                <a:gd name="T38" fmla="*/ 26 w 36"/>
                <a:gd name="T39" fmla="*/ 6 h 22"/>
                <a:gd name="T40" fmla="*/ 28 w 36"/>
                <a:gd name="T41" fmla="*/ 8 h 22"/>
                <a:gd name="T42" fmla="*/ 28 w 36"/>
                <a:gd name="T43" fmla="*/ 10 h 22"/>
                <a:gd name="T44" fmla="*/ 24 w 36"/>
                <a:gd name="T45" fmla="*/ 16 h 22"/>
                <a:gd name="T46" fmla="*/ 24 w 36"/>
                <a:gd name="T47" fmla="*/ 16 h 22"/>
                <a:gd name="T48" fmla="*/ 24 w 36"/>
                <a:gd name="T49" fmla="*/ 16 h 22"/>
                <a:gd name="T50" fmla="*/ 22 w 36"/>
                <a:gd name="T51" fmla="*/ 12 h 22"/>
                <a:gd name="T52" fmla="*/ 16 w 36"/>
                <a:gd name="T53" fmla="*/ 10 h 22"/>
                <a:gd name="T54" fmla="*/ 12 w 36"/>
                <a:gd name="T55" fmla="*/ 8 h 22"/>
                <a:gd name="T56" fmla="*/ 10 w 36"/>
                <a:gd name="T57" fmla="*/ 4 h 22"/>
                <a:gd name="T58" fmla="*/ 10 w 36"/>
                <a:gd name="T59" fmla="*/ 4 h 22"/>
                <a:gd name="T60" fmla="*/ 4 w 36"/>
                <a:gd name="T61" fmla="*/ 0 h 22"/>
                <a:gd name="T62" fmla="*/ 2 w 36"/>
                <a:gd name="T63" fmla="*/ 0 h 22"/>
                <a:gd name="T64" fmla="*/ 0 w 36"/>
                <a:gd name="T65" fmla="*/ 0 h 22"/>
                <a:gd name="T66" fmla="*/ 0 w 36"/>
                <a:gd name="T67" fmla="*/ 0 h 22"/>
                <a:gd name="T68" fmla="*/ 0 w 36"/>
                <a:gd name="T69" fmla="*/ 4 h 22"/>
                <a:gd name="T70" fmla="*/ 4 w 36"/>
                <a:gd name="T71" fmla="*/ 6 h 22"/>
                <a:gd name="T72" fmla="*/ 8 w 36"/>
                <a:gd name="T73" fmla="*/ 10 h 22"/>
                <a:gd name="T74" fmla="*/ 12 w 36"/>
                <a:gd name="T75" fmla="*/ 14 h 22"/>
                <a:gd name="T76" fmla="*/ 12 w 36"/>
                <a:gd name="T77" fmla="*/ 1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6" h="22">
                  <a:moveTo>
                    <a:pt x="12" y="14"/>
                  </a:moveTo>
                  <a:lnTo>
                    <a:pt x="12" y="14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20" y="20"/>
                  </a:lnTo>
                  <a:lnTo>
                    <a:pt x="24" y="22"/>
                  </a:lnTo>
                  <a:lnTo>
                    <a:pt x="24" y="22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6" y="4"/>
                  </a:lnTo>
                  <a:lnTo>
                    <a:pt x="36" y="4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30" y="4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6" y="2"/>
                  </a:lnTo>
                  <a:lnTo>
                    <a:pt x="26" y="4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8" y="8"/>
                  </a:lnTo>
                  <a:lnTo>
                    <a:pt x="28" y="10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2" y="12"/>
                  </a:lnTo>
                  <a:lnTo>
                    <a:pt x="16" y="10"/>
                  </a:lnTo>
                  <a:lnTo>
                    <a:pt x="12" y="8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4" y="6"/>
                  </a:lnTo>
                  <a:lnTo>
                    <a:pt x="8" y="10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6" name="Freeform 273"/>
            <p:cNvSpPr>
              <a:spLocks/>
            </p:cNvSpPr>
            <p:nvPr/>
          </p:nvSpPr>
          <p:spPr bwMode="auto">
            <a:xfrm>
              <a:off x="2669" y="1937"/>
              <a:ext cx="48" cy="14"/>
            </a:xfrm>
            <a:custGeom>
              <a:avLst/>
              <a:gdLst>
                <a:gd name="T0" fmla="*/ 2 w 48"/>
                <a:gd name="T1" fmla="*/ 12 h 14"/>
                <a:gd name="T2" fmla="*/ 2 w 48"/>
                <a:gd name="T3" fmla="*/ 12 h 14"/>
                <a:gd name="T4" fmla="*/ 12 w 48"/>
                <a:gd name="T5" fmla="*/ 12 h 14"/>
                <a:gd name="T6" fmla="*/ 22 w 48"/>
                <a:gd name="T7" fmla="*/ 14 h 14"/>
                <a:gd name="T8" fmla="*/ 22 w 48"/>
                <a:gd name="T9" fmla="*/ 14 h 14"/>
                <a:gd name="T10" fmla="*/ 22 w 48"/>
                <a:gd name="T11" fmla="*/ 10 h 14"/>
                <a:gd name="T12" fmla="*/ 22 w 48"/>
                <a:gd name="T13" fmla="*/ 10 h 14"/>
                <a:gd name="T14" fmla="*/ 22 w 48"/>
                <a:gd name="T15" fmla="*/ 6 h 14"/>
                <a:gd name="T16" fmla="*/ 22 w 48"/>
                <a:gd name="T17" fmla="*/ 6 h 14"/>
                <a:gd name="T18" fmla="*/ 34 w 48"/>
                <a:gd name="T19" fmla="*/ 8 h 14"/>
                <a:gd name="T20" fmla="*/ 44 w 48"/>
                <a:gd name="T21" fmla="*/ 10 h 14"/>
                <a:gd name="T22" fmla="*/ 44 w 48"/>
                <a:gd name="T23" fmla="*/ 10 h 14"/>
                <a:gd name="T24" fmla="*/ 48 w 48"/>
                <a:gd name="T25" fmla="*/ 8 h 14"/>
                <a:gd name="T26" fmla="*/ 48 w 48"/>
                <a:gd name="T27" fmla="*/ 6 h 14"/>
                <a:gd name="T28" fmla="*/ 48 w 48"/>
                <a:gd name="T29" fmla="*/ 6 h 14"/>
                <a:gd name="T30" fmla="*/ 30 w 48"/>
                <a:gd name="T31" fmla="*/ 2 h 14"/>
                <a:gd name="T32" fmla="*/ 22 w 48"/>
                <a:gd name="T33" fmla="*/ 0 h 14"/>
                <a:gd name="T34" fmla="*/ 14 w 48"/>
                <a:gd name="T35" fmla="*/ 0 h 14"/>
                <a:gd name="T36" fmla="*/ 14 w 48"/>
                <a:gd name="T37" fmla="*/ 0 h 14"/>
                <a:gd name="T38" fmla="*/ 14 w 48"/>
                <a:gd name="T39" fmla="*/ 2 h 14"/>
                <a:gd name="T40" fmla="*/ 14 w 48"/>
                <a:gd name="T41" fmla="*/ 6 h 14"/>
                <a:gd name="T42" fmla="*/ 14 w 48"/>
                <a:gd name="T43" fmla="*/ 6 h 14"/>
                <a:gd name="T44" fmla="*/ 10 w 48"/>
                <a:gd name="T45" fmla="*/ 6 h 14"/>
                <a:gd name="T46" fmla="*/ 4 w 48"/>
                <a:gd name="T47" fmla="*/ 6 h 14"/>
                <a:gd name="T48" fmla="*/ 0 w 48"/>
                <a:gd name="T49" fmla="*/ 8 h 14"/>
                <a:gd name="T50" fmla="*/ 0 w 48"/>
                <a:gd name="T51" fmla="*/ 10 h 14"/>
                <a:gd name="T52" fmla="*/ 2 w 48"/>
                <a:gd name="T53" fmla="*/ 12 h 14"/>
                <a:gd name="T54" fmla="*/ 2 w 48"/>
                <a:gd name="T55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8" h="14">
                  <a:moveTo>
                    <a:pt x="2" y="12"/>
                  </a:moveTo>
                  <a:lnTo>
                    <a:pt x="2" y="12"/>
                  </a:lnTo>
                  <a:lnTo>
                    <a:pt x="12" y="12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34" y="8"/>
                  </a:lnTo>
                  <a:lnTo>
                    <a:pt x="44" y="10"/>
                  </a:lnTo>
                  <a:lnTo>
                    <a:pt x="44" y="10"/>
                  </a:lnTo>
                  <a:lnTo>
                    <a:pt x="48" y="8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30" y="2"/>
                  </a:lnTo>
                  <a:lnTo>
                    <a:pt x="22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0" y="6"/>
                  </a:lnTo>
                  <a:lnTo>
                    <a:pt x="4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2" y="12"/>
                  </a:lnTo>
                  <a:lnTo>
                    <a:pt x="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7" name="Freeform 274"/>
            <p:cNvSpPr>
              <a:spLocks/>
            </p:cNvSpPr>
            <p:nvPr/>
          </p:nvSpPr>
          <p:spPr bwMode="auto">
            <a:xfrm>
              <a:off x="2601" y="2167"/>
              <a:ext cx="20" cy="22"/>
            </a:xfrm>
            <a:custGeom>
              <a:avLst/>
              <a:gdLst>
                <a:gd name="T0" fmla="*/ 4 w 20"/>
                <a:gd name="T1" fmla="*/ 16 h 22"/>
                <a:gd name="T2" fmla="*/ 4 w 20"/>
                <a:gd name="T3" fmla="*/ 16 h 22"/>
                <a:gd name="T4" fmla="*/ 8 w 20"/>
                <a:gd name="T5" fmla="*/ 18 h 22"/>
                <a:gd name="T6" fmla="*/ 10 w 20"/>
                <a:gd name="T7" fmla="*/ 20 h 22"/>
                <a:gd name="T8" fmla="*/ 12 w 20"/>
                <a:gd name="T9" fmla="*/ 22 h 22"/>
                <a:gd name="T10" fmla="*/ 16 w 20"/>
                <a:gd name="T11" fmla="*/ 20 h 22"/>
                <a:gd name="T12" fmla="*/ 16 w 20"/>
                <a:gd name="T13" fmla="*/ 20 h 22"/>
                <a:gd name="T14" fmla="*/ 20 w 20"/>
                <a:gd name="T15" fmla="*/ 14 h 22"/>
                <a:gd name="T16" fmla="*/ 20 w 20"/>
                <a:gd name="T17" fmla="*/ 12 h 22"/>
                <a:gd name="T18" fmla="*/ 20 w 20"/>
                <a:gd name="T19" fmla="*/ 8 h 22"/>
                <a:gd name="T20" fmla="*/ 20 w 20"/>
                <a:gd name="T21" fmla="*/ 8 h 22"/>
                <a:gd name="T22" fmla="*/ 18 w 20"/>
                <a:gd name="T23" fmla="*/ 8 h 22"/>
                <a:gd name="T24" fmla="*/ 16 w 20"/>
                <a:gd name="T25" fmla="*/ 12 h 22"/>
                <a:gd name="T26" fmla="*/ 14 w 20"/>
                <a:gd name="T27" fmla="*/ 14 h 22"/>
                <a:gd name="T28" fmla="*/ 12 w 20"/>
                <a:gd name="T29" fmla="*/ 16 h 22"/>
                <a:gd name="T30" fmla="*/ 12 w 20"/>
                <a:gd name="T31" fmla="*/ 16 h 22"/>
                <a:gd name="T32" fmla="*/ 12 w 20"/>
                <a:gd name="T33" fmla="*/ 12 h 22"/>
                <a:gd name="T34" fmla="*/ 10 w 20"/>
                <a:gd name="T35" fmla="*/ 10 h 22"/>
                <a:gd name="T36" fmla="*/ 8 w 20"/>
                <a:gd name="T37" fmla="*/ 10 h 22"/>
                <a:gd name="T38" fmla="*/ 8 w 20"/>
                <a:gd name="T39" fmla="*/ 10 h 22"/>
                <a:gd name="T40" fmla="*/ 8 w 20"/>
                <a:gd name="T41" fmla="*/ 10 h 22"/>
                <a:gd name="T42" fmla="*/ 6 w 20"/>
                <a:gd name="T43" fmla="*/ 4 h 22"/>
                <a:gd name="T44" fmla="*/ 6 w 20"/>
                <a:gd name="T45" fmla="*/ 0 h 22"/>
                <a:gd name="T46" fmla="*/ 4 w 20"/>
                <a:gd name="T47" fmla="*/ 0 h 22"/>
                <a:gd name="T48" fmla="*/ 4 w 20"/>
                <a:gd name="T49" fmla="*/ 0 h 22"/>
                <a:gd name="T50" fmla="*/ 2 w 20"/>
                <a:gd name="T51" fmla="*/ 0 h 22"/>
                <a:gd name="T52" fmla="*/ 0 w 20"/>
                <a:gd name="T53" fmla="*/ 4 h 22"/>
                <a:gd name="T54" fmla="*/ 0 w 20"/>
                <a:gd name="T55" fmla="*/ 4 h 22"/>
                <a:gd name="T56" fmla="*/ 2 w 20"/>
                <a:gd name="T57" fmla="*/ 6 h 22"/>
                <a:gd name="T58" fmla="*/ 2 w 20"/>
                <a:gd name="T59" fmla="*/ 10 h 22"/>
                <a:gd name="T60" fmla="*/ 4 w 20"/>
                <a:gd name="T61" fmla="*/ 16 h 22"/>
                <a:gd name="T62" fmla="*/ 4 w 20"/>
                <a:gd name="T63" fmla="*/ 1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" h="22">
                  <a:moveTo>
                    <a:pt x="4" y="16"/>
                  </a:moveTo>
                  <a:lnTo>
                    <a:pt x="4" y="16"/>
                  </a:lnTo>
                  <a:lnTo>
                    <a:pt x="8" y="18"/>
                  </a:lnTo>
                  <a:lnTo>
                    <a:pt x="10" y="20"/>
                  </a:lnTo>
                  <a:lnTo>
                    <a:pt x="12" y="22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20" y="14"/>
                  </a:lnTo>
                  <a:lnTo>
                    <a:pt x="20" y="12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8" y="8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2" y="16"/>
                  </a:lnTo>
                  <a:lnTo>
                    <a:pt x="12" y="12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6" y="4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6"/>
                  </a:lnTo>
                  <a:lnTo>
                    <a:pt x="2" y="10"/>
                  </a:lnTo>
                  <a:lnTo>
                    <a:pt x="4" y="16"/>
                  </a:lnTo>
                  <a:lnTo>
                    <a:pt x="4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8" name="Freeform 275"/>
            <p:cNvSpPr>
              <a:spLocks/>
            </p:cNvSpPr>
            <p:nvPr/>
          </p:nvSpPr>
          <p:spPr bwMode="auto">
            <a:xfrm>
              <a:off x="2575" y="2203"/>
              <a:ext cx="38" cy="156"/>
            </a:xfrm>
            <a:custGeom>
              <a:avLst/>
              <a:gdLst>
                <a:gd name="T0" fmla="*/ 26 w 38"/>
                <a:gd name="T1" fmla="*/ 6 h 156"/>
                <a:gd name="T2" fmla="*/ 26 w 38"/>
                <a:gd name="T3" fmla="*/ 6 h 156"/>
                <a:gd name="T4" fmla="*/ 28 w 38"/>
                <a:gd name="T5" fmla="*/ 22 h 156"/>
                <a:gd name="T6" fmla="*/ 30 w 38"/>
                <a:gd name="T7" fmla="*/ 36 h 156"/>
                <a:gd name="T8" fmla="*/ 32 w 38"/>
                <a:gd name="T9" fmla="*/ 66 h 156"/>
                <a:gd name="T10" fmla="*/ 32 w 38"/>
                <a:gd name="T11" fmla="*/ 66 h 156"/>
                <a:gd name="T12" fmla="*/ 24 w 38"/>
                <a:gd name="T13" fmla="*/ 80 h 156"/>
                <a:gd name="T14" fmla="*/ 20 w 38"/>
                <a:gd name="T15" fmla="*/ 92 h 156"/>
                <a:gd name="T16" fmla="*/ 14 w 38"/>
                <a:gd name="T17" fmla="*/ 104 h 156"/>
                <a:gd name="T18" fmla="*/ 10 w 38"/>
                <a:gd name="T19" fmla="*/ 110 h 156"/>
                <a:gd name="T20" fmla="*/ 6 w 38"/>
                <a:gd name="T21" fmla="*/ 116 h 156"/>
                <a:gd name="T22" fmla="*/ 6 w 38"/>
                <a:gd name="T23" fmla="*/ 116 h 156"/>
                <a:gd name="T24" fmla="*/ 4 w 38"/>
                <a:gd name="T25" fmla="*/ 120 h 156"/>
                <a:gd name="T26" fmla="*/ 6 w 38"/>
                <a:gd name="T27" fmla="*/ 124 h 156"/>
                <a:gd name="T28" fmla="*/ 6 w 38"/>
                <a:gd name="T29" fmla="*/ 124 h 156"/>
                <a:gd name="T30" fmla="*/ 10 w 38"/>
                <a:gd name="T31" fmla="*/ 126 h 156"/>
                <a:gd name="T32" fmla="*/ 12 w 38"/>
                <a:gd name="T33" fmla="*/ 126 h 156"/>
                <a:gd name="T34" fmla="*/ 20 w 38"/>
                <a:gd name="T35" fmla="*/ 124 h 156"/>
                <a:gd name="T36" fmla="*/ 20 w 38"/>
                <a:gd name="T37" fmla="*/ 124 h 156"/>
                <a:gd name="T38" fmla="*/ 16 w 38"/>
                <a:gd name="T39" fmla="*/ 132 h 156"/>
                <a:gd name="T40" fmla="*/ 12 w 38"/>
                <a:gd name="T41" fmla="*/ 140 h 156"/>
                <a:gd name="T42" fmla="*/ 0 w 38"/>
                <a:gd name="T43" fmla="*/ 152 h 156"/>
                <a:gd name="T44" fmla="*/ 0 w 38"/>
                <a:gd name="T45" fmla="*/ 152 h 156"/>
                <a:gd name="T46" fmla="*/ 2 w 38"/>
                <a:gd name="T47" fmla="*/ 154 h 156"/>
                <a:gd name="T48" fmla="*/ 4 w 38"/>
                <a:gd name="T49" fmla="*/ 156 h 156"/>
                <a:gd name="T50" fmla="*/ 4 w 38"/>
                <a:gd name="T51" fmla="*/ 156 h 156"/>
                <a:gd name="T52" fmla="*/ 12 w 38"/>
                <a:gd name="T53" fmla="*/ 148 h 156"/>
                <a:gd name="T54" fmla="*/ 18 w 38"/>
                <a:gd name="T55" fmla="*/ 140 h 156"/>
                <a:gd name="T56" fmla="*/ 24 w 38"/>
                <a:gd name="T57" fmla="*/ 130 h 156"/>
                <a:gd name="T58" fmla="*/ 28 w 38"/>
                <a:gd name="T59" fmla="*/ 120 h 156"/>
                <a:gd name="T60" fmla="*/ 28 w 38"/>
                <a:gd name="T61" fmla="*/ 120 h 156"/>
                <a:gd name="T62" fmla="*/ 24 w 38"/>
                <a:gd name="T63" fmla="*/ 118 h 156"/>
                <a:gd name="T64" fmla="*/ 18 w 38"/>
                <a:gd name="T65" fmla="*/ 118 h 156"/>
                <a:gd name="T66" fmla="*/ 10 w 38"/>
                <a:gd name="T67" fmla="*/ 120 h 156"/>
                <a:gd name="T68" fmla="*/ 10 w 38"/>
                <a:gd name="T69" fmla="*/ 120 h 156"/>
                <a:gd name="T70" fmla="*/ 14 w 38"/>
                <a:gd name="T71" fmla="*/ 114 h 156"/>
                <a:gd name="T72" fmla="*/ 16 w 38"/>
                <a:gd name="T73" fmla="*/ 110 h 156"/>
                <a:gd name="T74" fmla="*/ 24 w 38"/>
                <a:gd name="T75" fmla="*/ 100 h 156"/>
                <a:gd name="T76" fmla="*/ 24 w 38"/>
                <a:gd name="T77" fmla="*/ 100 h 156"/>
                <a:gd name="T78" fmla="*/ 24 w 38"/>
                <a:gd name="T79" fmla="*/ 92 h 156"/>
                <a:gd name="T80" fmla="*/ 28 w 38"/>
                <a:gd name="T81" fmla="*/ 86 h 156"/>
                <a:gd name="T82" fmla="*/ 32 w 38"/>
                <a:gd name="T83" fmla="*/ 80 h 156"/>
                <a:gd name="T84" fmla="*/ 34 w 38"/>
                <a:gd name="T85" fmla="*/ 74 h 156"/>
                <a:gd name="T86" fmla="*/ 34 w 38"/>
                <a:gd name="T87" fmla="*/ 74 h 156"/>
                <a:gd name="T88" fmla="*/ 38 w 38"/>
                <a:gd name="T89" fmla="*/ 66 h 156"/>
                <a:gd name="T90" fmla="*/ 36 w 38"/>
                <a:gd name="T91" fmla="*/ 60 h 156"/>
                <a:gd name="T92" fmla="*/ 36 w 38"/>
                <a:gd name="T93" fmla="*/ 54 h 156"/>
                <a:gd name="T94" fmla="*/ 36 w 38"/>
                <a:gd name="T95" fmla="*/ 46 h 156"/>
                <a:gd name="T96" fmla="*/ 36 w 38"/>
                <a:gd name="T97" fmla="*/ 46 h 156"/>
                <a:gd name="T98" fmla="*/ 34 w 38"/>
                <a:gd name="T99" fmla="*/ 26 h 156"/>
                <a:gd name="T100" fmla="*/ 30 w 38"/>
                <a:gd name="T101" fmla="*/ 6 h 156"/>
                <a:gd name="T102" fmla="*/ 30 w 38"/>
                <a:gd name="T103" fmla="*/ 6 h 156"/>
                <a:gd name="T104" fmla="*/ 30 w 38"/>
                <a:gd name="T105" fmla="*/ 0 h 156"/>
                <a:gd name="T106" fmla="*/ 30 w 38"/>
                <a:gd name="T107" fmla="*/ 0 h 156"/>
                <a:gd name="T108" fmla="*/ 26 w 38"/>
                <a:gd name="T109" fmla="*/ 0 h 156"/>
                <a:gd name="T110" fmla="*/ 26 w 38"/>
                <a:gd name="T111" fmla="*/ 0 h 156"/>
                <a:gd name="T112" fmla="*/ 24 w 38"/>
                <a:gd name="T113" fmla="*/ 0 h 156"/>
                <a:gd name="T114" fmla="*/ 24 w 38"/>
                <a:gd name="T115" fmla="*/ 2 h 156"/>
                <a:gd name="T116" fmla="*/ 24 w 38"/>
                <a:gd name="T117" fmla="*/ 4 h 156"/>
                <a:gd name="T118" fmla="*/ 26 w 38"/>
                <a:gd name="T119" fmla="*/ 6 h 156"/>
                <a:gd name="T120" fmla="*/ 26 w 38"/>
                <a:gd name="T121" fmla="*/ 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8" h="156">
                  <a:moveTo>
                    <a:pt x="26" y="6"/>
                  </a:moveTo>
                  <a:lnTo>
                    <a:pt x="26" y="6"/>
                  </a:lnTo>
                  <a:lnTo>
                    <a:pt x="28" y="22"/>
                  </a:lnTo>
                  <a:lnTo>
                    <a:pt x="30" y="36"/>
                  </a:lnTo>
                  <a:lnTo>
                    <a:pt x="32" y="66"/>
                  </a:lnTo>
                  <a:lnTo>
                    <a:pt x="32" y="66"/>
                  </a:lnTo>
                  <a:lnTo>
                    <a:pt x="24" y="80"/>
                  </a:lnTo>
                  <a:lnTo>
                    <a:pt x="20" y="92"/>
                  </a:lnTo>
                  <a:lnTo>
                    <a:pt x="14" y="104"/>
                  </a:lnTo>
                  <a:lnTo>
                    <a:pt x="10" y="110"/>
                  </a:lnTo>
                  <a:lnTo>
                    <a:pt x="6" y="116"/>
                  </a:lnTo>
                  <a:lnTo>
                    <a:pt x="6" y="116"/>
                  </a:lnTo>
                  <a:lnTo>
                    <a:pt x="4" y="120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10" y="126"/>
                  </a:lnTo>
                  <a:lnTo>
                    <a:pt x="12" y="126"/>
                  </a:lnTo>
                  <a:lnTo>
                    <a:pt x="20" y="124"/>
                  </a:lnTo>
                  <a:lnTo>
                    <a:pt x="20" y="124"/>
                  </a:lnTo>
                  <a:lnTo>
                    <a:pt x="16" y="132"/>
                  </a:lnTo>
                  <a:lnTo>
                    <a:pt x="12" y="140"/>
                  </a:lnTo>
                  <a:lnTo>
                    <a:pt x="0" y="152"/>
                  </a:lnTo>
                  <a:lnTo>
                    <a:pt x="0" y="152"/>
                  </a:lnTo>
                  <a:lnTo>
                    <a:pt x="2" y="154"/>
                  </a:lnTo>
                  <a:lnTo>
                    <a:pt x="4" y="156"/>
                  </a:lnTo>
                  <a:lnTo>
                    <a:pt x="4" y="156"/>
                  </a:lnTo>
                  <a:lnTo>
                    <a:pt x="12" y="148"/>
                  </a:lnTo>
                  <a:lnTo>
                    <a:pt x="18" y="140"/>
                  </a:lnTo>
                  <a:lnTo>
                    <a:pt x="24" y="130"/>
                  </a:lnTo>
                  <a:lnTo>
                    <a:pt x="28" y="120"/>
                  </a:lnTo>
                  <a:lnTo>
                    <a:pt x="28" y="120"/>
                  </a:lnTo>
                  <a:lnTo>
                    <a:pt x="24" y="118"/>
                  </a:lnTo>
                  <a:lnTo>
                    <a:pt x="18" y="118"/>
                  </a:lnTo>
                  <a:lnTo>
                    <a:pt x="10" y="120"/>
                  </a:lnTo>
                  <a:lnTo>
                    <a:pt x="10" y="120"/>
                  </a:lnTo>
                  <a:lnTo>
                    <a:pt x="14" y="114"/>
                  </a:lnTo>
                  <a:lnTo>
                    <a:pt x="16" y="110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4" y="92"/>
                  </a:lnTo>
                  <a:lnTo>
                    <a:pt x="28" y="86"/>
                  </a:lnTo>
                  <a:lnTo>
                    <a:pt x="32" y="80"/>
                  </a:lnTo>
                  <a:lnTo>
                    <a:pt x="34" y="74"/>
                  </a:lnTo>
                  <a:lnTo>
                    <a:pt x="34" y="74"/>
                  </a:lnTo>
                  <a:lnTo>
                    <a:pt x="38" y="66"/>
                  </a:lnTo>
                  <a:lnTo>
                    <a:pt x="36" y="60"/>
                  </a:lnTo>
                  <a:lnTo>
                    <a:pt x="36" y="54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4" y="2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6" y="6"/>
                  </a:lnTo>
                  <a:lnTo>
                    <a:pt x="2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9" name="Freeform 276"/>
            <p:cNvSpPr>
              <a:spLocks/>
            </p:cNvSpPr>
            <p:nvPr/>
          </p:nvSpPr>
          <p:spPr bwMode="auto">
            <a:xfrm>
              <a:off x="2745" y="2397"/>
              <a:ext cx="52" cy="84"/>
            </a:xfrm>
            <a:custGeom>
              <a:avLst/>
              <a:gdLst>
                <a:gd name="T0" fmla="*/ 16 w 52"/>
                <a:gd name="T1" fmla="*/ 76 h 84"/>
                <a:gd name="T2" fmla="*/ 16 w 52"/>
                <a:gd name="T3" fmla="*/ 76 h 84"/>
                <a:gd name="T4" fmla="*/ 16 w 52"/>
                <a:gd name="T5" fmla="*/ 74 h 84"/>
                <a:gd name="T6" fmla="*/ 16 w 52"/>
                <a:gd name="T7" fmla="*/ 68 h 84"/>
                <a:gd name="T8" fmla="*/ 14 w 52"/>
                <a:gd name="T9" fmla="*/ 56 h 84"/>
                <a:gd name="T10" fmla="*/ 10 w 52"/>
                <a:gd name="T11" fmla="*/ 44 h 84"/>
                <a:gd name="T12" fmla="*/ 10 w 52"/>
                <a:gd name="T13" fmla="*/ 36 h 84"/>
                <a:gd name="T14" fmla="*/ 10 w 52"/>
                <a:gd name="T15" fmla="*/ 36 h 84"/>
                <a:gd name="T16" fmla="*/ 14 w 52"/>
                <a:gd name="T17" fmla="*/ 38 h 84"/>
                <a:gd name="T18" fmla="*/ 18 w 52"/>
                <a:gd name="T19" fmla="*/ 42 h 84"/>
                <a:gd name="T20" fmla="*/ 22 w 52"/>
                <a:gd name="T21" fmla="*/ 52 h 84"/>
                <a:gd name="T22" fmla="*/ 26 w 52"/>
                <a:gd name="T23" fmla="*/ 74 h 84"/>
                <a:gd name="T24" fmla="*/ 26 w 52"/>
                <a:gd name="T25" fmla="*/ 74 h 84"/>
                <a:gd name="T26" fmla="*/ 28 w 52"/>
                <a:gd name="T27" fmla="*/ 72 h 84"/>
                <a:gd name="T28" fmla="*/ 28 w 52"/>
                <a:gd name="T29" fmla="*/ 68 h 84"/>
                <a:gd name="T30" fmla="*/ 26 w 52"/>
                <a:gd name="T31" fmla="*/ 52 h 84"/>
                <a:gd name="T32" fmla="*/ 24 w 52"/>
                <a:gd name="T33" fmla="*/ 32 h 84"/>
                <a:gd name="T34" fmla="*/ 20 w 52"/>
                <a:gd name="T35" fmla="*/ 14 h 84"/>
                <a:gd name="T36" fmla="*/ 22 w 52"/>
                <a:gd name="T37" fmla="*/ 14 h 84"/>
                <a:gd name="T38" fmla="*/ 22 w 52"/>
                <a:gd name="T39" fmla="*/ 14 h 84"/>
                <a:gd name="T40" fmla="*/ 26 w 52"/>
                <a:gd name="T41" fmla="*/ 22 h 84"/>
                <a:gd name="T42" fmla="*/ 32 w 52"/>
                <a:gd name="T43" fmla="*/ 32 h 84"/>
                <a:gd name="T44" fmla="*/ 42 w 52"/>
                <a:gd name="T45" fmla="*/ 56 h 84"/>
                <a:gd name="T46" fmla="*/ 48 w 52"/>
                <a:gd name="T47" fmla="*/ 76 h 84"/>
                <a:gd name="T48" fmla="*/ 52 w 52"/>
                <a:gd name="T49" fmla="*/ 84 h 84"/>
                <a:gd name="T50" fmla="*/ 52 w 52"/>
                <a:gd name="T51" fmla="*/ 84 h 84"/>
                <a:gd name="T52" fmla="*/ 52 w 52"/>
                <a:gd name="T53" fmla="*/ 70 h 84"/>
                <a:gd name="T54" fmla="*/ 50 w 52"/>
                <a:gd name="T55" fmla="*/ 56 h 84"/>
                <a:gd name="T56" fmla="*/ 46 w 52"/>
                <a:gd name="T57" fmla="*/ 44 h 84"/>
                <a:gd name="T58" fmla="*/ 40 w 52"/>
                <a:gd name="T59" fmla="*/ 32 h 84"/>
                <a:gd name="T60" fmla="*/ 26 w 52"/>
                <a:gd name="T61" fmla="*/ 12 h 84"/>
                <a:gd name="T62" fmla="*/ 14 w 52"/>
                <a:gd name="T63" fmla="*/ 0 h 84"/>
                <a:gd name="T64" fmla="*/ 14 w 52"/>
                <a:gd name="T65" fmla="*/ 0 h 84"/>
                <a:gd name="T66" fmla="*/ 14 w 52"/>
                <a:gd name="T67" fmla="*/ 2 h 84"/>
                <a:gd name="T68" fmla="*/ 14 w 52"/>
                <a:gd name="T69" fmla="*/ 6 h 84"/>
                <a:gd name="T70" fmla="*/ 16 w 52"/>
                <a:gd name="T71" fmla="*/ 18 h 84"/>
                <a:gd name="T72" fmla="*/ 20 w 52"/>
                <a:gd name="T73" fmla="*/ 36 h 84"/>
                <a:gd name="T74" fmla="*/ 20 w 52"/>
                <a:gd name="T75" fmla="*/ 36 h 84"/>
                <a:gd name="T76" fmla="*/ 10 w 52"/>
                <a:gd name="T77" fmla="*/ 30 h 84"/>
                <a:gd name="T78" fmla="*/ 6 w 52"/>
                <a:gd name="T79" fmla="*/ 28 h 84"/>
                <a:gd name="T80" fmla="*/ 0 w 52"/>
                <a:gd name="T81" fmla="*/ 28 h 84"/>
                <a:gd name="T82" fmla="*/ 0 w 52"/>
                <a:gd name="T83" fmla="*/ 28 h 84"/>
                <a:gd name="T84" fmla="*/ 2 w 52"/>
                <a:gd name="T85" fmla="*/ 38 h 84"/>
                <a:gd name="T86" fmla="*/ 6 w 52"/>
                <a:gd name="T87" fmla="*/ 54 h 84"/>
                <a:gd name="T88" fmla="*/ 12 w 52"/>
                <a:gd name="T89" fmla="*/ 70 h 84"/>
                <a:gd name="T90" fmla="*/ 16 w 52"/>
                <a:gd name="T91" fmla="*/ 76 h 84"/>
                <a:gd name="T92" fmla="*/ 16 w 52"/>
                <a:gd name="T93" fmla="*/ 76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2" h="84">
                  <a:moveTo>
                    <a:pt x="16" y="76"/>
                  </a:moveTo>
                  <a:lnTo>
                    <a:pt x="16" y="76"/>
                  </a:lnTo>
                  <a:lnTo>
                    <a:pt x="16" y="74"/>
                  </a:lnTo>
                  <a:lnTo>
                    <a:pt x="16" y="68"/>
                  </a:lnTo>
                  <a:lnTo>
                    <a:pt x="14" y="56"/>
                  </a:lnTo>
                  <a:lnTo>
                    <a:pt x="10" y="44"/>
                  </a:lnTo>
                  <a:lnTo>
                    <a:pt x="10" y="36"/>
                  </a:lnTo>
                  <a:lnTo>
                    <a:pt x="10" y="36"/>
                  </a:lnTo>
                  <a:lnTo>
                    <a:pt x="14" y="38"/>
                  </a:lnTo>
                  <a:lnTo>
                    <a:pt x="18" y="42"/>
                  </a:lnTo>
                  <a:lnTo>
                    <a:pt x="22" y="52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8" y="72"/>
                  </a:lnTo>
                  <a:lnTo>
                    <a:pt x="28" y="68"/>
                  </a:lnTo>
                  <a:lnTo>
                    <a:pt x="26" y="52"/>
                  </a:lnTo>
                  <a:lnTo>
                    <a:pt x="24" y="32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6" y="22"/>
                  </a:lnTo>
                  <a:lnTo>
                    <a:pt x="32" y="32"/>
                  </a:lnTo>
                  <a:lnTo>
                    <a:pt x="42" y="56"/>
                  </a:lnTo>
                  <a:lnTo>
                    <a:pt x="48" y="76"/>
                  </a:lnTo>
                  <a:lnTo>
                    <a:pt x="52" y="84"/>
                  </a:lnTo>
                  <a:lnTo>
                    <a:pt x="52" y="84"/>
                  </a:lnTo>
                  <a:lnTo>
                    <a:pt x="52" y="70"/>
                  </a:lnTo>
                  <a:lnTo>
                    <a:pt x="50" y="56"/>
                  </a:lnTo>
                  <a:lnTo>
                    <a:pt x="46" y="44"/>
                  </a:lnTo>
                  <a:lnTo>
                    <a:pt x="40" y="32"/>
                  </a:lnTo>
                  <a:lnTo>
                    <a:pt x="26" y="12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4" y="6"/>
                  </a:lnTo>
                  <a:lnTo>
                    <a:pt x="16" y="18"/>
                  </a:lnTo>
                  <a:lnTo>
                    <a:pt x="20" y="36"/>
                  </a:lnTo>
                  <a:lnTo>
                    <a:pt x="20" y="36"/>
                  </a:lnTo>
                  <a:lnTo>
                    <a:pt x="10" y="30"/>
                  </a:lnTo>
                  <a:lnTo>
                    <a:pt x="6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38"/>
                  </a:lnTo>
                  <a:lnTo>
                    <a:pt x="6" y="54"/>
                  </a:lnTo>
                  <a:lnTo>
                    <a:pt x="12" y="70"/>
                  </a:lnTo>
                  <a:lnTo>
                    <a:pt x="16" y="76"/>
                  </a:lnTo>
                  <a:lnTo>
                    <a:pt x="16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0" name="Freeform 277"/>
            <p:cNvSpPr>
              <a:spLocks/>
            </p:cNvSpPr>
            <p:nvPr/>
          </p:nvSpPr>
          <p:spPr bwMode="auto">
            <a:xfrm>
              <a:off x="2875" y="2349"/>
              <a:ext cx="26" cy="52"/>
            </a:xfrm>
            <a:custGeom>
              <a:avLst/>
              <a:gdLst>
                <a:gd name="T0" fmla="*/ 0 w 26"/>
                <a:gd name="T1" fmla="*/ 32 h 52"/>
                <a:gd name="T2" fmla="*/ 0 w 26"/>
                <a:gd name="T3" fmla="*/ 32 h 52"/>
                <a:gd name="T4" fmla="*/ 2 w 26"/>
                <a:gd name="T5" fmla="*/ 32 h 52"/>
                <a:gd name="T6" fmla="*/ 4 w 26"/>
                <a:gd name="T7" fmla="*/ 34 h 52"/>
                <a:gd name="T8" fmla="*/ 6 w 26"/>
                <a:gd name="T9" fmla="*/ 40 h 52"/>
                <a:gd name="T10" fmla="*/ 6 w 26"/>
                <a:gd name="T11" fmla="*/ 52 h 52"/>
                <a:gd name="T12" fmla="*/ 6 w 26"/>
                <a:gd name="T13" fmla="*/ 52 h 52"/>
                <a:gd name="T14" fmla="*/ 10 w 26"/>
                <a:gd name="T15" fmla="*/ 44 h 52"/>
                <a:gd name="T16" fmla="*/ 16 w 26"/>
                <a:gd name="T17" fmla="*/ 32 h 52"/>
                <a:gd name="T18" fmla="*/ 26 w 26"/>
                <a:gd name="T19" fmla="*/ 6 h 52"/>
                <a:gd name="T20" fmla="*/ 26 w 26"/>
                <a:gd name="T21" fmla="*/ 6 h 52"/>
                <a:gd name="T22" fmla="*/ 26 w 26"/>
                <a:gd name="T23" fmla="*/ 2 h 52"/>
                <a:gd name="T24" fmla="*/ 22 w 26"/>
                <a:gd name="T25" fmla="*/ 0 h 52"/>
                <a:gd name="T26" fmla="*/ 22 w 26"/>
                <a:gd name="T27" fmla="*/ 0 h 52"/>
                <a:gd name="T28" fmla="*/ 20 w 26"/>
                <a:gd name="T29" fmla="*/ 4 h 52"/>
                <a:gd name="T30" fmla="*/ 16 w 26"/>
                <a:gd name="T31" fmla="*/ 4 h 52"/>
                <a:gd name="T32" fmla="*/ 10 w 26"/>
                <a:gd name="T33" fmla="*/ 4 h 52"/>
                <a:gd name="T34" fmla="*/ 0 w 26"/>
                <a:gd name="T35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" h="52">
                  <a:moveTo>
                    <a:pt x="0" y="32"/>
                  </a:moveTo>
                  <a:lnTo>
                    <a:pt x="0" y="32"/>
                  </a:lnTo>
                  <a:lnTo>
                    <a:pt x="2" y="32"/>
                  </a:lnTo>
                  <a:lnTo>
                    <a:pt x="4" y="34"/>
                  </a:lnTo>
                  <a:lnTo>
                    <a:pt x="6" y="40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10" y="44"/>
                  </a:lnTo>
                  <a:lnTo>
                    <a:pt x="16" y="32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6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0" y="4"/>
                  </a:lnTo>
                  <a:lnTo>
                    <a:pt x="16" y="4"/>
                  </a:lnTo>
                  <a:lnTo>
                    <a:pt x="10" y="4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1" name="Freeform 278"/>
            <p:cNvSpPr>
              <a:spLocks/>
            </p:cNvSpPr>
            <p:nvPr/>
          </p:nvSpPr>
          <p:spPr bwMode="auto">
            <a:xfrm>
              <a:off x="2901" y="2329"/>
              <a:ext cx="70" cy="98"/>
            </a:xfrm>
            <a:custGeom>
              <a:avLst/>
              <a:gdLst>
                <a:gd name="T0" fmla="*/ 0 w 70"/>
                <a:gd name="T1" fmla="*/ 98 h 98"/>
                <a:gd name="T2" fmla="*/ 0 w 70"/>
                <a:gd name="T3" fmla="*/ 98 h 98"/>
                <a:gd name="T4" fmla="*/ 4 w 70"/>
                <a:gd name="T5" fmla="*/ 88 h 98"/>
                <a:gd name="T6" fmla="*/ 8 w 70"/>
                <a:gd name="T7" fmla="*/ 76 h 98"/>
                <a:gd name="T8" fmla="*/ 14 w 70"/>
                <a:gd name="T9" fmla="*/ 66 h 98"/>
                <a:gd name="T10" fmla="*/ 18 w 70"/>
                <a:gd name="T11" fmla="*/ 62 h 98"/>
                <a:gd name="T12" fmla="*/ 22 w 70"/>
                <a:gd name="T13" fmla="*/ 60 h 98"/>
                <a:gd name="T14" fmla="*/ 22 w 70"/>
                <a:gd name="T15" fmla="*/ 60 h 98"/>
                <a:gd name="T16" fmla="*/ 24 w 70"/>
                <a:gd name="T17" fmla="*/ 64 h 98"/>
                <a:gd name="T18" fmla="*/ 24 w 70"/>
                <a:gd name="T19" fmla="*/ 72 h 98"/>
                <a:gd name="T20" fmla="*/ 26 w 70"/>
                <a:gd name="T21" fmla="*/ 90 h 98"/>
                <a:gd name="T22" fmla="*/ 26 w 70"/>
                <a:gd name="T23" fmla="*/ 90 h 98"/>
                <a:gd name="T24" fmla="*/ 28 w 70"/>
                <a:gd name="T25" fmla="*/ 90 h 98"/>
                <a:gd name="T26" fmla="*/ 30 w 70"/>
                <a:gd name="T27" fmla="*/ 90 h 98"/>
                <a:gd name="T28" fmla="*/ 32 w 70"/>
                <a:gd name="T29" fmla="*/ 92 h 98"/>
                <a:gd name="T30" fmla="*/ 32 w 70"/>
                <a:gd name="T31" fmla="*/ 92 h 98"/>
                <a:gd name="T32" fmla="*/ 34 w 70"/>
                <a:gd name="T33" fmla="*/ 96 h 98"/>
                <a:gd name="T34" fmla="*/ 34 w 70"/>
                <a:gd name="T35" fmla="*/ 96 h 98"/>
                <a:gd name="T36" fmla="*/ 42 w 70"/>
                <a:gd name="T37" fmla="*/ 44 h 98"/>
                <a:gd name="T38" fmla="*/ 46 w 70"/>
                <a:gd name="T39" fmla="*/ 20 h 98"/>
                <a:gd name="T40" fmla="*/ 50 w 70"/>
                <a:gd name="T41" fmla="*/ 14 h 98"/>
                <a:gd name="T42" fmla="*/ 52 w 70"/>
                <a:gd name="T43" fmla="*/ 12 h 98"/>
                <a:gd name="T44" fmla="*/ 52 w 70"/>
                <a:gd name="T45" fmla="*/ 12 h 98"/>
                <a:gd name="T46" fmla="*/ 68 w 70"/>
                <a:gd name="T47" fmla="*/ 70 h 98"/>
                <a:gd name="T48" fmla="*/ 68 w 70"/>
                <a:gd name="T49" fmla="*/ 70 h 98"/>
                <a:gd name="T50" fmla="*/ 68 w 70"/>
                <a:gd name="T51" fmla="*/ 68 h 98"/>
                <a:gd name="T52" fmla="*/ 70 w 70"/>
                <a:gd name="T53" fmla="*/ 64 h 98"/>
                <a:gd name="T54" fmla="*/ 68 w 70"/>
                <a:gd name="T55" fmla="*/ 62 h 98"/>
                <a:gd name="T56" fmla="*/ 66 w 70"/>
                <a:gd name="T57" fmla="*/ 62 h 98"/>
                <a:gd name="T58" fmla="*/ 66 w 70"/>
                <a:gd name="T59" fmla="*/ 62 h 98"/>
                <a:gd name="T60" fmla="*/ 66 w 70"/>
                <a:gd name="T61" fmla="*/ 54 h 98"/>
                <a:gd name="T62" fmla="*/ 68 w 70"/>
                <a:gd name="T63" fmla="*/ 48 h 98"/>
                <a:gd name="T64" fmla="*/ 68 w 70"/>
                <a:gd name="T65" fmla="*/ 48 h 98"/>
                <a:gd name="T66" fmla="*/ 64 w 70"/>
                <a:gd name="T67" fmla="*/ 46 h 98"/>
                <a:gd name="T68" fmla="*/ 64 w 70"/>
                <a:gd name="T69" fmla="*/ 46 h 98"/>
                <a:gd name="T70" fmla="*/ 62 w 70"/>
                <a:gd name="T71" fmla="*/ 40 h 98"/>
                <a:gd name="T72" fmla="*/ 62 w 70"/>
                <a:gd name="T73" fmla="*/ 40 h 98"/>
                <a:gd name="T74" fmla="*/ 64 w 70"/>
                <a:gd name="T75" fmla="*/ 26 h 98"/>
                <a:gd name="T76" fmla="*/ 66 w 70"/>
                <a:gd name="T77" fmla="*/ 20 h 98"/>
                <a:gd name="T78" fmla="*/ 64 w 70"/>
                <a:gd name="T79" fmla="*/ 12 h 98"/>
                <a:gd name="T80" fmla="*/ 64 w 70"/>
                <a:gd name="T81" fmla="*/ 12 h 98"/>
                <a:gd name="T82" fmla="*/ 66 w 70"/>
                <a:gd name="T83" fmla="*/ 8 h 98"/>
                <a:gd name="T84" fmla="*/ 66 w 70"/>
                <a:gd name="T85" fmla="*/ 6 h 98"/>
                <a:gd name="T86" fmla="*/ 62 w 70"/>
                <a:gd name="T87" fmla="*/ 4 h 98"/>
                <a:gd name="T88" fmla="*/ 56 w 70"/>
                <a:gd name="T89" fmla="*/ 4 h 98"/>
                <a:gd name="T90" fmla="*/ 54 w 70"/>
                <a:gd name="T91" fmla="*/ 2 h 98"/>
                <a:gd name="T92" fmla="*/ 52 w 70"/>
                <a:gd name="T93" fmla="*/ 0 h 98"/>
                <a:gd name="T94" fmla="*/ 52 w 70"/>
                <a:gd name="T95" fmla="*/ 0 h 98"/>
                <a:gd name="T96" fmla="*/ 48 w 70"/>
                <a:gd name="T97" fmla="*/ 6 h 98"/>
                <a:gd name="T98" fmla="*/ 46 w 70"/>
                <a:gd name="T99" fmla="*/ 10 h 98"/>
                <a:gd name="T100" fmla="*/ 42 w 70"/>
                <a:gd name="T101" fmla="*/ 12 h 98"/>
                <a:gd name="T102" fmla="*/ 36 w 70"/>
                <a:gd name="T103" fmla="*/ 8 h 98"/>
                <a:gd name="T104" fmla="*/ 36 w 70"/>
                <a:gd name="T105" fmla="*/ 8 h 98"/>
                <a:gd name="T106" fmla="*/ 28 w 70"/>
                <a:gd name="T107" fmla="*/ 18 h 98"/>
                <a:gd name="T108" fmla="*/ 18 w 70"/>
                <a:gd name="T109" fmla="*/ 26 h 98"/>
                <a:gd name="T110" fmla="*/ 18 w 70"/>
                <a:gd name="T111" fmla="*/ 26 h 98"/>
                <a:gd name="T112" fmla="*/ 0 w 70"/>
                <a:gd name="T113" fmla="*/ 98 h 98"/>
                <a:gd name="T114" fmla="*/ 0 w 70"/>
                <a:gd name="T115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0" h="98">
                  <a:moveTo>
                    <a:pt x="0" y="98"/>
                  </a:moveTo>
                  <a:lnTo>
                    <a:pt x="0" y="98"/>
                  </a:lnTo>
                  <a:lnTo>
                    <a:pt x="4" y="88"/>
                  </a:lnTo>
                  <a:lnTo>
                    <a:pt x="8" y="76"/>
                  </a:lnTo>
                  <a:lnTo>
                    <a:pt x="14" y="66"/>
                  </a:lnTo>
                  <a:lnTo>
                    <a:pt x="18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4" y="64"/>
                  </a:lnTo>
                  <a:lnTo>
                    <a:pt x="24" y="7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0" y="90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34" y="96"/>
                  </a:lnTo>
                  <a:lnTo>
                    <a:pt x="34" y="96"/>
                  </a:lnTo>
                  <a:lnTo>
                    <a:pt x="42" y="44"/>
                  </a:lnTo>
                  <a:lnTo>
                    <a:pt x="46" y="20"/>
                  </a:lnTo>
                  <a:lnTo>
                    <a:pt x="50" y="14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68" y="70"/>
                  </a:lnTo>
                  <a:lnTo>
                    <a:pt x="68" y="70"/>
                  </a:lnTo>
                  <a:lnTo>
                    <a:pt x="68" y="68"/>
                  </a:lnTo>
                  <a:lnTo>
                    <a:pt x="70" y="64"/>
                  </a:lnTo>
                  <a:lnTo>
                    <a:pt x="68" y="62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6" y="54"/>
                  </a:lnTo>
                  <a:lnTo>
                    <a:pt x="68" y="48"/>
                  </a:lnTo>
                  <a:lnTo>
                    <a:pt x="68" y="48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2" y="40"/>
                  </a:lnTo>
                  <a:lnTo>
                    <a:pt x="62" y="40"/>
                  </a:lnTo>
                  <a:lnTo>
                    <a:pt x="64" y="26"/>
                  </a:lnTo>
                  <a:lnTo>
                    <a:pt x="66" y="20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6" y="8"/>
                  </a:lnTo>
                  <a:lnTo>
                    <a:pt x="66" y="6"/>
                  </a:lnTo>
                  <a:lnTo>
                    <a:pt x="62" y="4"/>
                  </a:lnTo>
                  <a:lnTo>
                    <a:pt x="56" y="4"/>
                  </a:lnTo>
                  <a:lnTo>
                    <a:pt x="54" y="2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48" y="6"/>
                  </a:lnTo>
                  <a:lnTo>
                    <a:pt x="46" y="10"/>
                  </a:lnTo>
                  <a:lnTo>
                    <a:pt x="42" y="12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28" y="18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0" y="98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2" name="Freeform 279"/>
            <p:cNvSpPr>
              <a:spLocks/>
            </p:cNvSpPr>
            <p:nvPr/>
          </p:nvSpPr>
          <p:spPr bwMode="auto">
            <a:xfrm>
              <a:off x="3131" y="2067"/>
              <a:ext cx="12" cy="42"/>
            </a:xfrm>
            <a:custGeom>
              <a:avLst/>
              <a:gdLst>
                <a:gd name="T0" fmla="*/ 0 w 12"/>
                <a:gd name="T1" fmla="*/ 22 h 42"/>
                <a:gd name="T2" fmla="*/ 0 w 12"/>
                <a:gd name="T3" fmla="*/ 22 h 42"/>
                <a:gd name="T4" fmla="*/ 0 w 12"/>
                <a:gd name="T5" fmla="*/ 26 h 42"/>
                <a:gd name="T6" fmla="*/ 0 w 12"/>
                <a:gd name="T7" fmla="*/ 30 h 42"/>
                <a:gd name="T8" fmla="*/ 0 w 12"/>
                <a:gd name="T9" fmla="*/ 34 h 42"/>
                <a:gd name="T10" fmla="*/ 0 w 12"/>
                <a:gd name="T11" fmla="*/ 38 h 42"/>
                <a:gd name="T12" fmla="*/ 0 w 12"/>
                <a:gd name="T13" fmla="*/ 38 h 42"/>
                <a:gd name="T14" fmla="*/ 2 w 12"/>
                <a:gd name="T15" fmla="*/ 42 h 42"/>
                <a:gd name="T16" fmla="*/ 6 w 12"/>
                <a:gd name="T17" fmla="*/ 42 h 42"/>
                <a:gd name="T18" fmla="*/ 6 w 12"/>
                <a:gd name="T19" fmla="*/ 42 h 42"/>
                <a:gd name="T20" fmla="*/ 8 w 12"/>
                <a:gd name="T21" fmla="*/ 40 h 42"/>
                <a:gd name="T22" fmla="*/ 8 w 12"/>
                <a:gd name="T23" fmla="*/ 38 h 42"/>
                <a:gd name="T24" fmla="*/ 6 w 12"/>
                <a:gd name="T25" fmla="*/ 32 h 42"/>
                <a:gd name="T26" fmla="*/ 4 w 12"/>
                <a:gd name="T27" fmla="*/ 28 h 42"/>
                <a:gd name="T28" fmla="*/ 4 w 12"/>
                <a:gd name="T29" fmla="*/ 26 h 42"/>
                <a:gd name="T30" fmla="*/ 8 w 12"/>
                <a:gd name="T31" fmla="*/ 24 h 42"/>
                <a:gd name="T32" fmla="*/ 12 w 12"/>
                <a:gd name="T33" fmla="*/ 22 h 42"/>
                <a:gd name="T34" fmla="*/ 12 w 12"/>
                <a:gd name="T35" fmla="*/ 22 h 42"/>
                <a:gd name="T36" fmla="*/ 12 w 12"/>
                <a:gd name="T37" fmla="*/ 20 h 42"/>
                <a:gd name="T38" fmla="*/ 12 w 12"/>
                <a:gd name="T39" fmla="*/ 16 h 42"/>
                <a:gd name="T40" fmla="*/ 8 w 12"/>
                <a:gd name="T41" fmla="*/ 10 h 42"/>
                <a:gd name="T42" fmla="*/ 6 w 12"/>
                <a:gd name="T43" fmla="*/ 6 h 42"/>
                <a:gd name="T44" fmla="*/ 8 w 12"/>
                <a:gd name="T45" fmla="*/ 2 h 42"/>
                <a:gd name="T46" fmla="*/ 10 w 12"/>
                <a:gd name="T47" fmla="*/ 0 h 42"/>
                <a:gd name="T48" fmla="*/ 10 w 12"/>
                <a:gd name="T49" fmla="*/ 0 h 42"/>
                <a:gd name="T50" fmla="*/ 8 w 12"/>
                <a:gd name="T51" fmla="*/ 0 h 42"/>
                <a:gd name="T52" fmla="*/ 2 w 12"/>
                <a:gd name="T53" fmla="*/ 2 h 42"/>
                <a:gd name="T54" fmla="*/ 2 w 12"/>
                <a:gd name="T55" fmla="*/ 2 h 42"/>
                <a:gd name="T56" fmla="*/ 0 w 12"/>
                <a:gd name="T57" fmla="*/ 4 h 42"/>
                <a:gd name="T58" fmla="*/ 0 w 12"/>
                <a:gd name="T59" fmla="*/ 8 h 42"/>
                <a:gd name="T60" fmla="*/ 4 w 12"/>
                <a:gd name="T61" fmla="*/ 14 h 42"/>
                <a:gd name="T62" fmla="*/ 6 w 12"/>
                <a:gd name="T63" fmla="*/ 18 h 42"/>
                <a:gd name="T64" fmla="*/ 4 w 12"/>
                <a:gd name="T65" fmla="*/ 20 h 42"/>
                <a:gd name="T66" fmla="*/ 0 w 12"/>
                <a:gd name="T67" fmla="*/ 22 h 42"/>
                <a:gd name="T68" fmla="*/ 0 w 12"/>
                <a:gd name="T69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" h="42">
                  <a:moveTo>
                    <a:pt x="0" y="22"/>
                  </a:moveTo>
                  <a:lnTo>
                    <a:pt x="0" y="22"/>
                  </a:lnTo>
                  <a:lnTo>
                    <a:pt x="0" y="26"/>
                  </a:lnTo>
                  <a:lnTo>
                    <a:pt x="0" y="30"/>
                  </a:lnTo>
                  <a:lnTo>
                    <a:pt x="0" y="34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6" y="32"/>
                  </a:lnTo>
                  <a:lnTo>
                    <a:pt x="4" y="28"/>
                  </a:lnTo>
                  <a:lnTo>
                    <a:pt x="4" y="26"/>
                  </a:lnTo>
                  <a:lnTo>
                    <a:pt x="8" y="24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8" y="10"/>
                  </a:lnTo>
                  <a:lnTo>
                    <a:pt x="6" y="6"/>
                  </a:lnTo>
                  <a:lnTo>
                    <a:pt x="8" y="2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4" y="14"/>
                  </a:lnTo>
                  <a:lnTo>
                    <a:pt x="6" y="18"/>
                  </a:lnTo>
                  <a:lnTo>
                    <a:pt x="4" y="20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3" name="Freeform 280"/>
            <p:cNvSpPr>
              <a:spLocks/>
            </p:cNvSpPr>
            <p:nvPr/>
          </p:nvSpPr>
          <p:spPr bwMode="auto">
            <a:xfrm>
              <a:off x="3105" y="2183"/>
              <a:ext cx="12" cy="16"/>
            </a:xfrm>
            <a:custGeom>
              <a:avLst/>
              <a:gdLst>
                <a:gd name="T0" fmla="*/ 0 w 12"/>
                <a:gd name="T1" fmla="*/ 14 h 16"/>
                <a:gd name="T2" fmla="*/ 0 w 12"/>
                <a:gd name="T3" fmla="*/ 14 h 16"/>
                <a:gd name="T4" fmla="*/ 2 w 12"/>
                <a:gd name="T5" fmla="*/ 16 h 16"/>
                <a:gd name="T6" fmla="*/ 4 w 12"/>
                <a:gd name="T7" fmla="*/ 14 h 16"/>
                <a:gd name="T8" fmla="*/ 8 w 12"/>
                <a:gd name="T9" fmla="*/ 12 h 16"/>
                <a:gd name="T10" fmla="*/ 8 w 12"/>
                <a:gd name="T11" fmla="*/ 12 h 16"/>
                <a:gd name="T12" fmla="*/ 12 w 12"/>
                <a:gd name="T13" fmla="*/ 6 h 16"/>
                <a:gd name="T14" fmla="*/ 12 w 12"/>
                <a:gd name="T15" fmla="*/ 2 h 16"/>
                <a:gd name="T16" fmla="*/ 12 w 12"/>
                <a:gd name="T17" fmla="*/ 0 h 16"/>
                <a:gd name="T18" fmla="*/ 12 w 12"/>
                <a:gd name="T19" fmla="*/ 0 h 16"/>
                <a:gd name="T20" fmla="*/ 8 w 12"/>
                <a:gd name="T21" fmla="*/ 2 h 16"/>
                <a:gd name="T22" fmla="*/ 6 w 12"/>
                <a:gd name="T23" fmla="*/ 6 h 16"/>
                <a:gd name="T24" fmla="*/ 4 w 12"/>
                <a:gd name="T25" fmla="*/ 8 h 16"/>
                <a:gd name="T26" fmla="*/ 0 w 12"/>
                <a:gd name="T27" fmla="*/ 10 h 16"/>
                <a:gd name="T28" fmla="*/ 0 w 12"/>
                <a:gd name="T29" fmla="*/ 10 h 16"/>
                <a:gd name="T30" fmla="*/ 0 w 12"/>
                <a:gd name="T31" fmla="*/ 12 h 16"/>
                <a:gd name="T32" fmla="*/ 0 w 12"/>
                <a:gd name="T33" fmla="*/ 14 h 16"/>
                <a:gd name="T34" fmla="*/ 0 w 12"/>
                <a:gd name="T35" fmla="*/ 1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" h="16">
                  <a:moveTo>
                    <a:pt x="0" y="14"/>
                  </a:moveTo>
                  <a:lnTo>
                    <a:pt x="0" y="14"/>
                  </a:lnTo>
                  <a:lnTo>
                    <a:pt x="2" y="16"/>
                  </a:lnTo>
                  <a:lnTo>
                    <a:pt x="4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12" y="6"/>
                  </a:lnTo>
                  <a:lnTo>
                    <a:pt x="12" y="2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6" y="6"/>
                  </a:lnTo>
                  <a:lnTo>
                    <a:pt x="4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4" name="Freeform 281"/>
            <p:cNvSpPr>
              <a:spLocks/>
            </p:cNvSpPr>
            <p:nvPr/>
          </p:nvSpPr>
          <p:spPr bwMode="auto">
            <a:xfrm>
              <a:off x="3137" y="2119"/>
              <a:ext cx="6" cy="12"/>
            </a:xfrm>
            <a:custGeom>
              <a:avLst/>
              <a:gdLst>
                <a:gd name="T0" fmla="*/ 0 w 6"/>
                <a:gd name="T1" fmla="*/ 12 h 12"/>
                <a:gd name="T2" fmla="*/ 0 w 6"/>
                <a:gd name="T3" fmla="*/ 12 h 12"/>
                <a:gd name="T4" fmla="*/ 2 w 6"/>
                <a:gd name="T5" fmla="*/ 12 h 12"/>
                <a:gd name="T6" fmla="*/ 4 w 6"/>
                <a:gd name="T7" fmla="*/ 12 h 12"/>
                <a:gd name="T8" fmla="*/ 6 w 6"/>
                <a:gd name="T9" fmla="*/ 6 h 12"/>
                <a:gd name="T10" fmla="*/ 6 w 6"/>
                <a:gd name="T11" fmla="*/ 6 h 12"/>
                <a:gd name="T12" fmla="*/ 6 w 6"/>
                <a:gd name="T13" fmla="*/ 4 h 12"/>
                <a:gd name="T14" fmla="*/ 6 w 6"/>
                <a:gd name="T15" fmla="*/ 0 h 12"/>
                <a:gd name="T16" fmla="*/ 6 w 6"/>
                <a:gd name="T17" fmla="*/ 0 h 12"/>
                <a:gd name="T18" fmla="*/ 4 w 6"/>
                <a:gd name="T19" fmla="*/ 0 h 12"/>
                <a:gd name="T20" fmla="*/ 2 w 6"/>
                <a:gd name="T21" fmla="*/ 0 h 12"/>
                <a:gd name="T22" fmla="*/ 2 w 6"/>
                <a:gd name="T23" fmla="*/ 0 h 12"/>
                <a:gd name="T24" fmla="*/ 0 w 6"/>
                <a:gd name="T25" fmla="*/ 6 h 12"/>
                <a:gd name="T26" fmla="*/ 0 w 6"/>
                <a:gd name="T27" fmla="*/ 10 h 12"/>
                <a:gd name="T28" fmla="*/ 0 w 6"/>
                <a:gd name="T29" fmla="*/ 12 h 12"/>
                <a:gd name="T30" fmla="*/ 0 w 6"/>
                <a:gd name="T3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" h="12">
                  <a:moveTo>
                    <a:pt x="0" y="12"/>
                  </a:moveTo>
                  <a:lnTo>
                    <a:pt x="0" y="12"/>
                  </a:lnTo>
                  <a:lnTo>
                    <a:pt x="2" y="12"/>
                  </a:lnTo>
                  <a:lnTo>
                    <a:pt x="4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6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5" name="Freeform 282"/>
            <p:cNvSpPr>
              <a:spLocks/>
            </p:cNvSpPr>
            <p:nvPr/>
          </p:nvSpPr>
          <p:spPr bwMode="auto">
            <a:xfrm>
              <a:off x="3113" y="2369"/>
              <a:ext cx="84" cy="130"/>
            </a:xfrm>
            <a:custGeom>
              <a:avLst/>
              <a:gdLst>
                <a:gd name="T0" fmla="*/ 30 w 84"/>
                <a:gd name="T1" fmla="*/ 48 h 130"/>
                <a:gd name="T2" fmla="*/ 30 w 84"/>
                <a:gd name="T3" fmla="*/ 48 h 130"/>
                <a:gd name="T4" fmla="*/ 26 w 84"/>
                <a:gd name="T5" fmla="*/ 66 h 130"/>
                <a:gd name="T6" fmla="*/ 20 w 84"/>
                <a:gd name="T7" fmla="*/ 88 h 130"/>
                <a:gd name="T8" fmla="*/ 16 w 84"/>
                <a:gd name="T9" fmla="*/ 116 h 130"/>
                <a:gd name="T10" fmla="*/ 16 w 84"/>
                <a:gd name="T11" fmla="*/ 116 h 130"/>
                <a:gd name="T12" fmla="*/ 34 w 84"/>
                <a:gd name="T13" fmla="*/ 78 h 130"/>
                <a:gd name="T14" fmla="*/ 50 w 84"/>
                <a:gd name="T15" fmla="*/ 48 h 130"/>
                <a:gd name="T16" fmla="*/ 68 w 84"/>
                <a:gd name="T17" fmla="*/ 22 h 130"/>
                <a:gd name="T18" fmla="*/ 30 w 84"/>
                <a:gd name="T19" fmla="*/ 130 h 130"/>
                <a:gd name="T20" fmla="*/ 30 w 84"/>
                <a:gd name="T21" fmla="*/ 130 h 130"/>
                <a:gd name="T22" fmla="*/ 32 w 84"/>
                <a:gd name="T23" fmla="*/ 128 h 130"/>
                <a:gd name="T24" fmla="*/ 34 w 84"/>
                <a:gd name="T25" fmla="*/ 124 h 130"/>
                <a:gd name="T26" fmla="*/ 42 w 84"/>
                <a:gd name="T27" fmla="*/ 110 h 130"/>
                <a:gd name="T28" fmla="*/ 60 w 84"/>
                <a:gd name="T29" fmla="*/ 66 h 130"/>
                <a:gd name="T30" fmla="*/ 76 w 84"/>
                <a:gd name="T31" fmla="*/ 20 h 130"/>
                <a:gd name="T32" fmla="*/ 84 w 84"/>
                <a:gd name="T33" fmla="*/ 0 h 130"/>
                <a:gd name="T34" fmla="*/ 84 w 84"/>
                <a:gd name="T35" fmla="*/ 0 h 130"/>
                <a:gd name="T36" fmla="*/ 80 w 84"/>
                <a:gd name="T37" fmla="*/ 0 h 130"/>
                <a:gd name="T38" fmla="*/ 76 w 84"/>
                <a:gd name="T39" fmla="*/ 4 h 130"/>
                <a:gd name="T40" fmla="*/ 62 w 84"/>
                <a:gd name="T41" fmla="*/ 16 h 130"/>
                <a:gd name="T42" fmla="*/ 48 w 84"/>
                <a:gd name="T43" fmla="*/ 32 h 130"/>
                <a:gd name="T44" fmla="*/ 38 w 84"/>
                <a:gd name="T45" fmla="*/ 46 h 130"/>
                <a:gd name="T46" fmla="*/ 38 w 84"/>
                <a:gd name="T47" fmla="*/ 46 h 130"/>
                <a:gd name="T48" fmla="*/ 38 w 84"/>
                <a:gd name="T49" fmla="*/ 44 h 130"/>
                <a:gd name="T50" fmla="*/ 36 w 84"/>
                <a:gd name="T51" fmla="*/ 40 h 130"/>
                <a:gd name="T52" fmla="*/ 36 w 84"/>
                <a:gd name="T53" fmla="*/ 36 h 130"/>
                <a:gd name="T54" fmla="*/ 34 w 84"/>
                <a:gd name="T55" fmla="*/ 34 h 130"/>
                <a:gd name="T56" fmla="*/ 34 w 84"/>
                <a:gd name="T57" fmla="*/ 34 h 130"/>
                <a:gd name="T58" fmla="*/ 26 w 84"/>
                <a:gd name="T59" fmla="*/ 40 h 130"/>
                <a:gd name="T60" fmla="*/ 20 w 84"/>
                <a:gd name="T61" fmla="*/ 48 h 130"/>
                <a:gd name="T62" fmla="*/ 10 w 84"/>
                <a:gd name="T63" fmla="*/ 62 h 130"/>
                <a:gd name="T64" fmla="*/ 6 w 84"/>
                <a:gd name="T65" fmla="*/ 74 h 130"/>
                <a:gd name="T66" fmla="*/ 0 w 84"/>
                <a:gd name="T67" fmla="*/ 82 h 130"/>
                <a:gd name="T68" fmla="*/ 0 w 84"/>
                <a:gd name="T69" fmla="*/ 82 h 130"/>
                <a:gd name="T70" fmla="*/ 8 w 84"/>
                <a:gd name="T71" fmla="*/ 74 h 130"/>
                <a:gd name="T72" fmla="*/ 16 w 84"/>
                <a:gd name="T73" fmla="*/ 64 h 130"/>
                <a:gd name="T74" fmla="*/ 24 w 84"/>
                <a:gd name="T75" fmla="*/ 54 h 130"/>
                <a:gd name="T76" fmla="*/ 30 w 84"/>
                <a:gd name="T77" fmla="*/ 48 h 130"/>
                <a:gd name="T78" fmla="*/ 30 w 84"/>
                <a:gd name="T79" fmla="*/ 48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4" h="130">
                  <a:moveTo>
                    <a:pt x="30" y="48"/>
                  </a:moveTo>
                  <a:lnTo>
                    <a:pt x="30" y="48"/>
                  </a:lnTo>
                  <a:lnTo>
                    <a:pt x="26" y="66"/>
                  </a:lnTo>
                  <a:lnTo>
                    <a:pt x="20" y="88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34" y="78"/>
                  </a:lnTo>
                  <a:lnTo>
                    <a:pt x="50" y="48"/>
                  </a:lnTo>
                  <a:lnTo>
                    <a:pt x="68" y="22"/>
                  </a:lnTo>
                  <a:lnTo>
                    <a:pt x="30" y="130"/>
                  </a:lnTo>
                  <a:lnTo>
                    <a:pt x="30" y="130"/>
                  </a:lnTo>
                  <a:lnTo>
                    <a:pt x="32" y="128"/>
                  </a:lnTo>
                  <a:lnTo>
                    <a:pt x="34" y="124"/>
                  </a:lnTo>
                  <a:lnTo>
                    <a:pt x="42" y="110"/>
                  </a:lnTo>
                  <a:lnTo>
                    <a:pt x="60" y="66"/>
                  </a:lnTo>
                  <a:lnTo>
                    <a:pt x="76" y="2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0" y="0"/>
                  </a:lnTo>
                  <a:lnTo>
                    <a:pt x="76" y="4"/>
                  </a:lnTo>
                  <a:lnTo>
                    <a:pt x="62" y="16"/>
                  </a:lnTo>
                  <a:lnTo>
                    <a:pt x="48" y="32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4"/>
                  </a:lnTo>
                  <a:lnTo>
                    <a:pt x="36" y="40"/>
                  </a:lnTo>
                  <a:lnTo>
                    <a:pt x="36" y="36"/>
                  </a:lnTo>
                  <a:lnTo>
                    <a:pt x="34" y="34"/>
                  </a:lnTo>
                  <a:lnTo>
                    <a:pt x="34" y="34"/>
                  </a:lnTo>
                  <a:lnTo>
                    <a:pt x="26" y="40"/>
                  </a:lnTo>
                  <a:lnTo>
                    <a:pt x="20" y="48"/>
                  </a:lnTo>
                  <a:lnTo>
                    <a:pt x="10" y="62"/>
                  </a:lnTo>
                  <a:lnTo>
                    <a:pt x="6" y="74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8" y="74"/>
                  </a:lnTo>
                  <a:lnTo>
                    <a:pt x="16" y="64"/>
                  </a:lnTo>
                  <a:lnTo>
                    <a:pt x="24" y="54"/>
                  </a:lnTo>
                  <a:lnTo>
                    <a:pt x="30" y="48"/>
                  </a:lnTo>
                  <a:lnTo>
                    <a:pt x="30" y="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6" name="Freeform 283"/>
            <p:cNvSpPr>
              <a:spLocks/>
            </p:cNvSpPr>
            <p:nvPr/>
          </p:nvSpPr>
          <p:spPr bwMode="auto">
            <a:xfrm>
              <a:off x="3175" y="2333"/>
              <a:ext cx="110" cy="146"/>
            </a:xfrm>
            <a:custGeom>
              <a:avLst/>
              <a:gdLst>
                <a:gd name="T0" fmla="*/ 26 w 110"/>
                <a:gd name="T1" fmla="*/ 66 h 146"/>
                <a:gd name="T2" fmla="*/ 26 w 110"/>
                <a:gd name="T3" fmla="*/ 66 h 146"/>
                <a:gd name="T4" fmla="*/ 30 w 110"/>
                <a:gd name="T5" fmla="*/ 62 h 146"/>
                <a:gd name="T6" fmla="*/ 38 w 110"/>
                <a:gd name="T7" fmla="*/ 50 h 146"/>
                <a:gd name="T8" fmla="*/ 46 w 110"/>
                <a:gd name="T9" fmla="*/ 38 h 146"/>
                <a:gd name="T10" fmla="*/ 52 w 110"/>
                <a:gd name="T11" fmla="*/ 32 h 146"/>
                <a:gd name="T12" fmla="*/ 52 w 110"/>
                <a:gd name="T13" fmla="*/ 32 h 146"/>
                <a:gd name="T14" fmla="*/ 34 w 110"/>
                <a:gd name="T15" fmla="*/ 76 h 146"/>
                <a:gd name="T16" fmla="*/ 20 w 110"/>
                <a:gd name="T17" fmla="*/ 110 h 146"/>
                <a:gd name="T18" fmla="*/ 0 w 110"/>
                <a:gd name="T19" fmla="*/ 146 h 146"/>
                <a:gd name="T20" fmla="*/ 0 w 110"/>
                <a:gd name="T21" fmla="*/ 146 h 146"/>
                <a:gd name="T22" fmla="*/ 12 w 110"/>
                <a:gd name="T23" fmla="*/ 132 h 146"/>
                <a:gd name="T24" fmla="*/ 34 w 110"/>
                <a:gd name="T25" fmla="*/ 100 h 146"/>
                <a:gd name="T26" fmla="*/ 64 w 110"/>
                <a:gd name="T27" fmla="*/ 54 h 146"/>
                <a:gd name="T28" fmla="*/ 26 w 110"/>
                <a:gd name="T29" fmla="*/ 140 h 146"/>
                <a:gd name="T30" fmla="*/ 26 w 110"/>
                <a:gd name="T31" fmla="*/ 140 h 146"/>
                <a:gd name="T32" fmla="*/ 30 w 110"/>
                <a:gd name="T33" fmla="*/ 138 h 146"/>
                <a:gd name="T34" fmla="*/ 40 w 110"/>
                <a:gd name="T35" fmla="*/ 126 h 146"/>
                <a:gd name="T36" fmla="*/ 62 w 110"/>
                <a:gd name="T37" fmla="*/ 100 h 146"/>
                <a:gd name="T38" fmla="*/ 62 w 110"/>
                <a:gd name="T39" fmla="*/ 100 h 146"/>
                <a:gd name="T40" fmla="*/ 68 w 110"/>
                <a:gd name="T41" fmla="*/ 94 h 146"/>
                <a:gd name="T42" fmla="*/ 76 w 110"/>
                <a:gd name="T43" fmla="*/ 90 h 146"/>
                <a:gd name="T44" fmla="*/ 84 w 110"/>
                <a:gd name="T45" fmla="*/ 90 h 146"/>
                <a:gd name="T46" fmla="*/ 92 w 110"/>
                <a:gd name="T47" fmla="*/ 90 h 146"/>
                <a:gd name="T48" fmla="*/ 92 w 110"/>
                <a:gd name="T49" fmla="*/ 90 h 146"/>
                <a:gd name="T50" fmla="*/ 94 w 110"/>
                <a:gd name="T51" fmla="*/ 94 h 146"/>
                <a:gd name="T52" fmla="*/ 96 w 110"/>
                <a:gd name="T53" fmla="*/ 96 h 146"/>
                <a:gd name="T54" fmla="*/ 96 w 110"/>
                <a:gd name="T55" fmla="*/ 96 h 146"/>
                <a:gd name="T56" fmla="*/ 88 w 110"/>
                <a:gd name="T57" fmla="*/ 94 h 146"/>
                <a:gd name="T58" fmla="*/ 84 w 110"/>
                <a:gd name="T59" fmla="*/ 94 h 146"/>
                <a:gd name="T60" fmla="*/ 80 w 110"/>
                <a:gd name="T61" fmla="*/ 96 h 146"/>
                <a:gd name="T62" fmla="*/ 80 w 110"/>
                <a:gd name="T63" fmla="*/ 96 h 146"/>
                <a:gd name="T64" fmla="*/ 110 w 110"/>
                <a:gd name="T65" fmla="*/ 114 h 146"/>
                <a:gd name="T66" fmla="*/ 110 w 110"/>
                <a:gd name="T67" fmla="*/ 114 h 146"/>
                <a:gd name="T68" fmla="*/ 110 w 110"/>
                <a:gd name="T69" fmla="*/ 108 h 146"/>
                <a:gd name="T70" fmla="*/ 106 w 110"/>
                <a:gd name="T71" fmla="*/ 98 h 146"/>
                <a:gd name="T72" fmla="*/ 98 w 110"/>
                <a:gd name="T73" fmla="*/ 88 h 146"/>
                <a:gd name="T74" fmla="*/ 92 w 110"/>
                <a:gd name="T75" fmla="*/ 84 h 146"/>
                <a:gd name="T76" fmla="*/ 88 w 110"/>
                <a:gd name="T77" fmla="*/ 82 h 146"/>
                <a:gd name="T78" fmla="*/ 88 w 110"/>
                <a:gd name="T79" fmla="*/ 82 h 146"/>
                <a:gd name="T80" fmla="*/ 78 w 110"/>
                <a:gd name="T81" fmla="*/ 84 h 146"/>
                <a:gd name="T82" fmla="*/ 68 w 110"/>
                <a:gd name="T83" fmla="*/ 88 h 146"/>
                <a:gd name="T84" fmla="*/ 52 w 110"/>
                <a:gd name="T85" fmla="*/ 100 h 146"/>
                <a:gd name="T86" fmla="*/ 52 w 110"/>
                <a:gd name="T87" fmla="*/ 100 h 146"/>
                <a:gd name="T88" fmla="*/ 72 w 110"/>
                <a:gd name="T89" fmla="*/ 62 h 146"/>
                <a:gd name="T90" fmla="*/ 80 w 110"/>
                <a:gd name="T91" fmla="*/ 42 h 146"/>
                <a:gd name="T92" fmla="*/ 82 w 110"/>
                <a:gd name="T93" fmla="*/ 32 h 146"/>
                <a:gd name="T94" fmla="*/ 82 w 110"/>
                <a:gd name="T95" fmla="*/ 32 h 146"/>
                <a:gd name="T96" fmla="*/ 80 w 110"/>
                <a:gd name="T97" fmla="*/ 32 h 146"/>
                <a:gd name="T98" fmla="*/ 76 w 110"/>
                <a:gd name="T99" fmla="*/ 36 h 146"/>
                <a:gd name="T100" fmla="*/ 66 w 110"/>
                <a:gd name="T101" fmla="*/ 42 h 146"/>
                <a:gd name="T102" fmla="*/ 58 w 110"/>
                <a:gd name="T103" fmla="*/ 50 h 146"/>
                <a:gd name="T104" fmla="*/ 54 w 110"/>
                <a:gd name="T105" fmla="*/ 54 h 146"/>
                <a:gd name="T106" fmla="*/ 54 w 110"/>
                <a:gd name="T107" fmla="*/ 54 h 146"/>
                <a:gd name="T108" fmla="*/ 60 w 110"/>
                <a:gd name="T109" fmla="*/ 20 h 146"/>
                <a:gd name="T110" fmla="*/ 64 w 110"/>
                <a:gd name="T111" fmla="*/ 0 h 146"/>
                <a:gd name="T112" fmla="*/ 64 w 110"/>
                <a:gd name="T113" fmla="*/ 0 h 146"/>
                <a:gd name="T114" fmla="*/ 60 w 110"/>
                <a:gd name="T115" fmla="*/ 4 h 146"/>
                <a:gd name="T116" fmla="*/ 54 w 110"/>
                <a:gd name="T117" fmla="*/ 10 h 146"/>
                <a:gd name="T118" fmla="*/ 42 w 110"/>
                <a:gd name="T119" fmla="*/ 30 h 146"/>
                <a:gd name="T120" fmla="*/ 30 w 110"/>
                <a:gd name="T121" fmla="*/ 52 h 146"/>
                <a:gd name="T122" fmla="*/ 24 w 110"/>
                <a:gd name="T123" fmla="*/ 66 h 146"/>
                <a:gd name="T124" fmla="*/ 26 w 110"/>
                <a:gd name="T125" fmla="*/ 6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0" h="146">
                  <a:moveTo>
                    <a:pt x="26" y="66"/>
                  </a:moveTo>
                  <a:lnTo>
                    <a:pt x="26" y="66"/>
                  </a:lnTo>
                  <a:lnTo>
                    <a:pt x="30" y="62"/>
                  </a:lnTo>
                  <a:lnTo>
                    <a:pt x="38" y="50"/>
                  </a:lnTo>
                  <a:lnTo>
                    <a:pt x="46" y="38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34" y="76"/>
                  </a:lnTo>
                  <a:lnTo>
                    <a:pt x="20" y="110"/>
                  </a:lnTo>
                  <a:lnTo>
                    <a:pt x="0" y="146"/>
                  </a:lnTo>
                  <a:lnTo>
                    <a:pt x="0" y="146"/>
                  </a:lnTo>
                  <a:lnTo>
                    <a:pt x="12" y="132"/>
                  </a:lnTo>
                  <a:lnTo>
                    <a:pt x="34" y="100"/>
                  </a:lnTo>
                  <a:lnTo>
                    <a:pt x="64" y="54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30" y="138"/>
                  </a:lnTo>
                  <a:lnTo>
                    <a:pt x="40" y="126"/>
                  </a:lnTo>
                  <a:lnTo>
                    <a:pt x="62" y="100"/>
                  </a:lnTo>
                  <a:lnTo>
                    <a:pt x="62" y="100"/>
                  </a:lnTo>
                  <a:lnTo>
                    <a:pt x="68" y="94"/>
                  </a:lnTo>
                  <a:lnTo>
                    <a:pt x="76" y="90"/>
                  </a:lnTo>
                  <a:lnTo>
                    <a:pt x="84" y="90"/>
                  </a:lnTo>
                  <a:lnTo>
                    <a:pt x="92" y="90"/>
                  </a:lnTo>
                  <a:lnTo>
                    <a:pt x="92" y="90"/>
                  </a:lnTo>
                  <a:lnTo>
                    <a:pt x="94" y="94"/>
                  </a:lnTo>
                  <a:lnTo>
                    <a:pt x="96" y="96"/>
                  </a:lnTo>
                  <a:lnTo>
                    <a:pt x="96" y="96"/>
                  </a:lnTo>
                  <a:lnTo>
                    <a:pt x="88" y="94"/>
                  </a:lnTo>
                  <a:lnTo>
                    <a:pt x="84" y="94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10" y="108"/>
                  </a:lnTo>
                  <a:lnTo>
                    <a:pt x="106" y="98"/>
                  </a:lnTo>
                  <a:lnTo>
                    <a:pt x="98" y="88"/>
                  </a:lnTo>
                  <a:lnTo>
                    <a:pt x="92" y="84"/>
                  </a:lnTo>
                  <a:lnTo>
                    <a:pt x="88" y="82"/>
                  </a:lnTo>
                  <a:lnTo>
                    <a:pt x="88" y="82"/>
                  </a:lnTo>
                  <a:lnTo>
                    <a:pt x="78" y="84"/>
                  </a:lnTo>
                  <a:lnTo>
                    <a:pt x="68" y="88"/>
                  </a:lnTo>
                  <a:lnTo>
                    <a:pt x="52" y="100"/>
                  </a:lnTo>
                  <a:lnTo>
                    <a:pt x="52" y="100"/>
                  </a:lnTo>
                  <a:lnTo>
                    <a:pt x="72" y="62"/>
                  </a:lnTo>
                  <a:lnTo>
                    <a:pt x="80" y="42"/>
                  </a:lnTo>
                  <a:lnTo>
                    <a:pt x="82" y="32"/>
                  </a:lnTo>
                  <a:lnTo>
                    <a:pt x="82" y="32"/>
                  </a:lnTo>
                  <a:lnTo>
                    <a:pt x="80" y="32"/>
                  </a:lnTo>
                  <a:lnTo>
                    <a:pt x="76" y="36"/>
                  </a:lnTo>
                  <a:lnTo>
                    <a:pt x="66" y="42"/>
                  </a:lnTo>
                  <a:lnTo>
                    <a:pt x="58" y="50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60" y="2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0" y="4"/>
                  </a:lnTo>
                  <a:lnTo>
                    <a:pt x="54" y="10"/>
                  </a:lnTo>
                  <a:lnTo>
                    <a:pt x="42" y="30"/>
                  </a:lnTo>
                  <a:lnTo>
                    <a:pt x="30" y="52"/>
                  </a:lnTo>
                  <a:lnTo>
                    <a:pt x="24" y="66"/>
                  </a:lnTo>
                  <a:lnTo>
                    <a:pt x="26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7" name="Freeform 284"/>
            <p:cNvSpPr>
              <a:spLocks/>
            </p:cNvSpPr>
            <p:nvPr/>
          </p:nvSpPr>
          <p:spPr bwMode="auto">
            <a:xfrm>
              <a:off x="2623" y="2375"/>
              <a:ext cx="110" cy="140"/>
            </a:xfrm>
            <a:custGeom>
              <a:avLst/>
              <a:gdLst>
                <a:gd name="T0" fmla="*/ 30 w 110"/>
                <a:gd name="T1" fmla="*/ 64 h 140"/>
                <a:gd name="T2" fmla="*/ 42 w 110"/>
                <a:gd name="T3" fmla="*/ 48 h 140"/>
                <a:gd name="T4" fmla="*/ 58 w 110"/>
                <a:gd name="T5" fmla="*/ 30 h 140"/>
                <a:gd name="T6" fmla="*/ 38 w 110"/>
                <a:gd name="T7" fmla="*/ 74 h 140"/>
                <a:gd name="T8" fmla="*/ 0 w 110"/>
                <a:gd name="T9" fmla="*/ 140 h 140"/>
                <a:gd name="T10" fmla="*/ 6 w 110"/>
                <a:gd name="T11" fmla="*/ 138 h 140"/>
                <a:gd name="T12" fmla="*/ 38 w 110"/>
                <a:gd name="T13" fmla="*/ 98 h 140"/>
                <a:gd name="T14" fmla="*/ 24 w 110"/>
                <a:gd name="T15" fmla="*/ 138 h 140"/>
                <a:gd name="T16" fmla="*/ 30 w 110"/>
                <a:gd name="T17" fmla="*/ 134 h 140"/>
                <a:gd name="T18" fmla="*/ 64 w 110"/>
                <a:gd name="T19" fmla="*/ 98 h 140"/>
                <a:gd name="T20" fmla="*/ 70 w 110"/>
                <a:gd name="T21" fmla="*/ 94 h 140"/>
                <a:gd name="T22" fmla="*/ 86 w 110"/>
                <a:gd name="T23" fmla="*/ 90 h 140"/>
                <a:gd name="T24" fmla="*/ 94 w 110"/>
                <a:gd name="T25" fmla="*/ 92 h 140"/>
                <a:gd name="T26" fmla="*/ 98 w 110"/>
                <a:gd name="T27" fmla="*/ 98 h 140"/>
                <a:gd name="T28" fmla="*/ 90 w 110"/>
                <a:gd name="T29" fmla="*/ 94 h 140"/>
                <a:gd name="T30" fmla="*/ 82 w 110"/>
                <a:gd name="T31" fmla="*/ 96 h 140"/>
                <a:gd name="T32" fmla="*/ 110 w 110"/>
                <a:gd name="T33" fmla="*/ 116 h 140"/>
                <a:gd name="T34" fmla="*/ 110 w 110"/>
                <a:gd name="T35" fmla="*/ 110 h 140"/>
                <a:gd name="T36" fmla="*/ 100 w 110"/>
                <a:gd name="T37" fmla="*/ 88 h 140"/>
                <a:gd name="T38" fmla="*/ 90 w 110"/>
                <a:gd name="T39" fmla="*/ 84 h 140"/>
                <a:gd name="T40" fmla="*/ 80 w 110"/>
                <a:gd name="T41" fmla="*/ 84 h 140"/>
                <a:gd name="T42" fmla="*/ 54 w 110"/>
                <a:gd name="T43" fmla="*/ 98 h 140"/>
                <a:gd name="T44" fmla="*/ 76 w 110"/>
                <a:gd name="T45" fmla="*/ 62 h 140"/>
                <a:gd name="T46" fmla="*/ 88 w 110"/>
                <a:gd name="T47" fmla="*/ 32 h 140"/>
                <a:gd name="T48" fmla="*/ 86 w 110"/>
                <a:gd name="T49" fmla="*/ 34 h 140"/>
                <a:gd name="T50" fmla="*/ 72 w 110"/>
                <a:gd name="T51" fmla="*/ 42 h 140"/>
                <a:gd name="T52" fmla="*/ 58 w 110"/>
                <a:gd name="T53" fmla="*/ 54 h 140"/>
                <a:gd name="T54" fmla="*/ 66 w 110"/>
                <a:gd name="T55" fmla="*/ 20 h 140"/>
                <a:gd name="T56" fmla="*/ 72 w 110"/>
                <a:gd name="T57" fmla="*/ 0 h 140"/>
                <a:gd name="T58" fmla="*/ 62 w 110"/>
                <a:gd name="T59" fmla="*/ 8 h 140"/>
                <a:gd name="T60" fmla="*/ 36 w 110"/>
                <a:gd name="T61" fmla="*/ 46 h 140"/>
                <a:gd name="T62" fmla="*/ 30 w 110"/>
                <a:gd name="T63" fmla="*/ 64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0" h="140">
                  <a:moveTo>
                    <a:pt x="30" y="64"/>
                  </a:moveTo>
                  <a:lnTo>
                    <a:pt x="30" y="64"/>
                  </a:lnTo>
                  <a:lnTo>
                    <a:pt x="34" y="60"/>
                  </a:lnTo>
                  <a:lnTo>
                    <a:pt x="42" y="48"/>
                  </a:lnTo>
                  <a:lnTo>
                    <a:pt x="52" y="36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38" y="74"/>
                  </a:lnTo>
                  <a:lnTo>
                    <a:pt x="2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6" y="138"/>
                  </a:lnTo>
                  <a:lnTo>
                    <a:pt x="14" y="128"/>
                  </a:lnTo>
                  <a:lnTo>
                    <a:pt x="38" y="98"/>
                  </a:lnTo>
                  <a:lnTo>
                    <a:pt x="70" y="54"/>
                  </a:lnTo>
                  <a:lnTo>
                    <a:pt x="24" y="138"/>
                  </a:lnTo>
                  <a:lnTo>
                    <a:pt x="24" y="138"/>
                  </a:lnTo>
                  <a:lnTo>
                    <a:pt x="30" y="134"/>
                  </a:lnTo>
                  <a:lnTo>
                    <a:pt x="40" y="124"/>
                  </a:lnTo>
                  <a:lnTo>
                    <a:pt x="64" y="98"/>
                  </a:lnTo>
                  <a:lnTo>
                    <a:pt x="64" y="98"/>
                  </a:lnTo>
                  <a:lnTo>
                    <a:pt x="70" y="94"/>
                  </a:lnTo>
                  <a:lnTo>
                    <a:pt x="78" y="90"/>
                  </a:lnTo>
                  <a:lnTo>
                    <a:pt x="86" y="90"/>
                  </a:lnTo>
                  <a:lnTo>
                    <a:pt x="94" y="92"/>
                  </a:lnTo>
                  <a:lnTo>
                    <a:pt x="94" y="92"/>
                  </a:lnTo>
                  <a:lnTo>
                    <a:pt x="96" y="94"/>
                  </a:lnTo>
                  <a:lnTo>
                    <a:pt x="98" y="98"/>
                  </a:lnTo>
                  <a:lnTo>
                    <a:pt x="98" y="98"/>
                  </a:lnTo>
                  <a:lnTo>
                    <a:pt x="90" y="94"/>
                  </a:lnTo>
                  <a:lnTo>
                    <a:pt x="86" y="94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110" y="116"/>
                  </a:lnTo>
                  <a:lnTo>
                    <a:pt x="110" y="116"/>
                  </a:lnTo>
                  <a:lnTo>
                    <a:pt x="110" y="110"/>
                  </a:lnTo>
                  <a:lnTo>
                    <a:pt x="106" y="100"/>
                  </a:lnTo>
                  <a:lnTo>
                    <a:pt x="100" y="88"/>
                  </a:lnTo>
                  <a:lnTo>
                    <a:pt x="96" y="84"/>
                  </a:lnTo>
                  <a:lnTo>
                    <a:pt x="90" y="84"/>
                  </a:lnTo>
                  <a:lnTo>
                    <a:pt x="90" y="84"/>
                  </a:lnTo>
                  <a:lnTo>
                    <a:pt x="80" y="84"/>
                  </a:lnTo>
                  <a:lnTo>
                    <a:pt x="72" y="88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76" y="62"/>
                  </a:lnTo>
                  <a:lnTo>
                    <a:pt x="86" y="42"/>
                  </a:lnTo>
                  <a:lnTo>
                    <a:pt x="88" y="32"/>
                  </a:lnTo>
                  <a:lnTo>
                    <a:pt x="88" y="32"/>
                  </a:lnTo>
                  <a:lnTo>
                    <a:pt x="86" y="34"/>
                  </a:lnTo>
                  <a:lnTo>
                    <a:pt x="82" y="36"/>
                  </a:lnTo>
                  <a:lnTo>
                    <a:pt x="72" y="42"/>
                  </a:lnTo>
                  <a:lnTo>
                    <a:pt x="64" y="50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66" y="2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68" y="2"/>
                  </a:lnTo>
                  <a:lnTo>
                    <a:pt x="62" y="8"/>
                  </a:lnTo>
                  <a:lnTo>
                    <a:pt x="48" y="26"/>
                  </a:lnTo>
                  <a:lnTo>
                    <a:pt x="36" y="46"/>
                  </a:lnTo>
                  <a:lnTo>
                    <a:pt x="28" y="62"/>
                  </a:lnTo>
                  <a:lnTo>
                    <a:pt x="30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8" name="Freeform 285"/>
            <p:cNvSpPr>
              <a:spLocks/>
            </p:cNvSpPr>
            <p:nvPr/>
          </p:nvSpPr>
          <p:spPr bwMode="auto">
            <a:xfrm>
              <a:off x="2915" y="1925"/>
              <a:ext cx="104" cy="190"/>
            </a:xfrm>
            <a:custGeom>
              <a:avLst/>
              <a:gdLst>
                <a:gd name="T0" fmla="*/ 64 w 104"/>
                <a:gd name="T1" fmla="*/ 12 h 190"/>
                <a:gd name="T2" fmla="*/ 64 w 104"/>
                <a:gd name="T3" fmla="*/ 12 h 190"/>
                <a:gd name="T4" fmla="*/ 52 w 104"/>
                <a:gd name="T5" fmla="*/ 22 h 190"/>
                <a:gd name="T6" fmla="*/ 44 w 104"/>
                <a:gd name="T7" fmla="*/ 30 h 190"/>
                <a:gd name="T8" fmla="*/ 36 w 104"/>
                <a:gd name="T9" fmla="*/ 34 h 190"/>
                <a:gd name="T10" fmla="*/ 36 w 104"/>
                <a:gd name="T11" fmla="*/ 34 h 190"/>
                <a:gd name="T12" fmla="*/ 0 w 104"/>
                <a:gd name="T13" fmla="*/ 54 h 190"/>
                <a:gd name="T14" fmla="*/ 0 w 104"/>
                <a:gd name="T15" fmla="*/ 54 h 190"/>
                <a:gd name="T16" fmla="*/ 0 w 104"/>
                <a:gd name="T17" fmla="*/ 70 h 190"/>
                <a:gd name="T18" fmla="*/ 2 w 104"/>
                <a:gd name="T19" fmla="*/ 84 h 190"/>
                <a:gd name="T20" fmla="*/ 4 w 104"/>
                <a:gd name="T21" fmla="*/ 92 h 190"/>
                <a:gd name="T22" fmla="*/ 4 w 104"/>
                <a:gd name="T23" fmla="*/ 92 h 190"/>
                <a:gd name="T24" fmla="*/ 28 w 104"/>
                <a:gd name="T25" fmla="*/ 146 h 190"/>
                <a:gd name="T26" fmla="*/ 28 w 104"/>
                <a:gd name="T27" fmla="*/ 146 h 190"/>
                <a:gd name="T28" fmla="*/ 34 w 104"/>
                <a:gd name="T29" fmla="*/ 154 h 190"/>
                <a:gd name="T30" fmla="*/ 42 w 104"/>
                <a:gd name="T31" fmla="*/ 164 h 190"/>
                <a:gd name="T32" fmla="*/ 68 w 104"/>
                <a:gd name="T33" fmla="*/ 180 h 190"/>
                <a:gd name="T34" fmla="*/ 80 w 104"/>
                <a:gd name="T35" fmla="*/ 188 h 190"/>
                <a:gd name="T36" fmla="*/ 90 w 104"/>
                <a:gd name="T37" fmla="*/ 190 h 190"/>
                <a:gd name="T38" fmla="*/ 96 w 104"/>
                <a:gd name="T39" fmla="*/ 190 h 190"/>
                <a:gd name="T40" fmla="*/ 98 w 104"/>
                <a:gd name="T41" fmla="*/ 190 h 190"/>
                <a:gd name="T42" fmla="*/ 98 w 104"/>
                <a:gd name="T43" fmla="*/ 186 h 190"/>
                <a:gd name="T44" fmla="*/ 98 w 104"/>
                <a:gd name="T45" fmla="*/ 186 h 190"/>
                <a:gd name="T46" fmla="*/ 86 w 104"/>
                <a:gd name="T47" fmla="*/ 138 h 190"/>
                <a:gd name="T48" fmla="*/ 80 w 104"/>
                <a:gd name="T49" fmla="*/ 112 h 190"/>
                <a:gd name="T50" fmla="*/ 82 w 104"/>
                <a:gd name="T51" fmla="*/ 102 h 190"/>
                <a:gd name="T52" fmla="*/ 84 w 104"/>
                <a:gd name="T53" fmla="*/ 94 h 190"/>
                <a:gd name="T54" fmla="*/ 84 w 104"/>
                <a:gd name="T55" fmla="*/ 94 h 190"/>
                <a:gd name="T56" fmla="*/ 90 w 104"/>
                <a:gd name="T57" fmla="*/ 88 h 190"/>
                <a:gd name="T58" fmla="*/ 94 w 104"/>
                <a:gd name="T59" fmla="*/ 84 h 190"/>
                <a:gd name="T60" fmla="*/ 98 w 104"/>
                <a:gd name="T61" fmla="*/ 80 h 190"/>
                <a:gd name="T62" fmla="*/ 100 w 104"/>
                <a:gd name="T63" fmla="*/ 66 h 190"/>
                <a:gd name="T64" fmla="*/ 100 w 104"/>
                <a:gd name="T65" fmla="*/ 66 h 190"/>
                <a:gd name="T66" fmla="*/ 102 w 104"/>
                <a:gd name="T67" fmla="*/ 26 h 190"/>
                <a:gd name="T68" fmla="*/ 102 w 104"/>
                <a:gd name="T69" fmla="*/ 26 h 190"/>
                <a:gd name="T70" fmla="*/ 104 w 104"/>
                <a:gd name="T71" fmla="*/ 18 h 190"/>
                <a:gd name="T72" fmla="*/ 104 w 104"/>
                <a:gd name="T73" fmla="*/ 12 h 190"/>
                <a:gd name="T74" fmla="*/ 102 w 104"/>
                <a:gd name="T75" fmla="*/ 10 h 190"/>
                <a:gd name="T76" fmla="*/ 102 w 104"/>
                <a:gd name="T77" fmla="*/ 10 h 190"/>
                <a:gd name="T78" fmla="*/ 94 w 104"/>
                <a:gd name="T79" fmla="*/ 6 h 190"/>
                <a:gd name="T80" fmla="*/ 84 w 104"/>
                <a:gd name="T81" fmla="*/ 2 h 190"/>
                <a:gd name="T82" fmla="*/ 72 w 104"/>
                <a:gd name="T83" fmla="*/ 0 h 190"/>
                <a:gd name="T84" fmla="*/ 64 w 104"/>
                <a:gd name="T85" fmla="*/ 12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04" h="190">
                  <a:moveTo>
                    <a:pt x="64" y="12"/>
                  </a:moveTo>
                  <a:lnTo>
                    <a:pt x="64" y="12"/>
                  </a:lnTo>
                  <a:lnTo>
                    <a:pt x="52" y="22"/>
                  </a:lnTo>
                  <a:lnTo>
                    <a:pt x="44" y="30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0" y="54"/>
                  </a:lnTo>
                  <a:lnTo>
                    <a:pt x="0" y="54"/>
                  </a:lnTo>
                  <a:lnTo>
                    <a:pt x="0" y="70"/>
                  </a:lnTo>
                  <a:lnTo>
                    <a:pt x="2" y="84"/>
                  </a:lnTo>
                  <a:lnTo>
                    <a:pt x="4" y="92"/>
                  </a:lnTo>
                  <a:lnTo>
                    <a:pt x="4" y="92"/>
                  </a:lnTo>
                  <a:lnTo>
                    <a:pt x="28" y="146"/>
                  </a:lnTo>
                  <a:lnTo>
                    <a:pt x="28" y="146"/>
                  </a:lnTo>
                  <a:lnTo>
                    <a:pt x="34" y="154"/>
                  </a:lnTo>
                  <a:lnTo>
                    <a:pt x="42" y="164"/>
                  </a:lnTo>
                  <a:lnTo>
                    <a:pt x="68" y="180"/>
                  </a:lnTo>
                  <a:lnTo>
                    <a:pt x="80" y="188"/>
                  </a:lnTo>
                  <a:lnTo>
                    <a:pt x="90" y="190"/>
                  </a:lnTo>
                  <a:lnTo>
                    <a:pt x="96" y="190"/>
                  </a:lnTo>
                  <a:lnTo>
                    <a:pt x="98" y="190"/>
                  </a:lnTo>
                  <a:lnTo>
                    <a:pt x="98" y="186"/>
                  </a:lnTo>
                  <a:lnTo>
                    <a:pt x="98" y="186"/>
                  </a:lnTo>
                  <a:lnTo>
                    <a:pt x="86" y="138"/>
                  </a:lnTo>
                  <a:lnTo>
                    <a:pt x="80" y="112"/>
                  </a:lnTo>
                  <a:lnTo>
                    <a:pt x="82" y="102"/>
                  </a:lnTo>
                  <a:lnTo>
                    <a:pt x="84" y="94"/>
                  </a:lnTo>
                  <a:lnTo>
                    <a:pt x="84" y="94"/>
                  </a:lnTo>
                  <a:lnTo>
                    <a:pt x="90" y="88"/>
                  </a:lnTo>
                  <a:lnTo>
                    <a:pt x="94" y="84"/>
                  </a:lnTo>
                  <a:lnTo>
                    <a:pt x="98" y="80"/>
                  </a:lnTo>
                  <a:lnTo>
                    <a:pt x="100" y="66"/>
                  </a:lnTo>
                  <a:lnTo>
                    <a:pt x="100" y="66"/>
                  </a:lnTo>
                  <a:lnTo>
                    <a:pt x="102" y="26"/>
                  </a:lnTo>
                  <a:lnTo>
                    <a:pt x="102" y="26"/>
                  </a:lnTo>
                  <a:lnTo>
                    <a:pt x="104" y="18"/>
                  </a:lnTo>
                  <a:lnTo>
                    <a:pt x="104" y="12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94" y="6"/>
                  </a:lnTo>
                  <a:lnTo>
                    <a:pt x="84" y="2"/>
                  </a:lnTo>
                  <a:lnTo>
                    <a:pt x="72" y="0"/>
                  </a:lnTo>
                  <a:lnTo>
                    <a:pt x="64" y="12"/>
                  </a:lnTo>
                  <a:close/>
                </a:path>
              </a:pathLst>
            </a:custGeom>
            <a:solidFill>
              <a:srgbClr val="BD6F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9" name="Freeform 286"/>
            <p:cNvSpPr>
              <a:spLocks/>
            </p:cNvSpPr>
            <p:nvPr/>
          </p:nvSpPr>
          <p:spPr bwMode="auto">
            <a:xfrm>
              <a:off x="2643" y="1971"/>
              <a:ext cx="296" cy="54"/>
            </a:xfrm>
            <a:custGeom>
              <a:avLst/>
              <a:gdLst>
                <a:gd name="T0" fmla="*/ 246 w 296"/>
                <a:gd name="T1" fmla="*/ 6 h 54"/>
                <a:gd name="T2" fmla="*/ 246 w 296"/>
                <a:gd name="T3" fmla="*/ 6 h 54"/>
                <a:gd name="T4" fmla="*/ 224 w 296"/>
                <a:gd name="T5" fmla="*/ 2 h 54"/>
                <a:gd name="T6" fmla="*/ 202 w 296"/>
                <a:gd name="T7" fmla="*/ 2 h 54"/>
                <a:gd name="T8" fmla="*/ 190 w 296"/>
                <a:gd name="T9" fmla="*/ 2 h 54"/>
                <a:gd name="T10" fmla="*/ 180 w 296"/>
                <a:gd name="T11" fmla="*/ 4 h 54"/>
                <a:gd name="T12" fmla="*/ 180 w 296"/>
                <a:gd name="T13" fmla="*/ 4 h 54"/>
                <a:gd name="T14" fmla="*/ 172 w 296"/>
                <a:gd name="T15" fmla="*/ 6 h 54"/>
                <a:gd name="T16" fmla="*/ 164 w 296"/>
                <a:gd name="T17" fmla="*/ 6 h 54"/>
                <a:gd name="T18" fmla="*/ 152 w 296"/>
                <a:gd name="T19" fmla="*/ 4 h 54"/>
                <a:gd name="T20" fmla="*/ 140 w 296"/>
                <a:gd name="T21" fmla="*/ 0 h 54"/>
                <a:gd name="T22" fmla="*/ 126 w 296"/>
                <a:gd name="T23" fmla="*/ 0 h 54"/>
                <a:gd name="T24" fmla="*/ 126 w 296"/>
                <a:gd name="T25" fmla="*/ 0 h 54"/>
                <a:gd name="T26" fmla="*/ 104 w 296"/>
                <a:gd name="T27" fmla="*/ 6 h 54"/>
                <a:gd name="T28" fmla="*/ 90 w 296"/>
                <a:gd name="T29" fmla="*/ 10 h 54"/>
                <a:gd name="T30" fmla="*/ 80 w 296"/>
                <a:gd name="T31" fmla="*/ 10 h 54"/>
                <a:gd name="T32" fmla="*/ 80 w 296"/>
                <a:gd name="T33" fmla="*/ 10 h 54"/>
                <a:gd name="T34" fmla="*/ 68 w 296"/>
                <a:gd name="T35" fmla="*/ 10 h 54"/>
                <a:gd name="T36" fmla="*/ 52 w 296"/>
                <a:gd name="T37" fmla="*/ 8 h 54"/>
                <a:gd name="T38" fmla="*/ 34 w 296"/>
                <a:gd name="T39" fmla="*/ 10 h 54"/>
                <a:gd name="T40" fmla="*/ 18 w 296"/>
                <a:gd name="T41" fmla="*/ 12 h 54"/>
                <a:gd name="T42" fmla="*/ 18 w 296"/>
                <a:gd name="T43" fmla="*/ 12 h 54"/>
                <a:gd name="T44" fmla="*/ 8 w 296"/>
                <a:gd name="T45" fmla="*/ 16 h 54"/>
                <a:gd name="T46" fmla="*/ 2 w 296"/>
                <a:gd name="T47" fmla="*/ 18 h 54"/>
                <a:gd name="T48" fmla="*/ 0 w 296"/>
                <a:gd name="T49" fmla="*/ 20 h 54"/>
                <a:gd name="T50" fmla="*/ 0 w 296"/>
                <a:gd name="T51" fmla="*/ 20 h 54"/>
                <a:gd name="T52" fmla="*/ 12 w 296"/>
                <a:gd name="T53" fmla="*/ 32 h 54"/>
                <a:gd name="T54" fmla="*/ 24 w 296"/>
                <a:gd name="T55" fmla="*/ 40 h 54"/>
                <a:gd name="T56" fmla="*/ 28 w 296"/>
                <a:gd name="T57" fmla="*/ 42 h 54"/>
                <a:gd name="T58" fmla="*/ 32 w 296"/>
                <a:gd name="T59" fmla="*/ 42 h 54"/>
                <a:gd name="T60" fmla="*/ 32 w 296"/>
                <a:gd name="T61" fmla="*/ 42 h 54"/>
                <a:gd name="T62" fmla="*/ 80 w 296"/>
                <a:gd name="T63" fmla="*/ 46 h 54"/>
                <a:gd name="T64" fmla="*/ 124 w 296"/>
                <a:gd name="T65" fmla="*/ 50 h 54"/>
                <a:gd name="T66" fmla="*/ 124 w 296"/>
                <a:gd name="T67" fmla="*/ 50 h 54"/>
                <a:gd name="T68" fmla="*/ 132 w 296"/>
                <a:gd name="T69" fmla="*/ 52 h 54"/>
                <a:gd name="T70" fmla="*/ 140 w 296"/>
                <a:gd name="T71" fmla="*/ 54 h 54"/>
                <a:gd name="T72" fmla="*/ 148 w 296"/>
                <a:gd name="T73" fmla="*/ 54 h 54"/>
                <a:gd name="T74" fmla="*/ 156 w 296"/>
                <a:gd name="T75" fmla="*/ 52 h 54"/>
                <a:gd name="T76" fmla="*/ 156 w 296"/>
                <a:gd name="T77" fmla="*/ 52 h 54"/>
                <a:gd name="T78" fmla="*/ 168 w 296"/>
                <a:gd name="T79" fmla="*/ 48 h 54"/>
                <a:gd name="T80" fmla="*/ 186 w 296"/>
                <a:gd name="T81" fmla="*/ 44 h 54"/>
                <a:gd name="T82" fmla="*/ 202 w 296"/>
                <a:gd name="T83" fmla="*/ 40 h 54"/>
                <a:gd name="T84" fmla="*/ 212 w 296"/>
                <a:gd name="T85" fmla="*/ 40 h 54"/>
                <a:gd name="T86" fmla="*/ 212 w 296"/>
                <a:gd name="T87" fmla="*/ 40 h 54"/>
                <a:gd name="T88" fmla="*/ 226 w 296"/>
                <a:gd name="T89" fmla="*/ 44 h 54"/>
                <a:gd name="T90" fmla="*/ 236 w 296"/>
                <a:gd name="T91" fmla="*/ 48 h 54"/>
                <a:gd name="T92" fmla="*/ 242 w 296"/>
                <a:gd name="T93" fmla="*/ 50 h 54"/>
                <a:gd name="T94" fmla="*/ 242 w 296"/>
                <a:gd name="T95" fmla="*/ 50 h 54"/>
                <a:gd name="T96" fmla="*/ 246 w 296"/>
                <a:gd name="T97" fmla="*/ 52 h 54"/>
                <a:gd name="T98" fmla="*/ 252 w 296"/>
                <a:gd name="T99" fmla="*/ 54 h 54"/>
                <a:gd name="T100" fmla="*/ 256 w 296"/>
                <a:gd name="T101" fmla="*/ 54 h 54"/>
                <a:gd name="T102" fmla="*/ 276 w 296"/>
                <a:gd name="T103" fmla="*/ 52 h 54"/>
                <a:gd name="T104" fmla="*/ 296 w 296"/>
                <a:gd name="T105" fmla="*/ 30 h 54"/>
                <a:gd name="T106" fmla="*/ 280 w 296"/>
                <a:gd name="T107" fmla="*/ 10 h 54"/>
                <a:gd name="T108" fmla="*/ 246 w 296"/>
                <a:gd name="T109" fmla="*/ 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96" h="54">
                  <a:moveTo>
                    <a:pt x="246" y="6"/>
                  </a:moveTo>
                  <a:lnTo>
                    <a:pt x="246" y="6"/>
                  </a:lnTo>
                  <a:lnTo>
                    <a:pt x="224" y="2"/>
                  </a:lnTo>
                  <a:lnTo>
                    <a:pt x="202" y="2"/>
                  </a:lnTo>
                  <a:lnTo>
                    <a:pt x="190" y="2"/>
                  </a:lnTo>
                  <a:lnTo>
                    <a:pt x="180" y="4"/>
                  </a:lnTo>
                  <a:lnTo>
                    <a:pt x="180" y="4"/>
                  </a:lnTo>
                  <a:lnTo>
                    <a:pt x="172" y="6"/>
                  </a:lnTo>
                  <a:lnTo>
                    <a:pt x="164" y="6"/>
                  </a:lnTo>
                  <a:lnTo>
                    <a:pt x="152" y="4"/>
                  </a:lnTo>
                  <a:lnTo>
                    <a:pt x="140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04" y="6"/>
                  </a:lnTo>
                  <a:lnTo>
                    <a:pt x="90" y="10"/>
                  </a:lnTo>
                  <a:lnTo>
                    <a:pt x="80" y="10"/>
                  </a:lnTo>
                  <a:lnTo>
                    <a:pt x="80" y="10"/>
                  </a:lnTo>
                  <a:lnTo>
                    <a:pt x="68" y="10"/>
                  </a:lnTo>
                  <a:lnTo>
                    <a:pt x="52" y="8"/>
                  </a:lnTo>
                  <a:lnTo>
                    <a:pt x="34" y="10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8" y="16"/>
                  </a:lnTo>
                  <a:lnTo>
                    <a:pt x="2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2" y="32"/>
                  </a:lnTo>
                  <a:lnTo>
                    <a:pt x="24" y="40"/>
                  </a:lnTo>
                  <a:lnTo>
                    <a:pt x="28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80" y="46"/>
                  </a:lnTo>
                  <a:lnTo>
                    <a:pt x="124" y="50"/>
                  </a:lnTo>
                  <a:lnTo>
                    <a:pt x="124" y="50"/>
                  </a:lnTo>
                  <a:lnTo>
                    <a:pt x="132" y="52"/>
                  </a:lnTo>
                  <a:lnTo>
                    <a:pt x="140" y="54"/>
                  </a:lnTo>
                  <a:lnTo>
                    <a:pt x="148" y="54"/>
                  </a:lnTo>
                  <a:lnTo>
                    <a:pt x="156" y="52"/>
                  </a:lnTo>
                  <a:lnTo>
                    <a:pt x="156" y="52"/>
                  </a:lnTo>
                  <a:lnTo>
                    <a:pt x="168" y="48"/>
                  </a:lnTo>
                  <a:lnTo>
                    <a:pt x="186" y="44"/>
                  </a:lnTo>
                  <a:lnTo>
                    <a:pt x="202" y="40"/>
                  </a:lnTo>
                  <a:lnTo>
                    <a:pt x="212" y="40"/>
                  </a:lnTo>
                  <a:lnTo>
                    <a:pt x="212" y="40"/>
                  </a:lnTo>
                  <a:lnTo>
                    <a:pt x="226" y="44"/>
                  </a:lnTo>
                  <a:lnTo>
                    <a:pt x="236" y="48"/>
                  </a:lnTo>
                  <a:lnTo>
                    <a:pt x="242" y="50"/>
                  </a:lnTo>
                  <a:lnTo>
                    <a:pt x="242" y="50"/>
                  </a:lnTo>
                  <a:lnTo>
                    <a:pt x="246" y="52"/>
                  </a:lnTo>
                  <a:lnTo>
                    <a:pt x="252" y="54"/>
                  </a:lnTo>
                  <a:lnTo>
                    <a:pt x="256" y="54"/>
                  </a:lnTo>
                  <a:lnTo>
                    <a:pt x="276" y="52"/>
                  </a:lnTo>
                  <a:lnTo>
                    <a:pt x="296" y="30"/>
                  </a:lnTo>
                  <a:lnTo>
                    <a:pt x="280" y="10"/>
                  </a:lnTo>
                  <a:lnTo>
                    <a:pt x="246" y="6"/>
                  </a:lnTo>
                  <a:close/>
                </a:path>
              </a:pathLst>
            </a:custGeom>
            <a:solidFill>
              <a:srgbClr val="CD8F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0" name="Freeform 287"/>
            <p:cNvSpPr>
              <a:spLocks/>
            </p:cNvSpPr>
            <p:nvPr/>
          </p:nvSpPr>
          <p:spPr bwMode="auto">
            <a:xfrm>
              <a:off x="2415" y="1931"/>
              <a:ext cx="204" cy="130"/>
            </a:xfrm>
            <a:custGeom>
              <a:avLst/>
              <a:gdLst>
                <a:gd name="T0" fmla="*/ 26 w 204"/>
                <a:gd name="T1" fmla="*/ 122 h 130"/>
                <a:gd name="T2" fmla="*/ 26 w 204"/>
                <a:gd name="T3" fmla="*/ 122 h 130"/>
                <a:gd name="T4" fmla="*/ 64 w 204"/>
                <a:gd name="T5" fmla="*/ 112 h 130"/>
                <a:gd name="T6" fmla="*/ 86 w 204"/>
                <a:gd name="T7" fmla="*/ 102 h 130"/>
                <a:gd name="T8" fmla="*/ 94 w 204"/>
                <a:gd name="T9" fmla="*/ 98 h 130"/>
                <a:gd name="T10" fmla="*/ 100 w 204"/>
                <a:gd name="T11" fmla="*/ 92 h 130"/>
                <a:gd name="T12" fmla="*/ 100 w 204"/>
                <a:gd name="T13" fmla="*/ 92 h 130"/>
                <a:gd name="T14" fmla="*/ 108 w 204"/>
                <a:gd name="T15" fmla="*/ 88 h 130"/>
                <a:gd name="T16" fmla="*/ 118 w 204"/>
                <a:gd name="T17" fmla="*/ 84 h 130"/>
                <a:gd name="T18" fmla="*/ 142 w 204"/>
                <a:gd name="T19" fmla="*/ 80 h 130"/>
                <a:gd name="T20" fmla="*/ 166 w 204"/>
                <a:gd name="T21" fmla="*/ 78 h 130"/>
                <a:gd name="T22" fmla="*/ 174 w 204"/>
                <a:gd name="T23" fmla="*/ 76 h 130"/>
                <a:gd name="T24" fmla="*/ 180 w 204"/>
                <a:gd name="T25" fmla="*/ 72 h 130"/>
                <a:gd name="T26" fmla="*/ 180 w 204"/>
                <a:gd name="T27" fmla="*/ 72 h 130"/>
                <a:gd name="T28" fmla="*/ 184 w 204"/>
                <a:gd name="T29" fmla="*/ 68 h 130"/>
                <a:gd name="T30" fmla="*/ 188 w 204"/>
                <a:gd name="T31" fmla="*/ 64 h 130"/>
                <a:gd name="T32" fmla="*/ 196 w 204"/>
                <a:gd name="T33" fmla="*/ 42 h 130"/>
                <a:gd name="T34" fmla="*/ 196 w 204"/>
                <a:gd name="T35" fmla="*/ 42 h 130"/>
                <a:gd name="T36" fmla="*/ 200 w 204"/>
                <a:gd name="T37" fmla="*/ 26 h 130"/>
                <a:gd name="T38" fmla="*/ 204 w 204"/>
                <a:gd name="T39" fmla="*/ 14 h 130"/>
                <a:gd name="T40" fmla="*/ 204 w 204"/>
                <a:gd name="T41" fmla="*/ 6 h 130"/>
                <a:gd name="T42" fmla="*/ 202 w 204"/>
                <a:gd name="T43" fmla="*/ 2 h 130"/>
                <a:gd name="T44" fmla="*/ 200 w 204"/>
                <a:gd name="T45" fmla="*/ 2 h 130"/>
                <a:gd name="T46" fmla="*/ 200 w 204"/>
                <a:gd name="T47" fmla="*/ 2 h 130"/>
                <a:gd name="T48" fmla="*/ 188 w 204"/>
                <a:gd name="T49" fmla="*/ 0 h 130"/>
                <a:gd name="T50" fmla="*/ 172 w 204"/>
                <a:gd name="T51" fmla="*/ 0 h 130"/>
                <a:gd name="T52" fmla="*/ 154 w 204"/>
                <a:gd name="T53" fmla="*/ 2 h 130"/>
                <a:gd name="T54" fmla="*/ 118 w 204"/>
                <a:gd name="T55" fmla="*/ 6 h 130"/>
                <a:gd name="T56" fmla="*/ 118 w 204"/>
                <a:gd name="T57" fmla="*/ 6 h 130"/>
                <a:gd name="T58" fmla="*/ 112 w 204"/>
                <a:gd name="T59" fmla="*/ 14 h 130"/>
                <a:gd name="T60" fmla="*/ 106 w 204"/>
                <a:gd name="T61" fmla="*/ 20 h 130"/>
                <a:gd name="T62" fmla="*/ 96 w 204"/>
                <a:gd name="T63" fmla="*/ 24 h 130"/>
                <a:gd name="T64" fmla="*/ 96 w 204"/>
                <a:gd name="T65" fmla="*/ 24 h 130"/>
                <a:gd name="T66" fmla="*/ 92 w 204"/>
                <a:gd name="T67" fmla="*/ 26 h 130"/>
                <a:gd name="T68" fmla="*/ 88 w 204"/>
                <a:gd name="T69" fmla="*/ 26 h 130"/>
                <a:gd name="T70" fmla="*/ 82 w 204"/>
                <a:gd name="T71" fmla="*/ 24 h 130"/>
                <a:gd name="T72" fmla="*/ 80 w 204"/>
                <a:gd name="T73" fmla="*/ 24 h 130"/>
                <a:gd name="T74" fmla="*/ 76 w 204"/>
                <a:gd name="T75" fmla="*/ 28 h 130"/>
                <a:gd name="T76" fmla="*/ 66 w 204"/>
                <a:gd name="T77" fmla="*/ 40 h 130"/>
                <a:gd name="T78" fmla="*/ 66 w 204"/>
                <a:gd name="T79" fmla="*/ 40 h 130"/>
                <a:gd name="T80" fmla="*/ 56 w 204"/>
                <a:gd name="T81" fmla="*/ 58 h 130"/>
                <a:gd name="T82" fmla="*/ 52 w 204"/>
                <a:gd name="T83" fmla="*/ 68 h 130"/>
                <a:gd name="T84" fmla="*/ 50 w 204"/>
                <a:gd name="T85" fmla="*/ 72 h 130"/>
                <a:gd name="T86" fmla="*/ 44 w 204"/>
                <a:gd name="T87" fmla="*/ 72 h 130"/>
                <a:gd name="T88" fmla="*/ 44 w 204"/>
                <a:gd name="T89" fmla="*/ 72 h 130"/>
                <a:gd name="T90" fmla="*/ 34 w 204"/>
                <a:gd name="T91" fmla="*/ 74 h 130"/>
                <a:gd name="T92" fmla="*/ 26 w 204"/>
                <a:gd name="T93" fmla="*/ 80 h 130"/>
                <a:gd name="T94" fmla="*/ 18 w 204"/>
                <a:gd name="T95" fmla="*/ 86 h 130"/>
                <a:gd name="T96" fmla="*/ 18 w 204"/>
                <a:gd name="T97" fmla="*/ 86 h 130"/>
                <a:gd name="T98" fmla="*/ 8 w 204"/>
                <a:gd name="T99" fmla="*/ 106 h 130"/>
                <a:gd name="T100" fmla="*/ 2 w 204"/>
                <a:gd name="T101" fmla="*/ 120 h 130"/>
                <a:gd name="T102" fmla="*/ 0 w 204"/>
                <a:gd name="T103" fmla="*/ 126 h 130"/>
                <a:gd name="T104" fmla="*/ 2 w 204"/>
                <a:gd name="T105" fmla="*/ 128 h 130"/>
                <a:gd name="T106" fmla="*/ 2 w 204"/>
                <a:gd name="T107" fmla="*/ 128 h 130"/>
                <a:gd name="T108" fmla="*/ 10 w 204"/>
                <a:gd name="T109" fmla="*/ 130 h 130"/>
                <a:gd name="T110" fmla="*/ 18 w 204"/>
                <a:gd name="T111" fmla="*/ 126 h 130"/>
                <a:gd name="T112" fmla="*/ 26 w 204"/>
                <a:gd name="T113" fmla="*/ 122 h 130"/>
                <a:gd name="T114" fmla="*/ 26 w 204"/>
                <a:gd name="T115" fmla="*/ 122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4" h="130">
                  <a:moveTo>
                    <a:pt x="26" y="122"/>
                  </a:moveTo>
                  <a:lnTo>
                    <a:pt x="26" y="122"/>
                  </a:lnTo>
                  <a:lnTo>
                    <a:pt x="64" y="112"/>
                  </a:lnTo>
                  <a:lnTo>
                    <a:pt x="86" y="102"/>
                  </a:lnTo>
                  <a:lnTo>
                    <a:pt x="94" y="98"/>
                  </a:lnTo>
                  <a:lnTo>
                    <a:pt x="100" y="92"/>
                  </a:lnTo>
                  <a:lnTo>
                    <a:pt x="100" y="92"/>
                  </a:lnTo>
                  <a:lnTo>
                    <a:pt x="108" y="88"/>
                  </a:lnTo>
                  <a:lnTo>
                    <a:pt x="118" y="84"/>
                  </a:lnTo>
                  <a:lnTo>
                    <a:pt x="142" y="80"/>
                  </a:lnTo>
                  <a:lnTo>
                    <a:pt x="166" y="78"/>
                  </a:lnTo>
                  <a:lnTo>
                    <a:pt x="174" y="76"/>
                  </a:lnTo>
                  <a:lnTo>
                    <a:pt x="180" y="72"/>
                  </a:lnTo>
                  <a:lnTo>
                    <a:pt x="180" y="72"/>
                  </a:lnTo>
                  <a:lnTo>
                    <a:pt x="184" y="68"/>
                  </a:lnTo>
                  <a:lnTo>
                    <a:pt x="188" y="64"/>
                  </a:lnTo>
                  <a:lnTo>
                    <a:pt x="196" y="42"/>
                  </a:lnTo>
                  <a:lnTo>
                    <a:pt x="196" y="42"/>
                  </a:lnTo>
                  <a:lnTo>
                    <a:pt x="200" y="26"/>
                  </a:lnTo>
                  <a:lnTo>
                    <a:pt x="204" y="14"/>
                  </a:lnTo>
                  <a:lnTo>
                    <a:pt x="204" y="6"/>
                  </a:lnTo>
                  <a:lnTo>
                    <a:pt x="202" y="2"/>
                  </a:lnTo>
                  <a:lnTo>
                    <a:pt x="200" y="2"/>
                  </a:lnTo>
                  <a:lnTo>
                    <a:pt x="200" y="2"/>
                  </a:lnTo>
                  <a:lnTo>
                    <a:pt x="188" y="0"/>
                  </a:lnTo>
                  <a:lnTo>
                    <a:pt x="172" y="0"/>
                  </a:lnTo>
                  <a:lnTo>
                    <a:pt x="154" y="2"/>
                  </a:lnTo>
                  <a:lnTo>
                    <a:pt x="118" y="6"/>
                  </a:lnTo>
                  <a:lnTo>
                    <a:pt x="118" y="6"/>
                  </a:lnTo>
                  <a:lnTo>
                    <a:pt x="112" y="14"/>
                  </a:lnTo>
                  <a:lnTo>
                    <a:pt x="106" y="20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2" y="26"/>
                  </a:lnTo>
                  <a:lnTo>
                    <a:pt x="88" y="26"/>
                  </a:lnTo>
                  <a:lnTo>
                    <a:pt x="82" y="24"/>
                  </a:lnTo>
                  <a:lnTo>
                    <a:pt x="80" y="24"/>
                  </a:lnTo>
                  <a:lnTo>
                    <a:pt x="76" y="28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56" y="58"/>
                  </a:lnTo>
                  <a:lnTo>
                    <a:pt x="52" y="68"/>
                  </a:lnTo>
                  <a:lnTo>
                    <a:pt x="50" y="72"/>
                  </a:lnTo>
                  <a:lnTo>
                    <a:pt x="44" y="72"/>
                  </a:lnTo>
                  <a:lnTo>
                    <a:pt x="44" y="72"/>
                  </a:lnTo>
                  <a:lnTo>
                    <a:pt x="34" y="74"/>
                  </a:lnTo>
                  <a:lnTo>
                    <a:pt x="26" y="80"/>
                  </a:lnTo>
                  <a:lnTo>
                    <a:pt x="18" y="86"/>
                  </a:lnTo>
                  <a:lnTo>
                    <a:pt x="18" y="86"/>
                  </a:lnTo>
                  <a:lnTo>
                    <a:pt x="8" y="106"/>
                  </a:lnTo>
                  <a:lnTo>
                    <a:pt x="2" y="120"/>
                  </a:lnTo>
                  <a:lnTo>
                    <a:pt x="0" y="126"/>
                  </a:lnTo>
                  <a:lnTo>
                    <a:pt x="2" y="128"/>
                  </a:lnTo>
                  <a:lnTo>
                    <a:pt x="2" y="128"/>
                  </a:lnTo>
                  <a:lnTo>
                    <a:pt x="10" y="130"/>
                  </a:lnTo>
                  <a:lnTo>
                    <a:pt x="18" y="126"/>
                  </a:lnTo>
                  <a:lnTo>
                    <a:pt x="26" y="122"/>
                  </a:lnTo>
                  <a:lnTo>
                    <a:pt x="26" y="122"/>
                  </a:lnTo>
                  <a:close/>
                </a:path>
              </a:pathLst>
            </a:custGeom>
            <a:solidFill>
              <a:srgbClr val="CD8F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1" name="Freeform 288"/>
            <p:cNvSpPr>
              <a:spLocks/>
            </p:cNvSpPr>
            <p:nvPr/>
          </p:nvSpPr>
          <p:spPr bwMode="auto">
            <a:xfrm>
              <a:off x="2633" y="2179"/>
              <a:ext cx="330" cy="156"/>
            </a:xfrm>
            <a:custGeom>
              <a:avLst/>
              <a:gdLst>
                <a:gd name="T0" fmla="*/ 2 w 330"/>
                <a:gd name="T1" fmla="*/ 66 h 156"/>
                <a:gd name="T2" fmla="*/ 0 w 330"/>
                <a:gd name="T3" fmla="*/ 92 h 156"/>
                <a:gd name="T4" fmla="*/ 4 w 330"/>
                <a:gd name="T5" fmla="*/ 118 h 156"/>
                <a:gd name="T6" fmla="*/ 6 w 330"/>
                <a:gd name="T7" fmla="*/ 122 h 156"/>
                <a:gd name="T8" fmla="*/ 30 w 330"/>
                <a:gd name="T9" fmla="*/ 142 h 156"/>
                <a:gd name="T10" fmla="*/ 50 w 330"/>
                <a:gd name="T11" fmla="*/ 148 h 156"/>
                <a:gd name="T12" fmla="*/ 76 w 330"/>
                <a:gd name="T13" fmla="*/ 152 h 156"/>
                <a:gd name="T14" fmla="*/ 126 w 330"/>
                <a:gd name="T15" fmla="*/ 156 h 156"/>
                <a:gd name="T16" fmla="*/ 146 w 330"/>
                <a:gd name="T17" fmla="*/ 156 h 156"/>
                <a:gd name="T18" fmla="*/ 182 w 330"/>
                <a:gd name="T19" fmla="*/ 154 h 156"/>
                <a:gd name="T20" fmla="*/ 244 w 330"/>
                <a:gd name="T21" fmla="*/ 142 h 156"/>
                <a:gd name="T22" fmla="*/ 262 w 330"/>
                <a:gd name="T23" fmla="*/ 136 h 156"/>
                <a:gd name="T24" fmla="*/ 292 w 330"/>
                <a:gd name="T25" fmla="*/ 112 h 156"/>
                <a:gd name="T26" fmla="*/ 300 w 330"/>
                <a:gd name="T27" fmla="*/ 106 h 156"/>
                <a:gd name="T28" fmla="*/ 308 w 330"/>
                <a:gd name="T29" fmla="*/ 102 h 156"/>
                <a:gd name="T30" fmla="*/ 312 w 330"/>
                <a:gd name="T31" fmla="*/ 94 h 156"/>
                <a:gd name="T32" fmla="*/ 326 w 330"/>
                <a:gd name="T33" fmla="*/ 54 h 156"/>
                <a:gd name="T34" fmla="*/ 330 w 330"/>
                <a:gd name="T35" fmla="*/ 40 h 156"/>
                <a:gd name="T36" fmla="*/ 328 w 330"/>
                <a:gd name="T37" fmla="*/ 16 h 156"/>
                <a:gd name="T38" fmla="*/ 326 w 330"/>
                <a:gd name="T39" fmla="*/ 2 h 156"/>
                <a:gd name="T40" fmla="*/ 326 w 330"/>
                <a:gd name="T41" fmla="*/ 0 h 156"/>
                <a:gd name="T42" fmla="*/ 316 w 330"/>
                <a:gd name="T43" fmla="*/ 0 h 156"/>
                <a:gd name="T44" fmla="*/ 248 w 330"/>
                <a:gd name="T45" fmla="*/ 22 h 156"/>
                <a:gd name="T46" fmla="*/ 242 w 330"/>
                <a:gd name="T47" fmla="*/ 26 h 156"/>
                <a:gd name="T48" fmla="*/ 216 w 330"/>
                <a:gd name="T49" fmla="*/ 36 h 156"/>
                <a:gd name="T50" fmla="*/ 188 w 330"/>
                <a:gd name="T51" fmla="*/ 40 h 156"/>
                <a:gd name="T52" fmla="*/ 138 w 330"/>
                <a:gd name="T53" fmla="*/ 46 h 156"/>
                <a:gd name="T54" fmla="*/ 114 w 330"/>
                <a:gd name="T55" fmla="*/ 46 h 156"/>
                <a:gd name="T56" fmla="*/ 106 w 330"/>
                <a:gd name="T57" fmla="*/ 44 h 156"/>
                <a:gd name="T58" fmla="*/ 86 w 330"/>
                <a:gd name="T59" fmla="*/ 38 h 156"/>
                <a:gd name="T60" fmla="*/ 66 w 330"/>
                <a:gd name="T61" fmla="*/ 36 h 156"/>
                <a:gd name="T62" fmla="*/ 50 w 330"/>
                <a:gd name="T63" fmla="*/ 30 h 156"/>
                <a:gd name="T64" fmla="*/ 6 w 330"/>
                <a:gd name="T65" fmla="*/ 2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0" h="156">
                  <a:moveTo>
                    <a:pt x="6" y="2"/>
                  </a:moveTo>
                  <a:lnTo>
                    <a:pt x="2" y="66"/>
                  </a:lnTo>
                  <a:lnTo>
                    <a:pt x="2" y="66"/>
                  </a:lnTo>
                  <a:lnTo>
                    <a:pt x="0" y="92"/>
                  </a:lnTo>
                  <a:lnTo>
                    <a:pt x="2" y="112"/>
                  </a:lnTo>
                  <a:lnTo>
                    <a:pt x="4" y="118"/>
                  </a:lnTo>
                  <a:lnTo>
                    <a:pt x="6" y="122"/>
                  </a:lnTo>
                  <a:lnTo>
                    <a:pt x="6" y="122"/>
                  </a:lnTo>
                  <a:lnTo>
                    <a:pt x="16" y="134"/>
                  </a:lnTo>
                  <a:lnTo>
                    <a:pt x="30" y="142"/>
                  </a:lnTo>
                  <a:lnTo>
                    <a:pt x="38" y="144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76" y="152"/>
                  </a:lnTo>
                  <a:lnTo>
                    <a:pt x="94" y="154"/>
                  </a:lnTo>
                  <a:lnTo>
                    <a:pt x="126" y="156"/>
                  </a:lnTo>
                  <a:lnTo>
                    <a:pt x="126" y="156"/>
                  </a:lnTo>
                  <a:lnTo>
                    <a:pt x="146" y="156"/>
                  </a:lnTo>
                  <a:lnTo>
                    <a:pt x="182" y="154"/>
                  </a:lnTo>
                  <a:lnTo>
                    <a:pt x="182" y="154"/>
                  </a:lnTo>
                  <a:lnTo>
                    <a:pt x="216" y="150"/>
                  </a:lnTo>
                  <a:lnTo>
                    <a:pt x="244" y="142"/>
                  </a:lnTo>
                  <a:lnTo>
                    <a:pt x="244" y="142"/>
                  </a:lnTo>
                  <a:lnTo>
                    <a:pt x="262" y="136"/>
                  </a:lnTo>
                  <a:lnTo>
                    <a:pt x="274" y="128"/>
                  </a:lnTo>
                  <a:lnTo>
                    <a:pt x="292" y="112"/>
                  </a:lnTo>
                  <a:lnTo>
                    <a:pt x="292" y="112"/>
                  </a:lnTo>
                  <a:lnTo>
                    <a:pt x="300" y="106"/>
                  </a:lnTo>
                  <a:lnTo>
                    <a:pt x="306" y="104"/>
                  </a:lnTo>
                  <a:lnTo>
                    <a:pt x="308" y="102"/>
                  </a:lnTo>
                  <a:lnTo>
                    <a:pt x="312" y="94"/>
                  </a:lnTo>
                  <a:lnTo>
                    <a:pt x="312" y="94"/>
                  </a:lnTo>
                  <a:lnTo>
                    <a:pt x="322" y="68"/>
                  </a:lnTo>
                  <a:lnTo>
                    <a:pt x="326" y="54"/>
                  </a:lnTo>
                  <a:lnTo>
                    <a:pt x="330" y="40"/>
                  </a:lnTo>
                  <a:lnTo>
                    <a:pt x="330" y="40"/>
                  </a:lnTo>
                  <a:lnTo>
                    <a:pt x="330" y="28"/>
                  </a:lnTo>
                  <a:lnTo>
                    <a:pt x="328" y="16"/>
                  </a:lnTo>
                  <a:lnTo>
                    <a:pt x="326" y="2"/>
                  </a:lnTo>
                  <a:lnTo>
                    <a:pt x="326" y="2"/>
                  </a:lnTo>
                  <a:lnTo>
                    <a:pt x="328" y="0"/>
                  </a:lnTo>
                  <a:lnTo>
                    <a:pt x="326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76" y="12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42" y="26"/>
                  </a:lnTo>
                  <a:lnTo>
                    <a:pt x="232" y="32"/>
                  </a:lnTo>
                  <a:lnTo>
                    <a:pt x="216" y="36"/>
                  </a:lnTo>
                  <a:lnTo>
                    <a:pt x="188" y="40"/>
                  </a:lnTo>
                  <a:lnTo>
                    <a:pt x="188" y="40"/>
                  </a:lnTo>
                  <a:lnTo>
                    <a:pt x="160" y="44"/>
                  </a:lnTo>
                  <a:lnTo>
                    <a:pt x="138" y="46"/>
                  </a:lnTo>
                  <a:lnTo>
                    <a:pt x="120" y="48"/>
                  </a:lnTo>
                  <a:lnTo>
                    <a:pt x="114" y="46"/>
                  </a:lnTo>
                  <a:lnTo>
                    <a:pt x="106" y="44"/>
                  </a:lnTo>
                  <a:lnTo>
                    <a:pt x="106" y="44"/>
                  </a:lnTo>
                  <a:lnTo>
                    <a:pt x="96" y="40"/>
                  </a:lnTo>
                  <a:lnTo>
                    <a:pt x="86" y="38"/>
                  </a:lnTo>
                  <a:lnTo>
                    <a:pt x="78" y="38"/>
                  </a:lnTo>
                  <a:lnTo>
                    <a:pt x="66" y="36"/>
                  </a:lnTo>
                  <a:lnTo>
                    <a:pt x="66" y="36"/>
                  </a:lnTo>
                  <a:lnTo>
                    <a:pt x="50" y="30"/>
                  </a:lnTo>
                  <a:lnTo>
                    <a:pt x="30" y="18"/>
                  </a:lnTo>
                  <a:lnTo>
                    <a:pt x="6" y="2"/>
                  </a:lnTo>
                  <a:lnTo>
                    <a:pt x="6" y="2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2" name="Freeform 289"/>
            <p:cNvSpPr>
              <a:spLocks/>
            </p:cNvSpPr>
            <p:nvPr/>
          </p:nvSpPr>
          <p:spPr bwMode="auto">
            <a:xfrm>
              <a:off x="2373" y="2121"/>
              <a:ext cx="132" cy="226"/>
            </a:xfrm>
            <a:custGeom>
              <a:avLst/>
              <a:gdLst>
                <a:gd name="T0" fmla="*/ 32 w 132"/>
                <a:gd name="T1" fmla="*/ 8 h 226"/>
                <a:gd name="T2" fmla="*/ 32 w 132"/>
                <a:gd name="T3" fmla="*/ 8 h 226"/>
                <a:gd name="T4" fmla="*/ 34 w 132"/>
                <a:gd name="T5" fmla="*/ 8 h 226"/>
                <a:gd name="T6" fmla="*/ 40 w 132"/>
                <a:gd name="T7" fmla="*/ 4 h 226"/>
                <a:gd name="T8" fmla="*/ 52 w 132"/>
                <a:gd name="T9" fmla="*/ 2 h 226"/>
                <a:gd name="T10" fmla="*/ 78 w 132"/>
                <a:gd name="T11" fmla="*/ 0 h 226"/>
                <a:gd name="T12" fmla="*/ 78 w 132"/>
                <a:gd name="T13" fmla="*/ 0 h 226"/>
                <a:gd name="T14" fmla="*/ 102 w 132"/>
                <a:gd name="T15" fmla="*/ 0 h 226"/>
                <a:gd name="T16" fmla="*/ 106 w 132"/>
                <a:gd name="T17" fmla="*/ 2 h 226"/>
                <a:gd name="T18" fmla="*/ 110 w 132"/>
                <a:gd name="T19" fmla="*/ 4 h 226"/>
                <a:gd name="T20" fmla="*/ 112 w 132"/>
                <a:gd name="T21" fmla="*/ 12 h 226"/>
                <a:gd name="T22" fmla="*/ 114 w 132"/>
                <a:gd name="T23" fmla="*/ 18 h 226"/>
                <a:gd name="T24" fmla="*/ 118 w 132"/>
                <a:gd name="T25" fmla="*/ 24 h 226"/>
                <a:gd name="T26" fmla="*/ 118 w 132"/>
                <a:gd name="T27" fmla="*/ 24 h 226"/>
                <a:gd name="T28" fmla="*/ 126 w 132"/>
                <a:gd name="T29" fmla="*/ 34 h 226"/>
                <a:gd name="T30" fmla="*/ 130 w 132"/>
                <a:gd name="T31" fmla="*/ 40 h 226"/>
                <a:gd name="T32" fmla="*/ 132 w 132"/>
                <a:gd name="T33" fmla="*/ 44 h 226"/>
                <a:gd name="T34" fmla="*/ 130 w 132"/>
                <a:gd name="T35" fmla="*/ 50 h 226"/>
                <a:gd name="T36" fmla="*/ 126 w 132"/>
                <a:gd name="T37" fmla="*/ 66 h 226"/>
                <a:gd name="T38" fmla="*/ 126 w 132"/>
                <a:gd name="T39" fmla="*/ 66 h 226"/>
                <a:gd name="T40" fmla="*/ 118 w 132"/>
                <a:gd name="T41" fmla="*/ 84 h 226"/>
                <a:gd name="T42" fmla="*/ 110 w 132"/>
                <a:gd name="T43" fmla="*/ 94 h 226"/>
                <a:gd name="T44" fmla="*/ 104 w 132"/>
                <a:gd name="T45" fmla="*/ 102 h 226"/>
                <a:gd name="T46" fmla="*/ 100 w 132"/>
                <a:gd name="T47" fmla="*/ 110 h 226"/>
                <a:gd name="T48" fmla="*/ 100 w 132"/>
                <a:gd name="T49" fmla="*/ 110 h 226"/>
                <a:gd name="T50" fmla="*/ 98 w 132"/>
                <a:gd name="T51" fmla="*/ 120 h 226"/>
                <a:gd name="T52" fmla="*/ 96 w 132"/>
                <a:gd name="T53" fmla="*/ 136 h 226"/>
                <a:gd name="T54" fmla="*/ 96 w 132"/>
                <a:gd name="T55" fmla="*/ 150 h 226"/>
                <a:gd name="T56" fmla="*/ 94 w 132"/>
                <a:gd name="T57" fmla="*/ 166 h 226"/>
                <a:gd name="T58" fmla="*/ 94 w 132"/>
                <a:gd name="T59" fmla="*/ 166 h 226"/>
                <a:gd name="T60" fmla="*/ 94 w 132"/>
                <a:gd name="T61" fmla="*/ 182 h 226"/>
                <a:gd name="T62" fmla="*/ 92 w 132"/>
                <a:gd name="T63" fmla="*/ 202 h 226"/>
                <a:gd name="T64" fmla="*/ 92 w 132"/>
                <a:gd name="T65" fmla="*/ 210 h 226"/>
                <a:gd name="T66" fmla="*/ 88 w 132"/>
                <a:gd name="T67" fmla="*/ 218 h 226"/>
                <a:gd name="T68" fmla="*/ 82 w 132"/>
                <a:gd name="T69" fmla="*/ 224 h 226"/>
                <a:gd name="T70" fmla="*/ 74 w 132"/>
                <a:gd name="T71" fmla="*/ 226 h 226"/>
                <a:gd name="T72" fmla="*/ 74 w 132"/>
                <a:gd name="T73" fmla="*/ 226 h 226"/>
                <a:gd name="T74" fmla="*/ 56 w 132"/>
                <a:gd name="T75" fmla="*/ 224 h 226"/>
                <a:gd name="T76" fmla="*/ 46 w 132"/>
                <a:gd name="T77" fmla="*/ 222 h 226"/>
                <a:gd name="T78" fmla="*/ 38 w 132"/>
                <a:gd name="T79" fmla="*/ 216 h 226"/>
                <a:gd name="T80" fmla="*/ 32 w 132"/>
                <a:gd name="T81" fmla="*/ 208 h 226"/>
                <a:gd name="T82" fmla="*/ 32 w 132"/>
                <a:gd name="T83" fmla="*/ 208 h 226"/>
                <a:gd name="T84" fmla="*/ 22 w 132"/>
                <a:gd name="T85" fmla="*/ 186 h 226"/>
                <a:gd name="T86" fmla="*/ 12 w 132"/>
                <a:gd name="T87" fmla="*/ 158 h 226"/>
                <a:gd name="T88" fmla="*/ 12 w 132"/>
                <a:gd name="T89" fmla="*/ 158 h 226"/>
                <a:gd name="T90" fmla="*/ 2 w 132"/>
                <a:gd name="T91" fmla="*/ 124 h 226"/>
                <a:gd name="T92" fmla="*/ 0 w 132"/>
                <a:gd name="T93" fmla="*/ 110 h 226"/>
                <a:gd name="T94" fmla="*/ 0 w 132"/>
                <a:gd name="T95" fmla="*/ 98 h 226"/>
                <a:gd name="T96" fmla="*/ 0 w 132"/>
                <a:gd name="T97" fmla="*/ 98 h 226"/>
                <a:gd name="T98" fmla="*/ 4 w 132"/>
                <a:gd name="T99" fmla="*/ 88 h 226"/>
                <a:gd name="T100" fmla="*/ 10 w 132"/>
                <a:gd name="T101" fmla="*/ 78 h 226"/>
                <a:gd name="T102" fmla="*/ 12 w 132"/>
                <a:gd name="T103" fmla="*/ 70 h 226"/>
                <a:gd name="T104" fmla="*/ 12 w 132"/>
                <a:gd name="T105" fmla="*/ 64 h 226"/>
                <a:gd name="T106" fmla="*/ 10 w 132"/>
                <a:gd name="T107" fmla="*/ 58 h 226"/>
                <a:gd name="T108" fmla="*/ 10 w 132"/>
                <a:gd name="T109" fmla="*/ 58 h 226"/>
                <a:gd name="T110" fmla="*/ 8 w 132"/>
                <a:gd name="T111" fmla="*/ 52 h 226"/>
                <a:gd name="T112" fmla="*/ 8 w 132"/>
                <a:gd name="T113" fmla="*/ 44 h 226"/>
                <a:gd name="T114" fmla="*/ 12 w 132"/>
                <a:gd name="T115" fmla="*/ 30 h 226"/>
                <a:gd name="T116" fmla="*/ 16 w 132"/>
                <a:gd name="T117" fmla="*/ 18 h 226"/>
                <a:gd name="T118" fmla="*/ 20 w 132"/>
                <a:gd name="T119" fmla="*/ 12 h 226"/>
                <a:gd name="T120" fmla="*/ 32 w 132"/>
                <a:gd name="T121" fmla="*/ 8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2" h="226">
                  <a:moveTo>
                    <a:pt x="32" y="8"/>
                  </a:moveTo>
                  <a:lnTo>
                    <a:pt x="32" y="8"/>
                  </a:lnTo>
                  <a:lnTo>
                    <a:pt x="34" y="8"/>
                  </a:lnTo>
                  <a:lnTo>
                    <a:pt x="40" y="4"/>
                  </a:lnTo>
                  <a:lnTo>
                    <a:pt x="52" y="2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102" y="0"/>
                  </a:lnTo>
                  <a:lnTo>
                    <a:pt x="106" y="2"/>
                  </a:lnTo>
                  <a:lnTo>
                    <a:pt x="110" y="4"/>
                  </a:lnTo>
                  <a:lnTo>
                    <a:pt x="112" y="12"/>
                  </a:lnTo>
                  <a:lnTo>
                    <a:pt x="114" y="18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6" y="34"/>
                  </a:lnTo>
                  <a:lnTo>
                    <a:pt x="130" y="40"/>
                  </a:lnTo>
                  <a:lnTo>
                    <a:pt x="132" y="44"/>
                  </a:lnTo>
                  <a:lnTo>
                    <a:pt x="130" y="50"/>
                  </a:lnTo>
                  <a:lnTo>
                    <a:pt x="126" y="66"/>
                  </a:lnTo>
                  <a:lnTo>
                    <a:pt x="126" y="66"/>
                  </a:lnTo>
                  <a:lnTo>
                    <a:pt x="118" y="84"/>
                  </a:lnTo>
                  <a:lnTo>
                    <a:pt x="110" y="94"/>
                  </a:lnTo>
                  <a:lnTo>
                    <a:pt x="104" y="102"/>
                  </a:lnTo>
                  <a:lnTo>
                    <a:pt x="100" y="110"/>
                  </a:lnTo>
                  <a:lnTo>
                    <a:pt x="100" y="110"/>
                  </a:lnTo>
                  <a:lnTo>
                    <a:pt x="98" y="120"/>
                  </a:lnTo>
                  <a:lnTo>
                    <a:pt x="96" y="136"/>
                  </a:lnTo>
                  <a:lnTo>
                    <a:pt x="96" y="150"/>
                  </a:lnTo>
                  <a:lnTo>
                    <a:pt x="94" y="166"/>
                  </a:lnTo>
                  <a:lnTo>
                    <a:pt x="94" y="166"/>
                  </a:lnTo>
                  <a:lnTo>
                    <a:pt x="94" y="182"/>
                  </a:lnTo>
                  <a:lnTo>
                    <a:pt x="92" y="202"/>
                  </a:lnTo>
                  <a:lnTo>
                    <a:pt x="92" y="210"/>
                  </a:lnTo>
                  <a:lnTo>
                    <a:pt x="88" y="218"/>
                  </a:lnTo>
                  <a:lnTo>
                    <a:pt x="82" y="224"/>
                  </a:lnTo>
                  <a:lnTo>
                    <a:pt x="74" y="226"/>
                  </a:lnTo>
                  <a:lnTo>
                    <a:pt x="74" y="226"/>
                  </a:lnTo>
                  <a:lnTo>
                    <a:pt x="56" y="224"/>
                  </a:lnTo>
                  <a:lnTo>
                    <a:pt x="46" y="222"/>
                  </a:lnTo>
                  <a:lnTo>
                    <a:pt x="38" y="216"/>
                  </a:lnTo>
                  <a:lnTo>
                    <a:pt x="32" y="208"/>
                  </a:lnTo>
                  <a:lnTo>
                    <a:pt x="32" y="208"/>
                  </a:lnTo>
                  <a:lnTo>
                    <a:pt x="22" y="186"/>
                  </a:lnTo>
                  <a:lnTo>
                    <a:pt x="12" y="158"/>
                  </a:lnTo>
                  <a:lnTo>
                    <a:pt x="12" y="158"/>
                  </a:lnTo>
                  <a:lnTo>
                    <a:pt x="2" y="124"/>
                  </a:lnTo>
                  <a:lnTo>
                    <a:pt x="0" y="110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4" y="88"/>
                  </a:lnTo>
                  <a:lnTo>
                    <a:pt x="10" y="78"/>
                  </a:lnTo>
                  <a:lnTo>
                    <a:pt x="12" y="70"/>
                  </a:lnTo>
                  <a:lnTo>
                    <a:pt x="12" y="64"/>
                  </a:lnTo>
                  <a:lnTo>
                    <a:pt x="10" y="58"/>
                  </a:lnTo>
                  <a:lnTo>
                    <a:pt x="10" y="58"/>
                  </a:lnTo>
                  <a:lnTo>
                    <a:pt x="8" y="52"/>
                  </a:lnTo>
                  <a:lnTo>
                    <a:pt x="8" y="44"/>
                  </a:lnTo>
                  <a:lnTo>
                    <a:pt x="12" y="30"/>
                  </a:lnTo>
                  <a:lnTo>
                    <a:pt x="16" y="18"/>
                  </a:lnTo>
                  <a:lnTo>
                    <a:pt x="20" y="12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3" name="Freeform 290"/>
            <p:cNvSpPr>
              <a:spLocks/>
            </p:cNvSpPr>
            <p:nvPr/>
          </p:nvSpPr>
          <p:spPr bwMode="auto">
            <a:xfrm>
              <a:off x="3091" y="2175"/>
              <a:ext cx="66" cy="202"/>
            </a:xfrm>
            <a:custGeom>
              <a:avLst/>
              <a:gdLst>
                <a:gd name="T0" fmla="*/ 38 w 66"/>
                <a:gd name="T1" fmla="*/ 30 h 202"/>
                <a:gd name="T2" fmla="*/ 38 w 66"/>
                <a:gd name="T3" fmla="*/ 30 h 202"/>
                <a:gd name="T4" fmla="*/ 28 w 66"/>
                <a:gd name="T5" fmla="*/ 42 h 202"/>
                <a:gd name="T6" fmla="*/ 14 w 66"/>
                <a:gd name="T7" fmla="*/ 58 h 202"/>
                <a:gd name="T8" fmla="*/ 14 w 66"/>
                <a:gd name="T9" fmla="*/ 58 h 202"/>
                <a:gd name="T10" fmla="*/ 10 w 66"/>
                <a:gd name="T11" fmla="*/ 70 h 202"/>
                <a:gd name="T12" fmla="*/ 8 w 66"/>
                <a:gd name="T13" fmla="*/ 90 h 202"/>
                <a:gd name="T14" fmla="*/ 4 w 66"/>
                <a:gd name="T15" fmla="*/ 124 h 202"/>
                <a:gd name="T16" fmla="*/ 4 w 66"/>
                <a:gd name="T17" fmla="*/ 124 h 202"/>
                <a:gd name="T18" fmla="*/ 2 w 66"/>
                <a:gd name="T19" fmla="*/ 146 h 202"/>
                <a:gd name="T20" fmla="*/ 0 w 66"/>
                <a:gd name="T21" fmla="*/ 154 h 202"/>
                <a:gd name="T22" fmla="*/ 2 w 66"/>
                <a:gd name="T23" fmla="*/ 162 h 202"/>
                <a:gd name="T24" fmla="*/ 2 w 66"/>
                <a:gd name="T25" fmla="*/ 162 h 202"/>
                <a:gd name="T26" fmla="*/ 4 w 66"/>
                <a:gd name="T27" fmla="*/ 170 h 202"/>
                <a:gd name="T28" fmla="*/ 8 w 66"/>
                <a:gd name="T29" fmla="*/ 182 h 202"/>
                <a:gd name="T30" fmla="*/ 10 w 66"/>
                <a:gd name="T31" fmla="*/ 192 h 202"/>
                <a:gd name="T32" fmla="*/ 12 w 66"/>
                <a:gd name="T33" fmla="*/ 198 h 202"/>
                <a:gd name="T34" fmla="*/ 16 w 66"/>
                <a:gd name="T35" fmla="*/ 200 h 202"/>
                <a:gd name="T36" fmla="*/ 16 w 66"/>
                <a:gd name="T37" fmla="*/ 200 h 202"/>
                <a:gd name="T38" fmla="*/ 18 w 66"/>
                <a:gd name="T39" fmla="*/ 202 h 202"/>
                <a:gd name="T40" fmla="*/ 22 w 66"/>
                <a:gd name="T41" fmla="*/ 200 h 202"/>
                <a:gd name="T42" fmla="*/ 28 w 66"/>
                <a:gd name="T43" fmla="*/ 192 h 202"/>
                <a:gd name="T44" fmla="*/ 36 w 66"/>
                <a:gd name="T45" fmla="*/ 176 h 202"/>
                <a:gd name="T46" fmla="*/ 42 w 66"/>
                <a:gd name="T47" fmla="*/ 154 h 202"/>
                <a:gd name="T48" fmla="*/ 42 w 66"/>
                <a:gd name="T49" fmla="*/ 154 h 202"/>
                <a:gd name="T50" fmla="*/ 52 w 66"/>
                <a:gd name="T51" fmla="*/ 116 h 202"/>
                <a:gd name="T52" fmla="*/ 60 w 66"/>
                <a:gd name="T53" fmla="*/ 90 h 202"/>
                <a:gd name="T54" fmla="*/ 60 w 66"/>
                <a:gd name="T55" fmla="*/ 90 h 202"/>
                <a:gd name="T56" fmla="*/ 64 w 66"/>
                <a:gd name="T57" fmla="*/ 72 h 202"/>
                <a:gd name="T58" fmla="*/ 66 w 66"/>
                <a:gd name="T59" fmla="*/ 56 h 202"/>
                <a:gd name="T60" fmla="*/ 66 w 66"/>
                <a:gd name="T61" fmla="*/ 56 h 202"/>
                <a:gd name="T62" fmla="*/ 64 w 66"/>
                <a:gd name="T63" fmla="*/ 40 h 202"/>
                <a:gd name="T64" fmla="*/ 62 w 66"/>
                <a:gd name="T65" fmla="*/ 30 h 202"/>
                <a:gd name="T66" fmla="*/ 38 w 66"/>
                <a:gd name="T67" fmla="*/ 0 h 202"/>
                <a:gd name="T68" fmla="*/ 38 w 66"/>
                <a:gd name="T69" fmla="*/ 3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6" h="202">
                  <a:moveTo>
                    <a:pt x="38" y="30"/>
                  </a:moveTo>
                  <a:lnTo>
                    <a:pt x="38" y="30"/>
                  </a:lnTo>
                  <a:lnTo>
                    <a:pt x="28" y="42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0" y="70"/>
                  </a:lnTo>
                  <a:lnTo>
                    <a:pt x="8" y="90"/>
                  </a:lnTo>
                  <a:lnTo>
                    <a:pt x="4" y="124"/>
                  </a:lnTo>
                  <a:lnTo>
                    <a:pt x="4" y="124"/>
                  </a:lnTo>
                  <a:lnTo>
                    <a:pt x="2" y="146"/>
                  </a:lnTo>
                  <a:lnTo>
                    <a:pt x="0" y="154"/>
                  </a:lnTo>
                  <a:lnTo>
                    <a:pt x="2" y="162"/>
                  </a:lnTo>
                  <a:lnTo>
                    <a:pt x="2" y="162"/>
                  </a:lnTo>
                  <a:lnTo>
                    <a:pt x="4" y="170"/>
                  </a:lnTo>
                  <a:lnTo>
                    <a:pt x="8" y="182"/>
                  </a:lnTo>
                  <a:lnTo>
                    <a:pt x="10" y="192"/>
                  </a:lnTo>
                  <a:lnTo>
                    <a:pt x="12" y="198"/>
                  </a:lnTo>
                  <a:lnTo>
                    <a:pt x="16" y="200"/>
                  </a:lnTo>
                  <a:lnTo>
                    <a:pt x="16" y="200"/>
                  </a:lnTo>
                  <a:lnTo>
                    <a:pt x="18" y="202"/>
                  </a:lnTo>
                  <a:lnTo>
                    <a:pt x="22" y="200"/>
                  </a:lnTo>
                  <a:lnTo>
                    <a:pt x="28" y="192"/>
                  </a:lnTo>
                  <a:lnTo>
                    <a:pt x="36" y="176"/>
                  </a:lnTo>
                  <a:lnTo>
                    <a:pt x="42" y="154"/>
                  </a:lnTo>
                  <a:lnTo>
                    <a:pt x="42" y="154"/>
                  </a:lnTo>
                  <a:lnTo>
                    <a:pt x="52" y="116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4" y="72"/>
                  </a:lnTo>
                  <a:lnTo>
                    <a:pt x="66" y="56"/>
                  </a:lnTo>
                  <a:lnTo>
                    <a:pt x="66" y="56"/>
                  </a:lnTo>
                  <a:lnTo>
                    <a:pt x="64" y="40"/>
                  </a:lnTo>
                  <a:lnTo>
                    <a:pt x="62" y="30"/>
                  </a:lnTo>
                  <a:lnTo>
                    <a:pt x="38" y="0"/>
                  </a:lnTo>
                  <a:lnTo>
                    <a:pt x="38" y="30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4" name="Freeform 291"/>
            <p:cNvSpPr>
              <a:spLocks/>
            </p:cNvSpPr>
            <p:nvPr/>
          </p:nvSpPr>
          <p:spPr bwMode="auto">
            <a:xfrm>
              <a:off x="2383" y="2183"/>
              <a:ext cx="46" cy="22"/>
            </a:xfrm>
            <a:custGeom>
              <a:avLst/>
              <a:gdLst>
                <a:gd name="T0" fmla="*/ 0 w 46"/>
                <a:gd name="T1" fmla="*/ 16 h 22"/>
                <a:gd name="T2" fmla="*/ 0 w 46"/>
                <a:gd name="T3" fmla="*/ 16 h 22"/>
                <a:gd name="T4" fmla="*/ 2 w 46"/>
                <a:gd name="T5" fmla="*/ 16 h 22"/>
                <a:gd name="T6" fmla="*/ 4 w 46"/>
                <a:gd name="T7" fmla="*/ 16 h 22"/>
                <a:gd name="T8" fmla="*/ 8 w 46"/>
                <a:gd name="T9" fmla="*/ 16 h 22"/>
                <a:gd name="T10" fmla="*/ 8 w 46"/>
                <a:gd name="T11" fmla="*/ 16 h 22"/>
                <a:gd name="T12" fmla="*/ 10 w 46"/>
                <a:gd name="T13" fmla="*/ 20 h 22"/>
                <a:gd name="T14" fmla="*/ 12 w 46"/>
                <a:gd name="T15" fmla="*/ 22 h 22"/>
                <a:gd name="T16" fmla="*/ 16 w 46"/>
                <a:gd name="T17" fmla="*/ 22 h 22"/>
                <a:gd name="T18" fmla="*/ 16 w 46"/>
                <a:gd name="T19" fmla="*/ 22 h 22"/>
                <a:gd name="T20" fmla="*/ 22 w 46"/>
                <a:gd name="T21" fmla="*/ 18 h 22"/>
                <a:gd name="T22" fmla="*/ 30 w 46"/>
                <a:gd name="T23" fmla="*/ 12 h 22"/>
                <a:gd name="T24" fmla="*/ 36 w 46"/>
                <a:gd name="T25" fmla="*/ 6 h 22"/>
                <a:gd name="T26" fmla="*/ 46 w 46"/>
                <a:gd name="T27" fmla="*/ 2 h 22"/>
                <a:gd name="T28" fmla="*/ 46 w 46"/>
                <a:gd name="T29" fmla="*/ 2 h 22"/>
                <a:gd name="T30" fmla="*/ 44 w 46"/>
                <a:gd name="T31" fmla="*/ 0 h 22"/>
                <a:gd name="T32" fmla="*/ 42 w 46"/>
                <a:gd name="T33" fmla="*/ 0 h 22"/>
                <a:gd name="T34" fmla="*/ 42 w 46"/>
                <a:gd name="T35" fmla="*/ 0 h 22"/>
                <a:gd name="T36" fmla="*/ 34 w 46"/>
                <a:gd name="T37" fmla="*/ 4 h 22"/>
                <a:gd name="T38" fmla="*/ 28 w 46"/>
                <a:gd name="T39" fmla="*/ 8 h 22"/>
                <a:gd name="T40" fmla="*/ 22 w 46"/>
                <a:gd name="T41" fmla="*/ 14 h 22"/>
                <a:gd name="T42" fmla="*/ 14 w 46"/>
                <a:gd name="T43" fmla="*/ 18 h 22"/>
                <a:gd name="T44" fmla="*/ 14 w 46"/>
                <a:gd name="T45" fmla="*/ 18 h 22"/>
                <a:gd name="T46" fmla="*/ 10 w 46"/>
                <a:gd name="T47" fmla="*/ 12 h 22"/>
                <a:gd name="T48" fmla="*/ 8 w 46"/>
                <a:gd name="T49" fmla="*/ 10 h 22"/>
                <a:gd name="T50" fmla="*/ 6 w 46"/>
                <a:gd name="T51" fmla="*/ 10 h 22"/>
                <a:gd name="T52" fmla="*/ 6 w 46"/>
                <a:gd name="T53" fmla="*/ 10 h 22"/>
                <a:gd name="T54" fmla="*/ 0 w 46"/>
                <a:gd name="T55" fmla="*/ 12 h 22"/>
                <a:gd name="T56" fmla="*/ 0 w 46"/>
                <a:gd name="T57" fmla="*/ 14 h 22"/>
                <a:gd name="T58" fmla="*/ 0 w 46"/>
                <a:gd name="T59" fmla="*/ 16 h 22"/>
                <a:gd name="T60" fmla="*/ 0 w 46"/>
                <a:gd name="T61" fmla="*/ 1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22">
                  <a:moveTo>
                    <a:pt x="0" y="16"/>
                  </a:moveTo>
                  <a:lnTo>
                    <a:pt x="0" y="16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0" y="20"/>
                  </a:lnTo>
                  <a:lnTo>
                    <a:pt x="12" y="22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22" y="18"/>
                  </a:lnTo>
                  <a:lnTo>
                    <a:pt x="30" y="12"/>
                  </a:lnTo>
                  <a:lnTo>
                    <a:pt x="36" y="6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4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4" y="4"/>
                  </a:lnTo>
                  <a:lnTo>
                    <a:pt x="28" y="8"/>
                  </a:lnTo>
                  <a:lnTo>
                    <a:pt x="22" y="14"/>
                  </a:lnTo>
                  <a:lnTo>
                    <a:pt x="14" y="18"/>
                  </a:lnTo>
                  <a:lnTo>
                    <a:pt x="14" y="18"/>
                  </a:lnTo>
                  <a:lnTo>
                    <a:pt x="10" y="12"/>
                  </a:lnTo>
                  <a:lnTo>
                    <a:pt x="8" y="10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5" name="Freeform 292"/>
            <p:cNvSpPr>
              <a:spLocks/>
            </p:cNvSpPr>
            <p:nvPr/>
          </p:nvSpPr>
          <p:spPr bwMode="auto">
            <a:xfrm>
              <a:off x="2385" y="2227"/>
              <a:ext cx="30" cy="40"/>
            </a:xfrm>
            <a:custGeom>
              <a:avLst/>
              <a:gdLst>
                <a:gd name="T0" fmla="*/ 2 w 30"/>
                <a:gd name="T1" fmla="*/ 20 h 40"/>
                <a:gd name="T2" fmla="*/ 2 w 30"/>
                <a:gd name="T3" fmla="*/ 20 h 40"/>
                <a:gd name="T4" fmla="*/ 6 w 30"/>
                <a:gd name="T5" fmla="*/ 20 h 40"/>
                <a:gd name="T6" fmla="*/ 8 w 30"/>
                <a:gd name="T7" fmla="*/ 18 h 40"/>
                <a:gd name="T8" fmla="*/ 12 w 30"/>
                <a:gd name="T9" fmla="*/ 14 h 40"/>
                <a:gd name="T10" fmla="*/ 20 w 30"/>
                <a:gd name="T11" fmla="*/ 10 h 40"/>
                <a:gd name="T12" fmla="*/ 20 w 30"/>
                <a:gd name="T13" fmla="*/ 10 h 40"/>
                <a:gd name="T14" fmla="*/ 18 w 30"/>
                <a:gd name="T15" fmla="*/ 20 h 40"/>
                <a:gd name="T16" fmla="*/ 18 w 30"/>
                <a:gd name="T17" fmla="*/ 24 h 40"/>
                <a:gd name="T18" fmla="*/ 20 w 30"/>
                <a:gd name="T19" fmla="*/ 28 h 40"/>
                <a:gd name="T20" fmla="*/ 20 w 30"/>
                <a:gd name="T21" fmla="*/ 28 h 40"/>
                <a:gd name="T22" fmla="*/ 20 w 30"/>
                <a:gd name="T23" fmla="*/ 34 h 40"/>
                <a:gd name="T24" fmla="*/ 22 w 30"/>
                <a:gd name="T25" fmla="*/ 38 h 40"/>
                <a:gd name="T26" fmla="*/ 22 w 30"/>
                <a:gd name="T27" fmla="*/ 38 h 40"/>
                <a:gd name="T28" fmla="*/ 26 w 30"/>
                <a:gd name="T29" fmla="*/ 40 h 40"/>
                <a:gd name="T30" fmla="*/ 28 w 30"/>
                <a:gd name="T31" fmla="*/ 38 h 40"/>
                <a:gd name="T32" fmla="*/ 28 w 30"/>
                <a:gd name="T33" fmla="*/ 38 h 40"/>
                <a:gd name="T34" fmla="*/ 30 w 30"/>
                <a:gd name="T35" fmla="*/ 36 h 40"/>
                <a:gd name="T36" fmla="*/ 30 w 30"/>
                <a:gd name="T37" fmla="*/ 34 h 40"/>
                <a:gd name="T38" fmla="*/ 28 w 30"/>
                <a:gd name="T39" fmla="*/ 34 h 40"/>
                <a:gd name="T40" fmla="*/ 28 w 30"/>
                <a:gd name="T41" fmla="*/ 34 h 40"/>
                <a:gd name="T42" fmla="*/ 26 w 30"/>
                <a:gd name="T43" fmla="*/ 34 h 40"/>
                <a:gd name="T44" fmla="*/ 26 w 30"/>
                <a:gd name="T45" fmla="*/ 34 h 40"/>
                <a:gd name="T46" fmla="*/ 24 w 30"/>
                <a:gd name="T47" fmla="*/ 32 h 40"/>
                <a:gd name="T48" fmla="*/ 22 w 30"/>
                <a:gd name="T49" fmla="*/ 28 h 40"/>
                <a:gd name="T50" fmla="*/ 22 w 30"/>
                <a:gd name="T51" fmla="*/ 28 h 40"/>
                <a:gd name="T52" fmla="*/ 22 w 30"/>
                <a:gd name="T53" fmla="*/ 22 h 40"/>
                <a:gd name="T54" fmla="*/ 26 w 30"/>
                <a:gd name="T55" fmla="*/ 14 h 40"/>
                <a:gd name="T56" fmla="*/ 30 w 30"/>
                <a:gd name="T57" fmla="*/ 0 h 40"/>
                <a:gd name="T58" fmla="*/ 30 w 30"/>
                <a:gd name="T59" fmla="*/ 0 h 40"/>
                <a:gd name="T60" fmla="*/ 30 w 30"/>
                <a:gd name="T61" fmla="*/ 0 h 40"/>
                <a:gd name="T62" fmla="*/ 28 w 30"/>
                <a:gd name="T63" fmla="*/ 0 h 40"/>
                <a:gd name="T64" fmla="*/ 28 w 30"/>
                <a:gd name="T65" fmla="*/ 0 h 40"/>
                <a:gd name="T66" fmla="*/ 24 w 30"/>
                <a:gd name="T67" fmla="*/ 2 h 40"/>
                <a:gd name="T68" fmla="*/ 22 w 30"/>
                <a:gd name="T69" fmla="*/ 4 h 40"/>
                <a:gd name="T70" fmla="*/ 14 w 30"/>
                <a:gd name="T71" fmla="*/ 8 h 40"/>
                <a:gd name="T72" fmla="*/ 6 w 30"/>
                <a:gd name="T73" fmla="*/ 12 h 40"/>
                <a:gd name="T74" fmla="*/ 4 w 30"/>
                <a:gd name="T75" fmla="*/ 14 h 40"/>
                <a:gd name="T76" fmla="*/ 0 w 30"/>
                <a:gd name="T77" fmla="*/ 18 h 40"/>
                <a:gd name="T78" fmla="*/ 2 w 30"/>
                <a:gd name="T79" fmla="*/ 2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0" h="40">
                  <a:moveTo>
                    <a:pt x="2" y="20"/>
                  </a:moveTo>
                  <a:lnTo>
                    <a:pt x="2" y="20"/>
                  </a:lnTo>
                  <a:lnTo>
                    <a:pt x="6" y="20"/>
                  </a:lnTo>
                  <a:lnTo>
                    <a:pt x="8" y="18"/>
                  </a:lnTo>
                  <a:lnTo>
                    <a:pt x="12" y="14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8" y="20"/>
                  </a:lnTo>
                  <a:lnTo>
                    <a:pt x="18" y="24"/>
                  </a:lnTo>
                  <a:lnTo>
                    <a:pt x="20" y="28"/>
                  </a:lnTo>
                  <a:lnTo>
                    <a:pt x="20" y="28"/>
                  </a:lnTo>
                  <a:lnTo>
                    <a:pt x="20" y="34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6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28" y="34"/>
                  </a:lnTo>
                  <a:lnTo>
                    <a:pt x="28" y="34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4" y="32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2" y="22"/>
                  </a:lnTo>
                  <a:lnTo>
                    <a:pt x="26" y="1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4" y="2"/>
                  </a:lnTo>
                  <a:lnTo>
                    <a:pt x="22" y="4"/>
                  </a:lnTo>
                  <a:lnTo>
                    <a:pt x="14" y="8"/>
                  </a:lnTo>
                  <a:lnTo>
                    <a:pt x="6" y="12"/>
                  </a:lnTo>
                  <a:lnTo>
                    <a:pt x="4" y="14"/>
                  </a:lnTo>
                  <a:lnTo>
                    <a:pt x="0" y="18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6" name="Freeform 293"/>
            <p:cNvSpPr>
              <a:spLocks/>
            </p:cNvSpPr>
            <p:nvPr/>
          </p:nvSpPr>
          <p:spPr bwMode="auto">
            <a:xfrm>
              <a:off x="2387" y="2297"/>
              <a:ext cx="22" cy="26"/>
            </a:xfrm>
            <a:custGeom>
              <a:avLst/>
              <a:gdLst>
                <a:gd name="T0" fmla="*/ 0 w 22"/>
                <a:gd name="T1" fmla="*/ 10 h 26"/>
                <a:gd name="T2" fmla="*/ 0 w 22"/>
                <a:gd name="T3" fmla="*/ 10 h 26"/>
                <a:gd name="T4" fmla="*/ 2 w 22"/>
                <a:gd name="T5" fmla="*/ 10 h 26"/>
                <a:gd name="T6" fmla="*/ 4 w 22"/>
                <a:gd name="T7" fmla="*/ 10 h 26"/>
                <a:gd name="T8" fmla="*/ 8 w 22"/>
                <a:gd name="T9" fmla="*/ 8 h 26"/>
                <a:gd name="T10" fmla="*/ 8 w 22"/>
                <a:gd name="T11" fmla="*/ 8 h 26"/>
                <a:gd name="T12" fmla="*/ 8 w 22"/>
                <a:gd name="T13" fmla="*/ 16 h 26"/>
                <a:gd name="T14" fmla="*/ 8 w 22"/>
                <a:gd name="T15" fmla="*/ 20 h 26"/>
                <a:gd name="T16" fmla="*/ 10 w 22"/>
                <a:gd name="T17" fmla="*/ 26 h 26"/>
                <a:gd name="T18" fmla="*/ 10 w 22"/>
                <a:gd name="T19" fmla="*/ 26 h 26"/>
                <a:gd name="T20" fmla="*/ 16 w 22"/>
                <a:gd name="T21" fmla="*/ 26 h 26"/>
                <a:gd name="T22" fmla="*/ 20 w 22"/>
                <a:gd name="T23" fmla="*/ 26 h 26"/>
                <a:gd name="T24" fmla="*/ 20 w 22"/>
                <a:gd name="T25" fmla="*/ 26 h 26"/>
                <a:gd name="T26" fmla="*/ 22 w 22"/>
                <a:gd name="T27" fmla="*/ 24 h 26"/>
                <a:gd name="T28" fmla="*/ 22 w 22"/>
                <a:gd name="T29" fmla="*/ 22 h 26"/>
                <a:gd name="T30" fmla="*/ 22 w 22"/>
                <a:gd name="T31" fmla="*/ 22 h 26"/>
                <a:gd name="T32" fmla="*/ 20 w 22"/>
                <a:gd name="T33" fmla="*/ 22 h 26"/>
                <a:gd name="T34" fmla="*/ 16 w 22"/>
                <a:gd name="T35" fmla="*/ 24 h 26"/>
                <a:gd name="T36" fmla="*/ 16 w 22"/>
                <a:gd name="T37" fmla="*/ 24 h 26"/>
                <a:gd name="T38" fmla="*/ 14 w 22"/>
                <a:gd name="T39" fmla="*/ 22 h 26"/>
                <a:gd name="T40" fmla="*/ 12 w 22"/>
                <a:gd name="T41" fmla="*/ 20 h 26"/>
                <a:gd name="T42" fmla="*/ 12 w 22"/>
                <a:gd name="T43" fmla="*/ 16 h 26"/>
                <a:gd name="T44" fmla="*/ 14 w 22"/>
                <a:gd name="T45" fmla="*/ 0 h 26"/>
                <a:gd name="T46" fmla="*/ 14 w 22"/>
                <a:gd name="T47" fmla="*/ 0 h 26"/>
                <a:gd name="T48" fmla="*/ 12 w 22"/>
                <a:gd name="T49" fmla="*/ 0 h 26"/>
                <a:gd name="T50" fmla="*/ 10 w 22"/>
                <a:gd name="T51" fmla="*/ 0 h 26"/>
                <a:gd name="T52" fmla="*/ 6 w 22"/>
                <a:gd name="T53" fmla="*/ 4 h 26"/>
                <a:gd name="T54" fmla="*/ 6 w 22"/>
                <a:gd name="T55" fmla="*/ 4 h 26"/>
                <a:gd name="T56" fmla="*/ 10 w 22"/>
                <a:gd name="T57" fmla="*/ 0 h 26"/>
                <a:gd name="T58" fmla="*/ 6 w 22"/>
                <a:gd name="T59" fmla="*/ 2 h 26"/>
                <a:gd name="T60" fmla="*/ 2 w 22"/>
                <a:gd name="T61" fmla="*/ 6 h 26"/>
                <a:gd name="T62" fmla="*/ 0 w 22"/>
                <a:gd name="T63" fmla="*/ 10 h 26"/>
                <a:gd name="T64" fmla="*/ 0 w 22"/>
                <a:gd name="T65" fmla="*/ 1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" h="26">
                  <a:moveTo>
                    <a:pt x="0" y="10"/>
                  </a:moveTo>
                  <a:lnTo>
                    <a:pt x="0" y="10"/>
                  </a:lnTo>
                  <a:lnTo>
                    <a:pt x="2" y="10"/>
                  </a:lnTo>
                  <a:lnTo>
                    <a:pt x="4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16"/>
                  </a:lnTo>
                  <a:lnTo>
                    <a:pt x="8" y="20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6" y="26"/>
                  </a:lnTo>
                  <a:lnTo>
                    <a:pt x="20" y="26"/>
                  </a:lnTo>
                  <a:lnTo>
                    <a:pt x="20" y="26"/>
                  </a:lnTo>
                  <a:lnTo>
                    <a:pt x="22" y="24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0" y="22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2" y="0"/>
                  </a:lnTo>
                  <a:lnTo>
                    <a:pt x="10" y="0"/>
                  </a:lnTo>
                  <a:lnTo>
                    <a:pt x="6" y="4"/>
                  </a:lnTo>
                  <a:lnTo>
                    <a:pt x="6" y="4"/>
                  </a:lnTo>
                  <a:lnTo>
                    <a:pt x="10" y="0"/>
                  </a:lnTo>
                  <a:lnTo>
                    <a:pt x="6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7" name="Freeform 294"/>
            <p:cNvSpPr>
              <a:spLocks/>
            </p:cNvSpPr>
            <p:nvPr/>
          </p:nvSpPr>
          <p:spPr bwMode="auto">
            <a:xfrm>
              <a:off x="2431" y="2209"/>
              <a:ext cx="12" cy="40"/>
            </a:xfrm>
            <a:custGeom>
              <a:avLst/>
              <a:gdLst>
                <a:gd name="T0" fmla="*/ 6 w 12"/>
                <a:gd name="T1" fmla="*/ 28 h 40"/>
                <a:gd name="T2" fmla="*/ 6 w 12"/>
                <a:gd name="T3" fmla="*/ 28 h 40"/>
                <a:gd name="T4" fmla="*/ 8 w 12"/>
                <a:gd name="T5" fmla="*/ 36 h 40"/>
                <a:gd name="T6" fmla="*/ 10 w 12"/>
                <a:gd name="T7" fmla="*/ 38 h 40"/>
                <a:gd name="T8" fmla="*/ 12 w 12"/>
                <a:gd name="T9" fmla="*/ 40 h 40"/>
                <a:gd name="T10" fmla="*/ 12 w 12"/>
                <a:gd name="T11" fmla="*/ 40 h 40"/>
                <a:gd name="T12" fmla="*/ 12 w 12"/>
                <a:gd name="T13" fmla="*/ 38 h 40"/>
                <a:gd name="T14" fmla="*/ 12 w 12"/>
                <a:gd name="T15" fmla="*/ 34 h 40"/>
                <a:gd name="T16" fmla="*/ 10 w 12"/>
                <a:gd name="T17" fmla="*/ 26 h 40"/>
                <a:gd name="T18" fmla="*/ 10 w 12"/>
                <a:gd name="T19" fmla="*/ 26 h 40"/>
                <a:gd name="T20" fmla="*/ 6 w 12"/>
                <a:gd name="T21" fmla="*/ 24 h 40"/>
                <a:gd name="T22" fmla="*/ 4 w 12"/>
                <a:gd name="T23" fmla="*/ 20 h 40"/>
                <a:gd name="T24" fmla="*/ 4 w 12"/>
                <a:gd name="T25" fmla="*/ 20 h 40"/>
                <a:gd name="T26" fmla="*/ 8 w 12"/>
                <a:gd name="T27" fmla="*/ 10 h 40"/>
                <a:gd name="T28" fmla="*/ 10 w 12"/>
                <a:gd name="T29" fmla="*/ 6 h 40"/>
                <a:gd name="T30" fmla="*/ 12 w 12"/>
                <a:gd name="T31" fmla="*/ 2 h 40"/>
                <a:gd name="T32" fmla="*/ 12 w 12"/>
                <a:gd name="T33" fmla="*/ 2 h 40"/>
                <a:gd name="T34" fmla="*/ 10 w 12"/>
                <a:gd name="T35" fmla="*/ 0 h 40"/>
                <a:gd name="T36" fmla="*/ 8 w 12"/>
                <a:gd name="T37" fmla="*/ 0 h 40"/>
                <a:gd name="T38" fmla="*/ 6 w 12"/>
                <a:gd name="T39" fmla="*/ 0 h 40"/>
                <a:gd name="T40" fmla="*/ 6 w 12"/>
                <a:gd name="T41" fmla="*/ 0 h 40"/>
                <a:gd name="T42" fmla="*/ 2 w 12"/>
                <a:gd name="T43" fmla="*/ 16 h 40"/>
                <a:gd name="T44" fmla="*/ 0 w 12"/>
                <a:gd name="T45" fmla="*/ 22 h 40"/>
                <a:gd name="T46" fmla="*/ 2 w 12"/>
                <a:gd name="T47" fmla="*/ 26 h 40"/>
                <a:gd name="T48" fmla="*/ 6 w 12"/>
                <a:gd name="T49" fmla="*/ 28 h 40"/>
                <a:gd name="T50" fmla="*/ 6 w 12"/>
                <a:gd name="T51" fmla="*/ 28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" h="40">
                  <a:moveTo>
                    <a:pt x="6" y="28"/>
                  </a:moveTo>
                  <a:lnTo>
                    <a:pt x="6" y="28"/>
                  </a:lnTo>
                  <a:lnTo>
                    <a:pt x="8" y="36"/>
                  </a:lnTo>
                  <a:lnTo>
                    <a:pt x="10" y="38"/>
                  </a:lnTo>
                  <a:lnTo>
                    <a:pt x="12" y="40"/>
                  </a:lnTo>
                  <a:lnTo>
                    <a:pt x="12" y="40"/>
                  </a:lnTo>
                  <a:lnTo>
                    <a:pt x="12" y="38"/>
                  </a:lnTo>
                  <a:lnTo>
                    <a:pt x="12" y="3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6" y="24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8" y="10"/>
                  </a:lnTo>
                  <a:lnTo>
                    <a:pt x="10" y="6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16"/>
                  </a:lnTo>
                  <a:lnTo>
                    <a:pt x="0" y="22"/>
                  </a:lnTo>
                  <a:lnTo>
                    <a:pt x="2" y="26"/>
                  </a:lnTo>
                  <a:lnTo>
                    <a:pt x="6" y="28"/>
                  </a:lnTo>
                  <a:lnTo>
                    <a:pt x="6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8" name="Freeform 295"/>
            <p:cNvSpPr>
              <a:spLocks/>
            </p:cNvSpPr>
            <p:nvPr/>
          </p:nvSpPr>
          <p:spPr bwMode="auto">
            <a:xfrm>
              <a:off x="2427" y="2007"/>
              <a:ext cx="62" cy="26"/>
            </a:xfrm>
            <a:custGeom>
              <a:avLst/>
              <a:gdLst>
                <a:gd name="T0" fmla="*/ 2 w 62"/>
                <a:gd name="T1" fmla="*/ 26 h 26"/>
                <a:gd name="T2" fmla="*/ 2 w 62"/>
                <a:gd name="T3" fmla="*/ 26 h 26"/>
                <a:gd name="T4" fmla="*/ 18 w 62"/>
                <a:gd name="T5" fmla="*/ 16 h 26"/>
                <a:gd name="T6" fmla="*/ 34 w 62"/>
                <a:gd name="T7" fmla="*/ 10 h 26"/>
                <a:gd name="T8" fmla="*/ 34 w 62"/>
                <a:gd name="T9" fmla="*/ 10 h 26"/>
                <a:gd name="T10" fmla="*/ 36 w 62"/>
                <a:gd name="T11" fmla="*/ 12 h 26"/>
                <a:gd name="T12" fmla="*/ 38 w 62"/>
                <a:gd name="T13" fmla="*/ 16 h 26"/>
                <a:gd name="T14" fmla="*/ 40 w 62"/>
                <a:gd name="T15" fmla="*/ 18 h 26"/>
                <a:gd name="T16" fmla="*/ 42 w 62"/>
                <a:gd name="T17" fmla="*/ 18 h 26"/>
                <a:gd name="T18" fmla="*/ 42 w 62"/>
                <a:gd name="T19" fmla="*/ 18 h 26"/>
                <a:gd name="T20" fmla="*/ 52 w 62"/>
                <a:gd name="T21" fmla="*/ 10 h 26"/>
                <a:gd name="T22" fmla="*/ 56 w 62"/>
                <a:gd name="T23" fmla="*/ 6 h 26"/>
                <a:gd name="T24" fmla="*/ 62 w 62"/>
                <a:gd name="T25" fmla="*/ 4 h 26"/>
                <a:gd name="T26" fmla="*/ 62 w 62"/>
                <a:gd name="T27" fmla="*/ 4 h 26"/>
                <a:gd name="T28" fmla="*/ 62 w 62"/>
                <a:gd name="T29" fmla="*/ 2 h 26"/>
                <a:gd name="T30" fmla="*/ 62 w 62"/>
                <a:gd name="T31" fmla="*/ 0 h 26"/>
                <a:gd name="T32" fmla="*/ 62 w 62"/>
                <a:gd name="T33" fmla="*/ 0 h 26"/>
                <a:gd name="T34" fmla="*/ 56 w 62"/>
                <a:gd name="T35" fmla="*/ 2 h 26"/>
                <a:gd name="T36" fmla="*/ 52 w 62"/>
                <a:gd name="T37" fmla="*/ 4 h 26"/>
                <a:gd name="T38" fmla="*/ 42 w 62"/>
                <a:gd name="T39" fmla="*/ 12 h 26"/>
                <a:gd name="T40" fmla="*/ 42 w 62"/>
                <a:gd name="T41" fmla="*/ 12 h 26"/>
                <a:gd name="T42" fmla="*/ 40 w 62"/>
                <a:gd name="T43" fmla="*/ 10 h 26"/>
                <a:gd name="T44" fmla="*/ 38 w 62"/>
                <a:gd name="T45" fmla="*/ 8 h 26"/>
                <a:gd name="T46" fmla="*/ 34 w 62"/>
                <a:gd name="T47" fmla="*/ 6 h 26"/>
                <a:gd name="T48" fmla="*/ 30 w 62"/>
                <a:gd name="T49" fmla="*/ 6 h 26"/>
                <a:gd name="T50" fmla="*/ 30 w 62"/>
                <a:gd name="T51" fmla="*/ 6 h 26"/>
                <a:gd name="T52" fmla="*/ 14 w 62"/>
                <a:gd name="T53" fmla="*/ 14 h 26"/>
                <a:gd name="T54" fmla="*/ 0 w 62"/>
                <a:gd name="T55" fmla="*/ 22 h 26"/>
                <a:gd name="T56" fmla="*/ 0 w 62"/>
                <a:gd name="T57" fmla="*/ 22 h 26"/>
                <a:gd name="T58" fmla="*/ 0 w 62"/>
                <a:gd name="T59" fmla="*/ 24 h 26"/>
                <a:gd name="T60" fmla="*/ 2 w 62"/>
                <a:gd name="T61" fmla="*/ 26 h 26"/>
                <a:gd name="T62" fmla="*/ 2 w 62"/>
                <a:gd name="T6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2" h="26">
                  <a:moveTo>
                    <a:pt x="2" y="26"/>
                  </a:moveTo>
                  <a:lnTo>
                    <a:pt x="2" y="26"/>
                  </a:lnTo>
                  <a:lnTo>
                    <a:pt x="18" y="16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12"/>
                  </a:lnTo>
                  <a:lnTo>
                    <a:pt x="38" y="16"/>
                  </a:lnTo>
                  <a:lnTo>
                    <a:pt x="40" y="18"/>
                  </a:lnTo>
                  <a:lnTo>
                    <a:pt x="42" y="18"/>
                  </a:lnTo>
                  <a:lnTo>
                    <a:pt x="42" y="18"/>
                  </a:lnTo>
                  <a:lnTo>
                    <a:pt x="52" y="10"/>
                  </a:lnTo>
                  <a:lnTo>
                    <a:pt x="56" y="6"/>
                  </a:lnTo>
                  <a:lnTo>
                    <a:pt x="62" y="4"/>
                  </a:lnTo>
                  <a:lnTo>
                    <a:pt x="62" y="4"/>
                  </a:lnTo>
                  <a:lnTo>
                    <a:pt x="62" y="2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56" y="2"/>
                  </a:lnTo>
                  <a:lnTo>
                    <a:pt x="52" y="4"/>
                  </a:lnTo>
                  <a:lnTo>
                    <a:pt x="42" y="12"/>
                  </a:lnTo>
                  <a:lnTo>
                    <a:pt x="42" y="12"/>
                  </a:lnTo>
                  <a:lnTo>
                    <a:pt x="40" y="10"/>
                  </a:lnTo>
                  <a:lnTo>
                    <a:pt x="38" y="8"/>
                  </a:lnTo>
                  <a:lnTo>
                    <a:pt x="34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14" y="1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2" y="26"/>
                  </a:lnTo>
                  <a:lnTo>
                    <a:pt x="2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9" name="Freeform 296"/>
            <p:cNvSpPr>
              <a:spLocks/>
            </p:cNvSpPr>
            <p:nvPr/>
          </p:nvSpPr>
          <p:spPr bwMode="auto">
            <a:xfrm>
              <a:off x="2483" y="1935"/>
              <a:ext cx="74" cy="30"/>
            </a:xfrm>
            <a:custGeom>
              <a:avLst/>
              <a:gdLst>
                <a:gd name="T0" fmla="*/ 2 w 74"/>
                <a:gd name="T1" fmla="*/ 30 h 30"/>
                <a:gd name="T2" fmla="*/ 2 w 74"/>
                <a:gd name="T3" fmla="*/ 30 h 30"/>
                <a:gd name="T4" fmla="*/ 8 w 74"/>
                <a:gd name="T5" fmla="*/ 26 h 30"/>
                <a:gd name="T6" fmla="*/ 12 w 74"/>
                <a:gd name="T7" fmla="*/ 24 h 30"/>
                <a:gd name="T8" fmla="*/ 14 w 74"/>
                <a:gd name="T9" fmla="*/ 20 h 30"/>
                <a:gd name="T10" fmla="*/ 14 w 74"/>
                <a:gd name="T11" fmla="*/ 20 h 30"/>
                <a:gd name="T12" fmla="*/ 20 w 74"/>
                <a:gd name="T13" fmla="*/ 18 h 30"/>
                <a:gd name="T14" fmla="*/ 26 w 74"/>
                <a:gd name="T15" fmla="*/ 18 h 30"/>
                <a:gd name="T16" fmla="*/ 34 w 74"/>
                <a:gd name="T17" fmla="*/ 18 h 30"/>
                <a:gd name="T18" fmla="*/ 40 w 74"/>
                <a:gd name="T19" fmla="*/ 16 h 30"/>
                <a:gd name="T20" fmla="*/ 40 w 74"/>
                <a:gd name="T21" fmla="*/ 16 h 30"/>
                <a:gd name="T22" fmla="*/ 40 w 74"/>
                <a:gd name="T23" fmla="*/ 14 h 30"/>
                <a:gd name="T24" fmla="*/ 40 w 74"/>
                <a:gd name="T25" fmla="*/ 12 h 30"/>
                <a:gd name="T26" fmla="*/ 38 w 74"/>
                <a:gd name="T27" fmla="*/ 8 h 30"/>
                <a:gd name="T28" fmla="*/ 38 w 74"/>
                <a:gd name="T29" fmla="*/ 8 h 30"/>
                <a:gd name="T30" fmla="*/ 36 w 74"/>
                <a:gd name="T31" fmla="*/ 6 h 30"/>
                <a:gd name="T32" fmla="*/ 36 w 74"/>
                <a:gd name="T33" fmla="*/ 6 h 30"/>
                <a:gd name="T34" fmla="*/ 54 w 74"/>
                <a:gd name="T35" fmla="*/ 4 h 30"/>
                <a:gd name="T36" fmla="*/ 72 w 74"/>
                <a:gd name="T37" fmla="*/ 8 h 30"/>
                <a:gd name="T38" fmla="*/ 72 w 74"/>
                <a:gd name="T39" fmla="*/ 8 h 30"/>
                <a:gd name="T40" fmla="*/ 74 w 74"/>
                <a:gd name="T41" fmla="*/ 6 h 30"/>
                <a:gd name="T42" fmla="*/ 72 w 74"/>
                <a:gd name="T43" fmla="*/ 4 h 30"/>
                <a:gd name="T44" fmla="*/ 72 w 74"/>
                <a:gd name="T45" fmla="*/ 4 h 30"/>
                <a:gd name="T46" fmla="*/ 62 w 74"/>
                <a:gd name="T47" fmla="*/ 0 h 30"/>
                <a:gd name="T48" fmla="*/ 52 w 74"/>
                <a:gd name="T49" fmla="*/ 0 h 30"/>
                <a:gd name="T50" fmla="*/ 32 w 74"/>
                <a:gd name="T51" fmla="*/ 2 h 30"/>
                <a:gd name="T52" fmla="*/ 32 w 74"/>
                <a:gd name="T53" fmla="*/ 2 h 30"/>
                <a:gd name="T54" fmla="*/ 30 w 74"/>
                <a:gd name="T55" fmla="*/ 4 h 30"/>
                <a:gd name="T56" fmla="*/ 30 w 74"/>
                <a:gd name="T57" fmla="*/ 6 h 30"/>
                <a:gd name="T58" fmla="*/ 34 w 74"/>
                <a:gd name="T59" fmla="*/ 12 h 30"/>
                <a:gd name="T60" fmla="*/ 34 w 74"/>
                <a:gd name="T61" fmla="*/ 12 h 30"/>
                <a:gd name="T62" fmla="*/ 20 w 74"/>
                <a:gd name="T63" fmla="*/ 12 h 30"/>
                <a:gd name="T64" fmla="*/ 12 w 74"/>
                <a:gd name="T65" fmla="*/ 14 h 30"/>
                <a:gd name="T66" fmla="*/ 10 w 74"/>
                <a:gd name="T67" fmla="*/ 18 h 30"/>
                <a:gd name="T68" fmla="*/ 8 w 74"/>
                <a:gd name="T69" fmla="*/ 20 h 30"/>
                <a:gd name="T70" fmla="*/ 8 w 74"/>
                <a:gd name="T71" fmla="*/ 20 h 30"/>
                <a:gd name="T72" fmla="*/ 4 w 74"/>
                <a:gd name="T73" fmla="*/ 22 h 30"/>
                <a:gd name="T74" fmla="*/ 2 w 74"/>
                <a:gd name="T75" fmla="*/ 24 h 30"/>
                <a:gd name="T76" fmla="*/ 0 w 74"/>
                <a:gd name="T77" fmla="*/ 26 h 30"/>
                <a:gd name="T78" fmla="*/ 2 w 74"/>
                <a:gd name="T79" fmla="*/ 30 h 30"/>
                <a:gd name="T80" fmla="*/ 2 w 74"/>
                <a:gd name="T81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4" h="30">
                  <a:moveTo>
                    <a:pt x="2" y="30"/>
                  </a:moveTo>
                  <a:lnTo>
                    <a:pt x="2" y="30"/>
                  </a:lnTo>
                  <a:lnTo>
                    <a:pt x="8" y="26"/>
                  </a:lnTo>
                  <a:lnTo>
                    <a:pt x="12" y="24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20" y="18"/>
                  </a:lnTo>
                  <a:lnTo>
                    <a:pt x="26" y="18"/>
                  </a:lnTo>
                  <a:lnTo>
                    <a:pt x="34" y="18"/>
                  </a:lnTo>
                  <a:lnTo>
                    <a:pt x="40" y="16"/>
                  </a:lnTo>
                  <a:lnTo>
                    <a:pt x="40" y="16"/>
                  </a:lnTo>
                  <a:lnTo>
                    <a:pt x="40" y="14"/>
                  </a:lnTo>
                  <a:lnTo>
                    <a:pt x="40" y="12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6" y="6"/>
                  </a:lnTo>
                  <a:lnTo>
                    <a:pt x="36" y="6"/>
                  </a:lnTo>
                  <a:lnTo>
                    <a:pt x="54" y="4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74" y="6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62" y="0"/>
                  </a:lnTo>
                  <a:lnTo>
                    <a:pt x="52" y="0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4"/>
                  </a:lnTo>
                  <a:lnTo>
                    <a:pt x="30" y="6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20" y="12"/>
                  </a:lnTo>
                  <a:lnTo>
                    <a:pt x="12" y="14"/>
                  </a:lnTo>
                  <a:lnTo>
                    <a:pt x="10" y="18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4" y="22"/>
                  </a:lnTo>
                  <a:lnTo>
                    <a:pt x="2" y="24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0" name="Freeform 297"/>
            <p:cNvSpPr>
              <a:spLocks/>
            </p:cNvSpPr>
            <p:nvPr/>
          </p:nvSpPr>
          <p:spPr bwMode="auto">
            <a:xfrm>
              <a:off x="2513" y="1975"/>
              <a:ext cx="74" cy="22"/>
            </a:xfrm>
            <a:custGeom>
              <a:avLst/>
              <a:gdLst>
                <a:gd name="T0" fmla="*/ 2 w 74"/>
                <a:gd name="T1" fmla="*/ 20 h 22"/>
                <a:gd name="T2" fmla="*/ 4 w 74"/>
                <a:gd name="T3" fmla="*/ 22 h 22"/>
                <a:gd name="T4" fmla="*/ 4 w 74"/>
                <a:gd name="T5" fmla="*/ 22 h 22"/>
                <a:gd name="T6" fmla="*/ 16 w 74"/>
                <a:gd name="T7" fmla="*/ 16 h 22"/>
                <a:gd name="T8" fmla="*/ 24 w 74"/>
                <a:gd name="T9" fmla="*/ 14 h 22"/>
                <a:gd name="T10" fmla="*/ 30 w 74"/>
                <a:gd name="T11" fmla="*/ 16 h 22"/>
                <a:gd name="T12" fmla="*/ 30 w 74"/>
                <a:gd name="T13" fmla="*/ 16 h 22"/>
                <a:gd name="T14" fmla="*/ 34 w 74"/>
                <a:gd name="T15" fmla="*/ 14 h 22"/>
                <a:gd name="T16" fmla="*/ 40 w 74"/>
                <a:gd name="T17" fmla="*/ 12 h 22"/>
                <a:gd name="T18" fmla="*/ 44 w 74"/>
                <a:gd name="T19" fmla="*/ 10 h 22"/>
                <a:gd name="T20" fmla="*/ 46 w 74"/>
                <a:gd name="T21" fmla="*/ 12 h 22"/>
                <a:gd name="T22" fmla="*/ 48 w 74"/>
                <a:gd name="T23" fmla="*/ 16 h 22"/>
                <a:gd name="T24" fmla="*/ 48 w 74"/>
                <a:gd name="T25" fmla="*/ 16 h 22"/>
                <a:gd name="T26" fmla="*/ 50 w 74"/>
                <a:gd name="T27" fmla="*/ 18 h 22"/>
                <a:gd name="T28" fmla="*/ 52 w 74"/>
                <a:gd name="T29" fmla="*/ 20 h 22"/>
                <a:gd name="T30" fmla="*/ 54 w 74"/>
                <a:gd name="T31" fmla="*/ 20 h 22"/>
                <a:gd name="T32" fmla="*/ 54 w 74"/>
                <a:gd name="T33" fmla="*/ 20 h 22"/>
                <a:gd name="T34" fmla="*/ 60 w 74"/>
                <a:gd name="T35" fmla="*/ 18 h 22"/>
                <a:gd name="T36" fmla="*/ 64 w 74"/>
                <a:gd name="T37" fmla="*/ 12 h 22"/>
                <a:gd name="T38" fmla="*/ 74 w 74"/>
                <a:gd name="T39" fmla="*/ 4 h 22"/>
                <a:gd name="T40" fmla="*/ 74 w 74"/>
                <a:gd name="T41" fmla="*/ 4 h 22"/>
                <a:gd name="T42" fmla="*/ 74 w 74"/>
                <a:gd name="T43" fmla="*/ 2 h 22"/>
                <a:gd name="T44" fmla="*/ 72 w 74"/>
                <a:gd name="T45" fmla="*/ 0 h 22"/>
                <a:gd name="T46" fmla="*/ 72 w 74"/>
                <a:gd name="T47" fmla="*/ 0 h 22"/>
                <a:gd name="T48" fmla="*/ 54 w 74"/>
                <a:gd name="T49" fmla="*/ 14 h 22"/>
                <a:gd name="T50" fmla="*/ 54 w 74"/>
                <a:gd name="T51" fmla="*/ 14 h 22"/>
                <a:gd name="T52" fmla="*/ 48 w 74"/>
                <a:gd name="T53" fmla="*/ 10 h 22"/>
                <a:gd name="T54" fmla="*/ 46 w 74"/>
                <a:gd name="T55" fmla="*/ 6 h 22"/>
                <a:gd name="T56" fmla="*/ 42 w 74"/>
                <a:gd name="T57" fmla="*/ 6 h 22"/>
                <a:gd name="T58" fmla="*/ 42 w 74"/>
                <a:gd name="T59" fmla="*/ 6 h 22"/>
                <a:gd name="T60" fmla="*/ 32 w 74"/>
                <a:gd name="T61" fmla="*/ 10 h 22"/>
                <a:gd name="T62" fmla="*/ 26 w 74"/>
                <a:gd name="T63" fmla="*/ 12 h 22"/>
                <a:gd name="T64" fmla="*/ 22 w 74"/>
                <a:gd name="T65" fmla="*/ 10 h 22"/>
                <a:gd name="T66" fmla="*/ 22 w 74"/>
                <a:gd name="T67" fmla="*/ 10 h 22"/>
                <a:gd name="T68" fmla="*/ 10 w 74"/>
                <a:gd name="T69" fmla="*/ 12 h 22"/>
                <a:gd name="T70" fmla="*/ 4 w 74"/>
                <a:gd name="T71" fmla="*/ 16 h 22"/>
                <a:gd name="T72" fmla="*/ 0 w 74"/>
                <a:gd name="T73" fmla="*/ 20 h 22"/>
                <a:gd name="T74" fmla="*/ 2 w 74"/>
                <a:gd name="T75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74" h="22">
                  <a:moveTo>
                    <a:pt x="2" y="20"/>
                  </a:moveTo>
                  <a:lnTo>
                    <a:pt x="4" y="22"/>
                  </a:lnTo>
                  <a:lnTo>
                    <a:pt x="4" y="22"/>
                  </a:lnTo>
                  <a:lnTo>
                    <a:pt x="16" y="16"/>
                  </a:lnTo>
                  <a:lnTo>
                    <a:pt x="24" y="14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4" y="14"/>
                  </a:lnTo>
                  <a:lnTo>
                    <a:pt x="40" y="12"/>
                  </a:lnTo>
                  <a:lnTo>
                    <a:pt x="44" y="10"/>
                  </a:lnTo>
                  <a:lnTo>
                    <a:pt x="46" y="12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50" y="18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18"/>
                  </a:lnTo>
                  <a:lnTo>
                    <a:pt x="64" y="12"/>
                  </a:lnTo>
                  <a:lnTo>
                    <a:pt x="74" y="4"/>
                  </a:lnTo>
                  <a:lnTo>
                    <a:pt x="74" y="4"/>
                  </a:lnTo>
                  <a:lnTo>
                    <a:pt x="74" y="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48" y="10"/>
                  </a:lnTo>
                  <a:lnTo>
                    <a:pt x="46" y="6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32" y="10"/>
                  </a:lnTo>
                  <a:lnTo>
                    <a:pt x="26" y="12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10" y="12"/>
                  </a:lnTo>
                  <a:lnTo>
                    <a:pt x="4" y="16"/>
                  </a:lnTo>
                  <a:lnTo>
                    <a:pt x="0" y="20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1" name="Freeform 298"/>
            <p:cNvSpPr>
              <a:spLocks/>
            </p:cNvSpPr>
            <p:nvPr/>
          </p:nvSpPr>
          <p:spPr bwMode="auto">
            <a:xfrm>
              <a:off x="2597" y="1941"/>
              <a:ext cx="52" cy="22"/>
            </a:xfrm>
            <a:custGeom>
              <a:avLst/>
              <a:gdLst>
                <a:gd name="T0" fmla="*/ 2 w 52"/>
                <a:gd name="T1" fmla="*/ 22 h 22"/>
                <a:gd name="T2" fmla="*/ 2 w 52"/>
                <a:gd name="T3" fmla="*/ 22 h 22"/>
                <a:gd name="T4" fmla="*/ 6 w 52"/>
                <a:gd name="T5" fmla="*/ 20 h 22"/>
                <a:gd name="T6" fmla="*/ 8 w 52"/>
                <a:gd name="T7" fmla="*/ 18 h 22"/>
                <a:gd name="T8" fmla="*/ 12 w 52"/>
                <a:gd name="T9" fmla="*/ 16 h 22"/>
                <a:gd name="T10" fmla="*/ 16 w 52"/>
                <a:gd name="T11" fmla="*/ 16 h 22"/>
                <a:gd name="T12" fmla="*/ 16 w 52"/>
                <a:gd name="T13" fmla="*/ 16 h 22"/>
                <a:gd name="T14" fmla="*/ 22 w 52"/>
                <a:gd name="T15" fmla="*/ 16 h 22"/>
                <a:gd name="T16" fmla="*/ 24 w 52"/>
                <a:gd name="T17" fmla="*/ 14 h 22"/>
                <a:gd name="T18" fmla="*/ 26 w 52"/>
                <a:gd name="T19" fmla="*/ 12 h 22"/>
                <a:gd name="T20" fmla="*/ 22 w 52"/>
                <a:gd name="T21" fmla="*/ 8 h 22"/>
                <a:gd name="T22" fmla="*/ 22 w 52"/>
                <a:gd name="T23" fmla="*/ 8 h 22"/>
                <a:gd name="T24" fmla="*/ 38 w 52"/>
                <a:gd name="T25" fmla="*/ 6 h 22"/>
                <a:gd name="T26" fmla="*/ 52 w 52"/>
                <a:gd name="T27" fmla="*/ 6 h 22"/>
                <a:gd name="T28" fmla="*/ 52 w 52"/>
                <a:gd name="T29" fmla="*/ 6 h 22"/>
                <a:gd name="T30" fmla="*/ 52 w 52"/>
                <a:gd name="T31" fmla="*/ 2 h 22"/>
                <a:gd name="T32" fmla="*/ 52 w 52"/>
                <a:gd name="T33" fmla="*/ 2 h 22"/>
                <a:gd name="T34" fmla="*/ 44 w 52"/>
                <a:gd name="T35" fmla="*/ 0 h 22"/>
                <a:gd name="T36" fmla="*/ 36 w 52"/>
                <a:gd name="T37" fmla="*/ 0 h 22"/>
                <a:gd name="T38" fmla="*/ 18 w 52"/>
                <a:gd name="T39" fmla="*/ 2 h 22"/>
                <a:gd name="T40" fmla="*/ 18 w 52"/>
                <a:gd name="T41" fmla="*/ 2 h 22"/>
                <a:gd name="T42" fmla="*/ 16 w 52"/>
                <a:gd name="T43" fmla="*/ 4 h 22"/>
                <a:gd name="T44" fmla="*/ 14 w 52"/>
                <a:gd name="T45" fmla="*/ 6 h 22"/>
                <a:gd name="T46" fmla="*/ 16 w 52"/>
                <a:gd name="T47" fmla="*/ 10 h 22"/>
                <a:gd name="T48" fmla="*/ 16 w 52"/>
                <a:gd name="T49" fmla="*/ 10 h 22"/>
                <a:gd name="T50" fmla="*/ 0 w 52"/>
                <a:gd name="T51" fmla="*/ 16 h 22"/>
                <a:gd name="T52" fmla="*/ 0 w 52"/>
                <a:gd name="T53" fmla="*/ 16 h 22"/>
                <a:gd name="T54" fmla="*/ 0 w 52"/>
                <a:gd name="T55" fmla="*/ 20 h 22"/>
                <a:gd name="T56" fmla="*/ 2 w 52"/>
                <a:gd name="T57" fmla="*/ 22 h 22"/>
                <a:gd name="T58" fmla="*/ 2 w 52"/>
                <a:gd name="T59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2" h="22">
                  <a:moveTo>
                    <a:pt x="2" y="22"/>
                  </a:moveTo>
                  <a:lnTo>
                    <a:pt x="2" y="22"/>
                  </a:lnTo>
                  <a:lnTo>
                    <a:pt x="6" y="20"/>
                  </a:lnTo>
                  <a:lnTo>
                    <a:pt x="8" y="18"/>
                  </a:lnTo>
                  <a:lnTo>
                    <a:pt x="12" y="16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6" y="12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38" y="6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2"/>
                  </a:lnTo>
                  <a:lnTo>
                    <a:pt x="52" y="2"/>
                  </a:lnTo>
                  <a:lnTo>
                    <a:pt x="44" y="0"/>
                  </a:lnTo>
                  <a:lnTo>
                    <a:pt x="36" y="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6" y="4"/>
                  </a:lnTo>
                  <a:lnTo>
                    <a:pt x="14" y="6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2" y="22"/>
                  </a:lnTo>
                  <a:lnTo>
                    <a:pt x="2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2" name="Freeform 299"/>
            <p:cNvSpPr>
              <a:spLocks/>
            </p:cNvSpPr>
            <p:nvPr/>
          </p:nvSpPr>
          <p:spPr bwMode="auto">
            <a:xfrm>
              <a:off x="2763" y="1971"/>
              <a:ext cx="22" cy="18"/>
            </a:xfrm>
            <a:custGeom>
              <a:avLst/>
              <a:gdLst>
                <a:gd name="T0" fmla="*/ 2 w 22"/>
                <a:gd name="T1" fmla="*/ 8 h 18"/>
                <a:gd name="T2" fmla="*/ 4 w 22"/>
                <a:gd name="T3" fmla="*/ 8 h 18"/>
                <a:gd name="T4" fmla="*/ 4 w 22"/>
                <a:gd name="T5" fmla="*/ 8 h 18"/>
                <a:gd name="T6" fmla="*/ 2 w 22"/>
                <a:gd name="T7" fmla="*/ 12 h 18"/>
                <a:gd name="T8" fmla="*/ 0 w 22"/>
                <a:gd name="T9" fmla="*/ 12 h 18"/>
                <a:gd name="T10" fmla="*/ 0 w 22"/>
                <a:gd name="T11" fmla="*/ 14 h 18"/>
                <a:gd name="T12" fmla="*/ 0 w 22"/>
                <a:gd name="T13" fmla="*/ 14 h 18"/>
                <a:gd name="T14" fmla="*/ 10 w 22"/>
                <a:gd name="T15" fmla="*/ 18 h 18"/>
                <a:gd name="T16" fmla="*/ 20 w 22"/>
                <a:gd name="T17" fmla="*/ 18 h 18"/>
                <a:gd name="T18" fmla="*/ 20 w 22"/>
                <a:gd name="T19" fmla="*/ 18 h 18"/>
                <a:gd name="T20" fmla="*/ 22 w 22"/>
                <a:gd name="T21" fmla="*/ 16 h 18"/>
                <a:gd name="T22" fmla="*/ 20 w 22"/>
                <a:gd name="T23" fmla="*/ 16 h 18"/>
                <a:gd name="T24" fmla="*/ 16 w 22"/>
                <a:gd name="T25" fmla="*/ 14 h 18"/>
                <a:gd name="T26" fmla="*/ 16 w 22"/>
                <a:gd name="T27" fmla="*/ 14 h 18"/>
                <a:gd name="T28" fmla="*/ 12 w 22"/>
                <a:gd name="T29" fmla="*/ 14 h 18"/>
                <a:gd name="T30" fmla="*/ 8 w 22"/>
                <a:gd name="T31" fmla="*/ 12 h 18"/>
                <a:gd name="T32" fmla="*/ 8 w 22"/>
                <a:gd name="T33" fmla="*/ 12 h 18"/>
                <a:gd name="T34" fmla="*/ 10 w 22"/>
                <a:gd name="T35" fmla="*/ 10 h 18"/>
                <a:gd name="T36" fmla="*/ 12 w 22"/>
                <a:gd name="T37" fmla="*/ 6 h 18"/>
                <a:gd name="T38" fmla="*/ 12 w 22"/>
                <a:gd name="T39" fmla="*/ 6 h 18"/>
                <a:gd name="T40" fmla="*/ 10 w 22"/>
                <a:gd name="T41" fmla="*/ 4 h 18"/>
                <a:gd name="T42" fmla="*/ 8 w 22"/>
                <a:gd name="T43" fmla="*/ 4 h 18"/>
                <a:gd name="T44" fmla="*/ 6 w 22"/>
                <a:gd name="T45" fmla="*/ 4 h 18"/>
                <a:gd name="T46" fmla="*/ 6 w 22"/>
                <a:gd name="T47" fmla="*/ 0 h 18"/>
                <a:gd name="T48" fmla="*/ 6 w 22"/>
                <a:gd name="T49" fmla="*/ 0 h 18"/>
                <a:gd name="T50" fmla="*/ 2 w 22"/>
                <a:gd name="T51" fmla="*/ 0 h 18"/>
                <a:gd name="T52" fmla="*/ 0 w 22"/>
                <a:gd name="T53" fmla="*/ 2 h 18"/>
                <a:gd name="T54" fmla="*/ 0 w 22"/>
                <a:gd name="T55" fmla="*/ 2 h 18"/>
                <a:gd name="T56" fmla="*/ 0 w 22"/>
                <a:gd name="T57" fmla="*/ 4 h 18"/>
                <a:gd name="T58" fmla="*/ 2 w 22"/>
                <a:gd name="T59" fmla="*/ 8 h 18"/>
                <a:gd name="T60" fmla="*/ 2 w 22"/>
                <a:gd name="T61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2" h="18">
                  <a:moveTo>
                    <a:pt x="2" y="8"/>
                  </a:moveTo>
                  <a:lnTo>
                    <a:pt x="4" y="8"/>
                  </a:lnTo>
                  <a:lnTo>
                    <a:pt x="4" y="8"/>
                  </a:lnTo>
                  <a:lnTo>
                    <a:pt x="2" y="12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2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10" y="10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0" y="4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3" name="Freeform 300"/>
            <p:cNvSpPr>
              <a:spLocks/>
            </p:cNvSpPr>
            <p:nvPr/>
          </p:nvSpPr>
          <p:spPr bwMode="auto">
            <a:xfrm>
              <a:off x="2785" y="1997"/>
              <a:ext cx="50" cy="8"/>
            </a:xfrm>
            <a:custGeom>
              <a:avLst/>
              <a:gdLst>
                <a:gd name="T0" fmla="*/ 0 w 50"/>
                <a:gd name="T1" fmla="*/ 4 h 8"/>
                <a:gd name="T2" fmla="*/ 0 w 50"/>
                <a:gd name="T3" fmla="*/ 4 h 8"/>
                <a:gd name="T4" fmla="*/ 8 w 50"/>
                <a:gd name="T5" fmla="*/ 8 h 8"/>
                <a:gd name="T6" fmla="*/ 16 w 50"/>
                <a:gd name="T7" fmla="*/ 8 h 8"/>
                <a:gd name="T8" fmla="*/ 24 w 50"/>
                <a:gd name="T9" fmla="*/ 8 h 8"/>
                <a:gd name="T10" fmla="*/ 32 w 50"/>
                <a:gd name="T11" fmla="*/ 6 h 8"/>
                <a:gd name="T12" fmla="*/ 32 w 50"/>
                <a:gd name="T13" fmla="*/ 6 h 8"/>
                <a:gd name="T14" fmla="*/ 36 w 50"/>
                <a:gd name="T15" fmla="*/ 8 h 8"/>
                <a:gd name="T16" fmla="*/ 40 w 50"/>
                <a:gd name="T17" fmla="*/ 8 h 8"/>
                <a:gd name="T18" fmla="*/ 48 w 50"/>
                <a:gd name="T19" fmla="*/ 6 h 8"/>
                <a:gd name="T20" fmla="*/ 48 w 50"/>
                <a:gd name="T21" fmla="*/ 6 h 8"/>
                <a:gd name="T22" fmla="*/ 50 w 50"/>
                <a:gd name="T23" fmla="*/ 4 h 8"/>
                <a:gd name="T24" fmla="*/ 48 w 50"/>
                <a:gd name="T25" fmla="*/ 2 h 8"/>
                <a:gd name="T26" fmla="*/ 48 w 50"/>
                <a:gd name="T27" fmla="*/ 2 h 8"/>
                <a:gd name="T28" fmla="*/ 40 w 50"/>
                <a:gd name="T29" fmla="*/ 4 h 8"/>
                <a:gd name="T30" fmla="*/ 36 w 50"/>
                <a:gd name="T31" fmla="*/ 4 h 8"/>
                <a:gd name="T32" fmla="*/ 32 w 50"/>
                <a:gd name="T33" fmla="*/ 2 h 8"/>
                <a:gd name="T34" fmla="*/ 32 w 50"/>
                <a:gd name="T35" fmla="*/ 2 h 8"/>
                <a:gd name="T36" fmla="*/ 26 w 50"/>
                <a:gd name="T37" fmla="*/ 4 h 8"/>
                <a:gd name="T38" fmla="*/ 20 w 50"/>
                <a:gd name="T39" fmla="*/ 4 h 8"/>
                <a:gd name="T40" fmla="*/ 8 w 50"/>
                <a:gd name="T41" fmla="*/ 2 h 8"/>
                <a:gd name="T42" fmla="*/ 8 w 50"/>
                <a:gd name="T43" fmla="*/ 2 h 8"/>
                <a:gd name="T44" fmla="*/ 4 w 50"/>
                <a:gd name="T45" fmla="*/ 0 h 8"/>
                <a:gd name="T46" fmla="*/ 2 w 50"/>
                <a:gd name="T47" fmla="*/ 0 h 8"/>
                <a:gd name="T48" fmla="*/ 0 w 50"/>
                <a:gd name="T49" fmla="*/ 0 h 8"/>
                <a:gd name="T50" fmla="*/ 0 w 50"/>
                <a:gd name="T51" fmla="*/ 4 h 8"/>
                <a:gd name="T52" fmla="*/ 0 w 50"/>
                <a:gd name="T5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8">
                  <a:moveTo>
                    <a:pt x="0" y="4"/>
                  </a:moveTo>
                  <a:lnTo>
                    <a:pt x="0" y="4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6" y="8"/>
                  </a:lnTo>
                  <a:lnTo>
                    <a:pt x="40" y="8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50" y="4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0" y="4"/>
                  </a:lnTo>
                  <a:lnTo>
                    <a:pt x="36" y="4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26" y="4"/>
                  </a:lnTo>
                  <a:lnTo>
                    <a:pt x="20" y="4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4" name="Freeform 301"/>
            <p:cNvSpPr>
              <a:spLocks/>
            </p:cNvSpPr>
            <p:nvPr/>
          </p:nvSpPr>
          <p:spPr bwMode="auto">
            <a:xfrm>
              <a:off x="2849" y="1993"/>
              <a:ext cx="60" cy="36"/>
            </a:xfrm>
            <a:custGeom>
              <a:avLst/>
              <a:gdLst>
                <a:gd name="T0" fmla="*/ 0 w 60"/>
                <a:gd name="T1" fmla="*/ 4 h 36"/>
                <a:gd name="T2" fmla="*/ 0 w 60"/>
                <a:gd name="T3" fmla="*/ 4 h 36"/>
                <a:gd name="T4" fmla="*/ 2 w 60"/>
                <a:gd name="T5" fmla="*/ 6 h 36"/>
                <a:gd name="T6" fmla="*/ 4 w 60"/>
                <a:gd name="T7" fmla="*/ 6 h 36"/>
                <a:gd name="T8" fmla="*/ 10 w 60"/>
                <a:gd name="T9" fmla="*/ 6 h 36"/>
                <a:gd name="T10" fmla="*/ 14 w 60"/>
                <a:gd name="T11" fmla="*/ 6 h 36"/>
                <a:gd name="T12" fmla="*/ 14 w 60"/>
                <a:gd name="T13" fmla="*/ 8 h 36"/>
                <a:gd name="T14" fmla="*/ 14 w 60"/>
                <a:gd name="T15" fmla="*/ 12 h 36"/>
                <a:gd name="T16" fmla="*/ 14 w 60"/>
                <a:gd name="T17" fmla="*/ 12 h 36"/>
                <a:gd name="T18" fmla="*/ 16 w 60"/>
                <a:gd name="T19" fmla="*/ 14 h 36"/>
                <a:gd name="T20" fmla="*/ 18 w 60"/>
                <a:gd name="T21" fmla="*/ 16 h 36"/>
                <a:gd name="T22" fmla="*/ 24 w 60"/>
                <a:gd name="T23" fmla="*/ 16 h 36"/>
                <a:gd name="T24" fmla="*/ 26 w 60"/>
                <a:gd name="T25" fmla="*/ 14 h 36"/>
                <a:gd name="T26" fmla="*/ 26 w 60"/>
                <a:gd name="T27" fmla="*/ 14 h 36"/>
                <a:gd name="T28" fmla="*/ 28 w 60"/>
                <a:gd name="T29" fmla="*/ 20 h 36"/>
                <a:gd name="T30" fmla="*/ 30 w 60"/>
                <a:gd name="T31" fmla="*/ 22 h 36"/>
                <a:gd name="T32" fmla="*/ 34 w 60"/>
                <a:gd name="T33" fmla="*/ 24 h 36"/>
                <a:gd name="T34" fmla="*/ 34 w 60"/>
                <a:gd name="T35" fmla="*/ 24 h 36"/>
                <a:gd name="T36" fmla="*/ 38 w 60"/>
                <a:gd name="T37" fmla="*/ 24 h 36"/>
                <a:gd name="T38" fmla="*/ 40 w 60"/>
                <a:gd name="T39" fmla="*/ 22 h 36"/>
                <a:gd name="T40" fmla="*/ 44 w 60"/>
                <a:gd name="T41" fmla="*/ 22 h 36"/>
                <a:gd name="T42" fmla="*/ 46 w 60"/>
                <a:gd name="T43" fmla="*/ 24 h 36"/>
                <a:gd name="T44" fmla="*/ 46 w 60"/>
                <a:gd name="T45" fmla="*/ 24 h 36"/>
                <a:gd name="T46" fmla="*/ 44 w 60"/>
                <a:gd name="T47" fmla="*/ 30 h 36"/>
                <a:gd name="T48" fmla="*/ 44 w 60"/>
                <a:gd name="T49" fmla="*/ 36 h 36"/>
                <a:gd name="T50" fmla="*/ 44 w 60"/>
                <a:gd name="T51" fmla="*/ 36 h 36"/>
                <a:gd name="T52" fmla="*/ 48 w 60"/>
                <a:gd name="T53" fmla="*/ 36 h 36"/>
                <a:gd name="T54" fmla="*/ 52 w 60"/>
                <a:gd name="T55" fmla="*/ 32 h 36"/>
                <a:gd name="T56" fmla="*/ 56 w 60"/>
                <a:gd name="T57" fmla="*/ 30 h 36"/>
                <a:gd name="T58" fmla="*/ 60 w 60"/>
                <a:gd name="T59" fmla="*/ 28 h 36"/>
                <a:gd name="T60" fmla="*/ 60 w 60"/>
                <a:gd name="T61" fmla="*/ 28 h 36"/>
                <a:gd name="T62" fmla="*/ 60 w 60"/>
                <a:gd name="T63" fmla="*/ 26 h 36"/>
                <a:gd name="T64" fmla="*/ 58 w 60"/>
                <a:gd name="T65" fmla="*/ 24 h 36"/>
                <a:gd name="T66" fmla="*/ 58 w 60"/>
                <a:gd name="T67" fmla="*/ 24 h 36"/>
                <a:gd name="T68" fmla="*/ 50 w 60"/>
                <a:gd name="T69" fmla="*/ 30 h 36"/>
                <a:gd name="T70" fmla="*/ 50 w 60"/>
                <a:gd name="T71" fmla="*/ 30 h 36"/>
                <a:gd name="T72" fmla="*/ 50 w 60"/>
                <a:gd name="T73" fmla="*/ 22 h 36"/>
                <a:gd name="T74" fmla="*/ 48 w 60"/>
                <a:gd name="T75" fmla="*/ 16 h 36"/>
                <a:gd name="T76" fmla="*/ 48 w 60"/>
                <a:gd name="T77" fmla="*/ 16 h 36"/>
                <a:gd name="T78" fmla="*/ 40 w 60"/>
                <a:gd name="T79" fmla="*/ 18 h 36"/>
                <a:gd name="T80" fmla="*/ 36 w 60"/>
                <a:gd name="T81" fmla="*/ 18 h 36"/>
                <a:gd name="T82" fmla="*/ 32 w 60"/>
                <a:gd name="T83" fmla="*/ 18 h 36"/>
                <a:gd name="T84" fmla="*/ 32 w 60"/>
                <a:gd name="T85" fmla="*/ 18 h 36"/>
                <a:gd name="T86" fmla="*/ 32 w 60"/>
                <a:gd name="T87" fmla="*/ 14 h 36"/>
                <a:gd name="T88" fmla="*/ 32 w 60"/>
                <a:gd name="T89" fmla="*/ 12 h 36"/>
                <a:gd name="T90" fmla="*/ 30 w 60"/>
                <a:gd name="T91" fmla="*/ 10 h 36"/>
                <a:gd name="T92" fmla="*/ 28 w 60"/>
                <a:gd name="T93" fmla="*/ 8 h 36"/>
                <a:gd name="T94" fmla="*/ 28 w 60"/>
                <a:gd name="T95" fmla="*/ 8 h 36"/>
                <a:gd name="T96" fmla="*/ 24 w 60"/>
                <a:gd name="T97" fmla="*/ 10 h 36"/>
                <a:gd name="T98" fmla="*/ 22 w 60"/>
                <a:gd name="T99" fmla="*/ 10 h 36"/>
                <a:gd name="T100" fmla="*/ 20 w 60"/>
                <a:gd name="T101" fmla="*/ 10 h 36"/>
                <a:gd name="T102" fmla="*/ 20 w 60"/>
                <a:gd name="T103" fmla="*/ 10 h 36"/>
                <a:gd name="T104" fmla="*/ 18 w 60"/>
                <a:gd name="T105" fmla="*/ 2 h 36"/>
                <a:gd name="T106" fmla="*/ 16 w 60"/>
                <a:gd name="T107" fmla="*/ 0 h 36"/>
                <a:gd name="T108" fmla="*/ 12 w 60"/>
                <a:gd name="T109" fmla="*/ 0 h 36"/>
                <a:gd name="T110" fmla="*/ 12 w 60"/>
                <a:gd name="T111" fmla="*/ 0 h 36"/>
                <a:gd name="T112" fmla="*/ 8 w 60"/>
                <a:gd name="T113" fmla="*/ 2 h 36"/>
                <a:gd name="T114" fmla="*/ 4 w 60"/>
                <a:gd name="T115" fmla="*/ 0 h 36"/>
                <a:gd name="T116" fmla="*/ 0 w 60"/>
                <a:gd name="T117" fmla="*/ 2 h 36"/>
                <a:gd name="T118" fmla="*/ 0 w 60"/>
                <a:gd name="T119" fmla="*/ 4 h 36"/>
                <a:gd name="T120" fmla="*/ 0 w 60"/>
                <a:gd name="T121" fmla="*/ 4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0" h="3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4" y="6"/>
                  </a:lnTo>
                  <a:lnTo>
                    <a:pt x="10" y="6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6" y="14"/>
                  </a:lnTo>
                  <a:lnTo>
                    <a:pt x="18" y="16"/>
                  </a:lnTo>
                  <a:lnTo>
                    <a:pt x="24" y="16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8" y="24"/>
                  </a:lnTo>
                  <a:lnTo>
                    <a:pt x="40" y="22"/>
                  </a:lnTo>
                  <a:lnTo>
                    <a:pt x="44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4" y="30"/>
                  </a:lnTo>
                  <a:lnTo>
                    <a:pt x="44" y="36"/>
                  </a:lnTo>
                  <a:lnTo>
                    <a:pt x="44" y="36"/>
                  </a:lnTo>
                  <a:lnTo>
                    <a:pt x="48" y="36"/>
                  </a:lnTo>
                  <a:lnTo>
                    <a:pt x="52" y="32"/>
                  </a:lnTo>
                  <a:lnTo>
                    <a:pt x="56" y="30"/>
                  </a:lnTo>
                  <a:lnTo>
                    <a:pt x="60" y="28"/>
                  </a:lnTo>
                  <a:lnTo>
                    <a:pt x="60" y="28"/>
                  </a:lnTo>
                  <a:lnTo>
                    <a:pt x="60" y="26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22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0" y="18"/>
                  </a:lnTo>
                  <a:lnTo>
                    <a:pt x="36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2" y="14"/>
                  </a:lnTo>
                  <a:lnTo>
                    <a:pt x="32" y="12"/>
                  </a:lnTo>
                  <a:lnTo>
                    <a:pt x="30" y="10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4" y="10"/>
                  </a:lnTo>
                  <a:lnTo>
                    <a:pt x="22" y="1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8" y="2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5" name="Freeform 302"/>
            <p:cNvSpPr>
              <a:spLocks/>
            </p:cNvSpPr>
            <p:nvPr/>
          </p:nvSpPr>
          <p:spPr bwMode="auto">
            <a:xfrm>
              <a:off x="2955" y="1933"/>
              <a:ext cx="60" cy="36"/>
            </a:xfrm>
            <a:custGeom>
              <a:avLst/>
              <a:gdLst>
                <a:gd name="T0" fmla="*/ 6 w 60"/>
                <a:gd name="T1" fmla="*/ 36 h 36"/>
                <a:gd name="T2" fmla="*/ 6 w 60"/>
                <a:gd name="T3" fmla="*/ 36 h 36"/>
                <a:gd name="T4" fmla="*/ 10 w 60"/>
                <a:gd name="T5" fmla="*/ 32 h 36"/>
                <a:gd name="T6" fmla="*/ 14 w 60"/>
                <a:gd name="T7" fmla="*/ 28 h 36"/>
                <a:gd name="T8" fmla="*/ 24 w 60"/>
                <a:gd name="T9" fmla="*/ 26 h 36"/>
                <a:gd name="T10" fmla="*/ 24 w 60"/>
                <a:gd name="T11" fmla="*/ 26 h 36"/>
                <a:gd name="T12" fmla="*/ 26 w 60"/>
                <a:gd name="T13" fmla="*/ 24 h 36"/>
                <a:gd name="T14" fmla="*/ 26 w 60"/>
                <a:gd name="T15" fmla="*/ 20 h 36"/>
                <a:gd name="T16" fmla="*/ 26 w 60"/>
                <a:gd name="T17" fmla="*/ 18 h 36"/>
                <a:gd name="T18" fmla="*/ 26 w 60"/>
                <a:gd name="T19" fmla="*/ 18 h 36"/>
                <a:gd name="T20" fmla="*/ 30 w 60"/>
                <a:gd name="T21" fmla="*/ 20 h 36"/>
                <a:gd name="T22" fmla="*/ 34 w 60"/>
                <a:gd name="T23" fmla="*/ 22 h 36"/>
                <a:gd name="T24" fmla="*/ 38 w 60"/>
                <a:gd name="T25" fmla="*/ 22 h 36"/>
                <a:gd name="T26" fmla="*/ 44 w 60"/>
                <a:gd name="T27" fmla="*/ 24 h 36"/>
                <a:gd name="T28" fmla="*/ 44 w 60"/>
                <a:gd name="T29" fmla="*/ 24 h 36"/>
                <a:gd name="T30" fmla="*/ 44 w 60"/>
                <a:gd name="T31" fmla="*/ 20 h 36"/>
                <a:gd name="T32" fmla="*/ 42 w 60"/>
                <a:gd name="T33" fmla="*/ 16 h 36"/>
                <a:gd name="T34" fmla="*/ 38 w 60"/>
                <a:gd name="T35" fmla="*/ 8 h 36"/>
                <a:gd name="T36" fmla="*/ 38 w 60"/>
                <a:gd name="T37" fmla="*/ 8 h 36"/>
                <a:gd name="T38" fmla="*/ 44 w 60"/>
                <a:gd name="T39" fmla="*/ 8 h 36"/>
                <a:gd name="T40" fmla="*/ 48 w 60"/>
                <a:gd name="T41" fmla="*/ 10 h 36"/>
                <a:gd name="T42" fmla="*/ 58 w 60"/>
                <a:gd name="T43" fmla="*/ 18 h 36"/>
                <a:gd name="T44" fmla="*/ 58 w 60"/>
                <a:gd name="T45" fmla="*/ 18 h 36"/>
                <a:gd name="T46" fmla="*/ 58 w 60"/>
                <a:gd name="T47" fmla="*/ 18 h 36"/>
                <a:gd name="T48" fmla="*/ 60 w 60"/>
                <a:gd name="T49" fmla="*/ 16 h 36"/>
                <a:gd name="T50" fmla="*/ 60 w 60"/>
                <a:gd name="T51" fmla="*/ 16 h 36"/>
                <a:gd name="T52" fmla="*/ 56 w 60"/>
                <a:gd name="T53" fmla="*/ 10 h 36"/>
                <a:gd name="T54" fmla="*/ 52 w 60"/>
                <a:gd name="T55" fmla="*/ 8 h 36"/>
                <a:gd name="T56" fmla="*/ 40 w 60"/>
                <a:gd name="T57" fmla="*/ 4 h 36"/>
                <a:gd name="T58" fmla="*/ 40 w 60"/>
                <a:gd name="T59" fmla="*/ 4 h 36"/>
                <a:gd name="T60" fmla="*/ 34 w 60"/>
                <a:gd name="T61" fmla="*/ 0 h 36"/>
                <a:gd name="T62" fmla="*/ 32 w 60"/>
                <a:gd name="T63" fmla="*/ 0 h 36"/>
                <a:gd name="T64" fmla="*/ 28 w 60"/>
                <a:gd name="T65" fmla="*/ 2 h 36"/>
                <a:gd name="T66" fmla="*/ 28 w 60"/>
                <a:gd name="T67" fmla="*/ 2 h 36"/>
                <a:gd name="T68" fmla="*/ 32 w 60"/>
                <a:gd name="T69" fmla="*/ 8 h 36"/>
                <a:gd name="T70" fmla="*/ 38 w 60"/>
                <a:gd name="T71" fmla="*/ 16 h 36"/>
                <a:gd name="T72" fmla="*/ 38 w 60"/>
                <a:gd name="T73" fmla="*/ 16 h 36"/>
                <a:gd name="T74" fmla="*/ 30 w 60"/>
                <a:gd name="T75" fmla="*/ 14 h 36"/>
                <a:gd name="T76" fmla="*/ 26 w 60"/>
                <a:gd name="T77" fmla="*/ 14 h 36"/>
                <a:gd name="T78" fmla="*/ 22 w 60"/>
                <a:gd name="T79" fmla="*/ 14 h 36"/>
                <a:gd name="T80" fmla="*/ 22 w 60"/>
                <a:gd name="T81" fmla="*/ 14 h 36"/>
                <a:gd name="T82" fmla="*/ 22 w 60"/>
                <a:gd name="T83" fmla="*/ 18 h 36"/>
                <a:gd name="T84" fmla="*/ 22 w 60"/>
                <a:gd name="T85" fmla="*/ 20 h 36"/>
                <a:gd name="T86" fmla="*/ 22 w 60"/>
                <a:gd name="T87" fmla="*/ 20 h 36"/>
                <a:gd name="T88" fmla="*/ 16 w 60"/>
                <a:gd name="T89" fmla="*/ 22 h 36"/>
                <a:gd name="T90" fmla="*/ 10 w 60"/>
                <a:gd name="T91" fmla="*/ 24 h 36"/>
                <a:gd name="T92" fmla="*/ 0 w 60"/>
                <a:gd name="T93" fmla="*/ 30 h 36"/>
                <a:gd name="T94" fmla="*/ 0 w 60"/>
                <a:gd name="T95" fmla="*/ 30 h 36"/>
                <a:gd name="T96" fmla="*/ 0 w 60"/>
                <a:gd name="T97" fmla="*/ 32 h 36"/>
                <a:gd name="T98" fmla="*/ 2 w 60"/>
                <a:gd name="T99" fmla="*/ 34 h 36"/>
                <a:gd name="T100" fmla="*/ 6 w 60"/>
                <a:gd name="T101" fmla="*/ 36 h 36"/>
                <a:gd name="T102" fmla="*/ 6 w 60"/>
                <a:gd name="T103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0" h="36">
                  <a:moveTo>
                    <a:pt x="6" y="36"/>
                  </a:moveTo>
                  <a:lnTo>
                    <a:pt x="6" y="36"/>
                  </a:lnTo>
                  <a:lnTo>
                    <a:pt x="10" y="32"/>
                  </a:lnTo>
                  <a:lnTo>
                    <a:pt x="1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6" y="24"/>
                  </a:lnTo>
                  <a:lnTo>
                    <a:pt x="26" y="20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30" y="20"/>
                  </a:lnTo>
                  <a:lnTo>
                    <a:pt x="34" y="22"/>
                  </a:lnTo>
                  <a:lnTo>
                    <a:pt x="38" y="22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44" y="20"/>
                  </a:lnTo>
                  <a:lnTo>
                    <a:pt x="42" y="16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4" y="8"/>
                  </a:lnTo>
                  <a:lnTo>
                    <a:pt x="48" y="10"/>
                  </a:lnTo>
                  <a:lnTo>
                    <a:pt x="58" y="18"/>
                  </a:lnTo>
                  <a:lnTo>
                    <a:pt x="58" y="18"/>
                  </a:lnTo>
                  <a:lnTo>
                    <a:pt x="58" y="18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56" y="10"/>
                  </a:lnTo>
                  <a:lnTo>
                    <a:pt x="52" y="8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2" y="8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0" y="14"/>
                  </a:lnTo>
                  <a:lnTo>
                    <a:pt x="26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16" y="22"/>
                  </a:lnTo>
                  <a:lnTo>
                    <a:pt x="10" y="2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32"/>
                  </a:lnTo>
                  <a:lnTo>
                    <a:pt x="2" y="34"/>
                  </a:lnTo>
                  <a:lnTo>
                    <a:pt x="6" y="36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6" name="Freeform 303"/>
            <p:cNvSpPr>
              <a:spLocks/>
            </p:cNvSpPr>
            <p:nvPr/>
          </p:nvSpPr>
          <p:spPr bwMode="auto">
            <a:xfrm>
              <a:off x="2935" y="1971"/>
              <a:ext cx="22" cy="18"/>
            </a:xfrm>
            <a:custGeom>
              <a:avLst/>
              <a:gdLst>
                <a:gd name="T0" fmla="*/ 2 w 22"/>
                <a:gd name="T1" fmla="*/ 18 h 18"/>
                <a:gd name="T2" fmla="*/ 2 w 22"/>
                <a:gd name="T3" fmla="*/ 18 h 18"/>
                <a:gd name="T4" fmla="*/ 6 w 22"/>
                <a:gd name="T5" fmla="*/ 16 h 18"/>
                <a:gd name="T6" fmla="*/ 10 w 22"/>
                <a:gd name="T7" fmla="*/ 14 h 18"/>
                <a:gd name="T8" fmla="*/ 16 w 22"/>
                <a:gd name="T9" fmla="*/ 10 h 18"/>
                <a:gd name="T10" fmla="*/ 20 w 22"/>
                <a:gd name="T11" fmla="*/ 8 h 18"/>
                <a:gd name="T12" fmla="*/ 20 w 22"/>
                <a:gd name="T13" fmla="*/ 8 h 18"/>
                <a:gd name="T14" fmla="*/ 22 w 22"/>
                <a:gd name="T15" fmla="*/ 8 h 18"/>
                <a:gd name="T16" fmla="*/ 22 w 22"/>
                <a:gd name="T17" fmla="*/ 4 h 18"/>
                <a:gd name="T18" fmla="*/ 22 w 22"/>
                <a:gd name="T19" fmla="*/ 4 h 18"/>
                <a:gd name="T20" fmla="*/ 20 w 22"/>
                <a:gd name="T21" fmla="*/ 0 h 18"/>
                <a:gd name="T22" fmla="*/ 20 w 22"/>
                <a:gd name="T23" fmla="*/ 0 h 18"/>
                <a:gd name="T24" fmla="*/ 2 w 22"/>
                <a:gd name="T25" fmla="*/ 14 h 18"/>
                <a:gd name="T26" fmla="*/ 2 w 22"/>
                <a:gd name="T27" fmla="*/ 14 h 18"/>
                <a:gd name="T28" fmla="*/ 0 w 22"/>
                <a:gd name="T29" fmla="*/ 16 h 18"/>
                <a:gd name="T30" fmla="*/ 2 w 22"/>
                <a:gd name="T31" fmla="*/ 18 h 18"/>
                <a:gd name="T32" fmla="*/ 2 w 22"/>
                <a:gd name="T3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2" h="18">
                  <a:moveTo>
                    <a:pt x="2" y="18"/>
                  </a:moveTo>
                  <a:lnTo>
                    <a:pt x="2" y="18"/>
                  </a:lnTo>
                  <a:lnTo>
                    <a:pt x="6" y="16"/>
                  </a:lnTo>
                  <a:lnTo>
                    <a:pt x="10" y="14"/>
                  </a:lnTo>
                  <a:lnTo>
                    <a:pt x="16" y="10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2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7" name="Freeform 304"/>
            <p:cNvSpPr>
              <a:spLocks/>
            </p:cNvSpPr>
            <p:nvPr/>
          </p:nvSpPr>
          <p:spPr bwMode="auto">
            <a:xfrm>
              <a:off x="2975" y="1973"/>
              <a:ext cx="32" cy="32"/>
            </a:xfrm>
            <a:custGeom>
              <a:avLst/>
              <a:gdLst>
                <a:gd name="T0" fmla="*/ 2 w 32"/>
                <a:gd name="T1" fmla="*/ 32 h 32"/>
                <a:gd name="T2" fmla="*/ 2 w 32"/>
                <a:gd name="T3" fmla="*/ 32 h 32"/>
                <a:gd name="T4" fmla="*/ 4 w 32"/>
                <a:gd name="T5" fmla="*/ 32 h 32"/>
                <a:gd name="T6" fmla="*/ 6 w 32"/>
                <a:gd name="T7" fmla="*/ 32 h 32"/>
                <a:gd name="T8" fmla="*/ 6 w 32"/>
                <a:gd name="T9" fmla="*/ 32 h 32"/>
                <a:gd name="T10" fmla="*/ 6 w 32"/>
                <a:gd name="T11" fmla="*/ 28 h 32"/>
                <a:gd name="T12" fmla="*/ 8 w 32"/>
                <a:gd name="T13" fmla="*/ 24 h 32"/>
                <a:gd name="T14" fmla="*/ 14 w 32"/>
                <a:gd name="T15" fmla="*/ 20 h 32"/>
                <a:gd name="T16" fmla="*/ 14 w 32"/>
                <a:gd name="T17" fmla="*/ 20 h 32"/>
                <a:gd name="T18" fmla="*/ 14 w 32"/>
                <a:gd name="T19" fmla="*/ 18 h 32"/>
                <a:gd name="T20" fmla="*/ 16 w 32"/>
                <a:gd name="T21" fmla="*/ 16 h 32"/>
                <a:gd name="T22" fmla="*/ 20 w 32"/>
                <a:gd name="T23" fmla="*/ 16 h 32"/>
                <a:gd name="T24" fmla="*/ 26 w 32"/>
                <a:gd name="T25" fmla="*/ 18 h 32"/>
                <a:gd name="T26" fmla="*/ 26 w 32"/>
                <a:gd name="T27" fmla="*/ 16 h 32"/>
                <a:gd name="T28" fmla="*/ 28 w 32"/>
                <a:gd name="T29" fmla="*/ 14 h 32"/>
                <a:gd name="T30" fmla="*/ 22 w 32"/>
                <a:gd name="T31" fmla="*/ 6 h 32"/>
                <a:gd name="T32" fmla="*/ 22 w 32"/>
                <a:gd name="T33" fmla="*/ 6 h 32"/>
                <a:gd name="T34" fmla="*/ 24 w 32"/>
                <a:gd name="T35" fmla="*/ 4 h 32"/>
                <a:gd name="T36" fmla="*/ 28 w 32"/>
                <a:gd name="T37" fmla="*/ 4 h 32"/>
                <a:gd name="T38" fmla="*/ 30 w 32"/>
                <a:gd name="T39" fmla="*/ 4 h 32"/>
                <a:gd name="T40" fmla="*/ 32 w 32"/>
                <a:gd name="T41" fmla="*/ 0 h 32"/>
                <a:gd name="T42" fmla="*/ 32 w 32"/>
                <a:gd name="T43" fmla="*/ 0 h 32"/>
                <a:gd name="T44" fmla="*/ 28 w 32"/>
                <a:gd name="T45" fmla="*/ 0 h 32"/>
                <a:gd name="T46" fmla="*/ 24 w 32"/>
                <a:gd name="T47" fmla="*/ 0 h 32"/>
                <a:gd name="T48" fmla="*/ 18 w 32"/>
                <a:gd name="T49" fmla="*/ 2 h 32"/>
                <a:gd name="T50" fmla="*/ 18 w 32"/>
                <a:gd name="T51" fmla="*/ 2 h 32"/>
                <a:gd name="T52" fmla="*/ 18 w 32"/>
                <a:gd name="T53" fmla="*/ 8 h 32"/>
                <a:gd name="T54" fmla="*/ 20 w 32"/>
                <a:gd name="T55" fmla="*/ 10 h 32"/>
                <a:gd name="T56" fmla="*/ 20 w 32"/>
                <a:gd name="T57" fmla="*/ 10 h 32"/>
                <a:gd name="T58" fmla="*/ 14 w 32"/>
                <a:gd name="T59" fmla="*/ 12 h 32"/>
                <a:gd name="T60" fmla="*/ 12 w 32"/>
                <a:gd name="T61" fmla="*/ 12 h 32"/>
                <a:gd name="T62" fmla="*/ 10 w 32"/>
                <a:gd name="T63" fmla="*/ 14 h 32"/>
                <a:gd name="T64" fmla="*/ 10 w 32"/>
                <a:gd name="T65" fmla="*/ 14 h 32"/>
                <a:gd name="T66" fmla="*/ 8 w 32"/>
                <a:gd name="T67" fmla="*/ 18 h 32"/>
                <a:gd name="T68" fmla="*/ 6 w 32"/>
                <a:gd name="T69" fmla="*/ 20 h 32"/>
                <a:gd name="T70" fmla="*/ 2 w 32"/>
                <a:gd name="T71" fmla="*/ 24 h 32"/>
                <a:gd name="T72" fmla="*/ 0 w 32"/>
                <a:gd name="T73" fmla="*/ 28 h 32"/>
                <a:gd name="T74" fmla="*/ 0 w 32"/>
                <a:gd name="T75" fmla="*/ 30 h 32"/>
                <a:gd name="T76" fmla="*/ 2 w 32"/>
                <a:gd name="T77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" h="32">
                  <a:moveTo>
                    <a:pt x="2" y="32"/>
                  </a:moveTo>
                  <a:lnTo>
                    <a:pt x="2" y="32"/>
                  </a:lnTo>
                  <a:lnTo>
                    <a:pt x="4" y="32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6" y="28"/>
                  </a:lnTo>
                  <a:lnTo>
                    <a:pt x="8" y="24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14" y="18"/>
                  </a:lnTo>
                  <a:lnTo>
                    <a:pt x="16" y="16"/>
                  </a:lnTo>
                  <a:lnTo>
                    <a:pt x="20" y="16"/>
                  </a:lnTo>
                  <a:lnTo>
                    <a:pt x="26" y="18"/>
                  </a:lnTo>
                  <a:lnTo>
                    <a:pt x="26" y="16"/>
                  </a:lnTo>
                  <a:lnTo>
                    <a:pt x="28" y="14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4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0"/>
                  </a:lnTo>
                  <a:lnTo>
                    <a:pt x="24" y="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8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4" y="12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8" y="18"/>
                  </a:lnTo>
                  <a:lnTo>
                    <a:pt x="6" y="20"/>
                  </a:lnTo>
                  <a:lnTo>
                    <a:pt x="2" y="24"/>
                  </a:lnTo>
                  <a:lnTo>
                    <a:pt x="0" y="28"/>
                  </a:lnTo>
                  <a:lnTo>
                    <a:pt x="0" y="30"/>
                  </a:lnTo>
                  <a:lnTo>
                    <a:pt x="2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8" name="Freeform 305"/>
            <p:cNvSpPr>
              <a:spLocks/>
            </p:cNvSpPr>
            <p:nvPr/>
          </p:nvSpPr>
          <p:spPr bwMode="auto">
            <a:xfrm>
              <a:off x="2993" y="2001"/>
              <a:ext cx="18" cy="18"/>
            </a:xfrm>
            <a:custGeom>
              <a:avLst/>
              <a:gdLst>
                <a:gd name="T0" fmla="*/ 4 w 18"/>
                <a:gd name="T1" fmla="*/ 18 h 18"/>
                <a:gd name="T2" fmla="*/ 4 w 18"/>
                <a:gd name="T3" fmla="*/ 18 h 18"/>
                <a:gd name="T4" fmla="*/ 6 w 18"/>
                <a:gd name="T5" fmla="*/ 16 h 18"/>
                <a:gd name="T6" fmla="*/ 6 w 18"/>
                <a:gd name="T7" fmla="*/ 14 h 18"/>
                <a:gd name="T8" fmla="*/ 8 w 18"/>
                <a:gd name="T9" fmla="*/ 8 h 18"/>
                <a:gd name="T10" fmla="*/ 8 w 18"/>
                <a:gd name="T11" fmla="*/ 8 h 18"/>
                <a:gd name="T12" fmla="*/ 10 w 18"/>
                <a:gd name="T13" fmla="*/ 6 h 18"/>
                <a:gd name="T14" fmla="*/ 14 w 18"/>
                <a:gd name="T15" fmla="*/ 6 h 18"/>
                <a:gd name="T16" fmla="*/ 18 w 18"/>
                <a:gd name="T17" fmla="*/ 4 h 18"/>
                <a:gd name="T18" fmla="*/ 18 w 18"/>
                <a:gd name="T19" fmla="*/ 0 h 18"/>
                <a:gd name="T20" fmla="*/ 18 w 18"/>
                <a:gd name="T21" fmla="*/ 0 h 18"/>
                <a:gd name="T22" fmla="*/ 8 w 18"/>
                <a:gd name="T23" fmla="*/ 4 h 18"/>
                <a:gd name="T24" fmla="*/ 4 w 18"/>
                <a:gd name="T25" fmla="*/ 6 h 18"/>
                <a:gd name="T26" fmla="*/ 0 w 18"/>
                <a:gd name="T27" fmla="*/ 10 h 18"/>
                <a:gd name="T28" fmla="*/ 0 w 18"/>
                <a:gd name="T29" fmla="*/ 10 h 18"/>
                <a:gd name="T30" fmla="*/ 0 w 18"/>
                <a:gd name="T31" fmla="*/ 16 h 18"/>
                <a:gd name="T32" fmla="*/ 2 w 18"/>
                <a:gd name="T33" fmla="*/ 18 h 18"/>
                <a:gd name="T34" fmla="*/ 4 w 18"/>
                <a:gd name="T35" fmla="*/ 18 h 18"/>
                <a:gd name="T36" fmla="*/ 4 w 18"/>
                <a:gd name="T37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8">
                  <a:moveTo>
                    <a:pt x="4" y="18"/>
                  </a:moveTo>
                  <a:lnTo>
                    <a:pt x="4" y="18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4" y="6"/>
                  </a:lnTo>
                  <a:lnTo>
                    <a:pt x="18" y="4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8" y="4"/>
                  </a:lnTo>
                  <a:lnTo>
                    <a:pt x="4" y="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4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9" name="Freeform 306"/>
            <p:cNvSpPr>
              <a:spLocks/>
            </p:cNvSpPr>
            <p:nvPr/>
          </p:nvSpPr>
          <p:spPr bwMode="auto">
            <a:xfrm>
              <a:off x="2987" y="2027"/>
              <a:ext cx="16" cy="40"/>
            </a:xfrm>
            <a:custGeom>
              <a:avLst/>
              <a:gdLst>
                <a:gd name="T0" fmla="*/ 4 w 16"/>
                <a:gd name="T1" fmla="*/ 26 h 40"/>
                <a:gd name="T2" fmla="*/ 4 w 16"/>
                <a:gd name="T3" fmla="*/ 26 h 40"/>
                <a:gd name="T4" fmla="*/ 4 w 16"/>
                <a:gd name="T5" fmla="*/ 32 h 40"/>
                <a:gd name="T6" fmla="*/ 6 w 16"/>
                <a:gd name="T7" fmla="*/ 38 h 40"/>
                <a:gd name="T8" fmla="*/ 6 w 16"/>
                <a:gd name="T9" fmla="*/ 38 h 40"/>
                <a:gd name="T10" fmla="*/ 10 w 16"/>
                <a:gd name="T11" fmla="*/ 40 h 40"/>
                <a:gd name="T12" fmla="*/ 14 w 16"/>
                <a:gd name="T13" fmla="*/ 40 h 40"/>
                <a:gd name="T14" fmla="*/ 16 w 16"/>
                <a:gd name="T15" fmla="*/ 40 h 40"/>
                <a:gd name="T16" fmla="*/ 16 w 16"/>
                <a:gd name="T17" fmla="*/ 38 h 40"/>
                <a:gd name="T18" fmla="*/ 16 w 16"/>
                <a:gd name="T19" fmla="*/ 38 h 40"/>
                <a:gd name="T20" fmla="*/ 10 w 16"/>
                <a:gd name="T21" fmla="*/ 34 h 40"/>
                <a:gd name="T22" fmla="*/ 8 w 16"/>
                <a:gd name="T23" fmla="*/ 32 h 40"/>
                <a:gd name="T24" fmla="*/ 8 w 16"/>
                <a:gd name="T25" fmla="*/ 30 h 40"/>
                <a:gd name="T26" fmla="*/ 8 w 16"/>
                <a:gd name="T27" fmla="*/ 30 h 40"/>
                <a:gd name="T28" fmla="*/ 10 w 16"/>
                <a:gd name="T29" fmla="*/ 26 h 40"/>
                <a:gd name="T30" fmla="*/ 10 w 16"/>
                <a:gd name="T31" fmla="*/ 24 h 40"/>
                <a:gd name="T32" fmla="*/ 10 w 16"/>
                <a:gd name="T33" fmla="*/ 22 h 40"/>
                <a:gd name="T34" fmla="*/ 6 w 16"/>
                <a:gd name="T35" fmla="*/ 20 h 40"/>
                <a:gd name="T36" fmla="*/ 6 w 16"/>
                <a:gd name="T37" fmla="*/ 20 h 40"/>
                <a:gd name="T38" fmla="*/ 6 w 16"/>
                <a:gd name="T39" fmla="*/ 16 h 40"/>
                <a:gd name="T40" fmla="*/ 6 w 16"/>
                <a:gd name="T41" fmla="*/ 14 h 40"/>
                <a:gd name="T42" fmla="*/ 8 w 16"/>
                <a:gd name="T43" fmla="*/ 8 h 40"/>
                <a:gd name="T44" fmla="*/ 8 w 16"/>
                <a:gd name="T45" fmla="*/ 8 h 40"/>
                <a:gd name="T46" fmla="*/ 10 w 16"/>
                <a:gd name="T47" fmla="*/ 6 h 40"/>
                <a:gd name="T48" fmla="*/ 10 w 16"/>
                <a:gd name="T49" fmla="*/ 2 h 40"/>
                <a:gd name="T50" fmla="*/ 10 w 16"/>
                <a:gd name="T51" fmla="*/ 2 h 40"/>
                <a:gd name="T52" fmla="*/ 8 w 16"/>
                <a:gd name="T53" fmla="*/ 0 h 40"/>
                <a:gd name="T54" fmla="*/ 4 w 16"/>
                <a:gd name="T55" fmla="*/ 2 h 40"/>
                <a:gd name="T56" fmla="*/ 4 w 16"/>
                <a:gd name="T57" fmla="*/ 2 h 40"/>
                <a:gd name="T58" fmla="*/ 0 w 16"/>
                <a:gd name="T59" fmla="*/ 14 h 40"/>
                <a:gd name="T60" fmla="*/ 2 w 16"/>
                <a:gd name="T61" fmla="*/ 20 h 40"/>
                <a:gd name="T62" fmla="*/ 4 w 16"/>
                <a:gd name="T63" fmla="*/ 26 h 40"/>
                <a:gd name="T64" fmla="*/ 4 w 16"/>
                <a:gd name="T65" fmla="*/ 2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" h="40">
                  <a:moveTo>
                    <a:pt x="4" y="26"/>
                  </a:moveTo>
                  <a:lnTo>
                    <a:pt x="4" y="26"/>
                  </a:lnTo>
                  <a:lnTo>
                    <a:pt x="4" y="32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10" y="40"/>
                  </a:lnTo>
                  <a:lnTo>
                    <a:pt x="14" y="40"/>
                  </a:lnTo>
                  <a:lnTo>
                    <a:pt x="16" y="40"/>
                  </a:lnTo>
                  <a:lnTo>
                    <a:pt x="16" y="38"/>
                  </a:lnTo>
                  <a:lnTo>
                    <a:pt x="16" y="38"/>
                  </a:lnTo>
                  <a:lnTo>
                    <a:pt x="10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26"/>
                  </a:lnTo>
                  <a:lnTo>
                    <a:pt x="10" y="24"/>
                  </a:lnTo>
                  <a:lnTo>
                    <a:pt x="10" y="22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8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0" y="14"/>
                  </a:lnTo>
                  <a:lnTo>
                    <a:pt x="2" y="20"/>
                  </a:lnTo>
                  <a:lnTo>
                    <a:pt x="4" y="26"/>
                  </a:lnTo>
                  <a:lnTo>
                    <a:pt x="4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0" name="Freeform 307"/>
            <p:cNvSpPr>
              <a:spLocks/>
            </p:cNvSpPr>
            <p:nvPr/>
          </p:nvSpPr>
          <p:spPr bwMode="auto">
            <a:xfrm>
              <a:off x="2661" y="2239"/>
              <a:ext cx="32" cy="14"/>
            </a:xfrm>
            <a:custGeom>
              <a:avLst/>
              <a:gdLst>
                <a:gd name="T0" fmla="*/ 10 w 32"/>
                <a:gd name="T1" fmla="*/ 10 h 14"/>
                <a:gd name="T2" fmla="*/ 10 w 32"/>
                <a:gd name="T3" fmla="*/ 10 h 14"/>
                <a:gd name="T4" fmla="*/ 14 w 32"/>
                <a:gd name="T5" fmla="*/ 10 h 14"/>
                <a:gd name="T6" fmla="*/ 20 w 32"/>
                <a:gd name="T7" fmla="*/ 14 h 14"/>
                <a:gd name="T8" fmla="*/ 24 w 32"/>
                <a:gd name="T9" fmla="*/ 14 h 14"/>
                <a:gd name="T10" fmla="*/ 26 w 32"/>
                <a:gd name="T11" fmla="*/ 14 h 14"/>
                <a:gd name="T12" fmla="*/ 30 w 32"/>
                <a:gd name="T13" fmla="*/ 10 h 14"/>
                <a:gd name="T14" fmla="*/ 30 w 32"/>
                <a:gd name="T15" fmla="*/ 10 h 14"/>
                <a:gd name="T16" fmla="*/ 32 w 32"/>
                <a:gd name="T17" fmla="*/ 8 h 14"/>
                <a:gd name="T18" fmla="*/ 32 w 32"/>
                <a:gd name="T19" fmla="*/ 4 h 14"/>
                <a:gd name="T20" fmla="*/ 28 w 32"/>
                <a:gd name="T21" fmla="*/ 2 h 14"/>
                <a:gd name="T22" fmla="*/ 28 w 32"/>
                <a:gd name="T23" fmla="*/ 2 h 14"/>
                <a:gd name="T24" fmla="*/ 26 w 32"/>
                <a:gd name="T25" fmla="*/ 6 h 14"/>
                <a:gd name="T26" fmla="*/ 22 w 32"/>
                <a:gd name="T27" fmla="*/ 8 h 14"/>
                <a:gd name="T28" fmla="*/ 22 w 32"/>
                <a:gd name="T29" fmla="*/ 8 h 14"/>
                <a:gd name="T30" fmla="*/ 20 w 32"/>
                <a:gd name="T31" fmla="*/ 8 h 14"/>
                <a:gd name="T32" fmla="*/ 16 w 32"/>
                <a:gd name="T33" fmla="*/ 6 h 14"/>
                <a:gd name="T34" fmla="*/ 12 w 32"/>
                <a:gd name="T35" fmla="*/ 6 h 14"/>
                <a:gd name="T36" fmla="*/ 12 w 32"/>
                <a:gd name="T37" fmla="*/ 6 h 14"/>
                <a:gd name="T38" fmla="*/ 8 w 32"/>
                <a:gd name="T39" fmla="*/ 4 h 14"/>
                <a:gd name="T40" fmla="*/ 4 w 32"/>
                <a:gd name="T41" fmla="*/ 2 h 14"/>
                <a:gd name="T42" fmla="*/ 0 w 32"/>
                <a:gd name="T43" fmla="*/ 0 h 14"/>
                <a:gd name="T44" fmla="*/ 0 w 32"/>
                <a:gd name="T45" fmla="*/ 0 h 14"/>
                <a:gd name="T46" fmla="*/ 0 w 32"/>
                <a:gd name="T47" fmla="*/ 4 h 14"/>
                <a:gd name="T48" fmla="*/ 2 w 32"/>
                <a:gd name="T49" fmla="*/ 6 h 14"/>
                <a:gd name="T50" fmla="*/ 6 w 32"/>
                <a:gd name="T51" fmla="*/ 8 h 14"/>
                <a:gd name="T52" fmla="*/ 10 w 32"/>
                <a:gd name="T53" fmla="*/ 10 h 14"/>
                <a:gd name="T54" fmla="*/ 10 w 32"/>
                <a:gd name="T55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2" h="14">
                  <a:moveTo>
                    <a:pt x="10" y="10"/>
                  </a:moveTo>
                  <a:lnTo>
                    <a:pt x="10" y="10"/>
                  </a:lnTo>
                  <a:lnTo>
                    <a:pt x="14" y="10"/>
                  </a:lnTo>
                  <a:lnTo>
                    <a:pt x="20" y="14"/>
                  </a:lnTo>
                  <a:lnTo>
                    <a:pt x="24" y="14"/>
                  </a:lnTo>
                  <a:lnTo>
                    <a:pt x="26" y="14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8"/>
                  </a:lnTo>
                  <a:lnTo>
                    <a:pt x="32" y="4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6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16" y="6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8" y="4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8"/>
                  </a:lnTo>
                  <a:lnTo>
                    <a:pt x="10" y="10"/>
                  </a:lnTo>
                  <a:lnTo>
                    <a:pt x="1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1" name="Freeform 308"/>
            <p:cNvSpPr>
              <a:spLocks/>
            </p:cNvSpPr>
            <p:nvPr/>
          </p:nvSpPr>
          <p:spPr bwMode="auto">
            <a:xfrm>
              <a:off x="2677" y="2203"/>
              <a:ext cx="28" cy="24"/>
            </a:xfrm>
            <a:custGeom>
              <a:avLst/>
              <a:gdLst>
                <a:gd name="T0" fmla="*/ 0 w 28"/>
                <a:gd name="T1" fmla="*/ 4 h 24"/>
                <a:gd name="T2" fmla="*/ 0 w 28"/>
                <a:gd name="T3" fmla="*/ 4 h 24"/>
                <a:gd name="T4" fmla="*/ 12 w 28"/>
                <a:gd name="T5" fmla="*/ 14 h 24"/>
                <a:gd name="T6" fmla="*/ 26 w 28"/>
                <a:gd name="T7" fmla="*/ 24 h 24"/>
                <a:gd name="T8" fmla="*/ 26 w 28"/>
                <a:gd name="T9" fmla="*/ 24 h 24"/>
                <a:gd name="T10" fmla="*/ 28 w 28"/>
                <a:gd name="T11" fmla="*/ 20 h 24"/>
                <a:gd name="T12" fmla="*/ 28 w 28"/>
                <a:gd name="T13" fmla="*/ 20 h 24"/>
                <a:gd name="T14" fmla="*/ 18 w 28"/>
                <a:gd name="T15" fmla="*/ 14 h 24"/>
                <a:gd name="T16" fmla="*/ 18 w 28"/>
                <a:gd name="T17" fmla="*/ 14 h 24"/>
                <a:gd name="T18" fmla="*/ 10 w 28"/>
                <a:gd name="T19" fmla="*/ 6 h 24"/>
                <a:gd name="T20" fmla="*/ 2 w 28"/>
                <a:gd name="T21" fmla="*/ 0 h 24"/>
                <a:gd name="T22" fmla="*/ 2 w 28"/>
                <a:gd name="T23" fmla="*/ 0 h 24"/>
                <a:gd name="T24" fmla="*/ 0 w 28"/>
                <a:gd name="T25" fmla="*/ 2 h 24"/>
                <a:gd name="T26" fmla="*/ 0 w 28"/>
                <a:gd name="T27" fmla="*/ 4 h 24"/>
                <a:gd name="T28" fmla="*/ 0 w 28"/>
                <a:gd name="T29" fmla="*/ 4 h 24"/>
                <a:gd name="T30" fmla="*/ 0 w 28"/>
                <a:gd name="T31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24">
                  <a:moveTo>
                    <a:pt x="0" y="4"/>
                  </a:moveTo>
                  <a:lnTo>
                    <a:pt x="0" y="4"/>
                  </a:lnTo>
                  <a:lnTo>
                    <a:pt x="12" y="14"/>
                  </a:lnTo>
                  <a:lnTo>
                    <a:pt x="26" y="24"/>
                  </a:lnTo>
                  <a:lnTo>
                    <a:pt x="26" y="24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0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2" name="Freeform 309"/>
            <p:cNvSpPr>
              <a:spLocks/>
            </p:cNvSpPr>
            <p:nvPr/>
          </p:nvSpPr>
          <p:spPr bwMode="auto">
            <a:xfrm>
              <a:off x="2675" y="2259"/>
              <a:ext cx="40" cy="20"/>
            </a:xfrm>
            <a:custGeom>
              <a:avLst/>
              <a:gdLst>
                <a:gd name="T0" fmla="*/ 14 w 40"/>
                <a:gd name="T1" fmla="*/ 14 h 20"/>
                <a:gd name="T2" fmla="*/ 14 w 40"/>
                <a:gd name="T3" fmla="*/ 14 h 20"/>
                <a:gd name="T4" fmla="*/ 18 w 40"/>
                <a:gd name="T5" fmla="*/ 14 h 20"/>
                <a:gd name="T6" fmla="*/ 22 w 40"/>
                <a:gd name="T7" fmla="*/ 12 h 20"/>
                <a:gd name="T8" fmla="*/ 26 w 40"/>
                <a:gd name="T9" fmla="*/ 12 h 20"/>
                <a:gd name="T10" fmla="*/ 26 w 40"/>
                <a:gd name="T11" fmla="*/ 16 h 20"/>
                <a:gd name="T12" fmla="*/ 26 w 40"/>
                <a:gd name="T13" fmla="*/ 16 h 20"/>
                <a:gd name="T14" fmla="*/ 28 w 40"/>
                <a:gd name="T15" fmla="*/ 18 h 20"/>
                <a:gd name="T16" fmla="*/ 30 w 40"/>
                <a:gd name="T17" fmla="*/ 20 h 20"/>
                <a:gd name="T18" fmla="*/ 30 w 40"/>
                <a:gd name="T19" fmla="*/ 20 h 20"/>
                <a:gd name="T20" fmla="*/ 34 w 40"/>
                <a:gd name="T21" fmla="*/ 18 h 20"/>
                <a:gd name="T22" fmla="*/ 36 w 40"/>
                <a:gd name="T23" fmla="*/ 16 h 20"/>
                <a:gd name="T24" fmla="*/ 40 w 40"/>
                <a:gd name="T25" fmla="*/ 10 h 20"/>
                <a:gd name="T26" fmla="*/ 40 w 40"/>
                <a:gd name="T27" fmla="*/ 10 h 20"/>
                <a:gd name="T28" fmla="*/ 40 w 40"/>
                <a:gd name="T29" fmla="*/ 8 h 20"/>
                <a:gd name="T30" fmla="*/ 38 w 40"/>
                <a:gd name="T31" fmla="*/ 8 h 20"/>
                <a:gd name="T32" fmla="*/ 38 w 40"/>
                <a:gd name="T33" fmla="*/ 8 h 20"/>
                <a:gd name="T34" fmla="*/ 34 w 40"/>
                <a:gd name="T35" fmla="*/ 10 h 20"/>
                <a:gd name="T36" fmla="*/ 32 w 40"/>
                <a:gd name="T37" fmla="*/ 14 h 20"/>
                <a:gd name="T38" fmla="*/ 32 w 40"/>
                <a:gd name="T39" fmla="*/ 14 h 20"/>
                <a:gd name="T40" fmla="*/ 30 w 40"/>
                <a:gd name="T41" fmla="*/ 12 h 20"/>
                <a:gd name="T42" fmla="*/ 28 w 40"/>
                <a:gd name="T43" fmla="*/ 8 h 20"/>
                <a:gd name="T44" fmla="*/ 26 w 40"/>
                <a:gd name="T45" fmla="*/ 8 h 20"/>
                <a:gd name="T46" fmla="*/ 24 w 40"/>
                <a:gd name="T47" fmla="*/ 8 h 20"/>
                <a:gd name="T48" fmla="*/ 24 w 40"/>
                <a:gd name="T49" fmla="*/ 8 h 20"/>
                <a:gd name="T50" fmla="*/ 18 w 40"/>
                <a:gd name="T51" fmla="*/ 10 h 20"/>
                <a:gd name="T52" fmla="*/ 14 w 40"/>
                <a:gd name="T53" fmla="*/ 8 h 20"/>
                <a:gd name="T54" fmla="*/ 10 w 40"/>
                <a:gd name="T55" fmla="*/ 6 h 20"/>
                <a:gd name="T56" fmla="*/ 4 w 40"/>
                <a:gd name="T57" fmla="*/ 4 h 20"/>
                <a:gd name="T58" fmla="*/ 4 w 40"/>
                <a:gd name="T59" fmla="*/ 4 h 20"/>
                <a:gd name="T60" fmla="*/ 2 w 40"/>
                <a:gd name="T61" fmla="*/ 2 h 20"/>
                <a:gd name="T62" fmla="*/ 2 w 40"/>
                <a:gd name="T63" fmla="*/ 0 h 20"/>
                <a:gd name="T64" fmla="*/ 0 w 40"/>
                <a:gd name="T65" fmla="*/ 2 h 20"/>
                <a:gd name="T66" fmla="*/ 0 w 40"/>
                <a:gd name="T67" fmla="*/ 2 h 20"/>
                <a:gd name="T68" fmla="*/ 0 w 40"/>
                <a:gd name="T69" fmla="*/ 4 h 20"/>
                <a:gd name="T70" fmla="*/ 0 w 40"/>
                <a:gd name="T71" fmla="*/ 6 h 20"/>
                <a:gd name="T72" fmla="*/ 4 w 40"/>
                <a:gd name="T73" fmla="*/ 10 h 20"/>
                <a:gd name="T74" fmla="*/ 10 w 40"/>
                <a:gd name="T75" fmla="*/ 10 h 20"/>
                <a:gd name="T76" fmla="*/ 14 w 40"/>
                <a:gd name="T77" fmla="*/ 14 h 20"/>
                <a:gd name="T78" fmla="*/ 14 w 40"/>
                <a:gd name="T79" fmla="*/ 1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0" h="20">
                  <a:moveTo>
                    <a:pt x="14" y="14"/>
                  </a:moveTo>
                  <a:lnTo>
                    <a:pt x="14" y="14"/>
                  </a:lnTo>
                  <a:lnTo>
                    <a:pt x="18" y="14"/>
                  </a:lnTo>
                  <a:lnTo>
                    <a:pt x="22" y="12"/>
                  </a:lnTo>
                  <a:lnTo>
                    <a:pt x="26" y="12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8" y="18"/>
                  </a:lnTo>
                  <a:lnTo>
                    <a:pt x="30" y="20"/>
                  </a:lnTo>
                  <a:lnTo>
                    <a:pt x="30" y="20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40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4" y="10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0" y="12"/>
                  </a:lnTo>
                  <a:lnTo>
                    <a:pt x="28" y="8"/>
                  </a:lnTo>
                  <a:lnTo>
                    <a:pt x="26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18" y="10"/>
                  </a:lnTo>
                  <a:lnTo>
                    <a:pt x="14" y="8"/>
                  </a:lnTo>
                  <a:lnTo>
                    <a:pt x="10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10"/>
                  </a:lnTo>
                  <a:lnTo>
                    <a:pt x="10" y="10"/>
                  </a:lnTo>
                  <a:lnTo>
                    <a:pt x="14" y="14"/>
                  </a:lnTo>
                  <a:lnTo>
                    <a:pt x="1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3" name="Freeform 310"/>
            <p:cNvSpPr>
              <a:spLocks/>
            </p:cNvSpPr>
            <p:nvPr/>
          </p:nvSpPr>
          <p:spPr bwMode="auto">
            <a:xfrm>
              <a:off x="2723" y="2215"/>
              <a:ext cx="60" cy="24"/>
            </a:xfrm>
            <a:custGeom>
              <a:avLst/>
              <a:gdLst>
                <a:gd name="T0" fmla="*/ 16 w 60"/>
                <a:gd name="T1" fmla="*/ 10 h 24"/>
                <a:gd name="T2" fmla="*/ 16 w 60"/>
                <a:gd name="T3" fmla="*/ 10 h 24"/>
                <a:gd name="T4" fmla="*/ 20 w 60"/>
                <a:gd name="T5" fmla="*/ 12 h 24"/>
                <a:gd name="T6" fmla="*/ 26 w 60"/>
                <a:gd name="T7" fmla="*/ 14 h 24"/>
                <a:gd name="T8" fmla="*/ 30 w 60"/>
                <a:gd name="T9" fmla="*/ 16 h 24"/>
                <a:gd name="T10" fmla="*/ 36 w 60"/>
                <a:gd name="T11" fmla="*/ 16 h 24"/>
                <a:gd name="T12" fmla="*/ 36 w 60"/>
                <a:gd name="T13" fmla="*/ 16 h 24"/>
                <a:gd name="T14" fmla="*/ 42 w 60"/>
                <a:gd name="T15" fmla="*/ 20 h 24"/>
                <a:gd name="T16" fmla="*/ 46 w 60"/>
                <a:gd name="T17" fmla="*/ 22 h 24"/>
                <a:gd name="T18" fmla="*/ 50 w 60"/>
                <a:gd name="T19" fmla="*/ 24 h 24"/>
                <a:gd name="T20" fmla="*/ 50 w 60"/>
                <a:gd name="T21" fmla="*/ 24 h 24"/>
                <a:gd name="T22" fmla="*/ 56 w 60"/>
                <a:gd name="T23" fmla="*/ 22 h 24"/>
                <a:gd name="T24" fmla="*/ 58 w 60"/>
                <a:gd name="T25" fmla="*/ 20 h 24"/>
                <a:gd name="T26" fmla="*/ 60 w 60"/>
                <a:gd name="T27" fmla="*/ 16 h 24"/>
                <a:gd name="T28" fmla="*/ 60 w 60"/>
                <a:gd name="T29" fmla="*/ 16 h 24"/>
                <a:gd name="T30" fmla="*/ 58 w 60"/>
                <a:gd name="T31" fmla="*/ 16 h 24"/>
                <a:gd name="T32" fmla="*/ 56 w 60"/>
                <a:gd name="T33" fmla="*/ 16 h 24"/>
                <a:gd name="T34" fmla="*/ 50 w 60"/>
                <a:gd name="T35" fmla="*/ 18 h 24"/>
                <a:gd name="T36" fmla="*/ 50 w 60"/>
                <a:gd name="T37" fmla="*/ 18 h 24"/>
                <a:gd name="T38" fmla="*/ 40 w 60"/>
                <a:gd name="T39" fmla="*/ 12 h 24"/>
                <a:gd name="T40" fmla="*/ 36 w 60"/>
                <a:gd name="T41" fmla="*/ 10 h 24"/>
                <a:gd name="T42" fmla="*/ 30 w 60"/>
                <a:gd name="T43" fmla="*/ 10 h 24"/>
                <a:gd name="T44" fmla="*/ 30 w 60"/>
                <a:gd name="T45" fmla="*/ 10 h 24"/>
                <a:gd name="T46" fmla="*/ 24 w 60"/>
                <a:gd name="T47" fmla="*/ 8 h 24"/>
                <a:gd name="T48" fmla="*/ 16 w 60"/>
                <a:gd name="T49" fmla="*/ 6 h 24"/>
                <a:gd name="T50" fmla="*/ 10 w 60"/>
                <a:gd name="T51" fmla="*/ 4 h 24"/>
                <a:gd name="T52" fmla="*/ 4 w 60"/>
                <a:gd name="T53" fmla="*/ 0 h 24"/>
                <a:gd name="T54" fmla="*/ 4 w 60"/>
                <a:gd name="T55" fmla="*/ 0 h 24"/>
                <a:gd name="T56" fmla="*/ 2 w 60"/>
                <a:gd name="T57" fmla="*/ 0 h 24"/>
                <a:gd name="T58" fmla="*/ 0 w 60"/>
                <a:gd name="T59" fmla="*/ 2 h 24"/>
                <a:gd name="T60" fmla="*/ 0 w 60"/>
                <a:gd name="T61" fmla="*/ 2 h 24"/>
                <a:gd name="T62" fmla="*/ 4 w 60"/>
                <a:gd name="T63" fmla="*/ 6 h 24"/>
                <a:gd name="T64" fmla="*/ 8 w 60"/>
                <a:gd name="T65" fmla="*/ 8 h 24"/>
                <a:gd name="T66" fmla="*/ 16 w 60"/>
                <a:gd name="T67" fmla="*/ 10 h 24"/>
                <a:gd name="T68" fmla="*/ 16 w 60"/>
                <a:gd name="T69" fmla="*/ 1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0" h="24">
                  <a:moveTo>
                    <a:pt x="16" y="10"/>
                  </a:moveTo>
                  <a:lnTo>
                    <a:pt x="16" y="10"/>
                  </a:lnTo>
                  <a:lnTo>
                    <a:pt x="20" y="12"/>
                  </a:lnTo>
                  <a:lnTo>
                    <a:pt x="26" y="14"/>
                  </a:lnTo>
                  <a:lnTo>
                    <a:pt x="30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42" y="20"/>
                  </a:lnTo>
                  <a:lnTo>
                    <a:pt x="46" y="22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6" y="22"/>
                  </a:lnTo>
                  <a:lnTo>
                    <a:pt x="58" y="20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58" y="16"/>
                  </a:lnTo>
                  <a:lnTo>
                    <a:pt x="56" y="16"/>
                  </a:lnTo>
                  <a:lnTo>
                    <a:pt x="50" y="18"/>
                  </a:lnTo>
                  <a:lnTo>
                    <a:pt x="50" y="18"/>
                  </a:lnTo>
                  <a:lnTo>
                    <a:pt x="40" y="12"/>
                  </a:lnTo>
                  <a:lnTo>
                    <a:pt x="36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24" y="8"/>
                  </a:lnTo>
                  <a:lnTo>
                    <a:pt x="16" y="6"/>
                  </a:lnTo>
                  <a:lnTo>
                    <a:pt x="10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6"/>
                  </a:lnTo>
                  <a:lnTo>
                    <a:pt x="8" y="8"/>
                  </a:lnTo>
                  <a:lnTo>
                    <a:pt x="16" y="10"/>
                  </a:lnTo>
                  <a:lnTo>
                    <a:pt x="1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4" name="Freeform 311"/>
            <p:cNvSpPr>
              <a:spLocks/>
            </p:cNvSpPr>
            <p:nvPr/>
          </p:nvSpPr>
          <p:spPr bwMode="auto">
            <a:xfrm>
              <a:off x="2707" y="2279"/>
              <a:ext cx="52" cy="20"/>
            </a:xfrm>
            <a:custGeom>
              <a:avLst/>
              <a:gdLst>
                <a:gd name="T0" fmla="*/ 10 w 52"/>
                <a:gd name="T1" fmla="*/ 16 h 20"/>
                <a:gd name="T2" fmla="*/ 10 w 52"/>
                <a:gd name="T3" fmla="*/ 16 h 20"/>
                <a:gd name="T4" fmla="*/ 14 w 52"/>
                <a:gd name="T5" fmla="*/ 14 h 20"/>
                <a:gd name="T6" fmla="*/ 18 w 52"/>
                <a:gd name="T7" fmla="*/ 14 h 20"/>
                <a:gd name="T8" fmla="*/ 26 w 52"/>
                <a:gd name="T9" fmla="*/ 16 h 20"/>
                <a:gd name="T10" fmla="*/ 26 w 52"/>
                <a:gd name="T11" fmla="*/ 16 h 20"/>
                <a:gd name="T12" fmla="*/ 32 w 52"/>
                <a:gd name="T13" fmla="*/ 14 h 20"/>
                <a:gd name="T14" fmla="*/ 36 w 52"/>
                <a:gd name="T15" fmla="*/ 10 h 20"/>
                <a:gd name="T16" fmla="*/ 36 w 52"/>
                <a:gd name="T17" fmla="*/ 10 h 20"/>
                <a:gd name="T18" fmla="*/ 36 w 52"/>
                <a:gd name="T19" fmla="*/ 16 h 20"/>
                <a:gd name="T20" fmla="*/ 38 w 52"/>
                <a:gd name="T21" fmla="*/ 20 h 20"/>
                <a:gd name="T22" fmla="*/ 40 w 52"/>
                <a:gd name="T23" fmla="*/ 20 h 20"/>
                <a:gd name="T24" fmla="*/ 40 w 52"/>
                <a:gd name="T25" fmla="*/ 20 h 20"/>
                <a:gd name="T26" fmla="*/ 48 w 52"/>
                <a:gd name="T27" fmla="*/ 10 h 20"/>
                <a:gd name="T28" fmla="*/ 52 w 52"/>
                <a:gd name="T29" fmla="*/ 0 h 20"/>
                <a:gd name="T30" fmla="*/ 50 w 52"/>
                <a:gd name="T31" fmla="*/ 0 h 20"/>
                <a:gd name="T32" fmla="*/ 50 w 52"/>
                <a:gd name="T33" fmla="*/ 0 h 20"/>
                <a:gd name="T34" fmla="*/ 46 w 52"/>
                <a:gd name="T35" fmla="*/ 8 h 20"/>
                <a:gd name="T36" fmla="*/ 44 w 52"/>
                <a:gd name="T37" fmla="*/ 10 h 20"/>
                <a:gd name="T38" fmla="*/ 40 w 52"/>
                <a:gd name="T39" fmla="*/ 12 h 20"/>
                <a:gd name="T40" fmla="*/ 40 w 52"/>
                <a:gd name="T41" fmla="*/ 12 h 20"/>
                <a:gd name="T42" fmla="*/ 40 w 52"/>
                <a:gd name="T43" fmla="*/ 8 h 20"/>
                <a:gd name="T44" fmla="*/ 40 w 52"/>
                <a:gd name="T45" fmla="*/ 6 h 20"/>
                <a:gd name="T46" fmla="*/ 40 w 52"/>
                <a:gd name="T47" fmla="*/ 6 h 20"/>
                <a:gd name="T48" fmla="*/ 36 w 52"/>
                <a:gd name="T49" fmla="*/ 6 h 20"/>
                <a:gd name="T50" fmla="*/ 32 w 52"/>
                <a:gd name="T51" fmla="*/ 8 h 20"/>
                <a:gd name="T52" fmla="*/ 24 w 52"/>
                <a:gd name="T53" fmla="*/ 12 h 20"/>
                <a:gd name="T54" fmla="*/ 24 w 52"/>
                <a:gd name="T55" fmla="*/ 12 h 20"/>
                <a:gd name="T56" fmla="*/ 22 w 52"/>
                <a:gd name="T57" fmla="*/ 10 h 20"/>
                <a:gd name="T58" fmla="*/ 20 w 52"/>
                <a:gd name="T59" fmla="*/ 10 h 20"/>
                <a:gd name="T60" fmla="*/ 14 w 52"/>
                <a:gd name="T61" fmla="*/ 10 h 20"/>
                <a:gd name="T62" fmla="*/ 8 w 52"/>
                <a:gd name="T63" fmla="*/ 10 h 20"/>
                <a:gd name="T64" fmla="*/ 6 w 52"/>
                <a:gd name="T65" fmla="*/ 8 h 20"/>
                <a:gd name="T66" fmla="*/ 6 w 52"/>
                <a:gd name="T67" fmla="*/ 4 h 20"/>
                <a:gd name="T68" fmla="*/ 6 w 52"/>
                <a:gd name="T69" fmla="*/ 4 h 20"/>
                <a:gd name="T70" fmla="*/ 2 w 52"/>
                <a:gd name="T71" fmla="*/ 2 h 20"/>
                <a:gd name="T72" fmla="*/ 0 w 52"/>
                <a:gd name="T73" fmla="*/ 4 h 20"/>
                <a:gd name="T74" fmla="*/ 0 w 52"/>
                <a:gd name="T75" fmla="*/ 4 h 20"/>
                <a:gd name="T76" fmla="*/ 2 w 52"/>
                <a:gd name="T77" fmla="*/ 8 h 20"/>
                <a:gd name="T78" fmla="*/ 4 w 52"/>
                <a:gd name="T79" fmla="*/ 12 h 20"/>
                <a:gd name="T80" fmla="*/ 6 w 52"/>
                <a:gd name="T81" fmla="*/ 14 h 20"/>
                <a:gd name="T82" fmla="*/ 10 w 52"/>
                <a:gd name="T83" fmla="*/ 16 h 20"/>
                <a:gd name="T84" fmla="*/ 10 w 52"/>
                <a:gd name="T85" fmla="*/ 1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2" h="20">
                  <a:moveTo>
                    <a:pt x="10" y="16"/>
                  </a:moveTo>
                  <a:lnTo>
                    <a:pt x="10" y="16"/>
                  </a:lnTo>
                  <a:lnTo>
                    <a:pt x="14" y="14"/>
                  </a:lnTo>
                  <a:lnTo>
                    <a:pt x="18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32" y="14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6"/>
                  </a:lnTo>
                  <a:lnTo>
                    <a:pt x="38" y="20"/>
                  </a:lnTo>
                  <a:lnTo>
                    <a:pt x="40" y="20"/>
                  </a:lnTo>
                  <a:lnTo>
                    <a:pt x="40" y="20"/>
                  </a:lnTo>
                  <a:lnTo>
                    <a:pt x="48" y="10"/>
                  </a:lnTo>
                  <a:lnTo>
                    <a:pt x="52" y="0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46" y="8"/>
                  </a:lnTo>
                  <a:lnTo>
                    <a:pt x="44" y="10"/>
                  </a:lnTo>
                  <a:lnTo>
                    <a:pt x="40" y="12"/>
                  </a:lnTo>
                  <a:lnTo>
                    <a:pt x="40" y="12"/>
                  </a:lnTo>
                  <a:lnTo>
                    <a:pt x="40" y="8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36" y="6"/>
                  </a:lnTo>
                  <a:lnTo>
                    <a:pt x="32" y="8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2" y="10"/>
                  </a:lnTo>
                  <a:lnTo>
                    <a:pt x="20" y="10"/>
                  </a:lnTo>
                  <a:lnTo>
                    <a:pt x="14" y="10"/>
                  </a:lnTo>
                  <a:lnTo>
                    <a:pt x="8" y="10"/>
                  </a:lnTo>
                  <a:lnTo>
                    <a:pt x="6" y="8"/>
                  </a:lnTo>
                  <a:lnTo>
                    <a:pt x="6" y="4"/>
                  </a:lnTo>
                  <a:lnTo>
                    <a:pt x="6" y="4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8"/>
                  </a:lnTo>
                  <a:lnTo>
                    <a:pt x="4" y="12"/>
                  </a:lnTo>
                  <a:lnTo>
                    <a:pt x="6" y="14"/>
                  </a:lnTo>
                  <a:lnTo>
                    <a:pt x="10" y="16"/>
                  </a:lnTo>
                  <a:lnTo>
                    <a:pt x="1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5" name="Freeform 312"/>
            <p:cNvSpPr>
              <a:spLocks/>
            </p:cNvSpPr>
            <p:nvPr/>
          </p:nvSpPr>
          <p:spPr bwMode="auto">
            <a:xfrm>
              <a:off x="2757" y="2243"/>
              <a:ext cx="68" cy="24"/>
            </a:xfrm>
            <a:custGeom>
              <a:avLst/>
              <a:gdLst>
                <a:gd name="T0" fmla="*/ 0 w 68"/>
                <a:gd name="T1" fmla="*/ 4 h 24"/>
                <a:gd name="T2" fmla="*/ 0 w 68"/>
                <a:gd name="T3" fmla="*/ 4 h 24"/>
                <a:gd name="T4" fmla="*/ 4 w 68"/>
                <a:gd name="T5" fmla="*/ 8 h 24"/>
                <a:gd name="T6" fmla="*/ 8 w 68"/>
                <a:gd name="T7" fmla="*/ 12 h 24"/>
                <a:gd name="T8" fmla="*/ 12 w 68"/>
                <a:gd name="T9" fmla="*/ 16 h 24"/>
                <a:gd name="T10" fmla="*/ 14 w 68"/>
                <a:gd name="T11" fmla="*/ 18 h 24"/>
                <a:gd name="T12" fmla="*/ 16 w 68"/>
                <a:gd name="T13" fmla="*/ 18 h 24"/>
                <a:gd name="T14" fmla="*/ 16 w 68"/>
                <a:gd name="T15" fmla="*/ 18 h 24"/>
                <a:gd name="T16" fmla="*/ 26 w 68"/>
                <a:gd name="T17" fmla="*/ 14 h 24"/>
                <a:gd name="T18" fmla="*/ 26 w 68"/>
                <a:gd name="T19" fmla="*/ 14 h 24"/>
                <a:gd name="T20" fmla="*/ 30 w 68"/>
                <a:gd name="T21" fmla="*/ 22 h 24"/>
                <a:gd name="T22" fmla="*/ 34 w 68"/>
                <a:gd name="T23" fmla="*/ 22 h 24"/>
                <a:gd name="T24" fmla="*/ 38 w 68"/>
                <a:gd name="T25" fmla="*/ 24 h 24"/>
                <a:gd name="T26" fmla="*/ 38 w 68"/>
                <a:gd name="T27" fmla="*/ 24 h 24"/>
                <a:gd name="T28" fmla="*/ 42 w 68"/>
                <a:gd name="T29" fmla="*/ 24 h 24"/>
                <a:gd name="T30" fmla="*/ 48 w 68"/>
                <a:gd name="T31" fmla="*/ 20 h 24"/>
                <a:gd name="T32" fmla="*/ 54 w 68"/>
                <a:gd name="T33" fmla="*/ 12 h 24"/>
                <a:gd name="T34" fmla="*/ 54 w 68"/>
                <a:gd name="T35" fmla="*/ 12 h 24"/>
                <a:gd name="T36" fmla="*/ 56 w 68"/>
                <a:gd name="T37" fmla="*/ 18 h 24"/>
                <a:gd name="T38" fmla="*/ 56 w 68"/>
                <a:gd name="T39" fmla="*/ 22 h 24"/>
                <a:gd name="T40" fmla="*/ 58 w 68"/>
                <a:gd name="T41" fmla="*/ 24 h 24"/>
                <a:gd name="T42" fmla="*/ 58 w 68"/>
                <a:gd name="T43" fmla="*/ 24 h 24"/>
                <a:gd name="T44" fmla="*/ 62 w 68"/>
                <a:gd name="T45" fmla="*/ 18 h 24"/>
                <a:gd name="T46" fmla="*/ 66 w 68"/>
                <a:gd name="T47" fmla="*/ 8 h 24"/>
                <a:gd name="T48" fmla="*/ 68 w 68"/>
                <a:gd name="T49" fmla="*/ 0 h 24"/>
                <a:gd name="T50" fmla="*/ 68 w 68"/>
                <a:gd name="T51" fmla="*/ 0 h 24"/>
                <a:gd name="T52" fmla="*/ 66 w 68"/>
                <a:gd name="T53" fmla="*/ 6 h 24"/>
                <a:gd name="T54" fmla="*/ 60 w 68"/>
                <a:gd name="T55" fmla="*/ 14 h 24"/>
                <a:gd name="T56" fmla="*/ 60 w 68"/>
                <a:gd name="T57" fmla="*/ 14 h 24"/>
                <a:gd name="T58" fmla="*/ 58 w 68"/>
                <a:gd name="T59" fmla="*/ 8 h 24"/>
                <a:gd name="T60" fmla="*/ 56 w 68"/>
                <a:gd name="T61" fmla="*/ 4 h 24"/>
                <a:gd name="T62" fmla="*/ 54 w 68"/>
                <a:gd name="T63" fmla="*/ 4 h 24"/>
                <a:gd name="T64" fmla="*/ 54 w 68"/>
                <a:gd name="T65" fmla="*/ 4 h 24"/>
                <a:gd name="T66" fmla="*/ 50 w 68"/>
                <a:gd name="T67" fmla="*/ 8 h 24"/>
                <a:gd name="T68" fmla="*/ 46 w 68"/>
                <a:gd name="T69" fmla="*/ 16 h 24"/>
                <a:gd name="T70" fmla="*/ 44 w 68"/>
                <a:gd name="T71" fmla="*/ 18 h 24"/>
                <a:gd name="T72" fmla="*/ 40 w 68"/>
                <a:gd name="T73" fmla="*/ 20 h 24"/>
                <a:gd name="T74" fmla="*/ 38 w 68"/>
                <a:gd name="T75" fmla="*/ 20 h 24"/>
                <a:gd name="T76" fmla="*/ 34 w 68"/>
                <a:gd name="T77" fmla="*/ 18 h 24"/>
                <a:gd name="T78" fmla="*/ 34 w 68"/>
                <a:gd name="T79" fmla="*/ 18 h 24"/>
                <a:gd name="T80" fmla="*/ 32 w 68"/>
                <a:gd name="T81" fmla="*/ 16 h 24"/>
                <a:gd name="T82" fmla="*/ 30 w 68"/>
                <a:gd name="T83" fmla="*/ 12 h 24"/>
                <a:gd name="T84" fmla="*/ 28 w 68"/>
                <a:gd name="T85" fmla="*/ 10 h 24"/>
                <a:gd name="T86" fmla="*/ 24 w 68"/>
                <a:gd name="T87" fmla="*/ 10 h 24"/>
                <a:gd name="T88" fmla="*/ 14 w 68"/>
                <a:gd name="T89" fmla="*/ 12 h 24"/>
                <a:gd name="T90" fmla="*/ 14 w 68"/>
                <a:gd name="T91" fmla="*/ 12 h 24"/>
                <a:gd name="T92" fmla="*/ 8 w 68"/>
                <a:gd name="T93" fmla="*/ 4 h 24"/>
                <a:gd name="T94" fmla="*/ 6 w 68"/>
                <a:gd name="T95" fmla="*/ 0 h 24"/>
                <a:gd name="T96" fmla="*/ 0 w 68"/>
                <a:gd name="T97" fmla="*/ 0 h 24"/>
                <a:gd name="T98" fmla="*/ 0 w 68"/>
                <a:gd name="T99" fmla="*/ 0 h 24"/>
                <a:gd name="T100" fmla="*/ 0 w 68"/>
                <a:gd name="T101" fmla="*/ 2 h 24"/>
                <a:gd name="T102" fmla="*/ 0 w 68"/>
                <a:gd name="T103" fmla="*/ 4 h 24"/>
                <a:gd name="T104" fmla="*/ 0 w 68"/>
                <a:gd name="T105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" h="24">
                  <a:moveTo>
                    <a:pt x="0" y="4"/>
                  </a:moveTo>
                  <a:lnTo>
                    <a:pt x="0" y="4"/>
                  </a:lnTo>
                  <a:lnTo>
                    <a:pt x="4" y="8"/>
                  </a:lnTo>
                  <a:lnTo>
                    <a:pt x="8" y="12"/>
                  </a:lnTo>
                  <a:lnTo>
                    <a:pt x="12" y="16"/>
                  </a:lnTo>
                  <a:lnTo>
                    <a:pt x="14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30" y="22"/>
                  </a:lnTo>
                  <a:lnTo>
                    <a:pt x="34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42" y="24"/>
                  </a:lnTo>
                  <a:lnTo>
                    <a:pt x="48" y="20"/>
                  </a:lnTo>
                  <a:lnTo>
                    <a:pt x="54" y="12"/>
                  </a:lnTo>
                  <a:lnTo>
                    <a:pt x="54" y="12"/>
                  </a:lnTo>
                  <a:lnTo>
                    <a:pt x="56" y="18"/>
                  </a:lnTo>
                  <a:lnTo>
                    <a:pt x="56" y="22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62" y="18"/>
                  </a:lnTo>
                  <a:lnTo>
                    <a:pt x="66" y="8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6" y="6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8"/>
                  </a:lnTo>
                  <a:lnTo>
                    <a:pt x="56" y="4"/>
                  </a:lnTo>
                  <a:lnTo>
                    <a:pt x="54" y="4"/>
                  </a:lnTo>
                  <a:lnTo>
                    <a:pt x="54" y="4"/>
                  </a:lnTo>
                  <a:lnTo>
                    <a:pt x="50" y="8"/>
                  </a:lnTo>
                  <a:lnTo>
                    <a:pt x="46" y="16"/>
                  </a:lnTo>
                  <a:lnTo>
                    <a:pt x="44" y="18"/>
                  </a:lnTo>
                  <a:lnTo>
                    <a:pt x="40" y="20"/>
                  </a:lnTo>
                  <a:lnTo>
                    <a:pt x="38" y="20"/>
                  </a:lnTo>
                  <a:lnTo>
                    <a:pt x="34" y="18"/>
                  </a:lnTo>
                  <a:lnTo>
                    <a:pt x="34" y="18"/>
                  </a:lnTo>
                  <a:lnTo>
                    <a:pt x="32" y="16"/>
                  </a:lnTo>
                  <a:lnTo>
                    <a:pt x="30" y="12"/>
                  </a:lnTo>
                  <a:lnTo>
                    <a:pt x="28" y="10"/>
                  </a:lnTo>
                  <a:lnTo>
                    <a:pt x="24" y="10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6" name="Freeform 313"/>
            <p:cNvSpPr>
              <a:spLocks/>
            </p:cNvSpPr>
            <p:nvPr/>
          </p:nvSpPr>
          <p:spPr bwMode="auto">
            <a:xfrm>
              <a:off x="2771" y="2285"/>
              <a:ext cx="30" cy="10"/>
            </a:xfrm>
            <a:custGeom>
              <a:avLst/>
              <a:gdLst>
                <a:gd name="T0" fmla="*/ 6 w 30"/>
                <a:gd name="T1" fmla="*/ 10 h 10"/>
                <a:gd name="T2" fmla="*/ 6 w 30"/>
                <a:gd name="T3" fmla="*/ 10 h 10"/>
                <a:gd name="T4" fmla="*/ 12 w 30"/>
                <a:gd name="T5" fmla="*/ 10 h 10"/>
                <a:gd name="T6" fmla="*/ 18 w 30"/>
                <a:gd name="T7" fmla="*/ 10 h 10"/>
                <a:gd name="T8" fmla="*/ 24 w 30"/>
                <a:gd name="T9" fmla="*/ 8 h 10"/>
                <a:gd name="T10" fmla="*/ 30 w 30"/>
                <a:gd name="T11" fmla="*/ 4 h 10"/>
                <a:gd name="T12" fmla="*/ 30 w 30"/>
                <a:gd name="T13" fmla="*/ 4 h 10"/>
                <a:gd name="T14" fmla="*/ 30 w 30"/>
                <a:gd name="T15" fmla="*/ 2 h 10"/>
                <a:gd name="T16" fmla="*/ 28 w 30"/>
                <a:gd name="T17" fmla="*/ 0 h 10"/>
                <a:gd name="T18" fmla="*/ 28 w 30"/>
                <a:gd name="T19" fmla="*/ 0 h 10"/>
                <a:gd name="T20" fmla="*/ 26 w 30"/>
                <a:gd name="T21" fmla="*/ 0 h 10"/>
                <a:gd name="T22" fmla="*/ 26 w 30"/>
                <a:gd name="T23" fmla="*/ 2 h 10"/>
                <a:gd name="T24" fmla="*/ 22 w 30"/>
                <a:gd name="T25" fmla="*/ 4 h 10"/>
                <a:gd name="T26" fmla="*/ 22 w 30"/>
                <a:gd name="T27" fmla="*/ 4 h 10"/>
                <a:gd name="T28" fmla="*/ 14 w 30"/>
                <a:gd name="T29" fmla="*/ 6 h 10"/>
                <a:gd name="T30" fmla="*/ 6 w 30"/>
                <a:gd name="T31" fmla="*/ 4 h 10"/>
                <a:gd name="T32" fmla="*/ 6 w 30"/>
                <a:gd name="T33" fmla="*/ 4 h 10"/>
                <a:gd name="T34" fmla="*/ 4 w 30"/>
                <a:gd name="T35" fmla="*/ 2 h 10"/>
                <a:gd name="T36" fmla="*/ 0 w 30"/>
                <a:gd name="T37" fmla="*/ 0 h 10"/>
                <a:gd name="T38" fmla="*/ 0 w 30"/>
                <a:gd name="T39" fmla="*/ 0 h 10"/>
                <a:gd name="T40" fmla="*/ 0 w 30"/>
                <a:gd name="T41" fmla="*/ 4 h 10"/>
                <a:gd name="T42" fmla="*/ 2 w 30"/>
                <a:gd name="T43" fmla="*/ 6 h 10"/>
                <a:gd name="T44" fmla="*/ 6 w 30"/>
                <a:gd name="T45" fmla="*/ 10 h 10"/>
                <a:gd name="T46" fmla="*/ 6 w 30"/>
                <a:gd name="T47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0" h="10">
                  <a:moveTo>
                    <a:pt x="6" y="10"/>
                  </a:moveTo>
                  <a:lnTo>
                    <a:pt x="6" y="10"/>
                  </a:lnTo>
                  <a:lnTo>
                    <a:pt x="12" y="10"/>
                  </a:lnTo>
                  <a:lnTo>
                    <a:pt x="18" y="10"/>
                  </a:lnTo>
                  <a:lnTo>
                    <a:pt x="24" y="8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6" y="2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14" y="6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10"/>
                  </a:lnTo>
                  <a:lnTo>
                    <a:pt x="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7" name="Freeform 314"/>
            <p:cNvSpPr>
              <a:spLocks/>
            </p:cNvSpPr>
            <p:nvPr/>
          </p:nvSpPr>
          <p:spPr bwMode="auto">
            <a:xfrm>
              <a:off x="2853" y="2197"/>
              <a:ext cx="28" cy="22"/>
            </a:xfrm>
            <a:custGeom>
              <a:avLst/>
              <a:gdLst>
                <a:gd name="T0" fmla="*/ 0 w 28"/>
                <a:gd name="T1" fmla="*/ 22 h 22"/>
                <a:gd name="T2" fmla="*/ 0 w 28"/>
                <a:gd name="T3" fmla="*/ 22 h 22"/>
                <a:gd name="T4" fmla="*/ 4 w 28"/>
                <a:gd name="T5" fmla="*/ 22 h 22"/>
                <a:gd name="T6" fmla="*/ 10 w 28"/>
                <a:gd name="T7" fmla="*/ 20 h 22"/>
                <a:gd name="T8" fmla="*/ 14 w 28"/>
                <a:gd name="T9" fmla="*/ 18 h 22"/>
                <a:gd name="T10" fmla="*/ 18 w 28"/>
                <a:gd name="T11" fmla="*/ 18 h 22"/>
                <a:gd name="T12" fmla="*/ 18 w 28"/>
                <a:gd name="T13" fmla="*/ 18 h 22"/>
                <a:gd name="T14" fmla="*/ 22 w 28"/>
                <a:gd name="T15" fmla="*/ 16 h 22"/>
                <a:gd name="T16" fmla="*/ 26 w 28"/>
                <a:gd name="T17" fmla="*/ 12 h 22"/>
                <a:gd name="T18" fmla="*/ 28 w 28"/>
                <a:gd name="T19" fmla="*/ 4 h 22"/>
                <a:gd name="T20" fmla="*/ 28 w 28"/>
                <a:gd name="T21" fmla="*/ 4 h 22"/>
                <a:gd name="T22" fmla="*/ 28 w 28"/>
                <a:gd name="T23" fmla="*/ 2 h 22"/>
                <a:gd name="T24" fmla="*/ 26 w 28"/>
                <a:gd name="T25" fmla="*/ 0 h 22"/>
                <a:gd name="T26" fmla="*/ 24 w 28"/>
                <a:gd name="T27" fmla="*/ 0 h 22"/>
                <a:gd name="T28" fmla="*/ 24 w 28"/>
                <a:gd name="T29" fmla="*/ 0 h 22"/>
                <a:gd name="T30" fmla="*/ 24 w 28"/>
                <a:gd name="T31" fmla="*/ 2 h 22"/>
                <a:gd name="T32" fmla="*/ 22 w 28"/>
                <a:gd name="T33" fmla="*/ 6 h 22"/>
                <a:gd name="T34" fmla="*/ 22 w 28"/>
                <a:gd name="T35" fmla="*/ 10 h 22"/>
                <a:gd name="T36" fmla="*/ 18 w 28"/>
                <a:gd name="T37" fmla="*/ 12 h 22"/>
                <a:gd name="T38" fmla="*/ 18 w 28"/>
                <a:gd name="T39" fmla="*/ 12 h 22"/>
                <a:gd name="T40" fmla="*/ 14 w 28"/>
                <a:gd name="T41" fmla="*/ 12 h 22"/>
                <a:gd name="T42" fmla="*/ 8 w 28"/>
                <a:gd name="T43" fmla="*/ 14 h 22"/>
                <a:gd name="T44" fmla="*/ 4 w 28"/>
                <a:gd name="T45" fmla="*/ 16 h 22"/>
                <a:gd name="T46" fmla="*/ 0 w 28"/>
                <a:gd name="T47" fmla="*/ 18 h 22"/>
                <a:gd name="T48" fmla="*/ 0 w 28"/>
                <a:gd name="T49" fmla="*/ 18 h 22"/>
                <a:gd name="T50" fmla="*/ 0 w 28"/>
                <a:gd name="T51" fmla="*/ 22 h 22"/>
                <a:gd name="T52" fmla="*/ 0 w 28"/>
                <a:gd name="T5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8" h="22">
                  <a:moveTo>
                    <a:pt x="0" y="22"/>
                  </a:moveTo>
                  <a:lnTo>
                    <a:pt x="0" y="22"/>
                  </a:lnTo>
                  <a:lnTo>
                    <a:pt x="4" y="22"/>
                  </a:lnTo>
                  <a:lnTo>
                    <a:pt x="10" y="20"/>
                  </a:lnTo>
                  <a:lnTo>
                    <a:pt x="14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22" y="16"/>
                  </a:lnTo>
                  <a:lnTo>
                    <a:pt x="26" y="12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2" y="6"/>
                  </a:lnTo>
                  <a:lnTo>
                    <a:pt x="22" y="10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4" y="12"/>
                  </a:lnTo>
                  <a:lnTo>
                    <a:pt x="8" y="14"/>
                  </a:lnTo>
                  <a:lnTo>
                    <a:pt x="4" y="16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8" name="Freeform 315"/>
            <p:cNvSpPr>
              <a:spLocks/>
            </p:cNvSpPr>
            <p:nvPr/>
          </p:nvSpPr>
          <p:spPr bwMode="auto">
            <a:xfrm>
              <a:off x="2841" y="2229"/>
              <a:ext cx="46" cy="38"/>
            </a:xfrm>
            <a:custGeom>
              <a:avLst/>
              <a:gdLst>
                <a:gd name="T0" fmla="*/ 2 w 46"/>
                <a:gd name="T1" fmla="*/ 38 h 38"/>
                <a:gd name="T2" fmla="*/ 2 w 46"/>
                <a:gd name="T3" fmla="*/ 38 h 38"/>
                <a:gd name="T4" fmla="*/ 10 w 46"/>
                <a:gd name="T5" fmla="*/ 38 h 38"/>
                <a:gd name="T6" fmla="*/ 16 w 46"/>
                <a:gd name="T7" fmla="*/ 34 h 38"/>
                <a:gd name="T8" fmla="*/ 28 w 46"/>
                <a:gd name="T9" fmla="*/ 24 h 38"/>
                <a:gd name="T10" fmla="*/ 28 w 46"/>
                <a:gd name="T11" fmla="*/ 24 h 38"/>
                <a:gd name="T12" fmla="*/ 28 w 46"/>
                <a:gd name="T13" fmla="*/ 30 h 38"/>
                <a:gd name="T14" fmla="*/ 28 w 46"/>
                <a:gd name="T15" fmla="*/ 32 h 38"/>
                <a:gd name="T16" fmla="*/ 30 w 46"/>
                <a:gd name="T17" fmla="*/ 34 h 38"/>
                <a:gd name="T18" fmla="*/ 30 w 46"/>
                <a:gd name="T19" fmla="*/ 34 h 38"/>
                <a:gd name="T20" fmla="*/ 36 w 46"/>
                <a:gd name="T21" fmla="*/ 28 h 38"/>
                <a:gd name="T22" fmla="*/ 42 w 46"/>
                <a:gd name="T23" fmla="*/ 20 h 38"/>
                <a:gd name="T24" fmla="*/ 46 w 46"/>
                <a:gd name="T25" fmla="*/ 10 h 38"/>
                <a:gd name="T26" fmla="*/ 46 w 46"/>
                <a:gd name="T27" fmla="*/ 0 h 38"/>
                <a:gd name="T28" fmla="*/ 46 w 46"/>
                <a:gd name="T29" fmla="*/ 0 h 38"/>
                <a:gd name="T30" fmla="*/ 32 w 46"/>
                <a:gd name="T31" fmla="*/ 24 h 38"/>
                <a:gd name="T32" fmla="*/ 32 w 46"/>
                <a:gd name="T33" fmla="*/ 24 h 38"/>
                <a:gd name="T34" fmla="*/ 32 w 46"/>
                <a:gd name="T35" fmla="*/ 20 h 38"/>
                <a:gd name="T36" fmla="*/ 30 w 46"/>
                <a:gd name="T37" fmla="*/ 18 h 38"/>
                <a:gd name="T38" fmla="*/ 28 w 46"/>
                <a:gd name="T39" fmla="*/ 18 h 38"/>
                <a:gd name="T40" fmla="*/ 28 w 46"/>
                <a:gd name="T41" fmla="*/ 18 h 38"/>
                <a:gd name="T42" fmla="*/ 22 w 46"/>
                <a:gd name="T43" fmla="*/ 22 h 38"/>
                <a:gd name="T44" fmla="*/ 18 w 46"/>
                <a:gd name="T45" fmla="*/ 26 h 38"/>
                <a:gd name="T46" fmla="*/ 14 w 46"/>
                <a:gd name="T47" fmla="*/ 30 h 38"/>
                <a:gd name="T48" fmla="*/ 8 w 46"/>
                <a:gd name="T49" fmla="*/ 34 h 38"/>
                <a:gd name="T50" fmla="*/ 8 w 46"/>
                <a:gd name="T51" fmla="*/ 34 h 38"/>
                <a:gd name="T52" fmla="*/ 6 w 46"/>
                <a:gd name="T53" fmla="*/ 30 h 38"/>
                <a:gd name="T54" fmla="*/ 2 w 46"/>
                <a:gd name="T55" fmla="*/ 30 h 38"/>
                <a:gd name="T56" fmla="*/ 2 w 46"/>
                <a:gd name="T57" fmla="*/ 30 h 38"/>
                <a:gd name="T58" fmla="*/ 0 w 46"/>
                <a:gd name="T59" fmla="*/ 32 h 38"/>
                <a:gd name="T60" fmla="*/ 0 w 46"/>
                <a:gd name="T61" fmla="*/ 34 h 38"/>
                <a:gd name="T62" fmla="*/ 2 w 46"/>
                <a:gd name="T63" fmla="*/ 38 h 38"/>
                <a:gd name="T64" fmla="*/ 2 w 46"/>
                <a:gd name="T6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" h="38">
                  <a:moveTo>
                    <a:pt x="2" y="38"/>
                  </a:moveTo>
                  <a:lnTo>
                    <a:pt x="2" y="38"/>
                  </a:lnTo>
                  <a:lnTo>
                    <a:pt x="10" y="38"/>
                  </a:lnTo>
                  <a:lnTo>
                    <a:pt x="16" y="34"/>
                  </a:lnTo>
                  <a:lnTo>
                    <a:pt x="28" y="24"/>
                  </a:lnTo>
                  <a:lnTo>
                    <a:pt x="28" y="24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6" y="28"/>
                  </a:lnTo>
                  <a:lnTo>
                    <a:pt x="42" y="20"/>
                  </a:lnTo>
                  <a:lnTo>
                    <a:pt x="46" y="1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0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2" y="22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6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32"/>
                  </a:lnTo>
                  <a:lnTo>
                    <a:pt x="0" y="34"/>
                  </a:lnTo>
                  <a:lnTo>
                    <a:pt x="2" y="38"/>
                  </a:lnTo>
                  <a:lnTo>
                    <a:pt x="2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9" name="Freeform 316"/>
            <p:cNvSpPr>
              <a:spLocks/>
            </p:cNvSpPr>
            <p:nvPr/>
          </p:nvSpPr>
          <p:spPr bwMode="auto">
            <a:xfrm>
              <a:off x="2855" y="2287"/>
              <a:ext cx="18" cy="12"/>
            </a:xfrm>
            <a:custGeom>
              <a:avLst/>
              <a:gdLst>
                <a:gd name="T0" fmla="*/ 2 w 18"/>
                <a:gd name="T1" fmla="*/ 12 h 12"/>
                <a:gd name="T2" fmla="*/ 2 w 18"/>
                <a:gd name="T3" fmla="*/ 12 h 12"/>
                <a:gd name="T4" fmla="*/ 12 w 18"/>
                <a:gd name="T5" fmla="*/ 10 h 12"/>
                <a:gd name="T6" fmla="*/ 16 w 18"/>
                <a:gd name="T7" fmla="*/ 6 h 12"/>
                <a:gd name="T8" fmla="*/ 18 w 18"/>
                <a:gd name="T9" fmla="*/ 2 h 12"/>
                <a:gd name="T10" fmla="*/ 18 w 18"/>
                <a:gd name="T11" fmla="*/ 2 h 12"/>
                <a:gd name="T12" fmla="*/ 18 w 18"/>
                <a:gd name="T13" fmla="*/ 0 h 12"/>
                <a:gd name="T14" fmla="*/ 16 w 18"/>
                <a:gd name="T15" fmla="*/ 0 h 12"/>
                <a:gd name="T16" fmla="*/ 16 w 18"/>
                <a:gd name="T17" fmla="*/ 0 h 12"/>
                <a:gd name="T18" fmla="*/ 8 w 18"/>
                <a:gd name="T19" fmla="*/ 6 h 12"/>
                <a:gd name="T20" fmla="*/ 6 w 18"/>
                <a:gd name="T21" fmla="*/ 6 h 12"/>
                <a:gd name="T22" fmla="*/ 2 w 18"/>
                <a:gd name="T23" fmla="*/ 8 h 12"/>
                <a:gd name="T24" fmla="*/ 2 w 18"/>
                <a:gd name="T25" fmla="*/ 8 h 12"/>
                <a:gd name="T26" fmla="*/ 0 w 18"/>
                <a:gd name="T27" fmla="*/ 10 h 12"/>
                <a:gd name="T28" fmla="*/ 2 w 18"/>
                <a:gd name="T29" fmla="*/ 12 h 12"/>
                <a:gd name="T30" fmla="*/ 2 w 18"/>
                <a:gd name="T3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" h="12">
                  <a:moveTo>
                    <a:pt x="2" y="12"/>
                  </a:moveTo>
                  <a:lnTo>
                    <a:pt x="2" y="12"/>
                  </a:lnTo>
                  <a:lnTo>
                    <a:pt x="12" y="10"/>
                  </a:lnTo>
                  <a:lnTo>
                    <a:pt x="16" y="6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6"/>
                  </a:lnTo>
                  <a:lnTo>
                    <a:pt x="6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10"/>
                  </a:lnTo>
                  <a:lnTo>
                    <a:pt x="2" y="12"/>
                  </a:lnTo>
                  <a:lnTo>
                    <a:pt x="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0" name="Freeform 317"/>
            <p:cNvSpPr>
              <a:spLocks/>
            </p:cNvSpPr>
            <p:nvPr/>
          </p:nvSpPr>
          <p:spPr bwMode="auto">
            <a:xfrm>
              <a:off x="2901" y="2173"/>
              <a:ext cx="14" cy="24"/>
            </a:xfrm>
            <a:custGeom>
              <a:avLst/>
              <a:gdLst>
                <a:gd name="T0" fmla="*/ 2 w 14"/>
                <a:gd name="T1" fmla="*/ 24 h 24"/>
                <a:gd name="T2" fmla="*/ 2 w 14"/>
                <a:gd name="T3" fmla="*/ 24 h 24"/>
                <a:gd name="T4" fmla="*/ 4 w 14"/>
                <a:gd name="T5" fmla="*/ 24 h 24"/>
                <a:gd name="T6" fmla="*/ 6 w 14"/>
                <a:gd name="T7" fmla="*/ 22 h 24"/>
                <a:gd name="T8" fmla="*/ 6 w 14"/>
                <a:gd name="T9" fmla="*/ 22 h 24"/>
                <a:gd name="T10" fmla="*/ 12 w 14"/>
                <a:gd name="T11" fmla="*/ 12 h 24"/>
                <a:gd name="T12" fmla="*/ 14 w 14"/>
                <a:gd name="T13" fmla="*/ 6 h 24"/>
                <a:gd name="T14" fmla="*/ 12 w 14"/>
                <a:gd name="T15" fmla="*/ 4 h 24"/>
                <a:gd name="T16" fmla="*/ 12 w 14"/>
                <a:gd name="T17" fmla="*/ 0 h 24"/>
                <a:gd name="T18" fmla="*/ 10 w 14"/>
                <a:gd name="T19" fmla="*/ 2 h 24"/>
                <a:gd name="T20" fmla="*/ 10 w 14"/>
                <a:gd name="T21" fmla="*/ 2 h 24"/>
                <a:gd name="T22" fmla="*/ 6 w 14"/>
                <a:gd name="T23" fmla="*/ 12 h 24"/>
                <a:gd name="T24" fmla="*/ 0 w 14"/>
                <a:gd name="T25" fmla="*/ 22 h 24"/>
                <a:gd name="T26" fmla="*/ 2 w 14"/>
                <a:gd name="T27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" h="24">
                  <a:moveTo>
                    <a:pt x="2" y="24"/>
                  </a:moveTo>
                  <a:lnTo>
                    <a:pt x="2" y="24"/>
                  </a:lnTo>
                  <a:lnTo>
                    <a:pt x="4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2" y="12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6" y="12"/>
                  </a:lnTo>
                  <a:lnTo>
                    <a:pt x="0" y="22"/>
                  </a:lnTo>
                  <a:lnTo>
                    <a:pt x="2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1" name="Freeform 318"/>
            <p:cNvSpPr>
              <a:spLocks/>
            </p:cNvSpPr>
            <p:nvPr/>
          </p:nvSpPr>
          <p:spPr bwMode="auto">
            <a:xfrm>
              <a:off x="2875" y="2253"/>
              <a:ext cx="38" cy="30"/>
            </a:xfrm>
            <a:custGeom>
              <a:avLst/>
              <a:gdLst>
                <a:gd name="T0" fmla="*/ 2 w 38"/>
                <a:gd name="T1" fmla="*/ 30 h 30"/>
                <a:gd name="T2" fmla="*/ 2 w 38"/>
                <a:gd name="T3" fmla="*/ 30 h 30"/>
                <a:gd name="T4" fmla="*/ 8 w 38"/>
                <a:gd name="T5" fmla="*/ 30 h 30"/>
                <a:gd name="T6" fmla="*/ 12 w 38"/>
                <a:gd name="T7" fmla="*/ 28 h 30"/>
                <a:gd name="T8" fmla="*/ 16 w 38"/>
                <a:gd name="T9" fmla="*/ 24 h 30"/>
                <a:gd name="T10" fmla="*/ 20 w 38"/>
                <a:gd name="T11" fmla="*/ 20 h 30"/>
                <a:gd name="T12" fmla="*/ 20 w 38"/>
                <a:gd name="T13" fmla="*/ 20 h 30"/>
                <a:gd name="T14" fmla="*/ 26 w 38"/>
                <a:gd name="T15" fmla="*/ 22 h 30"/>
                <a:gd name="T16" fmla="*/ 30 w 38"/>
                <a:gd name="T17" fmla="*/ 20 h 30"/>
                <a:gd name="T18" fmla="*/ 32 w 38"/>
                <a:gd name="T19" fmla="*/ 18 h 30"/>
                <a:gd name="T20" fmla="*/ 32 w 38"/>
                <a:gd name="T21" fmla="*/ 18 h 30"/>
                <a:gd name="T22" fmla="*/ 36 w 38"/>
                <a:gd name="T23" fmla="*/ 10 h 30"/>
                <a:gd name="T24" fmla="*/ 38 w 38"/>
                <a:gd name="T25" fmla="*/ 0 h 30"/>
                <a:gd name="T26" fmla="*/ 38 w 38"/>
                <a:gd name="T27" fmla="*/ 0 h 30"/>
                <a:gd name="T28" fmla="*/ 36 w 38"/>
                <a:gd name="T29" fmla="*/ 2 h 30"/>
                <a:gd name="T30" fmla="*/ 34 w 38"/>
                <a:gd name="T31" fmla="*/ 2 h 30"/>
                <a:gd name="T32" fmla="*/ 32 w 38"/>
                <a:gd name="T33" fmla="*/ 8 h 30"/>
                <a:gd name="T34" fmla="*/ 30 w 38"/>
                <a:gd name="T35" fmla="*/ 12 h 30"/>
                <a:gd name="T36" fmla="*/ 28 w 38"/>
                <a:gd name="T37" fmla="*/ 16 h 30"/>
                <a:gd name="T38" fmla="*/ 28 w 38"/>
                <a:gd name="T39" fmla="*/ 16 h 30"/>
                <a:gd name="T40" fmla="*/ 26 w 38"/>
                <a:gd name="T41" fmla="*/ 16 h 30"/>
                <a:gd name="T42" fmla="*/ 24 w 38"/>
                <a:gd name="T43" fmla="*/ 14 h 30"/>
                <a:gd name="T44" fmla="*/ 22 w 38"/>
                <a:gd name="T45" fmla="*/ 14 h 30"/>
                <a:gd name="T46" fmla="*/ 20 w 38"/>
                <a:gd name="T47" fmla="*/ 12 h 30"/>
                <a:gd name="T48" fmla="*/ 20 w 38"/>
                <a:gd name="T49" fmla="*/ 12 h 30"/>
                <a:gd name="T50" fmla="*/ 12 w 38"/>
                <a:gd name="T51" fmla="*/ 20 h 30"/>
                <a:gd name="T52" fmla="*/ 8 w 38"/>
                <a:gd name="T53" fmla="*/ 24 h 30"/>
                <a:gd name="T54" fmla="*/ 4 w 38"/>
                <a:gd name="T55" fmla="*/ 24 h 30"/>
                <a:gd name="T56" fmla="*/ 4 w 38"/>
                <a:gd name="T57" fmla="*/ 24 h 30"/>
                <a:gd name="T58" fmla="*/ 0 w 38"/>
                <a:gd name="T59" fmla="*/ 26 h 30"/>
                <a:gd name="T60" fmla="*/ 0 w 38"/>
                <a:gd name="T61" fmla="*/ 28 h 30"/>
                <a:gd name="T62" fmla="*/ 2 w 38"/>
                <a:gd name="T63" fmla="*/ 30 h 30"/>
                <a:gd name="T64" fmla="*/ 2 w 38"/>
                <a:gd name="T65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" h="30">
                  <a:moveTo>
                    <a:pt x="2" y="30"/>
                  </a:moveTo>
                  <a:lnTo>
                    <a:pt x="2" y="30"/>
                  </a:lnTo>
                  <a:lnTo>
                    <a:pt x="8" y="30"/>
                  </a:lnTo>
                  <a:lnTo>
                    <a:pt x="12" y="28"/>
                  </a:lnTo>
                  <a:lnTo>
                    <a:pt x="16" y="24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6" y="22"/>
                  </a:lnTo>
                  <a:lnTo>
                    <a:pt x="30" y="20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6" y="1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8"/>
                  </a:lnTo>
                  <a:lnTo>
                    <a:pt x="30" y="12"/>
                  </a:lnTo>
                  <a:lnTo>
                    <a:pt x="28" y="16"/>
                  </a:lnTo>
                  <a:lnTo>
                    <a:pt x="28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2" y="14"/>
                  </a:lnTo>
                  <a:lnTo>
                    <a:pt x="20" y="12"/>
                  </a:lnTo>
                  <a:lnTo>
                    <a:pt x="20" y="12"/>
                  </a:lnTo>
                  <a:lnTo>
                    <a:pt x="12" y="20"/>
                  </a:lnTo>
                  <a:lnTo>
                    <a:pt x="8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26"/>
                  </a:lnTo>
                  <a:lnTo>
                    <a:pt x="0" y="28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2" name="Freeform 319"/>
            <p:cNvSpPr>
              <a:spLocks/>
            </p:cNvSpPr>
            <p:nvPr/>
          </p:nvSpPr>
          <p:spPr bwMode="auto">
            <a:xfrm>
              <a:off x="2897" y="2223"/>
              <a:ext cx="26" cy="22"/>
            </a:xfrm>
            <a:custGeom>
              <a:avLst/>
              <a:gdLst>
                <a:gd name="T0" fmla="*/ 0 w 26"/>
                <a:gd name="T1" fmla="*/ 22 h 22"/>
                <a:gd name="T2" fmla="*/ 0 w 26"/>
                <a:gd name="T3" fmla="*/ 22 h 22"/>
                <a:gd name="T4" fmla="*/ 6 w 26"/>
                <a:gd name="T5" fmla="*/ 20 h 22"/>
                <a:gd name="T6" fmla="*/ 12 w 26"/>
                <a:gd name="T7" fmla="*/ 20 h 22"/>
                <a:gd name="T8" fmla="*/ 16 w 26"/>
                <a:gd name="T9" fmla="*/ 20 h 22"/>
                <a:gd name="T10" fmla="*/ 20 w 26"/>
                <a:gd name="T11" fmla="*/ 16 h 22"/>
                <a:gd name="T12" fmla="*/ 20 w 26"/>
                <a:gd name="T13" fmla="*/ 16 h 22"/>
                <a:gd name="T14" fmla="*/ 24 w 26"/>
                <a:gd name="T15" fmla="*/ 8 h 22"/>
                <a:gd name="T16" fmla="*/ 26 w 26"/>
                <a:gd name="T17" fmla="*/ 4 h 22"/>
                <a:gd name="T18" fmla="*/ 24 w 26"/>
                <a:gd name="T19" fmla="*/ 0 h 22"/>
                <a:gd name="T20" fmla="*/ 22 w 26"/>
                <a:gd name="T21" fmla="*/ 0 h 22"/>
                <a:gd name="T22" fmla="*/ 22 w 26"/>
                <a:gd name="T23" fmla="*/ 0 h 22"/>
                <a:gd name="T24" fmla="*/ 22 w 26"/>
                <a:gd name="T25" fmla="*/ 4 h 22"/>
                <a:gd name="T26" fmla="*/ 20 w 26"/>
                <a:gd name="T27" fmla="*/ 8 h 22"/>
                <a:gd name="T28" fmla="*/ 14 w 26"/>
                <a:gd name="T29" fmla="*/ 14 h 22"/>
                <a:gd name="T30" fmla="*/ 14 w 26"/>
                <a:gd name="T31" fmla="*/ 14 h 22"/>
                <a:gd name="T32" fmla="*/ 8 w 26"/>
                <a:gd name="T33" fmla="*/ 16 h 22"/>
                <a:gd name="T34" fmla="*/ 2 w 26"/>
                <a:gd name="T35" fmla="*/ 16 h 22"/>
                <a:gd name="T36" fmla="*/ 2 w 26"/>
                <a:gd name="T37" fmla="*/ 16 h 22"/>
                <a:gd name="T38" fmla="*/ 0 w 26"/>
                <a:gd name="T39" fmla="*/ 16 h 22"/>
                <a:gd name="T40" fmla="*/ 0 w 26"/>
                <a:gd name="T41" fmla="*/ 18 h 22"/>
                <a:gd name="T42" fmla="*/ 0 w 26"/>
                <a:gd name="T43" fmla="*/ 20 h 22"/>
                <a:gd name="T44" fmla="*/ 0 w 26"/>
                <a:gd name="T45" fmla="*/ 22 h 22"/>
                <a:gd name="T46" fmla="*/ 0 w 26"/>
                <a:gd name="T47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22">
                  <a:moveTo>
                    <a:pt x="0" y="22"/>
                  </a:moveTo>
                  <a:lnTo>
                    <a:pt x="0" y="22"/>
                  </a:lnTo>
                  <a:lnTo>
                    <a:pt x="6" y="20"/>
                  </a:lnTo>
                  <a:lnTo>
                    <a:pt x="12" y="20"/>
                  </a:lnTo>
                  <a:lnTo>
                    <a:pt x="16" y="20"/>
                  </a:lnTo>
                  <a:lnTo>
                    <a:pt x="20" y="16"/>
                  </a:lnTo>
                  <a:lnTo>
                    <a:pt x="20" y="16"/>
                  </a:lnTo>
                  <a:lnTo>
                    <a:pt x="24" y="8"/>
                  </a:lnTo>
                  <a:lnTo>
                    <a:pt x="26" y="4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4"/>
                  </a:lnTo>
                  <a:lnTo>
                    <a:pt x="20" y="8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8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3" name="Freeform 320"/>
            <p:cNvSpPr>
              <a:spLocks/>
            </p:cNvSpPr>
            <p:nvPr/>
          </p:nvSpPr>
          <p:spPr bwMode="auto">
            <a:xfrm>
              <a:off x="2917" y="2233"/>
              <a:ext cx="20" cy="20"/>
            </a:xfrm>
            <a:custGeom>
              <a:avLst/>
              <a:gdLst>
                <a:gd name="T0" fmla="*/ 6 w 20"/>
                <a:gd name="T1" fmla="*/ 20 h 20"/>
                <a:gd name="T2" fmla="*/ 6 w 20"/>
                <a:gd name="T3" fmla="*/ 20 h 20"/>
                <a:gd name="T4" fmla="*/ 12 w 20"/>
                <a:gd name="T5" fmla="*/ 18 h 20"/>
                <a:gd name="T6" fmla="*/ 16 w 20"/>
                <a:gd name="T7" fmla="*/ 14 h 20"/>
                <a:gd name="T8" fmla="*/ 18 w 20"/>
                <a:gd name="T9" fmla="*/ 8 h 20"/>
                <a:gd name="T10" fmla="*/ 20 w 20"/>
                <a:gd name="T11" fmla="*/ 4 h 20"/>
                <a:gd name="T12" fmla="*/ 20 w 20"/>
                <a:gd name="T13" fmla="*/ 4 h 20"/>
                <a:gd name="T14" fmla="*/ 18 w 20"/>
                <a:gd name="T15" fmla="*/ 2 h 20"/>
                <a:gd name="T16" fmla="*/ 18 w 20"/>
                <a:gd name="T17" fmla="*/ 0 h 20"/>
                <a:gd name="T18" fmla="*/ 18 w 20"/>
                <a:gd name="T19" fmla="*/ 0 h 20"/>
                <a:gd name="T20" fmla="*/ 14 w 20"/>
                <a:gd name="T21" fmla="*/ 8 h 20"/>
                <a:gd name="T22" fmla="*/ 12 w 20"/>
                <a:gd name="T23" fmla="*/ 12 h 20"/>
                <a:gd name="T24" fmla="*/ 8 w 20"/>
                <a:gd name="T25" fmla="*/ 16 h 20"/>
                <a:gd name="T26" fmla="*/ 8 w 20"/>
                <a:gd name="T27" fmla="*/ 16 h 20"/>
                <a:gd name="T28" fmla="*/ 6 w 20"/>
                <a:gd name="T29" fmla="*/ 12 h 20"/>
                <a:gd name="T30" fmla="*/ 6 w 20"/>
                <a:gd name="T31" fmla="*/ 12 h 20"/>
                <a:gd name="T32" fmla="*/ 4 w 20"/>
                <a:gd name="T33" fmla="*/ 12 h 20"/>
                <a:gd name="T34" fmla="*/ 4 w 20"/>
                <a:gd name="T35" fmla="*/ 12 h 20"/>
                <a:gd name="T36" fmla="*/ 2 w 20"/>
                <a:gd name="T37" fmla="*/ 12 h 20"/>
                <a:gd name="T38" fmla="*/ 0 w 20"/>
                <a:gd name="T39" fmla="*/ 14 h 20"/>
                <a:gd name="T40" fmla="*/ 0 w 20"/>
                <a:gd name="T41" fmla="*/ 14 h 20"/>
                <a:gd name="T42" fmla="*/ 2 w 20"/>
                <a:gd name="T43" fmla="*/ 16 h 20"/>
                <a:gd name="T44" fmla="*/ 4 w 20"/>
                <a:gd name="T45" fmla="*/ 18 h 20"/>
                <a:gd name="T46" fmla="*/ 6 w 20"/>
                <a:gd name="T47" fmla="*/ 20 h 20"/>
                <a:gd name="T48" fmla="*/ 6 w 20"/>
                <a:gd name="T49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20">
                  <a:moveTo>
                    <a:pt x="6" y="20"/>
                  </a:moveTo>
                  <a:lnTo>
                    <a:pt x="6" y="20"/>
                  </a:lnTo>
                  <a:lnTo>
                    <a:pt x="12" y="18"/>
                  </a:lnTo>
                  <a:lnTo>
                    <a:pt x="16" y="14"/>
                  </a:lnTo>
                  <a:lnTo>
                    <a:pt x="18" y="8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4" y="8"/>
                  </a:lnTo>
                  <a:lnTo>
                    <a:pt x="12" y="12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2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8"/>
                  </a:lnTo>
                  <a:lnTo>
                    <a:pt x="6" y="20"/>
                  </a:lnTo>
                  <a:lnTo>
                    <a:pt x="6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0" name="Freeform 321"/>
            <p:cNvSpPr>
              <a:spLocks/>
            </p:cNvSpPr>
            <p:nvPr/>
          </p:nvSpPr>
          <p:spPr bwMode="auto">
            <a:xfrm>
              <a:off x="3017" y="2291"/>
              <a:ext cx="34" cy="20"/>
            </a:xfrm>
            <a:custGeom>
              <a:avLst/>
              <a:gdLst>
                <a:gd name="T0" fmla="*/ 8 w 34"/>
                <a:gd name="T1" fmla="*/ 10 h 20"/>
                <a:gd name="T2" fmla="*/ 14 w 34"/>
                <a:gd name="T3" fmla="*/ 8 h 20"/>
                <a:gd name="T4" fmla="*/ 14 w 34"/>
                <a:gd name="T5" fmla="*/ 8 h 20"/>
                <a:gd name="T6" fmla="*/ 16 w 34"/>
                <a:gd name="T7" fmla="*/ 12 h 20"/>
                <a:gd name="T8" fmla="*/ 16 w 34"/>
                <a:gd name="T9" fmla="*/ 16 h 20"/>
                <a:gd name="T10" fmla="*/ 16 w 34"/>
                <a:gd name="T11" fmla="*/ 18 h 20"/>
                <a:gd name="T12" fmla="*/ 20 w 34"/>
                <a:gd name="T13" fmla="*/ 20 h 20"/>
                <a:gd name="T14" fmla="*/ 20 w 34"/>
                <a:gd name="T15" fmla="*/ 20 h 20"/>
                <a:gd name="T16" fmla="*/ 28 w 34"/>
                <a:gd name="T17" fmla="*/ 12 h 20"/>
                <a:gd name="T18" fmla="*/ 32 w 34"/>
                <a:gd name="T19" fmla="*/ 6 h 20"/>
                <a:gd name="T20" fmla="*/ 34 w 34"/>
                <a:gd name="T21" fmla="*/ 0 h 20"/>
                <a:gd name="T22" fmla="*/ 34 w 34"/>
                <a:gd name="T23" fmla="*/ 0 h 20"/>
                <a:gd name="T24" fmla="*/ 32 w 34"/>
                <a:gd name="T25" fmla="*/ 0 h 20"/>
                <a:gd name="T26" fmla="*/ 30 w 34"/>
                <a:gd name="T27" fmla="*/ 0 h 20"/>
                <a:gd name="T28" fmla="*/ 26 w 34"/>
                <a:gd name="T29" fmla="*/ 6 h 20"/>
                <a:gd name="T30" fmla="*/ 22 w 34"/>
                <a:gd name="T31" fmla="*/ 12 h 20"/>
                <a:gd name="T32" fmla="*/ 22 w 34"/>
                <a:gd name="T33" fmla="*/ 12 h 20"/>
                <a:gd name="T34" fmla="*/ 18 w 34"/>
                <a:gd name="T35" fmla="*/ 6 h 20"/>
                <a:gd name="T36" fmla="*/ 14 w 34"/>
                <a:gd name="T37" fmla="*/ 4 h 20"/>
                <a:gd name="T38" fmla="*/ 12 w 34"/>
                <a:gd name="T39" fmla="*/ 4 h 20"/>
                <a:gd name="T40" fmla="*/ 12 w 34"/>
                <a:gd name="T41" fmla="*/ 4 h 20"/>
                <a:gd name="T42" fmla="*/ 8 w 34"/>
                <a:gd name="T43" fmla="*/ 4 h 20"/>
                <a:gd name="T44" fmla="*/ 8 w 34"/>
                <a:gd name="T45" fmla="*/ 4 h 20"/>
                <a:gd name="T46" fmla="*/ 8 w 34"/>
                <a:gd name="T47" fmla="*/ 4 h 20"/>
                <a:gd name="T48" fmla="*/ 4 w 34"/>
                <a:gd name="T49" fmla="*/ 4 h 20"/>
                <a:gd name="T50" fmla="*/ 0 w 34"/>
                <a:gd name="T51" fmla="*/ 2 h 20"/>
                <a:gd name="T52" fmla="*/ 0 w 34"/>
                <a:gd name="T53" fmla="*/ 2 h 20"/>
                <a:gd name="T54" fmla="*/ 4 w 34"/>
                <a:gd name="T55" fmla="*/ 8 h 20"/>
                <a:gd name="T56" fmla="*/ 6 w 34"/>
                <a:gd name="T57" fmla="*/ 10 h 20"/>
                <a:gd name="T58" fmla="*/ 8 w 34"/>
                <a:gd name="T59" fmla="*/ 10 h 20"/>
                <a:gd name="T60" fmla="*/ 8 w 34"/>
                <a:gd name="T61" fmla="*/ 1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4" h="20">
                  <a:moveTo>
                    <a:pt x="8" y="10"/>
                  </a:moveTo>
                  <a:lnTo>
                    <a:pt x="14" y="8"/>
                  </a:lnTo>
                  <a:lnTo>
                    <a:pt x="14" y="8"/>
                  </a:lnTo>
                  <a:lnTo>
                    <a:pt x="16" y="12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8" y="12"/>
                  </a:lnTo>
                  <a:lnTo>
                    <a:pt x="32" y="6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6" y="6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8" y="6"/>
                  </a:lnTo>
                  <a:lnTo>
                    <a:pt x="14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4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8"/>
                  </a:lnTo>
                  <a:lnTo>
                    <a:pt x="6" y="10"/>
                  </a:lnTo>
                  <a:lnTo>
                    <a:pt x="8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1" name="Freeform 322"/>
            <p:cNvSpPr>
              <a:spLocks/>
            </p:cNvSpPr>
            <p:nvPr/>
          </p:nvSpPr>
          <p:spPr bwMode="auto">
            <a:xfrm>
              <a:off x="3053" y="2257"/>
              <a:ext cx="12" cy="12"/>
            </a:xfrm>
            <a:custGeom>
              <a:avLst/>
              <a:gdLst>
                <a:gd name="T0" fmla="*/ 4 w 12"/>
                <a:gd name="T1" fmla="*/ 8 h 12"/>
                <a:gd name="T2" fmla="*/ 4 w 12"/>
                <a:gd name="T3" fmla="*/ 8 h 12"/>
                <a:gd name="T4" fmla="*/ 10 w 12"/>
                <a:gd name="T5" fmla="*/ 12 h 12"/>
                <a:gd name="T6" fmla="*/ 10 w 12"/>
                <a:gd name="T7" fmla="*/ 12 h 12"/>
                <a:gd name="T8" fmla="*/ 12 w 12"/>
                <a:gd name="T9" fmla="*/ 10 h 12"/>
                <a:gd name="T10" fmla="*/ 12 w 12"/>
                <a:gd name="T11" fmla="*/ 8 h 12"/>
                <a:gd name="T12" fmla="*/ 12 w 12"/>
                <a:gd name="T13" fmla="*/ 8 h 12"/>
                <a:gd name="T14" fmla="*/ 8 w 12"/>
                <a:gd name="T15" fmla="*/ 6 h 12"/>
                <a:gd name="T16" fmla="*/ 6 w 12"/>
                <a:gd name="T17" fmla="*/ 2 h 12"/>
                <a:gd name="T18" fmla="*/ 4 w 12"/>
                <a:gd name="T19" fmla="*/ 0 h 12"/>
                <a:gd name="T20" fmla="*/ 0 w 12"/>
                <a:gd name="T21" fmla="*/ 4 h 12"/>
                <a:gd name="T22" fmla="*/ 4 w 12"/>
                <a:gd name="T23" fmla="*/ 8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" h="12">
                  <a:moveTo>
                    <a:pt x="4" y="8"/>
                  </a:moveTo>
                  <a:lnTo>
                    <a:pt x="4" y="8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8" y="6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4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2" name="Freeform 323"/>
            <p:cNvSpPr>
              <a:spLocks/>
            </p:cNvSpPr>
            <p:nvPr/>
          </p:nvSpPr>
          <p:spPr bwMode="auto">
            <a:xfrm>
              <a:off x="3075" y="2219"/>
              <a:ext cx="22" cy="56"/>
            </a:xfrm>
            <a:custGeom>
              <a:avLst/>
              <a:gdLst>
                <a:gd name="T0" fmla="*/ 4 w 22"/>
                <a:gd name="T1" fmla="*/ 36 h 56"/>
                <a:gd name="T2" fmla="*/ 4 w 22"/>
                <a:gd name="T3" fmla="*/ 36 h 56"/>
                <a:gd name="T4" fmla="*/ 6 w 22"/>
                <a:gd name="T5" fmla="*/ 34 h 56"/>
                <a:gd name="T6" fmla="*/ 8 w 22"/>
                <a:gd name="T7" fmla="*/ 36 h 56"/>
                <a:gd name="T8" fmla="*/ 10 w 22"/>
                <a:gd name="T9" fmla="*/ 40 h 56"/>
                <a:gd name="T10" fmla="*/ 10 w 22"/>
                <a:gd name="T11" fmla="*/ 46 h 56"/>
                <a:gd name="T12" fmla="*/ 10 w 22"/>
                <a:gd name="T13" fmla="*/ 50 h 56"/>
                <a:gd name="T14" fmla="*/ 10 w 22"/>
                <a:gd name="T15" fmla="*/ 50 h 56"/>
                <a:gd name="T16" fmla="*/ 14 w 22"/>
                <a:gd name="T17" fmla="*/ 54 h 56"/>
                <a:gd name="T18" fmla="*/ 18 w 22"/>
                <a:gd name="T19" fmla="*/ 56 h 56"/>
                <a:gd name="T20" fmla="*/ 18 w 22"/>
                <a:gd name="T21" fmla="*/ 56 h 56"/>
                <a:gd name="T22" fmla="*/ 20 w 22"/>
                <a:gd name="T23" fmla="*/ 54 h 56"/>
                <a:gd name="T24" fmla="*/ 22 w 22"/>
                <a:gd name="T25" fmla="*/ 52 h 56"/>
                <a:gd name="T26" fmla="*/ 22 w 22"/>
                <a:gd name="T27" fmla="*/ 50 h 56"/>
                <a:gd name="T28" fmla="*/ 22 w 22"/>
                <a:gd name="T29" fmla="*/ 50 h 56"/>
                <a:gd name="T30" fmla="*/ 22 w 22"/>
                <a:gd name="T31" fmla="*/ 50 h 56"/>
                <a:gd name="T32" fmla="*/ 20 w 22"/>
                <a:gd name="T33" fmla="*/ 48 h 56"/>
                <a:gd name="T34" fmla="*/ 18 w 22"/>
                <a:gd name="T35" fmla="*/ 50 h 56"/>
                <a:gd name="T36" fmla="*/ 18 w 22"/>
                <a:gd name="T37" fmla="*/ 50 h 56"/>
                <a:gd name="T38" fmla="*/ 16 w 22"/>
                <a:gd name="T39" fmla="*/ 46 h 56"/>
                <a:gd name="T40" fmla="*/ 14 w 22"/>
                <a:gd name="T41" fmla="*/ 42 h 56"/>
                <a:gd name="T42" fmla="*/ 14 w 22"/>
                <a:gd name="T43" fmla="*/ 32 h 56"/>
                <a:gd name="T44" fmla="*/ 14 w 22"/>
                <a:gd name="T45" fmla="*/ 32 h 56"/>
                <a:gd name="T46" fmla="*/ 10 w 22"/>
                <a:gd name="T47" fmla="*/ 30 h 56"/>
                <a:gd name="T48" fmla="*/ 8 w 22"/>
                <a:gd name="T49" fmla="*/ 30 h 56"/>
                <a:gd name="T50" fmla="*/ 8 w 22"/>
                <a:gd name="T51" fmla="*/ 30 h 56"/>
                <a:gd name="T52" fmla="*/ 6 w 22"/>
                <a:gd name="T53" fmla="*/ 18 h 56"/>
                <a:gd name="T54" fmla="*/ 6 w 22"/>
                <a:gd name="T55" fmla="*/ 10 h 56"/>
                <a:gd name="T56" fmla="*/ 6 w 22"/>
                <a:gd name="T57" fmla="*/ 4 h 56"/>
                <a:gd name="T58" fmla="*/ 6 w 22"/>
                <a:gd name="T59" fmla="*/ 4 h 56"/>
                <a:gd name="T60" fmla="*/ 4 w 22"/>
                <a:gd name="T61" fmla="*/ 2 h 56"/>
                <a:gd name="T62" fmla="*/ 2 w 22"/>
                <a:gd name="T63" fmla="*/ 0 h 56"/>
                <a:gd name="T64" fmla="*/ 2 w 22"/>
                <a:gd name="T65" fmla="*/ 0 h 56"/>
                <a:gd name="T66" fmla="*/ 0 w 22"/>
                <a:gd name="T67" fmla="*/ 18 h 56"/>
                <a:gd name="T68" fmla="*/ 2 w 22"/>
                <a:gd name="T69" fmla="*/ 26 h 56"/>
                <a:gd name="T70" fmla="*/ 4 w 22"/>
                <a:gd name="T71" fmla="*/ 36 h 56"/>
                <a:gd name="T72" fmla="*/ 4 w 22"/>
                <a:gd name="T73" fmla="*/ 3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" h="56">
                  <a:moveTo>
                    <a:pt x="4" y="36"/>
                  </a:moveTo>
                  <a:lnTo>
                    <a:pt x="4" y="36"/>
                  </a:lnTo>
                  <a:lnTo>
                    <a:pt x="6" y="34"/>
                  </a:lnTo>
                  <a:lnTo>
                    <a:pt x="8" y="36"/>
                  </a:lnTo>
                  <a:lnTo>
                    <a:pt x="10" y="40"/>
                  </a:lnTo>
                  <a:lnTo>
                    <a:pt x="10" y="46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4" y="54"/>
                  </a:lnTo>
                  <a:lnTo>
                    <a:pt x="18" y="56"/>
                  </a:lnTo>
                  <a:lnTo>
                    <a:pt x="18" y="56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0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46"/>
                  </a:lnTo>
                  <a:lnTo>
                    <a:pt x="14" y="4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18"/>
                  </a:lnTo>
                  <a:lnTo>
                    <a:pt x="6" y="10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18"/>
                  </a:lnTo>
                  <a:lnTo>
                    <a:pt x="2" y="26"/>
                  </a:lnTo>
                  <a:lnTo>
                    <a:pt x="4" y="36"/>
                  </a:lnTo>
                  <a:lnTo>
                    <a:pt x="4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3" name="Freeform 324"/>
            <p:cNvSpPr>
              <a:spLocks/>
            </p:cNvSpPr>
            <p:nvPr/>
          </p:nvSpPr>
          <p:spPr bwMode="auto">
            <a:xfrm>
              <a:off x="3115" y="2143"/>
              <a:ext cx="32" cy="54"/>
            </a:xfrm>
            <a:custGeom>
              <a:avLst/>
              <a:gdLst>
                <a:gd name="T0" fmla="*/ 4 w 32"/>
                <a:gd name="T1" fmla="*/ 8 h 54"/>
                <a:gd name="T2" fmla="*/ 4 w 32"/>
                <a:gd name="T3" fmla="*/ 8 h 54"/>
                <a:gd name="T4" fmla="*/ 10 w 32"/>
                <a:gd name="T5" fmla="*/ 18 h 54"/>
                <a:gd name="T6" fmla="*/ 10 w 32"/>
                <a:gd name="T7" fmla="*/ 24 h 54"/>
                <a:gd name="T8" fmla="*/ 10 w 32"/>
                <a:gd name="T9" fmla="*/ 30 h 54"/>
                <a:gd name="T10" fmla="*/ 10 w 32"/>
                <a:gd name="T11" fmla="*/ 30 h 54"/>
                <a:gd name="T12" fmla="*/ 10 w 32"/>
                <a:gd name="T13" fmla="*/ 32 h 54"/>
                <a:gd name="T14" fmla="*/ 12 w 32"/>
                <a:gd name="T15" fmla="*/ 36 h 54"/>
                <a:gd name="T16" fmla="*/ 12 w 32"/>
                <a:gd name="T17" fmla="*/ 36 h 54"/>
                <a:gd name="T18" fmla="*/ 18 w 32"/>
                <a:gd name="T19" fmla="*/ 36 h 54"/>
                <a:gd name="T20" fmla="*/ 18 w 32"/>
                <a:gd name="T21" fmla="*/ 36 h 54"/>
                <a:gd name="T22" fmla="*/ 18 w 32"/>
                <a:gd name="T23" fmla="*/ 40 h 54"/>
                <a:gd name="T24" fmla="*/ 18 w 32"/>
                <a:gd name="T25" fmla="*/ 46 h 54"/>
                <a:gd name="T26" fmla="*/ 18 w 32"/>
                <a:gd name="T27" fmla="*/ 50 h 54"/>
                <a:gd name="T28" fmla="*/ 20 w 32"/>
                <a:gd name="T29" fmla="*/ 54 h 54"/>
                <a:gd name="T30" fmla="*/ 20 w 32"/>
                <a:gd name="T31" fmla="*/ 54 h 54"/>
                <a:gd name="T32" fmla="*/ 26 w 32"/>
                <a:gd name="T33" fmla="*/ 50 h 54"/>
                <a:gd name="T34" fmla="*/ 26 w 32"/>
                <a:gd name="T35" fmla="*/ 50 h 54"/>
                <a:gd name="T36" fmla="*/ 26 w 32"/>
                <a:gd name="T37" fmla="*/ 52 h 54"/>
                <a:gd name="T38" fmla="*/ 26 w 32"/>
                <a:gd name="T39" fmla="*/ 54 h 54"/>
                <a:gd name="T40" fmla="*/ 26 w 32"/>
                <a:gd name="T41" fmla="*/ 54 h 54"/>
                <a:gd name="T42" fmla="*/ 30 w 32"/>
                <a:gd name="T43" fmla="*/ 54 h 54"/>
                <a:gd name="T44" fmla="*/ 32 w 32"/>
                <a:gd name="T45" fmla="*/ 52 h 54"/>
                <a:gd name="T46" fmla="*/ 32 w 32"/>
                <a:gd name="T47" fmla="*/ 44 h 54"/>
                <a:gd name="T48" fmla="*/ 32 w 32"/>
                <a:gd name="T49" fmla="*/ 44 h 54"/>
                <a:gd name="T50" fmla="*/ 30 w 32"/>
                <a:gd name="T51" fmla="*/ 42 h 54"/>
                <a:gd name="T52" fmla="*/ 28 w 32"/>
                <a:gd name="T53" fmla="*/ 42 h 54"/>
                <a:gd name="T54" fmla="*/ 24 w 32"/>
                <a:gd name="T55" fmla="*/ 44 h 54"/>
                <a:gd name="T56" fmla="*/ 24 w 32"/>
                <a:gd name="T57" fmla="*/ 44 h 54"/>
                <a:gd name="T58" fmla="*/ 24 w 32"/>
                <a:gd name="T59" fmla="*/ 36 h 54"/>
                <a:gd name="T60" fmla="*/ 22 w 32"/>
                <a:gd name="T61" fmla="*/ 32 h 54"/>
                <a:gd name="T62" fmla="*/ 18 w 32"/>
                <a:gd name="T63" fmla="*/ 30 h 54"/>
                <a:gd name="T64" fmla="*/ 18 w 32"/>
                <a:gd name="T65" fmla="*/ 30 h 54"/>
                <a:gd name="T66" fmla="*/ 16 w 32"/>
                <a:gd name="T67" fmla="*/ 30 h 54"/>
                <a:gd name="T68" fmla="*/ 16 w 32"/>
                <a:gd name="T69" fmla="*/ 30 h 54"/>
                <a:gd name="T70" fmla="*/ 14 w 32"/>
                <a:gd name="T71" fmla="*/ 28 h 54"/>
                <a:gd name="T72" fmla="*/ 14 w 32"/>
                <a:gd name="T73" fmla="*/ 26 h 54"/>
                <a:gd name="T74" fmla="*/ 16 w 32"/>
                <a:gd name="T75" fmla="*/ 20 h 54"/>
                <a:gd name="T76" fmla="*/ 16 w 32"/>
                <a:gd name="T77" fmla="*/ 20 h 54"/>
                <a:gd name="T78" fmla="*/ 14 w 32"/>
                <a:gd name="T79" fmla="*/ 16 h 54"/>
                <a:gd name="T80" fmla="*/ 10 w 32"/>
                <a:gd name="T81" fmla="*/ 10 h 54"/>
                <a:gd name="T82" fmla="*/ 8 w 32"/>
                <a:gd name="T83" fmla="*/ 6 h 54"/>
                <a:gd name="T84" fmla="*/ 6 w 32"/>
                <a:gd name="T85" fmla="*/ 0 h 54"/>
                <a:gd name="T86" fmla="*/ 6 w 32"/>
                <a:gd name="T87" fmla="*/ 0 h 54"/>
                <a:gd name="T88" fmla="*/ 4 w 32"/>
                <a:gd name="T89" fmla="*/ 0 h 54"/>
                <a:gd name="T90" fmla="*/ 2 w 32"/>
                <a:gd name="T91" fmla="*/ 0 h 54"/>
                <a:gd name="T92" fmla="*/ 2 w 32"/>
                <a:gd name="T93" fmla="*/ 0 h 54"/>
                <a:gd name="T94" fmla="*/ 0 w 32"/>
                <a:gd name="T95" fmla="*/ 4 h 54"/>
                <a:gd name="T96" fmla="*/ 0 w 32"/>
                <a:gd name="T97" fmla="*/ 6 h 54"/>
                <a:gd name="T98" fmla="*/ 4 w 32"/>
                <a:gd name="T99" fmla="*/ 8 h 54"/>
                <a:gd name="T100" fmla="*/ 4 w 32"/>
                <a:gd name="T101" fmla="*/ 8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32" h="54">
                  <a:moveTo>
                    <a:pt x="4" y="8"/>
                  </a:moveTo>
                  <a:lnTo>
                    <a:pt x="4" y="8"/>
                  </a:lnTo>
                  <a:lnTo>
                    <a:pt x="10" y="18"/>
                  </a:lnTo>
                  <a:lnTo>
                    <a:pt x="10" y="24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2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40"/>
                  </a:lnTo>
                  <a:lnTo>
                    <a:pt x="18" y="46"/>
                  </a:lnTo>
                  <a:lnTo>
                    <a:pt x="18" y="50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6" y="50"/>
                  </a:lnTo>
                  <a:lnTo>
                    <a:pt x="26" y="50"/>
                  </a:lnTo>
                  <a:lnTo>
                    <a:pt x="26" y="52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30" y="54"/>
                  </a:lnTo>
                  <a:lnTo>
                    <a:pt x="32" y="52"/>
                  </a:lnTo>
                  <a:lnTo>
                    <a:pt x="32" y="44"/>
                  </a:lnTo>
                  <a:lnTo>
                    <a:pt x="32" y="44"/>
                  </a:lnTo>
                  <a:lnTo>
                    <a:pt x="30" y="42"/>
                  </a:lnTo>
                  <a:lnTo>
                    <a:pt x="28" y="42"/>
                  </a:lnTo>
                  <a:lnTo>
                    <a:pt x="24" y="44"/>
                  </a:lnTo>
                  <a:lnTo>
                    <a:pt x="24" y="44"/>
                  </a:lnTo>
                  <a:lnTo>
                    <a:pt x="24" y="36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14" y="28"/>
                  </a:lnTo>
                  <a:lnTo>
                    <a:pt x="14" y="26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4" y="16"/>
                  </a:lnTo>
                  <a:lnTo>
                    <a:pt x="10" y="10"/>
                  </a:lnTo>
                  <a:lnTo>
                    <a:pt x="8" y="6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8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4" name="Freeform 325"/>
            <p:cNvSpPr>
              <a:spLocks/>
            </p:cNvSpPr>
            <p:nvPr/>
          </p:nvSpPr>
          <p:spPr bwMode="auto">
            <a:xfrm>
              <a:off x="3085" y="2285"/>
              <a:ext cx="36" cy="38"/>
            </a:xfrm>
            <a:custGeom>
              <a:avLst/>
              <a:gdLst>
                <a:gd name="T0" fmla="*/ 4 w 36"/>
                <a:gd name="T1" fmla="*/ 20 h 38"/>
                <a:gd name="T2" fmla="*/ 4 w 36"/>
                <a:gd name="T3" fmla="*/ 20 h 38"/>
                <a:gd name="T4" fmla="*/ 8 w 36"/>
                <a:gd name="T5" fmla="*/ 22 h 38"/>
                <a:gd name="T6" fmla="*/ 14 w 36"/>
                <a:gd name="T7" fmla="*/ 22 h 38"/>
                <a:gd name="T8" fmla="*/ 14 w 36"/>
                <a:gd name="T9" fmla="*/ 22 h 38"/>
                <a:gd name="T10" fmla="*/ 14 w 36"/>
                <a:gd name="T11" fmla="*/ 28 h 38"/>
                <a:gd name="T12" fmla="*/ 16 w 36"/>
                <a:gd name="T13" fmla="*/ 30 h 38"/>
                <a:gd name="T14" fmla="*/ 18 w 36"/>
                <a:gd name="T15" fmla="*/ 30 h 38"/>
                <a:gd name="T16" fmla="*/ 18 w 36"/>
                <a:gd name="T17" fmla="*/ 30 h 38"/>
                <a:gd name="T18" fmla="*/ 20 w 36"/>
                <a:gd name="T19" fmla="*/ 30 h 38"/>
                <a:gd name="T20" fmla="*/ 24 w 36"/>
                <a:gd name="T21" fmla="*/ 30 h 38"/>
                <a:gd name="T22" fmla="*/ 24 w 36"/>
                <a:gd name="T23" fmla="*/ 30 h 38"/>
                <a:gd name="T24" fmla="*/ 24 w 36"/>
                <a:gd name="T25" fmla="*/ 32 h 38"/>
                <a:gd name="T26" fmla="*/ 24 w 36"/>
                <a:gd name="T27" fmla="*/ 34 h 38"/>
                <a:gd name="T28" fmla="*/ 24 w 36"/>
                <a:gd name="T29" fmla="*/ 36 h 38"/>
                <a:gd name="T30" fmla="*/ 26 w 36"/>
                <a:gd name="T31" fmla="*/ 38 h 38"/>
                <a:gd name="T32" fmla="*/ 26 w 36"/>
                <a:gd name="T33" fmla="*/ 38 h 38"/>
                <a:gd name="T34" fmla="*/ 32 w 36"/>
                <a:gd name="T35" fmla="*/ 30 h 38"/>
                <a:gd name="T36" fmla="*/ 36 w 36"/>
                <a:gd name="T37" fmla="*/ 24 h 38"/>
                <a:gd name="T38" fmla="*/ 36 w 36"/>
                <a:gd name="T39" fmla="*/ 18 h 38"/>
                <a:gd name="T40" fmla="*/ 36 w 36"/>
                <a:gd name="T41" fmla="*/ 18 h 38"/>
                <a:gd name="T42" fmla="*/ 34 w 36"/>
                <a:gd name="T43" fmla="*/ 18 h 38"/>
                <a:gd name="T44" fmla="*/ 32 w 36"/>
                <a:gd name="T45" fmla="*/ 20 h 38"/>
                <a:gd name="T46" fmla="*/ 30 w 36"/>
                <a:gd name="T47" fmla="*/ 22 h 38"/>
                <a:gd name="T48" fmla="*/ 28 w 36"/>
                <a:gd name="T49" fmla="*/ 26 h 38"/>
                <a:gd name="T50" fmla="*/ 26 w 36"/>
                <a:gd name="T51" fmla="*/ 26 h 38"/>
                <a:gd name="T52" fmla="*/ 24 w 36"/>
                <a:gd name="T53" fmla="*/ 24 h 38"/>
                <a:gd name="T54" fmla="*/ 24 w 36"/>
                <a:gd name="T55" fmla="*/ 24 h 38"/>
                <a:gd name="T56" fmla="*/ 20 w 36"/>
                <a:gd name="T57" fmla="*/ 24 h 38"/>
                <a:gd name="T58" fmla="*/ 20 w 36"/>
                <a:gd name="T59" fmla="*/ 24 h 38"/>
                <a:gd name="T60" fmla="*/ 18 w 36"/>
                <a:gd name="T61" fmla="*/ 20 h 38"/>
                <a:gd name="T62" fmla="*/ 16 w 36"/>
                <a:gd name="T63" fmla="*/ 18 h 38"/>
                <a:gd name="T64" fmla="*/ 10 w 36"/>
                <a:gd name="T65" fmla="*/ 14 h 38"/>
                <a:gd name="T66" fmla="*/ 6 w 36"/>
                <a:gd name="T67" fmla="*/ 14 h 38"/>
                <a:gd name="T68" fmla="*/ 4 w 36"/>
                <a:gd name="T69" fmla="*/ 12 h 38"/>
                <a:gd name="T70" fmla="*/ 4 w 36"/>
                <a:gd name="T71" fmla="*/ 8 h 38"/>
                <a:gd name="T72" fmla="*/ 6 w 36"/>
                <a:gd name="T73" fmla="*/ 2 h 38"/>
                <a:gd name="T74" fmla="*/ 6 w 36"/>
                <a:gd name="T75" fmla="*/ 2 h 38"/>
                <a:gd name="T76" fmla="*/ 4 w 36"/>
                <a:gd name="T77" fmla="*/ 0 h 38"/>
                <a:gd name="T78" fmla="*/ 2 w 36"/>
                <a:gd name="T79" fmla="*/ 0 h 38"/>
                <a:gd name="T80" fmla="*/ 2 w 36"/>
                <a:gd name="T81" fmla="*/ 2 h 38"/>
                <a:gd name="T82" fmla="*/ 2 w 36"/>
                <a:gd name="T83" fmla="*/ 2 h 38"/>
                <a:gd name="T84" fmla="*/ 0 w 36"/>
                <a:gd name="T85" fmla="*/ 12 h 38"/>
                <a:gd name="T86" fmla="*/ 2 w 36"/>
                <a:gd name="T87" fmla="*/ 16 h 38"/>
                <a:gd name="T88" fmla="*/ 4 w 36"/>
                <a:gd name="T89" fmla="*/ 20 h 38"/>
                <a:gd name="T90" fmla="*/ 4 w 36"/>
                <a:gd name="T91" fmla="*/ 2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6" h="38">
                  <a:moveTo>
                    <a:pt x="4" y="20"/>
                  </a:moveTo>
                  <a:lnTo>
                    <a:pt x="4" y="20"/>
                  </a:lnTo>
                  <a:lnTo>
                    <a:pt x="8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4" y="28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20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2"/>
                  </a:lnTo>
                  <a:lnTo>
                    <a:pt x="24" y="34"/>
                  </a:lnTo>
                  <a:lnTo>
                    <a:pt x="24" y="36"/>
                  </a:lnTo>
                  <a:lnTo>
                    <a:pt x="26" y="38"/>
                  </a:lnTo>
                  <a:lnTo>
                    <a:pt x="26" y="38"/>
                  </a:lnTo>
                  <a:lnTo>
                    <a:pt x="32" y="30"/>
                  </a:lnTo>
                  <a:lnTo>
                    <a:pt x="36" y="24"/>
                  </a:lnTo>
                  <a:lnTo>
                    <a:pt x="36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2" y="20"/>
                  </a:lnTo>
                  <a:lnTo>
                    <a:pt x="30" y="22"/>
                  </a:lnTo>
                  <a:lnTo>
                    <a:pt x="28" y="26"/>
                  </a:lnTo>
                  <a:lnTo>
                    <a:pt x="26" y="26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20"/>
                  </a:lnTo>
                  <a:lnTo>
                    <a:pt x="16" y="18"/>
                  </a:lnTo>
                  <a:lnTo>
                    <a:pt x="10" y="14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12"/>
                  </a:lnTo>
                  <a:lnTo>
                    <a:pt x="2" y="16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5" name="Freeform 326"/>
            <p:cNvSpPr>
              <a:spLocks/>
            </p:cNvSpPr>
            <p:nvPr/>
          </p:nvSpPr>
          <p:spPr bwMode="auto">
            <a:xfrm>
              <a:off x="3111" y="2237"/>
              <a:ext cx="10" cy="20"/>
            </a:xfrm>
            <a:custGeom>
              <a:avLst/>
              <a:gdLst>
                <a:gd name="T0" fmla="*/ 6 w 10"/>
                <a:gd name="T1" fmla="*/ 20 h 20"/>
                <a:gd name="T2" fmla="*/ 6 w 10"/>
                <a:gd name="T3" fmla="*/ 20 h 20"/>
                <a:gd name="T4" fmla="*/ 8 w 10"/>
                <a:gd name="T5" fmla="*/ 20 h 20"/>
                <a:gd name="T6" fmla="*/ 10 w 10"/>
                <a:gd name="T7" fmla="*/ 20 h 20"/>
                <a:gd name="T8" fmla="*/ 10 w 10"/>
                <a:gd name="T9" fmla="*/ 20 h 20"/>
                <a:gd name="T10" fmla="*/ 8 w 10"/>
                <a:gd name="T11" fmla="*/ 10 h 20"/>
                <a:gd name="T12" fmla="*/ 6 w 10"/>
                <a:gd name="T13" fmla="*/ 2 h 20"/>
                <a:gd name="T14" fmla="*/ 6 w 10"/>
                <a:gd name="T15" fmla="*/ 2 h 20"/>
                <a:gd name="T16" fmla="*/ 4 w 10"/>
                <a:gd name="T17" fmla="*/ 0 h 20"/>
                <a:gd name="T18" fmla="*/ 0 w 10"/>
                <a:gd name="T19" fmla="*/ 2 h 20"/>
                <a:gd name="T20" fmla="*/ 0 w 10"/>
                <a:gd name="T21" fmla="*/ 2 h 20"/>
                <a:gd name="T22" fmla="*/ 2 w 10"/>
                <a:gd name="T23" fmla="*/ 10 h 20"/>
                <a:gd name="T24" fmla="*/ 6 w 10"/>
                <a:gd name="T25" fmla="*/ 20 h 20"/>
                <a:gd name="T26" fmla="*/ 6 w 10"/>
                <a:gd name="T27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" h="20">
                  <a:moveTo>
                    <a:pt x="6" y="20"/>
                  </a:moveTo>
                  <a:lnTo>
                    <a:pt x="6" y="20"/>
                  </a:lnTo>
                  <a:lnTo>
                    <a:pt x="8" y="20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8" y="10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10"/>
                  </a:lnTo>
                  <a:lnTo>
                    <a:pt x="6" y="20"/>
                  </a:lnTo>
                  <a:lnTo>
                    <a:pt x="6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6" name="Freeform 327"/>
            <p:cNvSpPr>
              <a:spLocks/>
            </p:cNvSpPr>
            <p:nvPr/>
          </p:nvSpPr>
          <p:spPr bwMode="auto">
            <a:xfrm>
              <a:off x="3101" y="2277"/>
              <a:ext cx="24" cy="14"/>
            </a:xfrm>
            <a:custGeom>
              <a:avLst/>
              <a:gdLst>
                <a:gd name="T0" fmla="*/ 12 w 24"/>
                <a:gd name="T1" fmla="*/ 14 h 14"/>
                <a:gd name="T2" fmla="*/ 12 w 24"/>
                <a:gd name="T3" fmla="*/ 14 h 14"/>
                <a:gd name="T4" fmla="*/ 16 w 24"/>
                <a:gd name="T5" fmla="*/ 14 h 14"/>
                <a:gd name="T6" fmla="*/ 18 w 24"/>
                <a:gd name="T7" fmla="*/ 10 h 14"/>
                <a:gd name="T8" fmla="*/ 24 w 24"/>
                <a:gd name="T9" fmla="*/ 4 h 14"/>
                <a:gd name="T10" fmla="*/ 24 w 24"/>
                <a:gd name="T11" fmla="*/ 4 h 14"/>
                <a:gd name="T12" fmla="*/ 24 w 24"/>
                <a:gd name="T13" fmla="*/ 2 h 14"/>
                <a:gd name="T14" fmla="*/ 24 w 24"/>
                <a:gd name="T15" fmla="*/ 0 h 14"/>
                <a:gd name="T16" fmla="*/ 24 w 24"/>
                <a:gd name="T17" fmla="*/ 0 h 14"/>
                <a:gd name="T18" fmla="*/ 20 w 24"/>
                <a:gd name="T19" fmla="*/ 0 h 14"/>
                <a:gd name="T20" fmla="*/ 18 w 24"/>
                <a:gd name="T21" fmla="*/ 2 h 14"/>
                <a:gd name="T22" fmla="*/ 16 w 24"/>
                <a:gd name="T23" fmla="*/ 6 h 14"/>
                <a:gd name="T24" fmla="*/ 14 w 24"/>
                <a:gd name="T25" fmla="*/ 8 h 14"/>
                <a:gd name="T26" fmla="*/ 14 w 24"/>
                <a:gd name="T27" fmla="*/ 8 h 14"/>
                <a:gd name="T28" fmla="*/ 8 w 24"/>
                <a:gd name="T29" fmla="*/ 6 h 14"/>
                <a:gd name="T30" fmla="*/ 0 w 24"/>
                <a:gd name="T31" fmla="*/ 6 h 14"/>
                <a:gd name="T32" fmla="*/ 0 w 24"/>
                <a:gd name="T33" fmla="*/ 6 h 14"/>
                <a:gd name="T34" fmla="*/ 2 w 24"/>
                <a:gd name="T35" fmla="*/ 8 h 14"/>
                <a:gd name="T36" fmla="*/ 6 w 24"/>
                <a:gd name="T37" fmla="*/ 10 h 14"/>
                <a:gd name="T38" fmla="*/ 10 w 24"/>
                <a:gd name="T39" fmla="*/ 10 h 14"/>
                <a:gd name="T40" fmla="*/ 12 w 24"/>
                <a:gd name="T41" fmla="*/ 14 h 14"/>
                <a:gd name="T42" fmla="*/ 12 w 24"/>
                <a:gd name="T4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" h="14">
                  <a:moveTo>
                    <a:pt x="12" y="14"/>
                  </a:moveTo>
                  <a:lnTo>
                    <a:pt x="12" y="14"/>
                  </a:lnTo>
                  <a:lnTo>
                    <a:pt x="16" y="14"/>
                  </a:lnTo>
                  <a:lnTo>
                    <a:pt x="18" y="10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8" y="2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8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8"/>
                  </a:lnTo>
                  <a:lnTo>
                    <a:pt x="6" y="10"/>
                  </a:lnTo>
                  <a:lnTo>
                    <a:pt x="10" y="10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7" name="Freeform 328"/>
            <p:cNvSpPr>
              <a:spLocks/>
            </p:cNvSpPr>
            <p:nvPr/>
          </p:nvSpPr>
          <p:spPr bwMode="auto">
            <a:xfrm>
              <a:off x="3139" y="2195"/>
              <a:ext cx="14" cy="26"/>
            </a:xfrm>
            <a:custGeom>
              <a:avLst/>
              <a:gdLst>
                <a:gd name="T0" fmla="*/ 0 w 14"/>
                <a:gd name="T1" fmla="*/ 24 h 26"/>
                <a:gd name="T2" fmla="*/ 4 w 14"/>
                <a:gd name="T3" fmla="*/ 26 h 26"/>
                <a:gd name="T4" fmla="*/ 4 w 14"/>
                <a:gd name="T5" fmla="*/ 26 h 26"/>
                <a:gd name="T6" fmla="*/ 12 w 14"/>
                <a:gd name="T7" fmla="*/ 14 h 26"/>
                <a:gd name="T8" fmla="*/ 14 w 14"/>
                <a:gd name="T9" fmla="*/ 8 h 26"/>
                <a:gd name="T10" fmla="*/ 14 w 14"/>
                <a:gd name="T11" fmla="*/ 0 h 26"/>
                <a:gd name="T12" fmla="*/ 14 w 14"/>
                <a:gd name="T13" fmla="*/ 0 h 26"/>
                <a:gd name="T14" fmla="*/ 12 w 14"/>
                <a:gd name="T15" fmla="*/ 2 h 26"/>
                <a:gd name="T16" fmla="*/ 10 w 14"/>
                <a:gd name="T17" fmla="*/ 6 h 26"/>
                <a:gd name="T18" fmla="*/ 8 w 14"/>
                <a:gd name="T19" fmla="*/ 10 h 26"/>
                <a:gd name="T20" fmla="*/ 6 w 14"/>
                <a:gd name="T21" fmla="*/ 14 h 26"/>
                <a:gd name="T22" fmla="*/ 6 w 14"/>
                <a:gd name="T23" fmla="*/ 14 h 26"/>
                <a:gd name="T24" fmla="*/ 4 w 14"/>
                <a:gd name="T25" fmla="*/ 16 h 26"/>
                <a:gd name="T26" fmla="*/ 2 w 14"/>
                <a:gd name="T27" fmla="*/ 18 h 26"/>
                <a:gd name="T28" fmla="*/ 0 w 14"/>
                <a:gd name="T29" fmla="*/ 24 h 26"/>
                <a:gd name="T30" fmla="*/ 0 w 14"/>
                <a:gd name="T31" fmla="*/ 2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" h="26">
                  <a:moveTo>
                    <a:pt x="0" y="24"/>
                  </a:moveTo>
                  <a:lnTo>
                    <a:pt x="4" y="26"/>
                  </a:lnTo>
                  <a:lnTo>
                    <a:pt x="4" y="26"/>
                  </a:lnTo>
                  <a:lnTo>
                    <a:pt x="12" y="14"/>
                  </a:lnTo>
                  <a:lnTo>
                    <a:pt x="14" y="8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2" y="2"/>
                  </a:lnTo>
                  <a:lnTo>
                    <a:pt x="10" y="6"/>
                  </a:lnTo>
                  <a:lnTo>
                    <a:pt x="8" y="10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4" y="16"/>
                  </a:lnTo>
                  <a:lnTo>
                    <a:pt x="2" y="18"/>
                  </a:lnTo>
                  <a:lnTo>
                    <a:pt x="0" y="24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8" name="Freeform 329"/>
            <p:cNvSpPr>
              <a:spLocks/>
            </p:cNvSpPr>
            <p:nvPr/>
          </p:nvSpPr>
          <p:spPr bwMode="auto">
            <a:xfrm>
              <a:off x="3129" y="2263"/>
              <a:ext cx="18" cy="10"/>
            </a:xfrm>
            <a:custGeom>
              <a:avLst/>
              <a:gdLst>
                <a:gd name="T0" fmla="*/ 6 w 18"/>
                <a:gd name="T1" fmla="*/ 10 h 10"/>
                <a:gd name="T2" fmla="*/ 6 w 18"/>
                <a:gd name="T3" fmla="*/ 10 h 10"/>
                <a:gd name="T4" fmla="*/ 12 w 18"/>
                <a:gd name="T5" fmla="*/ 10 h 10"/>
                <a:gd name="T6" fmla="*/ 18 w 18"/>
                <a:gd name="T7" fmla="*/ 8 h 10"/>
                <a:gd name="T8" fmla="*/ 18 w 18"/>
                <a:gd name="T9" fmla="*/ 8 h 10"/>
                <a:gd name="T10" fmla="*/ 18 w 18"/>
                <a:gd name="T11" fmla="*/ 6 h 10"/>
                <a:gd name="T12" fmla="*/ 18 w 18"/>
                <a:gd name="T13" fmla="*/ 4 h 10"/>
                <a:gd name="T14" fmla="*/ 16 w 18"/>
                <a:gd name="T15" fmla="*/ 2 h 10"/>
                <a:gd name="T16" fmla="*/ 16 w 18"/>
                <a:gd name="T17" fmla="*/ 2 h 10"/>
                <a:gd name="T18" fmla="*/ 16 w 18"/>
                <a:gd name="T19" fmla="*/ 4 h 10"/>
                <a:gd name="T20" fmla="*/ 14 w 18"/>
                <a:gd name="T21" fmla="*/ 6 h 10"/>
                <a:gd name="T22" fmla="*/ 10 w 18"/>
                <a:gd name="T23" fmla="*/ 6 h 10"/>
                <a:gd name="T24" fmla="*/ 10 w 18"/>
                <a:gd name="T25" fmla="*/ 6 h 10"/>
                <a:gd name="T26" fmla="*/ 6 w 18"/>
                <a:gd name="T27" fmla="*/ 2 h 10"/>
                <a:gd name="T28" fmla="*/ 2 w 18"/>
                <a:gd name="T29" fmla="*/ 0 h 10"/>
                <a:gd name="T30" fmla="*/ 2 w 18"/>
                <a:gd name="T31" fmla="*/ 0 h 10"/>
                <a:gd name="T32" fmla="*/ 0 w 18"/>
                <a:gd name="T33" fmla="*/ 4 h 10"/>
                <a:gd name="T34" fmla="*/ 2 w 18"/>
                <a:gd name="T35" fmla="*/ 6 h 10"/>
                <a:gd name="T36" fmla="*/ 6 w 18"/>
                <a:gd name="T37" fmla="*/ 10 h 10"/>
                <a:gd name="T38" fmla="*/ 6 w 18"/>
                <a:gd name="T3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" h="10">
                  <a:moveTo>
                    <a:pt x="6" y="10"/>
                  </a:moveTo>
                  <a:lnTo>
                    <a:pt x="6" y="10"/>
                  </a:lnTo>
                  <a:lnTo>
                    <a:pt x="12" y="10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6"/>
                  </a:lnTo>
                  <a:lnTo>
                    <a:pt x="18" y="4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4" y="6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10"/>
                  </a:lnTo>
                  <a:lnTo>
                    <a:pt x="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9" name="Freeform 330"/>
            <p:cNvSpPr>
              <a:spLocks/>
            </p:cNvSpPr>
            <p:nvPr/>
          </p:nvSpPr>
          <p:spPr bwMode="auto">
            <a:xfrm>
              <a:off x="3143" y="2217"/>
              <a:ext cx="12" cy="20"/>
            </a:xfrm>
            <a:custGeom>
              <a:avLst/>
              <a:gdLst>
                <a:gd name="T0" fmla="*/ 4 w 12"/>
                <a:gd name="T1" fmla="*/ 20 h 20"/>
                <a:gd name="T2" fmla="*/ 4 w 12"/>
                <a:gd name="T3" fmla="*/ 20 h 20"/>
                <a:gd name="T4" fmla="*/ 8 w 12"/>
                <a:gd name="T5" fmla="*/ 18 h 20"/>
                <a:gd name="T6" fmla="*/ 10 w 12"/>
                <a:gd name="T7" fmla="*/ 14 h 20"/>
                <a:gd name="T8" fmla="*/ 12 w 12"/>
                <a:gd name="T9" fmla="*/ 4 h 20"/>
                <a:gd name="T10" fmla="*/ 12 w 12"/>
                <a:gd name="T11" fmla="*/ 4 h 20"/>
                <a:gd name="T12" fmla="*/ 12 w 12"/>
                <a:gd name="T13" fmla="*/ 0 h 20"/>
                <a:gd name="T14" fmla="*/ 8 w 12"/>
                <a:gd name="T15" fmla="*/ 0 h 20"/>
                <a:gd name="T16" fmla="*/ 8 w 12"/>
                <a:gd name="T17" fmla="*/ 0 h 20"/>
                <a:gd name="T18" fmla="*/ 6 w 12"/>
                <a:gd name="T19" fmla="*/ 10 h 20"/>
                <a:gd name="T20" fmla="*/ 4 w 12"/>
                <a:gd name="T21" fmla="*/ 14 h 20"/>
                <a:gd name="T22" fmla="*/ 0 w 12"/>
                <a:gd name="T23" fmla="*/ 16 h 20"/>
                <a:gd name="T24" fmla="*/ 0 w 12"/>
                <a:gd name="T25" fmla="*/ 16 h 20"/>
                <a:gd name="T26" fmla="*/ 0 w 12"/>
                <a:gd name="T27" fmla="*/ 20 h 20"/>
                <a:gd name="T28" fmla="*/ 4 w 12"/>
                <a:gd name="T29" fmla="*/ 20 h 20"/>
                <a:gd name="T30" fmla="*/ 4 w 12"/>
                <a:gd name="T31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" h="20">
                  <a:moveTo>
                    <a:pt x="4" y="20"/>
                  </a:moveTo>
                  <a:lnTo>
                    <a:pt x="4" y="20"/>
                  </a:lnTo>
                  <a:lnTo>
                    <a:pt x="8" y="18"/>
                  </a:lnTo>
                  <a:lnTo>
                    <a:pt x="10" y="1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10"/>
                  </a:lnTo>
                  <a:lnTo>
                    <a:pt x="4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0" name="Freeform 331"/>
            <p:cNvSpPr>
              <a:spLocks/>
            </p:cNvSpPr>
            <p:nvPr/>
          </p:nvSpPr>
          <p:spPr bwMode="auto">
            <a:xfrm>
              <a:off x="3231" y="1971"/>
              <a:ext cx="58" cy="46"/>
            </a:xfrm>
            <a:custGeom>
              <a:avLst/>
              <a:gdLst>
                <a:gd name="T0" fmla="*/ 0 w 58"/>
                <a:gd name="T1" fmla="*/ 22 h 46"/>
                <a:gd name="T2" fmla="*/ 0 w 58"/>
                <a:gd name="T3" fmla="*/ 22 h 46"/>
                <a:gd name="T4" fmla="*/ 4 w 58"/>
                <a:gd name="T5" fmla="*/ 32 h 46"/>
                <a:gd name="T6" fmla="*/ 8 w 58"/>
                <a:gd name="T7" fmla="*/ 38 h 46"/>
                <a:gd name="T8" fmla="*/ 10 w 58"/>
                <a:gd name="T9" fmla="*/ 44 h 46"/>
                <a:gd name="T10" fmla="*/ 10 w 58"/>
                <a:gd name="T11" fmla="*/ 44 h 46"/>
                <a:gd name="T12" fmla="*/ 18 w 58"/>
                <a:gd name="T13" fmla="*/ 46 h 46"/>
                <a:gd name="T14" fmla="*/ 28 w 58"/>
                <a:gd name="T15" fmla="*/ 46 h 46"/>
                <a:gd name="T16" fmla="*/ 28 w 58"/>
                <a:gd name="T17" fmla="*/ 46 h 46"/>
                <a:gd name="T18" fmla="*/ 26 w 58"/>
                <a:gd name="T19" fmla="*/ 42 h 46"/>
                <a:gd name="T20" fmla="*/ 30 w 58"/>
                <a:gd name="T21" fmla="*/ 36 h 46"/>
                <a:gd name="T22" fmla="*/ 30 w 58"/>
                <a:gd name="T23" fmla="*/ 36 h 46"/>
                <a:gd name="T24" fmla="*/ 36 w 58"/>
                <a:gd name="T25" fmla="*/ 38 h 46"/>
                <a:gd name="T26" fmla="*/ 42 w 58"/>
                <a:gd name="T27" fmla="*/ 40 h 46"/>
                <a:gd name="T28" fmla="*/ 48 w 58"/>
                <a:gd name="T29" fmla="*/ 44 h 46"/>
                <a:gd name="T30" fmla="*/ 50 w 58"/>
                <a:gd name="T31" fmla="*/ 44 h 46"/>
                <a:gd name="T32" fmla="*/ 54 w 58"/>
                <a:gd name="T33" fmla="*/ 42 h 46"/>
                <a:gd name="T34" fmla="*/ 58 w 58"/>
                <a:gd name="T35" fmla="*/ 44 h 46"/>
                <a:gd name="T36" fmla="*/ 58 w 58"/>
                <a:gd name="T37" fmla="*/ 44 h 46"/>
                <a:gd name="T38" fmla="*/ 58 w 58"/>
                <a:gd name="T39" fmla="*/ 40 h 46"/>
                <a:gd name="T40" fmla="*/ 56 w 58"/>
                <a:gd name="T41" fmla="*/ 38 h 46"/>
                <a:gd name="T42" fmla="*/ 54 w 58"/>
                <a:gd name="T43" fmla="*/ 36 h 46"/>
                <a:gd name="T44" fmla="*/ 54 w 58"/>
                <a:gd name="T45" fmla="*/ 36 h 46"/>
                <a:gd name="T46" fmla="*/ 52 w 58"/>
                <a:gd name="T47" fmla="*/ 36 h 46"/>
                <a:gd name="T48" fmla="*/ 50 w 58"/>
                <a:gd name="T49" fmla="*/ 34 h 46"/>
                <a:gd name="T50" fmla="*/ 48 w 58"/>
                <a:gd name="T51" fmla="*/ 28 h 46"/>
                <a:gd name="T52" fmla="*/ 44 w 58"/>
                <a:gd name="T53" fmla="*/ 22 h 46"/>
                <a:gd name="T54" fmla="*/ 42 w 58"/>
                <a:gd name="T55" fmla="*/ 22 h 46"/>
                <a:gd name="T56" fmla="*/ 38 w 58"/>
                <a:gd name="T57" fmla="*/ 22 h 46"/>
                <a:gd name="T58" fmla="*/ 38 w 58"/>
                <a:gd name="T59" fmla="*/ 22 h 46"/>
                <a:gd name="T60" fmla="*/ 32 w 58"/>
                <a:gd name="T61" fmla="*/ 10 h 46"/>
                <a:gd name="T62" fmla="*/ 28 w 58"/>
                <a:gd name="T63" fmla="*/ 6 h 46"/>
                <a:gd name="T64" fmla="*/ 22 w 58"/>
                <a:gd name="T65" fmla="*/ 0 h 46"/>
                <a:gd name="T66" fmla="*/ 22 w 58"/>
                <a:gd name="T67" fmla="*/ 0 h 46"/>
                <a:gd name="T68" fmla="*/ 20 w 58"/>
                <a:gd name="T69" fmla="*/ 4 h 46"/>
                <a:gd name="T70" fmla="*/ 18 w 58"/>
                <a:gd name="T71" fmla="*/ 4 h 46"/>
                <a:gd name="T72" fmla="*/ 12 w 58"/>
                <a:gd name="T73" fmla="*/ 2 h 46"/>
                <a:gd name="T74" fmla="*/ 8 w 58"/>
                <a:gd name="T75" fmla="*/ 2 h 46"/>
                <a:gd name="T76" fmla="*/ 8 w 58"/>
                <a:gd name="T77" fmla="*/ 2 h 46"/>
                <a:gd name="T78" fmla="*/ 8 w 58"/>
                <a:gd name="T79" fmla="*/ 8 h 46"/>
                <a:gd name="T80" fmla="*/ 8 w 58"/>
                <a:gd name="T81" fmla="*/ 8 h 46"/>
                <a:gd name="T82" fmla="*/ 8 w 58"/>
                <a:gd name="T83" fmla="*/ 8 h 46"/>
                <a:gd name="T84" fmla="*/ 6 w 58"/>
                <a:gd name="T85" fmla="*/ 10 h 46"/>
                <a:gd name="T86" fmla="*/ 2 w 58"/>
                <a:gd name="T87" fmla="*/ 14 h 46"/>
                <a:gd name="T88" fmla="*/ 2 w 58"/>
                <a:gd name="T89" fmla="*/ 14 h 46"/>
                <a:gd name="T90" fmla="*/ 2 w 58"/>
                <a:gd name="T91" fmla="*/ 18 h 46"/>
                <a:gd name="T92" fmla="*/ 0 w 58"/>
                <a:gd name="T93" fmla="*/ 22 h 46"/>
                <a:gd name="T94" fmla="*/ 0 w 58"/>
                <a:gd name="T95" fmla="*/ 2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8" h="46">
                  <a:moveTo>
                    <a:pt x="0" y="22"/>
                  </a:moveTo>
                  <a:lnTo>
                    <a:pt x="0" y="22"/>
                  </a:lnTo>
                  <a:lnTo>
                    <a:pt x="4" y="32"/>
                  </a:lnTo>
                  <a:lnTo>
                    <a:pt x="8" y="38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8" y="46"/>
                  </a:lnTo>
                  <a:lnTo>
                    <a:pt x="28" y="46"/>
                  </a:lnTo>
                  <a:lnTo>
                    <a:pt x="28" y="46"/>
                  </a:lnTo>
                  <a:lnTo>
                    <a:pt x="26" y="42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6" y="38"/>
                  </a:lnTo>
                  <a:lnTo>
                    <a:pt x="42" y="40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4" y="42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0"/>
                  </a:lnTo>
                  <a:lnTo>
                    <a:pt x="56" y="38"/>
                  </a:lnTo>
                  <a:lnTo>
                    <a:pt x="54" y="36"/>
                  </a:lnTo>
                  <a:lnTo>
                    <a:pt x="54" y="36"/>
                  </a:lnTo>
                  <a:lnTo>
                    <a:pt x="52" y="36"/>
                  </a:lnTo>
                  <a:lnTo>
                    <a:pt x="50" y="34"/>
                  </a:lnTo>
                  <a:lnTo>
                    <a:pt x="48" y="28"/>
                  </a:lnTo>
                  <a:lnTo>
                    <a:pt x="44" y="22"/>
                  </a:lnTo>
                  <a:lnTo>
                    <a:pt x="42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2" y="10"/>
                  </a:lnTo>
                  <a:lnTo>
                    <a:pt x="28" y="6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0" y="4"/>
                  </a:lnTo>
                  <a:lnTo>
                    <a:pt x="18" y="4"/>
                  </a:lnTo>
                  <a:lnTo>
                    <a:pt x="12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6" y="1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8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1" name="Freeform 332"/>
            <p:cNvSpPr>
              <a:spLocks/>
            </p:cNvSpPr>
            <p:nvPr/>
          </p:nvSpPr>
          <p:spPr bwMode="auto">
            <a:xfrm>
              <a:off x="3345" y="2199"/>
              <a:ext cx="36" cy="18"/>
            </a:xfrm>
            <a:custGeom>
              <a:avLst/>
              <a:gdLst>
                <a:gd name="T0" fmla="*/ 4 w 36"/>
                <a:gd name="T1" fmla="*/ 12 h 18"/>
                <a:gd name="T2" fmla="*/ 4 w 36"/>
                <a:gd name="T3" fmla="*/ 12 h 18"/>
                <a:gd name="T4" fmla="*/ 10 w 36"/>
                <a:gd name="T5" fmla="*/ 14 h 18"/>
                <a:gd name="T6" fmla="*/ 18 w 36"/>
                <a:gd name="T7" fmla="*/ 18 h 18"/>
                <a:gd name="T8" fmla="*/ 24 w 36"/>
                <a:gd name="T9" fmla="*/ 18 h 18"/>
                <a:gd name="T10" fmla="*/ 28 w 36"/>
                <a:gd name="T11" fmla="*/ 18 h 18"/>
                <a:gd name="T12" fmla="*/ 32 w 36"/>
                <a:gd name="T13" fmla="*/ 14 h 18"/>
                <a:gd name="T14" fmla="*/ 32 w 36"/>
                <a:gd name="T15" fmla="*/ 14 h 18"/>
                <a:gd name="T16" fmla="*/ 34 w 36"/>
                <a:gd name="T17" fmla="*/ 8 h 18"/>
                <a:gd name="T18" fmla="*/ 36 w 36"/>
                <a:gd name="T19" fmla="*/ 6 h 18"/>
                <a:gd name="T20" fmla="*/ 36 w 36"/>
                <a:gd name="T21" fmla="*/ 2 h 18"/>
                <a:gd name="T22" fmla="*/ 36 w 36"/>
                <a:gd name="T23" fmla="*/ 2 h 18"/>
                <a:gd name="T24" fmla="*/ 34 w 36"/>
                <a:gd name="T25" fmla="*/ 2 h 18"/>
                <a:gd name="T26" fmla="*/ 32 w 36"/>
                <a:gd name="T27" fmla="*/ 2 h 18"/>
                <a:gd name="T28" fmla="*/ 28 w 36"/>
                <a:gd name="T29" fmla="*/ 6 h 18"/>
                <a:gd name="T30" fmla="*/ 28 w 36"/>
                <a:gd name="T31" fmla="*/ 6 h 18"/>
                <a:gd name="T32" fmla="*/ 26 w 36"/>
                <a:gd name="T33" fmla="*/ 4 h 18"/>
                <a:gd name="T34" fmla="*/ 22 w 36"/>
                <a:gd name="T35" fmla="*/ 2 h 18"/>
                <a:gd name="T36" fmla="*/ 16 w 36"/>
                <a:gd name="T37" fmla="*/ 4 h 18"/>
                <a:gd name="T38" fmla="*/ 10 w 36"/>
                <a:gd name="T39" fmla="*/ 4 h 18"/>
                <a:gd name="T40" fmla="*/ 6 w 36"/>
                <a:gd name="T41" fmla="*/ 2 h 18"/>
                <a:gd name="T42" fmla="*/ 4 w 36"/>
                <a:gd name="T43" fmla="*/ 0 h 18"/>
                <a:gd name="T44" fmla="*/ 4 w 36"/>
                <a:gd name="T45" fmla="*/ 0 h 18"/>
                <a:gd name="T46" fmla="*/ 0 w 36"/>
                <a:gd name="T47" fmla="*/ 2 h 18"/>
                <a:gd name="T48" fmla="*/ 0 w 36"/>
                <a:gd name="T49" fmla="*/ 6 h 18"/>
                <a:gd name="T50" fmla="*/ 4 w 36"/>
                <a:gd name="T51" fmla="*/ 12 h 18"/>
                <a:gd name="T52" fmla="*/ 4 w 36"/>
                <a:gd name="T53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6" h="18">
                  <a:moveTo>
                    <a:pt x="4" y="12"/>
                  </a:moveTo>
                  <a:lnTo>
                    <a:pt x="4" y="12"/>
                  </a:lnTo>
                  <a:lnTo>
                    <a:pt x="10" y="14"/>
                  </a:lnTo>
                  <a:lnTo>
                    <a:pt x="18" y="18"/>
                  </a:lnTo>
                  <a:lnTo>
                    <a:pt x="24" y="18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26" y="4"/>
                  </a:lnTo>
                  <a:lnTo>
                    <a:pt x="22" y="2"/>
                  </a:lnTo>
                  <a:lnTo>
                    <a:pt x="16" y="4"/>
                  </a:lnTo>
                  <a:lnTo>
                    <a:pt x="10" y="4"/>
                  </a:lnTo>
                  <a:lnTo>
                    <a:pt x="6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4" y="12"/>
                  </a:lnTo>
                  <a:lnTo>
                    <a:pt x="4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2" name="Freeform 333"/>
            <p:cNvSpPr>
              <a:spLocks/>
            </p:cNvSpPr>
            <p:nvPr/>
          </p:nvSpPr>
          <p:spPr bwMode="auto">
            <a:xfrm>
              <a:off x="3327" y="2313"/>
              <a:ext cx="14" cy="8"/>
            </a:xfrm>
            <a:custGeom>
              <a:avLst/>
              <a:gdLst>
                <a:gd name="T0" fmla="*/ 8 w 14"/>
                <a:gd name="T1" fmla="*/ 8 h 8"/>
                <a:gd name="T2" fmla="*/ 8 w 14"/>
                <a:gd name="T3" fmla="*/ 8 h 8"/>
                <a:gd name="T4" fmla="*/ 10 w 14"/>
                <a:gd name="T5" fmla="*/ 4 h 8"/>
                <a:gd name="T6" fmla="*/ 14 w 14"/>
                <a:gd name="T7" fmla="*/ 2 h 8"/>
                <a:gd name="T8" fmla="*/ 0 w 14"/>
                <a:gd name="T9" fmla="*/ 0 h 8"/>
                <a:gd name="T10" fmla="*/ 8 w 14"/>
                <a:gd name="T11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8">
                  <a:moveTo>
                    <a:pt x="8" y="8"/>
                  </a:moveTo>
                  <a:lnTo>
                    <a:pt x="8" y="8"/>
                  </a:lnTo>
                  <a:lnTo>
                    <a:pt x="10" y="4"/>
                  </a:lnTo>
                  <a:lnTo>
                    <a:pt x="14" y="2"/>
                  </a:lnTo>
                  <a:lnTo>
                    <a:pt x="0" y="0"/>
                  </a:lnTo>
                  <a:lnTo>
                    <a:pt x="8" y="8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3" name="Freeform 334"/>
            <p:cNvSpPr>
              <a:spLocks/>
            </p:cNvSpPr>
            <p:nvPr/>
          </p:nvSpPr>
          <p:spPr bwMode="auto">
            <a:xfrm>
              <a:off x="3307" y="2319"/>
              <a:ext cx="50" cy="74"/>
            </a:xfrm>
            <a:custGeom>
              <a:avLst/>
              <a:gdLst>
                <a:gd name="T0" fmla="*/ 0 w 50"/>
                <a:gd name="T1" fmla="*/ 74 h 74"/>
                <a:gd name="T2" fmla="*/ 0 w 50"/>
                <a:gd name="T3" fmla="*/ 74 h 74"/>
                <a:gd name="T4" fmla="*/ 8 w 50"/>
                <a:gd name="T5" fmla="*/ 56 h 74"/>
                <a:gd name="T6" fmla="*/ 18 w 50"/>
                <a:gd name="T7" fmla="*/ 42 h 74"/>
                <a:gd name="T8" fmla="*/ 26 w 50"/>
                <a:gd name="T9" fmla="*/ 32 h 74"/>
                <a:gd name="T10" fmla="*/ 32 w 50"/>
                <a:gd name="T11" fmla="*/ 30 h 74"/>
                <a:gd name="T12" fmla="*/ 32 w 50"/>
                <a:gd name="T13" fmla="*/ 30 h 74"/>
                <a:gd name="T14" fmla="*/ 34 w 50"/>
                <a:gd name="T15" fmla="*/ 20 h 74"/>
                <a:gd name="T16" fmla="*/ 38 w 50"/>
                <a:gd name="T17" fmla="*/ 14 h 74"/>
                <a:gd name="T18" fmla="*/ 50 w 50"/>
                <a:gd name="T19" fmla="*/ 2 h 74"/>
                <a:gd name="T20" fmla="*/ 42 w 50"/>
                <a:gd name="T21" fmla="*/ 0 h 74"/>
                <a:gd name="T22" fmla="*/ 42 w 50"/>
                <a:gd name="T23" fmla="*/ 0 h 74"/>
                <a:gd name="T24" fmla="*/ 28 w 50"/>
                <a:gd name="T25" fmla="*/ 14 h 74"/>
                <a:gd name="T26" fmla="*/ 14 w 50"/>
                <a:gd name="T27" fmla="*/ 32 h 74"/>
                <a:gd name="T28" fmla="*/ 4 w 50"/>
                <a:gd name="T29" fmla="*/ 52 h 74"/>
                <a:gd name="T30" fmla="*/ 2 w 50"/>
                <a:gd name="T31" fmla="*/ 62 h 74"/>
                <a:gd name="T32" fmla="*/ 0 w 50"/>
                <a:gd name="T33" fmla="*/ 74 h 74"/>
                <a:gd name="T34" fmla="*/ 0 w 50"/>
                <a:gd name="T35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0" h="74">
                  <a:moveTo>
                    <a:pt x="0" y="74"/>
                  </a:moveTo>
                  <a:lnTo>
                    <a:pt x="0" y="74"/>
                  </a:lnTo>
                  <a:lnTo>
                    <a:pt x="8" y="56"/>
                  </a:lnTo>
                  <a:lnTo>
                    <a:pt x="18" y="42"/>
                  </a:lnTo>
                  <a:lnTo>
                    <a:pt x="26" y="32"/>
                  </a:lnTo>
                  <a:lnTo>
                    <a:pt x="32" y="30"/>
                  </a:lnTo>
                  <a:lnTo>
                    <a:pt x="32" y="30"/>
                  </a:lnTo>
                  <a:lnTo>
                    <a:pt x="34" y="20"/>
                  </a:lnTo>
                  <a:lnTo>
                    <a:pt x="38" y="14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28" y="14"/>
                  </a:lnTo>
                  <a:lnTo>
                    <a:pt x="14" y="32"/>
                  </a:lnTo>
                  <a:lnTo>
                    <a:pt x="4" y="52"/>
                  </a:lnTo>
                  <a:lnTo>
                    <a:pt x="2" y="62"/>
                  </a:lnTo>
                  <a:lnTo>
                    <a:pt x="0" y="74"/>
                  </a:lnTo>
                  <a:lnTo>
                    <a:pt x="0" y="74"/>
                  </a:lnTo>
                  <a:close/>
                </a:path>
              </a:pathLst>
            </a:custGeom>
            <a:solidFill>
              <a:srgbClr val="4989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4" name="Freeform 335"/>
            <p:cNvSpPr>
              <a:spLocks/>
            </p:cNvSpPr>
            <p:nvPr/>
          </p:nvSpPr>
          <p:spPr bwMode="auto">
            <a:xfrm>
              <a:off x="3353" y="2323"/>
              <a:ext cx="40" cy="22"/>
            </a:xfrm>
            <a:custGeom>
              <a:avLst/>
              <a:gdLst>
                <a:gd name="T0" fmla="*/ 26 w 40"/>
                <a:gd name="T1" fmla="*/ 20 h 22"/>
                <a:gd name="T2" fmla="*/ 26 w 40"/>
                <a:gd name="T3" fmla="*/ 20 h 22"/>
                <a:gd name="T4" fmla="*/ 32 w 40"/>
                <a:gd name="T5" fmla="*/ 22 h 22"/>
                <a:gd name="T6" fmla="*/ 36 w 40"/>
                <a:gd name="T7" fmla="*/ 20 h 22"/>
                <a:gd name="T8" fmla="*/ 38 w 40"/>
                <a:gd name="T9" fmla="*/ 16 h 22"/>
                <a:gd name="T10" fmla="*/ 40 w 40"/>
                <a:gd name="T11" fmla="*/ 10 h 22"/>
                <a:gd name="T12" fmla="*/ 40 w 40"/>
                <a:gd name="T13" fmla="*/ 10 h 22"/>
                <a:gd name="T14" fmla="*/ 32 w 40"/>
                <a:gd name="T15" fmla="*/ 6 h 22"/>
                <a:gd name="T16" fmla="*/ 22 w 40"/>
                <a:gd name="T17" fmla="*/ 2 h 22"/>
                <a:gd name="T18" fmla="*/ 22 w 40"/>
                <a:gd name="T19" fmla="*/ 2 h 22"/>
                <a:gd name="T20" fmla="*/ 16 w 40"/>
                <a:gd name="T21" fmla="*/ 0 h 22"/>
                <a:gd name="T22" fmla="*/ 12 w 40"/>
                <a:gd name="T23" fmla="*/ 2 h 22"/>
                <a:gd name="T24" fmla="*/ 8 w 40"/>
                <a:gd name="T25" fmla="*/ 4 h 22"/>
                <a:gd name="T26" fmla="*/ 0 w 40"/>
                <a:gd name="T27" fmla="*/ 14 h 22"/>
                <a:gd name="T28" fmla="*/ 0 w 40"/>
                <a:gd name="T29" fmla="*/ 14 h 22"/>
                <a:gd name="T30" fmla="*/ 12 w 40"/>
                <a:gd name="T31" fmla="*/ 18 h 22"/>
                <a:gd name="T32" fmla="*/ 26 w 40"/>
                <a:gd name="T33" fmla="*/ 20 h 22"/>
                <a:gd name="T34" fmla="*/ 26 w 40"/>
                <a:gd name="T35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22">
                  <a:moveTo>
                    <a:pt x="26" y="20"/>
                  </a:moveTo>
                  <a:lnTo>
                    <a:pt x="26" y="20"/>
                  </a:lnTo>
                  <a:lnTo>
                    <a:pt x="32" y="22"/>
                  </a:lnTo>
                  <a:lnTo>
                    <a:pt x="36" y="20"/>
                  </a:lnTo>
                  <a:lnTo>
                    <a:pt x="38" y="1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2" y="6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16" y="0"/>
                  </a:lnTo>
                  <a:lnTo>
                    <a:pt x="12" y="2"/>
                  </a:lnTo>
                  <a:lnTo>
                    <a:pt x="8" y="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2" y="18"/>
                  </a:lnTo>
                  <a:lnTo>
                    <a:pt x="26" y="20"/>
                  </a:lnTo>
                  <a:lnTo>
                    <a:pt x="26" y="20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5" name="Freeform 336"/>
            <p:cNvSpPr>
              <a:spLocks/>
            </p:cNvSpPr>
            <p:nvPr/>
          </p:nvSpPr>
          <p:spPr bwMode="auto">
            <a:xfrm>
              <a:off x="3385" y="2357"/>
              <a:ext cx="8" cy="22"/>
            </a:xfrm>
            <a:custGeom>
              <a:avLst/>
              <a:gdLst>
                <a:gd name="T0" fmla="*/ 2 w 8"/>
                <a:gd name="T1" fmla="*/ 22 h 22"/>
                <a:gd name="T2" fmla="*/ 8 w 8"/>
                <a:gd name="T3" fmla="*/ 0 h 22"/>
                <a:gd name="T4" fmla="*/ 0 w 8"/>
                <a:gd name="T5" fmla="*/ 0 h 22"/>
                <a:gd name="T6" fmla="*/ 0 w 8"/>
                <a:gd name="T7" fmla="*/ 0 h 22"/>
                <a:gd name="T8" fmla="*/ 2 w 8"/>
                <a:gd name="T9" fmla="*/ 10 h 22"/>
                <a:gd name="T10" fmla="*/ 2 w 8"/>
                <a:gd name="T11" fmla="*/ 22 h 22"/>
                <a:gd name="T12" fmla="*/ 2 w 8"/>
                <a:gd name="T1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" h="22">
                  <a:moveTo>
                    <a:pt x="2" y="22"/>
                  </a:moveTo>
                  <a:lnTo>
                    <a:pt x="8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0"/>
                  </a:lnTo>
                  <a:lnTo>
                    <a:pt x="2" y="22"/>
                  </a:lnTo>
                  <a:lnTo>
                    <a:pt x="2" y="22"/>
                  </a:lnTo>
                  <a:close/>
                </a:path>
              </a:pathLst>
            </a:custGeom>
            <a:solidFill>
              <a:srgbClr val="4989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6" name="Freeform 337"/>
            <p:cNvSpPr>
              <a:spLocks/>
            </p:cNvSpPr>
            <p:nvPr/>
          </p:nvSpPr>
          <p:spPr bwMode="auto">
            <a:xfrm>
              <a:off x="3275" y="2045"/>
              <a:ext cx="136" cy="142"/>
            </a:xfrm>
            <a:custGeom>
              <a:avLst/>
              <a:gdLst>
                <a:gd name="T0" fmla="*/ 0 w 136"/>
                <a:gd name="T1" fmla="*/ 8 h 142"/>
                <a:gd name="T2" fmla="*/ 0 w 136"/>
                <a:gd name="T3" fmla="*/ 8 h 142"/>
                <a:gd name="T4" fmla="*/ 0 w 136"/>
                <a:gd name="T5" fmla="*/ 12 h 142"/>
                <a:gd name="T6" fmla="*/ 2 w 136"/>
                <a:gd name="T7" fmla="*/ 18 h 142"/>
                <a:gd name="T8" fmla="*/ 10 w 136"/>
                <a:gd name="T9" fmla="*/ 30 h 142"/>
                <a:gd name="T10" fmla="*/ 22 w 136"/>
                <a:gd name="T11" fmla="*/ 42 h 142"/>
                <a:gd name="T12" fmla="*/ 32 w 136"/>
                <a:gd name="T13" fmla="*/ 50 h 142"/>
                <a:gd name="T14" fmla="*/ 32 w 136"/>
                <a:gd name="T15" fmla="*/ 50 h 142"/>
                <a:gd name="T16" fmla="*/ 40 w 136"/>
                <a:gd name="T17" fmla="*/ 54 h 142"/>
                <a:gd name="T18" fmla="*/ 44 w 136"/>
                <a:gd name="T19" fmla="*/ 58 h 142"/>
                <a:gd name="T20" fmla="*/ 46 w 136"/>
                <a:gd name="T21" fmla="*/ 64 h 142"/>
                <a:gd name="T22" fmla="*/ 48 w 136"/>
                <a:gd name="T23" fmla="*/ 70 h 142"/>
                <a:gd name="T24" fmla="*/ 48 w 136"/>
                <a:gd name="T25" fmla="*/ 70 h 142"/>
                <a:gd name="T26" fmla="*/ 58 w 136"/>
                <a:gd name="T27" fmla="*/ 96 h 142"/>
                <a:gd name="T28" fmla="*/ 66 w 136"/>
                <a:gd name="T29" fmla="*/ 116 h 142"/>
                <a:gd name="T30" fmla="*/ 66 w 136"/>
                <a:gd name="T31" fmla="*/ 116 h 142"/>
                <a:gd name="T32" fmla="*/ 76 w 136"/>
                <a:gd name="T33" fmla="*/ 126 h 142"/>
                <a:gd name="T34" fmla="*/ 86 w 136"/>
                <a:gd name="T35" fmla="*/ 134 h 142"/>
                <a:gd name="T36" fmla="*/ 92 w 136"/>
                <a:gd name="T37" fmla="*/ 138 h 142"/>
                <a:gd name="T38" fmla="*/ 98 w 136"/>
                <a:gd name="T39" fmla="*/ 140 h 142"/>
                <a:gd name="T40" fmla="*/ 98 w 136"/>
                <a:gd name="T41" fmla="*/ 140 h 142"/>
                <a:gd name="T42" fmla="*/ 106 w 136"/>
                <a:gd name="T43" fmla="*/ 142 h 142"/>
                <a:gd name="T44" fmla="*/ 112 w 136"/>
                <a:gd name="T45" fmla="*/ 142 h 142"/>
                <a:gd name="T46" fmla="*/ 118 w 136"/>
                <a:gd name="T47" fmla="*/ 140 h 142"/>
                <a:gd name="T48" fmla="*/ 124 w 136"/>
                <a:gd name="T49" fmla="*/ 134 h 142"/>
                <a:gd name="T50" fmla="*/ 124 w 136"/>
                <a:gd name="T51" fmla="*/ 134 h 142"/>
                <a:gd name="T52" fmla="*/ 128 w 136"/>
                <a:gd name="T53" fmla="*/ 126 h 142"/>
                <a:gd name="T54" fmla="*/ 134 w 136"/>
                <a:gd name="T55" fmla="*/ 118 h 142"/>
                <a:gd name="T56" fmla="*/ 134 w 136"/>
                <a:gd name="T57" fmla="*/ 114 h 142"/>
                <a:gd name="T58" fmla="*/ 136 w 136"/>
                <a:gd name="T59" fmla="*/ 108 h 142"/>
                <a:gd name="T60" fmla="*/ 134 w 136"/>
                <a:gd name="T61" fmla="*/ 102 h 142"/>
                <a:gd name="T62" fmla="*/ 130 w 136"/>
                <a:gd name="T63" fmla="*/ 94 h 142"/>
                <a:gd name="T64" fmla="*/ 130 w 136"/>
                <a:gd name="T65" fmla="*/ 94 h 142"/>
                <a:gd name="T66" fmla="*/ 116 w 136"/>
                <a:gd name="T67" fmla="*/ 78 h 142"/>
                <a:gd name="T68" fmla="*/ 104 w 136"/>
                <a:gd name="T69" fmla="*/ 64 h 142"/>
                <a:gd name="T70" fmla="*/ 88 w 136"/>
                <a:gd name="T71" fmla="*/ 52 h 142"/>
                <a:gd name="T72" fmla="*/ 88 w 136"/>
                <a:gd name="T73" fmla="*/ 52 h 142"/>
                <a:gd name="T74" fmla="*/ 76 w 136"/>
                <a:gd name="T75" fmla="*/ 40 h 142"/>
                <a:gd name="T76" fmla="*/ 66 w 136"/>
                <a:gd name="T77" fmla="*/ 32 h 142"/>
                <a:gd name="T78" fmla="*/ 58 w 136"/>
                <a:gd name="T79" fmla="*/ 22 h 142"/>
                <a:gd name="T80" fmla="*/ 58 w 136"/>
                <a:gd name="T81" fmla="*/ 22 h 142"/>
                <a:gd name="T82" fmla="*/ 52 w 136"/>
                <a:gd name="T83" fmla="*/ 18 h 142"/>
                <a:gd name="T84" fmla="*/ 46 w 136"/>
                <a:gd name="T85" fmla="*/ 14 h 142"/>
                <a:gd name="T86" fmla="*/ 28 w 136"/>
                <a:gd name="T87" fmla="*/ 6 h 142"/>
                <a:gd name="T88" fmla="*/ 28 w 136"/>
                <a:gd name="T89" fmla="*/ 6 h 142"/>
                <a:gd name="T90" fmla="*/ 18 w 136"/>
                <a:gd name="T91" fmla="*/ 2 h 142"/>
                <a:gd name="T92" fmla="*/ 8 w 136"/>
                <a:gd name="T93" fmla="*/ 0 h 142"/>
                <a:gd name="T94" fmla="*/ 2 w 136"/>
                <a:gd name="T95" fmla="*/ 2 h 142"/>
                <a:gd name="T96" fmla="*/ 0 w 136"/>
                <a:gd name="T97" fmla="*/ 4 h 142"/>
                <a:gd name="T98" fmla="*/ 0 w 136"/>
                <a:gd name="T99" fmla="*/ 8 h 142"/>
                <a:gd name="T100" fmla="*/ 0 w 136"/>
                <a:gd name="T101" fmla="*/ 8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36" h="142">
                  <a:moveTo>
                    <a:pt x="0" y="8"/>
                  </a:moveTo>
                  <a:lnTo>
                    <a:pt x="0" y="8"/>
                  </a:lnTo>
                  <a:lnTo>
                    <a:pt x="0" y="12"/>
                  </a:lnTo>
                  <a:lnTo>
                    <a:pt x="2" y="18"/>
                  </a:lnTo>
                  <a:lnTo>
                    <a:pt x="10" y="30"/>
                  </a:lnTo>
                  <a:lnTo>
                    <a:pt x="22" y="42"/>
                  </a:lnTo>
                  <a:lnTo>
                    <a:pt x="32" y="50"/>
                  </a:lnTo>
                  <a:lnTo>
                    <a:pt x="32" y="50"/>
                  </a:lnTo>
                  <a:lnTo>
                    <a:pt x="40" y="54"/>
                  </a:lnTo>
                  <a:lnTo>
                    <a:pt x="44" y="58"/>
                  </a:lnTo>
                  <a:lnTo>
                    <a:pt x="46" y="64"/>
                  </a:lnTo>
                  <a:lnTo>
                    <a:pt x="48" y="70"/>
                  </a:lnTo>
                  <a:lnTo>
                    <a:pt x="48" y="70"/>
                  </a:lnTo>
                  <a:lnTo>
                    <a:pt x="58" y="9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76" y="126"/>
                  </a:lnTo>
                  <a:lnTo>
                    <a:pt x="86" y="134"/>
                  </a:lnTo>
                  <a:lnTo>
                    <a:pt x="92" y="138"/>
                  </a:lnTo>
                  <a:lnTo>
                    <a:pt x="98" y="140"/>
                  </a:lnTo>
                  <a:lnTo>
                    <a:pt x="98" y="140"/>
                  </a:lnTo>
                  <a:lnTo>
                    <a:pt x="106" y="142"/>
                  </a:lnTo>
                  <a:lnTo>
                    <a:pt x="112" y="142"/>
                  </a:lnTo>
                  <a:lnTo>
                    <a:pt x="118" y="140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8" y="126"/>
                  </a:lnTo>
                  <a:lnTo>
                    <a:pt x="134" y="118"/>
                  </a:lnTo>
                  <a:lnTo>
                    <a:pt x="134" y="114"/>
                  </a:lnTo>
                  <a:lnTo>
                    <a:pt x="136" y="108"/>
                  </a:lnTo>
                  <a:lnTo>
                    <a:pt x="134" y="102"/>
                  </a:lnTo>
                  <a:lnTo>
                    <a:pt x="130" y="94"/>
                  </a:lnTo>
                  <a:lnTo>
                    <a:pt x="130" y="94"/>
                  </a:lnTo>
                  <a:lnTo>
                    <a:pt x="116" y="78"/>
                  </a:lnTo>
                  <a:lnTo>
                    <a:pt x="104" y="64"/>
                  </a:lnTo>
                  <a:lnTo>
                    <a:pt x="88" y="52"/>
                  </a:lnTo>
                  <a:lnTo>
                    <a:pt x="88" y="52"/>
                  </a:lnTo>
                  <a:lnTo>
                    <a:pt x="76" y="40"/>
                  </a:lnTo>
                  <a:lnTo>
                    <a:pt x="66" y="3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2" y="18"/>
                  </a:lnTo>
                  <a:lnTo>
                    <a:pt x="46" y="14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18" y="2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D6A26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7" name="Freeform 338"/>
            <p:cNvSpPr>
              <a:spLocks/>
            </p:cNvSpPr>
            <p:nvPr/>
          </p:nvSpPr>
          <p:spPr bwMode="auto">
            <a:xfrm>
              <a:off x="3339" y="2247"/>
              <a:ext cx="78" cy="68"/>
            </a:xfrm>
            <a:custGeom>
              <a:avLst/>
              <a:gdLst>
                <a:gd name="T0" fmla="*/ 34 w 78"/>
                <a:gd name="T1" fmla="*/ 0 h 68"/>
                <a:gd name="T2" fmla="*/ 26 w 78"/>
                <a:gd name="T3" fmla="*/ 24 h 68"/>
                <a:gd name="T4" fmla="*/ 6 w 78"/>
                <a:gd name="T5" fmla="*/ 32 h 68"/>
                <a:gd name="T6" fmla="*/ 6 w 78"/>
                <a:gd name="T7" fmla="*/ 32 h 68"/>
                <a:gd name="T8" fmla="*/ 4 w 78"/>
                <a:gd name="T9" fmla="*/ 32 h 68"/>
                <a:gd name="T10" fmla="*/ 0 w 78"/>
                <a:gd name="T11" fmla="*/ 38 h 68"/>
                <a:gd name="T12" fmla="*/ 0 w 78"/>
                <a:gd name="T13" fmla="*/ 40 h 68"/>
                <a:gd name="T14" fmla="*/ 2 w 78"/>
                <a:gd name="T15" fmla="*/ 42 h 68"/>
                <a:gd name="T16" fmla="*/ 6 w 78"/>
                <a:gd name="T17" fmla="*/ 46 h 68"/>
                <a:gd name="T18" fmla="*/ 12 w 78"/>
                <a:gd name="T19" fmla="*/ 50 h 68"/>
                <a:gd name="T20" fmla="*/ 12 w 78"/>
                <a:gd name="T21" fmla="*/ 50 h 68"/>
                <a:gd name="T22" fmla="*/ 44 w 78"/>
                <a:gd name="T23" fmla="*/ 62 h 68"/>
                <a:gd name="T24" fmla="*/ 60 w 78"/>
                <a:gd name="T25" fmla="*/ 68 h 68"/>
                <a:gd name="T26" fmla="*/ 70 w 78"/>
                <a:gd name="T27" fmla="*/ 54 h 68"/>
                <a:gd name="T28" fmla="*/ 78 w 78"/>
                <a:gd name="T29" fmla="*/ 48 h 68"/>
                <a:gd name="T30" fmla="*/ 78 w 78"/>
                <a:gd name="T31" fmla="*/ 48 h 68"/>
                <a:gd name="T32" fmla="*/ 76 w 78"/>
                <a:gd name="T33" fmla="*/ 44 h 68"/>
                <a:gd name="T34" fmla="*/ 68 w 78"/>
                <a:gd name="T35" fmla="*/ 32 h 68"/>
                <a:gd name="T36" fmla="*/ 68 w 78"/>
                <a:gd name="T37" fmla="*/ 32 h 68"/>
                <a:gd name="T38" fmla="*/ 60 w 78"/>
                <a:gd name="T39" fmla="*/ 22 h 68"/>
                <a:gd name="T40" fmla="*/ 50 w 78"/>
                <a:gd name="T41" fmla="*/ 12 h 68"/>
                <a:gd name="T42" fmla="*/ 34 w 78"/>
                <a:gd name="T43" fmla="*/ 0 h 68"/>
                <a:gd name="T44" fmla="*/ 34 w 78"/>
                <a:gd name="T45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8" h="68">
                  <a:moveTo>
                    <a:pt x="34" y="0"/>
                  </a:moveTo>
                  <a:lnTo>
                    <a:pt x="26" y="24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4" y="32"/>
                  </a:lnTo>
                  <a:lnTo>
                    <a:pt x="0" y="38"/>
                  </a:lnTo>
                  <a:lnTo>
                    <a:pt x="0" y="40"/>
                  </a:lnTo>
                  <a:lnTo>
                    <a:pt x="2" y="42"/>
                  </a:lnTo>
                  <a:lnTo>
                    <a:pt x="6" y="46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44" y="62"/>
                  </a:lnTo>
                  <a:lnTo>
                    <a:pt x="60" y="68"/>
                  </a:lnTo>
                  <a:lnTo>
                    <a:pt x="70" y="54"/>
                  </a:lnTo>
                  <a:lnTo>
                    <a:pt x="78" y="48"/>
                  </a:lnTo>
                  <a:lnTo>
                    <a:pt x="78" y="48"/>
                  </a:lnTo>
                  <a:lnTo>
                    <a:pt x="76" y="44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0" y="22"/>
                  </a:lnTo>
                  <a:lnTo>
                    <a:pt x="50" y="1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C987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8" name="Freeform 339"/>
            <p:cNvSpPr>
              <a:spLocks/>
            </p:cNvSpPr>
            <p:nvPr/>
          </p:nvSpPr>
          <p:spPr bwMode="auto">
            <a:xfrm>
              <a:off x="3151" y="2087"/>
              <a:ext cx="190" cy="186"/>
            </a:xfrm>
            <a:custGeom>
              <a:avLst/>
              <a:gdLst>
                <a:gd name="T0" fmla="*/ 170 w 190"/>
                <a:gd name="T1" fmla="*/ 136 h 186"/>
                <a:gd name="T2" fmla="*/ 170 w 190"/>
                <a:gd name="T3" fmla="*/ 136 h 186"/>
                <a:gd name="T4" fmla="*/ 130 w 190"/>
                <a:gd name="T5" fmla="*/ 98 h 186"/>
                <a:gd name="T6" fmla="*/ 120 w 190"/>
                <a:gd name="T7" fmla="*/ 84 h 186"/>
                <a:gd name="T8" fmla="*/ 114 w 190"/>
                <a:gd name="T9" fmla="*/ 74 h 186"/>
                <a:gd name="T10" fmla="*/ 114 w 190"/>
                <a:gd name="T11" fmla="*/ 74 h 186"/>
                <a:gd name="T12" fmla="*/ 106 w 190"/>
                <a:gd name="T13" fmla="*/ 46 h 186"/>
                <a:gd name="T14" fmla="*/ 102 w 190"/>
                <a:gd name="T15" fmla="*/ 30 h 186"/>
                <a:gd name="T16" fmla="*/ 98 w 190"/>
                <a:gd name="T17" fmla="*/ 24 h 186"/>
                <a:gd name="T18" fmla="*/ 94 w 190"/>
                <a:gd name="T19" fmla="*/ 22 h 186"/>
                <a:gd name="T20" fmla="*/ 94 w 190"/>
                <a:gd name="T21" fmla="*/ 22 h 186"/>
                <a:gd name="T22" fmla="*/ 90 w 190"/>
                <a:gd name="T23" fmla="*/ 22 h 186"/>
                <a:gd name="T24" fmla="*/ 86 w 190"/>
                <a:gd name="T25" fmla="*/ 22 h 186"/>
                <a:gd name="T26" fmla="*/ 80 w 190"/>
                <a:gd name="T27" fmla="*/ 28 h 186"/>
                <a:gd name="T28" fmla="*/ 74 w 190"/>
                <a:gd name="T29" fmla="*/ 36 h 186"/>
                <a:gd name="T30" fmla="*/ 56 w 190"/>
                <a:gd name="T31" fmla="*/ 16 h 186"/>
                <a:gd name="T32" fmla="*/ 56 w 190"/>
                <a:gd name="T33" fmla="*/ 16 h 186"/>
                <a:gd name="T34" fmla="*/ 52 w 190"/>
                <a:gd name="T35" fmla="*/ 8 h 186"/>
                <a:gd name="T36" fmla="*/ 48 w 190"/>
                <a:gd name="T37" fmla="*/ 2 h 186"/>
                <a:gd name="T38" fmla="*/ 44 w 190"/>
                <a:gd name="T39" fmla="*/ 0 h 186"/>
                <a:gd name="T40" fmla="*/ 40 w 190"/>
                <a:gd name="T41" fmla="*/ 0 h 186"/>
                <a:gd name="T42" fmla="*/ 40 w 190"/>
                <a:gd name="T43" fmla="*/ 0 h 186"/>
                <a:gd name="T44" fmla="*/ 32 w 190"/>
                <a:gd name="T45" fmla="*/ 4 h 186"/>
                <a:gd name="T46" fmla="*/ 24 w 190"/>
                <a:gd name="T47" fmla="*/ 8 h 186"/>
                <a:gd name="T48" fmla="*/ 14 w 190"/>
                <a:gd name="T49" fmla="*/ 12 h 186"/>
                <a:gd name="T50" fmla="*/ 0 w 190"/>
                <a:gd name="T51" fmla="*/ 48 h 186"/>
                <a:gd name="T52" fmla="*/ 6 w 190"/>
                <a:gd name="T53" fmla="*/ 100 h 186"/>
                <a:gd name="T54" fmla="*/ 6 w 190"/>
                <a:gd name="T55" fmla="*/ 100 h 186"/>
                <a:gd name="T56" fmla="*/ 16 w 190"/>
                <a:gd name="T57" fmla="*/ 110 h 186"/>
                <a:gd name="T58" fmla="*/ 22 w 190"/>
                <a:gd name="T59" fmla="*/ 116 h 186"/>
                <a:gd name="T60" fmla="*/ 30 w 190"/>
                <a:gd name="T61" fmla="*/ 120 h 186"/>
                <a:gd name="T62" fmla="*/ 30 w 190"/>
                <a:gd name="T63" fmla="*/ 120 h 186"/>
                <a:gd name="T64" fmla="*/ 44 w 190"/>
                <a:gd name="T65" fmla="*/ 122 h 186"/>
                <a:gd name="T66" fmla="*/ 62 w 190"/>
                <a:gd name="T67" fmla="*/ 124 h 186"/>
                <a:gd name="T68" fmla="*/ 62 w 190"/>
                <a:gd name="T69" fmla="*/ 124 h 186"/>
                <a:gd name="T70" fmla="*/ 74 w 190"/>
                <a:gd name="T71" fmla="*/ 128 h 186"/>
                <a:gd name="T72" fmla="*/ 86 w 190"/>
                <a:gd name="T73" fmla="*/ 132 h 186"/>
                <a:gd name="T74" fmla="*/ 86 w 190"/>
                <a:gd name="T75" fmla="*/ 132 h 186"/>
                <a:gd name="T76" fmla="*/ 104 w 190"/>
                <a:gd name="T77" fmla="*/ 140 h 186"/>
                <a:gd name="T78" fmla="*/ 116 w 190"/>
                <a:gd name="T79" fmla="*/ 146 h 186"/>
                <a:gd name="T80" fmla="*/ 122 w 190"/>
                <a:gd name="T81" fmla="*/ 152 h 186"/>
                <a:gd name="T82" fmla="*/ 122 w 190"/>
                <a:gd name="T83" fmla="*/ 152 h 186"/>
                <a:gd name="T84" fmla="*/ 130 w 190"/>
                <a:gd name="T85" fmla="*/ 166 h 186"/>
                <a:gd name="T86" fmla="*/ 138 w 190"/>
                <a:gd name="T87" fmla="*/ 172 h 186"/>
                <a:gd name="T88" fmla="*/ 146 w 190"/>
                <a:gd name="T89" fmla="*/ 176 h 186"/>
                <a:gd name="T90" fmla="*/ 146 w 190"/>
                <a:gd name="T91" fmla="*/ 176 h 186"/>
                <a:gd name="T92" fmla="*/ 156 w 190"/>
                <a:gd name="T93" fmla="*/ 180 h 186"/>
                <a:gd name="T94" fmla="*/ 168 w 190"/>
                <a:gd name="T95" fmla="*/ 184 h 186"/>
                <a:gd name="T96" fmla="*/ 172 w 190"/>
                <a:gd name="T97" fmla="*/ 186 h 186"/>
                <a:gd name="T98" fmla="*/ 176 w 190"/>
                <a:gd name="T99" fmla="*/ 186 h 186"/>
                <a:gd name="T100" fmla="*/ 180 w 190"/>
                <a:gd name="T101" fmla="*/ 184 h 186"/>
                <a:gd name="T102" fmla="*/ 182 w 190"/>
                <a:gd name="T103" fmla="*/ 178 h 186"/>
                <a:gd name="T104" fmla="*/ 182 w 190"/>
                <a:gd name="T105" fmla="*/ 178 h 186"/>
                <a:gd name="T106" fmla="*/ 184 w 190"/>
                <a:gd name="T107" fmla="*/ 172 h 186"/>
                <a:gd name="T108" fmla="*/ 188 w 190"/>
                <a:gd name="T109" fmla="*/ 168 h 186"/>
                <a:gd name="T110" fmla="*/ 190 w 190"/>
                <a:gd name="T111" fmla="*/ 166 h 186"/>
                <a:gd name="T112" fmla="*/ 190 w 190"/>
                <a:gd name="T113" fmla="*/ 162 h 186"/>
                <a:gd name="T114" fmla="*/ 190 w 190"/>
                <a:gd name="T115" fmla="*/ 160 h 186"/>
                <a:gd name="T116" fmla="*/ 186 w 190"/>
                <a:gd name="T117" fmla="*/ 154 h 186"/>
                <a:gd name="T118" fmla="*/ 170 w 190"/>
                <a:gd name="T119" fmla="*/ 136 h 186"/>
                <a:gd name="T120" fmla="*/ 170 w 190"/>
                <a:gd name="T121" fmla="*/ 136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90" h="186">
                  <a:moveTo>
                    <a:pt x="170" y="136"/>
                  </a:moveTo>
                  <a:lnTo>
                    <a:pt x="170" y="136"/>
                  </a:lnTo>
                  <a:lnTo>
                    <a:pt x="130" y="98"/>
                  </a:lnTo>
                  <a:lnTo>
                    <a:pt x="120" y="84"/>
                  </a:lnTo>
                  <a:lnTo>
                    <a:pt x="114" y="74"/>
                  </a:lnTo>
                  <a:lnTo>
                    <a:pt x="114" y="74"/>
                  </a:lnTo>
                  <a:lnTo>
                    <a:pt x="106" y="46"/>
                  </a:lnTo>
                  <a:lnTo>
                    <a:pt x="102" y="30"/>
                  </a:lnTo>
                  <a:lnTo>
                    <a:pt x="98" y="24"/>
                  </a:lnTo>
                  <a:lnTo>
                    <a:pt x="94" y="22"/>
                  </a:lnTo>
                  <a:lnTo>
                    <a:pt x="94" y="22"/>
                  </a:lnTo>
                  <a:lnTo>
                    <a:pt x="90" y="22"/>
                  </a:lnTo>
                  <a:lnTo>
                    <a:pt x="86" y="22"/>
                  </a:lnTo>
                  <a:lnTo>
                    <a:pt x="80" y="28"/>
                  </a:lnTo>
                  <a:lnTo>
                    <a:pt x="74" y="36"/>
                  </a:lnTo>
                  <a:lnTo>
                    <a:pt x="56" y="16"/>
                  </a:lnTo>
                  <a:lnTo>
                    <a:pt x="56" y="16"/>
                  </a:lnTo>
                  <a:lnTo>
                    <a:pt x="52" y="8"/>
                  </a:lnTo>
                  <a:lnTo>
                    <a:pt x="48" y="2"/>
                  </a:lnTo>
                  <a:lnTo>
                    <a:pt x="44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2" y="4"/>
                  </a:lnTo>
                  <a:lnTo>
                    <a:pt x="24" y="8"/>
                  </a:lnTo>
                  <a:lnTo>
                    <a:pt x="14" y="12"/>
                  </a:lnTo>
                  <a:lnTo>
                    <a:pt x="0" y="48"/>
                  </a:lnTo>
                  <a:lnTo>
                    <a:pt x="6" y="100"/>
                  </a:lnTo>
                  <a:lnTo>
                    <a:pt x="6" y="100"/>
                  </a:lnTo>
                  <a:lnTo>
                    <a:pt x="16" y="110"/>
                  </a:lnTo>
                  <a:lnTo>
                    <a:pt x="22" y="116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44" y="122"/>
                  </a:lnTo>
                  <a:lnTo>
                    <a:pt x="62" y="124"/>
                  </a:lnTo>
                  <a:lnTo>
                    <a:pt x="62" y="124"/>
                  </a:lnTo>
                  <a:lnTo>
                    <a:pt x="74" y="128"/>
                  </a:lnTo>
                  <a:lnTo>
                    <a:pt x="86" y="132"/>
                  </a:lnTo>
                  <a:lnTo>
                    <a:pt x="86" y="132"/>
                  </a:lnTo>
                  <a:lnTo>
                    <a:pt x="104" y="140"/>
                  </a:lnTo>
                  <a:lnTo>
                    <a:pt x="116" y="146"/>
                  </a:lnTo>
                  <a:lnTo>
                    <a:pt x="122" y="152"/>
                  </a:lnTo>
                  <a:lnTo>
                    <a:pt x="122" y="152"/>
                  </a:lnTo>
                  <a:lnTo>
                    <a:pt x="130" y="166"/>
                  </a:lnTo>
                  <a:lnTo>
                    <a:pt x="138" y="172"/>
                  </a:lnTo>
                  <a:lnTo>
                    <a:pt x="146" y="176"/>
                  </a:lnTo>
                  <a:lnTo>
                    <a:pt x="146" y="176"/>
                  </a:lnTo>
                  <a:lnTo>
                    <a:pt x="156" y="180"/>
                  </a:lnTo>
                  <a:lnTo>
                    <a:pt x="168" y="184"/>
                  </a:lnTo>
                  <a:lnTo>
                    <a:pt x="172" y="186"/>
                  </a:lnTo>
                  <a:lnTo>
                    <a:pt x="176" y="186"/>
                  </a:lnTo>
                  <a:lnTo>
                    <a:pt x="180" y="184"/>
                  </a:lnTo>
                  <a:lnTo>
                    <a:pt x="182" y="178"/>
                  </a:lnTo>
                  <a:lnTo>
                    <a:pt x="182" y="178"/>
                  </a:lnTo>
                  <a:lnTo>
                    <a:pt x="184" y="172"/>
                  </a:lnTo>
                  <a:lnTo>
                    <a:pt x="188" y="168"/>
                  </a:lnTo>
                  <a:lnTo>
                    <a:pt x="190" y="166"/>
                  </a:lnTo>
                  <a:lnTo>
                    <a:pt x="190" y="162"/>
                  </a:lnTo>
                  <a:lnTo>
                    <a:pt x="190" y="160"/>
                  </a:lnTo>
                  <a:lnTo>
                    <a:pt x="186" y="154"/>
                  </a:lnTo>
                  <a:lnTo>
                    <a:pt x="170" y="136"/>
                  </a:lnTo>
                  <a:lnTo>
                    <a:pt x="170" y="136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9" name="Freeform 340"/>
            <p:cNvSpPr>
              <a:spLocks/>
            </p:cNvSpPr>
            <p:nvPr/>
          </p:nvSpPr>
          <p:spPr bwMode="auto">
            <a:xfrm>
              <a:off x="3167" y="2015"/>
              <a:ext cx="34" cy="60"/>
            </a:xfrm>
            <a:custGeom>
              <a:avLst/>
              <a:gdLst>
                <a:gd name="T0" fmla="*/ 10 w 34"/>
                <a:gd name="T1" fmla="*/ 2 h 60"/>
                <a:gd name="T2" fmla="*/ 10 w 34"/>
                <a:gd name="T3" fmla="*/ 2 h 60"/>
                <a:gd name="T4" fmla="*/ 6 w 34"/>
                <a:gd name="T5" fmla="*/ 4 h 60"/>
                <a:gd name="T6" fmla="*/ 2 w 34"/>
                <a:gd name="T7" fmla="*/ 8 h 60"/>
                <a:gd name="T8" fmla="*/ 0 w 34"/>
                <a:gd name="T9" fmla="*/ 14 h 60"/>
                <a:gd name="T10" fmla="*/ 0 w 34"/>
                <a:gd name="T11" fmla="*/ 20 h 60"/>
                <a:gd name="T12" fmla="*/ 2 w 34"/>
                <a:gd name="T13" fmla="*/ 30 h 60"/>
                <a:gd name="T14" fmla="*/ 2 w 34"/>
                <a:gd name="T15" fmla="*/ 36 h 60"/>
                <a:gd name="T16" fmla="*/ 2 w 34"/>
                <a:gd name="T17" fmla="*/ 36 h 60"/>
                <a:gd name="T18" fmla="*/ 6 w 34"/>
                <a:gd name="T19" fmla="*/ 44 h 60"/>
                <a:gd name="T20" fmla="*/ 10 w 34"/>
                <a:gd name="T21" fmla="*/ 50 h 60"/>
                <a:gd name="T22" fmla="*/ 14 w 34"/>
                <a:gd name="T23" fmla="*/ 56 h 60"/>
                <a:gd name="T24" fmla="*/ 14 w 34"/>
                <a:gd name="T25" fmla="*/ 56 h 60"/>
                <a:gd name="T26" fmla="*/ 22 w 34"/>
                <a:gd name="T27" fmla="*/ 60 h 60"/>
                <a:gd name="T28" fmla="*/ 24 w 34"/>
                <a:gd name="T29" fmla="*/ 58 h 60"/>
                <a:gd name="T30" fmla="*/ 30 w 34"/>
                <a:gd name="T31" fmla="*/ 54 h 60"/>
                <a:gd name="T32" fmla="*/ 30 w 34"/>
                <a:gd name="T33" fmla="*/ 54 h 60"/>
                <a:gd name="T34" fmla="*/ 32 w 34"/>
                <a:gd name="T35" fmla="*/ 48 h 60"/>
                <a:gd name="T36" fmla="*/ 34 w 34"/>
                <a:gd name="T37" fmla="*/ 44 h 60"/>
                <a:gd name="T38" fmla="*/ 32 w 34"/>
                <a:gd name="T39" fmla="*/ 32 h 60"/>
                <a:gd name="T40" fmla="*/ 32 w 34"/>
                <a:gd name="T41" fmla="*/ 32 h 60"/>
                <a:gd name="T42" fmla="*/ 30 w 34"/>
                <a:gd name="T43" fmla="*/ 22 h 60"/>
                <a:gd name="T44" fmla="*/ 26 w 34"/>
                <a:gd name="T45" fmla="*/ 10 h 60"/>
                <a:gd name="T46" fmla="*/ 22 w 34"/>
                <a:gd name="T47" fmla="*/ 6 h 60"/>
                <a:gd name="T48" fmla="*/ 20 w 34"/>
                <a:gd name="T49" fmla="*/ 2 h 60"/>
                <a:gd name="T50" fmla="*/ 14 w 34"/>
                <a:gd name="T51" fmla="*/ 0 h 60"/>
                <a:gd name="T52" fmla="*/ 10 w 34"/>
                <a:gd name="T53" fmla="*/ 2 h 60"/>
                <a:gd name="T54" fmla="*/ 10 w 34"/>
                <a:gd name="T55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4" h="60">
                  <a:moveTo>
                    <a:pt x="10" y="2"/>
                  </a:moveTo>
                  <a:lnTo>
                    <a:pt x="10" y="2"/>
                  </a:lnTo>
                  <a:lnTo>
                    <a:pt x="6" y="4"/>
                  </a:lnTo>
                  <a:lnTo>
                    <a:pt x="2" y="8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2" y="30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6" y="44"/>
                  </a:lnTo>
                  <a:lnTo>
                    <a:pt x="10" y="50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22" y="60"/>
                  </a:lnTo>
                  <a:lnTo>
                    <a:pt x="24" y="58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2" y="48"/>
                  </a:lnTo>
                  <a:lnTo>
                    <a:pt x="34" y="44"/>
                  </a:lnTo>
                  <a:lnTo>
                    <a:pt x="32" y="32"/>
                  </a:lnTo>
                  <a:lnTo>
                    <a:pt x="32" y="32"/>
                  </a:lnTo>
                  <a:lnTo>
                    <a:pt x="30" y="22"/>
                  </a:lnTo>
                  <a:lnTo>
                    <a:pt x="26" y="10"/>
                  </a:lnTo>
                  <a:lnTo>
                    <a:pt x="22" y="6"/>
                  </a:lnTo>
                  <a:lnTo>
                    <a:pt x="20" y="2"/>
                  </a:lnTo>
                  <a:lnTo>
                    <a:pt x="14" y="0"/>
                  </a:lnTo>
                  <a:lnTo>
                    <a:pt x="10" y="2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0" name="Freeform 341"/>
            <p:cNvSpPr>
              <a:spLocks/>
            </p:cNvSpPr>
            <p:nvPr/>
          </p:nvSpPr>
          <p:spPr bwMode="auto">
            <a:xfrm>
              <a:off x="3151" y="2159"/>
              <a:ext cx="18" cy="32"/>
            </a:xfrm>
            <a:custGeom>
              <a:avLst/>
              <a:gdLst>
                <a:gd name="T0" fmla="*/ 4 w 18"/>
                <a:gd name="T1" fmla="*/ 20 h 32"/>
                <a:gd name="T2" fmla="*/ 4 w 18"/>
                <a:gd name="T3" fmla="*/ 20 h 32"/>
                <a:gd name="T4" fmla="*/ 4 w 18"/>
                <a:gd name="T5" fmla="*/ 24 h 32"/>
                <a:gd name="T6" fmla="*/ 6 w 18"/>
                <a:gd name="T7" fmla="*/ 28 h 32"/>
                <a:gd name="T8" fmla="*/ 8 w 18"/>
                <a:gd name="T9" fmla="*/ 30 h 32"/>
                <a:gd name="T10" fmla="*/ 12 w 18"/>
                <a:gd name="T11" fmla="*/ 32 h 32"/>
                <a:gd name="T12" fmla="*/ 12 w 18"/>
                <a:gd name="T13" fmla="*/ 32 h 32"/>
                <a:gd name="T14" fmla="*/ 16 w 18"/>
                <a:gd name="T15" fmla="*/ 30 h 32"/>
                <a:gd name="T16" fmla="*/ 16 w 18"/>
                <a:gd name="T17" fmla="*/ 30 h 32"/>
                <a:gd name="T18" fmla="*/ 18 w 18"/>
                <a:gd name="T19" fmla="*/ 28 h 32"/>
                <a:gd name="T20" fmla="*/ 16 w 18"/>
                <a:gd name="T21" fmla="*/ 26 h 32"/>
                <a:gd name="T22" fmla="*/ 16 w 18"/>
                <a:gd name="T23" fmla="*/ 26 h 32"/>
                <a:gd name="T24" fmla="*/ 12 w 18"/>
                <a:gd name="T25" fmla="*/ 26 h 32"/>
                <a:gd name="T26" fmla="*/ 10 w 18"/>
                <a:gd name="T27" fmla="*/ 24 h 32"/>
                <a:gd name="T28" fmla="*/ 8 w 18"/>
                <a:gd name="T29" fmla="*/ 22 h 32"/>
                <a:gd name="T30" fmla="*/ 8 w 18"/>
                <a:gd name="T31" fmla="*/ 22 h 32"/>
                <a:gd name="T32" fmla="*/ 10 w 18"/>
                <a:gd name="T33" fmla="*/ 20 h 32"/>
                <a:gd name="T34" fmla="*/ 10 w 18"/>
                <a:gd name="T35" fmla="*/ 18 h 32"/>
                <a:gd name="T36" fmla="*/ 10 w 18"/>
                <a:gd name="T37" fmla="*/ 16 h 32"/>
                <a:gd name="T38" fmla="*/ 10 w 18"/>
                <a:gd name="T39" fmla="*/ 16 h 32"/>
                <a:gd name="T40" fmla="*/ 6 w 18"/>
                <a:gd name="T41" fmla="*/ 14 h 32"/>
                <a:gd name="T42" fmla="*/ 4 w 18"/>
                <a:gd name="T43" fmla="*/ 12 h 32"/>
                <a:gd name="T44" fmla="*/ 4 w 18"/>
                <a:gd name="T45" fmla="*/ 12 h 32"/>
                <a:gd name="T46" fmla="*/ 8 w 18"/>
                <a:gd name="T47" fmla="*/ 6 h 32"/>
                <a:gd name="T48" fmla="*/ 10 w 18"/>
                <a:gd name="T49" fmla="*/ 4 h 32"/>
                <a:gd name="T50" fmla="*/ 8 w 18"/>
                <a:gd name="T51" fmla="*/ 2 h 32"/>
                <a:gd name="T52" fmla="*/ 8 w 18"/>
                <a:gd name="T53" fmla="*/ 2 h 32"/>
                <a:gd name="T54" fmla="*/ 4 w 18"/>
                <a:gd name="T55" fmla="*/ 0 h 32"/>
                <a:gd name="T56" fmla="*/ 0 w 18"/>
                <a:gd name="T57" fmla="*/ 2 h 32"/>
                <a:gd name="T58" fmla="*/ 0 w 18"/>
                <a:gd name="T59" fmla="*/ 2 h 32"/>
                <a:gd name="T60" fmla="*/ 0 w 18"/>
                <a:gd name="T61" fmla="*/ 6 h 32"/>
                <a:gd name="T62" fmla="*/ 0 w 18"/>
                <a:gd name="T63" fmla="*/ 10 h 32"/>
                <a:gd name="T64" fmla="*/ 0 w 18"/>
                <a:gd name="T65" fmla="*/ 16 h 32"/>
                <a:gd name="T66" fmla="*/ 4 w 18"/>
                <a:gd name="T67" fmla="*/ 20 h 32"/>
                <a:gd name="T68" fmla="*/ 4 w 18"/>
                <a:gd name="T69" fmla="*/ 2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8" h="32">
                  <a:moveTo>
                    <a:pt x="4" y="20"/>
                  </a:moveTo>
                  <a:lnTo>
                    <a:pt x="4" y="20"/>
                  </a:lnTo>
                  <a:lnTo>
                    <a:pt x="4" y="24"/>
                  </a:lnTo>
                  <a:lnTo>
                    <a:pt x="6" y="28"/>
                  </a:lnTo>
                  <a:lnTo>
                    <a:pt x="8" y="30"/>
                  </a:lnTo>
                  <a:lnTo>
                    <a:pt x="12" y="32"/>
                  </a:lnTo>
                  <a:lnTo>
                    <a:pt x="12" y="32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18" y="28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2" y="26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10" y="20"/>
                  </a:lnTo>
                  <a:lnTo>
                    <a:pt x="10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8" y="6"/>
                  </a:lnTo>
                  <a:lnTo>
                    <a:pt x="10" y="4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1" name="Freeform 342"/>
            <p:cNvSpPr>
              <a:spLocks/>
            </p:cNvSpPr>
            <p:nvPr/>
          </p:nvSpPr>
          <p:spPr bwMode="auto">
            <a:xfrm>
              <a:off x="3167" y="2197"/>
              <a:ext cx="68" cy="20"/>
            </a:xfrm>
            <a:custGeom>
              <a:avLst/>
              <a:gdLst>
                <a:gd name="T0" fmla="*/ 0 w 68"/>
                <a:gd name="T1" fmla="*/ 4 h 20"/>
                <a:gd name="T2" fmla="*/ 0 w 68"/>
                <a:gd name="T3" fmla="*/ 4 h 20"/>
                <a:gd name="T4" fmla="*/ 10 w 68"/>
                <a:gd name="T5" fmla="*/ 6 h 20"/>
                <a:gd name="T6" fmla="*/ 18 w 68"/>
                <a:gd name="T7" fmla="*/ 6 h 20"/>
                <a:gd name="T8" fmla="*/ 28 w 68"/>
                <a:gd name="T9" fmla="*/ 8 h 20"/>
                <a:gd name="T10" fmla="*/ 32 w 68"/>
                <a:gd name="T11" fmla="*/ 10 h 20"/>
                <a:gd name="T12" fmla="*/ 36 w 68"/>
                <a:gd name="T13" fmla="*/ 14 h 20"/>
                <a:gd name="T14" fmla="*/ 36 w 68"/>
                <a:gd name="T15" fmla="*/ 14 h 20"/>
                <a:gd name="T16" fmla="*/ 42 w 68"/>
                <a:gd name="T17" fmla="*/ 10 h 20"/>
                <a:gd name="T18" fmla="*/ 46 w 68"/>
                <a:gd name="T19" fmla="*/ 8 h 20"/>
                <a:gd name="T20" fmla="*/ 46 w 68"/>
                <a:gd name="T21" fmla="*/ 8 h 20"/>
                <a:gd name="T22" fmla="*/ 48 w 68"/>
                <a:gd name="T23" fmla="*/ 16 h 20"/>
                <a:gd name="T24" fmla="*/ 52 w 68"/>
                <a:gd name="T25" fmla="*/ 18 h 20"/>
                <a:gd name="T26" fmla="*/ 56 w 68"/>
                <a:gd name="T27" fmla="*/ 20 h 20"/>
                <a:gd name="T28" fmla="*/ 56 w 68"/>
                <a:gd name="T29" fmla="*/ 20 h 20"/>
                <a:gd name="T30" fmla="*/ 60 w 68"/>
                <a:gd name="T31" fmla="*/ 18 h 20"/>
                <a:gd name="T32" fmla="*/ 62 w 68"/>
                <a:gd name="T33" fmla="*/ 16 h 20"/>
                <a:gd name="T34" fmla="*/ 68 w 68"/>
                <a:gd name="T35" fmla="*/ 12 h 20"/>
                <a:gd name="T36" fmla="*/ 68 w 68"/>
                <a:gd name="T37" fmla="*/ 12 h 20"/>
                <a:gd name="T38" fmla="*/ 66 w 68"/>
                <a:gd name="T39" fmla="*/ 10 h 20"/>
                <a:gd name="T40" fmla="*/ 64 w 68"/>
                <a:gd name="T41" fmla="*/ 10 h 20"/>
                <a:gd name="T42" fmla="*/ 64 w 68"/>
                <a:gd name="T43" fmla="*/ 10 h 20"/>
                <a:gd name="T44" fmla="*/ 60 w 68"/>
                <a:gd name="T45" fmla="*/ 14 h 20"/>
                <a:gd name="T46" fmla="*/ 56 w 68"/>
                <a:gd name="T47" fmla="*/ 14 h 20"/>
                <a:gd name="T48" fmla="*/ 54 w 68"/>
                <a:gd name="T49" fmla="*/ 14 h 20"/>
                <a:gd name="T50" fmla="*/ 54 w 68"/>
                <a:gd name="T51" fmla="*/ 14 h 20"/>
                <a:gd name="T52" fmla="*/ 52 w 68"/>
                <a:gd name="T53" fmla="*/ 10 h 20"/>
                <a:gd name="T54" fmla="*/ 52 w 68"/>
                <a:gd name="T55" fmla="*/ 4 h 20"/>
                <a:gd name="T56" fmla="*/ 52 w 68"/>
                <a:gd name="T57" fmla="*/ 4 h 20"/>
                <a:gd name="T58" fmla="*/ 48 w 68"/>
                <a:gd name="T59" fmla="*/ 2 h 20"/>
                <a:gd name="T60" fmla="*/ 46 w 68"/>
                <a:gd name="T61" fmla="*/ 2 h 20"/>
                <a:gd name="T62" fmla="*/ 40 w 68"/>
                <a:gd name="T63" fmla="*/ 6 h 20"/>
                <a:gd name="T64" fmla="*/ 36 w 68"/>
                <a:gd name="T65" fmla="*/ 8 h 20"/>
                <a:gd name="T66" fmla="*/ 34 w 68"/>
                <a:gd name="T67" fmla="*/ 8 h 20"/>
                <a:gd name="T68" fmla="*/ 32 w 68"/>
                <a:gd name="T69" fmla="*/ 6 h 20"/>
                <a:gd name="T70" fmla="*/ 28 w 68"/>
                <a:gd name="T71" fmla="*/ 2 h 20"/>
                <a:gd name="T72" fmla="*/ 28 w 68"/>
                <a:gd name="T73" fmla="*/ 2 h 20"/>
                <a:gd name="T74" fmla="*/ 16 w 68"/>
                <a:gd name="T75" fmla="*/ 0 h 20"/>
                <a:gd name="T76" fmla="*/ 2 w 68"/>
                <a:gd name="T77" fmla="*/ 2 h 20"/>
                <a:gd name="T78" fmla="*/ 0 w 68"/>
                <a:gd name="T79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8" h="20">
                  <a:moveTo>
                    <a:pt x="0" y="4"/>
                  </a:moveTo>
                  <a:lnTo>
                    <a:pt x="0" y="4"/>
                  </a:lnTo>
                  <a:lnTo>
                    <a:pt x="10" y="6"/>
                  </a:lnTo>
                  <a:lnTo>
                    <a:pt x="18" y="6"/>
                  </a:lnTo>
                  <a:lnTo>
                    <a:pt x="28" y="8"/>
                  </a:lnTo>
                  <a:lnTo>
                    <a:pt x="32" y="10"/>
                  </a:lnTo>
                  <a:lnTo>
                    <a:pt x="36" y="14"/>
                  </a:lnTo>
                  <a:lnTo>
                    <a:pt x="36" y="14"/>
                  </a:lnTo>
                  <a:lnTo>
                    <a:pt x="42" y="10"/>
                  </a:lnTo>
                  <a:lnTo>
                    <a:pt x="46" y="8"/>
                  </a:lnTo>
                  <a:lnTo>
                    <a:pt x="46" y="8"/>
                  </a:lnTo>
                  <a:lnTo>
                    <a:pt x="48" y="16"/>
                  </a:lnTo>
                  <a:lnTo>
                    <a:pt x="52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60" y="18"/>
                  </a:lnTo>
                  <a:lnTo>
                    <a:pt x="62" y="16"/>
                  </a:lnTo>
                  <a:lnTo>
                    <a:pt x="68" y="12"/>
                  </a:lnTo>
                  <a:lnTo>
                    <a:pt x="68" y="12"/>
                  </a:lnTo>
                  <a:lnTo>
                    <a:pt x="66" y="10"/>
                  </a:lnTo>
                  <a:lnTo>
                    <a:pt x="64" y="10"/>
                  </a:lnTo>
                  <a:lnTo>
                    <a:pt x="64" y="10"/>
                  </a:lnTo>
                  <a:lnTo>
                    <a:pt x="60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0"/>
                  </a:lnTo>
                  <a:lnTo>
                    <a:pt x="52" y="4"/>
                  </a:lnTo>
                  <a:lnTo>
                    <a:pt x="52" y="4"/>
                  </a:lnTo>
                  <a:lnTo>
                    <a:pt x="48" y="2"/>
                  </a:lnTo>
                  <a:lnTo>
                    <a:pt x="46" y="2"/>
                  </a:lnTo>
                  <a:lnTo>
                    <a:pt x="40" y="6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2" y="6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16" y="0"/>
                  </a:lnTo>
                  <a:lnTo>
                    <a:pt x="2" y="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2" name="Freeform 343"/>
            <p:cNvSpPr>
              <a:spLocks/>
            </p:cNvSpPr>
            <p:nvPr/>
          </p:nvSpPr>
          <p:spPr bwMode="auto">
            <a:xfrm>
              <a:off x="3267" y="2207"/>
              <a:ext cx="40" cy="52"/>
            </a:xfrm>
            <a:custGeom>
              <a:avLst/>
              <a:gdLst>
                <a:gd name="T0" fmla="*/ 8 w 40"/>
                <a:gd name="T1" fmla="*/ 10 h 52"/>
                <a:gd name="T2" fmla="*/ 8 w 40"/>
                <a:gd name="T3" fmla="*/ 10 h 52"/>
                <a:gd name="T4" fmla="*/ 2 w 40"/>
                <a:gd name="T5" fmla="*/ 14 h 52"/>
                <a:gd name="T6" fmla="*/ 0 w 40"/>
                <a:gd name="T7" fmla="*/ 18 h 52"/>
                <a:gd name="T8" fmla="*/ 0 w 40"/>
                <a:gd name="T9" fmla="*/ 20 h 52"/>
                <a:gd name="T10" fmla="*/ 0 w 40"/>
                <a:gd name="T11" fmla="*/ 20 h 52"/>
                <a:gd name="T12" fmla="*/ 4 w 40"/>
                <a:gd name="T13" fmla="*/ 24 h 52"/>
                <a:gd name="T14" fmla="*/ 8 w 40"/>
                <a:gd name="T15" fmla="*/ 26 h 52"/>
                <a:gd name="T16" fmla="*/ 18 w 40"/>
                <a:gd name="T17" fmla="*/ 26 h 52"/>
                <a:gd name="T18" fmla="*/ 18 w 40"/>
                <a:gd name="T19" fmla="*/ 26 h 52"/>
                <a:gd name="T20" fmla="*/ 18 w 40"/>
                <a:gd name="T21" fmla="*/ 30 h 52"/>
                <a:gd name="T22" fmla="*/ 18 w 40"/>
                <a:gd name="T23" fmla="*/ 32 h 52"/>
                <a:gd name="T24" fmla="*/ 16 w 40"/>
                <a:gd name="T25" fmla="*/ 34 h 52"/>
                <a:gd name="T26" fmla="*/ 16 w 40"/>
                <a:gd name="T27" fmla="*/ 36 h 52"/>
                <a:gd name="T28" fmla="*/ 34 w 40"/>
                <a:gd name="T29" fmla="*/ 38 h 52"/>
                <a:gd name="T30" fmla="*/ 34 w 40"/>
                <a:gd name="T31" fmla="*/ 38 h 52"/>
                <a:gd name="T32" fmla="*/ 32 w 40"/>
                <a:gd name="T33" fmla="*/ 44 h 52"/>
                <a:gd name="T34" fmla="*/ 32 w 40"/>
                <a:gd name="T35" fmla="*/ 48 h 52"/>
                <a:gd name="T36" fmla="*/ 32 w 40"/>
                <a:gd name="T37" fmla="*/ 52 h 52"/>
                <a:gd name="T38" fmla="*/ 32 w 40"/>
                <a:gd name="T39" fmla="*/ 52 h 52"/>
                <a:gd name="T40" fmla="*/ 36 w 40"/>
                <a:gd name="T41" fmla="*/ 52 h 52"/>
                <a:gd name="T42" fmla="*/ 40 w 40"/>
                <a:gd name="T43" fmla="*/ 50 h 52"/>
                <a:gd name="T44" fmla="*/ 40 w 40"/>
                <a:gd name="T45" fmla="*/ 50 h 52"/>
                <a:gd name="T46" fmla="*/ 40 w 40"/>
                <a:gd name="T47" fmla="*/ 48 h 52"/>
                <a:gd name="T48" fmla="*/ 38 w 40"/>
                <a:gd name="T49" fmla="*/ 46 h 52"/>
                <a:gd name="T50" fmla="*/ 38 w 40"/>
                <a:gd name="T51" fmla="*/ 46 h 52"/>
                <a:gd name="T52" fmla="*/ 38 w 40"/>
                <a:gd name="T53" fmla="*/ 46 h 52"/>
                <a:gd name="T54" fmla="*/ 38 w 40"/>
                <a:gd name="T55" fmla="*/ 44 h 52"/>
                <a:gd name="T56" fmla="*/ 40 w 40"/>
                <a:gd name="T57" fmla="*/ 40 h 52"/>
                <a:gd name="T58" fmla="*/ 40 w 40"/>
                <a:gd name="T59" fmla="*/ 36 h 52"/>
                <a:gd name="T60" fmla="*/ 40 w 40"/>
                <a:gd name="T61" fmla="*/ 32 h 52"/>
                <a:gd name="T62" fmla="*/ 40 w 40"/>
                <a:gd name="T63" fmla="*/ 32 h 52"/>
                <a:gd name="T64" fmla="*/ 32 w 40"/>
                <a:gd name="T65" fmla="*/ 34 h 52"/>
                <a:gd name="T66" fmla="*/ 24 w 40"/>
                <a:gd name="T67" fmla="*/ 32 h 52"/>
                <a:gd name="T68" fmla="*/ 24 w 40"/>
                <a:gd name="T69" fmla="*/ 32 h 52"/>
                <a:gd name="T70" fmla="*/ 24 w 40"/>
                <a:gd name="T71" fmla="*/ 30 h 52"/>
                <a:gd name="T72" fmla="*/ 24 w 40"/>
                <a:gd name="T73" fmla="*/ 28 h 52"/>
                <a:gd name="T74" fmla="*/ 24 w 40"/>
                <a:gd name="T75" fmla="*/ 24 h 52"/>
                <a:gd name="T76" fmla="*/ 22 w 40"/>
                <a:gd name="T77" fmla="*/ 24 h 52"/>
                <a:gd name="T78" fmla="*/ 22 w 40"/>
                <a:gd name="T79" fmla="*/ 24 h 52"/>
                <a:gd name="T80" fmla="*/ 14 w 40"/>
                <a:gd name="T81" fmla="*/ 20 h 52"/>
                <a:gd name="T82" fmla="*/ 6 w 40"/>
                <a:gd name="T83" fmla="*/ 18 h 52"/>
                <a:gd name="T84" fmla="*/ 6 w 40"/>
                <a:gd name="T85" fmla="*/ 18 h 52"/>
                <a:gd name="T86" fmla="*/ 12 w 40"/>
                <a:gd name="T87" fmla="*/ 14 h 52"/>
                <a:gd name="T88" fmla="*/ 12 w 40"/>
                <a:gd name="T89" fmla="*/ 10 h 52"/>
                <a:gd name="T90" fmla="*/ 14 w 40"/>
                <a:gd name="T91" fmla="*/ 6 h 52"/>
                <a:gd name="T92" fmla="*/ 14 w 40"/>
                <a:gd name="T93" fmla="*/ 6 h 52"/>
                <a:gd name="T94" fmla="*/ 12 w 40"/>
                <a:gd name="T95" fmla="*/ 2 h 52"/>
                <a:gd name="T96" fmla="*/ 8 w 40"/>
                <a:gd name="T97" fmla="*/ 2 h 52"/>
                <a:gd name="T98" fmla="*/ 0 w 40"/>
                <a:gd name="T99" fmla="*/ 0 h 52"/>
                <a:gd name="T100" fmla="*/ 0 w 40"/>
                <a:gd name="T101" fmla="*/ 0 h 52"/>
                <a:gd name="T102" fmla="*/ 0 w 40"/>
                <a:gd name="T103" fmla="*/ 4 h 52"/>
                <a:gd name="T104" fmla="*/ 0 w 40"/>
                <a:gd name="T105" fmla="*/ 4 h 52"/>
                <a:gd name="T106" fmla="*/ 2 w 40"/>
                <a:gd name="T107" fmla="*/ 6 h 52"/>
                <a:gd name="T108" fmla="*/ 6 w 40"/>
                <a:gd name="T109" fmla="*/ 6 h 52"/>
                <a:gd name="T110" fmla="*/ 8 w 40"/>
                <a:gd name="T111" fmla="*/ 8 h 52"/>
                <a:gd name="T112" fmla="*/ 8 w 40"/>
                <a:gd name="T113" fmla="*/ 10 h 52"/>
                <a:gd name="T114" fmla="*/ 8 w 40"/>
                <a:gd name="T115" fmla="*/ 1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0" h="52">
                  <a:moveTo>
                    <a:pt x="8" y="10"/>
                  </a:moveTo>
                  <a:lnTo>
                    <a:pt x="8" y="10"/>
                  </a:lnTo>
                  <a:lnTo>
                    <a:pt x="2" y="14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4" y="24"/>
                  </a:lnTo>
                  <a:lnTo>
                    <a:pt x="8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30"/>
                  </a:lnTo>
                  <a:lnTo>
                    <a:pt x="18" y="32"/>
                  </a:lnTo>
                  <a:lnTo>
                    <a:pt x="16" y="34"/>
                  </a:lnTo>
                  <a:lnTo>
                    <a:pt x="16" y="36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32" y="44"/>
                  </a:lnTo>
                  <a:lnTo>
                    <a:pt x="32" y="48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6" y="52"/>
                  </a:lnTo>
                  <a:lnTo>
                    <a:pt x="40" y="50"/>
                  </a:lnTo>
                  <a:lnTo>
                    <a:pt x="40" y="50"/>
                  </a:lnTo>
                  <a:lnTo>
                    <a:pt x="40" y="48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4"/>
                  </a:lnTo>
                  <a:lnTo>
                    <a:pt x="40" y="40"/>
                  </a:lnTo>
                  <a:lnTo>
                    <a:pt x="40" y="36"/>
                  </a:lnTo>
                  <a:lnTo>
                    <a:pt x="40" y="32"/>
                  </a:lnTo>
                  <a:lnTo>
                    <a:pt x="40" y="32"/>
                  </a:lnTo>
                  <a:lnTo>
                    <a:pt x="32" y="34"/>
                  </a:lnTo>
                  <a:lnTo>
                    <a:pt x="24" y="32"/>
                  </a:lnTo>
                  <a:lnTo>
                    <a:pt x="24" y="32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14" y="20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12" y="14"/>
                  </a:lnTo>
                  <a:lnTo>
                    <a:pt x="12" y="10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2" y="2"/>
                  </a:lnTo>
                  <a:lnTo>
                    <a:pt x="8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6"/>
                  </a:lnTo>
                  <a:lnTo>
                    <a:pt x="8" y="8"/>
                  </a:lnTo>
                  <a:lnTo>
                    <a:pt x="8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3" name="Freeform 344"/>
            <p:cNvSpPr>
              <a:spLocks/>
            </p:cNvSpPr>
            <p:nvPr/>
          </p:nvSpPr>
          <p:spPr bwMode="auto">
            <a:xfrm>
              <a:off x="3307" y="2077"/>
              <a:ext cx="14" cy="14"/>
            </a:xfrm>
            <a:custGeom>
              <a:avLst/>
              <a:gdLst>
                <a:gd name="T0" fmla="*/ 8 w 14"/>
                <a:gd name="T1" fmla="*/ 14 h 14"/>
                <a:gd name="T2" fmla="*/ 8 w 14"/>
                <a:gd name="T3" fmla="*/ 14 h 14"/>
                <a:gd name="T4" fmla="*/ 10 w 14"/>
                <a:gd name="T5" fmla="*/ 14 h 14"/>
                <a:gd name="T6" fmla="*/ 14 w 14"/>
                <a:gd name="T7" fmla="*/ 14 h 14"/>
                <a:gd name="T8" fmla="*/ 14 w 14"/>
                <a:gd name="T9" fmla="*/ 14 h 14"/>
                <a:gd name="T10" fmla="*/ 14 w 14"/>
                <a:gd name="T11" fmla="*/ 12 h 14"/>
                <a:gd name="T12" fmla="*/ 14 w 14"/>
                <a:gd name="T13" fmla="*/ 10 h 14"/>
                <a:gd name="T14" fmla="*/ 12 w 14"/>
                <a:gd name="T15" fmla="*/ 6 h 14"/>
                <a:gd name="T16" fmla="*/ 2 w 14"/>
                <a:gd name="T17" fmla="*/ 0 h 14"/>
                <a:gd name="T18" fmla="*/ 2 w 14"/>
                <a:gd name="T19" fmla="*/ 0 h 14"/>
                <a:gd name="T20" fmla="*/ 0 w 14"/>
                <a:gd name="T21" fmla="*/ 0 h 14"/>
                <a:gd name="T22" fmla="*/ 0 w 14"/>
                <a:gd name="T23" fmla="*/ 2 h 14"/>
                <a:gd name="T24" fmla="*/ 0 w 14"/>
                <a:gd name="T25" fmla="*/ 2 h 14"/>
                <a:gd name="T26" fmla="*/ 0 w 14"/>
                <a:gd name="T27" fmla="*/ 6 h 14"/>
                <a:gd name="T28" fmla="*/ 2 w 14"/>
                <a:gd name="T29" fmla="*/ 8 h 14"/>
                <a:gd name="T30" fmla="*/ 8 w 14"/>
                <a:gd name="T31" fmla="*/ 14 h 14"/>
                <a:gd name="T32" fmla="*/ 8 w 14"/>
                <a:gd name="T3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" h="14">
                  <a:moveTo>
                    <a:pt x="8" y="14"/>
                  </a:moveTo>
                  <a:lnTo>
                    <a:pt x="8" y="14"/>
                  </a:lnTo>
                  <a:lnTo>
                    <a:pt x="10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0"/>
                  </a:lnTo>
                  <a:lnTo>
                    <a:pt x="12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8"/>
                  </a:lnTo>
                  <a:lnTo>
                    <a:pt x="8" y="14"/>
                  </a:lnTo>
                  <a:lnTo>
                    <a:pt x="8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4" name="Freeform 345"/>
            <p:cNvSpPr>
              <a:spLocks/>
            </p:cNvSpPr>
            <p:nvPr/>
          </p:nvSpPr>
          <p:spPr bwMode="auto">
            <a:xfrm>
              <a:off x="3331" y="2101"/>
              <a:ext cx="62" cy="80"/>
            </a:xfrm>
            <a:custGeom>
              <a:avLst/>
              <a:gdLst>
                <a:gd name="T0" fmla="*/ 8 w 62"/>
                <a:gd name="T1" fmla="*/ 12 h 80"/>
                <a:gd name="T2" fmla="*/ 0 w 62"/>
                <a:gd name="T3" fmla="*/ 16 h 80"/>
                <a:gd name="T4" fmla="*/ 0 w 62"/>
                <a:gd name="T5" fmla="*/ 18 h 80"/>
                <a:gd name="T6" fmla="*/ 10 w 62"/>
                <a:gd name="T7" fmla="*/ 26 h 80"/>
                <a:gd name="T8" fmla="*/ 16 w 62"/>
                <a:gd name="T9" fmla="*/ 34 h 80"/>
                <a:gd name="T10" fmla="*/ 16 w 62"/>
                <a:gd name="T11" fmla="*/ 38 h 80"/>
                <a:gd name="T12" fmla="*/ 8 w 62"/>
                <a:gd name="T13" fmla="*/ 40 h 80"/>
                <a:gd name="T14" fmla="*/ 12 w 62"/>
                <a:gd name="T15" fmla="*/ 44 h 80"/>
                <a:gd name="T16" fmla="*/ 28 w 62"/>
                <a:gd name="T17" fmla="*/ 48 h 80"/>
                <a:gd name="T18" fmla="*/ 24 w 62"/>
                <a:gd name="T19" fmla="*/ 52 h 80"/>
                <a:gd name="T20" fmla="*/ 18 w 62"/>
                <a:gd name="T21" fmla="*/ 58 h 80"/>
                <a:gd name="T22" fmla="*/ 22 w 62"/>
                <a:gd name="T23" fmla="*/ 62 h 80"/>
                <a:gd name="T24" fmla="*/ 28 w 62"/>
                <a:gd name="T25" fmla="*/ 68 h 80"/>
                <a:gd name="T26" fmla="*/ 44 w 62"/>
                <a:gd name="T27" fmla="*/ 78 h 80"/>
                <a:gd name="T28" fmla="*/ 52 w 62"/>
                <a:gd name="T29" fmla="*/ 78 h 80"/>
                <a:gd name="T30" fmla="*/ 60 w 62"/>
                <a:gd name="T31" fmla="*/ 74 h 80"/>
                <a:gd name="T32" fmla="*/ 62 w 62"/>
                <a:gd name="T33" fmla="*/ 68 h 80"/>
                <a:gd name="T34" fmla="*/ 60 w 62"/>
                <a:gd name="T35" fmla="*/ 68 h 80"/>
                <a:gd name="T36" fmla="*/ 52 w 62"/>
                <a:gd name="T37" fmla="*/ 72 h 80"/>
                <a:gd name="T38" fmla="*/ 44 w 62"/>
                <a:gd name="T39" fmla="*/ 72 h 80"/>
                <a:gd name="T40" fmla="*/ 38 w 62"/>
                <a:gd name="T41" fmla="*/ 72 h 80"/>
                <a:gd name="T42" fmla="*/ 36 w 62"/>
                <a:gd name="T43" fmla="*/ 66 h 80"/>
                <a:gd name="T44" fmla="*/ 24 w 62"/>
                <a:gd name="T45" fmla="*/ 60 h 80"/>
                <a:gd name="T46" fmla="*/ 26 w 62"/>
                <a:gd name="T47" fmla="*/ 56 h 80"/>
                <a:gd name="T48" fmla="*/ 32 w 62"/>
                <a:gd name="T49" fmla="*/ 54 h 80"/>
                <a:gd name="T50" fmla="*/ 36 w 62"/>
                <a:gd name="T51" fmla="*/ 48 h 80"/>
                <a:gd name="T52" fmla="*/ 22 w 62"/>
                <a:gd name="T53" fmla="*/ 42 h 80"/>
                <a:gd name="T54" fmla="*/ 22 w 62"/>
                <a:gd name="T55" fmla="*/ 36 h 80"/>
                <a:gd name="T56" fmla="*/ 22 w 62"/>
                <a:gd name="T57" fmla="*/ 32 h 80"/>
                <a:gd name="T58" fmla="*/ 18 w 62"/>
                <a:gd name="T59" fmla="*/ 24 h 80"/>
                <a:gd name="T60" fmla="*/ 10 w 62"/>
                <a:gd name="T61" fmla="*/ 20 h 80"/>
                <a:gd name="T62" fmla="*/ 14 w 62"/>
                <a:gd name="T63" fmla="*/ 12 h 80"/>
                <a:gd name="T64" fmla="*/ 14 w 62"/>
                <a:gd name="T65" fmla="*/ 8 h 80"/>
                <a:gd name="T66" fmla="*/ 2 w 62"/>
                <a:gd name="T67" fmla="*/ 0 h 80"/>
                <a:gd name="T68" fmla="*/ 0 w 62"/>
                <a:gd name="T69" fmla="*/ 2 h 80"/>
                <a:gd name="T70" fmla="*/ 0 w 62"/>
                <a:gd name="T71" fmla="*/ 4 h 80"/>
                <a:gd name="T72" fmla="*/ 8 w 62"/>
                <a:gd name="T73" fmla="*/ 1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2" h="80">
                  <a:moveTo>
                    <a:pt x="8" y="12"/>
                  </a:moveTo>
                  <a:lnTo>
                    <a:pt x="8" y="12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4" y="22"/>
                  </a:lnTo>
                  <a:lnTo>
                    <a:pt x="10" y="26"/>
                  </a:lnTo>
                  <a:lnTo>
                    <a:pt x="16" y="32"/>
                  </a:lnTo>
                  <a:lnTo>
                    <a:pt x="16" y="34"/>
                  </a:lnTo>
                  <a:lnTo>
                    <a:pt x="16" y="38"/>
                  </a:lnTo>
                  <a:lnTo>
                    <a:pt x="16" y="38"/>
                  </a:lnTo>
                  <a:lnTo>
                    <a:pt x="12" y="38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12" y="44"/>
                  </a:lnTo>
                  <a:lnTo>
                    <a:pt x="16" y="46"/>
                  </a:lnTo>
                  <a:lnTo>
                    <a:pt x="28" y="48"/>
                  </a:lnTo>
                  <a:lnTo>
                    <a:pt x="28" y="48"/>
                  </a:lnTo>
                  <a:lnTo>
                    <a:pt x="24" y="52"/>
                  </a:lnTo>
                  <a:lnTo>
                    <a:pt x="20" y="54"/>
                  </a:lnTo>
                  <a:lnTo>
                    <a:pt x="18" y="58"/>
                  </a:lnTo>
                  <a:lnTo>
                    <a:pt x="18" y="60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8" y="68"/>
                  </a:lnTo>
                  <a:lnTo>
                    <a:pt x="36" y="74"/>
                  </a:lnTo>
                  <a:lnTo>
                    <a:pt x="44" y="78"/>
                  </a:lnTo>
                  <a:lnTo>
                    <a:pt x="48" y="80"/>
                  </a:lnTo>
                  <a:lnTo>
                    <a:pt x="52" y="78"/>
                  </a:lnTo>
                  <a:lnTo>
                    <a:pt x="52" y="78"/>
                  </a:lnTo>
                  <a:lnTo>
                    <a:pt x="60" y="74"/>
                  </a:lnTo>
                  <a:lnTo>
                    <a:pt x="62" y="72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0" y="68"/>
                  </a:lnTo>
                  <a:lnTo>
                    <a:pt x="56" y="68"/>
                  </a:lnTo>
                  <a:lnTo>
                    <a:pt x="52" y="72"/>
                  </a:lnTo>
                  <a:lnTo>
                    <a:pt x="52" y="72"/>
                  </a:lnTo>
                  <a:lnTo>
                    <a:pt x="44" y="72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6" y="66"/>
                  </a:lnTo>
                  <a:lnTo>
                    <a:pt x="28" y="62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0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22" y="42"/>
                  </a:lnTo>
                  <a:lnTo>
                    <a:pt x="22" y="42"/>
                  </a:lnTo>
                  <a:lnTo>
                    <a:pt x="22" y="36"/>
                  </a:lnTo>
                  <a:lnTo>
                    <a:pt x="22" y="32"/>
                  </a:lnTo>
                  <a:lnTo>
                    <a:pt x="22" y="32"/>
                  </a:lnTo>
                  <a:lnTo>
                    <a:pt x="20" y="28"/>
                  </a:lnTo>
                  <a:lnTo>
                    <a:pt x="18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4" y="16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4" y="8"/>
                  </a:lnTo>
                  <a:lnTo>
                    <a:pt x="10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4" y="8"/>
                  </a:lnTo>
                  <a:lnTo>
                    <a:pt x="8" y="12"/>
                  </a:lnTo>
                  <a:lnTo>
                    <a:pt x="8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5" name="Freeform 346"/>
            <p:cNvSpPr>
              <a:spLocks/>
            </p:cNvSpPr>
            <p:nvPr/>
          </p:nvSpPr>
          <p:spPr bwMode="auto">
            <a:xfrm>
              <a:off x="3365" y="2125"/>
              <a:ext cx="32" cy="28"/>
            </a:xfrm>
            <a:custGeom>
              <a:avLst/>
              <a:gdLst>
                <a:gd name="T0" fmla="*/ 4 w 32"/>
                <a:gd name="T1" fmla="*/ 14 h 28"/>
                <a:gd name="T2" fmla="*/ 12 w 32"/>
                <a:gd name="T3" fmla="*/ 16 h 28"/>
                <a:gd name="T4" fmla="*/ 12 w 32"/>
                <a:gd name="T5" fmla="*/ 16 h 28"/>
                <a:gd name="T6" fmla="*/ 14 w 32"/>
                <a:gd name="T7" fmla="*/ 22 h 28"/>
                <a:gd name="T8" fmla="*/ 16 w 32"/>
                <a:gd name="T9" fmla="*/ 28 h 28"/>
                <a:gd name="T10" fmla="*/ 16 w 32"/>
                <a:gd name="T11" fmla="*/ 28 h 28"/>
                <a:gd name="T12" fmla="*/ 20 w 32"/>
                <a:gd name="T13" fmla="*/ 28 h 28"/>
                <a:gd name="T14" fmla="*/ 26 w 32"/>
                <a:gd name="T15" fmla="*/ 24 h 28"/>
                <a:gd name="T16" fmla="*/ 32 w 32"/>
                <a:gd name="T17" fmla="*/ 20 h 28"/>
                <a:gd name="T18" fmla="*/ 32 w 32"/>
                <a:gd name="T19" fmla="*/ 20 h 28"/>
                <a:gd name="T20" fmla="*/ 28 w 32"/>
                <a:gd name="T21" fmla="*/ 18 h 28"/>
                <a:gd name="T22" fmla="*/ 26 w 32"/>
                <a:gd name="T23" fmla="*/ 20 h 28"/>
                <a:gd name="T24" fmla="*/ 22 w 32"/>
                <a:gd name="T25" fmla="*/ 22 h 28"/>
                <a:gd name="T26" fmla="*/ 22 w 32"/>
                <a:gd name="T27" fmla="*/ 22 h 28"/>
                <a:gd name="T28" fmla="*/ 20 w 32"/>
                <a:gd name="T29" fmla="*/ 18 h 28"/>
                <a:gd name="T30" fmla="*/ 20 w 32"/>
                <a:gd name="T31" fmla="*/ 16 h 28"/>
                <a:gd name="T32" fmla="*/ 20 w 32"/>
                <a:gd name="T33" fmla="*/ 14 h 28"/>
                <a:gd name="T34" fmla="*/ 18 w 32"/>
                <a:gd name="T35" fmla="*/ 10 h 28"/>
                <a:gd name="T36" fmla="*/ 18 w 32"/>
                <a:gd name="T37" fmla="*/ 10 h 28"/>
                <a:gd name="T38" fmla="*/ 14 w 32"/>
                <a:gd name="T39" fmla="*/ 10 h 28"/>
                <a:gd name="T40" fmla="*/ 12 w 32"/>
                <a:gd name="T41" fmla="*/ 8 h 28"/>
                <a:gd name="T42" fmla="*/ 8 w 32"/>
                <a:gd name="T43" fmla="*/ 8 h 28"/>
                <a:gd name="T44" fmla="*/ 6 w 32"/>
                <a:gd name="T45" fmla="*/ 4 h 28"/>
                <a:gd name="T46" fmla="*/ 6 w 32"/>
                <a:gd name="T47" fmla="*/ 4 h 28"/>
                <a:gd name="T48" fmla="*/ 6 w 32"/>
                <a:gd name="T49" fmla="*/ 4 h 28"/>
                <a:gd name="T50" fmla="*/ 4 w 32"/>
                <a:gd name="T51" fmla="*/ 2 h 28"/>
                <a:gd name="T52" fmla="*/ 2 w 32"/>
                <a:gd name="T53" fmla="*/ 0 h 28"/>
                <a:gd name="T54" fmla="*/ 0 w 32"/>
                <a:gd name="T55" fmla="*/ 0 h 28"/>
                <a:gd name="T56" fmla="*/ 0 w 32"/>
                <a:gd name="T57" fmla="*/ 0 h 28"/>
                <a:gd name="T58" fmla="*/ 0 w 32"/>
                <a:gd name="T59" fmla="*/ 8 h 28"/>
                <a:gd name="T60" fmla="*/ 2 w 32"/>
                <a:gd name="T61" fmla="*/ 12 h 28"/>
                <a:gd name="T62" fmla="*/ 4 w 32"/>
                <a:gd name="T63" fmla="*/ 14 h 28"/>
                <a:gd name="T64" fmla="*/ 4 w 32"/>
                <a:gd name="T65" fmla="*/ 1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2" h="28">
                  <a:moveTo>
                    <a:pt x="4" y="14"/>
                  </a:moveTo>
                  <a:lnTo>
                    <a:pt x="12" y="16"/>
                  </a:lnTo>
                  <a:lnTo>
                    <a:pt x="12" y="16"/>
                  </a:lnTo>
                  <a:lnTo>
                    <a:pt x="14" y="22"/>
                  </a:lnTo>
                  <a:lnTo>
                    <a:pt x="16" y="28"/>
                  </a:lnTo>
                  <a:lnTo>
                    <a:pt x="16" y="28"/>
                  </a:lnTo>
                  <a:lnTo>
                    <a:pt x="20" y="28"/>
                  </a:lnTo>
                  <a:lnTo>
                    <a:pt x="26" y="24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8"/>
                  </a:lnTo>
                  <a:lnTo>
                    <a:pt x="26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0" y="18"/>
                  </a:lnTo>
                  <a:lnTo>
                    <a:pt x="20" y="16"/>
                  </a:lnTo>
                  <a:lnTo>
                    <a:pt x="20" y="14"/>
                  </a:lnTo>
                  <a:lnTo>
                    <a:pt x="18" y="10"/>
                  </a:lnTo>
                  <a:lnTo>
                    <a:pt x="18" y="10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8" y="8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"/>
                  </a:lnTo>
                  <a:lnTo>
                    <a:pt x="2" y="12"/>
                  </a:lnTo>
                  <a:lnTo>
                    <a:pt x="4" y="14"/>
                  </a:lnTo>
                  <a:lnTo>
                    <a:pt x="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6" name="Freeform 347"/>
            <p:cNvSpPr>
              <a:spLocks/>
            </p:cNvSpPr>
            <p:nvPr/>
          </p:nvSpPr>
          <p:spPr bwMode="auto">
            <a:xfrm>
              <a:off x="3347" y="2279"/>
              <a:ext cx="24" cy="20"/>
            </a:xfrm>
            <a:custGeom>
              <a:avLst/>
              <a:gdLst>
                <a:gd name="T0" fmla="*/ 0 w 24"/>
                <a:gd name="T1" fmla="*/ 6 h 20"/>
                <a:gd name="T2" fmla="*/ 10 w 24"/>
                <a:gd name="T3" fmla="*/ 10 h 20"/>
                <a:gd name="T4" fmla="*/ 10 w 24"/>
                <a:gd name="T5" fmla="*/ 10 h 20"/>
                <a:gd name="T6" fmla="*/ 10 w 24"/>
                <a:gd name="T7" fmla="*/ 14 h 20"/>
                <a:gd name="T8" fmla="*/ 10 w 24"/>
                <a:gd name="T9" fmla="*/ 16 h 20"/>
                <a:gd name="T10" fmla="*/ 14 w 24"/>
                <a:gd name="T11" fmla="*/ 20 h 20"/>
                <a:gd name="T12" fmla="*/ 18 w 24"/>
                <a:gd name="T13" fmla="*/ 20 h 20"/>
                <a:gd name="T14" fmla="*/ 18 w 24"/>
                <a:gd name="T15" fmla="*/ 20 h 20"/>
                <a:gd name="T16" fmla="*/ 22 w 24"/>
                <a:gd name="T17" fmla="*/ 18 h 20"/>
                <a:gd name="T18" fmla="*/ 24 w 24"/>
                <a:gd name="T19" fmla="*/ 16 h 20"/>
                <a:gd name="T20" fmla="*/ 24 w 24"/>
                <a:gd name="T21" fmla="*/ 16 h 20"/>
                <a:gd name="T22" fmla="*/ 24 w 24"/>
                <a:gd name="T23" fmla="*/ 14 h 20"/>
                <a:gd name="T24" fmla="*/ 20 w 24"/>
                <a:gd name="T25" fmla="*/ 12 h 20"/>
                <a:gd name="T26" fmla="*/ 18 w 24"/>
                <a:gd name="T27" fmla="*/ 12 h 20"/>
                <a:gd name="T28" fmla="*/ 20 w 24"/>
                <a:gd name="T29" fmla="*/ 8 h 20"/>
                <a:gd name="T30" fmla="*/ 20 w 24"/>
                <a:gd name="T31" fmla="*/ 8 h 20"/>
                <a:gd name="T32" fmla="*/ 16 w 24"/>
                <a:gd name="T33" fmla="*/ 6 h 20"/>
                <a:gd name="T34" fmla="*/ 12 w 24"/>
                <a:gd name="T35" fmla="*/ 4 h 20"/>
                <a:gd name="T36" fmla="*/ 4 w 24"/>
                <a:gd name="T37" fmla="*/ 0 h 20"/>
                <a:gd name="T38" fmla="*/ 4 w 24"/>
                <a:gd name="T39" fmla="*/ 0 h 20"/>
                <a:gd name="T40" fmla="*/ 0 w 24"/>
                <a:gd name="T41" fmla="*/ 0 h 20"/>
                <a:gd name="T42" fmla="*/ 0 w 24"/>
                <a:gd name="T43" fmla="*/ 2 h 20"/>
                <a:gd name="T44" fmla="*/ 0 w 24"/>
                <a:gd name="T45" fmla="*/ 6 h 20"/>
                <a:gd name="T46" fmla="*/ 0 w 24"/>
                <a:gd name="T47" fmla="*/ 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4" h="20">
                  <a:moveTo>
                    <a:pt x="0" y="6"/>
                  </a:moveTo>
                  <a:lnTo>
                    <a:pt x="10" y="10"/>
                  </a:lnTo>
                  <a:lnTo>
                    <a:pt x="10" y="10"/>
                  </a:lnTo>
                  <a:lnTo>
                    <a:pt x="10" y="14"/>
                  </a:lnTo>
                  <a:lnTo>
                    <a:pt x="10" y="16"/>
                  </a:lnTo>
                  <a:lnTo>
                    <a:pt x="14" y="20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22" y="18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4" y="14"/>
                  </a:lnTo>
                  <a:lnTo>
                    <a:pt x="20" y="12"/>
                  </a:lnTo>
                  <a:lnTo>
                    <a:pt x="18" y="12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6" y="6"/>
                  </a:lnTo>
                  <a:lnTo>
                    <a:pt x="12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7" name="Freeform 348"/>
            <p:cNvSpPr>
              <a:spLocks/>
            </p:cNvSpPr>
            <p:nvPr/>
          </p:nvSpPr>
          <p:spPr bwMode="auto">
            <a:xfrm>
              <a:off x="3381" y="2303"/>
              <a:ext cx="20" cy="8"/>
            </a:xfrm>
            <a:custGeom>
              <a:avLst/>
              <a:gdLst>
                <a:gd name="T0" fmla="*/ 0 w 20"/>
                <a:gd name="T1" fmla="*/ 4 h 8"/>
                <a:gd name="T2" fmla="*/ 0 w 20"/>
                <a:gd name="T3" fmla="*/ 4 h 8"/>
                <a:gd name="T4" fmla="*/ 10 w 20"/>
                <a:gd name="T5" fmla="*/ 6 h 8"/>
                <a:gd name="T6" fmla="*/ 16 w 20"/>
                <a:gd name="T7" fmla="*/ 8 h 8"/>
                <a:gd name="T8" fmla="*/ 20 w 20"/>
                <a:gd name="T9" fmla="*/ 6 h 8"/>
                <a:gd name="T10" fmla="*/ 20 w 20"/>
                <a:gd name="T11" fmla="*/ 6 h 8"/>
                <a:gd name="T12" fmla="*/ 20 w 20"/>
                <a:gd name="T13" fmla="*/ 2 h 8"/>
                <a:gd name="T14" fmla="*/ 20 w 20"/>
                <a:gd name="T15" fmla="*/ 2 h 8"/>
                <a:gd name="T16" fmla="*/ 18 w 20"/>
                <a:gd name="T17" fmla="*/ 2 h 8"/>
                <a:gd name="T18" fmla="*/ 18 w 20"/>
                <a:gd name="T19" fmla="*/ 2 h 8"/>
                <a:gd name="T20" fmla="*/ 12 w 20"/>
                <a:gd name="T21" fmla="*/ 2 h 8"/>
                <a:gd name="T22" fmla="*/ 8 w 20"/>
                <a:gd name="T23" fmla="*/ 0 h 8"/>
                <a:gd name="T24" fmla="*/ 2 w 20"/>
                <a:gd name="T25" fmla="*/ 0 h 8"/>
                <a:gd name="T26" fmla="*/ 0 w 20"/>
                <a:gd name="T27" fmla="*/ 2 h 8"/>
                <a:gd name="T28" fmla="*/ 0 w 20"/>
                <a:gd name="T29" fmla="*/ 4 h 8"/>
                <a:gd name="T30" fmla="*/ 0 w 20"/>
                <a:gd name="T31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0" h="8">
                  <a:moveTo>
                    <a:pt x="0" y="4"/>
                  </a:moveTo>
                  <a:lnTo>
                    <a:pt x="0" y="4"/>
                  </a:lnTo>
                  <a:lnTo>
                    <a:pt x="10" y="6"/>
                  </a:lnTo>
                  <a:lnTo>
                    <a:pt x="16" y="8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20" y="2"/>
                  </a:lnTo>
                  <a:lnTo>
                    <a:pt x="20" y="2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2" y="2"/>
                  </a:lnTo>
                  <a:lnTo>
                    <a:pt x="8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346" name="Picture 250" descr="C:\Users\radoslav.pekny\AppData\Local\Microsoft\Windows\Temporary Internet Files\Content.IE5\07SYGYF7\MC9004413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948" y="492164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2311" y="6317183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66" name="Obdélník 265"/>
          <p:cNvSpPr/>
          <p:nvPr/>
        </p:nvSpPr>
        <p:spPr>
          <a:xfrm>
            <a:off x="906017" y="3414473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7" name="Obdélník 266"/>
          <p:cNvSpPr/>
          <p:nvPr/>
        </p:nvSpPr>
        <p:spPr>
          <a:xfrm>
            <a:off x="4366320" y="356970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/>
          </a:p>
        </p:txBody>
      </p:sp>
      <p:sp>
        <p:nvSpPr>
          <p:cNvPr id="268" name="Obdélník 267"/>
          <p:cNvSpPr/>
          <p:nvPr/>
        </p:nvSpPr>
        <p:spPr>
          <a:xfrm>
            <a:off x="6889056" y="232938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9" name="Obdélník 268"/>
          <p:cNvSpPr/>
          <p:nvPr/>
        </p:nvSpPr>
        <p:spPr>
          <a:xfrm>
            <a:off x="7030077" y="6294165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0" name="Obdélník 269"/>
          <p:cNvSpPr/>
          <p:nvPr/>
        </p:nvSpPr>
        <p:spPr>
          <a:xfrm>
            <a:off x="3856861" y="435275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1" name="Obdélník 270"/>
          <p:cNvSpPr/>
          <p:nvPr/>
        </p:nvSpPr>
        <p:spPr>
          <a:xfrm>
            <a:off x="3861798" y="6361328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/>
          </a:p>
        </p:txBody>
      </p:sp>
      <p:pic>
        <p:nvPicPr>
          <p:cNvPr id="4453" name="Picture 357" descr="C:\Users\radoslav.pekny\AppData\Local\Microsoft\Windows\Temporary Internet Files\Content.IE5\07SYGYF7\MP90040670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7173" y="2989296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2" name="Obdélník 271"/>
          <p:cNvSpPr/>
          <p:nvPr/>
        </p:nvSpPr>
        <p:spPr>
          <a:xfrm>
            <a:off x="254861" y="2710495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/>
          </a:p>
        </p:txBody>
      </p:sp>
      <p:pic>
        <p:nvPicPr>
          <p:cNvPr id="5123" name="Picture 3" descr="C:\Users\radoslav.pekny\AppData\Local\Microsoft\Windows\Temporary Internet Files\Content.IE5\4FHQ82KX\MC900441409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74607" y="4569370"/>
            <a:ext cx="2933810" cy="169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2328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radoslav.pekny\AppData\Local\Microsoft\Windows\Temporary Internet Files\Content.IE5\4FHQ82KX\MP900401259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8607"/>
            <a:ext cx="9144000" cy="66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44" name="Picture 248" descr="C:\Users\radoslav.pekny\AppData\Local\Microsoft\Windows\Temporary Internet Files\Content.IE5\07SYGYF7\MC90035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5993" y="3102708"/>
            <a:ext cx="2466286" cy="269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45" name="Picture 249" descr="C:\Users\radoslav.pekny\AppData\Local\Microsoft\Windows\Temporary Internet Files\Content.IE5\4FHQ82KX\MC900057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3886" y="3797482"/>
            <a:ext cx="1401254" cy="292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48" name="Picture 252" descr="C:\Users\radoslav.pekny\AppData\Local\Microsoft\Windows\Temporary Internet Files\Content.IE5\1K96YH8U\MC900337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401" y="1707616"/>
            <a:ext cx="2293982" cy="108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49" name="Picture 353" descr="C:\Users\radoslav.pekny\AppData\Local\Microsoft\Windows\Temporary Internet Files\Content.IE5\4FHQ82KX\MC900441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833454" y="2187561"/>
            <a:ext cx="1606504" cy="145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55" name="Picture 359" descr="C:\Users\radoslav.pekny\AppData\Local\Microsoft\Windows\Temporary Internet Files\Content.IE5\1K96YH8U\MP9004392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6272" y="4753981"/>
            <a:ext cx="2710962" cy="180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378" name="TextovéPole 4377"/>
          <p:cNvSpPr txBox="1"/>
          <p:nvPr/>
        </p:nvSpPr>
        <p:spPr>
          <a:xfrm>
            <a:off x="1654525" y="104729"/>
            <a:ext cx="5155283" cy="15696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Pojmenuj živočichy na obrázku. Které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z těchto živočichů v zimě </a:t>
            </a:r>
          </a:p>
          <a:p>
            <a:r>
              <a:rPr lang="cs-CZ" sz="2400" b="1" dirty="0" smtClean="0"/>
              <a:t>   při procházce přírodou neuvidíme?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Škrtni rámeček.</a:t>
            </a:r>
            <a:endParaRPr lang="cs-CZ" sz="2400" b="1" dirty="0"/>
          </a:p>
        </p:txBody>
      </p:sp>
      <p:pic>
        <p:nvPicPr>
          <p:cNvPr id="4456" name="Picture 360" descr="C:\Users\radoslav.pekny\AppData\Local\Microsoft\Windows\Temporary Internet Files\Content.IE5\07SYGYF7\MC9000526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638936" y="1950298"/>
            <a:ext cx="1593230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278" name="Group 256"/>
          <p:cNvGrpSpPr>
            <a:grpSpLocks noChangeAspect="1"/>
          </p:cNvGrpSpPr>
          <p:nvPr/>
        </p:nvGrpSpPr>
        <p:grpSpPr bwMode="auto">
          <a:xfrm flipH="1">
            <a:off x="6328068" y="202165"/>
            <a:ext cx="2643002" cy="2318706"/>
            <a:chOff x="2299" y="1763"/>
            <a:chExt cx="1162" cy="794"/>
          </a:xfrm>
        </p:grpSpPr>
        <p:sp>
          <p:nvSpPr>
            <p:cNvPr id="4279" name="AutoShape 255"/>
            <p:cNvSpPr>
              <a:spLocks noChangeAspect="1" noChangeArrowheads="1" noTextEdit="1"/>
            </p:cNvSpPr>
            <p:nvPr/>
          </p:nvSpPr>
          <p:spPr bwMode="auto">
            <a:xfrm>
              <a:off x="2299" y="1763"/>
              <a:ext cx="1162" cy="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1" name="Freeform 258"/>
            <p:cNvSpPr>
              <a:spLocks/>
            </p:cNvSpPr>
            <p:nvPr/>
          </p:nvSpPr>
          <p:spPr bwMode="auto">
            <a:xfrm>
              <a:off x="2941" y="2367"/>
              <a:ext cx="64" cy="162"/>
            </a:xfrm>
            <a:custGeom>
              <a:avLst/>
              <a:gdLst>
                <a:gd name="T0" fmla="*/ 8 w 64"/>
                <a:gd name="T1" fmla="*/ 0 h 162"/>
                <a:gd name="T2" fmla="*/ 0 w 64"/>
                <a:gd name="T3" fmla="*/ 130 h 162"/>
                <a:gd name="T4" fmla="*/ 0 w 64"/>
                <a:gd name="T5" fmla="*/ 130 h 162"/>
                <a:gd name="T6" fmla="*/ 12 w 64"/>
                <a:gd name="T7" fmla="*/ 134 h 162"/>
                <a:gd name="T8" fmla="*/ 30 w 64"/>
                <a:gd name="T9" fmla="*/ 140 h 162"/>
                <a:gd name="T10" fmla="*/ 30 w 64"/>
                <a:gd name="T11" fmla="*/ 140 h 162"/>
                <a:gd name="T12" fmla="*/ 34 w 64"/>
                <a:gd name="T13" fmla="*/ 146 h 162"/>
                <a:gd name="T14" fmla="*/ 38 w 64"/>
                <a:gd name="T15" fmla="*/ 152 h 162"/>
                <a:gd name="T16" fmla="*/ 42 w 64"/>
                <a:gd name="T17" fmla="*/ 156 h 162"/>
                <a:gd name="T18" fmla="*/ 44 w 64"/>
                <a:gd name="T19" fmla="*/ 158 h 162"/>
                <a:gd name="T20" fmla="*/ 48 w 64"/>
                <a:gd name="T21" fmla="*/ 158 h 162"/>
                <a:gd name="T22" fmla="*/ 48 w 64"/>
                <a:gd name="T23" fmla="*/ 158 h 162"/>
                <a:gd name="T24" fmla="*/ 50 w 64"/>
                <a:gd name="T25" fmla="*/ 158 h 162"/>
                <a:gd name="T26" fmla="*/ 54 w 64"/>
                <a:gd name="T27" fmla="*/ 160 h 162"/>
                <a:gd name="T28" fmla="*/ 58 w 64"/>
                <a:gd name="T29" fmla="*/ 162 h 162"/>
                <a:gd name="T30" fmla="*/ 60 w 64"/>
                <a:gd name="T31" fmla="*/ 162 h 162"/>
                <a:gd name="T32" fmla="*/ 62 w 64"/>
                <a:gd name="T33" fmla="*/ 160 h 162"/>
                <a:gd name="T34" fmla="*/ 64 w 64"/>
                <a:gd name="T35" fmla="*/ 148 h 162"/>
                <a:gd name="T36" fmla="*/ 64 w 64"/>
                <a:gd name="T37" fmla="*/ 148 h 162"/>
                <a:gd name="T38" fmla="*/ 64 w 64"/>
                <a:gd name="T39" fmla="*/ 126 h 162"/>
                <a:gd name="T40" fmla="*/ 62 w 64"/>
                <a:gd name="T41" fmla="*/ 102 h 162"/>
                <a:gd name="T42" fmla="*/ 60 w 64"/>
                <a:gd name="T43" fmla="*/ 74 h 162"/>
                <a:gd name="T44" fmla="*/ 60 w 64"/>
                <a:gd name="T45" fmla="*/ 74 h 162"/>
                <a:gd name="T46" fmla="*/ 52 w 64"/>
                <a:gd name="T47" fmla="*/ 70 h 162"/>
                <a:gd name="T48" fmla="*/ 34 w 64"/>
                <a:gd name="T49" fmla="*/ 50 h 162"/>
                <a:gd name="T50" fmla="*/ 34 w 64"/>
                <a:gd name="T51" fmla="*/ 50 h 162"/>
                <a:gd name="T52" fmla="*/ 28 w 64"/>
                <a:gd name="T53" fmla="*/ 40 h 162"/>
                <a:gd name="T54" fmla="*/ 18 w 64"/>
                <a:gd name="T55" fmla="*/ 22 h 162"/>
                <a:gd name="T56" fmla="*/ 8 w 64"/>
                <a:gd name="T57" fmla="*/ 0 h 162"/>
                <a:gd name="T58" fmla="*/ 8 w 64"/>
                <a:gd name="T59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4" h="162">
                  <a:moveTo>
                    <a:pt x="8" y="0"/>
                  </a:moveTo>
                  <a:lnTo>
                    <a:pt x="0" y="130"/>
                  </a:lnTo>
                  <a:lnTo>
                    <a:pt x="0" y="130"/>
                  </a:lnTo>
                  <a:lnTo>
                    <a:pt x="12" y="134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4" y="146"/>
                  </a:lnTo>
                  <a:lnTo>
                    <a:pt x="38" y="152"/>
                  </a:lnTo>
                  <a:lnTo>
                    <a:pt x="42" y="156"/>
                  </a:lnTo>
                  <a:lnTo>
                    <a:pt x="44" y="158"/>
                  </a:lnTo>
                  <a:lnTo>
                    <a:pt x="48" y="158"/>
                  </a:lnTo>
                  <a:lnTo>
                    <a:pt x="48" y="158"/>
                  </a:lnTo>
                  <a:lnTo>
                    <a:pt x="50" y="158"/>
                  </a:lnTo>
                  <a:lnTo>
                    <a:pt x="54" y="160"/>
                  </a:lnTo>
                  <a:lnTo>
                    <a:pt x="58" y="162"/>
                  </a:lnTo>
                  <a:lnTo>
                    <a:pt x="60" y="162"/>
                  </a:lnTo>
                  <a:lnTo>
                    <a:pt x="62" y="160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4" y="126"/>
                  </a:lnTo>
                  <a:lnTo>
                    <a:pt x="62" y="102"/>
                  </a:lnTo>
                  <a:lnTo>
                    <a:pt x="60" y="74"/>
                  </a:lnTo>
                  <a:lnTo>
                    <a:pt x="60" y="74"/>
                  </a:lnTo>
                  <a:lnTo>
                    <a:pt x="52" y="70"/>
                  </a:lnTo>
                  <a:lnTo>
                    <a:pt x="34" y="50"/>
                  </a:lnTo>
                  <a:lnTo>
                    <a:pt x="34" y="50"/>
                  </a:lnTo>
                  <a:lnTo>
                    <a:pt x="28" y="40"/>
                  </a:lnTo>
                  <a:lnTo>
                    <a:pt x="18" y="2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2" name="Freeform 259"/>
            <p:cNvSpPr>
              <a:spLocks/>
            </p:cNvSpPr>
            <p:nvPr/>
          </p:nvSpPr>
          <p:spPr bwMode="auto">
            <a:xfrm>
              <a:off x="2387" y="2359"/>
              <a:ext cx="278" cy="188"/>
            </a:xfrm>
            <a:custGeom>
              <a:avLst/>
              <a:gdLst>
                <a:gd name="T0" fmla="*/ 6 w 278"/>
                <a:gd name="T1" fmla="*/ 112 h 188"/>
                <a:gd name="T2" fmla="*/ 6 w 278"/>
                <a:gd name="T3" fmla="*/ 112 h 188"/>
                <a:gd name="T4" fmla="*/ 2 w 278"/>
                <a:gd name="T5" fmla="*/ 136 h 188"/>
                <a:gd name="T6" fmla="*/ 0 w 278"/>
                <a:gd name="T7" fmla="*/ 152 h 188"/>
                <a:gd name="T8" fmla="*/ 0 w 278"/>
                <a:gd name="T9" fmla="*/ 158 h 188"/>
                <a:gd name="T10" fmla="*/ 2 w 278"/>
                <a:gd name="T11" fmla="*/ 160 h 188"/>
                <a:gd name="T12" fmla="*/ 2 w 278"/>
                <a:gd name="T13" fmla="*/ 160 h 188"/>
                <a:gd name="T14" fmla="*/ 4 w 278"/>
                <a:gd name="T15" fmla="*/ 160 h 188"/>
                <a:gd name="T16" fmla="*/ 6 w 278"/>
                <a:gd name="T17" fmla="*/ 158 h 188"/>
                <a:gd name="T18" fmla="*/ 10 w 278"/>
                <a:gd name="T19" fmla="*/ 154 h 188"/>
                <a:gd name="T20" fmla="*/ 12 w 278"/>
                <a:gd name="T21" fmla="*/ 152 h 188"/>
                <a:gd name="T22" fmla="*/ 16 w 278"/>
                <a:gd name="T23" fmla="*/ 152 h 188"/>
                <a:gd name="T24" fmla="*/ 24 w 278"/>
                <a:gd name="T25" fmla="*/ 156 h 188"/>
                <a:gd name="T26" fmla="*/ 32 w 278"/>
                <a:gd name="T27" fmla="*/ 160 h 188"/>
                <a:gd name="T28" fmla="*/ 32 w 278"/>
                <a:gd name="T29" fmla="*/ 160 h 188"/>
                <a:gd name="T30" fmla="*/ 50 w 278"/>
                <a:gd name="T31" fmla="*/ 174 h 188"/>
                <a:gd name="T32" fmla="*/ 66 w 278"/>
                <a:gd name="T33" fmla="*/ 184 h 188"/>
                <a:gd name="T34" fmla="*/ 72 w 278"/>
                <a:gd name="T35" fmla="*/ 188 h 188"/>
                <a:gd name="T36" fmla="*/ 80 w 278"/>
                <a:gd name="T37" fmla="*/ 188 h 188"/>
                <a:gd name="T38" fmla="*/ 86 w 278"/>
                <a:gd name="T39" fmla="*/ 186 h 188"/>
                <a:gd name="T40" fmla="*/ 94 w 278"/>
                <a:gd name="T41" fmla="*/ 180 h 188"/>
                <a:gd name="T42" fmla="*/ 94 w 278"/>
                <a:gd name="T43" fmla="*/ 180 h 188"/>
                <a:gd name="T44" fmla="*/ 120 w 278"/>
                <a:gd name="T45" fmla="*/ 152 h 188"/>
                <a:gd name="T46" fmla="*/ 132 w 278"/>
                <a:gd name="T47" fmla="*/ 138 h 188"/>
                <a:gd name="T48" fmla="*/ 132 w 278"/>
                <a:gd name="T49" fmla="*/ 138 h 188"/>
                <a:gd name="T50" fmla="*/ 184 w 278"/>
                <a:gd name="T51" fmla="*/ 162 h 188"/>
                <a:gd name="T52" fmla="*/ 184 w 278"/>
                <a:gd name="T53" fmla="*/ 162 h 188"/>
                <a:gd name="T54" fmla="*/ 196 w 278"/>
                <a:gd name="T55" fmla="*/ 170 h 188"/>
                <a:gd name="T56" fmla="*/ 202 w 278"/>
                <a:gd name="T57" fmla="*/ 170 h 188"/>
                <a:gd name="T58" fmla="*/ 212 w 278"/>
                <a:gd name="T59" fmla="*/ 166 h 188"/>
                <a:gd name="T60" fmla="*/ 212 w 278"/>
                <a:gd name="T61" fmla="*/ 166 h 188"/>
                <a:gd name="T62" fmla="*/ 230 w 278"/>
                <a:gd name="T63" fmla="*/ 154 h 188"/>
                <a:gd name="T64" fmla="*/ 238 w 278"/>
                <a:gd name="T65" fmla="*/ 148 h 188"/>
                <a:gd name="T66" fmla="*/ 248 w 278"/>
                <a:gd name="T67" fmla="*/ 138 h 188"/>
                <a:gd name="T68" fmla="*/ 248 w 278"/>
                <a:gd name="T69" fmla="*/ 138 h 188"/>
                <a:gd name="T70" fmla="*/ 256 w 278"/>
                <a:gd name="T71" fmla="*/ 124 h 188"/>
                <a:gd name="T72" fmla="*/ 266 w 278"/>
                <a:gd name="T73" fmla="*/ 104 h 188"/>
                <a:gd name="T74" fmla="*/ 278 w 278"/>
                <a:gd name="T75" fmla="*/ 78 h 188"/>
                <a:gd name="T76" fmla="*/ 236 w 278"/>
                <a:gd name="T77" fmla="*/ 116 h 188"/>
                <a:gd name="T78" fmla="*/ 234 w 278"/>
                <a:gd name="T79" fmla="*/ 62 h 188"/>
                <a:gd name="T80" fmla="*/ 202 w 278"/>
                <a:gd name="T81" fmla="*/ 108 h 188"/>
                <a:gd name="T82" fmla="*/ 198 w 278"/>
                <a:gd name="T83" fmla="*/ 88 h 188"/>
                <a:gd name="T84" fmla="*/ 172 w 278"/>
                <a:gd name="T85" fmla="*/ 110 h 188"/>
                <a:gd name="T86" fmla="*/ 168 w 278"/>
                <a:gd name="T87" fmla="*/ 90 h 188"/>
                <a:gd name="T88" fmla="*/ 150 w 278"/>
                <a:gd name="T89" fmla="*/ 106 h 188"/>
                <a:gd name="T90" fmla="*/ 144 w 278"/>
                <a:gd name="T91" fmla="*/ 30 h 188"/>
                <a:gd name="T92" fmla="*/ 122 w 278"/>
                <a:gd name="T93" fmla="*/ 94 h 188"/>
                <a:gd name="T94" fmla="*/ 100 w 278"/>
                <a:gd name="T95" fmla="*/ 0 h 188"/>
                <a:gd name="T96" fmla="*/ 50 w 278"/>
                <a:gd name="T97" fmla="*/ 2 h 188"/>
                <a:gd name="T98" fmla="*/ 20 w 278"/>
                <a:gd name="T99" fmla="*/ 48 h 188"/>
                <a:gd name="T100" fmla="*/ 6 w 278"/>
                <a:gd name="T101" fmla="*/ 112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78" h="188">
                  <a:moveTo>
                    <a:pt x="6" y="112"/>
                  </a:moveTo>
                  <a:lnTo>
                    <a:pt x="6" y="112"/>
                  </a:lnTo>
                  <a:lnTo>
                    <a:pt x="2" y="136"/>
                  </a:lnTo>
                  <a:lnTo>
                    <a:pt x="0" y="152"/>
                  </a:lnTo>
                  <a:lnTo>
                    <a:pt x="0" y="158"/>
                  </a:lnTo>
                  <a:lnTo>
                    <a:pt x="2" y="160"/>
                  </a:lnTo>
                  <a:lnTo>
                    <a:pt x="2" y="160"/>
                  </a:lnTo>
                  <a:lnTo>
                    <a:pt x="4" y="160"/>
                  </a:lnTo>
                  <a:lnTo>
                    <a:pt x="6" y="158"/>
                  </a:lnTo>
                  <a:lnTo>
                    <a:pt x="10" y="154"/>
                  </a:lnTo>
                  <a:lnTo>
                    <a:pt x="12" y="152"/>
                  </a:lnTo>
                  <a:lnTo>
                    <a:pt x="16" y="152"/>
                  </a:lnTo>
                  <a:lnTo>
                    <a:pt x="24" y="156"/>
                  </a:lnTo>
                  <a:lnTo>
                    <a:pt x="32" y="160"/>
                  </a:lnTo>
                  <a:lnTo>
                    <a:pt x="32" y="160"/>
                  </a:lnTo>
                  <a:lnTo>
                    <a:pt x="50" y="174"/>
                  </a:lnTo>
                  <a:lnTo>
                    <a:pt x="66" y="184"/>
                  </a:lnTo>
                  <a:lnTo>
                    <a:pt x="72" y="188"/>
                  </a:lnTo>
                  <a:lnTo>
                    <a:pt x="80" y="188"/>
                  </a:lnTo>
                  <a:lnTo>
                    <a:pt x="86" y="186"/>
                  </a:lnTo>
                  <a:lnTo>
                    <a:pt x="94" y="180"/>
                  </a:lnTo>
                  <a:lnTo>
                    <a:pt x="94" y="180"/>
                  </a:lnTo>
                  <a:lnTo>
                    <a:pt x="120" y="152"/>
                  </a:lnTo>
                  <a:lnTo>
                    <a:pt x="132" y="138"/>
                  </a:lnTo>
                  <a:lnTo>
                    <a:pt x="132" y="138"/>
                  </a:lnTo>
                  <a:lnTo>
                    <a:pt x="184" y="162"/>
                  </a:lnTo>
                  <a:lnTo>
                    <a:pt x="184" y="162"/>
                  </a:lnTo>
                  <a:lnTo>
                    <a:pt x="196" y="170"/>
                  </a:lnTo>
                  <a:lnTo>
                    <a:pt x="202" y="170"/>
                  </a:lnTo>
                  <a:lnTo>
                    <a:pt x="212" y="166"/>
                  </a:lnTo>
                  <a:lnTo>
                    <a:pt x="212" y="166"/>
                  </a:lnTo>
                  <a:lnTo>
                    <a:pt x="230" y="154"/>
                  </a:lnTo>
                  <a:lnTo>
                    <a:pt x="238" y="148"/>
                  </a:lnTo>
                  <a:lnTo>
                    <a:pt x="248" y="138"/>
                  </a:lnTo>
                  <a:lnTo>
                    <a:pt x="248" y="138"/>
                  </a:lnTo>
                  <a:lnTo>
                    <a:pt x="256" y="124"/>
                  </a:lnTo>
                  <a:lnTo>
                    <a:pt x="266" y="104"/>
                  </a:lnTo>
                  <a:lnTo>
                    <a:pt x="278" y="78"/>
                  </a:lnTo>
                  <a:lnTo>
                    <a:pt x="236" y="116"/>
                  </a:lnTo>
                  <a:lnTo>
                    <a:pt x="234" y="62"/>
                  </a:lnTo>
                  <a:lnTo>
                    <a:pt x="202" y="108"/>
                  </a:lnTo>
                  <a:lnTo>
                    <a:pt x="198" y="88"/>
                  </a:lnTo>
                  <a:lnTo>
                    <a:pt x="172" y="110"/>
                  </a:lnTo>
                  <a:lnTo>
                    <a:pt x="168" y="90"/>
                  </a:lnTo>
                  <a:lnTo>
                    <a:pt x="150" y="106"/>
                  </a:lnTo>
                  <a:lnTo>
                    <a:pt x="144" y="30"/>
                  </a:lnTo>
                  <a:lnTo>
                    <a:pt x="122" y="94"/>
                  </a:lnTo>
                  <a:lnTo>
                    <a:pt x="100" y="0"/>
                  </a:lnTo>
                  <a:lnTo>
                    <a:pt x="50" y="2"/>
                  </a:lnTo>
                  <a:lnTo>
                    <a:pt x="20" y="48"/>
                  </a:lnTo>
                  <a:lnTo>
                    <a:pt x="6" y="112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3" name="Freeform 260"/>
            <p:cNvSpPr>
              <a:spLocks/>
            </p:cNvSpPr>
            <p:nvPr/>
          </p:nvSpPr>
          <p:spPr bwMode="auto">
            <a:xfrm>
              <a:off x="2749" y="2401"/>
              <a:ext cx="86" cy="108"/>
            </a:xfrm>
            <a:custGeom>
              <a:avLst/>
              <a:gdLst>
                <a:gd name="T0" fmla="*/ 0 w 86"/>
                <a:gd name="T1" fmla="*/ 30 h 108"/>
                <a:gd name="T2" fmla="*/ 18 w 86"/>
                <a:gd name="T3" fmla="*/ 86 h 108"/>
                <a:gd name="T4" fmla="*/ 18 w 86"/>
                <a:gd name="T5" fmla="*/ 86 h 108"/>
                <a:gd name="T6" fmla="*/ 18 w 86"/>
                <a:gd name="T7" fmla="*/ 84 h 108"/>
                <a:gd name="T8" fmla="*/ 18 w 86"/>
                <a:gd name="T9" fmla="*/ 82 h 108"/>
                <a:gd name="T10" fmla="*/ 20 w 86"/>
                <a:gd name="T11" fmla="*/ 82 h 108"/>
                <a:gd name="T12" fmla="*/ 24 w 86"/>
                <a:gd name="T13" fmla="*/ 82 h 108"/>
                <a:gd name="T14" fmla="*/ 40 w 86"/>
                <a:gd name="T15" fmla="*/ 88 h 108"/>
                <a:gd name="T16" fmla="*/ 40 w 86"/>
                <a:gd name="T17" fmla="*/ 88 h 108"/>
                <a:gd name="T18" fmla="*/ 72 w 86"/>
                <a:gd name="T19" fmla="*/ 104 h 108"/>
                <a:gd name="T20" fmla="*/ 80 w 86"/>
                <a:gd name="T21" fmla="*/ 108 h 108"/>
                <a:gd name="T22" fmla="*/ 80 w 86"/>
                <a:gd name="T23" fmla="*/ 108 h 108"/>
                <a:gd name="T24" fmla="*/ 86 w 86"/>
                <a:gd name="T25" fmla="*/ 88 h 108"/>
                <a:gd name="T26" fmla="*/ 86 w 86"/>
                <a:gd name="T27" fmla="*/ 88 h 108"/>
                <a:gd name="T28" fmla="*/ 86 w 86"/>
                <a:gd name="T29" fmla="*/ 84 h 108"/>
                <a:gd name="T30" fmla="*/ 82 w 86"/>
                <a:gd name="T31" fmla="*/ 74 h 108"/>
                <a:gd name="T32" fmla="*/ 72 w 86"/>
                <a:gd name="T33" fmla="*/ 48 h 108"/>
                <a:gd name="T34" fmla="*/ 54 w 86"/>
                <a:gd name="T35" fmla="*/ 10 h 108"/>
                <a:gd name="T36" fmla="*/ 54 w 86"/>
                <a:gd name="T37" fmla="*/ 10 h 108"/>
                <a:gd name="T38" fmla="*/ 70 w 86"/>
                <a:gd name="T39" fmla="*/ 78 h 108"/>
                <a:gd name="T40" fmla="*/ 70 w 86"/>
                <a:gd name="T41" fmla="*/ 78 h 108"/>
                <a:gd name="T42" fmla="*/ 60 w 86"/>
                <a:gd name="T43" fmla="*/ 64 h 108"/>
                <a:gd name="T44" fmla="*/ 40 w 86"/>
                <a:gd name="T45" fmla="*/ 38 h 108"/>
                <a:gd name="T46" fmla="*/ 12 w 86"/>
                <a:gd name="T47" fmla="*/ 0 h 108"/>
                <a:gd name="T48" fmla="*/ 18 w 86"/>
                <a:gd name="T49" fmla="*/ 52 h 108"/>
                <a:gd name="T50" fmla="*/ 0 w 86"/>
                <a:gd name="T51" fmla="*/ 3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6" h="108">
                  <a:moveTo>
                    <a:pt x="0" y="30"/>
                  </a:moveTo>
                  <a:lnTo>
                    <a:pt x="18" y="86"/>
                  </a:lnTo>
                  <a:lnTo>
                    <a:pt x="18" y="86"/>
                  </a:lnTo>
                  <a:lnTo>
                    <a:pt x="18" y="84"/>
                  </a:lnTo>
                  <a:lnTo>
                    <a:pt x="18" y="82"/>
                  </a:lnTo>
                  <a:lnTo>
                    <a:pt x="20" y="82"/>
                  </a:lnTo>
                  <a:lnTo>
                    <a:pt x="24" y="82"/>
                  </a:lnTo>
                  <a:lnTo>
                    <a:pt x="40" y="88"/>
                  </a:lnTo>
                  <a:lnTo>
                    <a:pt x="40" y="88"/>
                  </a:lnTo>
                  <a:lnTo>
                    <a:pt x="72" y="104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6" y="88"/>
                  </a:lnTo>
                  <a:lnTo>
                    <a:pt x="86" y="88"/>
                  </a:lnTo>
                  <a:lnTo>
                    <a:pt x="86" y="84"/>
                  </a:lnTo>
                  <a:lnTo>
                    <a:pt x="82" y="74"/>
                  </a:lnTo>
                  <a:lnTo>
                    <a:pt x="72" y="48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70" y="78"/>
                  </a:lnTo>
                  <a:lnTo>
                    <a:pt x="70" y="78"/>
                  </a:lnTo>
                  <a:lnTo>
                    <a:pt x="60" y="64"/>
                  </a:lnTo>
                  <a:lnTo>
                    <a:pt x="40" y="38"/>
                  </a:lnTo>
                  <a:lnTo>
                    <a:pt x="12" y="0"/>
                  </a:lnTo>
                  <a:lnTo>
                    <a:pt x="18" y="5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4" name="Freeform 261"/>
            <p:cNvSpPr>
              <a:spLocks/>
            </p:cNvSpPr>
            <p:nvPr/>
          </p:nvSpPr>
          <p:spPr bwMode="auto">
            <a:xfrm>
              <a:off x="2841" y="2323"/>
              <a:ext cx="78" cy="176"/>
            </a:xfrm>
            <a:custGeom>
              <a:avLst/>
              <a:gdLst>
                <a:gd name="T0" fmla="*/ 26 w 78"/>
                <a:gd name="T1" fmla="*/ 44 h 176"/>
                <a:gd name="T2" fmla="*/ 0 w 78"/>
                <a:gd name="T3" fmla="*/ 130 h 176"/>
                <a:gd name="T4" fmla="*/ 26 w 78"/>
                <a:gd name="T5" fmla="*/ 172 h 176"/>
                <a:gd name="T6" fmla="*/ 40 w 78"/>
                <a:gd name="T7" fmla="*/ 150 h 176"/>
                <a:gd name="T8" fmla="*/ 46 w 78"/>
                <a:gd name="T9" fmla="*/ 176 h 176"/>
                <a:gd name="T10" fmla="*/ 60 w 78"/>
                <a:gd name="T11" fmla="*/ 104 h 176"/>
                <a:gd name="T12" fmla="*/ 78 w 78"/>
                <a:gd name="T13" fmla="*/ 0 h 176"/>
                <a:gd name="T14" fmla="*/ 40 w 78"/>
                <a:gd name="T15" fmla="*/ 78 h 176"/>
                <a:gd name="T16" fmla="*/ 26 w 78"/>
                <a:gd name="T17" fmla="*/ 4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8" h="176">
                  <a:moveTo>
                    <a:pt x="26" y="44"/>
                  </a:moveTo>
                  <a:lnTo>
                    <a:pt x="0" y="130"/>
                  </a:lnTo>
                  <a:lnTo>
                    <a:pt x="26" y="172"/>
                  </a:lnTo>
                  <a:lnTo>
                    <a:pt x="40" y="150"/>
                  </a:lnTo>
                  <a:lnTo>
                    <a:pt x="46" y="176"/>
                  </a:lnTo>
                  <a:lnTo>
                    <a:pt x="60" y="104"/>
                  </a:lnTo>
                  <a:lnTo>
                    <a:pt x="78" y="0"/>
                  </a:lnTo>
                  <a:lnTo>
                    <a:pt x="40" y="78"/>
                  </a:lnTo>
                  <a:lnTo>
                    <a:pt x="26" y="44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5" name="Freeform 262"/>
            <p:cNvSpPr>
              <a:spLocks/>
            </p:cNvSpPr>
            <p:nvPr/>
          </p:nvSpPr>
          <p:spPr bwMode="auto">
            <a:xfrm>
              <a:off x="2995" y="2351"/>
              <a:ext cx="252" cy="160"/>
            </a:xfrm>
            <a:custGeom>
              <a:avLst/>
              <a:gdLst>
                <a:gd name="T0" fmla="*/ 236 w 252"/>
                <a:gd name="T1" fmla="*/ 0 h 160"/>
                <a:gd name="T2" fmla="*/ 206 w 252"/>
                <a:gd name="T3" fmla="*/ 48 h 160"/>
                <a:gd name="T4" fmla="*/ 178 w 252"/>
                <a:gd name="T5" fmla="*/ 84 h 160"/>
                <a:gd name="T6" fmla="*/ 186 w 252"/>
                <a:gd name="T7" fmla="*/ 40 h 160"/>
                <a:gd name="T8" fmla="*/ 152 w 252"/>
                <a:gd name="T9" fmla="*/ 82 h 160"/>
                <a:gd name="T10" fmla="*/ 148 w 252"/>
                <a:gd name="T11" fmla="*/ 66 h 160"/>
                <a:gd name="T12" fmla="*/ 104 w 252"/>
                <a:gd name="T13" fmla="*/ 110 h 160"/>
                <a:gd name="T14" fmla="*/ 96 w 252"/>
                <a:gd name="T15" fmla="*/ 12 h 160"/>
                <a:gd name="T16" fmla="*/ 26 w 252"/>
                <a:gd name="T17" fmla="*/ 0 h 160"/>
                <a:gd name="T18" fmla="*/ 0 w 252"/>
                <a:gd name="T19" fmla="*/ 88 h 160"/>
                <a:gd name="T20" fmla="*/ 4 w 252"/>
                <a:gd name="T21" fmla="*/ 146 h 160"/>
                <a:gd name="T22" fmla="*/ 84 w 252"/>
                <a:gd name="T23" fmla="*/ 160 h 160"/>
                <a:gd name="T24" fmla="*/ 84 w 252"/>
                <a:gd name="T25" fmla="*/ 160 h 160"/>
                <a:gd name="T26" fmla="*/ 138 w 252"/>
                <a:gd name="T27" fmla="*/ 136 h 160"/>
                <a:gd name="T28" fmla="*/ 138 w 252"/>
                <a:gd name="T29" fmla="*/ 136 h 160"/>
                <a:gd name="T30" fmla="*/ 172 w 252"/>
                <a:gd name="T31" fmla="*/ 128 h 160"/>
                <a:gd name="T32" fmla="*/ 172 w 252"/>
                <a:gd name="T33" fmla="*/ 128 h 160"/>
                <a:gd name="T34" fmla="*/ 180 w 252"/>
                <a:gd name="T35" fmla="*/ 140 h 160"/>
                <a:gd name="T36" fmla="*/ 186 w 252"/>
                <a:gd name="T37" fmla="*/ 146 h 160"/>
                <a:gd name="T38" fmla="*/ 190 w 252"/>
                <a:gd name="T39" fmla="*/ 148 h 160"/>
                <a:gd name="T40" fmla="*/ 194 w 252"/>
                <a:gd name="T41" fmla="*/ 146 h 160"/>
                <a:gd name="T42" fmla="*/ 194 w 252"/>
                <a:gd name="T43" fmla="*/ 146 h 160"/>
                <a:gd name="T44" fmla="*/ 202 w 252"/>
                <a:gd name="T45" fmla="*/ 138 h 160"/>
                <a:gd name="T46" fmla="*/ 206 w 252"/>
                <a:gd name="T47" fmla="*/ 128 h 160"/>
                <a:gd name="T48" fmla="*/ 212 w 252"/>
                <a:gd name="T49" fmla="*/ 116 h 160"/>
                <a:gd name="T50" fmla="*/ 216 w 252"/>
                <a:gd name="T51" fmla="*/ 108 h 160"/>
                <a:gd name="T52" fmla="*/ 216 w 252"/>
                <a:gd name="T53" fmla="*/ 108 h 160"/>
                <a:gd name="T54" fmla="*/ 226 w 252"/>
                <a:gd name="T55" fmla="*/ 92 h 160"/>
                <a:gd name="T56" fmla="*/ 238 w 252"/>
                <a:gd name="T57" fmla="*/ 64 h 160"/>
                <a:gd name="T58" fmla="*/ 252 w 252"/>
                <a:gd name="T59" fmla="*/ 24 h 160"/>
                <a:gd name="T60" fmla="*/ 222 w 252"/>
                <a:gd name="T61" fmla="*/ 62 h 160"/>
                <a:gd name="T62" fmla="*/ 236 w 252"/>
                <a:gd name="T6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52" h="160">
                  <a:moveTo>
                    <a:pt x="236" y="0"/>
                  </a:moveTo>
                  <a:lnTo>
                    <a:pt x="206" y="48"/>
                  </a:lnTo>
                  <a:lnTo>
                    <a:pt x="178" y="84"/>
                  </a:lnTo>
                  <a:lnTo>
                    <a:pt x="186" y="40"/>
                  </a:lnTo>
                  <a:lnTo>
                    <a:pt x="152" y="82"/>
                  </a:lnTo>
                  <a:lnTo>
                    <a:pt x="148" y="66"/>
                  </a:lnTo>
                  <a:lnTo>
                    <a:pt x="104" y="110"/>
                  </a:lnTo>
                  <a:lnTo>
                    <a:pt x="96" y="12"/>
                  </a:lnTo>
                  <a:lnTo>
                    <a:pt x="26" y="0"/>
                  </a:lnTo>
                  <a:lnTo>
                    <a:pt x="0" y="88"/>
                  </a:lnTo>
                  <a:lnTo>
                    <a:pt x="4" y="146"/>
                  </a:lnTo>
                  <a:lnTo>
                    <a:pt x="84" y="160"/>
                  </a:lnTo>
                  <a:lnTo>
                    <a:pt x="84" y="160"/>
                  </a:lnTo>
                  <a:lnTo>
                    <a:pt x="138" y="136"/>
                  </a:lnTo>
                  <a:lnTo>
                    <a:pt x="138" y="136"/>
                  </a:lnTo>
                  <a:lnTo>
                    <a:pt x="172" y="128"/>
                  </a:lnTo>
                  <a:lnTo>
                    <a:pt x="172" y="128"/>
                  </a:lnTo>
                  <a:lnTo>
                    <a:pt x="180" y="140"/>
                  </a:lnTo>
                  <a:lnTo>
                    <a:pt x="186" y="146"/>
                  </a:lnTo>
                  <a:lnTo>
                    <a:pt x="190" y="148"/>
                  </a:lnTo>
                  <a:lnTo>
                    <a:pt x="194" y="146"/>
                  </a:lnTo>
                  <a:lnTo>
                    <a:pt x="194" y="146"/>
                  </a:lnTo>
                  <a:lnTo>
                    <a:pt x="202" y="138"/>
                  </a:lnTo>
                  <a:lnTo>
                    <a:pt x="206" y="128"/>
                  </a:lnTo>
                  <a:lnTo>
                    <a:pt x="212" y="116"/>
                  </a:lnTo>
                  <a:lnTo>
                    <a:pt x="216" y="108"/>
                  </a:lnTo>
                  <a:lnTo>
                    <a:pt x="216" y="108"/>
                  </a:lnTo>
                  <a:lnTo>
                    <a:pt x="226" y="92"/>
                  </a:lnTo>
                  <a:lnTo>
                    <a:pt x="238" y="64"/>
                  </a:lnTo>
                  <a:lnTo>
                    <a:pt x="252" y="24"/>
                  </a:lnTo>
                  <a:lnTo>
                    <a:pt x="222" y="62"/>
                  </a:lnTo>
                  <a:lnTo>
                    <a:pt x="236" y="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6" name="Freeform 263"/>
            <p:cNvSpPr>
              <a:spLocks/>
            </p:cNvSpPr>
            <p:nvPr/>
          </p:nvSpPr>
          <p:spPr bwMode="auto">
            <a:xfrm>
              <a:off x="2335" y="1893"/>
              <a:ext cx="1122" cy="628"/>
            </a:xfrm>
            <a:custGeom>
              <a:avLst/>
              <a:gdLst>
                <a:gd name="T0" fmla="*/ 756 w 1122"/>
                <a:gd name="T1" fmla="*/ 80 h 628"/>
                <a:gd name="T2" fmla="*/ 714 w 1122"/>
                <a:gd name="T3" fmla="*/ 44 h 628"/>
                <a:gd name="T4" fmla="*/ 664 w 1122"/>
                <a:gd name="T5" fmla="*/ 12 h 628"/>
                <a:gd name="T6" fmla="*/ 630 w 1122"/>
                <a:gd name="T7" fmla="*/ 28 h 628"/>
                <a:gd name="T8" fmla="*/ 566 w 1122"/>
                <a:gd name="T9" fmla="*/ 36 h 628"/>
                <a:gd name="T10" fmla="*/ 440 w 1122"/>
                <a:gd name="T11" fmla="*/ 20 h 628"/>
                <a:gd name="T12" fmla="*/ 230 w 1122"/>
                <a:gd name="T13" fmla="*/ 2 h 628"/>
                <a:gd name="T14" fmla="*/ 104 w 1122"/>
                <a:gd name="T15" fmla="*/ 60 h 628"/>
                <a:gd name="T16" fmla="*/ 44 w 1122"/>
                <a:gd name="T17" fmla="*/ 164 h 628"/>
                <a:gd name="T18" fmla="*/ 36 w 1122"/>
                <a:gd name="T19" fmla="*/ 226 h 628"/>
                <a:gd name="T20" fmla="*/ 12 w 1122"/>
                <a:gd name="T21" fmla="*/ 326 h 628"/>
                <a:gd name="T22" fmla="*/ 10 w 1122"/>
                <a:gd name="T23" fmla="*/ 380 h 628"/>
                <a:gd name="T24" fmla="*/ 24 w 1122"/>
                <a:gd name="T25" fmla="*/ 434 h 628"/>
                <a:gd name="T26" fmla="*/ 44 w 1122"/>
                <a:gd name="T27" fmla="*/ 486 h 628"/>
                <a:gd name="T28" fmla="*/ 12 w 1122"/>
                <a:gd name="T29" fmla="*/ 502 h 628"/>
                <a:gd name="T30" fmla="*/ 46 w 1122"/>
                <a:gd name="T31" fmla="*/ 596 h 628"/>
                <a:gd name="T32" fmla="*/ 50 w 1122"/>
                <a:gd name="T33" fmla="*/ 536 h 628"/>
                <a:gd name="T34" fmla="*/ 108 w 1122"/>
                <a:gd name="T35" fmla="*/ 610 h 628"/>
                <a:gd name="T36" fmla="*/ 136 w 1122"/>
                <a:gd name="T37" fmla="*/ 620 h 628"/>
                <a:gd name="T38" fmla="*/ 154 w 1122"/>
                <a:gd name="T39" fmla="*/ 492 h 628"/>
                <a:gd name="T40" fmla="*/ 198 w 1122"/>
                <a:gd name="T41" fmla="*/ 500 h 628"/>
                <a:gd name="T42" fmla="*/ 216 w 1122"/>
                <a:gd name="T43" fmla="*/ 604 h 628"/>
                <a:gd name="T44" fmla="*/ 256 w 1122"/>
                <a:gd name="T45" fmla="*/ 584 h 628"/>
                <a:gd name="T46" fmla="*/ 280 w 1122"/>
                <a:gd name="T47" fmla="*/ 524 h 628"/>
                <a:gd name="T48" fmla="*/ 244 w 1122"/>
                <a:gd name="T49" fmla="*/ 518 h 628"/>
                <a:gd name="T50" fmla="*/ 226 w 1122"/>
                <a:gd name="T51" fmla="*/ 516 h 628"/>
                <a:gd name="T52" fmla="*/ 296 w 1122"/>
                <a:gd name="T53" fmla="*/ 476 h 628"/>
                <a:gd name="T54" fmla="*/ 356 w 1122"/>
                <a:gd name="T55" fmla="*/ 462 h 628"/>
                <a:gd name="T56" fmla="*/ 504 w 1122"/>
                <a:gd name="T57" fmla="*/ 472 h 628"/>
                <a:gd name="T58" fmla="*/ 462 w 1122"/>
                <a:gd name="T59" fmla="*/ 508 h 628"/>
                <a:gd name="T60" fmla="*/ 480 w 1122"/>
                <a:gd name="T61" fmla="*/ 592 h 628"/>
                <a:gd name="T62" fmla="*/ 504 w 1122"/>
                <a:gd name="T63" fmla="*/ 600 h 628"/>
                <a:gd name="T64" fmla="*/ 540 w 1122"/>
                <a:gd name="T65" fmla="*/ 526 h 628"/>
                <a:gd name="T66" fmla="*/ 524 w 1122"/>
                <a:gd name="T67" fmla="*/ 534 h 628"/>
                <a:gd name="T68" fmla="*/ 536 w 1122"/>
                <a:gd name="T69" fmla="*/ 568 h 628"/>
                <a:gd name="T70" fmla="*/ 558 w 1122"/>
                <a:gd name="T71" fmla="*/ 526 h 628"/>
                <a:gd name="T72" fmla="*/ 578 w 1122"/>
                <a:gd name="T73" fmla="*/ 586 h 628"/>
                <a:gd name="T74" fmla="*/ 600 w 1122"/>
                <a:gd name="T75" fmla="*/ 608 h 628"/>
                <a:gd name="T76" fmla="*/ 644 w 1122"/>
                <a:gd name="T77" fmla="*/ 610 h 628"/>
                <a:gd name="T78" fmla="*/ 670 w 1122"/>
                <a:gd name="T79" fmla="*/ 610 h 628"/>
                <a:gd name="T80" fmla="*/ 702 w 1122"/>
                <a:gd name="T81" fmla="*/ 608 h 628"/>
                <a:gd name="T82" fmla="*/ 732 w 1122"/>
                <a:gd name="T83" fmla="*/ 628 h 628"/>
                <a:gd name="T84" fmla="*/ 770 w 1122"/>
                <a:gd name="T85" fmla="*/ 570 h 628"/>
                <a:gd name="T86" fmla="*/ 820 w 1122"/>
                <a:gd name="T87" fmla="*/ 436 h 628"/>
                <a:gd name="T88" fmla="*/ 844 w 1122"/>
                <a:gd name="T89" fmla="*/ 338 h 628"/>
                <a:gd name="T90" fmla="*/ 870 w 1122"/>
                <a:gd name="T91" fmla="*/ 340 h 628"/>
                <a:gd name="T92" fmla="*/ 908 w 1122"/>
                <a:gd name="T93" fmla="*/ 356 h 628"/>
                <a:gd name="T94" fmla="*/ 932 w 1122"/>
                <a:gd name="T95" fmla="*/ 380 h 628"/>
                <a:gd name="T96" fmla="*/ 956 w 1122"/>
                <a:gd name="T97" fmla="*/ 410 h 628"/>
                <a:gd name="T98" fmla="*/ 990 w 1122"/>
                <a:gd name="T99" fmla="*/ 432 h 628"/>
                <a:gd name="T100" fmla="*/ 966 w 1122"/>
                <a:gd name="T101" fmla="*/ 548 h 628"/>
                <a:gd name="T102" fmla="*/ 994 w 1122"/>
                <a:gd name="T103" fmla="*/ 506 h 628"/>
                <a:gd name="T104" fmla="*/ 1046 w 1122"/>
                <a:gd name="T105" fmla="*/ 476 h 628"/>
                <a:gd name="T106" fmla="*/ 1072 w 1122"/>
                <a:gd name="T107" fmla="*/ 444 h 628"/>
                <a:gd name="T108" fmla="*/ 1070 w 1122"/>
                <a:gd name="T109" fmla="*/ 340 h 628"/>
                <a:gd name="T110" fmla="*/ 1078 w 1122"/>
                <a:gd name="T111" fmla="*/ 230 h 628"/>
                <a:gd name="T112" fmla="*/ 984 w 1122"/>
                <a:gd name="T113" fmla="*/ 140 h 628"/>
                <a:gd name="T114" fmla="*/ 952 w 1122"/>
                <a:gd name="T115" fmla="*/ 98 h 628"/>
                <a:gd name="T116" fmla="*/ 914 w 1122"/>
                <a:gd name="T117" fmla="*/ 64 h 628"/>
                <a:gd name="T118" fmla="*/ 866 w 1122"/>
                <a:gd name="T119" fmla="*/ 72 h 628"/>
                <a:gd name="T120" fmla="*/ 818 w 1122"/>
                <a:gd name="T121" fmla="*/ 106 h 6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2" h="628">
                  <a:moveTo>
                    <a:pt x="790" y="100"/>
                  </a:moveTo>
                  <a:lnTo>
                    <a:pt x="790" y="100"/>
                  </a:lnTo>
                  <a:lnTo>
                    <a:pt x="784" y="90"/>
                  </a:lnTo>
                  <a:lnTo>
                    <a:pt x="780" y="88"/>
                  </a:lnTo>
                  <a:lnTo>
                    <a:pt x="776" y="90"/>
                  </a:lnTo>
                  <a:lnTo>
                    <a:pt x="774" y="96"/>
                  </a:lnTo>
                  <a:lnTo>
                    <a:pt x="774" y="96"/>
                  </a:lnTo>
                  <a:lnTo>
                    <a:pt x="768" y="88"/>
                  </a:lnTo>
                  <a:lnTo>
                    <a:pt x="760" y="80"/>
                  </a:lnTo>
                  <a:lnTo>
                    <a:pt x="760" y="80"/>
                  </a:lnTo>
                  <a:lnTo>
                    <a:pt x="758" y="78"/>
                  </a:lnTo>
                  <a:lnTo>
                    <a:pt x="756" y="80"/>
                  </a:lnTo>
                  <a:lnTo>
                    <a:pt x="756" y="80"/>
                  </a:lnTo>
                  <a:lnTo>
                    <a:pt x="754" y="8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38" y="62"/>
                  </a:lnTo>
                  <a:lnTo>
                    <a:pt x="736" y="62"/>
                  </a:lnTo>
                  <a:lnTo>
                    <a:pt x="736" y="62"/>
                  </a:lnTo>
                  <a:lnTo>
                    <a:pt x="732" y="56"/>
                  </a:lnTo>
                  <a:lnTo>
                    <a:pt x="728" y="50"/>
                  </a:lnTo>
                  <a:lnTo>
                    <a:pt x="718" y="42"/>
                  </a:lnTo>
                  <a:lnTo>
                    <a:pt x="714" y="44"/>
                  </a:lnTo>
                  <a:lnTo>
                    <a:pt x="714" y="44"/>
                  </a:lnTo>
                  <a:lnTo>
                    <a:pt x="708" y="36"/>
                  </a:lnTo>
                  <a:lnTo>
                    <a:pt x="700" y="30"/>
                  </a:lnTo>
                  <a:lnTo>
                    <a:pt x="692" y="24"/>
                  </a:lnTo>
                  <a:lnTo>
                    <a:pt x="686" y="18"/>
                  </a:lnTo>
                  <a:lnTo>
                    <a:pt x="686" y="18"/>
                  </a:lnTo>
                  <a:lnTo>
                    <a:pt x="684" y="18"/>
                  </a:lnTo>
                  <a:lnTo>
                    <a:pt x="682" y="20"/>
                  </a:lnTo>
                  <a:lnTo>
                    <a:pt x="682" y="22"/>
                  </a:lnTo>
                  <a:lnTo>
                    <a:pt x="680" y="22"/>
                  </a:lnTo>
                  <a:lnTo>
                    <a:pt x="680" y="22"/>
                  </a:lnTo>
                  <a:lnTo>
                    <a:pt x="672" y="16"/>
                  </a:lnTo>
                  <a:lnTo>
                    <a:pt x="664" y="12"/>
                  </a:lnTo>
                  <a:lnTo>
                    <a:pt x="644" y="6"/>
                  </a:lnTo>
                  <a:lnTo>
                    <a:pt x="644" y="6"/>
                  </a:lnTo>
                  <a:lnTo>
                    <a:pt x="642" y="8"/>
                  </a:lnTo>
                  <a:lnTo>
                    <a:pt x="642" y="12"/>
                  </a:lnTo>
                  <a:lnTo>
                    <a:pt x="644" y="16"/>
                  </a:lnTo>
                  <a:lnTo>
                    <a:pt x="644" y="16"/>
                  </a:lnTo>
                  <a:lnTo>
                    <a:pt x="638" y="16"/>
                  </a:lnTo>
                  <a:lnTo>
                    <a:pt x="632" y="16"/>
                  </a:lnTo>
                  <a:lnTo>
                    <a:pt x="628" y="18"/>
                  </a:lnTo>
                  <a:lnTo>
                    <a:pt x="626" y="20"/>
                  </a:lnTo>
                  <a:lnTo>
                    <a:pt x="624" y="22"/>
                  </a:lnTo>
                  <a:lnTo>
                    <a:pt x="630" y="28"/>
                  </a:lnTo>
                  <a:lnTo>
                    <a:pt x="630" y="28"/>
                  </a:lnTo>
                  <a:lnTo>
                    <a:pt x="626" y="30"/>
                  </a:lnTo>
                  <a:lnTo>
                    <a:pt x="622" y="32"/>
                  </a:lnTo>
                  <a:lnTo>
                    <a:pt x="618" y="34"/>
                  </a:lnTo>
                  <a:lnTo>
                    <a:pt x="614" y="38"/>
                  </a:lnTo>
                  <a:lnTo>
                    <a:pt x="614" y="38"/>
                  </a:lnTo>
                  <a:lnTo>
                    <a:pt x="606" y="42"/>
                  </a:lnTo>
                  <a:lnTo>
                    <a:pt x="596" y="42"/>
                  </a:lnTo>
                  <a:lnTo>
                    <a:pt x="586" y="42"/>
                  </a:lnTo>
                  <a:lnTo>
                    <a:pt x="576" y="40"/>
                  </a:lnTo>
                  <a:lnTo>
                    <a:pt x="576" y="40"/>
                  </a:lnTo>
                  <a:lnTo>
                    <a:pt x="566" y="36"/>
                  </a:lnTo>
                  <a:lnTo>
                    <a:pt x="556" y="32"/>
                  </a:lnTo>
                  <a:lnTo>
                    <a:pt x="534" y="28"/>
                  </a:lnTo>
                  <a:lnTo>
                    <a:pt x="534" y="28"/>
                  </a:lnTo>
                  <a:lnTo>
                    <a:pt x="528" y="30"/>
                  </a:lnTo>
                  <a:lnTo>
                    <a:pt x="524" y="28"/>
                  </a:lnTo>
                  <a:lnTo>
                    <a:pt x="524" y="28"/>
                  </a:lnTo>
                  <a:lnTo>
                    <a:pt x="518" y="26"/>
                  </a:lnTo>
                  <a:lnTo>
                    <a:pt x="514" y="28"/>
                  </a:lnTo>
                  <a:lnTo>
                    <a:pt x="502" y="30"/>
                  </a:lnTo>
                  <a:lnTo>
                    <a:pt x="482" y="28"/>
                  </a:lnTo>
                  <a:lnTo>
                    <a:pt x="440" y="20"/>
                  </a:lnTo>
                  <a:lnTo>
                    <a:pt x="440" y="20"/>
                  </a:lnTo>
                  <a:lnTo>
                    <a:pt x="438" y="20"/>
                  </a:lnTo>
                  <a:lnTo>
                    <a:pt x="436" y="20"/>
                  </a:lnTo>
                  <a:lnTo>
                    <a:pt x="432" y="20"/>
                  </a:lnTo>
                  <a:lnTo>
                    <a:pt x="432" y="20"/>
                  </a:lnTo>
                  <a:lnTo>
                    <a:pt x="410" y="18"/>
                  </a:lnTo>
                  <a:lnTo>
                    <a:pt x="386" y="14"/>
                  </a:lnTo>
                  <a:lnTo>
                    <a:pt x="362" y="8"/>
                  </a:lnTo>
                  <a:lnTo>
                    <a:pt x="338" y="4"/>
                  </a:lnTo>
                  <a:lnTo>
                    <a:pt x="338" y="4"/>
                  </a:lnTo>
                  <a:lnTo>
                    <a:pt x="272" y="0"/>
                  </a:lnTo>
                  <a:lnTo>
                    <a:pt x="230" y="2"/>
                  </a:lnTo>
                  <a:lnTo>
                    <a:pt x="230" y="2"/>
                  </a:lnTo>
                  <a:lnTo>
                    <a:pt x="216" y="2"/>
                  </a:lnTo>
                  <a:lnTo>
                    <a:pt x="202" y="4"/>
                  </a:lnTo>
                  <a:lnTo>
                    <a:pt x="176" y="12"/>
                  </a:lnTo>
                  <a:lnTo>
                    <a:pt x="152" y="24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6" y="40"/>
                  </a:lnTo>
                  <a:lnTo>
                    <a:pt x="122" y="42"/>
                  </a:lnTo>
                  <a:lnTo>
                    <a:pt x="120" y="46"/>
                  </a:lnTo>
                  <a:lnTo>
                    <a:pt x="116" y="48"/>
                  </a:lnTo>
                  <a:lnTo>
                    <a:pt x="116" y="48"/>
                  </a:lnTo>
                  <a:lnTo>
                    <a:pt x="104" y="60"/>
                  </a:lnTo>
                  <a:lnTo>
                    <a:pt x="90" y="74"/>
                  </a:lnTo>
                  <a:lnTo>
                    <a:pt x="66" y="102"/>
                  </a:lnTo>
                  <a:lnTo>
                    <a:pt x="66" y="102"/>
                  </a:lnTo>
                  <a:lnTo>
                    <a:pt x="56" y="120"/>
                  </a:lnTo>
                  <a:lnTo>
                    <a:pt x="52" y="128"/>
                  </a:lnTo>
                  <a:lnTo>
                    <a:pt x="48" y="138"/>
                  </a:lnTo>
                  <a:lnTo>
                    <a:pt x="48" y="142"/>
                  </a:lnTo>
                  <a:lnTo>
                    <a:pt x="48" y="142"/>
                  </a:lnTo>
                  <a:lnTo>
                    <a:pt x="46" y="148"/>
                  </a:lnTo>
                  <a:lnTo>
                    <a:pt x="42" y="154"/>
                  </a:lnTo>
                  <a:lnTo>
                    <a:pt x="42" y="160"/>
                  </a:lnTo>
                  <a:lnTo>
                    <a:pt x="44" y="164"/>
                  </a:lnTo>
                  <a:lnTo>
                    <a:pt x="46" y="166"/>
                  </a:lnTo>
                  <a:lnTo>
                    <a:pt x="46" y="166"/>
                  </a:lnTo>
                  <a:lnTo>
                    <a:pt x="38" y="186"/>
                  </a:lnTo>
                  <a:lnTo>
                    <a:pt x="32" y="198"/>
                  </a:lnTo>
                  <a:lnTo>
                    <a:pt x="30" y="208"/>
                  </a:lnTo>
                  <a:lnTo>
                    <a:pt x="30" y="208"/>
                  </a:lnTo>
                  <a:lnTo>
                    <a:pt x="32" y="212"/>
                  </a:lnTo>
                  <a:lnTo>
                    <a:pt x="34" y="214"/>
                  </a:lnTo>
                  <a:lnTo>
                    <a:pt x="36" y="214"/>
                  </a:lnTo>
                  <a:lnTo>
                    <a:pt x="36" y="214"/>
                  </a:lnTo>
                  <a:lnTo>
                    <a:pt x="36" y="220"/>
                  </a:lnTo>
                  <a:lnTo>
                    <a:pt x="36" y="226"/>
                  </a:lnTo>
                  <a:lnTo>
                    <a:pt x="36" y="226"/>
                  </a:lnTo>
                  <a:lnTo>
                    <a:pt x="32" y="242"/>
                  </a:lnTo>
                  <a:lnTo>
                    <a:pt x="28" y="256"/>
                  </a:lnTo>
                  <a:lnTo>
                    <a:pt x="16" y="286"/>
                  </a:lnTo>
                  <a:lnTo>
                    <a:pt x="16" y="286"/>
                  </a:lnTo>
                  <a:lnTo>
                    <a:pt x="16" y="298"/>
                  </a:lnTo>
                  <a:lnTo>
                    <a:pt x="18" y="304"/>
                  </a:lnTo>
                  <a:lnTo>
                    <a:pt x="20" y="310"/>
                  </a:lnTo>
                  <a:lnTo>
                    <a:pt x="20" y="310"/>
                  </a:lnTo>
                  <a:lnTo>
                    <a:pt x="16" y="318"/>
                  </a:lnTo>
                  <a:lnTo>
                    <a:pt x="12" y="326"/>
                  </a:lnTo>
                  <a:lnTo>
                    <a:pt x="12" y="326"/>
                  </a:lnTo>
                  <a:lnTo>
                    <a:pt x="14" y="328"/>
                  </a:lnTo>
                  <a:lnTo>
                    <a:pt x="16" y="332"/>
                  </a:lnTo>
                  <a:lnTo>
                    <a:pt x="16" y="332"/>
                  </a:lnTo>
                  <a:lnTo>
                    <a:pt x="12" y="342"/>
                  </a:lnTo>
                  <a:lnTo>
                    <a:pt x="12" y="348"/>
                  </a:lnTo>
                  <a:lnTo>
                    <a:pt x="14" y="350"/>
                  </a:lnTo>
                  <a:lnTo>
                    <a:pt x="18" y="352"/>
                  </a:lnTo>
                  <a:lnTo>
                    <a:pt x="18" y="352"/>
                  </a:lnTo>
                  <a:lnTo>
                    <a:pt x="14" y="360"/>
                  </a:lnTo>
                  <a:lnTo>
                    <a:pt x="12" y="368"/>
                  </a:lnTo>
                  <a:lnTo>
                    <a:pt x="10" y="376"/>
                  </a:lnTo>
                  <a:lnTo>
                    <a:pt x="10" y="380"/>
                  </a:lnTo>
                  <a:lnTo>
                    <a:pt x="14" y="384"/>
                  </a:lnTo>
                  <a:lnTo>
                    <a:pt x="14" y="384"/>
                  </a:lnTo>
                  <a:lnTo>
                    <a:pt x="16" y="384"/>
                  </a:lnTo>
                  <a:lnTo>
                    <a:pt x="20" y="382"/>
                  </a:lnTo>
                  <a:lnTo>
                    <a:pt x="26" y="378"/>
                  </a:lnTo>
                  <a:lnTo>
                    <a:pt x="26" y="378"/>
                  </a:lnTo>
                  <a:lnTo>
                    <a:pt x="26" y="380"/>
                  </a:lnTo>
                  <a:lnTo>
                    <a:pt x="26" y="382"/>
                  </a:lnTo>
                  <a:lnTo>
                    <a:pt x="24" y="388"/>
                  </a:lnTo>
                  <a:lnTo>
                    <a:pt x="24" y="388"/>
                  </a:lnTo>
                  <a:lnTo>
                    <a:pt x="24" y="410"/>
                  </a:lnTo>
                  <a:lnTo>
                    <a:pt x="24" y="434"/>
                  </a:lnTo>
                  <a:lnTo>
                    <a:pt x="24" y="434"/>
                  </a:lnTo>
                  <a:lnTo>
                    <a:pt x="28" y="436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34" y="450"/>
                  </a:lnTo>
                  <a:lnTo>
                    <a:pt x="32" y="464"/>
                  </a:lnTo>
                  <a:lnTo>
                    <a:pt x="32" y="464"/>
                  </a:lnTo>
                  <a:lnTo>
                    <a:pt x="38" y="464"/>
                  </a:lnTo>
                  <a:lnTo>
                    <a:pt x="42" y="464"/>
                  </a:lnTo>
                  <a:lnTo>
                    <a:pt x="42" y="464"/>
                  </a:lnTo>
                  <a:lnTo>
                    <a:pt x="42" y="476"/>
                  </a:lnTo>
                  <a:lnTo>
                    <a:pt x="44" y="486"/>
                  </a:lnTo>
                  <a:lnTo>
                    <a:pt x="44" y="496"/>
                  </a:lnTo>
                  <a:lnTo>
                    <a:pt x="42" y="506"/>
                  </a:lnTo>
                  <a:lnTo>
                    <a:pt x="42" y="506"/>
                  </a:lnTo>
                  <a:lnTo>
                    <a:pt x="44" y="510"/>
                  </a:lnTo>
                  <a:lnTo>
                    <a:pt x="44" y="516"/>
                  </a:lnTo>
                  <a:lnTo>
                    <a:pt x="44" y="516"/>
                  </a:lnTo>
                  <a:lnTo>
                    <a:pt x="20" y="498"/>
                  </a:lnTo>
                  <a:lnTo>
                    <a:pt x="8" y="486"/>
                  </a:lnTo>
                  <a:lnTo>
                    <a:pt x="0" y="478"/>
                  </a:lnTo>
                  <a:lnTo>
                    <a:pt x="0" y="478"/>
                  </a:lnTo>
                  <a:lnTo>
                    <a:pt x="2" y="486"/>
                  </a:lnTo>
                  <a:lnTo>
                    <a:pt x="12" y="502"/>
                  </a:lnTo>
                  <a:lnTo>
                    <a:pt x="12" y="502"/>
                  </a:lnTo>
                  <a:lnTo>
                    <a:pt x="22" y="518"/>
                  </a:lnTo>
                  <a:lnTo>
                    <a:pt x="30" y="536"/>
                  </a:lnTo>
                  <a:lnTo>
                    <a:pt x="36" y="554"/>
                  </a:lnTo>
                  <a:lnTo>
                    <a:pt x="40" y="574"/>
                  </a:lnTo>
                  <a:lnTo>
                    <a:pt x="40" y="574"/>
                  </a:lnTo>
                  <a:lnTo>
                    <a:pt x="40" y="592"/>
                  </a:lnTo>
                  <a:lnTo>
                    <a:pt x="38" y="614"/>
                  </a:lnTo>
                  <a:lnTo>
                    <a:pt x="38" y="614"/>
                  </a:lnTo>
                  <a:lnTo>
                    <a:pt x="40" y="612"/>
                  </a:lnTo>
                  <a:lnTo>
                    <a:pt x="42" y="608"/>
                  </a:lnTo>
                  <a:lnTo>
                    <a:pt x="46" y="596"/>
                  </a:lnTo>
                  <a:lnTo>
                    <a:pt x="48" y="576"/>
                  </a:lnTo>
                  <a:lnTo>
                    <a:pt x="48" y="576"/>
                  </a:lnTo>
                  <a:lnTo>
                    <a:pt x="48" y="570"/>
                  </a:lnTo>
                  <a:lnTo>
                    <a:pt x="48" y="560"/>
                  </a:lnTo>
                  <a:lnTo>
                    <a:pt x="42" y="542"/>
                  </a:lnTo>
                  <a:lnTo>
                    <a:pt x="34" y="522"/>
                  </a:lnTo>
                  <a:lnTo>
                    <a:pt x="26" y="510"/>
                  </a:lnTo>
                  <a:lnTo>
                    <a:pt x="26" y="510"/>
                  </a:lnTo>
                  <a:lnTo>
                    <a:pt x="32" y="516"/>
                  </a:lnTo>
                  <a:lnTo>
                    <a:pt x="38" y="522"/>
                  </a:lnTo>
                  <a:lnTo>
                    <a:pt x="50" y="536"/>
                  </a:lnTo>
                  <a:lnTo>
                    <a:pt x="50" y="536"/>
                  </a:lnTo>
                  <a:lnTo>
                    <a:pt x="62" y="554"/>
                  </a:lnTo>
                  <a:lnTo>
                    <a:pt x="72" y="576"/>
                  </a:lnTo>
                  <a:lnTo>
                    <a:pt x="82" y="602"/>
                  </a:lnTo>
                  <a:lnTo>
                    <a:pt x="82" y="602"/>
                  </a:lnTo>
                  <a:lnTo>
                    <a:pt x="84" y="588"/>
                  </a:lnTo>
                  <a:lnTo>
                    <a:pt x="82" y="572"/>
                  </a:lnTo>
                  <a:lnTo>
                    <a:pt x="76" y="540"/>
                  </a:lnTo>
                  <a:lnTo>
                    <a:pt x="76" y="540"/>
                  </a:lnTo>
                  <a:lnTo>
                    <a:pt x="86" y="556"/>
                  </a:lnTo>
                  <a:lnTo>
                    <a:pt x="92" y="574"/>
                  </a:lnTo>
                  <a:lnTo>
                    <a:pt x="100" y="594"/>
                  </a:lnTo>
                  <a:lnTo>
                    <a:pt x="108" y="610"/>
                  </a:lnTo>
                  <a:lnTo>
                    <a:pt x="108" y="610"/>
                  </a:lnTo>
                  <a:lnTo>
                    <a:pt x="108" y="610"/>
                  </a:lnTo>
                  <a:lnTo>
                    <a:pt x="110" y="608"/>
                  </a:lnTo>
                  <a:lnTo>
                    <a:pt x="110" y="600"/>
                  </a:lnTo>
                  <a:lnTo>
                    <a:pt x="112" y="572"/>
                  </a:lnTo>
                  <a:lnTo>
                    <a:pt x="110" y="536"/>
                  </a:lnTo>
                  <a:lnTo>
                    <a:pt x="110" y="510"/>
                  </a:lnTo>
                  <a:lnTo>
                    <a:pt x="124" y="560"/>
                  </a:lnTo>
                  <a:lnTo>
                    <a:pt x="124" y="560"/>
                  </a:lnTo>
                  <a:lnTo>
                    <a:pt x="130" y="598"/>
                  </a:lnTo>
                  <a:lnTo>
                    <a:pt x="134" y="614"/>
                  </a:lnTo>
                  <a:lnTo>
                    <a:pt x="136" y="620"/>
                  </a:lnTo>
                  <a:lnTo>
                    <a:pt x="136" y="620"/>
                  </a:lnTo>
                  <a:lnTo>
                    <a:pt x="138" y="612"/>
                  </a:lnTo>
                  <a:lnTo>
                    <a:pt x="138" y="604"/>
                  </a:lnTo>
                  <a:lnTo>
                    <a:pt x="138" y="586"/>
                  </a:lnTo>
                  <a:lnTo>
                    <a:pt x="136" y="568"/>
                  </a:lnTo>
                  <a:lnTo>
                    <a:pt x="138" y="550"/>
                  </a:lnTo>
                  <a:lnTo>
                    <a:pt x="138" y="550"/>
                  </a:lnTo>
                  <a:lnTo>
                    <a:pt x="148" y="580"/>
                  </a:lnTo>
                  <a:lnTo>
                    <a:pt x="148" y="580"/>
                  </a:lnTo>
                  <a:lnTo>
                    <a:pt x="150" y="564"/>
                  </a:lnTo>
                  <a:lnTo>
                    <a:pt x="152" y="528"/>
                  </a:lnTo>
                  <a:lnTo>
                    <a:pt x="154" y="492"/>
                  </a:lnTo>
                  <a:lnTo>
                    <a:pt x="158" y="470"/>
                  </a:lnTo>
                  <a:lnTo>
                    <a:pt x="158" y="470"/>
                  </a:lnTo>
                  <a:lnTo>
                    <a:pt x="162" y="514"/>
                  </a:lnTo>
                  <a:lnTo>
                    <a:pt x="168" y="550"/>
                  </a:lnTo>
                  <a:lnTo>
                    <a:pt x="168" y="550"/>
                  </a:lnTo>
                  <a:lnTo>
                    <a:pt x="166" y="600"/>
                  </a:lnTo>
                  <a:lnTo>
                    <a:pt x="166" y="600"/>
                  </a:lnTo>
                  <a:lnTo>
                    <a:pt x="170" y="590"/>
                  </a:lnTo>
                  <a:lnTo>
                    <a:pt x="178" y="562"/>
                  </a:lnTo>
                  <a:lnTo>
                    <a:pt x="188" y="530"/>
                  </a:lnTo>
                  <a:lnTo>
                    <a:pt x="194" y="514"/>
                  </a:lnTo>
                  <a:lnTo>
                    <a:pt x="198" y="500"/>
                  </a:lnTo>
                  <a:lnTo>
                    <a:pt x="198" y="500"/>
                  </a:lnTo>
                  <a:lnTo>
                    <a:pt x="198" y="518"/>
                  </a:lnTo>
                  <a:lnTo>
                    <a:pt x="196" y="550"/>
                  </a:lnTo>
                  <a:lnTo>
                    <a:pt x="192" y="582"/>
                  </a:lnTo>
                  <a:lnTo>
                    <a:pt x="192" y="606"/>
                  </a:lnTo>
                  <a:lnTo>
                    <a:pt x="192" y="606"/>
                  </a:lnTo>
                  <a:lnTo>
                    <a:pt x="204" y="586"/>
                  </a:lnTo>
                  <a:lnTo>
                    <a:pt x="220" y="556"/>
                  </a:lnTo>
                  <a:lnTo>
                    <a:pt x="220" y="556"/>
                  </a:lnTo>
                  <a:lnTo>
                    <a:pt x="218" y="580"/>
                  </a:lnTo>
                  <a:lnTo>
                    <a:pt x="216" y="604"/>
                  </a:lnTo>
                  <a:lnTo>
                    <a:pt x="216" y="604"/>
                  </a:lnTo>
                  <a:lnTo>
                    <a:pt x="222" y="594"/>
                  </a:lnTo>
                  <a:lnTo>
                    <a:pt x="230" y="582"/>
                  </a:lnTo>
                  <a:lnTo>
                    <a:pt x="238" y="570"/>
                  </a:lnTo>
                  <a:lnTo>
                    <a:pt x="248" y="560"/>
                  </a:lnTo>
                  <a:lnTo>
                    <a:pt x="248" y="560"/>
                  </a:lnTo>
                  <a:lnTo>
                    <a:pt x="246" y="574"/>
                  </a:lnTo>
                  <a:lnTo>
                    <a:pt x="244" y="590"/>
                  </a:lnTo>
                  <a:lnTo>
                    <a:pt x="242" y="604"/>
                  </a:lnTo>
                  <a:lnTo>
                    <a:pt x="244" y="620"/>
                  </a:lnTo>
                  <a:lnTo>
                    <a:pt x="244" y="620"/>
                  </a:lnTo>
                  <a:lnTo>
                    <a:pt x="248" y="610"/>
                  </a:lnTo>
                  <a:lnTo>
                    <a:pt x="256" y="584"/>
                  </a:lnTo>
                  <a:lnTo>
                    <a:pt x="270" y="552"/>
                  </a:lnTo>
                  <a:lnTo>
                    <a:pt x="276" y="538"/>
                  </a:lnTo>
                  <a:lnTo>
                    <a:pt x="286" y="528"/>
                  </a:lnTo>
                  <a:lnTo>
                    <a:pt x="286" y="528"/>
                  </a:lnTo>
                  <a:lnTo>
                    <a:pt x="270" y="596"/>
                  </a:lnTo>
                  <a:lnTo>
                    <a:pt x="270" y="596"/>
                  </a:lnTo>
                  <a:lnTo>
                    <a:pt x="290" y="544"/>
                  </a:lnTo>
                  <a:lnTo>
                    <a:pt x="310" y="492"/>
                  </a:lnTo>
                  <a:lnTo>
                    <a:pt x="310" y="492"/>
                  </a:lnTo>
                  <a:lnTo>
                    <a:pt x="302" y="496"/>
                  </a:lnTo>
                  <a:lnTo>
                    <a:pt x="296" y="504"/>
                  </a:lnTo>
                  <a:lnTo>
                    <a:pt x="280" y="524"/>
                  </a:lnTo>
                  <a:lnTo>
                    <a:pt x="256" y="560"/>
                  </a:lnTo>
                  <a:lnTo>
                    <a:pt x="256" y="560"/>
                  </a:lnTo>
                  <a:lnTo>
                    <a:pt x="258" y="546"/>
                  </a:lnTo>
                  <a:lnTo>
                    <a:pt x="260" y="540"/>
                  </a:lnTo>
                  <a:lnTo>
                    <a:pt x="260" y="538"/>
                  </a:lnTo>
                  <a:lnTo>
                    <a:pt x="260" y="538"/>
                  </a:lnTo>
                  <a:lnTo>
                    <a:pt x="242" y="554"/>
                  </a:lnTo>
                  <a:lnTo>
                    <a:pt x="226" y="570"/>
                  </a:lnTo>
                  <a:lnTo>
                    <a:pt x="226" y="570"/>
                  </a:lnTo>
                  <a:lnTo>
                    <a:pt x="230" y="556"/>
                  </a:lnTo>
                  <a:lnTo>
                    <a:pt x="236" y="538"/>
                  </a:lnTo>
                  <a:lnTo>
                    <a:pt x="244" y="518"/>
                  </a:lnTo>
                  <a:lnTo>
                    <a:pt x="244" y="518"/>
                  </a:lnTo>
                  <a:lnTo>
                    <a:pt x="238" y="522"/>
                  </a:lnTo>
                  <a:lnTo>
                    <a:pt x="234" y="528"/>
                  </a:lnTo>
                  <a:lnTo>
                    <a:pt x="222" y="544"/>
                  </a:lnTo>
                  <a:lnTo>
                    <a:pt x="212" y="560"/>
                  </a:lnTo>
                  <a:lnTo>
                    <a:pt x="202" y="572"/>
                  </a:lnTo>
                  <a:lnTo>
                    <a:pt x="202" y="572"/>
                  </a:lnTo>
                  <a:lnTo>
                    <a:pt x="204" y="550"/>
                  </a:lnTo>
                  <a:lnTo>
                    <a:pt x="204" y="540"/>
                  </a:lnTo>
                  <a:lnTo>
                    <a:pt x="206" y="530"/>
                  </a:lnTo>
                  <a:lnTo>
                    <a:pt x="206" y="530"/>
                  </a:lnTo>
                  <a:lnTo>
                    <a:pt x="226" y="516"/>
                  </a:lnTo>
                  <a:lnTo>
                    <a:pt x="236" y="510"/>
                  </a:lnTo>
                  <a:lnTo>
                    <a:pt x="248" y="506"/>
                  </a:lnTo>
                  <a:lnTo>
                    <a:pt x="248" y="506"/>
                  </a:lnTo>
                  <a:lnTo>
                    <a:pt x="250" y="500"/>
                  </a:lnTo>
                  <a:lnTo>
                    <a:pt x="256" y="496"/>
                  </a:lnTo>
                  <a:lnTo>
                    <a:pt x="266" y="492"/>
                  </a:lnTo>
                  <a:lnTo>
                    <a:pt x="278" y="488"/>
                  </a:lnTo>
                  <a:lnTo>
                    <a:pt x="282" y="484"/>
                  </a:lnTo>
                  <a:lnTo>
                    <a:pt x="286" y="480"/>
                  </a:lnTo>
                  <a:lnTo>
                    <a:pt x="286" y="480"/>
                  </a:lnTo>
                  <a:lnTo>
                    <a:pt x="292" y="478"/>
                  </a:lnTo>
                  <a:lnTo>
                    <a:pt x="296" y="476"/>
                  </a:lnTo>
                  <a:lnTo>
                    <a:pt x="302" y="476"/>
                  </a:lnTo>
                  <a:lnTo>
                    <a:pt x="308" y="472"/>
                  </a:lnTo>
                  <a:lnTo>
                    <a:pt x="308" y="472"/>
                  </a:lnTo>
                  <a:lnTo>
                    <a:pt x="316" y="462"/>
                  </a:lnTo>
                  <a:lnTo>
                    <a:pt x="324" y="452"/>
                  </a:lnTo>
                  <a:lnTo>
                    <a:pt x="324" y="452"/>
                  </a:lnTo>
                  <a:lnTo>
                    <a:pt x="336" y="460"/>
                  </a:lnTo>
                  <a:lnTo>
                    <a:pt x="340" y="462"/>
                  </a:lnTo>
                  <a:lnTo>
                    <a:pt x="348" y="462"/>
                  </a:lnTo>
                  <a:lnTo>
                    <a:pt x="348" y="462"/>
                  </a:lnTo>
                  <a:lnTo>
                    <a:pt x="352" y="462"/>
                  </a:lnTo>
                  <a:lnTo>
                    <a:pt x="356" y="462"/>
                  </a:lnTo>
                  <a:lnTo>
                    <a:pt x="356" y="462"/>
                  </a:lnTo>
                  <a:lnTo>
                    <a:pt x="356" y="466"/>
                  </a:lnTo>
                  <a:lnTo>
                    <a:pt x="356" y="470"/>
                  </a:lnTo>
                  <a:lnTo>
                    <a:pt x="356" y="470"/>
                  </a:lnTo>
                  <a:lnTo>
                    <a:pt x="374" y="476"/>
                  </a:lnTo>
                  <a:lnTo>
                    <a:pt x="390" y="478"/>
                  </a:lnTo>
                  <a:lnTo>
                    <a:pt x="408" y="480"/>
                  </a:lnTo>
                  <a:lnTo>
                    <a:pt x="424" y="480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88" y="474"/>
                  </a:lnTo>
                  <a:lnTo>
                    <a:pt x="504" y="472"/>
                  </a:lnTo>
                  <a:lnTo>
                    <a:pt x="520" y="470"/>
                  </a:lnTo>
                  <a:lnTo>
                    <a:pt x="536" y="464"/>
                  </a:lnTo>
                  <a:lnTo>
                    <a:pt x="536" y="464"/>
                  </a:lnTo>
                  <a:lnTo>
                    <a:pt x="524" y="488"/>
                  </a:lnTo>
                  <a:lnTo>
                    <a:pt x="514" y="510"/>
                  </a:lnTo>
                  <a:lnTo>
                    <a:pt x="500" y="556"/>
                  </a:lnTo>
                  <a:lnTo>
                    <a:pt x="500" y="556"/>
                  </a:lnTo>
                  <a:lnTo>
                    <a:pt x="494" y="540"/>
                  </a:lnTo>
                  <a:lnTo>
                    <a:pt x="486" y="528"/>
                  </a:lnTo>
                  <a:lnTo>
                    <a:pt x="476" y="516"/>
                  </a:lnTo>
                  <a:lnTo>
                    <a:pt x="470" y="512"/>
                  </a:lnTo>
                  <a:lnTo>
                    <a:pt x="462" y="508"/>
                  </a:lnTo>
                  <a:lnTo>
                    <a:pt x="462" y="508"/>
                  </a:lnTo>
                  <a:lnTo>
                    <a:pt x="460" y="510"/>
                  </a:lnTo>
                  <a:lnTo>
                    <a:pt x="460" y="512"/>
                  </a:lnTo>
                  <a:lnTo>
                    <a:pt x="462" y="516"/>
                  </a:lnTo>
                  <a:lnTo>
                    <a:pt x="466" y="520"/>
                  </a:lnTo>
                  <a:lnTo>
                    <a:pt x="468" y="524"/>
                  </a:lnTo>
                  <a:lnTo>
                    <a:pt x="468" y="524"/>
                  </a:lnTo>
                  <a:lnTo>
                    <a:pt x="472" y="538"/>
                  </a:lnTo>
                  <a:lnTo>
                    <a:pt x="474" y="558"/>
                  </a:lnTo>
                  <a:lnTo>
                    <a:pt x="476" y="578"/>
                  </a:lnTo>
                  <a:lnTo>
                    <a:pt x="480" y="592"/>
                  </a:lnTo>
                  <a:lnTo>
                    <a:pt x="480" y="592"/>
                  </a:lnTo>
                  <a:lnTo>
                    <a:pt x="482" y="578"/>
                  </a:lnTo>
                  <a:lnTo>
                    <a:pt x="482" y="558"/>
                  </a:lnTo>
                  <a:lnTo>
                    <a:pt x="480" y="542"/>
                  </a:lnTo>
                  <a:lnTo>
                    <a:pt x="480" y="536"/>
                  </a:lnTo>
                  <a:lnTo>
                    <a:pt x="480" y="536"/>
                  </a:lnTo>
                  <a:lnTo>
                    <a:pt x="490" y="548"/>
                  </a:lnTo>
                  <a:lnTo>
                    <a:pt x="496" y="562"/>
                  </a:lnTo>
                  <a:lnTo>
                    <a:pt x="498" y="578"/>
                  </a:lnTo>
                  <a:lnTo>
                    <a:pt x="502" y="592"/>
                  </a:lnTo>
                  <a:lnTo>
                    <a:pt x="502" y="592"/>
                  </a:lnTo>
                  <a:lnTo>
                    <a:pt x="502" y="594"/>
                  </a:lnTo>
                  <a:lnTo>
                    <a:pt x="504" y="600"/>
                  </a:lnTo>
                  <a:lnTo>
                    <a:pt x="506" y="606"/>
                  </a:lnTo>
                  <a:lnTo>
                    <a:pt x="506" y="560"/>
                  </a:lnTo>
                  <a:lnTo>
                    <a:pt x="506" y="560"/>
                  </a:lnTo>
                  <a:lnTo>
                    <a:pt x="520" y="516"/>
                  </a:lnTo>
                  <a:lnTo>
                    <a:pt x="538" y="466"/>
                  </a:lnTo>
                  <a:lnTo>
                    <a:pt x="532" y="516"/>
                  </a:lnTo>
                  <a:lnTo>
                    <a:pt x="538" y="502"/>
                  </a:lnTo>
                  <a:lnTo>
                    <a:pt x="538" y="502"/>
                  </a:lnTo>
                  <a:lnTo>
                    <a:pt x="538" y="508"/>
                  </a:lnTo>
                  <a:lnTo>
                    <a:pt x="538" y="514"/>
                  </a:lnTo>
                  <a:lnTo>
                    <a:pt x="538" y="520"/>
                  </a:lnTo>
                  <a:lnTo>
                    <a:pt x="540" y="526"/>
                  </a:lnTo>
                  <a:lnTo>
                    <a:pt x="540" y="526"/>
                  </a:lnTo>
                  <a:lnTo>
                    <a:pt x="536" y="538"/>
                  </a:lnTo>
                  <a:lnTo>
                    <a:pt x="532" y="544"/>
                  </a:lnTo>
                  <a:lnTo>
                    <a:pt x="530" y="550"/>
                  </a:lnTo>
                  <a:lnTo>
                    <a:pt x="530" y="550"/>
                  </a:lnTo>
                  <a:lnTo>
                    <a:pt x="530" y="544"/>
                  </a:lnTo>
                  <a:lnTo>
                    <a:pt x="530" y="536"/>
                  </a:lnTo>
                  <a:lnTo>
                    <a:pt x="530" y="530"/>
                  </a:lnTo>
                  <a:lnTo>
                    <a:pt x="530" y="528"/>
                  </a:lnTo>
                  <a:lnTo>
                    <a:pt x="528" y="526"/>
                  </a:lnTo>
                  <a:lnTo>
                    <a:pt x="528" y="526"/>
                  </a:lnTo>
                  <a:lnTo>
                    <a:pt x="524" y="534"/>
                  </a:lnTo>
                  <a:lnTo>
                    <a:pt x="522" y="548"/>
                  </a:lnTo>
                  <a:lnTo>
                    <a:pt x="518" y="576"/>
                  </a:lnTo>
                  <a:lnTo>
                    <a:pt x="518" y="576"/>
                  </a:lnTo>
                  <a:lnTo>
                    <a:pt x="520" y="574"/>
                  </a:lnTo>
                  <a:lnTo>
                    <a:pt x="522" y="570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8" y="576"/>
                  </a:lnTo>
                  <a:lnTo>
                    <a:pt x="530" y="596"/>
                  </a:lnTo>
                  <a:lnTo>
                    <a:pt x="530" y="596"/>
                  </a:lnTo>
                  <a:lnTo>
                    <a:pt x="532" y="588"/>
                  </a:lnTo>
                  <a:lnTo>
                    <a:pt x="536" y="568"/>
                  </a:lnTo>
                  <a:lnTo>
                    <a:pt x="540" y="544"/>
                  </a:lnTo>
                  <a:lnTo>
                    <a:pt x="544" y="532"/>
                  </a:lnTo>
                  <a:lnTo>
                    <a:pt x="548" y="522"/>
                  </a:lnTo>
                  <a:lnTo>
                    <a:pt x="548" y="522"/>
                  </a:lnTo>
                  <a:lnTo>
                    <a:pt x="564" y="490"/>
                  </a:lnTo>
                  <a:lnTo>
                    <a:pt x="578" y="456"/>
                  </a:lnTo>
                  <a:lnTo>
                    <a:pt x="578" y="456"/>
                  </a:lnTo>
                  <a:lnTo>
                    <a:pt x="576" y="472"/>
                  </a:lnTo>
                  <a:lnTo>
                    <a:pt x="570" y="490"/>
                  </a:lnTo>
                  <a:lnTo>
                    <a:pt x="564" y="510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54" y="562"/>
                  </a:lnTo>
                  <a:lnTo>
                    <a:pt x="552" y="588"/>
                  </a:lnTo>
                  <a:lnTo>
                    <a:pt x="552" y="606"/>
                  </a:lnTo>
                  <a:lnTo>
                    <a:pt x="552" y="606"/>
                  </a:lnTo>
                  <a:lnTo>
                    <a:pt x="564" y="568"/>
                  </a:lnTo>
                  <a:lnTo>
                    <a:pt x="582" y="516"/>
                  </a:lnTo>
                  <a:lnTo>
                    <a:pt x="582" y="516"/>
                  </a:lnTo>
                  <a:lnTo>
                    <a:pt x="584" y="522"/>
                  </a:lnTo>
                  <a:lnTo>
                    <a:pt x="584" y="532"/>
                  </a:lnTo>
                  <a:lnTo>
                    <a:pt x="580" y="556"/>
                  </a:lnTo>
                  <a:lnTo>
                    <a:pt x="578" y="578"/>
                  </a:lnTo>
                  <a:lnTo>
                    <a:pt x="578" y="586"/>
                  </a:lnTo>
                  <a:lnTo>
                    <a:pt x="580" y="588"/>
                  </a:lnTo>
                  <a:lnTo>
                    <a:pt x="580" y="588"/>
                  </a:lnTo>
                  <a:lnTo>
                    <a:pt x="582" y="580"/>
                  </a:lnTo>
                  <a:lnTo>
                    <a:pt x="586" y="564"/>
                  </a:lnTo>
                  <a:lnTo>
                    <a:pt x="588" y="550"/>
                  </a:lnTo>
                  <a:lnTo>
                    <a:pt x="592" y="540"/>
                  </a:lnTo>
                  <a:lnTo>
                    <a:pt x="592" y="540"/>
                  </a:lnTo>
                  <a:lnTo>
                    <a:pt x="596" y="548"/>
                  </a:lnTo>
                  <a:lnTo>
                    <a:pt x="598" y="556"/>
                  </a:lnTo>
                  <a:lnTo>
                    <a:pt x="598" y="574"/>
                  </a:lnTo>
                  <a:lnTo>
                    <a:pt x="598" y="592"/>
                  </a:lnTo>
                  <a:lnTo>
                    <a:pt x="600" y="608"/>
                  </a:lnTo>
                  <a:lnTo>
                    <a:pt x="600" y="608"/>
                  </a:lnTo>
                  <a:lnTo>
                    <a:pt x="604" y="606"/>
                  </a:lnTo>
                  <a:lnTo>
                    <a:pt x="606" y="598"/>
                  </a:lnTo>
                  <a:lnTo>
                    <a:pt x="608" y="576"/>
                  </a:lnTo>
                  <a:lnTo>
                    <a:pt x="610" y="548"/>
                  </a:lnTo>
                  <a:lnTo>
                    <a:pt x="610" y="522"/>
                  </a:lnTo>
                  <a:lnTo>
                    <a:pt x="616" y="474"/>
                  </a:lnTo>
                  <a:lnTo>
                    <a:pt x="616" y="474"/>
                  </a:lnTo>
                  <a:lnTo>
                    <a:pt x="630" y="526"/>
                  </a:lnTo>
                  <a:lnTo>
                    <a:pt x="638" y="570"/>
                  </a:lnTo>
                  <a:lnTo>
                    <a:pt x="642" y="592"/>
                  </a:lnTo>
                  <a:lnTo>
                    <a:pt x="644" y="610"/>
                  </a:lnTo>
                  <a:lnTo>
                    <a:pt x="644" y="610"/>
                  </a:lnTo>
                  <a:lnTo>
                    <a:pt x="646" y="604"/>
                  </a:lnTo>
                  <a:lnTo>
                    <a:pt x="652" y="588"/>
                  </a:lnTo>
                  <a:lnTo>
                    <a:pt x="656" y="570"/>
                  </a:lnTo>
                  <a:lnTo>
                    <a:pt x="660" y="558"/>
                  </a:lnTo>
                  <a:lnTo>
                    <a:pt x="660" y="558"/>
                  </a:lnTo>
                  <a:lnTo>
                    <a:pt x="662" y="594"/>
                  </a:lnTo>
                  <a:lnTo>
                    <a:pt x="664" y="612"/>
                  </a:lnTo>
                  <a:lnTo>
                    <a:pt x="666" y="620"/>
                  </a:lnTo>
                  <a:lnTo>
                    <a:pt x="670" y="628"/>
                  </a:lnTo>
                  <a:lnTo>
                    <a:pt x="670" y="628"/>
                  </a:lnTo>
                  <a:lnTo>
                    <a:pt x="670" y="610"/>
                  </a:lnTo>
                  <a:lnTo>
                    <a:pt x="668" y="594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74" y="576"/>
                  </a:lnTo>
                  <a:lnTo>
                    <a:pt x="676" y="568"/>
                  </a:lnTo>
                  <a:lnTo>
                    <a:pt x="682" y="548"/>
                  </a:lnTo>
                  <a:lnTo>
                    <a:pt x="690" y="524"/>
                  </a:lnTo>
                  <a:lnTo>
                    <a:pt x="696" y="506"/>
                  </a:lnTo>
                  <a:lnTo>
                    <a:pt x="696" y="506"/>
                  </a:lnTo>
                  <a:lnTo>
                    <a:pt x="696" y="538"/>
                  </a:lnTo>
                  <a:lnTo>
                    <a:pt x="698" y="576"/>
                  </a:lnTo>
                  <a:lnTo>
                    <a:pt x="702" y="608"/>
                  </a:lnTo>
                  <a:lnTo>
                    <a:pt x="704" y="618"/>
                  </a:lnTo>
                  <a:lnTo>
                    <a:pt x="708" y="622"/>
                  </a:lnTo>
                  <a:lnTo>
                    <a:pt x="708" y="622"/>
                  </a:lnTo>
                  <a:lnTo>
                    <a:pt x="710" y="596"/>
                  </a:lnTo>
                  <a:lnTo>
                    <a:pt x="712" y="576"/>
                  </a:lnTo>
                  <a:lnTo>
                    <a:pt x="716" y="560"/>
                  </a:lnTo>
                  <a:lnTo>
                    <a:pt x="718" y="554"/>
                  </a:lnTo>
                  <a:lnTo>
                    <a:pt x="718" y="554"/>
                  </a:lnTo>
                  <a:lnTo>
                    <a:pt x="720" y="572"/>
                  </a:lnTo>
                  <a:lnTo>
                    <a:pt x="726" y="596"/>
                  </a:lnTo>
                  <a:lnTo>
                    <a:pt x="732" y="628"/>
                  </a:lnTo>
                  <a:lnTo>
                    <a:pt x="732" y="628"/>
                  </a:lnTo>
                  <a:lnTo>
                    <a:pt x="732" y="594"/>
                  </a:lnTo>
                  <a:lnTo>
                    <a:pt x="732" y="560"/>
                  </a:lnTo>
                  <a:lnTo>
                    <a:pt x="732" y="560"/>
                  </a:lnTo>
                  <a:lnTo>
                    <a:pt x="740" y="520"/>
                  </a:lnTo>
                  <a:lnTo>
                    <a:pt x="748" y="492"/>
                  </a:lnTo>
                  <a:lnTo>
                    <a:pt x="752" y="480"/>
                  </a:lnTo>
                  <a:lnTo>
                    <a:pt x="752" y="480"/>
                  </a:lnTo>
                  <a:lnTo>
                    <a:pt x="766" y="600"/>
                  </a:lnTo>
                  <a:lnTo>
                    <a:pt x="766" y="600"/>
                  </a:lnTo>
                  <a:lnTo>
                    <a:pt x="768" y="596"/>
                  </a:lnTo>
                  <a:lnTo>
                    <a:pt x="770" y="588"/>
                  </a:lnTo>
                  <a:lnTo>
                    <a:pt x="770" y="570"/>
                  </a:lnTo>
                  <a:lnTo>
                    <a:pt x="770" y="552"/>
                  </a:lnTo>
                  <a:lnTo>
                    <a:pt x="772" y="546"/>
                  </a:lnTo>
                  <a:lnTo>
                    <a:pt x="776" y="542"/>
                  </a:lnTo>
                  <a:lnTo>
                    <a:pt x="776" y="542"/>
                  </a:lnTo>
                  <a:lnTo>
                    <a:pt x="790" y="516"/>
                  </a:lnTo>
                  <a:lnTo>
                    <a:pt x="798" y="504"/>
                  </a:lnTo>
                  <a:lnTo>
                    <a:pt x="802" y="488"/>
                  </a:lnTo>
                  <a:lnTo>
                    <a:pt x="816" y="450"/>
                  </a:lnTo>
                  <a:lnTo>
                    <a:pt x="816" y="450"/>
                  </a:lnTo>
                  <a:lnTo>
                    <a:pt x="814" y="446"/>
                  </a:lnTo>
                  <a:lnTo>
                    <a:pt x="816" y="442"/>
                  </a:lnTo>
                  <a:lnTo>
                    <a:pt x="820" y="436"/>
                  </a:lnTo>
                  <a:lnTo>
                    <a:pt x="824" y="432"/>
                  </a:lnTo>
                  <a:lnTo>
                    <a:pt x="828" y="426"/>
                  </a:lnTo>
                  <a:lnTo>
                    <a:pt x="828" y="426"/>
                  </a:lnTo>
                  <a:lnTo>
                    <a:pt x="832" y="416"/>
                  </a:lnTo>
                  <a:lnTo>
                    <a:pt x="836" y="406"/>
                  </a:lnTo>
                  <a:lnTo>
                    <a:pt x="838" y="386"/>
                  </a:lnTo>
                  <a:lnTo>
                    <a:pt x="838" y="368"/>
                  </a:lnTo>
                  <a:lnTo>
                    <a:pt x="838" y="348"/>
                  </a:lnTo>
                  <a:lnTo>
                    <a:pt x="838" y="338"/>
                  </a:lnTo>
                  <a:lnTo>
                    <a:pt x="838" y="338"/>
                  </a:lnTo>
                  <a:lnTo>
                    <a:pt x="842" y="338"/>
                  </a:lnTo>
                  <a:lnTo>
                    <a:pt x="844" y="338"/>
                  </a:lnTo>
                  <a:lnTo>
                    <a:pt x="846" y="336"/>
                  </a:lnTo>
                  <a:lnTo>
                    <a:pt x="846" y="336"/>
                  </a:lnTo>
                  <a:lnTo>
                    <a:pt x="848" y="338"/>
                  </a:lnTo>
                  <a:lnTo>
                    <a:pt x="848" y="340"/>
                  </a:lnTo>
                  <a:lnTo>
                    <a:pt x="848" y="342"/>
                  </a:lnTo>
                  <a:lnTo>
                    <a:pt x="848" y="344"/>
                  </a:lnTo>
                  <a:lnTo>
                    <a:pt x="848" y="344"/>
                  </a:lnTo>
                  <a:lnTo>
                    <a:pt x="858" y="340"/>
                  </a:lnTo>
                  <a:lnTo>
                    <a:pt x="858" y="340"/>
                  </a:lnTo>
                  <a:lnTo>
                    <a:pt x="864" y="340"/>
                  </a:lnTo>
                  <a:lnTo>
                    <a:pt x="870" y="340"/>
                  </a:lnTo>
                  <a:lnTo>
                    <a:pt x="870" y="340"/>
                  </a:lnTo>
                  <a:lnTo>
                    <a:pt x="874" y="344"/>
                  </a:lnTo>
                  <a:lnTo>
                    <a:pt x="876" y="346"/>
                  </a:lnTo>
                  <a:lnTo>
                    <a:pt x="878" y="346"/>
                  </a:lnTo>
                  <a:lnTo>
                    <a:pt x="878" y="346"/>
                  </a:lnTo>
                  <a:lnTo>
                    <a:pt x="882" y="344"/>
                  </a:lnTo>
                  <a:lnTo>
                    <a:pt x="886" y="344"/>
                  </a:lnTo>
                  <a:lnTo>
                    <a:pt x="894" y="346"/>
                  </a:lnTo>
                  <a:lnTo>
                    <a:pt x="894" y="346"/>
                  </a:lnTo>
                  <a:lnTo>
                    <a:pt x="898" y="350"/>
                  </a:lnTo>
                  <a:lnTo>
                    <a:pt x="900" y="354"/>
                  </a:lnTo>
                  <a:lnTo>
                    <a:pt x="900" y="354"/>
                  </a:lnTo>
                  <a:lnTo>
                    <a:pt x="908" y="356"/>
                  </a:lnTo>
                  <a:lnTo>
                    <a:pt x="918" y="356"/>
                  </a:lnTo>
                  <a:lnTo>
                    <a:pt x="918" y="356"/>
                  </a:lnTo>
                  <a:lnTo>
                    <a:pt x="920" y="360"/>
                  </a:lnTo>
                  <a:lnTo>
                    <a:pt x="924" y="364"/>
                  </a:lnTo>
                  <a:lnTo>
                    <a:pt x="926" y="366"/>
                  </a:lnTo>
                  <a:lnTo>
                    <a:pt x="926" y="368"/>
                  </a:lnTo>
                  <a:lnTo>
                    <a:pt x="926" y="370"/>
                  </a:lnTo>
                  <a:lnTo>
                    <a:pt x="926" y="370"/>
                  </a:lnTo>
                  <a:lnTo>
                    <a:pt x="928" y="372"/>
                  </a:lnTo>
                  <a:lnTo>
                    <a:pt x="928" y="376"/>
                  </a:lnTo>
                  <a:lnTo>
                    <a:pt x="928" y="378"/>
                  </a:lnTo>
                  <a:lnTo>
                    <a:pt x="932" y="380"/>
                  </a:lnTo>
                  <a:lnTo>
                    <a:pt x="932" y="380"/>
                  </a:lnTo>
                  <a:lnTo>
                    <a:pt x="938" y="382"/>
                  </a:lnTo>
                  <a:lnTo>
                    <a:pt x="944" y="384"/>
                  </a:lnTo>
                  <a:lnTo>
                    <a:pt x="944" y="384"/>
                  </a:lnTo>
                  <a:lnTo>
                    <a:pt x="942" y="388"/>
                  </a:lnTo>
                  <a:lnTo>
                    <a:pt x="944" y="390"/>
                  </a:lnTo>
                  <a:lnTo>
                    <a:pt x="952" y="396"/>
                  </a:lnTo>
                  <a:lnTo>
                    <a:pt x="956" y="398"/>
                  </a:lnTo>
                  <a:lnTo>
                    <a:pt x="958" y="400"/>
                  </a:lnTo>
                  <a:lnTo>
                    <a:pt x="960" y="404"/>
                  </a:lnTo>
                  <a:lnTo>
                    <a:pt x="956" y="410"/>
                  </a:lnTo>
                  <a:lnTo>
                    <a:pt x="956" y="410"/>
                  </a:lnTo>
                  <a:lnTo>
                    <a:pt x="958" y="412"/>
                  </a:lnTo>
                  <a:lnTo>
                    <a:pt x="960" y="412"/>
                  </a:lnTo>
                  <a:lnTo>
                    <a:pt x="964" y="412"/>
                  </a:lnTo>
                  <a:lnTo>
                    <a:pt x="968" y="410"/>
                  </a:lnTo>
                  <a:lnTo>
                    <a:pt x="970" y="412"/>
                  </a:lnTo>
                  <a:lnTo>
                    <a:pt x="972" y="414"/>
                  </a:lnTo>
                  <a:lnTo>
                    <a:pt x="972" y="414"/>
                  </a:lnTo>
                  <a:lnTo>
                    <a:pt x="976" y="414"/>
                  </a:lnTo>
                  <a:lnTo>
                    <a:pt x="978" y="416"/>
                  </a:lnTo>
                  <a:lnTo>
                    <a:pt x="982" y="422"/>
                  </a:lnTo>
                  <a:lnTo>
                    <a:pt x="986" y="428"/>
                  </a:lnTo>
                  <a:lnTo>
                    <a:pt x="990" y="432"/>
                  </a:lnTo>
                  <a:lnTo>
                    <a:pt x="990" y="432"/>
                  </a:lnTo>
                  <a:lnTo>
                    <a:pt x="990" y="438"/>
                  </a:lnTo>
                  <a:lnTo>
                    <a:pt x="986" y="444"/>
                  </a:lnTo>
                  <a:lnTo>
                    <a:pt x="980" y="456"/>
                  </a:lnTo>
                  <a:lnTo>
                    <a:pt x="980" y="456"/>
                  </a:lnTo>
                  <a:lnTo>
                    <a:pt x="970" y="474"/>
                  </a:lnTo>
                  <a:lnTo>
                    <a:pt x="966" y="492"/>
                  </a:lnTo>
                  <a:lnTo>
                    <a:pt x="964" y="510"/>
                  </a:lnTo>
                  <a:lnTo>
                    <a:pt x="964" y="528"/>
                  </a:lnTo>
                  <a:lnTo>
                    <a:pt x="964" y="528"/>
                  </a:lnTo>
                  <a:lnTo>
                    <a:pt x="964" y="540"/>
                  </a:lnTo>
                  <a:lnTo>
                    <a:pt x="966" y="548"/>
                  </a:lnTo>
                  <a:lnTo>
                    <a:pt x="968" y="552"/>
                  </a:lnTo>
                  <a:lnTo>
                    <a:pt x="968" y="552"/>
                  </a:lnTo>
                  <a:lnTo>
                    <a:pt x="970" y="544"/>
                  </a:lnTo>
                  <a:lnTo>
                    <a:pt x="974" y="526"/>
                  </a:lnTo>
                  <a:lnTo>
                    <a:pt x="980" y="504"/>
                  </a:lnTo>
                  <a:lnTo>
                    <a:pt x="984" y="486"/>
                  </a:lnTo>
                  <a:lnTo>
                    <a:pt x="984" y="486"/>
                  </a:lnTo>
                  <a:lnTo>
                    <a:pt x="988" y="482"/>
                  </a:lnTo>
                  <a:lnTo>
                    <a:pt x="992" y="478"/>
                  </a:lnTo>
                  <a:lnTo>
                    <a:pt x="992" y="478"/>
                  </a:lnTo>
                  <a:lnTo>
                    <a:pt x="992" y="492"/>
                  </a:lnTo>
                  <a:lnTo>
                    <a:pt x="994" y="506"/>
                  </a:lnTo>
                  <a:lnTo>
                    <a:pt x="998" y="520"/>
                  </a:lnTo>
                  <a:lnTo>
                    <a:pt x="1000" y="524"/>
                  </a:lnTo>
                  <a:lnTo>
                    <a:pt x="1002" y="526"/>
                  </a:lnTo>
                  <a:lnTo>
                    <a:pt x="1002" y="526"/>
                  </a:lnTo>
                  <a:lnTo>
                    <a:pt x="1006" y="490"/>
                  </a:lnTo>
                  <a:lnTo>
                    <a:pt x="1010" y="470"/>
                  </a:lnTo>
                  <a:lnTo>
                    <a:pt x="1014" y="452"/>
                  </a:lnTo>
                  <a:lnTo>
                    <a:pt x="1014" y="452"/>
                  </a:lnTo>
                  <a:lnTo>
                    <a:pt x="1028" y="458"/>
                  </a:lnTo>
                  <a:lnTo>
                    <a:pt x="1042" y="462"/>
                  </a:lnTo>
                  <a:lnTo>
                    <a:pt x="1042" y="462"/>
                  </a:lnTo>
                  <a:lnTo>
                    <a:pt x="1046" y="476"/>
                  </a:lnTo>
                  <a:lnTo>
                    <a:pt x="1048" y="490"/>
                  </a:lnTo>
                  <a:lnTo>
                    <a:pt x="1048" y="508"/>
                  </a:lnTo>
                  <a:lnTo>
                    <a:pt x="1048" y="508"/>
                  </a:lnTo>
                  <a:lnTo>
                    <a:pt x="1058" y="484"/>
                  </a:lnTo>
                  <a:lnTo>
                    <a:pt x="1062" y="472"/>
                  </a:lnTo>
                  <a:lnTo>
                    <a:pt x="1062" y="458"/>
                  </a:lnTo>
                  <a:lnTo>
                    <a:pt x="1062" y="458"/>
                  </a:lnTo>
                  <a:lnTo>
                    <a:pt x="1064" y="454"/>
                  </a:lnTo>
                  <a:lnTo>
                    <a:pt x="1066" y="450"/>
                  </a:lnTo>
                  <a:lnTo>
                    <a:pt x="1066" y="442"/>
                  </a:lnTo>
                  <a:lnTo>
                    <a:pt x="1066" y="442"/>
                  </a:lnTo>
                  <a:lnTo>
                    <a:pt x="1072" y="444"/>
                  </a:lnTo>
                  <a:lnTo>
                    <a:pt x="1080" y="444"/>
                  </a:lnTo>
                  <a:lnTo>
                    <a:pt x="1092" y="442"/>
                  </a:lnTo>
                  <a:lnTo>
                    <a:pt x="1092" y="442"/>
                  </a:lnTo>
                  <a:lnTo>
                    <a:pt x="1100" y="438"/>
                  </a:lnTo>
                  <a:lnTo>
                    <a:pt x="1108" y="434"/>
                  </a:lnTo>
                  <a:lnTo>
                    <a:pt x="1116" y="430"/>
                  </a:lnTo>
                  <a:lnTo>
                    <a:pt x="1120" y="422"/>
                  </a:lnTo>
                  <a:lnTo>
                    <a:pt x="1120" y="422"/>
                  </a:lnTo>
                  <a:lnTo>
                    <a:pt x="1122" y="418"/>
                  </a:lnTo>
                  <a:lnTo>
                    <a:pt x="1120" y="414"/>
                  </a:lnTo>
                  <a:lnTo>
                    <a:pt x="1114" y="406"/>
                  </a:lnTo>
                  <a:lnTo>
                    <a:pt x="1070" y="340"/>
                  </a:lnTo>
                  <a:lnTo>
                    <a:pt x="1070" y="340"/>
                  </a:lnTo>
                  <a:lnTo>
                    <a:pt x="1068" y="334"/>
                  </a:lnTo>
                  <a:lnTo>
                    <a:pt x="1068" y="328"/>
                  </a:lnTo>
                  <a:lnTo>
                    <a:pt x="1072" y="314"/>
                  </a:lnTo>
                  <a:lnTo>
                    <a:pt x="1080" y="300"/>
                  </a:lnTo>
                  <a:lnTo>
                    <a:pt x="1084" y="286"/>
                  </a:lnTo>
                  <a:lnTo>
                    <a:pt x="1084" y="286"/>
                  </a:lnTo>
                  <a:lnTo>
                    <a:pt x="1088" y="276"/>
                  </a:lnTo>
                  <a:lnTo>
                    <a:pt x="1088" y="266"/>
                  </a:lnTo>
                  <a:lnTo>
                    <a:pt x="1088" y="256"/>
                  </a:lnTo>
                  <a:lnTo>
                    <a:pt x="1086" y="248"/>
                  </a:lnTo>
                  <a:lnTo>
                    <a:pt x="1078" y="230"/>
                  </a:lnTo>
                  <a:lnTo>
                    <a:pt x="1068" y="214"/>
                  </a:lnTo>
                  <a:lnTo>
                    <a:pt x="1056" y="198"/>
                  </a:lnTo>
                  <a:lnTo>
                    <a:pt x="1042" y="184"/>
                  </a:lnTo>
                  <a:lnTo>
                    <a:pt x="1014" y="158"/>
                  </a:lnTo>
                  <a:lnTo>
                    <a:pt x="1014" y="158"/>
                  </a:lnTo>
                  <a:lnTo>
                    <a:pt x="1000" y="148"/>
                  </a:lnTo>
                  <a:lnTo>
                    <a:pt x="988" y="136"/>
                  </a:lnTo>
                  <a:lnTo>
                    <a:pt x="988" y="136"/>
                  </a:lnTo>
                  <a:lnTo>
                    <a:pt x="988" y="136"/>
                  </a:lnTo>
                  <a:lnTo>
                    <a:pt x="986" y="136"/>
                  </a:lnTo>
                  <a:lnTo>
                    <a:pt x="984" y="140"/>
                  </a:lnTo>
                  <a:lnTo>
                    <a:pt x="984" y="140"/>
                  </a:lnTo>
                  <a:lnTo>
                    <a:pt x="976" y="136"/>
                  </a:lnTo>
                  <a:lnTo>
                    <a:pt x="966" y="130"/>
                  </a:lnTo>
                  <a:lnTo>
                    <a:pt x="966" y="130"/>
                  </a:lnTo>
                  <a:lnTo>
                    <a:pt x="968" y="128"/>
                  </a:lnTo>
                  <a:lnTo>
                    <a:pt x="966" y="126"/>
                  </a:lnTo>
                  <a:lnTo>
                    <a:pt x="962" y="124"/>
                  </a:lnTo>
                  <a:lnTo>
                    <a:pt x="962" y="124"/>
                  </a:lnTo>
                  <a:lnTo>
                    <a:pt x="960" y="110"/>
                  </a:lnTo>
                  <a:lnTo>
                    <a:pt x="956" y="98"/>
                  </a:lnTo>
                  <a:lnTo>
                    <a:pt x="956" y="98"/>
                  </a:lnTo>
                  <a:lnTo>
                    <a:pt x="954" y="98"/>
                  </a:lnTo>
                  <a:lnTo>
                    <a:pt x="952" y="98"/>
                  </a:lnTo>
                  <a:lnTo>
                    <a:pt x="952" y="98"/>
                  </a:lnTo>
                  <a:lnTo>
                    <a:pt x="946" y="88"/>
                  </a:lnTo>
                  <a:lnTo>
                    <a:pt x="942" y="82"/>
                  </a:lnTo>
                  <a:lnTo>
                    <a:pt x="938" y="78"/>
                  </a:lnTo>
                  <a:lnTo>
                    <a:pt x="938" y="78"/>
                  </a:lnTo>
                  <a:lnTo>
                    <a:pt x="936" y="78"/>
                  </a:lnTo>
                  <a:lnTo>
                    <a:pt x="932" y="76"/>
                  </a:lnTo>
                  <a:lnTo>
                    <a:pt x="928" y="72"/>
                  </a:lnTo>
                  <a:lnTo>
                    <a:pt x="928" y="72"/>
                  </a:lnTo>
                  <a:lnTo>
                    <a:pt x="922" y="70"/>
                  </a:lnTo>
                  <a:lnTo>
                    <a:pt x="918" y="66"/>
                  </a:lnTo>
                  <a:lnTo>
                    <a:pt x="914" y="64"/>
                  </a:lnTo>
                  <a:lnTo>
                    <a:pt x="912" y="64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2" y="68"/>
                  </a:lnTo>
                  <a:lnTo>
                    <a:pt x="900" y="70"/>
                  </a:lnTo>
                  <a:lnTo>
                    <a:pt x="896" y="74"/>
                  </a:lnTo>
                  <a:lnTo>
                    <a:pt x="888" y="90"/>
                  </a:lnTo>
                  <a:lnTo>
                    <a:pt x="878" y="76"/>
                  </a:lnTo>
                  <a:lnTo>
                    <a:pt x="878" y="76"/>
                  </a:lnTo>
                  <a:lnTo>
                    <a:pt x="872" y="76"/>
                  </a:lnTo>
                  <a:lnTo>
                    <a:pt x="866" y="72"/>
                  </a:lnTo>
                  <a:lnTo>
                    <a:pt x="860" y="70"/>
                  </a:lnTo>
                  <a:lnTo>
                    <a:pt x="856" y="70"/>
                  </a:lnTo>
                  <a:lnTo>
                    <a:pt x="854" y="72"/>
                  </a:lnTo>
                  <a:lnTo>
                    <a:pt x="854" y="72"/>
                  </a:lnTo>
                  <a:lnTo>
                    <a:pt x="846" y="76"/>
                  </a:lnTo>
                  <a:lnTo>
                    <a:pt x="840" y="82"/>
                  </a:lnTo>
                  <a:lnTo>
                    <a:pt x="834" y="90"/>
                  </a:lnTo>
                  <a:lnTo>
                    <a:pt x="834" y="98"/>
                  </a:lnTo>
                  <a:lnTo>
                    <a:pt x="834" y="98"/>
                  </a:lnTo>
                  <a:lnTo>
                    <a:pt x="828" y="104"/>
                  </a:lnTo>
                  <a:lnTo>
                    <a:pt x="824" y="106"/>
                  </a:lnTo>
                  <a:lnTo>
                    <a:pt x="818" y="106"/>
                  </a:lnTo>
                  <a:lnTo>
                    <a:pt x="818" y="106"/>
                  </a:lnTo>
                  <a:lnTo>
                    <a:pt x="806" y="106"/>
                  </a:lnTo>
                  <a:lnTo>
                    <a:pt x="796" y="104"/>
                  </a:lnTo>
                  <a:lnTo>
                    <a:pt x="790" y="100"/>
                  </a:lnTo>
                  <a:lnTo>
                    <a:pt x="790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7" name="Freeform 264"/>
            <p:cNvSpPr>
              <a:spLocks/>
            </p:cNvSpPr>
            <p:nvPr/>
          </p:nvSpPr>
          <p:spPr bwMode="auto">
            <a:xfrm>
              <a:off x="2357" y="1901"/>
              <a:ext cx="1084" cy="568"/>
            </a:xfrm>
            <a:custGeom>
              <a:avLst/>
              <a:gdLst>
                <a:gd name="T0" fmla="*/ 670 w 1084"/>
                <a:gd name="T1" fmla="*/ 30 h 568"/>
                <a:gd name="T2" fmla="*/ 624 w 1084"/>
                <a:gd name="T3" fmla="*/ 22 h 568"/>
                <a:gd name="T4" fmla="*/ 604 w 1084"/>
                <a:gd name="T5" fmla="*/ 40 h 568"/>
                <a:gd name="T6" fmla="*/ 568 w 1084"/>
                <a:gd name="T7" fmla="*/ 62 h 568"/>
                <a:gd name="T8" fmla="*/ 550 w 1084"/>
                <a:gd name="T9" fmla="*/ 74 h 568"/>
                <a:gd name="T10" fmla="*/ 490 w 1084"/>
                <a:gd name="T11" fmla="*/ 62 h 568"/>
                <a:gd name="T12" fmla="*/ 440 w 1084"/>
                <a:gd name="T13" fmla="*/ 58 h 568"/>
                <a:gd name="T14" fmla="*/ 390 w 1084"/>
                <a:gd name="T15" fmla="*/ 58 h 568"/>
                <a:gd name="T16" fmla="*/ 322 w 1084"/>
                <a:gd name="T17" fmla="*/ 64 h 568"/>
                <a:gd name="T18" fmla="*/ 268 w 1084"/>
                <a:gd name="T19" fmla="*/ 68 h 568"/>
                <a:gd name="T20" fmla="*/ 398 w 1084"/>
                <a:gd name="T21" fmla="*/ 44 h 568"/>
                <a:gd name="T22" fmla="*/ 532 w 1084"/>
                <a:gd name="T23" fmla="*/ 54 h 568"/>
                <a:gd name="T24" fmla="*/ 512 w 1084"/>
                <a:gd name="T25" fmla="*/ 34 h 568"/>
                <a:gd name="T26" fmla="*/ 406 w 1084"/>
                <a:gd name="T27" fmla="*/ 22 h 568"/>
                <a:gd name="T28" fmla="*/ 224 w 1084"/>
                <a:gd name="T29" fmla="*/ 2 h 568"/>
                <a:gd name="T30" fmla="*/ 84 w 1084"/>
                <a:gd name="T31" fmla="*/ 68 h 568"/>
                <a:gd name="T32" fmla="*/ 40 w 1084"/>
                <a:gd name="T33" fmla="*/ 128 h 568"/>
                <a:gd name="T34" fmla="*/ 48 w 1084"/>
                <a:gd name="T35" fmla="*/ 152 h 568"/>
                <a:gd name="T36" fmla="*/ 30 w 1084"/>
                <a:gd name="T37" fmla="*/ 200 h 568"/>
                <a:gd name="T38" fmla="*/ 10 w 1084"/>
                <a:gd name="T39" fmla="*/ 272 h 568"/>
                <a:gd name="T40" fmla="*/ 10 w 1084"/>
                <a:gd name="T41" fmla="*/ 334 h 568"/>
                <a:gd name="T42" fmla="*/ 22 w 1084"/>
                <a:gd name="T43" fmla="*/ 404 h 568"/>
                <a:gd name="T44" fmla="*/ 32 w 1084"/>
                <a:gd name="T45" fmla="*/ 470 h 568"/>
                <a:gd name="T46" fmla="*/ 76 w 1084"/>
                <a:gd name="T47" fmla="*/ 450 h 568"/>
                <a:gd name="T48" fmla="*/ 122 w 1084"/>
                <a:gd name="T49" fmla="*/ 536 h 568"/>
                <a:gd name="T50" fmla="*/ 204 w 1084"/>
                <a:gd name="T51" fmla="*/ 490 h 568"/>
                <a:gd name="T52" fmla="*/ 236 w 1084"/>
                <a:gd name="T53" fmla="*/ 470 h 568"/>
                <a:gd name="T54" fmla="*/ 264 w 1084"/>
                <a:gd name="T55" fmla="*/ 456 h 568"/>
                <a:gd name="T56" fmla="*/ 310 w 1084"/>
                <a:gd name="T57" fmla="*/ 440 h 568"/>
                <a:gd name="T58" fmla="*/ 338 w 1084"/>
                <a:gd name="T59" fmla="*/ 440 h 568"/>
                <a:gd name="T60" fmla="*/ 366 w 1084"/>
                <a:gd name="T61" fmla="*/ 460 h 568"/>
                <a:gd name="T62" fmla="*/ 412 w 1084"/>
                <a:gd name="T63" fmla="*/ 458 h 568"/>
                <a:gd name="T64" fmla="*/ 464 w 1084"/>
                <a:gd name="T65" fmla="*/ 458 h 568"/>
                <a:gd name="T66" fmla="*/ 498 w 1084"/>
                <a:gd name="T67" fmla="*/ 454 h 568"/>
                <a:gd name="T68" fmla="*/ 534 w 1084"/>
                <a:gd name="T69" fmla="*/ 444 h 568"/>
                <a:gd name="T70" fmla="*/ 570 w 1084"/>
                <a:gd name="T71" fmla="*/ 436 h 568"/>
                <a:gd name="T72" fmla="*/ 614 w 1084"/>
                <a:gd name="T73" fmla="*/ 406 h 568"/>
                <a:gd name="T74" fmla="*/ 626 w 1084"/>
                <a:gd name="T75" fmla="*/ 342 h 568"/>
                <a:gd name="T76" fmla="*/ 634 w 1084"/>
                <a:gd name="T77" fmla="*/ 276 h 568"/>
                <a:gd name="T78" fmla="*/ 632 w 1084"/>
                <a:gd name="T79" fmla="*/ 316 h 568"/>
                <a:gd name="T80" fmla="*/ 630 w 1084"/>
                <a:gd name="T81" fmla="*/ 404 h 568"/>
                <a:gd name="T82" fmla="*/ 618 w 1084"/>
                <a:gd name="T83" fmla="*/ 466 h 568"/>
                <a:gd name="T84" fmla="*/ 648 w 1084"/>
                <a:gd name="T85" fmla="*/ 536 h 568"/>
                <a:gd name="T86" fmla="*/ 682 w 1084"/>
                <a:gd name="T87" fmla="*/ 562 h 568"/>
                <a:gd name="T88" fmla="*/ 742 w 1084"/>
                <a:gd name="T89" fmla="*/ 508 h 568"/>
                <a:gd name="T90" fmla="*/ 784 w 1084"/>
                <a:gd name="T91" fmla="*/ 432 h 568"/>
                <a:gd name="T92" fmla="*/ 804 w 1084"/>
                <a:gd name="T93" fmla="*/ 382 h 568"/>
                <a:gd name="T94" fmla="*/ 954 w 1084"/>
                <a:gd name="T95" fmla="*/ 394 h 568"/>
                <a:gd name="T96" fmla="*/ 1060 w 1084"/>
                <a:gd name="T97" fmla="*/ 400 h 568"/>
                <a:gd name="T98" fmla="*/ 1064 w 1084"/>
                <a:gd name="T99" fmla="*/ 424 h 568"/>
                <a:gd name="T100" fmla="*/ 1054 w 1084"/>
                <a:gd name="T101" fmla="*/ 274 h 568"/>
                <a:gd name="T102" fmla="*/ 952 w 1084"/>
                <a:gd name="T103" fmla="*/ 140 h 568"/>
                <a:gd name="T104" fmla="*/ 870 w 1084"/>
                <a:gd name="T105" fmla="*/ 148 h 568"/>
                <a:gd name="T106" fmla="*/ 858 w 1084"/>
                <a:gd name="T107" fmla="*/ 90 h 568"/>
                <a:gd name="T108" fmla="*/ 834 w 1084"/>
                <a:gd name="T109" fmla="*/ 90 h 568"/>
                <a:gd name="T110" fmla="*/ 854 w 1084"/>
                <a:gd name="T111" fmla="*/ 176 h 568"/>
                <a:gd name="T112" fmla="*/ 838 w 1084"/>
                <a:gd name="T113" fmla="*/ 116 h 568"/>
                <a:gd name="T114" fmla="*/ 808 w 1084"/>
                <a:gd name="T115" fmla="*/ 114 h 568"/>
                <a:gd name="T116" fmla="*/ 820 w 1084"/>
                <a:gd name="T117" fmla="*/ 168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84" h="568">
                  <a:moveTo>
                    <a:pt x="792" y="112"/>
                  </a:moveTo>
                  <a:lnTo>
                    <a:pt x="792" y="112"/>
                  </a:lnTo>
                  <a:lnTo>
                    <a:pt x="778" y="108"/>
                  </a:lnTo>
                  <a:lnTo>
                    <a:pt x="766" y="104"/>
                  </a:lnTo>
                  <a:lnTo>
                    <a:pt x="740" y="94"/>
                  </a:lnTo>
                  <a:lnTo>
                    <a:pt x="740" y="94"/>
                  </a:lnTo>
                  <a:lnTo>
                    <a:pt x="732" y="86"/>
                  </a:lnTo>
                  <a:lnTo>
                    <a:pt x="724" y="76"/>
                  </a:lnTo>
                  <a:lnTo>
                    <a:pt x="704" y="60"/>
                  </a:lnTo>
                  <a:lnTo>
                    <a:pt x="704" y="60"/>
                  </a:lnTo>
                  <a:lnTo>
                    <a:pt x="692" y="48"/>
                  </a:lnTo>
                  <a:lnTo>
                    <a:pt x="686" y="42"/>
                  </a:lnTo>
                  <a:lnTo>
                    <a:pt x="678" y="40"/>
                  </a:lnTo>
                  <a:lnTo>
                    <a:pt x="678" y="40"/>
                  </a:lnTo>
                  <a:lnTo>
                    <a:pt x="670" y="30"/>
                  </a:lnTo>
                  <a:lnTo>
                    <a:pt x="664" y="26"/>
                  </a:lnTo>
                  <a:lnTo>
                    <a:pt x="658" y="26"/>
                  </a:lnTo>
                  <a:lnTo>
                    <a:pt x="658" y="26"/>
                  </a:lnTo>
                  <a:lnTo>
                    <a:pt x="652" y="22"/>
                  </a:lnTo>
                  <a:lnTo>
                    <a:pt x="646" y="18"/>
                  </a:lnTo>
                  <a:lnTo>
                    <a:pt x="646" y="18"/>
                  </a:lnTo>
                  <a:lnTo>
                    <a:pt x="644" y="20"/>
                  </a:lnTo>
                  <a:lnTo>
                    <a:pt x="642" y="22"/>
                  </a:lnTo>
                  <a:lnTo>
                    <a:pt x="642" y="22"/>
                  </a:lnTo>
                  <a:lnTo>
                    <a:pt x="640" y="20"/>
                  </a:lnTo>
                  <a:lnTo>
                    <a:pt x="636" y="20"/>
                  </a:lnTo>
                  <a:lnTo>
                    <a:pt x="630" y="18"/>
                  </a:lnTo>
                  <a:lnTo>
                    <a:pt x="630" y="18"/>
                  </a:lnTo>
                  <a:lnTo>
                    <a:pt x="626" y="20"/>
                  </a:lnTo>
                  <a:lnTo>
                    <a:pt x="624" y="22"/>
                  </a:lnTo>
                  <a:lnTo>
                    <a:pt x="618" y="22"/>
                  </a:lnTo>
                  <a:lnTo>
                    <a:pt x="618" y="22"/>
                  </a:lnTo>
                  <a:lnTo>
                    <a:pt x="616" y="26"/>
                  </a:lnTo>
                  <a:lnTo>
                    <a:pt x="616" y="28"/>
                  </a:lnTo>
                  <a:lnTo>
                    <a:pt x="614" y="30"/>
                  </a:lnTo>
                  <a:lnTo>
                    <a:pt x="610" y="30"/>
                  </a:lnTo>
                  <a:lnTo>
                    <a:pt x="610" y="30"/>
                  </a:lnTo>
                  <a:lnTo>
                    <a:pt x="612" y="32"/>
                  </a:lnTo>
                  <a:lnTo>
                    <a:pt x="612" y="34"/>
                  </a:lnTo>
                  <a:lnTo>
                    <a:pt x="612" y="34"/>
                  </a:lnTo>
                  <a:lnTo>
                    <a:pt x="610" y="36"/>
                  </a:lnTo>
                  <a:lnTo>
                    <a:pt x="608" y="38"/>
                  </a:lnTo>
                  <a:lnTo>
                    <a:pt x="604" y="38"/>
                  </a:lnTo>
                  <a:lnTo>
                    <a:pt x="604" y="38"/>
                  </a:lnTo>
                  <a:lnTo>
                    <a:pt x="604" y="40"/>
                  </a:lnTo>
                  <a:lnTo>
                    <a:pt x="602" y="42"/>
                  </a:lnTo>
                  <a:lnTo>
                    <a:pt x="594" y="44"/>
                  </a:lnTo>
                  <a:lnTo>
                    <a:pt x="594" y="44"/>
                  </a:lnTo>
                  <a:lnTo>
                    <a:pt x="596" y="46"/>
                  </a:lnTo>
                  <a:lnTo>
                    <a:pt x="596" y="48"/>
                  </a:lnTo>
                  <a:lnTo>
                    <a:pt x="596" y="48"/>
                  </a:lnTo>
                  <a:lnTo>
                    <a:pt x="590" y="52"/>
                  </a:lnTo>
                  <a:lnTo>
                    <a:pt x="584" y="52"/>
                  </a:lnTo>
                  <a:lnTo>
                    <a:pt x="578" y="54"/>
                  </a:lnTo>
                  <a:lnTo>
                    <a:pt x="572" y="56"/>
                  </a:lnTo>
                  <a:lnTo>
                    <a:pt x="572" y="56"/>
                  </a:lnTo>
                  <a:lnTo>
                    <a:pt x="572" y="60"/>
                  </a:lnTo>
                  <a:lnTo>
                    <a:pt x="570" y="62"/>
                  </a:lnTo>
                  <a:lnTo>
                    <a:pt x="570" y="62"/>
                  </a:lnTo>
                  <a:lnTo>
                    <a:pt x="568" y="62"/>
                  </a:lnTo>
                  <a:lnTo>
                    <a:pt x="564" y="62"/>
                  </a:lnTo>
                  <a:lnTo>
                    <a:pt x="564" y="62"/>
                  </a:lnTo>
                  <a:lnTo>
                    <a:pt x="566" y="64"/>
                  </a:lnTo>
                  <a:lnTo>
                    <a:pt x="568" y="68"/>
                  </a:lnTo>
                  <a:lnTo>
                    <a:pt x="568" y="68"/>
                  </a:lnTo>
                  <a:lnTo>
                    <a:pt x="568" y="70"/>
                  </a:lnTo>
                  <a:lnTo>
                    <a:pt x="566" y="70"/>
                  </a:lnTo>
                  <a:lnTo>
                    <a:pt x="562" y="70"/>
                  </a:lnTo>
                  <a:lnTo>
                    <a:pt x="558" y="68"/>
                  </a:lnTo>
                  <a:lnTo>
                    <a:pt x="556" y="68"/>
                  </a:lnTo>
                  <a:lnTo>
                    <a:pt x="554" y="70"/>
                  </a:lnTo>
                  <a:lnTo>
                    <a:pt x="554" y="70"/>
                  </a:lnTo>
                  <a:lnTo>
                    <a:pt x="554" y="72"/>
                  </a:lnTo>
                  <a:lnTo>
                    <a:pt x="552" y="74"/>
                  </a:lnTo>
                  <a:lnTo>
                    <a:pt x="550" y="74"/>
                  </a:lnTo>
                  <a:lnTo>
                    <a:pt x="550" y="74"/>
                  </a:lnTo>
                  <a:lnTo>
                    <a:pt x="540" y="70"/>
                  </a:lnTo>
                  <a:lnTo>
                    <a:pt x="530" y="66"/>
                  </a:lnTo>
                  <a:lnTo>
                    <a:pt x="512" y="58"/>
                  </a:lnTo>
                  <a:lnTo>
                    <a:pt x="512" y="58"/>
                  </a:lnTo>
                  <a:lnTo>
                    <a:pt x="514" y="62"/>
                  </a:lnTo>
                  <a:lnTo>
                    <a:pt x="514" y="62"/>
                  </a:lnTo>
                  <a:lnTo>
                    <a:pt x="512" y="64"/>
                  </a:lnTo>
                  <a:lnTo>
                    <a:pt x="510" y="64"/>
                  </a:lnTo>
                  <a:lnTo>
                    <a:pt x="504" y="62"/>
                  </a:lnTo>
                  <a:lnTo>
                    <a:pt x="500" y="60"/>
                  </a:lnTo>
                  <a:lnTo>
                    <a:pt x="494" y="56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0" y="62"/>
                  </a:lnTo>
                  <a:lnTo>
                    <a:pt x="490" y="62"/>
                  </a:lnTo>
                  <a:lnTo>
                    <a:pt x="484" y="62"/>
                  </a:lnTo>
                  <a:lnTo>
                    <a:pt x="480" y="60"/>
                  </a:lnTo>
                  <a:lnTo>
                    <a:pt x="476" y="58"/>
                  </a:lnTo>
                  <a:lnTo>
                    <a:pt x="470" y="56"/>
                  </a:lnTo>
                  <a:lnTo>
                    <a:pt x="470" y="56"/>
                  </a:lnTo>
                  <a:lnTo>
                    <a:pt x="470" y="60"/>
                  </a:lnTo>
                  <a:lnTo>
                    <a:pt x="470" y="62"/>
                  </a:lnTo>
                  <a:lnTo>
                    <a:pt x="470" y="62"/>
                  </a:lnTo>
                  <a:lnTo>
                    <a:pt x="462" y="62"/>
                  </a:lnTo>
                  <a:lnTo>
                    <a:pt x="456" y="60"/>
                  </a:lnTo>
                  <a:lnTo>
                    <a:pt x="448" y="58"/>
                  </a:lnTo>
                  <a:lnTo>
                    <a:pt x="440" y="58"/>
                  </a:lnTo>
                  <a:lnTo>
                    <a:pt x="440" y="58"/>
                  </a:lnTo>
                  <a:lnTo>
                    <a:pt x="440" y="58"/>
                  </a:lnTo>
                  <a:lnTo>
                    <a:pt x="442" y="60"/>
                  </a:lnTo>
                  <a:lnTo>
                    <a:pt x="442" y="62"/>
                  </a:lnTo>
                  <a:lnTo>
                    <a:pt x="440" y="64"/>
                  </a:lnTo>
                  <a:lnTo>
                    <a:pt x="440" y="64"/>
                  </a:lnTo>
                  <a:lnTo>
                    <a:pt x="436" y="64"/>
                  </a:lnTo>
                  <a:lnTo>
                    <a:pt x="432" y="64"/>
                  </a:lnTo>
                  <a:lnTo>
                    <a:pt x="422" y="60"/>
                  </a:lnTo>
                  <a:lnTo>
                    <a:pt x="406" y="54"/>
                  </a:lnTo>
                  <a:lnTo>
                    <a:pt x="406" y="54"/>
                  </a:lnTo>
                  <a:lnTo>
                    <a:pt x="406" y="56"/>
                  </a:lnTo>
                  <a:lnTo>
                    <a:pt x="404" y="58"/>
                  </a:lnTo>
                  <a:lnTo>
                    <a:pt x="400" y="58"/>
                  </a:lnTo>
                  <a:lnTo>
                    <a:pt x="396" y="58"/>
                  </a:lnTo>
                  <a:lnTo>
                    <a:pt x="390" y="58"/>
                  </a:lnTo>
                  <a:lnTo>
                    <a:pt x="390" y="58"/>
                  </a:lnTo>
                  <a:lnTo>
                    <a:pt x="390" y="60"/>
                  </a:lnTo>
                  <a:lnTo>
                    <a:pt x="390" y="62"/>
                  </a:lnTo>
                  <a:lnTo>
                    <a:pt x="390" y="62"/>
                  </a:lnTo>
                  <a:lnTo>
                    <a:pt x="386" y="64"/>
                  </a:lnTo>
                  <a:lnTo>
                    <a:pt x="380" y="64"/>
                  </a:lnTo>
                  <a:lnTo>
                    <a:pt x="372" y="62"/>
                  </a:lnTo>
                  <a:lnTo>
                    <a:pt x="352" y="64"/>
                  </a:lnTo>
                  <a:lnTo>
                    <a:pt x="352" y="64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44" y="70"/>
                  </a:lnTo>
                  <a:lnTo>
                    <a:pt x="340" y="70"/>
                  </a:lnTo>
                  <a:lnTo>
                    <a:pt x="330" y="66"/>
                  </a:lnTo>
                  <a:lnTo>
                    <a:pt x="330" y="66"/>
                  </a:lnTo>
                  <a:lnTo>
                    <a:pt x="322" y="64"/>
                  </a:lnTo>
                  <a:lnTo>
                    <a:pt x="310" y="64"/>
                  </a:lnTo>
                  <a:lnTo>
                    <a:pt x="286" y="66"/>
                  </a:lnTo>
                  <a:lnTo>
                    <a:pt x="286" y="66"/>
                  </a:lnTo>
                  <a:lnTo>
                    <a:pt x="288" y="68"/>
                  </a:lnTo>
                  <a:lnTo>
                    <a:pt x="290" y="70"/>
                  </a:lnTo>
                  <a:lnTo>
                    <a:pt x="290" y="70"/>
                  </a:lnTo>
                  <a:lnTo>
                    <a:pt x="282" y="74"/>
                  </a:lnTo>
                  <a:lnTo>
                    <a:pt x="272" y="76"/>
                  </a:lnTo>
                  <a:lnTo>
                    <a:pt x="262" y="76"/>
                  </a:lnTo>
                  <a:lnTo>
                    <a:pt x="258" y="76"/>
                  </a:lnTo>
                  <a:lnTo>
                    <a:pt x="258" y="76"/>
                  </a:lnTo>
                  <a:lnTo>
                    <a:pt x="260" y="72"/>
                  </a:lnTo>
                  <a:lnTo>
                    <a:pt x="264" y="70"/>
                  </a:lnTo>
                  <a:lnTo>
                    <a:pt x="266" y="70"/>
                  </a:lnTo>
                  <a:lnTo>
                    <a:pt x="268" y="68"/>
                  </a:lnTo>
                  <a:lnTo>
                    <a:pt x="268" y="68"/>
                  </a:lnTo>
                  <a:lnTo>
                    <a:pt x="266" y="66"/>
                  </a:lnTo>
                  <a:lnTo>
                    <a:pt x="268" y="62"/>
                  </a:lnTo>
                  <a:lnTo>
                    <a:pt x="268" y="62"/>
                  </a:lnTo>
                  <a:lnTo>
                    <a:pt x="286" y="58"/>
                  </a:lnTo>
                  <a:lnTo>
                    <a:pt x="304" y="56"/>
                  </a:lnTo>
                  <a:lnTo>
                    <a:pt x="342" y="58"/>
                  </a:lnTo>
                  <a:lnTo>
                    <a:pt x="342" y="58"/>
                  </a:lnTo>
                  <a:lnTo>
                    <a:pt x="352" y="54"/>
                  </a:lnTo>
                  <a:lnTo>
                    <a:pt x="364" y="50"/>
                  </a:lnTo>
                  <a:lnTo>
                    <a:pt x="374" y="50"/>
                  </a:lnTo>
                  <a:lnTo>
                    <a:pt x="386" y="50"/>
                  </a:lnTo>
                  <a:lnTo>
                    <a:pt x="386" y="50"/>
                  </a:lnTo>
                  <a:lnTo>
                    <a:pt x="392" y="46"/>
                  </a:lnTo>
                  <a:lnTo>
                    <a:pt x="398" y="44"/>
                  </a:lnTo>
                  <a:lnTo>
                    <a:pt x="410" y="44"/>
                  </a:lnTo>
                  <a:lnTo>
                    <a:pt x="422" y="46"/>
                  </a:lnTo>
                  <a:lnTo>
                    <a:pt x="434" y="46"/>
                  </a:lnTo>
                  <a:lnTo>
                    <a:pt x="434" y="46"/>
                  </a:lnTo>
                  <a:lnTo>
                    <a:pt x="444" y="48"/>
                  </a:lnTo>
                  <a:lnTo>
                    <a:pt x="454" y="50"/>
                  </a:lnTo>
                  <a:lnTo>
                    <a:pt x="454" y="50"/>
                  </a:lnTo>
                  <a:lnTo>
                    <a:pt x="458" y="44"/>
                  </a:lnTo>
                  <a:lnTo>
                    <a:pt x="460" y="44"/>
                  </a:lnTo>
                  <a:lnTo>
                    <a:pt x="466" y="42"/>
                  </a:lnTo>
                  <a:lnTo>
                    <a:pt x="470" y="40"/>
                  </a:lnTo>
                  <a:lnTo>
                    <a:pt x="470" y="40"/>
                  </a:lnTo>
                  <a:lnTo>
                    <a:pt x="500" y="46"/>
                  </a:lnTo>
                  <a:lnTo>
                    <a:pt x="532" y="54"/>
                  </a:lnTo>
                  <a:lnTo>
                    <a:pt x="532" y="54"/>
                  </a:lnTo>
                  <a:lnTo>
                    <a:pt x="536" y="58"/>
                  </a:lnTo>
                  <a:lnTo>
                    <a:pt x="540" y="58"/>
                  </a:lnTo>
                  <a:lnTo>
                    <a:pt x="540" y="58"/>
                  </a:lnTo>
                  <a:lnTo>
                    <a:pt x="548" y="56"/>
                  </a:lnTo>
                  <a:lnTo>
                    <a:pt x="554" y="52"/>
                  </a:lnTo>
                  <a:lnTo>
                    <a:pt x="562" y="46"/>
                  </a:lnTo>
                  <a:lnTo>
                    <a:pt x="570" y="44"/>
                  </a:lnTo>
                  <a:lnTo>
                    <a:pt x="570" y="44"/>
                  </a:lnTo>
                  <a:lnTo>
                    <a:pt x="546" y="40"/>
                  </a:lnTo>
                  <a:lnTo>
                    <a:pt x="536" y="38"/>
                  </a:lnTo>
                  <a:lnTo>
                    <a:pt x="524" y="36"/>
                  </a:lnTo>
                  <a:lnTo>
                    <a:pt x="524" y="36"/>
                  </a:lnTo>
                  <a:lnTo>
                    <a:pt x="520" y="38"/>
                  </a:lnTo>
                  <a:lnTo>
                    <a:pt x="518" y="38"/>
                  </a:lnTo>
                  <a:lnTo>
                    <a:pt x="512" y="34"/>
                  </a:lnTo>
                  <a:lnTo>
                    <a:pt x="506" y="30"/>
                  </a:lnTo>
                  <a:lnTo>
                    <a:pt x="498" y="30"/>
                  </a:lnTo>
                  <a:lnTo>
                    <a:pt x="498" y="30"/>
                  </a:lnTo>
                  <a:lnTo>
                    <a:pt x="496" y="34"/>
                  </a:lnTo>
                  <a:lnTo>
                    <a:pt x="494" y="34"/>
                  </a:lnTo>
                  <a:lnTo>
                    <a:pt x="486" y="34"/>
                  </a:lnTo>
                  <a:lnTo>
                    <a:pt x="478" y="30"/>
                  </a:lnTo>
                  <a:lnTo>
                    <a:pt x="470" y="30"/>
                  </a:lnTo>
                  <a:lnTo>
                    <a:pt x="446" y="26"/>
                  </a:lnTo>
                  <a:lnTo>
                    <a:pt x="446" y="26"/>
                  </a:lnTo>
                  <a:lnTo>
                    <a:pt x="444" y="28"/>
                  </a:lnTo>
                  <a:lnTo>
                    <a:pt x="438" y="30"/>
                  </a:lnTo>
                  <a:lnTo>
                    <a:pt x="426" y="26"/>
                  </a:lnTo>
                  <a:lnTo>
                    <a:pt x="426" y="26"/>
                  </a:lnTo>
                  <a:lnTo>
                    <a:pt x="406" y="22"/>
                  </a:lnTo>
                  <a:lnTo>
                    <a:pt x="396" y="22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4" y="20"/>
                  </a:lnTo>
                  <a:lnTo>
                    <a:pt x="382" y="20"/>
                  </a:lnTo>
                  <a:lnTo>
                    <a:pt x="380" y="22"/>
                  </a:lnTo>
                  <a:lnTo>
                    <a:pt x="380" y="22"/>
                  </a:lnTo>
                  <a:lnTo>
                    <a:pt x="362" y="20"/>
                  </a:lnTo>
                  <a:lnTo>
                    <a:pt x="344" y="14"/>
                  </a:lnTo>
                  <a:lnTo>
                    <a:pt x="326" y="10"/>
                  </a:lnTo>
                  <a:lnTo>
                    <a:pt x="308" y="6"/>
                  </a:lnTo>
                  <a:lnTo>
                    <a:pt x="308" y="6"/>
                  </a:lnTo>
                  <a:lnTo>
                    <a:pt x="280" y="2"/>
                  </a:lnTo>
                  <a:lnTo>
                    <a:pt x="252" y="0"/>
                  </a:lnTo>
                  <a:lnTo>
                    <a:pt x="224" y="2"/>
                  </a:lnTo>
                  <a:lnTo>
                    <a:pt x="196" y="4"/>
                  </a:lnTo>
                  <a:lnTo>
                    <a:pt x="196" y="4"/>
                  </a:lnTo>
                  <a:lnTo>
                    <a:pt x="174" y="10"/>
                  </a:lnTo>
                  <a:lnTo>
                    <a:pt x="152" y="18"/>
                  </a:lnTo>
                  <a:lnTo>
                    <a:pt x="152" y="18"/>
                  </a:lnTo>
                  <a:lnTo>
                    <a:pt x="136" y="22"/>
                  </a:lnTo>
                  <a:lnTo>
                    <a:pt x="122" y="30"/>
                  </a:lnTo>
                  <a:lnTo>
                    <a:pt x="108" y="40"/>
                  </a:lnTo>
                  <a:lnTo>
                    <a:pt x="96" y="52"/>
                  </a:lnTo>
                  <a:lnTo>
                    <a:pt x="96" y="52"/>
                  </a:lnTo>
                  <a:lnTo>
                    <a:pt x="98" y="54"/>
                  </a:lnTo>
                  <a:lnTo>
                    <a:pt x="98" y="58"/>
                  </a:lnTo>
                  <a:lnTo>
                    <a:pt x="94" y="60"/>
                  </a:lnTo>
                  <a:lnTo>
                    <a:pt x="88" y="64"/>
                  </a:lnTo>
                  <a:lnTo>
                    <a:pt x="84" y="68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70" y="84"/>
                  </a:lnTo>
                  <a:lnTo>
                    <a:pt x="72" y="84"/>
                  </a:lnTo>
                  <a:lnTo>
                    <a:pt x="72" y="86"/>
                  </a:lnTo>
                  <a:lnTo>
                    <a:pt x="72" y="86"/>
                  </a:lnTo>
                  <a:lnTo>
                    <a:pt x="70" y="90"/>
                  </a:lnTo>
                  <a:lnTo>
                    <a:pt x="66" y="94"/>
                  </a:lnTo>
                  <a:lnTo>
                    <a:pt x="58" y="100"/>
                  </a:lnTo>
                  <a:lnTo>
                    <a:pt x="58" y="100"/>
                  </a:lnTo>
                  <a:lnTo>
                    <a:pt x="46" y="110"/>
                  </a:lnTo>
                  <a:lnTo>
                    <a:pt x="40" y="118"/>
                  </a:lnTo>
                  <a:lnTo>
                    <a:pt x="38" y="126"/>
                  </a:lnTo>
                  <a:lnTo>
                    <a:pt x="40" y="128"/>
                  </a:lnTo>
                  <a:lnTo>
                    <a:pt x="40" y="128"/>
                  </a:lnTo>
                  <a:lnTo>
                    <a:pt x="40" y="132"/>
                  </a:lnTo>
                  <a:lnTo>
                    <a:pt x="36" y="138"/>
                  </a:lnTo>
                  <a:lnTo>
                    <a:pt x="34" y="142"/>
                  </a:lnTo>
                  <a:lnTo>
                    <a:pt x="30" y="148"/>
                  </a:lnTo>
                  <a:lnTo>
                    <a:pt x="30" y="148"/>
                  </a:lnTo>
                  <a:lnTo>
                    <a:pt x="32" y="146"/>
                  </a:lnTo>
                  <a:lnTo>
                    <a:pt x="34" y="144"/>
                  </a:lnTo>
                  <a:lnTo>
                    <a:pt x="36" y="146"/>
                  </a:lnTo>
                  <a:lnTo>
                    <a:pt x="40" y="148"/>
                  </a:lnTo>
                  <a:lnTo>
                    <a:pt x="42" y="148"/>
                  </a:lnTo>
                  <a:lnTo>
                    <a:pt x="44" y="146"/>
                  </a:lnTo>
                  <a:lnTo>
                    <a:pt x="44" y="146"/>
                  </a:lnTo>
                  <a:lnTo>
                    <a:pt x="46" y="148"/>
                  </a:lnTo>
                  <a:lnTo>
                    <a:pt x="48" y="152"/>
                  </a:lnTo>
                  <a:lnTo>
                    <a:pt x="48" y="152"/>
                  </a:lnTo>
                  <a:lnTo>
                    <a:pt x="38" y="160"/>
                  </a:lnTo>
                  <a:lnTo>
                    <a:pt x="34" y="166"/>
                  </a:lnTo>
                  <a:lnTo>
                    <a:pt x="30" y="172"/>
                  </a:lnTo>
                  <a:lnTo>
                    <a:pt x="30" y="172"/>
                  </a:lnTo>
                  <a:lnTo>
                    <a:pt x="24" y="182"/>
                  </a:lnTo>
                  <a:lnTo>
                    <a:pt x="20" y="192"/>
                  </a:lnTo>
                  <a:lnTo>
                    <a:pt x="20" y="192"/>
                  </a:lnTo>
                  <a:lnTo>
                    <a:pt x="28" y="192"/>
                  </a:lnTo>
                  <a:lnTo>
                    <a:pt x="30" y="192"/>
                  </a:lnTo>
                  <a:lnTo>
                    <a:pt x="34" y="192"/>
                  </a:lnTo>
                  <a:lnTo>
                    <a:pt x="34" y="192"/>
                  </a:lnTo>
                  <a:lnTo>
                    <a:pt x="34" y="196"/>
                  </a:lnTo>
                  <a:lnTo>
                    <a:pt x="34" y="198"/>
                  </a:lnTo>
                  <a:lnTo>
                    <a:pt x="34" y="198"/>
                  </a:lnTo>
                  <a:lnTo>
                    <a:pt x="30" y="200"/>
                  </a:lnTo>
                  <a:lnTo>
                    <a:pt x="28" y="200"/>
                  </a:lnTo>
                  <a:lnTo>
                    <a:pt x="28" y="202"/>
                  </a:lnTo>
                  <a:lnTo>
                    <a:pt x="28" y="202"/>
                  </a:lnTo>
                  <a:lnTo>
                    <a:pt x="30" y="204"/>
                  </a:lnTo>
                  <a:lnTo>
                    <a:pt x="34" y="208"/>
                  </a:lnTo>
                  <a:lnTo>
                    <a:pt x="34" y="208"/>
                  </a:lnTo>
                  <a:lnTo>
                    <a:pt x="32" y="210"/>
                  </a:lnTo>
                  <a:lnTo>
                    <a:pt x="32" y="212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26" y="224"/>
                  </a:lnTo>
                  <a:lnTo>
                    <a:pt x="20" y="232"/>
                  </a:lnTo>
                  <a:lnTo>
                    <a:pt x="16" y="242"/>
                  </a:lnTo>
                  <a:lnTo>
                    <a:pt x="14" y="252"/>
                  </a:lnTo>
                  <a:lnTo>
                    <a:pt x="10" y="272"/>
                  </a:lnTo>
                  <a:lnTo>
                    <a:pt x="4" y="292"/>
                  </a:lnTo>
                  <a:lnTo>
                    <a:pt x="4" y="292"/>
                  </a:lnTo>
                  <a:lnTo>
                    <a:pt x="6" y="294"/>
                  </a:lnTo>
                  <a:lnTo>
                    <a:pt x="8" y="296"/>
                  </a:lnTo>
                  <a:lnTo>
                    <a:pt x="8" y="302"/>
                  </a:lnTo>
                  <a:lnTo>
                    <a:pt x="6" y="308"/>
                  </a:lnTo>
                  <a:lnTo>
                    <a:pt x="6" y="312"/>
                  </a:lnTo>
                  <a:lnTo>
                    <a:pt x="6" y="312"/>
                  </a:lnTo>
                  <a:lnTo>
                    <a:pt x="6" y="316"/>
                  </a:lnTo>
                  <a:lnTo>
                    <a:pt x="6" y="320"/>
                  </a:lnTo>
                  <a:lnTo>
                    <a:pt x="6" y="328"/>
                  </a:lnTo>
                  <a:lnTo>
                    <a:pt x="6" y="328"/>
                  </a:lnTo>
                  <a:lnTo>
                    <a:pt x="8" y="330"/>
                  </a:lnTo>
                  <a:lnTo>
                    <a:pt x="10" y="334"/>
                  </a:lnTo>
                  <a:lnTo>
                    <a:pt x="10" y="334"/>
                  </a:lnTo>
                  <a:lnTo>
                    <a:pt x="4" y="344"/>
                  </a:lnTo>
                  <a:lnTo>
                    <a:pt x="0" y="358"/>
                  </a:lnTo>
                  <a:lnTo>
                    <a:pt x="0" y="358"/>
                  </a:lnTo>
                  <a:lnTo>
                    <a:pt x="6" y="354"/>
                  </a:lnTo>
                  <a:lnTo>
                    <a:pt x="10" y="352"/>
                  </a:lnTo>
                  <a:lnTo>
                    <a:pt x="12" y="354"/>
                  </a:lnTo>
                  <a:lnTo>
                    <a:pt x="12" y="354"/>
                  </a:lnTo>
                  <a:lnTo>
                    <a:pt x="16" y="360"/>
                  </a:lnTo>
                  <a:lnTo>
                    <a:pt x="14" y="368"/>
                  </a:lnTo>
                  <a:lnTo>
                    <a:pt x="12" y="382"/>
                  </a:lnTo>
                  <a:lnTo>
                    <a:pt x="12" y="408"/>
                  </a:lnTo>
                  <a:lnTo>
                    <a:pt x="12" y="408"/>
                  </a:lnTo>
                  <a:lnTo>
                    <a:pt x="18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4"/>
                  </a:lnTo>
                  <a:lnTo>
                    <a:pt x="24" y="408"/>
                  </a:lnTo>
                  <a:lnTo>
                    <a:pt x="22" y="414"/>
                  </a:lnTo>
                  <a:lnTo>
                    <a:pt x="20" y="424"/>
                  </a:lnTo>
                  <a:lnTo>
                    <a:pt x="22" y="438"/>
                  </a:lnTo>
                  <a:lnTo>
                    <a:pt x="22" y="438"/>
                  </a:lnTo>
                  <a:lnTo>
                    <a:pt x="24" y="436"/>
                  </a:lnTo>
                  <a:lnTo>
                    <a:pt x="28" y="436"/>
                  </a:lnTo>
                  <a:lnTo>
                    <a:pt x="30" y="436"/>
                  </a:lnTo>
                  <a:lnTo>
                    <a:pt x="32" y="438"/>
                  </a:lnTo>
                  <a:lnTo>
                    <a:pt x="32" y="438"/>
                  </a:lnTo>
                  <a:lnTo>
                    <a:pt x="32" y="446"/>
                  </a:lnTo>
                  <a:lnTo>
                    <a:pt x="32" y="454"/>
                  </a:lnTo>
                  <a:lnTo>
                    <a:pt x="32" y="470"/>
                  </a:lnTo>
                  <a:lnTo>
                    <a:pt x="32" y="470"/>
                  </a:lnTo>
                  <a:lnTo>
                    <a:pt x="30" y="494"/>
                  </a:lnTo>
                  <a:lnTo>
                    <a:pt x="32" y="518"/>
                  </a:lnTo>
                  <a:lnTo>
                    <a:pt x="32" y="518"/>
                  </a:lnTo>
                  <a:lnTo>
                    <a:pt x="42" y="532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8" y="536"/>
                  </a:lnTo>
                  <a:lnTo>
                    <a:pt x="46" y="526"/>
                  </a:lnTo>
                  <a:lnTo>
                    <a:pt x="44" y="514"/>
                  </a:lnTo>
                  <a:lnTo>
                    <a:pt x="46" y="510"/>
                  </a:lnTo>
                  <a:lnTo>
                    <a:pt x="50" y="506"/>
                  </a:lnTo>
                  <a:lnTo>
                    <a:pt x="84" y="568"/>
                  </a:lnTo>
                  <a:lnTo>
                    <a:pt x="84" y="568"/>
                  </a:lnTo>
                  <a:lnTo>
                    <a:pt x="80" y="510"/>
                  </a:lnTo>
                  <a:lnTo>
                    <a:pt x="76" y="450"/>
                  </a:lnTo>
                  <a:lnTo>
                    <a:pt x="76" y="450"/>
                  </a:lnTo>
                  <a:lnTo>
                    <a:pt x="92" y="490"/>
                  </a:lnTo>
                  <a:lnTo>
                    <a:pt x="102" y="518"/>
                  </a:lnTo>
                  <a:lnTo>
                    <a:pt x="108" y="534"/>
                  </a:lnTo>
                  <a:lnTo>
                    <a:pt x="108" y="534"/>
                  </a:lnTo>
                  <a:lnTo>
                    <a:pt x="110" y="520"/>
                  </a:lnTo>
                  <a:lnTo>
                    <a:pt x="110" y="512"/>
                  </a:lnTo>
                  <a:lnTo>
                    <a:pt x="112" y="508"/>
                  </a:lnTo>
                  <a:lnTo>
                    <a:pt x="112" y="508"/>
                  </a:lnTo>
                  <a:lnTo>
                    <a:pt x="114" y="508"/>
                  </a:lnTo>
                  <a:lnTo>
                    <a:pt x="116" y="510"/>
                  </a:lnTo>
                  <a:lnTo>
                    <a:pt x="118" y="520"/>
                  </a:lnTo>
                  <a:lnTo>
                    <a:pt x="120" y="530"/>
                  </a:lnTo>
                  <a:lnTo>
                    <a:pt x="122" y="536"/>
                  </a:lnTo>
                  <a:lnTo>
                    <a:pt x="122" y="536"/>
                  </a:lnTo>
                  <a:lnTo>
                    <a:pt x="128" y="466"/>
                  </a:lnTo>
                  <a:lnTo>
                    <a:pt x="132" y="434"/>
                  </a:lnTo>
                  <a:lnTo>
                    <a:pt x="134" y="422"/>
                  </a:lnTo>
                  <a:lnTo>
                    <a:pt x="138" y="418"/>
                  </a:lnTo>
                  <a:lnTo>
                    <a:pt x="152" y="534"/>
                  </a:lnTo>
                  <a:lnTo>
                    <a:pt x="152" y="534"/>
                  </a:lnTo>
                  <a:lnTo>
                    <a:pt x="168" y="490"/>
                  </a:lnTo>
                  <a:lnTo>
                    <a:pt x="178" y="468"/>
                  </a:lnTo>
                  <a:lnTo>
                    <a:pt x="184" y="456"/>
                  </a:lnTo>
                  <a:lnTo>
                    <a:pt x="184" y="456"/>
                  </a:lnTo>
                  <a:lnTo>
                    <a:pt x="184" y="480"/>
                  </a:lnTo>
                  <a:lnTo>
                    <a:pt x="184" y="510"/>
                  </a:lnTo>
                  <a:lnTo>
                    <a:pt x="184" y="510"/>
                  </a:lnTo>
                  <a:lnTo>
                    <a:pt x="198" y="496"/>
                  </a:lnTo>
                  <a:lnTo>
                    <a:pt x="204" y="490"/>
                  </a:lnTo>
                  <a:lnTo>
                    <a:pt x="210" y="482"/>
                  </a:lnTo>
                  <a:lnTo>
                    <a:pt x="210" y="482"/>
                  </a:lnTo>
                  <a:lnTo>
                    <a:pt x="212" y="482"/>
                  </a:lnTo>
                  <a:lnTo>
                    <a:pt x="214" y="482"/>
                  </a:lnTo>
                  <a:lnTo>
                    <a:pt x="216" y="482"/>
                  </a:lnTo>
                  <a:lnTo>
                    <a:pt x="218" y="480"/>
                  </a:lnTo>
                  <a:lnTo>
                    <a:pt x="218" y="480"/>
                  </a:lnTo>
                  <a:lnTo>
                    <a:pt x="220" y="478"/>
                  </a:lnTo>
                  <a:lnTo>
                    <a:pt x="222" y="478"/>
                  </a:lnTo>
                  <a:lnTo>
                    <a:pt x="226" y="472"/>
                  </a:lnTo>
                  <a:lnTo>
                    <a:pt x="228" y="470"/>
                  </a:lnTo>
                  <a:lnTo>
                    <a:pt x="230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6" y="470"/>
                  </a:lnTo>
                  <a:lnTo>
                    <a:pt x="238" y="470"/>
                  </a:lnTo>
                  <a:lnTo>
                    <a:pt x="240" y="470"/>
                  </a:lnTo>
                  <a:lnTo>
                    <a:pt x="240" y="470"/>
                  </a:lnTo>
                  <a:lnTo>
                    <a:pt x="244" y="466"/>
                  </a:lnTo>
                  <a:lnTo>
                    <a:pt x="248" y="460"/>
                  </a:lnTo>
                  <a:lnTo>
                    <a:pt x="252" y="458"/>
                  </a:lnTo>
                  <a:lnTo>
                    <a:pt x="254" y="456"/>
                  </a:lnTo>
                  <a:lnTo>
                    <a:pt x="256" y="458"/>
                  </a:lnTo>
                  <a:lnTo>
                    <a:pt x="256" y="458"/>
                  </a:lnTo>
                  <a:lnTo>
                    <a:pt x="258" y="458"/>
                  </a:lnTo>
                  <a:lnTo>
                    <a:pt x="258" y="460"/>
                  </a:lnTo>
                  <a:lnTo>
                    <a:pt x="256" y="464"/>
                  </a:lnTo>
                  <a:lnTo>
                    <a:pt x="256" y="464"/>
                  </a:lnTo>
                  <a:lnTo>
                    <a:pt x="260" y="460"/>
                  </a:lnTo>
                  <a:lnTo>
                    <a:pt x="264" y="456"/>
                  </a:lnTo>
                  <a:lnTo>
                    <a:pt x="268" y="452"/>
                  </a:lnTo>
                  <a:lnTo>
                    <a:pt x="270" y="452"/>
                  </a:lnTo>
                  <a:lnTo>
                    <a:pt x="272" y="454"/>
                  </a:lnTo>
                  <a:lnTo>
                    <a:pt x="272" y="454"/>
                  </a:lnTo>
                  <a:lnTo>
                    <a:pt x="278" y="450"/>
                  </a:lnTo>
                  <a:lnTo>
                    <a:pt x="278" y="450"/>
                  </a:lnTo>
                  <a:lnTo>
                    <a:pt x="282" y="452"/>
                  </a:lnTo>
                  <a:lnTo>
                    <a:pt x="282" y="454"/>
                  </a:lnTo>
                  <a:lnTo>
                    <a:pt x="282" y="454"/>
                  </a:lnTo>
                  <a:lnTo>
                    <a:pt x="290" y="442"/>
                  </a:lnTo>
                  <a:lnTo>
                    <a:pt x="300" y="432"/>
                  </a:lnTo>
                  <a:lnTo>
                    <a:pt x="300" y="432"/>
                  </a:lnTo>
                  <a:lnTo>
                    <a:pt x="304" y="434"/>
                  </a:lnTo>
                  <a:lnTo>
                    <a:pt x="308" y="438"/>
                  </a:lnTo>
                  <a:lnTo>
                    <a:pt x="310" y="440"/>
                  </a:lnTo>
                  <a:lnTo>
                    <a:pt x="316" y="438"/>
                  </a:lnTo>
                  <a:lnTo>
                    <a:pt x="316" y="438"/>
                  </a:lnTo>
                  <a:lnTo>
                    <a:pt x="318" y="438"/>
                  </a:lnTo>
                  <a:lnTo>
                    <a:pt x="318" y="440"/>
                  </a:lnTo>
                  <a:lnTo>
                    <a:pt x="320" y="444"/>
                  </a:lnTo>
                  <a:lnTo>
                    <a:pt x="320" y="444"/>
                  </a:lnTo>
                  <a:lnTo>
                    <a:pt x="324" y="444"/>
                  </a:lnTo>
                  <a:lnTo>
                    <a:pt x="324" y="440"/>
                  </a:lnTo>
                  <a:lnTo>
                    <a:pt x="326" y="440"/>
                  </a:lnTo>
                  <a:lnTo>
                    <a:pt x="330" y="440"/>
                  </a:lnTo>
                  <a:lnTo>
                    <a:pt x="332" y="446"/>
                  </a:lnTo>
                  <a:lnTo>
                    <a:pt x="332" y="446"/>
                  </a:lnTo>
                  <a:lnTo>
                    <a:pt x="334" y="444"/>
                  </a:lnTo>
                  <a:lnTo>
                    <a:pt x="336" y="442"/>
                  </a:lnTo>
                  <a:lnTo>
                    <a:pt x="338" y="440"/>
                  </a:lnTo>
                  <a:lnTo>
                    <a:pt x="342" y="440"/>
                  </a:lnTo>
                  <a:lnTo>
                    <a:pt x="342" y="440"/>
                  </a:lnTo>
                  <a:lnTo>
                    <a:pt x="342" y="444"/>
                  </a:lnTo>
                  <a:lnTo>
                    <a:pt x="342" y="448"/>
                  </a:lnTo>
                  <a:lnTo>
                    <a:pt x="342" y="452"/>
                  </a:lnTo>
                  <a:lnTo>
                    <a:pt x="344" y="456"/>
                  </a:lnTo>
                  <a:lnTo>
                    <a:pt x="344" y="456"/>
                  </a:lnTo>
                  <a:lnTo>
                    <a:pt x="350" y="458"/>
                  </a:lnTo>
                  <a:lnTo>
                    <a:pt x="356" y="456"/>
                  </a:lnTo>
                  <a:lnTo>
                    <a:pt x="366" y="454"/>
                  </a:lnTo>
                  <a:lnTo>
                    <a:pt x="366" y="454"/>
                  </a:lnTo>
                  <a:lnTo>
                    <a:pt x="368" y="456"/>
                  </a:lnTo>
                  <a:lnTo>
                    <a:pt x="366" y="460"/>
                  </a:lnTo>
                  <a:lnTo>
                    <a:pt x="366" y="460"/>
                  </a:lnTo>
                  <a:lnTo>
                    <a:pt x="366" y="460"/>
                  </a:lnTo>
                  <a:lnTo>
                    <a:pt x="370" y="458"/>
                  </a:lnTo>
                  <a:lnTo>
                    <a:pt x="376" y="460"/>
                  </a:lnTo>
                  <a:lnTo>
                    <a:pt x="380" y="460"/>
                  </a:lnTo>
                  <a:lnTo>
                    <a:pt x="386" y="460"/>
                  </a:lnTo>
                  <a:lnTo>
                    <a:pt x="386" y="460"/>
                  </a:lnTo>
                  <a:lnTo>
                    <a:pt x="390" y="458"/>
                  </a:lnTo>
                  <a:lnTo>
                    <a:pt x="394" y="456"/>
                  </a:lnTo>
                  <a:lnTo>
                    <a:pt x="398" y="454"/>
                  </a:lnTo>
                  <a:lnTo>
                    <a:pt x="402" y="454"/>
                  </a:lnTo>
                  <a:lnTo>
                    <a:pt x="402" y="454"/>
                  </a:lnTo>
                  <a:lnTo>
                    <a:pt x="404" y="458"/>
                  </a:lnTo>
                  <a:lnTo>
                    <a:pt x="402" y="460"/>
                  </a:lnTo>
                  <a:lnTo>
                    <a:pt x="402" y="460"/>
                  </a:lnTo>
                  <a:lnTo>
                    <a:pt x="406" y="460"/>
                  </a:lnTo>
                  <a:lnTo>
                    <a:pt x="412" y="458"/>
                  </a:lnTo>
                  <a:lnTo>
                    <a:pt x="422" y="454"/>
                  </a:lnTo>
                  <a:lnTo>
                    <a:pt x="422" y="454"/>
                  </a:lnTo>
                  <a:lnTo>
                    <a:pt x="422" y="460"/>
                  </a:lnTo>
                  <a:lnTo>
                    <a:pt x="422" y="460"/>
                  </a:lnTo>
                  <a:lnTo>
                    <a:pt x="426" y="460"/>
                  </a:lnTo>
                  <a:lnTo>
                    <a:pt x="430" y="460"/>
                  </a:lnTo>
                  <a:lnTo>
                    <a:pt x="434" y="458"/>
                  </a:lnTo>
                  <a:lnTo>
                    <a:pt x="438" y="462"/>
                  </a:lnTo>
                  <a:lnTo>
                    <a:pt x="438" y="462"/>
                  </a:lnTo>
                  <a:lnTo>
                    <a:pt x="444" y="460"/>
                  </a:lnTo>
                  <a:lnTo>
                    <a:pt x="450" y="458"/>
                  </a:lnTo>
                  <a:lnTo>
                    <a:pt x="456" y="454"/>
                  </a:lnTo>
                  <a:lnTo>
                    <a:pt x="462" y="454"/>
                  </a:lnTo>
                  <a:lnTo>
                    <a:pt x="464" y="458"/>
                  </a:lnTo>
                  <a:lnTo>
                    <a:pt x="464" y="458"/>
                  </a:lnTo>
                  <a:lnTo>
                    <a:pt x="466" y="458"/>
                  </a:lnTo>
                  <a:lnTo>
                    <a:pt x="468" y="458"/>
                  </a:lnTo>
                  <a:lnTo>
                    <a:pt x="472" y="454"/>
                  </a:lnTo>
                  <a:lnTo>
                    <a:pt x="476" y="452"/>
                  </a:lnTo>
                  <a:lnTo>
                    <a:pt x="478" y="452"/>
                  </a:lnTo>
                  <a:lnTo>
                    <a:pt x="480" y="456"/>
                  </a:lnTo>
                  <a:lnTo>
                    <a:pt x="480" y="456"/>
                  </a:lnTo>
                  <a:lnTo>
                    <a:pt x="482" y="454"/>
                  </a:lnTo>
                  <a:lnTo>
                    <a:pt x="486" y="454"/>
                  </a:lnTo>
                  <a:lnTo>
                    <a:pt x="490" y="450"/>
                  </a:lnTo>
                  <a:lnTo>
                    <a:pt x="494" y="448"/>
                  </a:lnTo>
                  <a:lnTo>
                    <a:pt x="496" y="448"/>
                  </a:lnTo>
                  <a:lnTo>
                    <a:pt x="498" y="450"/>
                  </a:lnTo>
                  <a:lnTo>
                    <a:pt x="498" y="454"/>
                  </a:lnTo>
                  <a:lnTo>
                    <a:pt x="498" y="454"/>
                  </a:lnTo>
                  <a:lnTo>
                    <a:pt x="502" y="452"/>
                  </a:lnTo>
                  <a:lnTo>
                    <a:pt x="506" y="448"/>
                  </a:lnTo>
                  <a:lnTo>
                    <a:pt x="510" y="446"/>
                  </a:lnTo>
                  <a:lnTo>
                    <a:pt x="514" y="444"/>
                  </a:lnTo>
                  <a:lnTo>
                    <a:pt x="514" y="444"/>
                  </a:lnTo>
                  <a:lnTo>
                    <a:pt x="516" y="442"/>
                  </a:lnTo>
                  <a:lnTo>
                    <a:pt x="518" y="440"/>
                  </a:lnTo>
                  <a:lnTo>
                    <a:pt x="522" y="438"/>
                  </a:lnTo>
                  <a:lnTo>
                    <a:pt x="522" y="438"/>
                  </a:lnTo>
                  <a:lnTo>
                    <a:pt x="530" y="426"/>
                  </a:lnTo>
                  <a:lnTo>
                    <a:pt x="544" y="410"/>
                  </a:lnTo>
                  <a:lnTo>
                    <a:pt x="544" y="410"/>
                  </a:lnTo>
                  <a:lnTo>
                    <a:pt x="530" y="444"/>
                  </a:lnTo>
                  <a:lnTo>
                    <a:pt x="530" y="444"/>
                  </a:lnTo>
                  <a:lnTo>
                    <a:pt x="534" y="444"/>
                  </a:lnTo>
                  <a:lnTo>
                    <a:pt x="538" y="442"/>
                  </a:lnTo>
                  <a:lnTo>
                    <a:pt x="544" y="442"/>
                  </a:lnTo>
                  <a:lnTo>
                    <a:pt x="546" y="442"/>
                  </a:lnTo>
                  <a:lnTo>
                    <a:pt x="546" y="444"/>
                  </a:lnTo>
                  <a:lnTo>
                    <a:pt x="548" y="446"/>
                  </a:lnTo>
                  <a:lnTo>
                    <a:pt x="548" y="446"/>
                  </a:lnTo>
                  <a:lnTo>
                    <a:pt x="560" y="426"/>
                  </a:lnTo>
                  <a:lnTo>
                    <a:pt x="564" y="416"/>
                  </a:lnTo>
                  <a:lnTo>
                    <a:pt x="570" y="408"/>
                  </a:lnTo>
                  <a:lnTo>
                    <a:pt x="570" y="408"/>
                  </a:lnTo>
                  <a:lnTo>
                    <a:pt x="572" y="410"/>
                  </a:lnTo>
                  <a:lnTo>
                    <a:pt x="570" y="420"/>
                  </a:lnTo>
                  <a:lnTo>
                    <a:pt x="566" y="440"/>
                  </a:lnTo>
                  <a:lnTo>
                    <a:pt x="566" y="440"/>
                  </a:lnTo>
                  <a:lnTo>
                    <a:pt x="570" y="436"/>
                  </a:lnTo>
                  <a:lnTo>
                    <a:pt x="574" y="430"/>
                  </a:lnTo>
                  <a:lnTo>
                    <a:pt x="580" y="428"/>
                  </a:lnTo>
                  <a:lnTo>
                    <a:pt x="582" y="426"/>
                  </a:lnTo>
                  <a:lnTo>
                    <a:pt x="586" y="428"/>
                  </a:lnTo>
                  <a:lnTo>
                    <a:pt x="586" y="428"/>
                  </a:lnTo>
                  <a:lnTo>
                    <a:pt x="590" y="420"/>
                  </a:lnTo>
                  <a:lnTo>
                    <a:pt x="592" y="418"/>
                  </a:lnTo>
                  <a:lnTo>
                    <a:pt x="598" y="416"/>
                  </a:lnTo>
                  <a:lnTo>
                    <a:pt x="598" y="416"/>
                  </a:lnTo>
                  <a:lnTo>
                    <a:pt x="602" y="418"/>
                  </a:lnTo>
                  <a:lnTo>
                    <a:pt x="604" y="420"/>
                  </a:lnTo>
                  <a:lnTo>
                    <a:pt x="604" y="420"/>
                  </a:lnTo>
                  <a:lnTo>
                    <a:pt x="608" y="416"/>
                  </a:lnTo>
                  <a:lnTo>
                    <a:pt x="612" y="412"/>
                  </a:lnTo>
                  <a:lnTo>
                    <a:pt x="614" y="406"/>
                  </a:lnTo>
                  <a:lnTo>
                    <a:pt x="614" y="404"/>
                  </a:lnTo>
                  <a:lnTo>
                    <a:pt x="612" y="400"/>
                  </a:lnTo>
                  <a:lnTo>
                    <a:pt x="612" y="400"/>
                  </a:lnTo>
                  <a:lnTo>
                    <a:pt x="616" y="392"/>
                  </a:lnTo>
                  <a:lnTo>
                    <a:pt x="620" y="382"/>
                  </a:lnTo>
                  <a:lnTo>
                    <a:pt x="622" y="374"/>
                  </a:lnTo>
                  <a:lnTo>
                    <a:pt x="622" y="364"/>
                  </a:lnTo>
                  <a:lnTo>
                    <a:pt x="622" y="364"/>
                  </a:lnTo>
                  <a:lnTo>
                    <a:pt x="624" y="360"/>
                  </a:lnTo>
                  <a:lnTo>
                    <a:pt x="624" y="356"/>
                  </a:lnTo>
                  <a:lnTo>
                    <a:pt x="626" y="352"/>
                  </a:lnTo>
                  <a:lnTo>
                    <a:pt x="622" y="350"/>
                  </a:lnTo>
                  <a:lnTo>
                    <a:pt x="622" y="350"/>
                  </a:lnTo>
                  <a:lnTo>
                    <a:pt x="624" y="346"/>
                  </a:lnTo>
                  <a:lnTo>
                    <a:pt x="626" y="342"/>
                  </a:lnTo>
                  <a:lnTo>
                    <a:pt x="622" y="336"/>
                  </a:lnTo>
                  <a:lnTo>
                    <a:pt x="620" y="328"/>
                  </a:lnTo>
                  <a:lnTo>
                    <a:pt x="620" y="324"/>
                  </a:lnTo>
                  <a:lnTo>
                    <a:pt x="622" y="320"/>
                  </a:lnTo>
                  <a:lnTo>
                    <a:pt x="622" y="320"/>
                  </a:lnTo>
                  <a:lnTo>
                    <a:pt x="620" y="314"/>
                  </a:lnTo>
                  <a:lnTo>
                    <a:pt x="618" y="306"/>
                  </a:lnTo>
                  <a:lnTo>
                    <a:pt x="618" y="298"/>
                  </a:lnTo>
                  <a:lnTo>
                    <a:pt x="614" y="290"/>
                  </a:lnTo>
                  <a:lnTo>
                    <a:pt x="614" y="290"/>
                  </a:lnTo>
                  <a:lnTo>
                    <a:pt x="616" y="284"/>
                  </a:lnTo>
                  <a:lnTo>
                    <a:pt x="620" y="280"/>
                  </a:lnTo>
                  <a:lnTo>
                    <a:pt x="630" y="274"/>
                  </a:lnTo>
                  <a:lnTo>
                    <a:pt x="630" y="274"/>
                  </a:lnTo>
                  <a:lnTo>
                    <a:pt x="634" y="276"/>
                  </a:lnTo>
                  <a:lnTo>
                    <a:pt x="636" y="280"/>
                  </a:lnTo>
                  <a:lnTo>
                    <a:pt x="636" y="280"/>
                  </a:lnTo>
                  <a:lnTo>
                    <a:pt x="634" y="282"/>
                  </a:lnTo>
                  <a:lnTo>
                    <a:pt x="632" y="284"/>
                  </a:lnTo>
                  <a:lnTo>
                    <a:pt x="628" y="286"/>
                  </a:lnTo>
                  <a:lnTo>
                    <a:pt x="628" y="286"/>
                  </a:lnTo>
                  <a:lnTo>
                    <a:pt x="628" y="286"/>
                  </a:lnTo>
                  <a:lnTo>
                    <a:pt x="626" y="286"/>
                  </a:lnTo>
                  <a:lnTo>
                    <a:pt x="624" y="288"/>
                  </a:lnTo>
                  <a:lnTo>
                    <a:pt x="624" y="288"/>
                  </a:lnTo>
                  <a:lnTo>
                    <a:pt x="632" y="302"/>
                  </a:lnTo>
                  <a:lnTo>
                    <a:pt x="634" y="308"/>
                  </a:lnTo>
                  <a:lnTo>
                    <a:pt x="634" y="312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4" y="324"/>
                  </a:lnTo>
                  <a:lnTo>
                    <a:pt x="634" y="328"/>
                  </a:lnTo>
                  <a:lnTo>
                    <a:pt x="634" y="332"/>
                  </a:lnTo>
                  <a:lnTo>
                    <a:pt x="634" y="332"/>
                  </a:lnTo>
                  <a:lnTo>
                    <a:pt x="638" y="354"/>
                  </a:lnTo>
                  <a:lnTo>
                    <a:pt x="636" y="364"/>
                  </a:lnTo>
                  <a:lnTo>
                    <a:pt x="634" y="374"/>
                  </a:lnTo>
                  <a:lnTo>
                    <a:pt x="634" y="374"/>
                  </a:lnTo>
                  <a:lnTo>
                    <a:pt x="634" y="376"/>
                  </a:lnTo>
                  <a:lnTo>
                    <a:pt x="636" y="378"/>
                  </a:lnTo>
                  <a:lnTo>
                    <a:pt x="634" y="382"/>
                  </a:lnTo>
                  <a:lnTo>
                    <a:pt x="632" y="388"/>
                  </a:lnTo>
                  <a:lnTo>
                    <a:pt x="630" y="394"/>
                  </a:lnTo>
                  <a:lnTo>
                    <a:pt x="630" y="394"/>
                  </a:lnTo>
                  <a:lnTo>
                    <a:pt x="630" y="404"/>
                  </a:lnTo>
                  <a:lnTo>
                    <a:pt x="628" y="414"/>
                  </a:lnTo>
                  <a:lnTo>
                    <a:pt x="624" y="424"/>
                  </a:lnTo>
                  <a:lnTo>
                    <a:pt x="618" y="434"/>
                  </a:lnTo>
                  <a:lnTo>
                    <a:pt x="618" y="434"/>
                  </a:lnTo>
                  <a:lnTo>
                    <a:pt x="620" y="434"/>
                  </a:lnTo>
                  <a:lnTo>
                    <a:pt x="622" y="436"/>
                  </a:lnTo>
                  <a:lnTo>
                    <a:pt x="622" y="438"/>
                  </a:lnTo>
                  <a:lnTo>
                    <a:pt x="622" y="438"/>
                  </a:lnTo>
                  <a:lnTo>
                    <a:pt x="620" y="442"/>
                  </a:lnTo>
                  <a:lnTo>
                    <a:pt x="620" y="446"/>
                  </a:lnTo>
                  <a:lnTo>
                    <a:pt x="620" y="454"/>
                  </a:lnTo>
                  <a:lnTo>
                    <a:pt x="620" y="460"/>
                  </a:lnTo>
                  <a:lnTo>
                    <a:pt x="620" y="464"/>
                  </a:lnTo>
                  <a:lnTo>
                    <a:pt x="618" y="466"/>
                  </a:lnTo>
                  <a:lnTo>
                    <a:pt x="618" y="466"/>
                  </a:lnTo>
                  <a:lnTo>
                    <a:pt x="620" y="468"/>
                  </a:lnTo>
                  <a:lnTo>
                    <a:pt x="624" y="470"/>
                  </a:lnTo>
                  <a:lnTo>
                    <a:pt x="624" y="474"/>
                  </a:lnTo>
                  <a:lnTo>
                    <a:pt x="626" y="476"/>
                  </a:lnTo>
                  <a:lnTo>
                    <a:pt x="626" y="476"/>
                  </a:lnTo>
                  <a:lnTo>
                    <a:pt x="620" y="498"/>
                  </a:lnTo>
                  <a:lnTo>
                    <a:pt x="616" y="512"/>
                  </a:lnTo>
                  <a:lnTo>
                    <a:pt x="626" y="562"/>
                  </a:lnTo>
                  <a:lnTo>
                    <a:pt x="626" y="562"/>
                  </a:lnTo>
                  <a:lnTo>
                    <a:pt x="630" y="554"/>
                  </a:lnTo>
                  <a:lnTo>
                    <a:pt x="634" y="544"/>
                  </a:lnTo>
                  <a:lnTo>
                    <a:pt x="640" y="538"/>
                  </a:lnTo>
                  <a:lnTo>
                    <a:pt x="642" y="536"/>
                  </a:lnTo>
                  <a:lnTo>
                    <a:pt x="648" y="536"/>
                  </a:lnTo>
                  <a:lnTo>
                    <a:pt x="648" y="536"/>
                  </a:lnTo>
                  <a:lnTo>
                    <a:pt x="648" y="544"/>
                  </a:lnTo>
                  <a:lnTo>
                    <a:pt x="648" y="550"/>
                  </a:lnTo>
                  <a:lnTo>
                    <a:pt x="648" y="550"/>
                  </a:lnTo>
                  <a:lnTo>
                    <a:pt x="662" y="504"/>
                  </a:lnTo>
                  <a:lnTo>
                    <a:pt x="674" y="472"/>
                  </a:lnTo>
                  <a:lnTo>
                    <a:pt x="680" y="458"/>
                  </a:lnTo>
                  <a:lnTo>
                    <a:pt x="688" y="450"/>
                  </a:lnTo>
                  <a:lnTo>
                    <a:pt x="688" y="450"/>
                  </a:lnTo>
                  <a:lnTo>
                    <a:pt x="686" y="456"/>
                  </a:lnTo>
                  <a:lnTo>
                    <a:pt x="684" y="472"/>
                  </a:lnTo>
                  <a:lnTo>
                    <a:pt x="680" y="494"/>
                  </a:lnTo>
                  <a:lnTo>
                    <a:pt x="680" y="504"/>
                  </a:lnTo>
                  <a:lnTo>
                    <a:pt x="682" y="514"/>
                  </a:lnTo>
                  <a:lnTo>
                    <a:pt x="682" y="562"/>
                  </a:lnTo>
                  <a:lnTo>
                    <a:pt x="682" y="562"/>
                  </a:lnTo>
                  <a:lnTo>
                    <a:pt x="686" y="550"/>
                  </a:lnTo>
                  <a:lnTo>
                    <a:pt x="692" y="534"/>
                  </a:lnTo>
                  <a:lnTo>
                    <a:pt x="698" y="522"/>
                  </a:lnTo>
                  <a:lnTo>
                    <a:pt x="702" y="518"/>
                  </a:lnTo>
                  <a:lnTo>
                    <a:pt x="702" y="518"/>
                  </a:lnTo>
                  <a:lnTo>
                    <a:pt x="702" y="526"/>
                  </a:lnTo>
                  <a:lnTo>
                    <a:pt x="704" y="532"/>
                  </a:lnTo>
                  <a:lnTo>
                    <a:pt x="704" y="532"/>
                  </a:lnTo>
                  <a:lnTo>
                    <a:pt x="708" y="518"/>
                  </a:lnTo>
                  <a:lnTo>
                    <a:pt x="718" y="488"/>
                  </a:lnTo>
                  <a:lnTo>
                    <a:pt x="728" y="448"/>
                  </a:lnTo>
                  <a:lnTo>
                    <a:pt x="728" y="448"/>
                  </a:lnTo>
                  <a:lnTo>
                    <a:pt x="736" y="468"/>
                  </a:lnTo>
                  <a:lnTo>
                    <a:pt x="740" y="488"/>
                  </a:lnTo>
                  <a:lnTo>
                    <a:pt x="742" y="508"/>
                  </a:lnTo>
                  <a:lnTo>
                    <a:pt x="746" y="528"/>
                  </a:lnTo>
                  <a:lnTo>
                    <a:pt x="746" y="528"/>
                  </a:lnTo>
                  <a:lnTo>
                    <a:pt x="750" y="520"/>
                  </a:lnTo>
                  <a:lnTo>
                    <a:pt x="754" y="512"/>
                  </a:lnTo>
                  <a:lnTo>
                    <a:pt x="758" y="494"/>
                  </a:lnTo>
                  <a:lnTo>
                    <a:pt x="758" y="494"/>
                  </a:lnTo>
                  <a:lnTo>
                    <a:pt x="762" y="494"/>
                  </a:lnTo>
                  <a:lnTo>
                    <a:pt x="764" y="494"/>
                  </a:lnTo>
                  <a:lnTo>
                    <a:pt x="776" y="458"/>
                  </a:lnTo>
                  <a:lnTo>
                    <a:pt x="776" y="458"/>
                  </a:lnTo>
                  <a:lnTo>
                    <a:pt x="778" y="432"/>
                  </a:lnTo>
                  <a:lnTo>
                    <a:pt x="778" y="432"/>
                  </a:lnTo>
                  <a:lnTo>
                    <a:pt x="782" y="430"/>
                  </a:lnTo>
                  <a:lnTo>
                    <a:pt x="784" y="432"/>
                  </a:lnTo>
                  <a:lnTo>
                    <a:pt x="784" y="432"/>
                  </a:lnTo>
                  <a:lnTo>
                    <a:pt x="786" y="422"/>
                  </a:lnTo>
                  <a:lnTo>
                    <a:pt x="786" y="414"/>
                  </a:lnTo>
                  <a:lnTo>
                    <a:pt x="788" y="406"/>
                  </a:lnTo>
                  <a:lnTo>
                    <a:pt x="790" y="398"/>
                  </a:lnTo>
                  <a:lnTo>
                    <a:pt x="790" y="398"/>
                  </a:lnTo>
                  <a:lnTo>
                    <a:pt x="794" y="400"/>
                  </a:lnTo>
                  <a:lnTo>
                    <a:pt x="796" y="402"/>
                  </a:lnTo>
                  <a:lnTo>
                    <a:pt x="796" y="402"/>
                  </a:lnTo>
                  <a:lnTo>
                    <a:pt x="796" y="396"/>
                  </a:lnTo>
                  <a:lnTo>
                    <a:pt x="796" y="390"/>
                  </a:lnTo>
                  <a:lnTo>
                    <a:pt x="796" y="384"/>
                  </a:lnTo>
                  <a:lnTo>
                    <a:pt x="798" y="380"/>
                  </a:lnTo>
                  <a:lnTo>
                    <a:pt x="802" y="380"/>
                  </a:lnTo>
                  <a:lnTo>
                    <a:pt x="804" y="382"/>
                  </a:lnTo>
                  <a:lnTo>
                    <a:pt x="804" y="382"/>
                  </a:lnTo>
                  <a:lnTo>
                    <a:pt x="806" y="368"/>
                  </a:lnTo>
                  <a:lnTo>
                    <a:pt x="808" y="354"/>
                  </a:lnTo>
                  <a:lnTo>
                    <a:pt x="808" y="326"/>
                  </a:lnTo>
                  <a:lnTo>
                    <a:pt x="808" y="326"/>
                  </a:lnTo>
                  <a:lnTo>
                    <a:pt x="812" y="322"/>
                  </a:lnTo>
                  <a:lnTo>
                    <a:pt x="816" y="320"/>
                  </a:lnTo>
                  <a:lnTo>
                    <a:pt x="828" y="318"/>
                  </a:lnTo>
                  <a:lnTo>
                    <a:pt x="828" y="318"/>
                  </a:lnTo>
                  <a:lnTo>
                    <a:pt x="850" y="322"/>
                  </a:lnTo>
                  <a:lnTo>
                    <a:pt x="868" y="326"/>
                  </a:lnTo>
                  <a:lnTo>
                    <a:pt x="888" y="334"/>
                  </a:lnTo>
                  <a:lnTo>
                    <a:pt x="906" y="346"/>
                  </a:lnTo>
                  <a:lnTo>
                    <a:pt x="948" y="392"/>
                  </a:lnTo>
                  <a:lnTo>
                    <a:pt x="948" y="392"/>
                  </a:lnTo>
                  <a:lnTo>
                    <a:pt x="954" y="394"/>
                  </a:lnTo>
                  <a:lnTo>
                    <a:pt x="960" y="396"/>
                  </a:lnTo>
                  <a:lnTo>
                    <a:pt x="972" y="398"/>
                  </a:lnTo>
                  <a:lnTo>
                    <a:pt x="972" y="398"/>
                  </a:lnTo>
                  <a:lnTo>
                    <a:pt x="990" y="402"/>
                  </a:lnTo>
                  <a:lnTo>
                    <a:pt x="1006" y="406"/>
                  </a:lnTo>
                  <a:lnTo>
                    <a:pt x="1022" y="412"/>
                  </a:lnTo>
                  <a:lnTo>
                    <a:pt x="1040" y="420"/>
                  </a:lnTo>
                  <a:lnTo>
                    <a:pt x="1040" y="420"/>
                  </a:lnTo>
                  <a:lnTo>
                    <a:pt x="1046" y="420"/>
                  </a:lnTo>
                  <a:lnTo>
                    <a:pt x="1050" y="424"/>
                  </a:lnTo>
                  <a:lnTo>
                    <a:pt x="1050" y="424"/>
                  </a:lnTo>
                  <a:lnTo>
                    <a:pt x="1054" y="416"/>
                  </a:lnTo>
                  <a:lnTo>
                    <a:pt x="1054" y="408"/>
                  </a:lnTo>
                  <a:lnTo>
                    <a:pt x="1058" y="402"/>
                  </a:lnTo>
                  <a:lnTo>
                    <a:pt x="1060" y="400"/>
                  </a:lnTo>
                  <a:lnTo>
                    <a:pt x="1066" y="400"/>
                  </a:lnTo>
                  <a:lnTo>
                    <a:pt x="1066" y="400"/>
                  </a:lnTo>
                  <a:lnTo>
                    <a:pt x="1070" y="400"/>
                  </a:lnTo>
                  <a:lnTo>
                    <a:pt x="1074" y="398"/>
                  </a:lnTo>
                  <a:lnTo>
                    <a:pt x="1078" y="398"/>
                  </a:lnTo>
                  <a:lnTo>
                    <a:pt x="1080" y="402"/>
                  </a:lnTo>
                  <a:lnTo>
                    <a:pt x="1080" y="402"/>
                  </a:lnTo>
                  <a:lnTo>
                    <a:pt x="1078" y="406"/>
                  </a:lnTo>
                  <a:lnTo>
                    <a:pt x="1076" y="406"/>
                  </a:lnTo>
                  <a:lnTo>
                    <a:pt x="1068" y="408"/>
                  </a:lnTo>
                  <a:lnTo>
                    <a:pt x="1064" y="408"/>
                  </a:lnTo>
                  <a:lnTo>
                    <a:pt x="1062" y="410"/>
                  </a:lnTo>
                  <a:lnTo>
                    <a:pt x="1060" y="412"/>
                  </a:lnTo>
                  <a:lnTo>
                    <a:pt x="1060" y="416"/>
                  </a:lnTo>
                  <a:lnTo>
                    <a:pt x="1064" y="424"/>
                  </a:lnTo>
                  <a:lnTo>
                    <a:pt x="1064" y="424"/>
                  </a:lnTo>
                  <a:lnTo>
                    <a:pt x="1070" y="422"/>
                  </a:lnTo>
                  <a:lnTo>
                    <a:pt x="1076" y="418"/>
                  </a:lnTo>
                  <a:lnTo>
                    <a:pt x="1082" y="412"/>
                  </a:lnTo>
                  <a:lnTo>
                    <a:pt x="1084" y="404"/>
                  </a:lnTo>
                  <a:lnTo>
                    <a:pt x="1084" y="404"/>
                  </a:lnTo>
                  <a:lnTo>
                    <a:pt x="1076" y="392"/>
                  </a:lnTo>
                  <a:lnTo>
                    <a:pt x="1062" y="372"/>
                  </a:lnTo>
                  <a:lnTo>
                    <a:pt x="1042" y="344"/>
                  </a:lnTo>
                  <a:lnTo>
                    <a:pt x="1042" y="344"/>
                  </a:lnTo>
                  <a:lnTo>
                    <a:pt x="1038" y="338"/>
                  </a:lnTo>
                  <a:lnTo>
                    <a:pt x="1036" y="332"/>
                  </a:lnTo>
                  <a:lnTo>
                    <a:pt x="1036" y="318"/>
                  </a:lnTo>
                  <a:lnTo>
                    <a:pt x="1054" y="274"/>
                  </a:lnTo>
                  <a:lnTo>
                    <a:pt x="1054" y="274"/>
                  </a:lnTo>
                  <a:lnTo>
                    <a:pt x="1056" y="264"/>
                  </a:lnTo>
                  <a:lnTo>
                    <a:pt x="1056" y="254"/>
                  </a:lnTo>
                  <a:lnTo>
                    <a:pt x="1056" y="244"/>
                  </a:lnTo>
                  <a:lnTo>
                    <a:pt x="1052" y="234"/>
                  </a:lnTo>
                  <a:lnTo>
                    <a:pt x="1048" y="226"/>
                  </a:lnTo>
                  <a:lnTo>
                    <a:pt x="1042" y="216"/>
                  </a:lnTo>
                  <a:lnTo>
                    <a:pt x="1036" y="208"/>
                  </a:lnTo>
                  <a:lnTo>
                    <a:pt x="1028" y="202"/>
                  </a:lnTo>
                  <a:lnTo>
                    <a:pt x="1028" y="202"/>
                  </a:lnTo>
                  <a:lnTo>
                    <a:pt x="1004" y="180"/>
                  </a:lnTo>
                  <a:lnTo>
                    <a:pt x="978" y="156"/>
                  </a:lnTo>
                  <a:lnTo>
                    <a:pt x="978" y="156"/>
                  </a:lnTo>
                  <a:lnTo>
                    <a:pt x="966" y="148"/>
                  </a:lnTo>
                  <a:lnTo>
                    <a:pt x="958" y="144"/>
                  </a:lnTo>
                  <a:lnTo>
                    <a:pt x="952" y="140"/>
                  </a:lnTo>
                  <a:lnTo>
                    <a:pt x="952" y="140"/>
                  </a:lnTo>
                  <a:lnTo>
                    <a:pt x="936" y="132"/>
                  </a:lnTo>
                  <a:lnTo>
                    <a:pt x="922" y="126"/>
                  </a:lnTo>
                  <a:lnTo>
                    <a:pt x="906" y="124"/>
                  </a:lnTo>
                  <a:lnTo>
                    <a:pt x="896" y="124"/>
                  </a:lnTo>
                  <a:lnTo>
                    <a:pt x="886" y="126"/>
                  </a:lnTo>
                  <a:lnTo>
                    <a:pt x="886" y="126"/>
                  </a:lnTo>
                  <a:lnTo>
                    <a:pt x="884" y="136"/>
                  </a:lnTo>
                  <a:lnTo>
                    <a:pt x="882" y="142"/>
                  </a:lnTo>
                  <a:lnTo>
                    <a:pt x="878" y="144"/>
                  </a:lnTo>
                  <a:lnTo>
                    <a:pt x="878" y="144"/>
                  </a:lnTo>
                  <a:lnTo>
                    <a:pt x="876" y="148"/>
                  </a:lnTo>
                  <a:lnTo>
                    <a:pt x="872" y="150"/>
                  </a:lnTo>
                  <a:lnTo>
                    <a:pt x="872" y="150"/>
                  </a:lnTo>
                  <a:lnTo>
                    <a:pt x="870" y="148"/>
                  </a:lnTo>
                  <a:lnTo>
                    <a:pt x="868" y="144"/>
                  </a:lnTo>
                  <a:lnTo>
                    <a:pt x="870" y="138"/>
                  </a:lnTo>
                  <a:lnTo>
                    <a:pt x="872" y="132"/>
                  </a:lnTo>
                  <a:lnTo>
                    <a:pt x="872" y="124"/>
                  </a:lnTo>
                  <a:lnTo>
                    <a:pt x="872" y="124"/>
                  </a:lnTo>
                  <a:lnTo>
                    <a:pt x="870" y="126"/>
                  </a:lnTo>
                  <a:lnTo>
                    <a:pt x="868" y="126"/>
                  </a:lnTo>
                  <a:lnTo>
                    <a:pt x="866" y="124"/>
                  </a:lnTo>
                  <a:lnTo>
                    <a:pt x="866" y="124"/>
                  </a:lnTo>
                  <a:lnTo>
                    <a:pt x="866" y="116"/>
                  </a:lnTo>
                  <a:lnTo>
                    <a:pt x="866" y="108"/>
                  </a:lnTo>
                  <a:lnTo>
                    <a:pt x="862" y="110"/>
                  </a:lnTo>
                  <a:lnTo>
                    <a:pt x="862" y="110"/>
                  </a:lnTo>
                  <a:lnTo>
                    <a:pt x="858" y="98"/>
                  </a:lnTo>
                  <a:lnTo>
                    <a:pt x="858" y="90"/>
                  </a:lnTo>
                  <a:lnTo>
                    <a:pt x="854" y="84"/>
                  </a:lnTo>
                  <a:lnTo>
                    <a:pt x="854" y="84"/>
                  </a:lnTo>
                  <a:lnTo>
                    <a:pt x="850" y="86"/>
                  </a:lnTo>
                  <a:lnTo>
                    <a:pt x="848" y="84"/>
                  </a:lnTo>
                  <a:lnTo>
                    <a:pt x="844" y="78"/>
                  </a:lnTo>
                  <a:lnTo>
                    <a:pt x="840" y="74"/>
                  </a:lnTo>
                  <a:lnTo>
                    <a:pt x="838" y="72"/>
                  </a:lnTo>
                  <a:lnTo>
                    <a:pt x="836" y="72"/>
                  </a:lnTo>
                  <a:lnTo>
                    <a:pt x="832" y="76"/>
                  </a:lnTo>
                  <a:lnTo>
                    <a:pt x="832" y="76"/>
                  </a:lnTo>
                  <a:lnTo>
                    <a:pt x="826" y="80"/>
                  </a:lnTo>
                  <a:lnTo>
                    <a:pt x="822" y="84"/>
                  </a:lnTo>
                  <a:lnTo>
                    <a:pt x="822" y="84"/>
                  </a:lnTo>
                  <a:lnTo>
                    <a:pt x="828" y="86"/>
                  </a:lnTo>
                  <a:lnTo>
                    <a:pt x="834" y="90"/>
                  </a:lnTo>
                  <a:lnTo>
                    <a:pt x="838" y="94"/>
                  </a:lnTo>
                  <a:lnTo>
                    <a:pt x="844" y="98"/>
                  </a:lnTo>
                  <a:lnTo>
                    <a:pt x="844" y="98"/>
                  </a:lnTo>
                  <a:lnTo>
                    <a:pt x="852" y="112"/>
                  </a:lnTo>
                  <a:lnTo>
                    <a:pt x="860" y="126"/>
                  </a:lnTo>
                  <a:lnTo>
                    <a:pt x="862" y="142"/>
                  </a:lnTo>
                  <a:lnTo>
                    <a:pt x="862" y="150"/>
                  </a:lnTo>
                  <a:lnTo>
                    <a:pt x="860" y="158"/>
                  </a:lnTo>
                  <a:lnTo>
                    <a:pt x="860" y="158"/>
                  </a:lnTo>
                  <a:lnTo>
                    <a:pt x="862" y="160"/>
                  </a:lnTo>
                  <a:lnTo>
                    <a:pt x="864" y="164"/>
                  </a:lnTo>
                  <a:lnTo>
                    <a:pt x="864" y="168"/>
                  </a:lnTo>
                  <a:lnTo>
                    <a:pt x="862" y="170"/>
                  </a:lnTo>
                  <a:lnTo>
                    <a:pt x="862" y="170"/>
                  </a:lnTo>
                  <a:lnTo>
                    <a:pt x="854" y="176"/>
                  </a:lnTo>
                  <a:lnTo>
                    <a:pt x="848" y="176"/>
                  </a:lnTo>
                  <a:lnTo>
                    <a:pt x="848" y="176"/>
                  </a:lnTo>
                  <a:lnTo>
                    <a:pt x="844" y="178"/>
                  </a:lnTo>
                  <a:lnTo>
                    <a:pt x="844" y="176"/>
                  </a:lnTo>
                  <a:lnTo>
                    <a:pt x="840" y="172"/>
                  </a:lnTo>
                  <a:lnTo>
                    <a:pt x="840" y="172"/>
                  </a:lnTo>
                  <a:lnTo>
                    <a:pt x="846" y="166"/>
                  </a:lnTo>
                  <a:lnTo>
                    <a:pt x="850" y="160"/>
                  </a:lnTo>
                  <a:lnTo>
                    <a:pt x="850" y="160"/>
                  </a:lnTo>
                  <a:lnTo>
                    <a:pt x="852" y="148"/>
                  </a:lnTo>
                  <a:lnTo>
                    <a:pt x="850" y="136"/>
                  </a:lnTo>
                  <a:lnTo>
                    <a:pt x="846" y="124"/>
                  </a:lnTo>
                  <a:lnTo>
                    <a:pt x="840" y="112"/>
                  </a:lnTo>
                  <a:lnTo>
                    <a:pt x="840" y="112"/>
                  </a:lnTo>
                  <a:lnTo>
                    <a:pt x="838" y="116"/>
                  </a:lnTo>
                  <a:lnTo>
                    <a:pt x="836" y="116"/>
                  </a:lnTo>
                  <a:lnTo>
                    <a:pt x="832" y="112"/>
                  </a:lnTo>
                  <a:lnTo>
                    <a:pt x="830" y="108"/>
                  </a:lnTo>
                  <a:lnTo>
                    <a:pt x="828" y="106"/>
                  </a:lnTo>
                  <a:lnTo>
                    <a:pt x="824" y="108"/>
                  </a:lnTo>
                  <a:lnTo>
                    <a:pt x="824" y="108"/>
                  </a:lnTo>
                  <a:lnTo>
                    <a:pt x="820" y="104"/>
                  </a:lnTo>
                  <a:lnTo>
                    <a:pt x="818" y="100"/>
                  </a:lnTo>
                  <a:lnTo>
                    <a:pt x="818" y="100"/>
                  </a:lnTo>
                  <a:lnTo>
                    <a:pt x="818" y="104"/>
                  </a:lnTo>
                  <a:lnTo>
                    <a:pt x="818" y="110"/>
                  </a:lnTo>
                  <a:lnTo>
                    <a:pt x="816" y="114"/>
                  </a:lnTo>
                  <a:lnTo>
                    <a:pt x="814" y="116"/>
                  </a:lnTo>
                  <a:lnTo>
                    <a:pt x="810" y="116"/>
                  </a:lnTo>
                  <a:lnTo>
                    <a:pt x="808" y="114"/>
                  </a:lnTo>
                  <a:lnTo>
                    <a:pt x="808" y="114"/>
                  </a:lnTo>
                  <a:lnTo>
                    <a:pt x="808" y="120"/>
                  </a:lnTo>
                  <a:lnTo>
                    <a:pt x="808" y="124"/>
                  </a:lnTo>
                  <a:lnTo>
                    <a:pt x="810" y="128"/>
                  </a:lnTo>
                  <a:lnTo>
                    <a:pt x="810" y="132"/>
                  </a:lnTo>
                  <a:lnTo>
                    <a:pt x="802" y="134"/>
                  </a:lnTo>
                  <a:lnTo>
                    <a:pt x="802" y="134"/>
                  </a:lnTo>
                  <a:lnTo>
                    <a:pt x="806" y="150"/>
                  </a:lnTo>
                  <a:lnTo>
                    <a:pt x="808" y="158"/>
                  </a:lnTo>
                  <a:lnTo>
                    <a:pt x="810" y="166"/>
                  </a:lnTo>
                  <a:lnTo>
                    <a:pt x="810" y="166"/>
                  </a:lnTo>
                  <a:lnTo>
                    <a:pt x="814" y="164"/>
                  </a:lnTo>
                  <a:lnTo>
                    <a:pt x="818" y="166"/>
                  </a:lnTo>
                  <a:lnTo>
                    <a:pt x="818" y="166"/>
                  </a:lnTo>
                  <a:lnTo>
                    <a:pt x="820" y="168"/>
                  </a:lnTo>
                  <a:lnTo>
                    <a:pt x="820" y="172"/>
                  </a:lnTo>
                  <a:lnTo>
                    <a:pt x="818" y="176"/>
                  </a:lnTo>
                  <a:lnTo>
                    <a:pt x="818" y="176"/>
                  </a:lnTo>
                  <a:lnTo>
                    <a:pt x="814" y="178"/>
                  </a:lnTo>
                  <a:lnTo>
                    <a:pt x="810" y="180"/>
                  </a:lnTo>
                  <a:lnTo>
                    <a:pt x="810" y="180"/>
                  </a:lnTo>
                  <a:lnTo>
                    <a:pt x="806" y="178"/>
                  </a:lnTo>
                  <a:lnTo>
                    <a:pt x="804" y="174"/>
                  </a:lnTo>
                  <a:lnTo>
                    <a:pt x="800" y="166"/>
                  </a:lnTo>
                  <a:lnTo>
                    <a:pt x="794" y="148"/>
                  </a:lnTo>
                  <a:lnTo>
                    <a:pt x="794" y="148"/>
                  </a:lnTo>
                  <a:lnTo>
                    <a:pt x="794" y="128"/>
                  </a:lnTo>
                  <a:lnTo>
                    <a:pt x="798" y="110"/>
                  </a:lnTo>
                  <a:lnTo>
                    <a:pt x="792" y="112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8" name="Freeform 265"/>
            <p:cNvSpPr>
              <a:spLocks/>
            </p:cNvSpPr>
            <p:nvPr/>
          </p:nvSpPr>
          <p:spPr bwMode="auto">
            <a:xfrm>
              <a:off x="2419" y="2005"/>
              <a:ext cx="18" cy="14"/>
            </a:xfrm>
            <a:custGeom>
              <a:avLst/>
              <a:gdLst>
                <a:gd name="T0" fmla="*/ 0 w 18"/>
                <a:gd name="T1" fmla="*/ 14 h 14"/>
                <a:gd name="T2" fmla="*/ 0 w 18"/>
                <a:gd name="T3" fmla="*/ 14 h 14"/>
                <a:gd name="T4" fmla="*/ 6 w 18"/>
                <a:gd name="T5" fmla="*/ 12 h 14"/>
                <a:gd name="T6" fmla="*/ 10 w 18"/>
                <a:gd name="T7" fmla="*/ 10 h 14"/>
                <a:gd name="T8" fmla="*/ 14 w 18"/>
                <a:gd name="T9" fmla="*/ 6 h 14"/>
                <a:gd name="T10" fmla="*/ 18 w 18"/>
                <a:gd name="T11" fmla="*/ 4 h 14"/>
                <a:gd name="T12" fmla="*/ 18 w 18"/>
                <a:gd name="T13" fmla="*/ 4 h 14"/>
                <a:gd name="T14" fmla="*/ 18 w 18"/>
                <a:gd name="T15" fmla="*/ 2 h 14"/>
                <a:gd name="T16" fmla="*/ 18 w 18"/>
                <a:gd name="T17" fmla="*/ 0 h 14"/>
                <a:gd name="T18" fmla="*/ 18 w 18"/>
                <a:gd name="T19" fmla="*/ 0 h 14"/>
                <a:gd name="T20" fmla="*/ 12 w 18"/>
                <a:gd name="T21" fmla="*/ 0 h 14"/>
                <a:gd name="T22" fmla="*/ 8 w 18"/>
                <a:gd name="T23" fmla="*/ 4 h 14"/>
                <a:gd name="T24" fmla="*/ 2 w 18"/>
                <a:gd name="T25" fmla="*/ 8 h 14"/>
                <a:gd name="T26" fmla="*/ 0 w 18"/>
                <a:gd name="T27" fmla="*/ 12 h 14"/>
                <a:gd name="T28" fmla="*/ 0 w 18"/>
                <a:gd name="T29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" h="14">
                  <a:moveTo>
                    <a:pt x="0" y="14"/>
                  </a:moveTo>
                  <a:lnTo>
                    <a:pt x="0" y="14"/>
                  </a:lnTo>
                  <a:lnTo>
                    <a:pt x="6" y="12"/>
                  </a:lnTo>
                  <a:lnTo>
                    <a:pt x="10" y="10"/>
                  </a:lnTo>
                  <a:lnTo>
                    <a:pt x="14" y="6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4"/>
                  </a:lnTo>
                  <a:lnTo>
                    <a:pt x="2" y="8"/>
                  </a:lnTo>
                  <a:lnTo>
                    <a:pt x="0" y="12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9" name="Freeform 266"/>
            <p:cNvSpPr>
              <a:spLocks/>
            </p:cNvSpPr>
            <p:nvPr/>
          </p:nvSpPr>
          <p:spPr bwMode="auto">
            <a:xfrm>
              <a:off x="2449" y="1987"/>
              <a:ext cx="10" cy="10"/>
            </a:xfrm>
            <a:custGeom>
              <a:avLst/>
              <a:gdLst>
                <a:gd name="T0" fmla="*/ 0 w 10"/>
                <a:gd name="T1" fmla="*/ 10 h 10"/>
                <a:gd name="T2" fmla="*/ 0 w 10"/>
                <a:gd name="T3" fmla="*/ 10 h 10"/>
                <a:gd name="T4" fmla="*/ 2 w 10"/>
                <a:gd name="T5" fmla="*/ 10 h 10"/>
                <a:gd name="T6" fmla="*/ 6 w 10"/>
                <a:gd name="T7" fmla="*/ 8 h 10"/>
                <a:gd name="T8" fmla="*/ 10 w 10"/>
                <a:gd name="T9" fmla="*/ 4 h 10"/>
                <a:gd name="T10" fmla="*/ 10 w 10"/>
                <a:gd name="T11" fmla="*/ 4 h 10"/>
                <a:gd name="T12" fmla="*/ 10 w 10"/>
                <a:gd name="T13" fmla="*/ 2 h 10"/>
                <a:gd name="T14" fmla="*/ 8 w 10"/>
                <a:gd name="T15" fmla="*/ 0 h 10"/>
                <a:gd name="T16" fmla="*/ 8 w 10"/>
                <a:gd name="T17" fmla="*/ 0 h 10"/>
                <a:gd name="T18" fmla="*/ 2 w 10"/>
                <a:gd name="T19" fmla="*/ 4 h 10"/>
                <a:gd name="T20" fmla="*/ 0 w 10"/>
                <a:gd name="T21" fmla="*/ 6 h 10"/>
                <a:gd name="T22" fmla="*/ 0 w 10"/>
                <a:gd name="T23" fmla="*/ 10 h 10"/>
                <a:gd name="T24" fmla="*/ 0 w 10"/>
                <a:gd name="T2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10">
                  <a:moveTo>
                    <a:pt x="0" y="10"/>
                  </a:moveTo>
                  <a:lnTo>
                    <a:pt x="0" y="10"/>
                  </a:lnTo>
                  <a:lnTo>
                    <a:pt x="2" y="10"/>
                  </a:lnTo>
                  <a:lnTo>
                    <a:pt x="6" y="8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0" y="2"/>
                  </a:lnTo>
                  <a:lnTo>
                    <a:pt x="8" y="0"/>
                  </a:lnTo>
                  <a:lnTo>
                    <a:pt x="8" y="0"/>
                  </a:lnTo>
                  <a:lnTo>
                    <a:pt x="2" y="4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0" name="Freeform 267"/>
            <p:cNvSpPr>
              <a:spLocks/>
            </p:cNvSpPr>
            <p:nvPr/>
          </p:nvSpPr>
          <p:spPr bwMode="auto">
            <a:xfrm>
              <a:off x="2413" y="2111"/>
              <a:ext cx="34" cy="10"/>
            </a:xfrm>
            <a:custGeom>
              <a:avLst/>
              <a:gdLst>
                <a:gd name="T0" fmla="*/ 0 w 34"/>
                <a:gd name="T1" fmla="*/ 8 h 10"/>
                <a:gd name="T2" fmla="*/ 0 w 34"/>
                <a:gd name="T3" fmla="*/ 8 h 10"/>
                <a:gd name="T4" fmla="*/ 14 w 34"/>
                <a:gd name="T5" fmla="*/ 10 h 10"/>
                <a:gd name="T6" fmla="*/ 26 w 34"/>
                <a:gd name="T7" fmla="*/ 10 h 10"/>
                <a:gd name="T8" fmla="*/ 26 w 34"/>
                <a:gd name="T9" fmla="*/ 10 h 10"/>
                <a:gd name="T10" fmla="*/ 30 w 34"/>
                <a:gd name="T11" fmla="*/ 6 h 10"/>
                <a:gd name="T12" fmla="*/ 34 w 34"/>
                <a:gd name="T13" fmla="*/ 2 h 10"/>
                <a:gd name="T14" fmla="*/ 34 w 34"/>
                <a:gd name="T15" fmla="*/ 2 h 10"/>
                <a:gd name="T16" fmla="*/ 32 w 34"/>
                <a:gd name="T17" fmla="*/ 2 h 10"/>
                <a:gd name="T18" fmla="*/ 30 w 34"/>
                <a:gd name="T19" fmla="*/ 0 h 10"/>
                <a:gd name="T20" fmla="*/ 30 w 34"/>
                <a:gd name="T21" fmla="*/ 0 h 10"/>
                <a:gd name="T22" fmla="*/ 28 w 34"/>
                <a:gd name="T23" fmla="*/ 4 h 10"/>
                <a:gd name="T24" fmla="*/ 24 w 34"/>
                <a:gd name="T25" fmla="*/ 4 h 10"/>
                <a:gd name="T26" fmla="*/ 16 w 34"/>
                <a:gd name="T27" fmla="*/ 6 h 10"/>
                <a:gd name="T28" fmla="*/ 10 w 34"/>
                <a:gd name="T29" fmla="*/ 4 h 10"/>
                <a:gd name="T30" fmla="*/ 2 w 34"/>
                <a:gd name="T31" fmla="*/ 4 h 10"/>
                <a:gd name="T32" fmla="*/ 0 w 34"/>
                <a:gd name="T33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10">
                  <a:moveTo>
                    <a:pt x="0" y="8"/>
                  </a:moveTo>
                  <a:lnTo>
                    <a:pt x="0" y="8"/>
                  </a:lnTo>
                  <a:lnTo>
                    <a:pt x="14" y="10"/>
                  </a:lnTo>
                  <a:lnTo>
                    <a:pt x="26" y="10"/>
                  </a:lnTo>
                  <a:lnTo>
                    <a:pt x="26" y="10"/>
                  </a:lnTo>
                  <a:lnTo>
                    <a:pt x="30" y="6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16" y="6"/>
                  </a:lnTo>
                  <a:lnTo>
                    <a:pt x="10" y="4"/>
                  </a:lnTo>
                  <a:lnTo>
                    <a:pt x="2" y="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1" name="Freeform 268"/>
            <p:cNvSpPr>
              <a:spLocks/>
            </p:cNvSpPr>
            <p:nvPr/>
          </p:nvSpPr>
          <p:spPr bwMode="auto">
            <a:xfrm>
              <a:off x="2303" y="2413"/>
              <a:ext cx="68" cy="100"/>
            </a:xfrm>
            <a:custGeom>
              <a:avLst/>
              <a:gdLst>
                <a:gd name="T0" fmla="*/ 48 w 68"/>
                <a:gd name="T1" fmla="*/ 100 h 100"/>
                <a:gd name="T2" fmla="*/ 48 w 68"/>
                <a:gd name="T3" fmla="*/ 100 h 100"/>
                <a:gd name="T4" fmla="*/ 50 w 68"/>
                <a:gd name="T5" fmla="*/ 98 h 100"/>
                <a:gd name="T6" fmla="*/ 52 w 68"/>
                <a:gd name="T7" fmla="*/ 92 h 100"/>
                <a:gd name="T8" fmla="*/ 52 w 68"/>
                <a:gd name="T9" fmla="*/ 84 h 100"/>
                <a:gd name="T10" fmla="*/ 52 w 68"/>
                <a:gd name="T11" fmla="*/ 76 h 100"/>
                <a:gd name="T12" fmla="*/ 36 w 68"/>
                <a:gd name="T13" fmla="*/ 18 h 100"/>
                <a:gd name="T14" fmla="*/ 36 w 68"/>
                <a:gd name="T15" fmla="*/ 18 h 100"/>
                <a:gd name="T16" fmla="*/ 54 w 68"/>
                <a:gd name="T17" fmla="*/ 48 h 100"/>
                <a:gd name="T18" fmla="*/ 64 w 68"/>
                <a:gd name="T19" fmla="*/ 60 h 100"/>
                <a:gd name="T20" fmla="*/ 66 w 68"/>
                <a:gd name="T21" fmla="*/ 64 h 100"/>
                <a:gd name="T22" fmla="*/ 68 w 68"/>
                <a:gd name="T23" fmla="*/ 64 h 100"/>
                <a:gd name="T24" fmla="*/ 68 w 68"/>
                <a:gd name="T25" fmla="*/ 64 h 100"/>
                <a:gd name="T26" fmla="*/ 64 w 68"/>
                <a:gd name="T27" fmla="*/ 52 h 100"/>
                <a:gd name="T28" fmla="*/ 60 w 68"/>
                <a:gd name="T29" fmla="*/ 42 h 100"/>
                <a:gd name="T30" fmla="*/ 52 w 68"/>
                <a:gd name="T31" fmla="*/ 24 h 100"/>
                <a:gd name="T32" fmla="*/ 40 w 68"/>
                <a:gd name="T33" fmla="*/ 10 h 100"/>
                <a:gd name="T34" fmla="*/ 28 w 68"/>
                <a:gd name="T35" fmla="*/ 0 h 100"/>
                <a:gd name="T36" fmla="*/ 28 w 68"/>
                <a:gd name="T37" fmla="*/ 0 h 100"/>
                <a:gd name="T38" fmla="*/ 28 w 68"/>
                <a:gd name="T39" fmla="*/ 10 h 100"/>
                <a:gd name="T40" fmla="*/ 34 w 68"/>
                <a:gd name="T41" fmla="*/ 36 h 100"/>
                <a:gd name="T42" fmla="*/ 44 w 68"/>
                <a:gd name="T43" fmla="*/ 70 h 100"/>
                <a:gd name="T44" fmla="*/ 44 w 68"/>
                <a:gd name="T45" fmla="*/ 70 h 100"/>
                <a:gd name="T46" fmla="*/ 34 w 68"/>
                <a:gd name="T47" fmla="*/ 58 h 100"/>
                <a:gd name="T48" fmla="*/ 20 w 68"/>
                <a:gd name="T49" fmla="*/ 46 h 100"/>
                <a:gd name="T50" fmla="*/ 8 w 68"/>
                <a:gd name="T51" fmla="*/ 34 h 100"/>
                <a:gd name="T52" fmla="*/ 0 w 68"/>
                <a:gd name="T53" fmla="*/ 30 h 100"/>
                <a:gd name="T54" fmla="*/ 0 w 68"/>
                <a:gd name="T55" fmla="*/ 30 h 100"/>
                <a:gd name="T56" fmla="*/ 8 w 68"/>
                <a:gd name="T57" fmla="*/ 38 h 100"/>
                <a:gd name="T58" fmla="*/ 24 w 68"/>
                <a:gd name="T59" fmla="*/ 56 h 100"/>
                <a:gd name="T60" fmla="*/ 34 w 68"/>
                <a:gd name="T61" fmla="*/ 68 h 100"/>
                <a:gd name="T62" fmla="*/ 40 w 68"/>
                <a:gd name="T63" fmla="*/ 78 h 100"/>
                <a:gd name="T64" fmla="*/ 46 w 68"/>
                <a:gd name="T65" fmla="*/ 90 h 100"/>
                <a:gd name="T66" fmla="*/ 48 w 68"/>
                <a:gd name="T67" fmla="*/ 100 h 100"/>
                <a:gd name="T68" fmla="*/ 48 w 68"/>
                <a:gd name="T69" fmla="*/ 10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8" h="100">
                  <a:moveTo>
                    <a:pt x="48" y="100"/>
                  </a:moveTo>
                  <a:lnTo>
                    <a:pt x="48" y="100"/>
                  </a:lnTo>
                  <a:lnTo>
                    <a:pt x="50" y="98"/>
                  </a:lnTo>
                  <a:lnTo>
                    <a:pt x="52" y="92"/>
                  </a:lnTo>
                  <a:lnTo>
                    <a:pt x="52" y="84"/>
                  </a:lnTo>
                  <a:lnTo>
                    <a:pt x="52" y="76"/>
                  </a:lnTo>
                  <a:lnTo>
                    <a:pt x="36" y="18"/>
                  </a:lnTo>
                  <a:lnTo>
                    <a:pt x="36" y="18"/>
                  </a:lnTo>
                  <a:lnTo>
                    <a:pt x="54" y="48"/>
                  </a:lnTo>
                  <a:lnTo>
                    <a:pt x="64" y="60"/>
                  </a:lnTo>
                  <a:lnTo>
                    <a:pt x="66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4" y="52"/>
                  </a:lnTo>
                  <a:lnTo>
                    <a:pt x="60" y="42"/>
                  </a:lnTo>
                  <a:lnTo>
                    <a:pt x="52" y="24"/>
                  </a:lnTo>
                  <a:lnTo>
                    <a:pt x="40" y="1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10"/>
                  </a:lnTo>
                  <a:lnTo>
                    <a:pt x="34" y="36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34" y="58"/>
                  </a:lnTo>
                  <a:lnTo>
                    <a:pt x="20" y="46"/>
                  </a:lnTo>
                  <a:lnTo>
                    <a:pt x="8" y="3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8" y="38"/>
                  </a:lnTo>
                  <a:lnTo>
                    <a:pt x="24" y="56"/>
                  </a:lnTo>
                  <a:lnTo>
                    <a:pt x="34" y="68"/>
                  </a:lnTo>
                  <a:lnTo>
                    <a:pt x="40" y="78"/>
                  </a:lnTo>
                  <a:lnTo>
                    <a:pt x="46" y="90"/>
                  </a:lnTo>
                  <a:lnTo>
                    <a:pt x="48" y="100"/>
                  </a:lnTo>
                  <a:lnTo>
                    <a:pt x="48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2" name="Freeform 269"/>
            <p:cNvSpPr>
              <a:spLocks/>
            </p:cNvSpPr>
            <p:nvPr/>
          </p:nvSpPr>
          <p:spPr bwMode="auto">
            <a:xfrm>
              <a:off x="2453" y="2101"/>
              <a:ext cx="64" cy="16"/>
            </a:xfrm>
            <a:custGeom>
              <a:avLst/>
              <a:gdLst>
                <a:gd name="T0" fmla="*/ 6 w 64"/>
                <a:gd name="T1" fmla="*/ 8 h 16"/>
                <a:gd name="T2" fmla="*/ 6 w 64"/>
                <a:gd name="T3" fmla="*/ 8 h 16"/>
                <a:gd name="T4" fmla="*/ 10 w 64"/>
                <a:gd name="T5" fmla="*/ 8 h 16"/>
                <a:gd name="T6" fmla="*/ 16 w 64"/>
                <a:gd name="T7" fmla="*/ 10 h 16"/>
                <a:gd name="T8" fmla="*/ 20 w 64"/>
                <a:gd name="T9" fmla="*/ 12 h 16"/>
                <a:gd name="T10" fmla="*/ 24 w 64"/>
                <a:gd name="T11" fmla="*/ 12 h 16"/>
                <a:gd name="T12" fmla="*/ 24 w 64"/>
                <a:gd name="T13" fmla="*/ 12 h 16"/>
                <a:gd name="T14" fmla="*/ 32 w 64"/>
                <a:gd name="T15" fmla="*/ 8 h 16"/>
                <a:gd name="T16" fmla="*/ 36 w 64"/>
                <a:gd name="T17" fmla="*/ 8 h 16"/>
                <a:gd name="T18" fmla="*/ 40 w 64"/>
                <a:gd name="T19" fmla="*/ 10 h 16"/>
                <a:gd name="T20" fmla="*/ 40 w 64"/>
                <a:gd name="T21" fmla="*/ 10 h 16"/>
                <a:gd name="T22" fmla="*/ 44 w 64"/>
                <a:gd name="T23" fmla="*/ 14 h 16"/>
                <a:gd name="T24" fmla="*/ 48 w 64"/>
                <a:gd name="T25" fmla="*/ 16 h 16"/>
                <a:gd name="T26" fmla="*/ 50 w 64"/>
                <a:gd name="T27" fmla="*/ 16 h 16"/>
                <a:gd name="T28" fmla="*/ 50 w 64"/>
                <a:gd name="T29" fmla="*/ 16 h 16"/>
                <a:gd name="T30" fmla="*/ 58 w 64"/>
                <a:gd name="T31" fmla="*/ 10 h 16"/>
                <a:gd name="T32" fmla="*/ 62 w 64"/>
                <a:gd name="T33" fmla="*/ 6 h 16"/>
                <a:gd name="T34" fmla="*/ 64 w 64"/>
                <a:gd name="T35" fmla="*/ 2 h 16"/>
                <a:gd name="T36" fmla="*/ 64 w 64"/>
                <a:gd name="T37" fmla="*/ 2 h 16"/>
                <a:gd name="T38" fmla="*/ 62 w 64"/>
                <a:gd name="T39" fmla="*/ 0 h 16"/>
                <a:gd name="T40" fmla="*/ 62 w 64"/>
                <a:gd name="T41" fmla="*/ 0 h 16"/>
                <a:gd name="T42" fmla="*/ 62 w 64"/>
                <a:gd name="T43" fmla="*/ 0 h 16"/>
                <a:gd name="T44" fmla="*/ 60 w 64"/>
                <a:gd name="T45" fmla="*/ 0 h 16"/>
                <a:gd name="T46" fmla="*/ 60 w 64"/>
                <a:gd name="T47" fmla="*/ 2 h 16"/>
                <a:gd name="T48" fmla="*/ 58 w 64"/>
                <a:gd name="T49" fmla="*/ 6 h 16"/>
                <a:gd name="T50" fmla="*/ 58 w 64"/>
                <a:gd name="T51" fmla="*/ 6 h 16"/>
                <a:gd name="T52" fmla="*/ 54 w 64"/>
                <a:gd name="T53" fmla="*/ 8 h 16"/>
                <a:gd name="T54" fmla="*/ 48 w 64"/>
                <a:gd name="T55" fmla="*/ 12 h 16"/>
                <a:gd name="T56" fmla="*/ 48 w 64"/>
                <a:gd name="T57" fmla="*/ 12 h 16"/>
                <a:gd name="T58" fmla="*/ 42 w 64"/>
                <a:gd name="T59" fmla="*/ 6 h 16"/>
                <a:gd name="T60" fmla="*/ 38 w 64"/>
                <a:gd name="T61" fmla="*/ 4 h 16"/>
                <a:gd name="T62" fmla="*/ 34 w 64"/>
                <a:gd name="T63" fmla="*/ 2 h 16"/>
                <a:gd name="T64" fmla="*/ 34 w 64"/>
                <a:gd name="T65" fmla="*/ 2 h 16"/>
                <a:gd name="T66" fmla="*/ 30 w 64"/>
                <a:gd name="T67" fmla="*/ 4 h 16"/>
                <a:gd name="T68" fmla="*/ 24 w 64"/>
                <a:gd name="T69" fmla="*/ 8 h 16"/>
                <a:gd name="T70" fmla="*/ 20 w 64"/>
                <a:gd name="T71" fmla="*/ 8 h 16"/>
                <a:gd name="T72" fmla="*/ 16 w 64"/>
                <a:gd name="T73" fmla="*/ 4 h 16"/>
                <a:gd name="T74" fmla="*/ 16 w 64"/>
                <a:gd name="T75" fmla="*/ 4 h 16"/>
                <a:gd name="T76" fmla="*/ 8 w 64"/>
                <a:gd name="T77" fmla="*/ 4 h 16"/>
                <a:gd name="T78" fmla="*/ 0 w 64"/>
                <a:gd name="T79" fmla="*/ 4 h 16"/>
                <a:gd name="T80" fmla="*/ 0 w 64"/>
                <a:gd name="T81" fmla="*/ 4 h 16"/>
                <a:gd name="T82" fmla="*/ 0 w 64"/>
                <a:gd name="T83" fmla="*/ 6 h 16"/>
                <a:gd name="T84" fmla="*/ 2 w 64"/>
                <a:gd name="T85" fmla="*/ 8 h 16"/>
                <a:gd name="T86" fmla="*/ 6 w 64"/>
                <a:gd name="T87" fmla="*/ 8 h 16"/>
                <a:gd name="T88" fmla="*/ 6 w 64"/>
                <a:gd name="T89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4" h="16">
                  <a:moveTo>
                    <a:pt x="6" y="8"/>
                  </a:moveTo>
                  <a:lnTo>
                    <a:pt x="6" y="8"/>
                  </a:lnTo>
                  <a:lnTo>
                    <a:pt x="10" y="8"/>
                  </a:lnTo>
                  <a:lnTo>
                    <a:pt x="16" y="10"/>
                  </a:lnTo>
                  <a:lnTo>
                    <a:pt x="20" y="12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32" y="8"/>
                  </a:lnTo>
                  <a:lnTo>
                    <a:pt x="36" y="8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44" y="14"/>
                  </a:lnTo>
                  <a:lnTo>
                    <a:pt x="48" y="16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58" y="10"/>
                  </a:lnTo>
                  <a:lnTo>
                    <a:pt x="62" y="6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0" y="0"/>
                  </a:lnTo>
                  <a:lnTo>
                    <a:pt x="60" y="2"/>
                  </a:lnTo>
                  <a:lnTo>
                    <a:pt x="58" y="6"/>
                  </a:lnTo>
                  <a:lnTo>
                    <a:pt x="58" y="6"/>
                  </a:lnTo>
                  <a:lnTo>
                    <a:pt x="54" y="8"/>
                  </a:lnTo>
                  <a:lnTo>
                    <a:pt x="48" y="12"/>
                  </a:lnTo>
                  <a:lnTo>
                    <a:pt x="48" y="12"/>
                  </a:lnTo>
                  <a:lnTo>
                    <a:pt x="42" y="6"/>
                  </a:lnTo>
                  <a:lnTo>
                    <a:pt x="38" y="4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0" y="4"/>
                  </a:lnTo>
                  <a:lnTo>
                    <a:pt x="24" y="8"/>
                  </a:lnTo>
                  <a:lnTo>
                    <a:pt x="20" y="8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8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lnTo>
                    <a:pt x="2" y="8"/>
                  </a:lnTo>
                  <a:lnTo>
                    <a:pt x="6" y="8"/>
                  </a:lnTo>
                  <a:lnTo>
                    <a:pt x="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3" name="Freeform 270"/>
            <p:cNvSpPr>
              <a:spLocks/>
            </p:cNvSpPr>
            <p:nvPr/>
          </p:nvSpPr>
          <p:spPr bwMode="auto">
            <a:xfrm>
              <a:off x="2447" y="2403"/>
              <a:ext cx="0" cy="4"/>
            </a:xfrm>
            <a:custGeom>
              <a:avLst/>
              <a:gdLst>
                <a:gd name="T0" fmla="*/ 0 h 4"/>
                <a:gd name="T1" fmla="*/ 4 h 4"/>
                <a:gd name="T2" fmla="*/ 0 h 4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4">
                  <a:moveTo>
                    <a:pt x="0" y="0"/>
                  </a:moveTo>
                  <a:lnTo>
                    <a:pt x="0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4" name="Freeform 271"/>
            <p:cNvSpPr>
              <a:spLocks/>
            </p:cNvSpPr>
            <p:nvPr/>
          </p:nvSpPr>
          <p:spPr bwMode="auto">
            <a:xfrm>
              <a:off x="2569" y="2115"/>
              <a:ext cx="32" cy="54"/>
            </a:xfrm>
            <a:custGeom>
              <a:avLst/>
              <a:gdLst>
                <a:gd name="T0" fmla="*/ 2 w 32"/>
                <a:gd name="T1" fmla="*/ 34 h 54"/>
                <a:gd name="T2" fmla="*/ 2 w 32"/>
                <a:gd name="T3" fmla="*/ 34 h 54"/>
                <a:gd name="T4" fmla="*/ 6 w 32"/>
                <a:gd name="T5" fmla="*/ 34 h 54"/>
                <a:gd name="T6" fmla="*/ 8 w 32"/>
                <a:gd name="T7" fmla="*/ 34 h 54"/>
                <a:gd name="T8" fmla="*/ 8 w 32"/>
                <a:gd name="T9" fmla="*/ 34 h 54"/>
                <a:gd name="T10" fmla="*/ 8 w 32"/>
                <a:gd name="T11" fmla="*/ 40 h 54"/>
                <a:gd name="T12" fmla="*/ 8 w 32"/>
                <a:gd name="T13" fmla="*/ 44 h 54"/>
                <a:gd name="T14" fmla="*/ 10 w 32"/>
                <a:gd name="T15" fmla="*/ 46 h 54"/>
                <a:gd name="T16" fmla="*/ 10 w 32"/>
                <a:gd name="T17" fmla="*/ 46 h 54"/>
                <a:gd name="T18" fmla="*/ 16 w 32"/>
                <a:gd name="T19" fmla="*/ 46 h 54"/>
                <a:gd name="T20" fmla="*/ 20 w 32"/>
                <a:gd name="T21" fmla="*/ 44 h 54"/>
                <a:gd name="T22" fmla="*/ 20 w 32"/>
                <a:gd name="T23" fmla="*/ 44 h 54"/>
                <a:gd name="T24" fmla="*/ 22 w 32"/>
                <a:gd name="T25" fmla="*/ 48 h 54"/>
                <a:gd name="T26" fmla="*/ 22 w 32"/>
                <a:gd name="T27" fmla="*/ 52 h 54"/>
                <a:gd name="T28" fmla="*/ 22 w 32"/>
                <a:gd name="T29" fmla="*/ 54 h 54"/>
                <a:gd name="T30" fmla="*/ 26 w 32"/>
                <a:gd name="T31" fmla="*/ 54 h 54"/>
                <a:gd name="T32" fmla="*/ 26 w 32"/>
                <a:gd name="T33" fmla="*/ 54 h 54"/>
                <a:gd name="T34" fmla="*/ 30 w 32"/>
                <a:gd name="T35" fmla="*/ 48 h 54"/>
                <a:gd name="T36" fmla="*/ 32 w 32"/>
                <a:gd name="T37" fmla="*/ 40 h 54"/>
                <a:gd name="T38" fmla="*/ 32 w 32"/>
                <a:gd name="T39" fmla="*/ 40 h 54"/>
                <a:gd name="T40" fmla="*/ 30 w 32"/>
                <a:gd name="T41" fmla="*/ 40 h 54"/>
                <a:gd name="T42" fmla="*/ 28 w 32"/>
                <a:gd name="T43" fmla="*/ 42 h 54"/>
                <a:gd name="T44" fmla="*/ 28 w 32"/>
                <a:gd name="T45" fmla="*/ 42 h 54"/>
                <a:gd name="T46" fmla="*/ 28 w 32"/>
                <a:gd name="T47" fmla="*/ 44 h 54"/>
                <a:gd name="T48" fmla="*/ 26 w 32"/>
                <a:gd name="T49" fmla="*/ 46 h 54"/>
                <a:gd name="T50" fmla="*/ 26 w 32"/>
                <a:gd name="T51" fmla="*/ 46 h 54"/>
                <a:gd name="T52" fmla="*/ 24 w 32"/>
                <a:gd name="T53" fmla="*/ 40 h 54"/>
                <a:gd name="T54" fmla="*/ 24 w 32"/>
                <a:gd name="T55" fmla="*/ 38 h 54"/>
                <a:gd name="T56" fmla="*/ 22 w 32"/>
                <a:gd name="T57" fmla="*/ 38 h 54"/>
                <a:gd name="T58" fmla="*/ 14 w 32"/>
                <a:gd name="T59" fmla="*/ 42 h 54"/>
                <a:gd name="T60" fmla="*/ 14 w 32"/>
                <a:gd name="T61" fmla="*/ 42 h 54"/>
                <a:gd name="T62" fmla="*/ 14 w 32"/>
                <a:gd name="T63" fmla="*/ 38 h 54"/>
                <a:gd name="T64" fmla="*/ 14 w 32"/>
                <a:gd name="T65" fmla="*/ 34 h 54"/>
                <a:gd name="T66" fmla="*/ 14 w 32"/>
                <a:gd name="T67" fmla="*/ 30 h 54"/>
                <a:gd name="T68" fmla="*/ 10 w 32"/>
                <a:gd name="T69" fmla="*/ 28 h 54"/>
                <a:gd name="T70" fmla="*/ 10 w 32"/>
                <a:gd name="T71" fmla="*/ 28 h 54"/>
                <a:gd name="T72" fmla="*/ 6 w 32"/>
                <a:gd name="T73" fmla="*/ 28 h 54"/>
                <a:gd name="T74" fmla="*/ 6 w 32"/>
                <a:gd name="T75" fmla="*/ 28 h 54"/>
                <a:gd name="T76" fmla="*/ 6 w 32"/>
                <a:gd name="T77" fmla="*/ 22 h 54"/>
                <a:gd name="T78" fmla="*/ 6 w 32"/>
                <a:gd name="T79" fmla="*/ 14 h 54"/>
                <a:gd name="T80" fmla="*/ 6 w 32"/>
                <a:gd name="T81" fmla="*/ 8 h 54"/>
                <a:gd name="T82" fmla="*/ 6 w 32"/>
                <a:gd name="T83" fmla="*/ 2 h 54"/>
                <a:gd name="T84" fmla="*/ 6 w 32"/>
                <a:gd name="T85" fmla="*/ 2 h 54"/>
                <a:gd name="T86" fmla="*/ 4 w 32"/>
                <a:gd name="T87" fmla="*/ 0 h 54"/>
                <a:gd name="T88" fmla="*/ 2 w 32"/>
                <a:gd name="T89" fmla="*/ 0 h 54"/>
                <a:gd name="T90" fmla="*/ 0 w 32"/>
                <a:gd name="T91" fmla="*/ 2 h 54"/>
                <a:gd name="T92" fmla="*/ 0 w 32"/>
                <a:gd name="T93" fmla="*/ 2 h 54"/>
                <a:gd name="T94" fmla="*/ 2 w 32"/>
                <a:gd name="T95" fmla="*/ 6 h 54"/>
                <a:gd name="T96" fmla="*/ 2 w 32"/>
                <a:gd name="T97" fmla="*/ 10 h 54"/>
                <a:gd name="T98" fmla="*/ 2 w 32"/>
                <a:gd name="T99" fmla="*/ 18 h 54"/>
                <a:gd name="T100" fmla="*/ 0 w 32"/>
                <a:gd name="T101" fmla="*/ 26 h 54"/>
                <a:gd name="T102" fmla="*/ 2 w 32"/>
                <a:gd name="T103" fmla="*/ 30 h 54"/>
                <a:gd name="T104" fmla="*/ 2 w 32"/>
                <a:gd name="T105" fmla="*/ 34 h 54"/>
                <a:gd name="T106" fmla="*/ 2 w 32"/>
                <a:gd name="T107" fmla="*/ 3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2" h="54">
                  <a:moveTo>
                    <a:pt x="2" y="34"/>
                  </a:moveTo>
                  <a:lnTo>
                    <a:pt x="2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8" y="40"/>
                  </a:lnTo>
                  <a:lnTo>
                    <a:pt x="8" y="44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16" y="46"/>
                  </a:lnTo>
                  <a:lnTo>
                    <a:pt x="20" y="44"/>
                  </a:lnTo>
                  <a:lnTo>
                    <a:pt x="20" y="44"/>
                  </a:lnTo>
                  <a:lnTo>
                    <a:pt x="22" y="48"/>
                  </a:lnTo>
                  <a:lnTo>
                    <a:pt x="22" y="52"/>
                  </a:lnTo>
                  <a:lnTo>
                    <a:pt x="22" y="54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30" y="4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42"/>
                  </a:lnTo>
                  <a:lnTo>
                    <a:pt x="28" y="42"/>
                  </a:lnTo>
                  <a:lnTo>
                    <a:pt x="28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4" y="40"/>
                  </a:lnTo>
                  <a:lnTo>
                    <a:pt x="24" y="38"/>
                  </a:lnTo>
                  <a:lnTo>
                    <a:pt x="22" y="38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4" y="38"/>
                  </a:lnTo>
                  <a:lnTo>
                    <a:pt x="14" y="34"/>
                  </a:lnTo>
                  <a:lnTo>
                    <a:pt x="14" y="30"/>
                  </a:lnTo>
                  <a:lnTo>
                    <a:pt x="10" y="28"/>
                  </a:lnTo>
                  <a:lnTo>
                    <a:pt x="10" y="28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6" y="22"/>
                  </a:lnTo>
                  <a:lnTo>
                    <a:pt x="6" y="14"/>
                  </a:lnTo>
                  <a:lnTo>
                    <a:pt x="6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6"/>
                  </a:lnTo>
                  <a:lnTo>
                    <a:pt x="2" y="10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2" y="34"/>
                  </a:lnTo>
                  <a:lnTo>
                    <a:pt x="2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5" name="Freeform 272"/>
            <p:cNvSpPr>
              <a:spLocks/>
            </p:cNvSpPr>
            <p:nvPr/>
          </p:nvSpPr>
          <p:spPr bwMode="auto">
            <a:xfrm>
              <a:off x="2543" y="2263"/>
              <a:ext cx="36" cy="22"/>
            </a:xfrm>
            <a:custGeom>
              <a:avLst/>
              <a:gdLst>
                <a:gd name="T0" fmla="*/ 12 w 36"/>
                <a:gd name="T1" fmla="*/ 14 h 22"/>
                <a:gd name="T2" fmla="*/ 12 w 36"/>
                <a:gd name="T3" fmla="*/ 14 h 22"/>
                <a:gd name="T4" fmla="*/ 18 w 36"/>
                <a:gd name="T5" fmla="*/ 16 h 22"/>
                <a:gd name="T6" fmla="*/ 18 w 36"/>
                <a:gd name="T7" fmla="*/ 16 h 22"/>
                <a:gd name="T8" fmla="*/ 20 w 36"/>
                <a:gd name="T9" fmla="*/ 20 h 22"/>
                <a:gd name="T10" fmla="*/ 24 w 36"/>
                <a:gd name="T11" fmla="*/ 22 h 22"/>
                <a:gd name="T12" fmla="*/ 24 w 36"/>
                <a:gd name="T13" fmla="*/ 22 h 22"/>
                <a:gd name="T14" fmla="*/ 28 w 36"/>
                <a:gd name="T15" fmla="*/ 18 h 22"/>
                <a:gd name="T16" fmla="*/ 32 w 36"/>
                <a:gd name="T17" fmla="*/ 14 h 22"/>
                <a:gd name="T18" fmla="*/ 36 w 36"/>
                <a:gd name="T19" fmla="*/ 4 h 22"/>
                <a:gd name="T20" fmla="*/ 36 w 36"/>
                <a:gd name="T21" fmla="*/ 4 h 22"/>
                <a:gd name="T22" fmla="*/ 34 w 36"/>
                <a:gd name="T23" fmla="*/ 2 h 22"/>
                <a:gd name="T24" fmla="*/ 32 w 36"/>
                <a:gd name="T25" fmla="*/ 2 h 22"/>
                <a:gd name="T26" fmla="*/ 30 w 36"/>
                <a:gd name="T27" fmla="*/ 4 h 22"/>
                <a:gd name="T28" fmla="*/ 28 w 36"/>
                <a:gd name="T29" fmla="*/ 2 h 22"/>
                <a:gd name="T30" fmla="*/ 28 w 36"/>
                <a:gd name="T31" fmla="*/ 2 h 22"/>
                <a:gd name="T32" fmla="*/ 26 w 36"/>
                <a:gd name="T33" fmla="*/ 2 h 22"/>
                <a:gd name="T34" fmla="*/ 26 w 36"/>
                <a:gd name="T35" fmla="*/ 4 h 22"/>
                <a:gd name="T36" fmla="*/ 26 w 36"/>
                <a:gd name="T37" fmla="*/ 6 h 22"/>
                <a:gd name="T38" fmla="*/ 26 w 36"/>
                <a:gd name="T39" fmla="*/ 6 h 22"/>
                <a:gd name="T40" fmla="*/ 28 w 36"/>
                <a:gd name="T41" fmla="*/ 8 h 22"/>
                <a:gd name="T42" fmla="*/ 28 w 36"/>
                <a:gd name="T43" fmla="*/ 10 h 22"/>
                <a:gd name="T44" fmla="*/ 24 w 36"/>
                <a:gd name="T45" fmla="*/ 16 h 22"/>
                <a:gd name="T46" fmla="*/ 24 w 36"/>
                <a:gd name="T47" fmla="*/ 16 h 22"/>
                <a:gd name="T48" fmla="*/ 24 w 36"/>
                <a:gd name="T49" fmla="*/ 16 h 22"/>
                <a:gd name="T50" fmla="*/ 22 w 36"/>
                <a:gd name="T51" fmla="*/ 12 h 22"/>
                <a:gd name="T52" fmla="*/ 16 w 36"/>
                <a:gd name="T53" fmla="*/ 10 h 22"/>
                <a:gd name="T54" fmla="*/ 12 w 36"/>
                <a:gd name="T55" fmla="*/ 8 h 22"/>
                <a:gd name="T56" fmla="*/ 10 w 36"/>
                <a:gd name="T57" fmla="*/ 4 h 22"/>
                <a:gd name="T58" fmla="*/ 10 w 36"/>
                <a:gd name="T59" fmla="*/ 4 h 22"/>
                <a:gd name="T60" fmla="*/ 4 w 36"/>
                <a:gd name="T61" fmla="*/ 0 h 22"/>
                <a:gd name="T62" fmla="*/ 2 w 36"/>
                <a:gd name="T63" fmla="*/ 0 h 22"/>
                <a:gd name="T64" fmla="*/ 0 w 36"/>
                <a:gd name="T65" fmla="*/ 0 h 22"/>
                <a:gd name="T66" fmla="*/ 0 w 36"/>
                <a:gd name="T67" fmla="*/ 0 h 22"/>
                <a:gd name="T68" fmla="*/ 0 w 36"/>
                <a:gd name="T69" fmla="*/ 4 h 22"/>
                <a:gd name="T70" fmla="*/ 4 w 36"/>
                <a:gd name="T71" fmla="*/ 6 h 22"/>
                <a:gd name="T72" fmla="*/ 8 w 36"/>
                <a:gd name="T73" fmla="*/ 10 h 22"/>
                <a:gd name="T74" fmla="*/ 12 w 36"/>
                <a:gd name="T75" fmla="*/ 14 h 22"/>
                <a:gd name="T76" fmla="*/ 12 w 36"/>
                <a:gd name="T77" fmla="*/ 1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6" h="22">
                  <a:moveTo>
                    <a:pt x="12" y="14"/>
                  </a:moveTo>
                  <a:lnTo>
                    <a:pt x="12" y="14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20" y="20"/>
                  </a:lnTo>
                  <a:lnTo>
                    <a:pt x="24" y="22"/>
                  </a:lnTo>
                  <a:lnTo>
                    <a:pt x="24" y="22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6" y="4"/>
                  </a:lnTo>
                  <a:lnTo>
                    <a:pt x="36" y="4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30" y="4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6" y="2"/>
                  </a:lnTo>
                  <a:lnTo>
                    <a:pt x="26" y="4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8" y="8"/>
                  </a:lnTo>
                  <a:lnTo>
                    <a:pt x="28" y="10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2" y="12"/>
                  </a:lnTo>
                  <a:lnTo>
                    <a:pt x="16" y="10"/>
                  </a:lnTo>
                  <a:lnTo>
                    <a:pt x="12" y="8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4" y="6"/>
                  </a:lnTo>
                  <a:lnTo>
                    <a:pt x="8" y="10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6" name="Freeform 273"/>
            <p:cNvSpPr>
              <a:spLocks/>
            </p:cNvSpPr>
            <p:nvPr/>
          </p:nvSpPr>
          <p:spPr bwMode="auto">
            <a:xfrm>
              <a:off x="2669" y="1937"/>
              <a:ext cx="48" cy="14"/>
            </a:xfrm>
            <a:custGeom>
              <a:avLst/>
              <a:gdLst>
                <a:gd name="T0" fmla="*/ 2 w 48"/>
                <a:gd name="T1" fmla="*/ 12 h 14"/>
                <a:gd name="T2" fmla="*/ 2 w 48"/>
                <a:gd name="T3" fmla="*/ 12 h 14"/>
                <a:gd name="T4" fmla="*/ 12 w 48"/>
                <a:gd name="T5" fmla="*/ 12 h 14"/>
                <a:gd name="T6" fmla="*/ 22 w 48"/>
                <a:gd name="T7" fmla="*/ 14 h 14"/>
                <a:gd name="T8" fmla="*/ 22 w 48"/>
                <a:gd name="T9" fmla="*/ 14 h 14"/>
                <a:gd name="T10" fmla="*/ 22 w 48"/>
                <a:gd name="T11" fmla="*/ 10 h 14"/>
                <a:gd name="T12" fmla="*/ 22 w 48"/>
                <a:gd name="T13" fmla="*/ 10 h 14"/>
                <a:gd name="T14" fmla="*/ 22 w 48"/>
                <a:gd name="T15" fmla="*/ 6 h 14"/>
                <a:gd name="T16" fmla="*/ 22 w 48"/>
                <a:gd name="T17" fmla="*/ 6 h 14"/>
                <a:gd name="T18" fmla="*/ 34 w 48"/>
                <a:gd name="T19" fmla="*/ 8 h 14"/>
                <a:gd name="T20" fmla="*/ 44 w 48"/>
                <a:gd name="T21" fmla="*/ 10 h 14"/>
                <a:gd name="T22" fmla="*/ 44 w 48"/>
                <a:gd name="T23" fmla="*/ 10 h 14"/>
                <a:gd name="T24" fmla="*/ 48 w 48"/>
                <a:gd name="T25" fmla="*/ 8 h 14"/>
                <a:gd name="T26" fmla="*/ 48 w 48"/>
                <a:gd name="T27" fmla="*/ 6 h 14"/>
                <a:gd name="T28" fmla="*/ 48 w 48"/>
                <a:gd name="T29" fmla="*/ 6 h 14"/>
                <a:gd name="T30" fmla="*/ 30 w 48"/>
                <a:gd name="T31" fmla="*/ 2 h 14"/>
                <a:gd name="T32" fmla="*/ 22 w 48"/>
                <a:gd name="T33" fmla="*/ 0 h 14"/>
                <a:gd name="T34" fmla="*/ 14 w 48"/>
                <a:gd name="T35" fmla="*/ 0 h 14"/>
                <a:gd name="T36" fmla="*/ 14 w 48"/>
                <a:gd name="T37" fmla="*/ 0 h 14"/>
                <a:gd name="T38" fmla="*/ 14 w 48"/>
                <a:gd name="T39" fmla="*/ 2 h 14"/>
                <a:gd name="T40" fmla="*/ 14 w 48"/>
                <a:gd name="T41" fmla="*/ 6 h 14"/>
                <a:gd name="T42" fmla="*/ 14 w 48"/>
                <a:gd name="T43" fmla="*/ 6 h 14"/>
                <a:gd name="T44" fmla="*/ 10 w 48"/>
                <a:gd name="T45" fmla="*/ 6 h 14"/>
                <a:gd name="T46" fmla="*/ 4 w 48"/>
                <a:gd name="T47" fmla="*/ 6 h 14"/>
                <a:gd name="T48" fmla="*/ 0 w 48"/>
                <a:gd name="T49" fmla="*/ 8 h 14"/>
                <a:gd name="T50" fmla="*/ 0 w 48"/>
                <a:gd name="T51" fmla="*/ 10 h 14"/>
                <a:gd name="T52" fmla="*/ 2 w 48"/>
                <a:gd name="T53" fmla="*/ 12 h 14"/>
                <a:gd name="T54" fmla="*/ 2 w 48"/>
                <a:gd name="T55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8" h="14">
                  <a:moveTo>
                    <a:pt x="2" y="12"/>
                  </a:moveTo>
                  <a:lnTo>
                    <a:pt x="2" y="12"/>
                  </a:lnTo>
                  <a:lnTo>
                    <a:pt x="12" y="12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34" y="8"/>
                  </a:lnTo>
                  <a:lnTo>
                    <a:pt x="44" y="10"/>
                  </a:lnTo>
                  <a:lnTo>
                    <a:pt x="44" y="10"/>
                  </a:lnTo>
                  <a:lnTo>
                    <a:pt x="48" y="8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30" y="2"/>
                  </a:lnTo>
                  <a:lnTo>
                    <a:pt x="22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0" y="6"/>
                  </a:lnTo>
                  <a:lnTo>
                    <a:pt x="4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2" y="12"/>
                  </a:lnTo>
                  <a:lnTo>
                    <a:pt x="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7" name="Freeform 274"/>
            <p:cNvSpPr>
              <a:spLocks/>
            </p:cNvSpPr>
            <p:nvPr/>
          </p:nvSpPr>
          <p:spPr bwMode="auto">
            <a:xfrm>
              <a:off x="2601" y="2167"/>
              <a:ext cx="20" cy="22"/>
            </a:xfrm>
            <a:custGeom>
              <a:avLst/>
              <a:gdLst>
                <a:gd name="T0" fmla="*/ 4 w 20"/>
                <a:gd name="T1" fmla="*/ 16 h 22"/>
                <a:gd name="T2" fmla="*/ 4 w 20"/>
                <a:gd name="T3" fmla="*/ 16 h 22"/>
                <a:gd name="T4" fmla="*/ 8 w 20"/>
                <a:gd name="T5" fmla="*/ 18 h 22"/>
                <a:gd name="T6" fmla="*/ 10 w 20"/>
                <a:gd name="T7" fmla="*/ 20 h 22"/>
                <a:gd name="T8" fmla="*/ 12 w 20"/>
                <a:gd name="T9" fmla="*/ 22 h 22"/>
                <a:gd name="T10" fmla="*/ 16 w 20"/>
                <a:gd name="T11" fmla="*/ 20 h 22"/>
                <a:gd name="T12" fmla="*/ 16 w 20"/>
                <a:gd name="T13" fmla="*/ 20 h 22"/>
                <a:gd name="T14" fmla="*/ 20 w 20"/>
                <a:gd name="T15" fmla="*/ 14 h 22"/>
                <a:gd name="T16" fmla="*/ 20 w 20"/>
                <a:gd name="T17" fmla="*/ 12 h 22"/>
                <a:gd name="T18" fmla="*/ 20 w 20"/>
                <a:gd name="T19" fmla="*/ 8 h 22"/>
                <a:gd name="T20" fmla="*/ 20 w 20"/>
                <a:gd name="T21" fmla="*/ 8 h 22"/>
                <a:gd name="T22" fmla="*/ 18 w 20"/>
                <a:gd name="T23" fmla="*/ 8 h 22"/>
                <a:gd name="T24" fmla="*/ 16 w 20"/>
                <a:gd name="T25" fmla="*/ 12 h 22"/>
                <a:gd name="T26" fmla="*/ 14 w 20"/>
                <a:gd name="T27" fmla="*/ 14 h 22"/>
                <a:gd name="T28" fmla="*/ 12 w 20"/>
                <a:gd name="T29" fmla="*/ 16 h 22"/>
                <a:gd name="T30" fmla="*/ 12 w 20"/>
                <a:gd name="T31" fmla="*/ 16 h 22"/>
                <a:gd name="T32" fmla="*/ 12 w 20"/>
                <a:gd name="T33" fmla="*/ 12 h 22"/>
                <a:gd name="T34" fmla="*/ 10 w 20"/>
                <a:gd name="T35" fmla="*/ 10 h 22"/>
                <a:gd name="T36" fmla="*/ 8 w 20"/>
                <a:gd name="T37" fmla="*/ 10 h 22"/>
                <a:gd name="T38" fmla="*/ 8 w 20"/>
                <a:gd name="T39" fmla="*/ 10 h 22"/>
                <a:gd name="T40" fmla="*/ 8 w 20"/>
                <a:gd name="T41" fmla="*/ 10 h 22"/>
                <a:gd name="T42" fmla="*/ 6 w 20"/>
                <a:gd name="T43" fmla="*/ 4 h 22"/>
                <a:gd name="T44" fmla="*/ 6 w 20"/>
                <a:gd name="T45" fmla="*/ 0 h 22"/>
                <a:gd name="T46" fmla="*/ 4 w 20"/>
                <a:gd name="T47" fmla="*/ 0 h 22"/>
                <a:gd name="T48" fmla="*/ 4 w 20"/>
                <a:gd name="T49" fmla="*/ 0 h 22"/>
                <a:gd name="T50" fmla="*/ 2 w 20"/>
                <a:gd name="T51" fmla="*/ 0 h 22"/>
                <a:gd name="T52" fmla="*/ 0 w 20"/>
                <a:gd name="T53" fmla="*/ 4 h 22"/>
                <a:gd name="T54" fmla="*/ 0 w 20"/>
                <a:gd name="T55" fmla="*/ 4 h 22"/>
                <a:gd name="T56" fmla="*/ 2 w 20"/>
                <a:gd name="T57" fmla="*/ 6 h 22"/>
                <a:gd name="T58" fmla="*/ 2 w 20"/>
                <a:gd name="T59" fmla="*/ 10 h 22"/>
                <a:gd name="T60" fmla="*/ 4 w 20"/>
                <a:gd name="T61" fmla="*/ 16 h 22"/>
                <a:gd name="T62" fmla="*/ 4 w 20"/>
                <a:gd name="T63" fmla="*/ 1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" h="22">
                  <a:moveTo>
                    <a:pt x="4" y="16"/>
                  </a:moveTo>
                  <a:lnTo>
                    <a:pt x="4" y="16"/>
                  </a:lnTo>
                  <a:lnTo>
                    <a:pt x="8" y="18"/>
                  </a:lnTo>
                  <a:lnTo>
                    <a:pt x="10" y="20"/>
                  </a:lnTo>
                  <a:lnTo>
                    <a:pt x="12" y="22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20" y="14"/>
                  </a:lnTo>
                  <a:lnTo>
                    <a:pt x="20" y="12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8" y="8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2" y="16"/>
                  </a:lnTo>
                  <a:lnTo>
                    <a:pt x="12" y="12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6" y="4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6"/>
                  </a:lnTo>
                  <a:lnTo>
                    <a:pt x="2" y="10"/>
                  </a:lnTo>
                  <a:lnTo>
                    <a:pt x="4" y="16"/>
                  </a:lnTo>
                  <a:lnTo>
                    <a:pt x="4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8" name="Freeform 275"/>
            <p:cNvSpPr>
              <a:spLocks/>
            </p:cNvSpPr>
            <p:nvPr/>
          </p:nvSpPr>
          <p:spPr bwMode="auto">
            <a:xfrm>
              <a:off x="2575" y="2203"/>
              <a:ext cx="38" cy="156"/>
            </a:xfrm>
            <a:custGeom>
              <a:avLst/>
              <a:gdLst>
                <a:gd name="T0" fmla="*/ 26 w 38"/>
                <a:gd name="T1" fmla="*/ 6 h 156"/>
                <a:gd name="T2" fmla="*/ 26 w 38"/>
                <a:gd name="T3" fmla="*/ 6 h 156"/>
                <a:gd name="T4" fmla="*/ 28 w 38"/>
                <a:gd name="T5" fmla="*/ 22 h 156"/>
                <a:gd name="T6" fmla="*/ 30 w 38"/>
                <a:gd name="T7" fmla="*/ 36 h 156"/>
                <a:gd name="T8" fmla="*/ 32 w 38"/>
                <a:gd name="T9" fmla="*/ 66 h 156"/>
                <a:gd name="T10" fmla="*/ 32 w 38"/>
                <a:gd name="T11" fmla="*/ 66 h 156"/>
                <a:gd name="T12" fmla="*/ 24 w 38"/>
                <a:gd name="T13" fmla="*/ 80 h 156"/>
                <a:gd name="T14" fmla="*/ 20 w 38"/>
                <a:gd name="T15" fmla="*/ 92 h 156"/>
                <a:gd name="T16" fmla="*/ 14 w 38"/>
                <a:gd name="T17" fmla="*/ 104 h 156"/>
                <a:gd name="T18" fmla="*/ 10 w 38"/>
                <a:gd name="T19" fmla="*/ 110 h 156"/>
                <a:gd name="T20" fmla="*/ 6 w 38"/>
                <a:gd name="T21" fmla="*/ 116 h 156"/>
                <a:gd name="T22" fmla="*/ 6 w 38"/>
                <a:gd name="T23" fmla="*/ 116 h 156"/>
                <a:gd name="T24" fmla="*/ 4 w 38"/>
                <a:gd name="T25" fmla="*/ 120 h 156"/>
                <a:gd name="T26" fmla="*/ 6 w 38"/>
                <a:gd name="T27" fmla="*/ 124 h 156"/>
                <a:gd name="T28" fmla="*/ 6 w 38"/>
                <a:gd name="T29" fmla="*/ 124 h 156"/>
                <a:gd name="T30" fmla="*/ 10 w 38"/>
                <a:gd name="T31" fmla="*/ 126 h 156"/>
                <a:gd name="T32" fmla="*/ 12 w 38"/>
                <a:gd name="T33" fmla="*/ 126 h 156"/>
                <a:gd name="T34" fmla="*/ 20 w 38"/>
                <a:gd name="T35" fmla="*/ 124 h 156"/>
                <a:gd name="T36" fmla="*/ 20 w 38"/>
                <a:gd name="T37" fmla="*/ 124 h 156"/>
                <a:gd name="T38" fmla="*/ 16 w 38"/>
                <a:gd name="T39" fmla="*/ 132 h 156"/>
                <a:gd name="T40" fmla="*/ 12 w 38"/>
                <a:gd name="T41" fmla="*/ 140 h 156"/>
                <a:gd name="T42" fmla="*/ 0 w 38"/>
                <a:gd name="T43" fmla="*/ 152 h 156"/>
                <a:gd name="T44" fmla="*/ 0 w 38"/>
                <a:gd name="T45" fmla="*/ 152 h 156"/>
                <a:gd name="T46" fmla="*/ 2 w 38"/>
                <a:gd name="T47" fmla="*/ 154 h 156"/>
                <a:gd name="T48" fmla="*/ 4 w 38"/>
                <a:gd name="T49" fmla="*/ 156 h 156"/>
                <a:gd name="T50" fmla="*/ 4 w 38"/>
                <a:gd name="T51" fmla="*/ 156 h 156"/>
                <a:gd name="T52" fmla="*/ 12 w 38"/>
                <a:gd name="T53" fmla="*/ 148 h 156"/>
                <a:gd name="T54" fmla="*/ 18 w 38"/>
                <a:gd name="T55" fmla="*/ 140 h 156"/>
                <a:gd name="T56" fmla="*/ 24 w 38"/>
                <a:gd name="T57" fmla="*/ 130 h 156"/>
                <a:gd name="T58" fmla="*/ 28 w 38"/>
                <a:gd name="T59" fmla="*/ 120 h 156"/>
                <a:gd name="T60" fmla="*/ 28 w 38"/>
                <a:gd name="T61" fmla="*/ 120 h 156"/>
                <a:gd name="T62" fmla="*/ 24 w 38"/>
                <a:gd name="T63" fmla="*/ 118 h 156"/>
                <a:gd name="T64" fmla="*/ 18 w 38"/>
                <a:gd name="T65" fmla="*/ 118 h 156"/>
                <a:gd name="T66" fmla="*/ 10 w 38"/>
                <a:gd name="T67" fmla="*/ 120 h 156"/>
                <a:gd name="T68" fmla="*/ 10 w 38"/>
                <a:gd name="T69" fmla="*/ 120 h 156"/>
                <a:gd name="T70" fmla="*/ 14 w 38"/>
                <a:gd name="T71" fmla="*/ 114 h 156"/>
                <a:gd name="T72" fmla="*/ 16 w 38"/>
                <a:gd name="T73" fmla="*/ 110 h 156"/>
                <a:gd name="T74" fmla="*/ 24 w 38"/>
                <a:gd name="T75" fmla="*/ 100 h 156"/>
                <a:gd name="T76" fmla="*/ 24 w 38"/>
                <a:gd name="T77" fmla="*/ 100 h 156"/>
                <a:gd name="T78" fmla="*/ 24 w 38"/>
                <a:gd name="T79" fmla="*/ 92 h 156"/>
                <a:gd name="T80" fmla="*/ 28 w 38"/>
                <a:gd name="T81" fmla="*/ 86 h 156"/>
                <a:gd name="T82" fmla="*/ 32 w 38"/>
                <a:gd name="T83" fmla="*/ 80 h 156"/>
                <a:gd name="T84" fmla="*/ 34 w 38"/>
                <a:gd name="T85" fmla="*/ 74 h 156"/>
                <a:gd name="T86" fmla="*/ 34 w 38"/>
                <a:gd name="T87" fmla="*/ 74 h 156"/>
                <a:gd name="T88" fmla="*/ 38 w 38"/>
                <a:gd name="T89" fmla="*/ 66 h 156"/>
                <a:gd name="T90" fmla="*/ 36 w 38"/>
                <a:gd name="T91" fmla="*/ 60 h 156"/>
                <a:gd name="T92" fmla="*/ 36 w 38"/>
                <a:gd name="T93" fmla="*/ 54 h 156"/>
                <a:gd name="T94" fmla="*/ 36 w 38"/>
                <a:gd name="T95" fmla="*/ 46 h 156"/>
                <a:gd name="T96" fmla="*/ 36 w 38"/>
                <a:gd name="T97" fmla="*/ 46 h 156"/>
                <a:gd name="T98" fmla="*/ 34 w 38"/>
                <a:gd name="T99" fmla="*/ 26 h 156"/>
                <a:gd name="T100" fmla="*/ 30 w 38"/>
                <a:gd name="T101" fmla="*/ 6 h 156"/>
                <a:gd name="T102" fmla="*/ 30 w 38"/>
                <a:gd name="T103" fmla="*/ 6 h 156"/>
                <a:gd name="T104" fmla="*/ 30 w 38"/>
                <a:gd name="T105" fmla="*/ 0 h 156"/>
                <a:gd name="T106" fmla="*/ 30 w 38"/>
                <a:gd name="T107" fmla="*/ 0 h 156"/>
                <a:gd name="T108" fmla="*/ 26 w 38"/>
                <a:gd name="T109" fmla="*/ 0 h 156"/>
                <a:gd name="T110" fmla="*/ 26 w 38"/>
                <a:gd name="T111" fmla="*/ 0 h 156"/>
                <a:gd name="T112" fmla="*/ 24 w 38"/>
                <a:gd name="T113" fmla="*/ 0 h 156"/>
                <a:gd name="T114" fmla="*/ 24 w 38"/>
                <a:gd name="T115" fmla="*/ 2 h 156"/>
                <a:gd name="T116" fmla="*/ 24 w 38"/>
                <a:gd name="T117" fmla="*/ 4 h 156"/>
                <a:gd name="T118" fmla="*/ 26 w 38"/>
                <a:gd name="T119" fmla="*/ 6 h 156"/>
                <a:gd name="T120" fmla="*/ 26 w 38"/>
                <a:gd name="T121" fmla="*/ 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8" h="156">
                  <a:moveTo>
                    <a:pt x="26" y="6"/>
                  </a:moveTo>
                  <a:lnTo>
                    <a:pt x="26" y="6"/>
                  </a:lnTo>
                  <a:lnTo>
                    <a:pt x="28" y="22"/>
                  </a:lnTo>
                  <a:lnTo>
                    <a:pt x="30" y="36"/>
                  </a:lnTo>
                  <a:lnTo>
                    <a:pt x="32" y="66"/>
                  </a:lnTo>
                  <a:lnTo>
                    <a:pt x="32" y="66"/>
                  </a:lnTo>
                  <a:lnTo>
                    <a:pt x="24" y="80"/>
                  </a:lnTo>
                  <a:lnTo>
                    <a:pt x="20" y="92"/>
                  </a:lnTo>
                  <a:lnTo>
                    <a:pt x="14" y="104"/>
                  </a:lnTo>
                  <a:lnTo>
                    <a:pt x="10" y="110"/>
                  </a:lnTo>
                  <a:lnTo>
                    <a:pt x="6" y="116"/>
                  </a:lnTo>
                  <a:lnTo>
                    <a:pt x="6" y="116"/>
                  </a:lnTo>
                  <a:lnTo>
                    <a:pt x="4" y="120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10" y="126"/>
                  </a:lnTo>
                  <a:lnTo>
                    <a:pt x="12" y="126"/>
                  </a:lnTo>
                  <a:lnTo>
                    <a:pt x="20" y="124"/>
                  </a:lnTo>
                  <a:lnTo>
                    <a:pt x="20" y="124"/>
                  </a:lnTo>
                  <a:lnTo>
                    <a:pt x="16" y="132"/>
                  </a:lnTo>
                  <a:lnTo>
                    <a:pt x="12" y="140"/>
                  </a:lnTo>
                  <a:lnTo>
                    <a:pt x="0" y="152"/>
                  </a:lnTo>
                  <a:lnTo>
                    <a:pt x="0" y="152"/>
                  </a:lnTo>
                  <a:lnTo>
                    <a:pt x="2" y="154"/>
                  </a:lnTo>
                  <a:lnTo>
                    <a:pt x="4" y="156"/>
                  </a:lnTo>
                  <a:lnTo>
                    <a:pt x="4" y="156"/>
                  </a:lnTo>
                  <a:lnTo>
                    <a:pt x="12" y="148"/>
                  </a:lnTo>
                  <a:lnTo>
                    <a:pt x="18" y="140"/>
                  </a:lnTo>
                  <a:lnTo>
                    <a:pt x="24" y="130"/>
                  </a:lnTo>
                  <a:lnTo>
                    <a:pt x="28" y="120"/>
                  </a:lnTo>
                  <a:lnTo>
                    <a:pt x="28" y="120"/>
                  </a:lnTo>
                  <a:lnTo>
                    <a:pt x="24" y="118"/>
                  </a:lnTo>
                  <a:lnTo>
                    <a:pt x="18" y="118"/>
                  </a:lnTo>
                  <a:lnTo>
                    <a:pt x="10" y="120"/>
                  </a:lnTo>
                  <a:lnTo>
                    <a:pt x="10" y="120"/>
                  </a:lnTo>
                  <a:lnTo>
                    <a:pt x="14" y="114"/>
                  </a:lnTo>
                  <a:lnTo>
                    <a:pt x="16" y="110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4" y="92"/>
                  </a:lnTo>
                  <a:lnTo>
                    <a:pt x="28" y="86"/>
                  </a:lnTo>
                  <a:lnTo>
                    <a:pt x="32" y="80"/>
                  </a:lnTo>
                  <a:lnTo>
                    <a:pt x="34" y="74"/>
                  </a:lnTo>
                  <a:lnTo>
                    <a:pt x="34" y="74"/>
                  </a:lnTo>
                  <a:lnTo>
                    <a:pt x="38" y="66"/>
                  </a:lnTo>
                  <a:lnTo>
                    <a:pt x="36" y="60"/>
                  </a:lnTo>
                  <a:lnTo>
                    <a:pt x="36" y="54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4" y="2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6" y="6"/>
                  </a:lnTo>
                  <a:lnTo>
                    <a:pt x="2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9" name="Freeform 276"/>
            <p:cNvSpPr>
              <a:spLocks/>
            </p:cNvSpPr>
            <p:nvPr/>
          </p:nvSpPr>
          <p:spPr bwMode="auto">
            <a:xfrm>
              <a:off x="2745" y="2397"/>
              <a:ext cx="52" cy="84"/>
            </a:xfrm>
            <a:custGeom>
              <a:avLst/>
              <a:gdLst>
                <a:gd name="T0" fmla="*/ 16 w 52"/>
                <a:gd name="T1" fmla="*/ 76 h 84"/>
                <a:gd name="T2" fmla="*/ 16 w 52"/>
                <a:gd name="T3" fmla="*/ 76 h 84"/>
                <a:gd name="T4" fmla="*/ 16 w 52"/>
                <a:gd name="T5" fmla="*/ 74 h 84"/>
                <a:gd name="T6" fmla="*/ 16 w 52"/>
                <a:gd name="T7" fmla="*/ 68 h 84"/>
                <a:gd name="T8" fmla="*/ 14 w 52"/>
                <a:gd name="T9" fmla="*/ 56 h 84"/>
                <a:gd name="T10" fmla="*/ 10 w 52"/>
                <a:gd name="T11" fmla="*/ 44 h 84"/>
                <a:gd name="T12" fmla="*/ 10 w 52"/>
                <a:gd name="T13" fmla="*/ 36 h 84"/>
                <a:gd name="T14" fmla="*/ 10 w 52"/>
                <a:gd name="T15" fmla="*/ 36 h 84"/>
                <a:gd name="T16" fmla="*/ 14 w 52"/>
                <a:gd name="T17" fmla="*/ 38 h 84"/>
                <a:gd name="T18" fmla="*/ 18 w 52"/>
                <a:gd name="T19" fmla="*/ 42 h 84"/>
                <a:gd name="T20" fmla="*/ 22 w 52"/>
                <a:gd name="T21" fmla="*/ 52 h 84"/>
                <a:gd name="T22" fmla="*/ 26 w 52"/>
                <a:gd name="T23" fmla="*/ 74 h 84"/>
                <a:gd name="T24" fmla="*/ 26 w 52"/>
                <a:gd name="T25" fmla="*/ 74 h 84"/>
                <a:gd name="T26" fmla="*/ 28 w 52"/>
                <a:gd name="T27" fmla="*/ 72 h 84"/>
                <a:gd name="T28" fmla="*/ 28 w 52"/>
                <a:gd name="T29" fmla="*/ 68 h 84"/>
                <a:gd name="T30" fmla="*/ 26 w 52"/>
                <a:gd name="T31" fmla="*/ 52 h 84"/>
                <a:gd name="T32" fmla="*/ 24 w 52"/>
                <a:gd name="T33" fmla="*/ 32 h 84"/>
                <a:gd name="T34" fmla="*/ 20 w 52"/>
                <a:gd name="T35" fmla="*/ 14 h 84"/>
                <a:gd name="T36" fmla="*/ 22 w 52"/>
                <a:gd name="T37" fmla="*/ 14 h 84"/>
                <a:gd name="T38" fmla="*/ 22 w 52"/>
                <a:gd name="T39" fmla="*/ 14 h 84"/>
                <a:gd name="T40" fmla="*/ 26 w 52"/>
                <a:gd name="T41" fmla="*/ 22 h 84"/>
                <a:gd name="T42" fmla="*/ 32 w 52"/>
                <a:gd name="T43" fmla="*/ 32 h 84"/>
                <a:gd name="T44" fmla="*/ 42 w 52"/>
                <a:gd name="T45" fmla="*/ 56 h 84"/>
                <a:gd name="T46" fmla="*/ 48 w 52"/>
                <a:gd name="T47" fmla="*/ 76 h 84"/>
                <a:gd name="T48" fmla="*/ 52 w 52"/>
                <a:gd name="T49" fmla="*/ 84 h 84"/>
                <a:gd name="T50" fmla="*/ 52 w 52"/>
                <a:gd name="T51" fmla="*/ 84 h 84"/>
                <a:gd name="T52" fmla="*/ 52 w 52"/>
                <a:gd name="T53" fmla="*/ 70 h 84"/>
                <a:gd name="T54" fmla="*/ 50 w 52"/>
                <a:gd name="T55" fmla="*/ 56 h 84"/>
                <a:gd name="T56" fmla="*/ 46 w 52"/>
                <a:gd name="T57" fmla="*/ 44 h 84"/>
                <a:gd name="T58" fmla="*/ 40 w 52"/>
                <a:gd name="T59" fmla="*/ 32 h 84"/>
                <a:gd name="T60" fmla="*/ 26 w 52"/>
                <a:gd name="T61" fmla="*/ 12 h 84"/>
                <a:gd name="T62" fmla="*/ 14 w 52"/>
                <a:gd name="T63" fmla="*/ 0 h 84"/>
                <a:gd name="T64" fmla="*/ 14 w 52"/>
                <a:gd name="T65" fmla="*/ 0 h 84"/>
                <a:gd name="T66" fmla="*/ 14 w 52"/>
                <a:gd name="T67" fmla="*/ 2 h 84"/>
                <a:gd name="T68" fmla="*/ 14 w 52"/>
                <a:gd name="T69" fmla="*/ 6 h 84"/>
                <a:gd name="T70" fmla="*/ 16 w 52"/>
                <a:gd name="T71" fmla="*/ 18 h 84"/>
                <a:gd name="T72" fmla="*/ 20 w 52"/>
                <a:gd name="T73" fmla="*/ 36 h 84"/>
                <a:gd name="T74" fmla="*/ 20 w 52"/>
                <a:gd name="T75" fmla="*/ 36 h 84"/>
                <a:gd name="T76" fmla="*/ 10 w 52"/>
                <a:gd name="T77" fmla="*/ 30 h 84"/>
                <a:gd name="T78" fmla="*/ 6 w 52"/>
                <a:gd name="T79" fmla="*/ 28 h 84"/>
                <a:gd name="T80" fmla="*/ 0 w 52"/>
                <a:gd name="T81" fmla="*/ 28 h 84"/>
                <a:gd name="T82" fmla="*/ 0 w 52"/>
                <a:gd name="T83" fmla="*/ 28 h 84"/>
                <a:gd name="T84" fmla="*/ 2 w 52"/>
                <a:gd name="T85" fmla="*/ 38 h 84"/>
                <a:gd name="T86" fmla="*/ 6 w 52"/>
                <a:gd name="T87" fmla="*/ 54 h 84"/>
                <a:gd name="T88" fmla="*/ 12 w 52"/>
                <a:gd name="T89" fmla="*/ 70 h 84"/>
                <a:gd name="T90" fmla="*/ 16 w 52"/>
                <a:gd name="T91" fmla="*/ 76 h 84"/>
                <a:gd name="T92" fmla="*/ 16 w 52"/>
                <a:gd name="T93" fmla="*/ 76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2" h="84">
                  <a:moveTo>
                    <a:pt x="16" y="76"/>
                  </a:moveTo>
                  <a:lnTo>
                    <a:pt x="16" y="76"/>
                  </a:lnTo>
                  <a:lnTo>
                    <a:pt x="16" y="74"/>
                  </a:lnTo>
                  <a:lnTo>
                    <a:pt x="16" y="68"/>
                  </a:lnTo>
                  <a:lnTo>
                    <a:pt x="14" y="56"/>
                  </a:lnTo>
                  <a:lnTo>
                    <a:pt x="10" y="44"/>
                  </a:lnTo>
                  <a:lnTo>
                    <a:pt x="10" y="36"/>
                  </a:lnTo>
                  <a:lnTo>
                    <a:pt x="10" y="36"/>
                  </a:lnTo>
                  <a:lnTo>
                    <a:pt x="14" y="38"/>
                  </a:lnTo>
                  <a:lnTo>
                    <a:pt x="18" y="42"/>
                  </a:lnTo>
                  <a:lnTo>
                    <a:pt x="22" y="52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8" y="72"/>
                  </a:lnTo>
                  <a:lnTo>
                    <a:pt x="28" y="68"/>
                  </a:lnTo>
                  <a:lnTo>
                    <a:pt x="26" y="52"/>
                  </a:lnTo>
                  <a:lnTo>
                    <a:pt x="24" y="32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6" y="22"/>
                  </a:lnTo>
                  <a:lnTo>
                    <a:pt x="32" y="32"/>
                  </a:lnTo>
                  <a:lnTo>
                    <a:pt x="42" y="56"/>
                  </a:lnTo>
                  <a:lnTo>
                    <a:pt x="48" y="76"/>
                  </a:lnTo>
                  <a:lnTo>
                    <a:pt x="52" y="84"/>
                  </a:lnTo>
                  <a:lnTo>
                    <a:pt x="52" y="84"/>
                  </a:lnTo>
                  <a:lnTo>
                    <a:pt x="52" y="70"/>
                  </a:lnTo>
                  <a:lnTo>
                    <a:pt x="50" y="56"/>
                  </a:lnTo>
                  <a:lnTo>
                    <a:pt x="46" y="44"/>
                  </a:lnTo>
                  <a:lnTo>
                    <a:pt x="40" y="32"/>
                  </a:lnTo>
                  <a:lnTo>
                    <a:pt x="26" y="12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4" y="6"/>
                  </a:lnTo>
                  <a:lnTo>
                    <a:pt x="16" y="18"/>
                  </a:lnTo>
                  <a:lnTo>
                    <a:pt x="20" y="36"/>
                  </a:lnTo>
                  <a:lnTo>
                    <a:pt x="20" y="36"/>
                  </a:lnTo>
                  <a:lnTo>
                    <a:pt x="10" y="30"/>
                  </a:lnTo>
                  <a:lnTo>
                    <a:pt x="6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38"/>
                  </a:lnTo>
                  <a:lnTo>
                    <a:pt x="6" y="54"/>
                  </a:lnTo>
                  <a:lnTo>
                    <a:pt x="12" y="70"/>
                  </a:lnTo>
                  <a:lnTo>
                    <a:pt x="16" y="76"/>
                  </a:lnTo>
                  <a:lnTo>
                    <a:pt x="16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0" name="Freeform 277"/>
            <p:cNvSpPr>
              <a:spLocks/>
            </p:cNvSpPr>
            <p:nvPr/>
          </p:nvSpPr>
          <p:spPr bwMode="auto">
            <a:xfrm>
              <a:off x="2875" y="2349"/>
              <a:ext cx="26" cy="52"/>
            </a:xfrm>
            <a:custGeom>
              <a:avLst/>
              <a:gdLst>
                <a:gd name="T0" fmla="*/ 0 w 26"/>
                <a:gd name="T1" fmla="*/ 32 h 52"/>
                <a:gd name="T2" fmla="*/ 0 w 26"/>
                <a:gd name="T3" fmla="*/ 32 h 52"/>
                <a:gd name="T4" fmla="*/ 2 w 26"/>
                <a:gd name="T5" fmla="*/ 32 h 52"/>
                <a:gd name="T6" fmla="*/ 4 w 26"/>
                <a:gd name="T7" fmla="*/ 34 h 52"/>
                <a:gd name="T8" fmla="*/ 6 w 26"/>
                <a:gd name="T9" fmla="*/ 40 h 52"/>
                <a:gd name="T10" fmla="*/ 6 w 26"/>
                <a:gd name="T11" fmla="*/ 52 h 52"/>
                <a:gd name="T12" fmla="*/ 6 w 26"/>
                <a:gd name="T13" fmla="*/ 52 h 52"/>
                <a:gd name="T14" fmla="*/ 10 w 26"/>
                <a:gd name="T15" fmla="*/ 44 h 52"/>
                <a:gd name="T16" fmla="*/ 16 w 26"/>
                <a:gd name="T17" fmla="*/ 32 h 52"/>
                <a:gd name="T18" fmla="*/ 26 w 26"/>
                <a:gd name="T19" fmla="*/ 6 h 52"/>
                <a:gd name="T20" fmla="*/ 26 w 26"/>
                <a:gd name="T21" fmla="*/ 6 h 52"/>
                <a:gd name="T22" fmla="*/ 26 w 26"/>
                <a:gd name="T23" fmla="*/ 2 h 52"/>
                <a:gd name="T24" fmla="*/ 22 w 26"/>
                <a:gd name="T25" fmla="*/ 0 h 52"/>
                <a:gd name="T26" fmla="*/ 22 w 26"/>
                <a:gd name="T27" fmla="*/ 0 h 52"/>
                <a:gd name="T28" fmla="*/ 20 w 26"/>
                <a:gd name="T29" fmla="*/ 4 h 52"/>
                <a:gd name="T30" fmla="*/ 16 w 26"/>
                <a:gd name="T31" fmla="*/ 4 h 52"/>
                <a:gd name="T32" fmla="*/ 10 w 26"/>
                <a:gd name="T33" fmla="*/ 4 h 52"/>
                <a:gd name="T34" fmla="*/ 0 w 26"/>
                <a:gd name="T35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" h="52">
                  <a:moveTo>
                    <a:pt x="0" y="32"/>
                  </a:moveTo>
                  <a:lnTo>
                    <a:pt x="0" y="32"/>
                  </a:lnTo>
                  <a:lnTo>
                    <a:pt x="2" y="32"/>
                  </a:lnTo>
                  <a:lnTo>
                    <a:pt x="4" y="34"/>
                  </a:lnTo>
                  <a:lnTo>
                    <a:pt x="6" y="40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10" y="44"/>
                  </a:lnTo>
                  <a:lnTo>
                    <a:pt x="16" y="32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6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0" y="4"/>
                  </a:lnTo>
                  <a:lnTo>
                    <a:pt x="16" y="4"/>
                  </a:lnTo>
                  <a:lnTo>
                    <a:pt x="10" y="4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1" name="Freeform 278"/>
            <p:cNvSpPr>
              <a:spLocks/>
            </p:cNvSpPr>
            <p:nvPr/>
          </p:nvSpPr>
          <p:spPr bwMode="auto">
            <a:xfrm>
              <a:off x="2901" y="2329"/>
              <a:ext cx="70" cy="98"/>
            </a:xfrm>
            <a:custGeom>
              <a:avLst/>
              <a:gdLst>
                <a:gd name="T0" fmla="*/ 0 w 70"/>
                <a:gd name="T1" fmla="*/ 98 h 98"/>
                <a:gd name="T2" fmla="*/ 0 w 70"/>
                <a:gd name="T3" fmla="*/ 98 h 98"/>
                <a:gd name="T4" fmla="*/ 4 w 70"/>
                <a:gd name="T5" fmla="*/ 88 h 98"/>
                <a:gd name="T6" fmla="*/ 8 w 70"/>
                <a:gd name="T7" fmla="*/ 76 h 98"/>
                <a:gd name="T8" fmla="*/ 14 w 70"/>
                <a:gd name="T9" fmla="*/ 66 h 98"/>
                <a:gd name="T10" fmla="*/ 18 w 70"/>
                <a:gd name="T11" fmla="*/ 62 h 98"/>
                <a:gd name="T12" fmla="*/ 22 w 70"/>
                <a:gd name="T13" fmla="*/ 60 h 98"/>
                <a:gd name="T14" fmla="*/ 22 w 70"/>
                <a:gd name="T15" fmla="*/ 60 h 98"/>
                <a:gd name="T16" fmla="*/ 24 w 70"/>
                <a:gd name="T17" fmla="*/ 64 h 98"/>
                <a:gd name="T18" fmla="*/ 24 w 70"/>
                <a:gd name="T19" fmla="*/ 72 h 98"/>
                <a:gd name="T20" fmla="*/ 26 w 70"/>
                <a:gd name="T21" fmla="*/ 90 h 98"/>
                <a:gd name="T22" fmla="*/ 26 w 70"/>
                <a:gd name="T23" fmla="*/ 90 h 98"/>
                <a:gd name="T24" fmla="*/ 28 w 70"/>
                <a:gd name="T25" fmla="*/ 90 h 98"/>
                <a:gd name="T26" fmla="*/ 30 w 70"/>
                <a:gd name="T27" fmla="*/ 90 h 98"/>
                <a:gd name="T28" fmla="*/ 32 w 70"/>
                <a:gd name="T29" fmla="*/ 92 h 98"/>
                <a:gd name="T30" fmla="*/ 32 w 70"/>
                <a:gd name="T31" fmla="*/ 92 h 98"/>
                <a:gd name="T32" fmla="*/ 34 w 70"/>
                <a:gd name="T33" fmla="*/ 96 h 98"/>
                <a:gd name="T34" fmla="*/ 34 w 70"/>
                <a:gd name="T35" fmla="*/ 96 h 98"/>
                <a:gd name="T36" fmla="*/ 42 w 70"/>
                <a:gd name="T37" fmla="*/ 44 h 98"/>
                <a:gd name="T38" fmla="*/ 46 w 70"/>
                <a:gd name="T39" fmla="*/ 20 h 98"/>
                <a:gd name="T40" fmla="*/ 50 w 70"/>
                <a:gd name="T41" fmla="*/ 14 h 98"/>
                <a:gd name="T42" fmla="*/ 52 w 70"/>
                <a:gd name="T43" fmla="*/ 12 h 98"/>
                <a:gd name="T44" fmla="*/ 52 w 70"/>
                <a:gd name="T45" fmla="*/ 12 h 98"/>
                <a:gd name="T46" fmla="*/ 68 w 70"/>
                <a:gd name="T47" fmla="*/ 70 h 98"/>
                <a:gd name="T48" fmla="*/ 68 w 70"/>
                <a:gd name="T49" fmla="*/ 70 h 98"/>
                <a:gd name="T50" fmla="*/ 68 w 70"/>
                <a:gd name="T51" fmla="*/ 68 h 98"/>
                <a:gd name="T52" fmla="*/ 70 w 70"/>
                <a:gd name="T53" fmla="*/ 64 h 98"/>
                <a:gd name="T54" fmla="*/ 68 w 70"/>
                <a:gd name="T55" fmla="*/ 62 h 98"/>
                <a:gd name="T56" fmla="*/ 66 w 70"/>
                <a:gd name="T57" fmla="*/ 62 h 98"/>
                <a:gd name="T58" fmla="*/ 66 w 70"/>
                <a:gd name="T59" fmla="*/ 62 h 98"/>
                <a:gd name="T60" fmla="*/ 66 w 70"/>
                <a:gd name="T61" fmla="*/ 54 h 98"/>
                <a:gd name="T62" fmla="*/ 68 w 70"/>
                <a:gd name="T63" fmla="*/ 48 h 98"/>
                <a:gd name="T64" fmla="*/ 68 w 70"/>
                <a:gd name="T65" fmla="*/ 48 h 98"/>
                <a:gd name="T66" fmla="*/ 64 w 70"/>
                <a:gd name="T67" fmla="*/ 46 h 98"/>
                <a:gd name="T68" fmla="*/ 64 w 70"/>
                <a:gd name="T69" fmla="*/ 46 h 98"/>
                <a:gd name="T70" fmla="*/ 62 w 70"/>
                <a:gd name="T71" fmla="*/ 40 h 98"/>
                <a:gd name="T72" fmla="*/ 62 w 70"/>
                <a:gd name="T73" fmla="*/ 40 h 98"/>
                <a:gd name="T74" fmla="*/ 64 w 70"/>
                <a:gd name="T75" fmla="*/ 26 h 98"/>
                <a:gd name="T76" fmla="*/ 66 w 70"/>
                <a:gd name="T77" fmla="*/ 20 h 98"/>
                <a:gd name="T78" fmla="*/ 64 w 70"/>
                <a:gd name="T79" fmla="*/ 12 h 98"/>
                <a:gd name="T80" fmla="*/ 64 w 70"/>
                <a:gd name="T81" fmla="*/ 12 h 98"/>
                <a:gd name="T82" fmla="*/ 66 w 70"/>
                <a:gd name="T83" fmla="*/ 8 h 98"/>
                <a:gd name="T84" fmla="*/ 66 w 70"/>
                <a:gd name="T85" fmla="*/ 6 h 98"/>
                <a:gd name="T86" fmla="*/ 62 w 70"/>
                <a:gd name="T87" fmla="*/ 4 h 98"/>
                <a:gd name="T88" fmla="*/ 56 w 70"/>
                <a:gd name="T89" fmla="*/ 4 h 98"/>
                <a:gd name="T90" fmla="*/ 54 w 70"/>
                <a:gd name="T91" fmla="*/ 2 h 98"/>
                <a:gd name="T92" fmla="*/ 52 w 70"/>
                <a:gd name="T93" fmla="*/ 0 h 98"/>
                <a:gd name="T94" fmla="*/ 52 w 70"/>
                <a:gd name="T95" fmla="*/ 0 h 98"/>
                <a:gd name="T96" fmla="*/ 48 w 70"/>
                <a:gd name="T97" fmla="*/ 6 h 98"/>
                <a:gd name="T98" fmla="*/ 46 w 70"/>
                <a:gd name="T99" fmla="*/ 10 h 98"/>
                <a:gd name="T100" fmla="*/ 42 w 70"/>
                <a:gd name="T101" fmla="*/ 12 h 98"/>
                <a:gd name="T102" fmla="*/ 36 w 70"/>
                <a:gd name="T103" fmla="*/ 8 h 98"/>
                <a:gd name="T104" fmla="*/ 36 w 70"/>
                <a:gd name="T105" fmla="*/ 8 h 98"/>
                <a:gd name="T106" fmla="*/ 28 w 70"/>
                <a:gd name="T107" fmla="*/ 18 h 98"/>
                <a:gd name="T108" fmla="*/ 18 w 70"/>
                <a:gd name="T109" fmla="*/ 26 h 98"/>
                <a:gd name="T110" fmla="*/ 18 w 70"/>
                <a:gd name="T111" fmla="*/ 26 h 98"/>
                <a:gd name="T112" fmla="*/ 0 w 70"/>
                <a:gd name="T113" fmla="*/ 98 h 98"/>
                <a:gd name="T114" fmla="*/ 0 w 70"/>
                <a:gd name="T115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0" h="98">
                  <a:moveTo>
                    <a:pt x="0" y="98"/>
                  </a:moveTo>
                  <a:lnTo>
                    <a:pt x="0" y="98"/>
                  </a:lnTo>
                  <a:lnTo>
                    <a:pt x="4" y="88"/>
                  </a:lnTo>
                  <a:lnTo>
                    <a:pt x="8" y="76"/>
                  </a:lnTo>
                  <a:lnTo>
                    <a:pt x="14" y="66"/>
                  </a:lnTo>
                  <a:lnTo>
                    <a:pt x="18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4" y="64"/>
                  </a:lnTo>
                  <a:lnTo>
                    <a:pt x="24" y="7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0" y="90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34" y="96"/>
                  </a:lnTo>
                  <a:lnTo>
                    <a:pt x="34" y="96"/>
                  </a:lnTo>
                  <a:lnTo>
                    <a:pt x="42" y="44"/>
                  </a:lnTo>
                  <a:lnTo>
                    <a:pt x="46" y="20"/>
                  </a:lnTo>
                  <a:lnTo>
                    <a:pt x="50" y="14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68" y="70"/>
                  </a:lnTo>
                  <a:lnTo>
                    <a:pt x="68" y="70"/>
                  </a:lnTo>
                  <a:lnTo>
                    <a:pt x="68" y="68"/>
                  </a:lnTo>
                  <a:lnTo>
                    <a:pt x="70" y="64"/>
                  </a:lnTo>
                  <a:lnTo>
                    <a:pt x="68" y="62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6" y="54"/>
                  </a:lnTo>
                  <a:lnTo>
                    <a:pt x="68" y="48"/>
                  </a:lnTo>
                  <a:lnTo>
                    <a:pt x="68" y="48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2" y="40"/>
                  </a:lnTo>
                  <a:lnTo>
                    <a:pt x="62" y="40"/>
                  </a:lnTo>
                  <a:lnTo>
                    <a:pt x="64" y="26"/>
                  </a:lnTo>
                  <a:lnTo>
                    <a:pt x="66" y="20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6" y="8"/>
                  </a:lnTo>
                  <a:lnTo>
                    <a:pt x="66" y="6"/>
                  </a:lnTo>
                  <a:lnTo>
                    <a:pt x="62" y="4"/>
                  </a:lnTo>
                  <a:lnTo>
                    <a:pt x="56" y="4"/>
                  </a:lnTo>
                  <a:lnTo>
                    <a:pt x="54" y="2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48" y="6"/>
                  </a:lnTo>
                  <a:lnTo>
                    <a:pt x="46" y="10"/>
                  </a:lnTo>
                  <a:lnTo>
                    <a:pt x="42" y="12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28" y="18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0" y="98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2" name="Freeform 279"/>
            <p:cNvSpPr>
              <a:spLocks/>
            </p:cNvSpPr>
            <p:nvPr/>
          </p:nvSpPr>
          <p:spPr bwMode="auto">
            <a:xfrm>
              <a:off x="3131" y="2067"/>
              <a:ext cx="12" cy="42"/>
            </a:xfrm>
            <a:custGeom>
              <a:avLst/>
              <a:gdLst>
                <a:gd name="T0" fmla="*/ 0 w 12"/>
                <a:gd name="T1" fmla="*/ 22 h 42"/>
                <a:gd name="T2" fmla="*/ 0 w 12"/>
                <a:gd name="T3" fmla="*/ 22 h 42"/>
                <a:gd name="T4" fmla="*/ 0 w 12"/>
                <a:gd name="T5" fmla="*/ 26 h 42"/>
                <a:gd name="T6" fmla="*/ 0 w 12"/>
                <a:gd name="T7" fmla="*/ 30 h 42"/>
                <a:gd name="T8" fmla="*/ 0 w 12"/>
                <a:gd name="T9" fmla="*/ 34 h 42"/>
                <a:gd name="T10" fmla="*/ 0 w 12"/>
                <a:gd name="T11" fmla="*/ 38 h 42"/>
                <a:gd name="T12" fmla="*/ 0 w 12"/>
                <a:gd name="T13" fmla="*/ 38 h 42"/>
                <a:gd name="T14" fmla="*/ 2 w 12"/>
                <a:gd name="T15" fmla="*/ 42 h 42"/>
                <a:gd name="T16" fmla="*/ 6 w 12"/>
                <a:gd name="T17" fmla="*/ 42 h 42"/>
                <a:gd name="T18" fmla="*/ 6 w 12"/>
                <a:gd name="T19" fmla="*/ 42 h 42"/>
                <a:gd name="T20" fmla="*/ 8 w 12"/>
                <a:gd name="T21" fmla="*/ 40 h 42"/>
                <a:gd name="T22" fmla="*/ 8 w 12"/>
                <a:gd name="T23" fmla="*/ 38 h 42"/>
                <a:gd name="T24" fmla="*/ 6 w 12"/>
                <a:gd name="T25" fmla="*/ 32 h 42"/>
                <a:gd name="T26" fmla="*/ 4 w 12"/>
                <a:gd name="T27" fmla="*/ 28 h 42"/>
                <a:gd name="T28" fmla="*/ 4 w 12"/>
                <a:gd name="T29" fmla="*/ 26 h 42"/>
                <a:gd name="T30" fmla="*/ 8 w 12"/>
                <a:gd name="T31" fmla="*/ 24 h 42"/>
                <a:gd name="T32" fmla="*/ 12 w 12"/>
                <a:gd name="T33" fmla="*/ 22 h 42"/>
                <a:gd name="T34" fmla="*/ 12 w 12"/>
                <a:gd name="T35" fmla="*/ 22 h 42"/>
                <a:gd name="T36" fmla="*/ 12 w 12"/>
                <a:gd name="T37" fmla="*/ 20 h 42"/>
                <a:gd name="T38" fmla="*/ 12 w 12"/>
                <a:gd name="T39" fmla="*/ 16 h 42"/>
                <a:gd name="T40" fmla="*/ 8 w 12"/>
                <a:gd name="T41" fmla="*/ 10 h 42"/>
                <a:gd name="T42" fmla="*/ 6 w 12"/>
                <a:gd name="T43" fmla="*/ 6 h 42"/>
                <a:gd name="T44" fmla="*/ 8 w 12"/>
                <a:gd name="T45" fmla="*/ 2 h 42"/>
                <a:gd name="T46" fmla="*/ 10 w 12"/>
                <a:gd name="T47" fmla="*/ 0 h 42"/>
                <a:gd name="T48" fmla="*/ 10 w 12"/>
                <a:gd name="T49" fmla="*/ 0 h 42"/>
                <a:gd name="T50" fmla="*/ 8 w 12"/>
                <a:gd name="T51" fmla="*/ 0 h 42"/>
                <a:gd name="T52" fmla="*/ 2 w 12"/>
                <a:gd name="T53" fmla="*/ 2 h 42"/>
                <a:gd name="T54" fmla="*/ 2 w 12"/>
                <a:gd name="T55" fmla="*/ 2 h 42"/>
                <a:gd name="T56" fmla="*/ 0 w 12"/>
                <a:gd name="T57" fmla="*/ 4 h 42"/>
                <a:gd name="T58" fmla="*/ 0 w 12"/>
                <a:gd name="T59" fmla="*/ 8 h 42"/>
                <a:gd name="T60" fmla="*/ 4 w 12"/>
                <a:gd name="T61" fmla="*/ 14 h 42"/>
                <a:gd name="T62" fmla="*/ 6 w 12"/>
                <a:gd name="T63" fmla="*/ 18 h 42"/>
                <a:gd name="T64" fmla="*/ 4 w 12"/>
                <a:gd name="T65" fmla="*/ 20 h 42"/>
                <a:gd name="T66" fmla="*/ 0 w 12"/>
                <a:gd name="T67" fmla="*/ 22 h 42"/>
                <a:gd name="T68" fmla="*/ 0 w 12"/>
                <a:gd name="T69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" h="42">
                  <a:moveTo>
                    <a:pt x="0" y="22"/>
                  </a:moveTo>
                  <a:lnTo>
                    <a:pt x="0" y="22"/>
                  </a:lnTo>
                  <a:lnTo>
                    <a:pt x="0" y="26"/>
                  </a:lnTo>
                  <a:lnTo>
                    <a:pt x="0" y="30"/>
                  </a:lnTo>
                  <a:lnTo>
                    <a:pt x="0" y="34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6" y="32"/>
                  </a:lnTo>
                  <a:lnTo>
                    <a:pt x="4" y="28"/>
                  </a:lnTo>
                  <a:lnTo>
                    <a:pt x="4" y="26"/>
                  </a:lnTo>
                  <a:lnTo>
                    <a:pt x="8" y="24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8" y="10"/>
                  </a:lnTo>
                  <a:lnTo>
                    <a:pt x="6" y="6"/>
                  </a:lnTo>
                  <a:lnTo>
                    <a:pt x="8" y="2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4" y="14"/>
                  </a:lnTo>
                  <a:lnTo>
                    <a:pt x="6" y="18"/>
                  </a:lnTo>
                  <a:lnTo>
                    <a:pt x="4" y="20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3" name="Freeform 280"/>
            <p:cNvSpPr>
              <a:spLocks/>
            </p:cNvSpPr>
            <p:nvPr/>
          </p:nvSpPr>
          <p:spPr bwMode="auto">
            <a:xfrm>
              <a:off x="3105" y="2183"/>
              <a:ext cx="12" cy="16"/>
            </a:xfrm>
            <a:custGeom>
              <a:avLst/>
              <a:gdLst>
                <a:gd name="T0" fmla="*/ 0 w 12"/>
                <a:gd name="T1" fmla="*/ 14 h 16"/>
                <a:gd name="T2" fmla="*/ 0 w 12"/>
                <a:gd name="T3" fmla="*/ 14 h 16"/>
                <a:gd name="T4" fmla="*/ 2 w 12"/>
                <a:gd name="T5" fmla="*/ 16 h 16"/>
                <a:gd name="T6" fmla="*/ 4 w 12"/>
                <a:gd name="T7" fmla="*/ 14 h 16"/>
                <a:gd name="T8" fmla="*/ 8 w 12"/>
                <a:gd name="T9" fmla="*/ 12 h 16"/>
                <a:gd name="T10" fmla="*/ 8 w 12"/>
                <a:gd name="T11" fmla="*/ 12 h 16"/>
                <a:gd name="T12" fmla="*/ 12 w 12"/>
                <a:gd name="T13" fmla="*/ 6 h 16"/>
                <a:gd name="T14" fmla="*/ 12 w 12"/>
                <a:gd name="T15" fmla="*/ 2 h 16"/>
                <a:gd name="T16" fmla="*/ 12 w 12"/>
                <a:gd name="T17" fmla="*/ 0 h 16"/>
                <a:gd name="T18" fmla="*/ 12 w 12"/>
                <a:gd name="T19" fmla="*/ 0 h 16"/>
                <a:gd name="T20" fmla="*/ 8 w 12"/>
                <a:gd name="T21" fmla="*/ 2 h 16"/>
                <a:gd name="T22" fmla="*/ 6 w 12"/>
                <a:gd name="T23" fmla="*/ 6 h 16"/>
                <a:gd name="T24" fmla="*/ 4 w 12"/>
                <a:gd name="T25" fmla="*/ 8 h 16"/>
                <a:gd name="T26" fmla="*/ 0 w 12"/>
                <a:gd name="T27" fmla="*/ 10 h 16"/>
                <a:gd name="T28" fmla="*/ 0 w 12"/>
                <a:gd name="T29" fmla="*/ 10 h 16"/>
                <a:gd name="T30" fmla="*/ 0 w 12"/>
                <a:gd name="T31" fmla="*/ 12 h 16"/>
                <a:gd name="T32" fmla="*/ 0 w 12"/>
                <a:gd name="T33" fmla="*/ 14 h 16"/>
                <a:gd name="T34" fmla="*/ 0 w 12"/>
                <a:gd name="T35" fmla="*/ 1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" h="16">
                  <a:moveTo>
                    <a:pt x="0" y="14"/>
                  </a:moveTo>
                  <a:lnTo>
                    <a:pt x="0" y="14"/>
                  </a:lnTo>
                  <a:lnTo>
                    <a:pt x="2" y="16"/>
                  </a:lnTo>
                  <a:lnTo>
                    <a:pt x="4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12" y="6"/>
                  </a:lnTo>
                  <a:lnTo>
                    <a:pt x="12" y="2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6" y="6"/>
                  </a:lnTo>
                  <a:lnTo>
                    <a:pt x="4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4" name="Freeform 281"/>
            <p:cNvSpPr>
              <a:spLocks/>
            </p:cNvSpPr>
            <p:nvPr/>
          </p:nvSpPr>
          <p:spPr bwMode="auto">
            <a:xfrm>
              <a:off x="3137" y="2119"/>
              <a:ext cx="6" cy="12"/>
            </a:xfrm>
            <a:custGeom>
              <a:avLst/>
              <a:gdLst>
                <a:gd name="T0" fmla="*/ 0 w 6"/>
                <a:gd name="T1" fmla="*/ 12 h 12"/>
                <a:gd name="T2" fmla="*/ 0 w 6"/>
                <a:gd name="T3" fmla="*/ 12 h 12"/>
                <a:gd name="T4" fmla="*/ 2 w 6"/>
                <a:gd name="T5" fmla="*/ 12 h 12"/>
                <a:gd name="T6" fmla="*/ 4 w 6"/>
                <a:gd name="T7" fmla="*/ 12 h 12"/>
                <a:gd name="T8" fmla="*/ 6 w 6"/>
                <a:gd name="T9" fmla="*/ 6 h 12"/>
                <a:gd name="T10" fmla="*/ 6 w 6"/>
                <a:gd name="T11" fmla="*/ 6 h 12"/>
                <a:gd name="T12" fmla="*/ 6 w 6"/>
                <a:gd name="T13" fmla="*/ 4 h 12"/>
                <a:gd name="T14" fmla="*/ 6 w 6"/>
                <a:gd name="T15" fmla="*/ 0 h 12"/>
                <a:gd name="T16" fmla="*/ 6 w 6"/>
                <a:gd name="T17" fmla="*/ 0 h 12"/>
                <a:gd name="T18" fmla="*/ 4 w 6"/>
                <a:gd name="T19" fmla="*/ 0 h 12"/>
                <a:gd name="T20" fmla="*/ 2 w 6"/>
                <a:gd name="T21" fmla="*/ 0 h 12"/>
                <a:gd name="T22" fmla="*/ 2 w 6"/>
                <a:gd name="T23" fmla="*/ 0 h 12"/>
                <a:gd name="T24" fmla="*/ 0 w 6"/>
                <a:gd name="T25" fmla="*/ 6 h 12"/>
                <a:gd name="T26" fmla="*/ 0 w 6"/>
                <a:gd name="T27" fmla="*/ 10 h 12"/>
                <a:gd name="T28" fmla="*/ 0 w 6"/>
                <a:gd name="T29" fmla="*/ 12 h 12"/>
                <a:gd name="T30" fmla="*/ 0 w 6"/>
                <a:gd name="T3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" h="12">
                  <a:moveTo>
                    <a:pt x="0" y="12"/>
                  </a:moveTo>
                  <a:lnTo>
                    <a:pt x="0" y="12"/>
                  </a:lnTo>
                  <a:lnTo>
                    <a:pt x="2" y="12"/>
                  </a:lnTo>
                  <a:lnTo>
                    <a:pt x="4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6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5" name="Freeform 282"/>
            <p:cNvSpPr>
              <a:spLocks/>
            </p:cNvSpPr>
            <p:nvPr/>
          </p:nvSpPr>
          <p:spPr bwMode="auto">
            <a:xfrm>
              <a:off x="3113" y="2369"/>
              <a:ext cx="84" cy="130"/>
            </a:xfrm>
            <a:custGeom>
              <a:avLst/>
              <a:gdLst>
                <a:gd name="T0" fmla="*/ 30 w 84"/>
                <a:gd name="T1" fmla="*/ 48 h 130"/>
                <a:gd name="T2" fmla="*/ 30 w 84"/>
                <a:gd name="T3" fmla="*/ 48 h 130"/>
                <a:gd name="T4" fmla="*/ 26 w 84"/>
                <a:gd name="T5" fmla="*/ 66 h 130"/>
                <a:gd name="T6" fmla="*/ 20 w 84"/>
                <a:gd name="T7" fmla="*/ 88 h 130"/>
                <a:gd name="T8" fmla="*/ 16 w 84"/>
                <a:gd name="T9" fmla="*/ 116 h 130"/>
                <a:gd name="T10" fmla="*/ 16 w 84"/>
                <a:gd name="T11" fmla="*/ 116 h 130"/>
                <a:gd name="T12" fmla="*/ 34 w 84"/>
                <a:gd name="T13" fmla="*/ 78 h 130"/>
                <a:gd name="T14" fmla="*/ 50 w 84"/>
                <a:gd name="T15" fmla="*/ 48 h 130"/>
                <a:gd name="T16" fmla="*/ 68 w 84"/>
                <a:gd name="T17" fmla="*/ 22 h 130"/>
                <a:gd name="T18" fmla="*/ 30 w 84"/>
                <a:gd name="T19" fmla="*/ 130 h 130"/>
                <a:gd name="T20" fmla="*/ 30 w 84"/>
                <a:gd name="T21" fmla="*/ 130 h 130"/>
                <a:gd name="T22" fmla="*/ 32 w 84"/>
                <a:gd name="T23" fmla="*/ 128 h 130"/>
                <a:gd name="T24" fmla="*/ 34 w 84"/>
                <a:gd name="T25" fmla="*/ 124 h 130"/>
                <a:gd name="T26" fmla="*/ 42 w 84"/>
                <a:gd name="T27" fmla="*/ 110 h 130"/>
                <a:gd name="T28" fmla="*/ 60 w 84"/>
                <a:gd name="T29" fmla="*/ 66 h 130"/>
                <a:gd name="T30" fmla="*/ 76 w 84"/>
                <a:gd name="T31" fmla="*/ 20 h 130"/>
                <a:gd name="T32" fmla="*/ 84 w 84"/>
                <a:gd name="T33" fmla="*/ 0 h 130"/>
                <a:gd name="T34" fmla="*/ 84 w 84"/>
                <a:gd name="T35" fmla="*/ 0 h 130"/>
                <a:gd name="T36" fmla="*/ 80 w 84"/>
                <a:gd name="T37" fmla="*/ 0 h 130"/>
                <a:gd name="T38" fmla="*/ 76 w 84"/>
                <a:gd name="T39" fmla="*/ 4 h 130"/>
                <a:gd name="T40" fmla="*/ 62 w 84"/>
                <a:gd name="T41" fmla="*/ 16 h 130"/>
                <a:gd name="T42" fmla="*/ 48 w 84"/>
                <a:gd name="T43" fmla="*/ 32 h 130"/>
                <a:gd name="T44" fmla="*/ 38 w 84"/>
                <a:gd name="T45" fmla="*/ 46 h 130"/>
                <a:gd name="T46" fmla="*/ 38 w 84"/>
                <a:gd name="T47" fmla="*/ 46 h 130"/>
                <a:gd name="T48" fmla="*/ 38 w 84"/>
                <a:gd name="T49" fmla="*/ 44 h 130"/>
                <a:gd name="T50" fmla="*/ 36 w 84"/>
                <a:gd name="T51" fmla="*/ 40 h 130"/>
                <a:gd name="T52" fmla="*/ 36 w 84"/>
                <a:gd name="T53" fmla="*/ 36 h 130"/>
                <a:gd name="T54" fmla="*/ 34 w 84"/>
                <a:gd name="T55" fmla="*/ 34 h 130"/>
                <a:gd name="T56" fmla="*/ 34 w 84"/>
                <a:gd name="T57" fmla="*/ 34 h 130"/>
                <a:gd name="T58" fmla="*/ 26 w 84"/>
                <a:gd name="T59" fmla="*/ 40 h 130"/>
                <a:gd name="T60" fmla="*/ 20 w 84"/>
                <a:gd name="T61" fmla="*/ 48 h 130"/>
                <a:gd name="T62" fmla="*/ 10 w 84"/>
                <a:gd name="T63" fmla="*/ 62 h 130"/>
                <a:gd name="T64" fmla="*/ 6 w 84"/>
                <a:gd name="T65" fmla="*/ 74 h 130"/>
                <a:gd name="T66" fmla="*/ 0 w 84"/>
                <a:gd name="T67" fmla="*/ 82 h 130"/>
                <a:gd name="T68" fmla="*/ 0 w 84"/>
                <a:gd name="T69" fmla="*/ 82 h 130"/>
                <a:gd name="T70" fmla="*/ 8 w 84"/>
                <a:gd name="T71" fmla="*/ 74 h 130"/>
                <a:gd name="T72" fmla="*/ 16 w 84"/>
                <a:gd name="T73" fmla="*/ 64 h 130"/>
                <a:gd name="T74" fmla="*/ 24 w 84"/>
                <a:gd name="T75" fmla="*/ 54 h 130"/>
                <a:gd name="T76" fmla="*/ 30 w 84"/>
                <a:gd name="T77" fmla="*/ 48 h 130"/>
                <a:gd name="T78" fmla="*/ 30 w 84"/>
                <a:gd name="T79" fmla="*/ 48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4" h="130">
                  <a:moveTo>
                    <a:pt x="30" y="48"/>
                  </a:moveTo>
                  <a:lnTo>
                    <a:pt x="30" y="48"/>
                  </a:lnTo>
                  <a:lnTo>
                    <a:pt x="26" y="66"/>
                  </a:lnTo>
                  <a:lnTo>
                    <a:pt x="20" y="88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34" y="78"/>
                  </a:lnTo>
                  <a:lnTo>
                    <a:pt x="50" y="48"/>
                  </a:lnTo>
                  <a:lnTo>
                    <a:pt x="68" y="22"/>
                  </a:lnTo>
                  <a:lnTo>
                    <a:pt x="30" y="130"/>
                  </a:lnTo>
                  <a:lnTo>
                    <a:pt x="30" y="130"/>
                  </a:lnTo>
                  <a:lnTo>
                    <a:pt x="32" y="128"/>
                  </a:lnTo>
                  <a:lnTo>
                    <a:pt x="34" y="124"/>
                  </a:lnTo>
                  <a:lnTo>
                    <a:pt x="42" y="110"/>
                  </a:lnTo>
                  <a:lnTo>
                    <a:pt x="60" y="66"/>
                  </a:lnTo>
                  <a:lnTo>
                    <a:pt x="76" y="2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0" y="0"/>
                  </a:lnTo>
                  <a:lnTo>
                    <a:pt x="76" y="4"/>
                  </a:lnTo>
                  <a:lnTo>
                    <a:pt x="62" y="16"/>
                  </a:lnTo>
                  <a:lnTo>
                    <a:pt x="48" y="32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4"/>
                  </a:lnTo>
                  <a:lnTo>
                    <a:pt x="36" y="40"/>
                  </a:lnTo>
                  <a:lnTo>
                    <a:pt x="36" y="36"/>
                  </a:lnTo>
                  <a:lnTo>
                    <a:pt x="34" y="34"/>
                  </a:lnTo>
                  <a:lnTo>
                    <a:pt x="34" y="34"/>
                  </a:lnTo>
                  <a:lnTo>
                    <a:pt x="26" y="40"/>
                  </a:lnTo>
                  <a:lnTo>
                    <a:pt x="20" y="48"/>
                  </a:lnTo>
                  <a:lnTo>
                    <a:pt x="10" y="62"/>
                  </a:lnTo>
                  <a:lnTo>
                    <a:pt x="6" y="74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8" y="74"/>
                  </a:lnTo>
                  <a:lnTo>
                    <a:pt x="16" y="64"/>
                  </a:lnTo>
                  <a:lnTo>
                    <a:pt x="24" y="54"/>
                  </a:lnTo>
                  <a:lnTo>
                    <a:pt x="30" y="48"/>
                  </a:lnTo>
                  <a:lnTo>
                    <a:pt x="30" y="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6" name="Freeform 283"/>
            <p:cNvSpPr>
              <a:spLocks/>
            </p:cNvSpPr>
            <p:nvPr/>
          </p:nvSpPr>
          <p:spPr bwMode="auto">
            <a:xfrm>
              <a:off x="3175" y="2333"/>
              <a:ext cx="110" cy="146"/>
            </a:xfrm>
            <a:custGeom>
              <a:avLst/>
              <a:gdLst>
                <a:gd name="T0" fmla="*/ 26 w 110"/>
                <a:gd name="T1" fmla="*/ 66 h 146"/>
                <a:gd name="T2" fmla="*/ 26 w 110"/>
                <a:gd name="T3" fmla="*/ 66 h 146"/>
                <a:gd name="T4" fmla="*/ 30 w 110"/>
                <a:gd name="T5" fmla="*/ 62 h 146"/>
                <a:gd name="T6" fmla="*/ 38 w 110"/>
                <a:gd name="T7" fmla="*/ 50 h 146"/>
                <a:gd name="T8" fmla="*/ 46 w 110"/>
                <a:gd name="T9" fmla="*/ 38 h 146"/>
                <a:gd name="T10" fmla="*/ 52 w 110"/>
                <a:gd name="T11" fmla="*/ 32 h 146"/>
                <a:gd name="T12" fmla="*/ 52 w 110"/>
                <a:gd name="T13" fmla="*/ 32 h 146"/>
                <a:gd name="T14" fmla="*/ 34 w 110"/>
                <a:gd name="T15" fmla="*/ 76 h 146"/>
                <a:gd name="T16" fmla="*/ 20 w 110"/>
                <a:gd name="T17" fmla="*/ 110 h 146"/>
                <a:gd name="T18" fmla="*/ 0 w 110"/>
                <a:gd name="T19" fmla="*/ 146 h 146"/>
                <a:gd name="T20" fmla="*/ 0 w 110"/>
                <a:gd name="T21" fmla="*/ 146 h 146"/>
                <a:gd name="T22" fmla="*/ 12 w 110"/>
                <a:gd name="T23" fmla="*/ 132 h 146"/>
                <a:gd name="T24" fmla="*/ 34 w 110"/>
                <a:gd name="T25" fmla="*/ 100 h 146"/>
                <a:gd name="T26" fmla="*/ 64 w 110"/>
                <a:gd name="T27" fmla="*/ 54 h 146"/>
                <a:gd name="T28" fmla="*/ 26 w 110"/>
                <a:gd name="T29" fmla="*/ 140 h 146"/>
                <a:gd name="T30" fmla="*/ 26 w 110"/>
                <a:gd name="T31" fmla="*/ 140 h 146"/>
                <a:gd name="T32" fmla="*/ 30 w 110"/>
                <a:gd name="T33" fmla="*/ 138 h 146"/>
                <a:gd name="T34" fmla="*/ 40 w 110"/>
                <a:gd name="T35" fmla="*/ 126 h 146"/>
                <a:gd name="T36" fmla="*/ 62 w 110"/>
                <a:gd name="T37" fmla="*/ 100 h 146"/>
                <a:gd name="T38" fmla="*/ 62 w 110"/>
                <a:gd name="T39" fmla="*/ 100 h 146"/>
                <a:gd name="T40" fmla="*/ 68 w 110"/>
                <a:gd name="T41" fmla="*/ 94 h 146"/>
                <a:gd name="T42" fmla="*/ 76 w 110"/>
                <a:gd name="T43" fmla="*/ 90 h 146"/>
                <a:gd name="T44" fmla="*/ 84 w 110"/>
                <a:gd name="T45" fmla="*/ 90 h 146"/>
                <a:gd name="T46" fmla="*/ 92 w 110"/>
                <a:gd name="T47" fmla="*/ 90 h 146"/>
                <a:gd name="T48" fmla="*/ 92 w 110"/>
                <a:gd name="T49" fmla="*/ 90 h 146"/>
                <a:gd name="T50" fmla="*/ 94 w 110"/>
                <a:gd name="T51" fmla="*/ 94 h 146"/>
                <a:gd name="T52" fmla="*/ 96 w 110"/>
                <a:gd name="T53" fmla="*/ 96 h 146"/>
                <a:gd name="T54" fmla="*/ 96 w 110"/>
                <a:gd name="T55" fmla="*/ 96 h 146"/>
                <a:gd name="T56" fmla="*/ 88 w 110"/>
                <a:gd name="T57" fmla="*/ 94 h 146"/>
                <a:gd name="T58" fmla="*/ 84 w 110"/>
                <a:gd name="T59" fmla="*/ 94 h 146"/>
                <a:gd name="T60" fmla="*/ 80 w 110"/>
                <a:gd name="T61" fmla="*/ 96 h 146"/>
                <a:gd name="T62" fmla="*/ 80 w 110"/>
                <a:gd name="T63" fmla="*/ 96 h 146"/>
                <a:gd name="T64" fmla="*/ 110 w 110"/>
                <a:gd name="T65" fmla="*/ 114 h 146"/>
                <a:gd name="T66" fmla="*/ 110 w 110"/>
                <a:gd name="T67" fmla="*/ 114 h 146"/>
                <a:gd name="T68" fmla="*/ 110 w 110"/>
                <a:gd name="T69" fmla="*/ 108 h 146"/>
                <a:gd name="T70" fmla="*/ 106 w 110"/>
                <a:gd name="T71" fmla="*/ 98 h 146"/>
                <a:gd name="T72" fmla="*/ 98 w 110"/>
                <a:gd name="T73" fmla="*/ 88 h 146"/>
                <a:gd name="T74" fmla="*/ 92 w 110"/>
                <a:gd name="T75" fmla="*/ 84 h 146"/>
                <a:gd name="T76" fmla="*/ 88 w 110"/>
                <a:gd name="T77" fmla="*/ 82 h 146"/>
                <a:gd name="T78" fmla="*/ 88 w 110"/>
                <a:gd name="T79" fmla="*/ 82 h 146"/>
                <a:gd name="T80" fmla="*/ 78 w 110"/>
                <a:gd name="T81" fmla="*/ 84 h 146"/>
                <a:gd name="T82" fmla="*/ 68 w 110"/>
                <a:gd name="T83" fmla="*/ 88 h 146"/>
                <a:gd name="T84" fmla="*/ 52 w 110"/>
                <a:gd name="T85" fmla="*/ 100 h 146"/>
                <a:gd name="T86" fmla="*/ 52 w 110"/>
                <a:gd name="T87" fmla="*/ 100 h 146"/>
                <a:gd name="T88" fmla="*/ 72 w 110"/>
                <a:gd name="T89" fmla="*/ 62 h 146"/>
                <a:gd name="T90" fmla="*/ 80 w 110"/>
                <a:gd name="T91" fmla="*/ 42 h 146"/>
                <a:gd name="T92" fmla="*/ 82 w 110"/>
                <a:gd name="T93" fmla="*/ 32 h 146"/>
                <a:gd name="T94" fmla="*/ 82 w 110"/>
                <a:gd name="T95" fmla="*/ 32 h 146"/>
                <a:gd name="T96" fmla="*/ 80 w 110"/>
                <a:gd name="T97" fmla="*/ 32 h 146"/>
                <a:gd name="T98" fmla="*/ 76 w 110"/>
                <a:gd name="T99" fmla="*/ 36 h 146"/>
                <a:gd name="T100" fmla="*/ 66 w 110"/>
                <a:gd name="T101" fmla="*/ 42 h 146"/>
                <a:gd name="T102" fmla="*/ 58 w 110"/>
                <a:gd name="T103" fmla="*/ 50 h 146"/>
                <a:gd name="T104" fmla="*/ 54 w 110"/>
                <a:gd name="T105" fmla="*/ 54 h 146"/>
                <a:gd name="T106" fmla="*/ 54 w 110"/>
                <a:gd name="T107" fmla="*/ 54 h 146"/>
                <a:gd name="T108" fmla="*/ 60 w 110"/>
                <a:gd name="T109" fmla="*/ 20 h 146"/>
                <a:gd name="T110" fmla="*/ 64 w 110"/>
                <a:gd name="T111" fmla="*/ 0 h 146"/>
                <a:gd name="T112" fmla="*/ 64 w 110"/>
                <a:gd name="T113" fmla="*/ 0 h 146"/>
                <a:gd name="T114" fmla="*/ 60 w 110"/>
                <a:gd name="T115" fmla="*/ 4 h 146"/>
                <a:gd name="T116" fmla="*/ 54 w 110"/>
                <a:gd name="T117" fmla="*/ 10 h 146"/>
                <a:gd name="T118" fmla="*/ 42 w 110"/>
                <a:gd name="T119" fmla="*/ 30 h 146"/>
                <a:gd name="T120" fmla="*/ 30 w 110"/>
                <a:gd name="T121" fmla="*/ 52 h 146"/>
                <a:gd name="T122" fmla="*/ 24 w 110"/>
                <a:gd name="T123" fmla="*/ 66 h 146"/>
                <a:gd name="T124" fmla="*/ 26 w 110"/>
                <a:gd name="T125" fmla="*/ 6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0" h="146">
                  <a:moveTo>
                    <a:pt x="26" y="66"/>
                  </a:moveTo>
                  <a:lnTo>
                    <a:pt x="26" y="66"/>
                  </a:lnTo>
                  <a:lnTo>
                    <a:pt x="30" y="62"/>
                  </a:lnTo>
                  <a:lnTo>
                    <a:pt x="38" y="50"/>
                  </a:lnTo>
                  <a:lnTo>
                    <a:pt x="46" y="38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34" y="76"/>
                  </a:lnTo>
                  <a:lnTo>
                    <a:pt x="20" y="110"/>
                  </a:lnTo>
                  <a:lnTo>
                    <a:pt x="0" y="146"/>
                  </a:lnTo>
                  <a:lnTo>
                    <a:pt x="0" y="146"/>
                  </a:lnTo>
                  <a:lnTo>
                    <a:pt x="12" y="132"/>
                  </a:lnTo>
                  <a:lnTo>
                    <a:pt x="34" y="100"/>
                  </a:lnTo>
                  <a:lnTo>
                    <a:pt x="64" y="54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30" y="138"/>
                  </a:lnTo>
                  <a:lnTo>
                    <a:pt x="40" y="126"/>
                  </a:lnTo>
                  <a:lnTo>
                    <a:pt x="62" y="100"/>
                  </a:lnTo>
                  <a:lnTo>
                    <a:pt x="62" y="100"/>
                  </a:lnTo>
                  <a:lnTo>
                    <a:pt x="68" y="94"/>
                  </a:lnTo>
                  <a:lnTo>
                    <a:pt x="76" y="90"/>
                  </a:lnTo>
                  <a:lnTo>
                    <a:pt x="84" y="90"/>
                  </a:lnTo>
                  <a:lnTo>
                    <a:pt x="92" y="90"/>
                  </a:lnTo>
                  <a:lnTo>
                    <a:pt x="92" y="90"/>
                  </a:lnTo>
                  <a:lnTo>
                    <a:pt x="94" y="94"/>
                  </a:lnTo>
                  <a:lnTo>
                    <a:pt x="96" y="96"/>
                  </a:lnTo>
                  <a:lnTo>
                    <a:pt x="96" y="96"/>
                  </a:lnTo>
                  <a:lnTo>
                    <a:pt x="88" y="94"/>
                  </a:lnTo>
                  <a:lnTo>
                    <a:pt x="84" y="94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10" y="108"/>
                  </a:lnTo>
                  <a:lnTo>
                    <a:pt x="106" y="98"/>
                  </a:lnTo>
                  <a:lnTo>
                    <a:pt x="98" y="88"/>
                  </a:lnTo>
                  <a:lnTo>
                    <a:pt x="92" y="84"/>
                  </a:lnTo>
                  <a:lnTo>
                    <a:pt x="88" y="82"/>
                  </a:lnTo>
                  <a:lnTo>
                    <a:pt x="88" y="82"/>
                  </a:lnTo>
                  <a:lnTo>
                    <a:pt x="78" y="84"/>
                  </a:lnTo>
                  <a:lnTo>
                    <a:pt x="68" y="88"/>
                  </a:lnTo>
                  <a:lnTo>
                    <a:pt x="52" y="100"/>
                  </a:lnTo>
                  <a:lnTo>
                    <a:pt x="52" y="100"/>
                  </a:lnTo>
                  <a:lnTo>
                    <a:pt x="72" y="62"/>
                  </a:lnTo>
                  <a:lnTo>
                    <a:pt x="80" y="42"/>
                  </a:lnTo>
                  <a:lnTo>
                    <a:pt x="82" y="32"/>
                  </a:lnTo>
                  <a:lnTo>
                    <a:pt x="82" y="32"/>
                  </a:lnTo>
                  <a:lnTo>
                    <a:pt x="80" y="32"/>
                  </a:lnTo>
                  <a:lnTo>
                    <a:pt x="76" y="36"/>
                  </a:lnTo>
                  <a:lnTo>
                    <a:pt x="66" y="42"/>
                  </a:lnTo>
                  <a:lnTo>
                    <a:pt x="58" y="50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60" y="2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0" y="4"/>
                  </a:lnTo>
                  <a:lnTo>
                    <a:pt x="54" y="10"/>
                  </a:lnTo>
                  <a:lnTo>
                    <a:pt x="42" y="30"/>
                  </a:lnTo>
                  <a:lnTo>
                    <a:pt x="30" y="52"/>
                  </a:lnTo>
                  <a:lnTo>
                    <a:pt x="24" y="66"/>
                  </a:lnTo>
                  <a:lnTo>
                    <a:pt x="26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7" name="Freeform 284"/>
            <p:cNvSpPr>
              <a:spLocks/>
            </p:cNvSpPr>
            <p:nvPr/>
          </p:nvSpPr>
          <p:spPr bwMode="auto">
            <a:xfrm>
              <a:off x="2623" y="2375"/>
              <a:ext cx="110" cy="140"/>
            </a:xfrm>
            <a:custGeom>
              <a:avLst/>
              <a:gdLst>
                <a:gd name="T0" fmla="*/ 30 w 110"/>
                <a:gd name="T1" fmla="*/ 64 h 140"/>
                <a:gd name="T2" fmla="*/ 42 w 110"/>
                <a:gd name="T3" fmla="*/ 48 h 140"/>
                <a:gd name="T4" fmla="*/ 58 w 110"/>
                <a:gd name="T5" fmla="*/ 30 h 140"/>
                <a:gd name="T6" fmla="*/ 38 w 110"/>
                <a:gd name="T7" fmla="*/ 74 h 140"/>
                <a:gd name="T8" fmla="*/ 0 w 110"/>
                <a:gd name="T9" fmla="*/ 140 h 140"/>
                <a:gd name="T10" fmla="*/ 6 w 110"/>
                <a:gd name="T11" fmla="*/ 138 h 140"/>
                <a:gd name="T12" fmla="*/ 38 w 110"/>
                <a:gd name="T13" fmla="*/ 98 h 140"/>
                <a:gd name="T14" fmla="*/ 24 w 110"/>
                <a:gd name="T15" fmla="*/ 138 h 140"/>
                <a:gd name="T16" fmla="*/ 30 w 110"/>
                <a:gd name="T17" fmla="*/ 134 h 140"/>
                <a:gd name="T18" fmla="*/ 64 w 110"/>
                <a:gd name="T19" fmla="*/ 98 h 140"/>
                <a:gd name="T20" fmla="*/ 70 w 110"/>
                <a:gd name="T21" fmla="*/ 94 h 140"/>
                <a:gd name="T22" fmla="*/ 86 w 110"/>
                <a:gd name="T23" fmla="*/ 90 h 140"/>
                <a:gd name="T24" fmla="*/ 94 w 110"/>
                <a:gd name="T25" fmla="*/ 92 h 140"/>
                <a:gd name="T26" fmla="*/ 98 w 110"/>
                <a:gd name="T27" fmla="*/ 98 h 140"/>
                <a:gd name="T28" fmla="*/ 90 w 110"/>
                <a:gd name="T29" fmla="*/ 94 h 140"/>
                <a:gd name="T30" fmla="*/ 82 w 110"/>
                <a:gd name="T31" fmla="*/ 96 h 140"/>
                <a:gd name="T32" fmla="*/ 110 w 110"/>
                <a:gd name="T33" fmla="*/ 116 h 140"/>
                <a:gd name="T34" fmla="*/ 110 w 110"/>
                <a:gd name="T35" fmla="*/ 110 h 140"/>
                <a:gd name="T36" fmla="*/ 100 w 110"/>
                <a:gd name="T37" fmla="*/ 88 h 140"/>
                <a:gd name="T38" fmla="*/ 90 w 110"/>
                <a:gd name="T39" fmla="*/ 84 h 140"/>
                <a:gd name="T40" fmla="*/ 80 w 110"/>
                <a:gd name="T41" fmla="*/ 84 h 140"/>
                <a:gd name="T42" fmla="*/ 54 w 110"/>
                <a:gd name="T43" fmla="*/ 98 h 140"/>
                <a:gd name="T44" fmla="*/ 76 w 110"/>
                <a:gd name="T45" fmla="*/ 62 h 140"/>
                <a:gd name="T46" fmla="*/ 88 w 110"/>
                <a:gd name="T47" fmla="*/ 32 h 140"/>
                <a:gd name="T48" fmla="*/ 86 w 110"/>
                <a:gd name="T49" fmla="*/ 34 h 140"/>
                <a:gd name="T50" fmla="*/ 72 w 110"/>
                <a:gd name="T51" fmla="*/ 42 h 140"/>
                <a:gd name="T52" fmla="*/ 58 w 110"/>
                <a:gd name="T53" fmla="*/ 54 h 140"/>
                <a:gd name="T54" fmla="*/ 66 w 110"/>
                <a:gd name="T55" fmla="*/ 20 h 140"/>
                <a:gd name="T56" fmla="*/ 72 w 110"/>
                <a:gd name="T57" fmla="*/ 0 h 140"/>
                <a:gd name="T58" fmla="*/ 62 w 110"/>
                <a:gd name="T59" fmla="*/ 8 h 140"/>
                <a:gd name="T60" fmla="*/ 36 w 110"/>
                <a:gd name="T61" fmla="*/ 46 h 140"/>
                <a:gd name="T62" fmla="*/ 30 w 110"/>
                <a:gd name="T63" fmla="*/ 64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0" h="140">
                  <a:moveTo>
                    <a:pt x="30" y="64"/>
                  </a:moveTo>
                  <a:lnTo>
                    <a:pt x="30" y="64"/>
                  </a:lnTo>
                  <a:lnTo>
                    <a:pt x="34" y="60"/>
                  </a:lnTo>
                  <a:lnTo>
                    <a:pt x="42" y="48"/>
                  </a:lnTo>
                  <a:lnTo>
                    <a:pt x="52" y="36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38" y="74"/>
                  </a:lnTo>
                  <a:lnTo>
                    <a:pt x="2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6" y="138"/>
                  </a:lnTo>
                  <a:lnTo>
                    <a:pt x="14" y="128"/>
                  </a:lnTo>
                  <a:lnTo>
                    <a:pt x="38" y="98"/>
                  </a:lnTo>
                  <a:lnTo>
                    <a:pt x="70" y="54"/>
                  </a:lnTo>
                  <a:lnTo>
                    <a:pt x="24" y="138"/>
                  </a:lnTo>
                  <a:lnTo>
                    <a:pt x="24" y="138"/>
                  </a:lnTo>
                  <a:lnTo>
                    <a:pt x="30" y="134"/>
                  </a:lnTo>
                  <a:lnTo>
                    <a:pt x="40" y="124"/>
                  </a:lnTo>
                  <a:lnTo>
                    <a:pt x="64" y="98"/>
                  </a:lnTo>
                  <a:lnTo>
                    <a:pt x="64" y="98"/>
                  </a:lnTo>
                  <a:lnTo>
                    <a:pt x="70" y="94"/>
                  </a:lnTo>
                  <a:lnTo>
                    <a:pt x="78" y="90"/>
                  </a:lnTo>
                  <a:lnTo>
                    <a:pt x="86" y="90"/>
                  </a:lnTo>
                  <a:lnTo>
                    <a:pt x="94" y="92"/>
                  </a:lnTo>
                  <a:lnTo>
                    <a:pt x="94" y="92"/>
                  </a:lnTo>
                  <a:lnTo>
                    <a:pt x="96" y="94"/>
                  </a:lnTo>
                  <a:lnTo>
                    <a:pt x="98" y="98"/>
                  </a:lnTo>
                  <a:lnTo>
                    <a:pt x="98" y="98"/>
                  </a:lnTo>
                  <a:lnTo>
                    <a:pt x="90" y="94"/>
                  </a:lnTo>
                  <a:lnTo>
                    <a:pt x="86" y="94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110" y="116"/>
                  </a:lnTo>
                  <a:lnTo>
                    <a:pt x="110" y="116"/>
                  </a:lnTo>
                  <a:lnTo>
                    <a:pt x="110" y="110"/>
                  </a:lnTo>
                  <a:lnTo>
                    <a:pt x="106" y="100"/>
                  </a:lnTo>
                  <a:lnTo>
                    <a:pt x="100" y="88"/>
                  </a:lnTo>
                  <a:lnTo>
                    <a:pt x="96" y="84"/>
                  </a:lnTo>
                  <a:lnTo>
                    <a:pt x="90" y="84"/>
                  </a:lnTo>
                  <a:lnTo>
                    <a:pt x="90" y="84"/>
                  </a:lnTo>
                  <a:lnTo>
                    <a:pt x="80" y="84"/>
                  </a:lnTo>
                  <a:lnTo>
                    <a:pt x="72" y="88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76" y="62"/>
                  </a:lnTo>
                  <a:lnTo>
                    <a:pt x="86" y="42"/>
                  </a:lnTo>
                  <a:lnTo>
                    <a:pt x="88" y="32"/>
                  </a:lnTo>
                  <a:lnTo>
                    <a:pt x="88" y="32"/>
                  </a:lnTo>
                  <a:lnTo>
                    <a:pt x="86" y="34"/>
                  </a:lnTo>
                  <a:lnTo>
                    <a:pt x="82" y="36"/>
                  </a:lnTo>
                  <a:lnTo>
                    <a:pt x="72" y="42"/>
                  </a:lnTo>
                  <a:lnTo>
                    <a:pt x="64" y="50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66" y="2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68" y="2"/>
                  </a:lnTo>
                  <a:lnTo>
                    <a:pt x="62" y="8"/>
                  </a:lnTo>
                  <a:lnTo>
                    <a:pt x="48" y="26"/>
                  </a:lnTo>
                  <a:lnTo>
                    <a:pt x="36" y="46"/>
                  </a:lnTo>
                  <a:lnTo>
                    <a:pt x="28" y="62"/>
                  </a:lnTo>
                  <a:lnTo>
                    <a:pt x="30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8" name="Freeform 285"/>
            <p:cNvSpPr>
              <a:spLocks/>
            </p:cNvSpPr>
            <p:nvPr/>
          </p:nvSpPr>
          <p:spPr bwMode="auto">
            <a:xfrm>
              <a:off x="2915" y="1925"/>
              <a:ext cx="104" cy="190"/>
            </a:xfrm>
            <a:custGeom>
              <a:avLst/>
              <a:gdLst>
                <a:gd name="T0" fmla="*/ 64 w 104"/>
                <a:gd name="T1" fmla="*/ 12 h 190"/>
                <a:gd name="T2" fmla="*/ 64 w 104"/>
                <a:gd name="T3" fmla="*/ 12 h 190"/>
                <a:gd name="T4" fmla="*/ 52 w 104"/>
                <a:gd name="T5" fmla="*/ 22 h 190"/>
                <a:gd name="T6" fmla="*/ 44 w 104"/>
                <a:gd name="T7" fmla="*/ 30 h 190"/>
                <a:gd name="T8" fmla="*/ 36 w 104"/>
                <a:gd name="T9" fmla="*/ 34 h 190"/>
                <a:gd name="T10" fmla="*/ 36 w 104"/>
                <a:gd name="T11" fmla="*/ 34 h 190"/>
                <a:gd name="T12" fmla="*/ 0 w 104"/>
                <a:gd name="T13" fmla="*/ 54 h 190"/>
                <a:gd name="T14" fmla="*/ 0 w 104"/>
                <a:gd name="T15" fmla="*/ 54 h 190"/>
                <a:gd name="T16" fmla="*/ 0 w 104"/>
                <a:gd name="T17" fmla="*/ 70 h 190"/>
                <a:gd name="T18" fmla="*/ 2 w 104"/>
                <a:gd name="T19" fmla="*/ 84 h 190"/>
                <a:gd name="T20" fmla="*/ 4 w 104"/>
                <a:gd name="T21" fmla="*/ 92 h 190"/>
                <a:gd name="T22" fmla="*/ 4 w 104"/>
                <a:gd name="T23" fmla="*/ 92 h 190"/>
                <a:gd name="T24" fmla="*/ 28 w 104"/>
                <a:gd name="T25" fmla="*/ 146 h 190"/>
                <a:gd name="T26" fmla="*/ 28 w 104"/>
                <a:gd name="T27" fmla="*/ 146 h 190"/>
                <a:gd name="T28" fmla="*/ 34 w 104"/>
                <a:gd name="T29" fmla="*/ 154 h 190"/>
                <a:gd name="T30" fmla="*/ 42 w 104"/>
                <a:gd name="T31" fmla="*/ 164 h 190"/>
                <a:gd name="T32" fmla="*/ 68 w 104"/>
                <a:gd name="T33" fmla="*/ 180 h 190"/>
                <a:gd name="T34" fmla="*/ 80 w 104"/>
                <a:gd name="T35" fmla="*/ 188 h 190"/>
                <a:gd name="T36" fmla="*/ 90 w 104"/>
                <a:gd name="T37" fmla="*/ 190 h 190"/>
                <a:gd name="T38" fmla="*/ 96 w 104"/>
                <a:gd name="T39" fmla="*/ 190 h 190"/>
                <a:gd name="T40" fmla="*/ 98 w 104"/>
                <a:gd name="T41" fmla="*/ 190 h 190"/>
                <a:gd name="T42" fmla="*/ 98 w 104"/>
                <a:gd name="T43" fmla="*/ 186 h 190"/>
                <a:gd name="T44" fmla="*/ 98 w 104"/>
                <a:gd name="T45" fmla="*/ 186 h 190"/>
                <a:gd name="T46" fmla="*/ 86 w 104"/>
                <a:gd name="T47" fmla="*/ 138 h 190"/>
                <a:gd name="T48" fmla="*/ 80 w 104"/>
                <a:gd name="T49" fmla="*/ 112 h 190"/>
                <a:gd name="T50" fmla="*/ 82 w 104"/>
                <a:gd name="T51" fmla="*/ 102 h 190"/>
                <a:gd name="T52" fmla="*/ 84 w 104"/>
                <a:gd name="T53" fmla="*/ 94 h 190"/>
                <a:gd name="T54" fmla="*/ 84 w 104"/>
                <a:gd name="T55" fmla="*/ 94 h 190"/>
                <a:gd name="T56" fmla="*/ 90 w 104"/>
                <a:gd name="T57" fmla="*/ 88 h 190"/>
                <a:gd name="T58" fmla="*/ 94 w 104"/>
                <a:gd name="T59" fmla="*/ 84 h 190"/>
                <a:gd name="T60" fmla="*/ 98 w 104"/>
                <a:gd name="T61" fmla="*/ 80 h 190"/>
                <a:gd name="T62" fmla="*/ 100 w 104"/>
                <a:gd name="T63" fmla="*/ 66 h 190"/>
                <a:gd name="T64" fmla="*/ 100 w 104"/>
                <a:gd name="T65" fmla="*/ 66 h 190"/>
                <a:gd name="T66" fmla="*/ 102 w 104"/>
                <a:gd name="T67" fmla="*/ 26 h 190"/>
                <a:gd name="T68" fmla="*/ 102 w 104"/>
                <a:gd name="T69" fmla="*/ 26 h 190"/>
                <a:gd name="T70" fmla="*/ 104 w 104"/>
                <a:gd name="T71" fmla="*/ 18 h 190"/>
                <a:gd name="T72" fmla="*/ 104 w 104"/>
                <a:gd name="T73" fmla="*/ 12 h 190"/>
                <a:gd name="T74" fmla="*/ 102 w 104"/>
                <a:gd name="T75" fmla="*/ 10 h 190"/>
                <a:gd name="T76" fmla="*/ 102 w 104"/>
                <a:gd name="T77" fmla="*/ 10 h 190"/>
                <a:gd name="T78" fmla="*/ 94 w 104"/>
                <a:gd name="T79" fmla="*/ 6 h 190"/>
                <a:gd name="T80" fmla="*/ 84 w 104"/>
                <a:gd name="T81" fmla="*/ 2 h 190"/>
                <a:gd name="T82" fmla="*/ 72 w 104"/>
                <a:gd name="T83" fmla="*/ 0 h 190"/>
                <a:gd name="T84" fmla="*/ 64 w 104"/>
                <a:gd name="T85" fmla="*/ 12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04" h="190">
                  <a:moveTo>
                    <a:pt x="64" y="12"/>
                  </a:moveTo>
                  <a:lnTo>
                    <a:pt x="64" y="12"/>
                  </a:lnTo>
                  <a:lnTo>
                    <a:pt x="52" y="22"/>
                  </a:lnTo>
                  <a:lnTo>
                    <a:pt x="44" y="30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0" y="54"/>
                  </a:lnTo>
                  <a:lnTo>
                    <a:pt x="0" y="54"/>
                  </a:lnTo>
                  <a:lnTo>
                    <a:pt x="0" y="70"/>
                  </a:lnTo>
                  <a:lnTo>
                    <a:pt x="2" y="84"/>
                  </a:lnTo>
                  <a:lnTo>
                    <a:pt x="4" y="92"/>
                  </a:lnTo>
                  <a:lnTo>
                    <a:pt x="4" y="92"/>
                  </a:lnTo>
                  <a:lnTo>
                    <a:pt x="28" y="146"/>
                  </a:lnTo>
                  <a:lnTo>
                    <a:pt x="28" y="146"/>
                  </a:lnTo>
                  <a:lnTo>
                    <a:pt x="34" y="154"/>
                  </a:lnTo>
                  <a:lnTo>
                    <a:pt x="42" y="164"/>
                  </a:lnTo>
                  <a:lnTo>
                    <a:pt x="68" y="180"/>
                  </a:lnTo>
                  <a:lnTo>
                    <a:pt x="80" y="188"/>
                  </a:lnTo>
                  <a:lnTo>
                    <a:pt x="90" y="190"/>
                  </a:lnTo>
                  <a:lnTo>
                    <a:pt x="96" y="190"/>
                  </a:lnTo>
                  <a:lnTo>
                    <a:pt x="98" y="190"/>
                  </a:lnTo>
                  <a:lnTo>
                    <a:pt x="98" y="186"/>
                  </a:lnTo>
                  <a:lnTo>
                    <a:pt x="98" y="186"/>
                  </a:lnTo>
                  <a:lnTo>
                    <a:pt x="86" y="138"/>
                  </a:lnTo>
                  <a:lnTo>
                    <a:pt x="80" y="112"/>
                  </a:lnTo>
                  <a:lnTo>
                    <a:pt x="82" y="102"/>
                  </a:lnTo>
                  <a:lnTo>
                    <a:pt x="84" y="94"/>
                  </a:lnTo>
                  <a:lnTo>
                    <a:pt x="84" y="94"/>
                  </a:lnTo>
                  <a:lnTo>
                    <a:pt x="90" y="88"/>
                  </a:lnTo>
                  <a:lnTo>
                    <a:pt x="94" y="84"/>
                  </a:lnTo>
                  <a:lnTo>
                    <a:pt x="98" y="80"/>
                  </a:lnTo>
                  <a:lnTo>
                    <a:pt x="100" y="66"/>
                  </a:lnTo>
                  <a:lnTo>
                    <a:pt x="100" y="66"/>
                  </a:lnTo>
                  <a:lnTo>
                    <a:pt x="102" y="26"/>
                  </a:lnTo>
                  <a:lnTo>
                    <a:pt x="102" y="26"/>
                  </a:lnTo>
                  <a:lnTo>
                    <a:pt x="104" y="18"/>
                  </a:lnTo>
                  <a:lnTo>
                    <a:pt x="104" y="12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94" y="6"/>
                  </a:lnTo>
                  <a:lnTo>
                    <a:pt x="84" y="2"/>
                  </a:lnTo>
                  <a:lnTo>
                    <a:pt x="72" y="0"/>
                  </a:lnTo>
                  <a:lnTo>
                    <a:pt x="64" y="12"/>
                  </a:lnTo>
                  <a:close/>
                </a:path>
              </a:pathLst>
            </a:custGeom>
            <a:solidFill>
              <a:srgbClr val="BD6F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9" name="Freeform 286"/>
            <p:cNvSpPr>
              <a:spLocks/>
            </p:cNvSpPr>
            <p:nvPr/>
          </p:nvSpPr>
          <p:spPr bwMode="auto">
            <a:xfrm>
              <a:off x="2643" y="1971"/>
              <a:ext cx="296" cy="54"/>
            </a:xfrm>
            <a:custGeom>
              <a:avLst/>
              <a:gdLst>
                <a:gd name="T0" fmla="*/ 246 w 296"/>
                <a:gd name="T1" fmla="*/ 6 h 54"/>
                <a:gd name="T2" fmla="*/ 246 w 296"/>
                <a:gd name="T3" fmla="*/ 6 h 54"/>
                <a:gd name="T4" fmla="*/ 224 w 296"/>
                <a:gd name="T5" fmla="*/ 2 h 54"/>
                <a:gd name="T6" fmla="*/ 202 w 296"/>
                <a:gd name="T7" fmla="*/ 2 h 54"/>
                <a:gd name="T8" fmla="*/ 190 w 296"/>
                <a:gd name="T9" fmla="*/ 2 h 54"/>
                <a:gd name="T10" fmla="*/ 180 w 296"/>
                <a:gd name="T11" fmla="*/ 4 h 54"/>
                <a:gd name="T12" fmla="*/ 180 w 296"/>
                <a:gd name="T13" fmla="*/ 4 h 54"/>
                <a:gd name="T14" fmla="*/ 172 w 296"/>
                <a:gd name="T15" fmla="*/ 6 h 54"/>
                <a:gd name="T16" fmla="*/ 164 w 296"/>
                <a:gd name="T17" fmla="*/ 6 h 54"/>
                <a:gd name="T18" fmla="*/ 152 w 296"/>
                <a:gd name="T19" fmla="*/ 4 h 54"/>
                <a:gd name="T20" fmla="*/ 140 w 296"/>
                <a:gd name="T21" fmla="*/ 0 h 54"/>
                <a:gd name="T22" fmla="*/ 126 w 296"/>
                <a:gd name="T23" fmla="*/ 0 h 54"/>
                <a:gd name="T24" fmla="*/ 126 w 296"/>
                <a:gd name="T25" fmla="*/ 0 h 54"/>
                <a:gd name="T26" fmla="*/ 104 w 296"/>
                <a:gd name="T27" fmla="*/ 6 h 54"/>
                <a:gd name="T28" fmla="*/ 90 w 296"/>
                <a:gd name="T29" fmla="*/ 10 h 54"/>
                <a:gd name="T30" fmla="*/ 80 w 296"/>
                <a:gd name="T31" fmla="*/ 10 h 54"/>
                <a:gd name="T32" fmla="*/ 80 w 296"/>
                <a:gd name="T33" fmla="*/ 10 h 54"/>
                <a:gd name="T34" fmla="*/ 68 w 296"/>
                <a:gd name="T35" fmla="*/ 10 h 54"/>
                <a:gd name="T36" fmla="*/ 52 w 296"/>
                <a:gd name="T37" fmla="*/ 8 h 54"/>
                <a:gd name="T38" fmla="*/ 34 w 296"/>
                <a:gd name="T39" fmla="*/ 10 h 54"/>
                <a:gd name="T40" fmla="*/ 18 w 296"/>
                <a:gd name="T41" fmla="*/ 12 h 54"/>
                <a:gd name="T42" fmla="*/ 18 w 296"/>
                <a:gd name="T43" fmla="*/ 12 h 54"/>
                <a:gd name="T44" fmla="*/ 8 w 296"/>
                <a:gd name="T45" fmla="*/ 16 h 54"/>
                <a:gd name="T46" fmla="*/ 2 w 296"/>
                <a:gd name="T47" fmla="*/ 18 h 54"/>
                <a:gd name="T48" fmla="*/ 0 w 296"/>
                <a:gd name="T49" fmla="*/ 20 h 54"/>
                <a:gd name="T50" fmla="*/ 0 w 296"/>
                <a:gd name="T51" fmla="*/ 20 h 54"/>
                <a:gd name="T52" fmla="*/ 12 w 296"/>
                <a:gd name="T53" fmla="*/ 32 h 54"/>
                <a:gd name="T54" fmla="*/ 24 w 296"/>
                <a:gd name="T55" fmla="*/ 40 h 54"/>
                <a:gd name="T56" fmla="*/ 28 w 296"/>
                <a:gd name="T57" fmla="*/ 42 h 54"/>
                <a:gd name="T58" fmla="*/ 32 w 296"/>
                <a:gd name="T59" fmla="*/ 42 h 54"/>
                <a:gd name="T60" fmla="*/ 32 w 296"/>
                <a:gd name="T61" fmla="*/ 42 h 54"/>
                <a:gd name="T62" fmla="*/ 80 w 296"/>
                <a:gd name="T63" fmla="*/ 46 h 54"/>
                <a:gd name="T64" fmla="*/ 124 w 296"/>
                <a:gd name="T65" fmla="*/ 50 h 54"/>
                <a:gd name="T66" fmla="*/ 124 w 296"/>
                <a:gd name="T67" fmla="*/ 50 h 54"/>
                <a:gd name="T68" fmla="*/ 132 w 296"/>
                <a:gd name="T69" fmla="*/ 52 h 54"/>
                <a:gd name="T70" fmla="*/ 140 w 296"/>
                <a:gd name="T71" fmla="*/ 54 h 54"/>
                <a:gd name="T72" fmla="*/ 148 w 296"/>
                <a:gd name="T73" fmla="*/ 54 h 54"/>
                <a:gd name="T74" fmla="*/ 156 w 296"/>
                <a:gd name="T75" fmla="*/ 52 h 54"/>
                <a:gd name="T76" fmla="*/ 156 w 296"/>
                <a:gd name="T77" fmla="*/ 52 h 54"/>
                <a:gd name="T78" fmla="*/ 168 w 296"/>
                <a:gd name="T79" fmla="*/ 48 h 54"/>
                <a:gd name="T80" fmla="*/ 186 w 296"/>
                <a:gd name="T81" fmla="*/ 44 h 54"/>
                <a:gd name="T82" fmla="*/ 202 w 296"/>
                <a:gd name="T83" fmla="*/ 40 h 54"/>
                <a:gd name="T84" fmla="*/ 212 w 296"/>
                <a:gd name="T85" fmla="*/ 40 h 54"/>
                <a:gd name="T86" fmla="*/ 212 w 296"/>
                <a:gd name="T87" fmla="*/ 40 h 54"/>
                <a:gd name="T88" fmla="*/ 226 w 296"/>
                <a:gd name="T89" fmla="*/ 44 h 54"/>
                <a:gd name="T90" fmla="*/ 236 w 296"/>
                <a:gd name="T91" fmla="*/ 48 h 54"/>
                <a:gd name="T92" fmla="*/ 242 w 296"/>
                <a:gd name="T93" fmla="*/ 50 h 54"/>
                <a:gd name="T94" fmla="*/ 242 w 296"/>
                <a:gd name="T95" fmla="*/ 50 h 54"/>
                <a:gd name="T96" fmla="*/ 246 w 296"/>
                <a:gd name="T97" fmla="*/ 52 h 54"/>
                <a:gd name="T98" fmla="*/ 252 w 296"/>
                <a:gd name="T99" fmla="*/ 54 h 54"/>
                <a:gd name="T100" fmla="*/ 256 w 296"/>
                <a:gd name="T101" fmla="*/ 54 h 54"/>
                <a:gd name="T102" fmla="*/ 276 w 296"/>
                <a:gd name="T103" fmla="*/ 52 h 54"/>
                <a:gd name="T104" fmla="*/ 296 w 296"/>
                <a:gd name="T105" fmla="*/ 30 h 54"/>
                <a:gd name="T106" fmla="*/ 280 w 296"/>
                <a:gd name="T107" fmla="*/ 10 h 54"/>
                <a:gd name="T108" fmla="*/ 246 w 296"/>
                <a:gd name="T109" fmla="*/ 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96" h="54">
                  <a:moveTo>
                    <a:pt x="246" y="6"/>
                  </a:moveTo>
                  <a:lnTo>
                    <a:pt x="246" y="6"/>
                  </a:lnTo>
                  <a:lnTo>
                    <a:pt x="224" y="2"/>
                  </a:lnTo>
                  <a:lnTo>
                    <a:pt x="202" y="2"/>
                  </a:lnTo>
                  <a:lnTo>
                    <a:pt x="190" y="2"/>
                  </a:lnTo>
                  <a:lnTo>
                    <a:pt x="180" y="4"/>
                  </a:lnTo>
                  <a:lnTo>
                    <a:pt x="180" y="4"/>
                  </a:lnTo>
                  <a:lnTo>
                    <a:pt x="172" y="6"/>
                  </a:lnTo>
                  <a:lnTo>
                    <a:pt x="164" y="6"/>
                  </a:lnTo>
                  <a:lnTo>
                    <a:pt x="152" y="4"/>
                  </a:lnTo>
                  <a:lnTo>
                    <a:pt x="140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04" y="6"/>
                  </a:lnTo>
                  <a:lnTo>
                    <a:pt x="90" y="10"/>
                  </a:lnTo>
                  <a:lnTo>
                    <a:pt x="80" y="10"/>
                  </a:lnTo>
                  <a:lnTo>
                    <a:pt x="80" y="10"/>
                  </a:lnTo>
                  <a:lnTo>
                    <a:pt x="68" y="10"/>
                  </a:lnTo>
                  <a:lnTo>
                    <a:pt x="52" y="8"/>
                  </a:lnTo>
                  <a:lnTo>
                    <a:pt x="34" y="10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8" y="16"/>
                  </a:lnTo>
                  <a:lnTo>
                    <a:pt x="2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2" y="32"/>
                  </a:lnTo>
                  <a:lnTo>
                    <a:pt x="24" y="40"/>
                  </a:lnTo>
                  <a:lnTo>
                    <a:pt x="28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80" y="46"/>
                  </a:lnTo>
                  <a:lnTo>
                    <a:pt x="124" y="50"/>
                  </a:lnTo>
                  <a:lnTo>
                    <a:pt x="124" y="50"/>
                  </a:lnTo>
                  <a:lnTo>
                    <a:pt x="132" y="52"/>
                  </a:lnTo>
                  <a:lnTo>
                    <a:pt x="140" y="54"/>
                  </a:lnTo>
                  <a:lnTo>
                    <a:pt x="148" y="54"/>
                  </a:lnTo>
                  <a:lnTo>
                    <a:pt x="156" y="52"/>
                  </a:lnTo>
                  <a:lnTo>
                    <a:pt x="156" y="52"/>
                  </a:lnTo>
                  <a:lnTo>
                    <a:pt x="168" y="48"/>
                  </a:lnTo>
                  <a:lnTo>
                    <a:pt x="186" y="44"/>
                  </a:lnTo>
                  <a:lnTo>
                    <a:pt x="202" y="40"/>
                  </a:lnTo>
                  <a:lnTo>
                    <a:pt x="212" y="40"/>
                  </a:lnTo>
                  <a:lnTo>
                    <a:pt x="212" y="40"/>
                  </a:lnTo>
                  <a:lnTo>
                    <a:pt x="226" y="44"/>
                  </a:lnTo>
                  <a:lnTo>
                    <a:pt x="236" y="48"/>
                  </a:lnTo>
                  <a:lnTo>
                    <a:pt x="242" y="50"/>
                  </a:lnTo>
                  <a:lnTo>
                    <a:pt x="242" y="50"/>
                  </a:lnTo>
                  <a:lnTo>
                    <a:pt x="246" y="52"/>
                  </a:lnTo>
                  <a:lnTo>
                    <a:pt x="252" y="54"/>
                  </a:lnTo>
                  <a:lnTo>
                    <a:pt x="256" y="54"/>
                  </a:lnTo>
                  <a:lnTo>
                    <a:pt x="276" y="52"/>
                  </a:lnTo>
                  <a:lnTo>
                    <a:pt x="296" y="30"/>
                  </a:lnTo>
                  <a:lnTo>
                    <a:pt x="280" y="10"/>
                  </a:lnTo>
                  <a:lnTo>
                    <a:pt x="246" y="6"/>
                  </a:lnTo>
                  <a:close/>
                </a:path>
              </a:pathLst>
            </a:custGeom>
            <a:solidFill>
              <a:srgbClr val="CD8F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0" name="Freeform 287"/>
            <p:cNvSpPr>
              <a:spLocks/>
            </p:cNvSpPr>
            <p:nvPr/>
          </p:nvSpPr>
          <p:spPr bwMode="auto">
            <a:xfrm>
              <a:off x="2415" y="1931"/>
              <a:ext cx="204" cy="130"/>
            </a:xfrm>
            <a:custGeom>
              <a:avLst/>
              <a:gdLst>
                <a:gd name="T0" fmla="*/ 26 w 204"/>
                <a:gd name="T1" fmla="*/ 122 h 130"/>
                <a:gd name="T2" fmla="*/ 26 w 204"/>
                <a:gd name="T3" fmla="*/ 122 h 130"/>
                <a:gd name="T4" fmla="*/ 64 w 204"/>
                <a:gd name="T5" fmla="*/ 112 h 130"/>
                <a:gd name="T6" fmla="*/ 86 w 204"/>
                <a:gd name="T7" fmla="*/ 102 h 130"/>
                <a:gd name="T8" fmla="*/ 94 w 204"/>
                <a:gd name="T9" fmla="*/ 98 h 130"/>
                <a:gd name="T10" fmla="*/ 100 w 204"/>
                <a:gd name="T11" fmla="*/ 92 h 130"/>
                <a:gd name="T12" fmla="*/ 100 w 204"/>
                <a:gd name="T13" fmla="*/ 92 h 130"/>
                <a:gd name="T14" fmla="*/ 108 w 204"/>
                <a:gd name="T15" fmla="*/ 88 h 130"/>
                <a:gd name="T16" fmla="*/ 118 w 204"/>
                <a:gd name="T17" fmla="*/ 84 h 130"/>
                <a:gd name="T18" fmla="*/ 142 w 204"/>
                <a:gd name="T19" fmla="*/ 80 h 130"/>
                <a:gd name="T20" fmla="*/ 166 w 204"/>
                <a:gd name="T21" fmla="*/ 78 h 130"/>
                <a:gd name="T22" fmla="*/ 174 w 204"/>
                <a:gd name="T23" fmla="*/ 76 h 130"/>
                <a:gd name="T24" fmla="*/ 180 w 204"/>
                <a:gd name="T25" fmla="*/ 72 h 130"/>
                <a:gd name="T26" fmla="*/ 180 w 204"/>
                <a:gd name="T27" fmla="*/ 72 h 130"/>
                <a:gd name="T28" fmla="*/ 184 w 204"/>
                <a:gd name="T29" fmla="*/ 68 h 130"/>
                <a:gd name="T30" fmla="*/ 188 w 204"/>
                <a:gd name="T31" fmla="*/ 64 h 130"/>
                <a:gd name="T32" fmla="*/ 196 w 204"/>
                <a:gd name="T33" fmla="*/ 42 h 130"/>
                <a:gd name="T34" fmla="*/ 196 w 204"/>
                <a:gd name="T35" fmla="*/ 42 h 130"/>
                <a:gd name="T36" fmla="*/ 200 w 204"/>
                <a:gd name="T37" fmla="*/ 26 h 130"/>
                <a:gd name="T38" fmla="*/ 204 w 204"/>
                <a:gd name="T39" fmla="*/ 14 h 130"/>
                <a:gd name="T40" fmla="*/ 204 w 204"/>
                <a:gd name="T41" fmla="*/ 6 h 130"/>
                <a:gd name="T42" fmla="*/ 202 w 204"/>
                <a:gd name="T43" fmla="*/ 2 h 130"/>
                <a:gd name="T44" fmla="*/ 200 w 204"/>
                <a:gd name="T45" fmla="*/ 2 h 130"/>
                <a:gd name="T46" fmla="*/ 200 w 204"/>
                <a:gd name="T47" fmla="*/ 2 h 130"/>
                <a:gd name="T48" fmla="*/ 188 w 204"/>
                <a:gd name="T49" fmla="*/ 0 h 130"/>
                <a:gd name="T50" fmla="*/ 172 w 204"/>
                <a:gd name="T51" fmla="*/ 0 h 130"/>
                <a:gd name="T52" fmla="*/ 154 w 204"/>
                <a:gd name="T53" fmla="*/ 2 h 130"/>
                <a:gd name="T54" fmla="*/ 118 w 204"/>
                <a:gd name="T55" fmla="*/ 6 h 130"/>
                <a:gd name="T56" fmla="*/ 118 w 204"/>
                <a:gd name="T57" fmla="*/ 6 h 130"/>
                <a:gd name="T58" fmla="*/ 112 w 204"/>
                <a:gd name="T59" fmla="*/ 14 h 130"/>
                <a:gd name="T60" fmla="*/ 106 w 204"/>
                <a:gd name="T61" fmla="*/ 20 h 130"/>
                <a:gd name="T62" fmla="*/ 96 w 204"/>
                <a:gd name="T63" fmla="*/ 24 h 130"/>
                <a:gd name="T64" fmla="*/ 96 w 204"/>
                <a:gd name="T65" fmla="*/ 24 h 130"/>
                <a:gd name="T66" fmla="*/ 92 w 204"/>
                <a:gd name="T67" fmla="*/ 26 h 130"/>
                <a:gd name="T68" fmla="*/ 88 w 204"/>
                <a:gd name="T69" fmla="*/ 26 h 130"/>
                <a:gd name="T70" fmla="*/ 82 w 204"/>
                <a:gd name="T71" fmla="*/ 24 h 130"/>
                <a:gd name="T72" fmla="*/ 80 w 204"/>
                <a:gd name="T73" fmla="*/ 24 h 130"/>
                <a:gd name="T74" fmla="*/ 76 w 204"/>
                <a:gd name="T75" fmla="*/ 28 h 130"/>
                <a:gd name="T76" fmla="*/ 66 w 204"/>
                <a:gd name="T77" fmla="*/ 40 h 130"/>
                <a:gd name="T78" fmla="*/ 66 w 204"/>
                <a:gd name="T79" fmla="*/ 40 h 130"/>
                <a:gd name="T80" fmla="*/ 56 w 204"/>
                <a:gd name="T81" fmla="*/ 58 h 130"/>
                <a:gd name="T82" fmla="*/ 52 w 204"/>
                <a:gd name="T83" fmla="*/ 68 h 130"/>
                <a:gd name="T84" fmla="*/ 50 w 204"/>
                <a:gd name="T85" fmla="*/ 72 h 130"/>
                <a:gd name="T86" fmla="*/ 44 w 204"/>
                <a:gd name="T87" fmla="*/ 72 h 130"/>
                <a:gd name="T88" fmla="*/ 44 w 204"/>
                <a:gd name="T89" fmla="*/ 72 h 130"/>
                <a:gd name="T90" fmla="*/ 34 w 204"/>
                <a:gd name="T91" fmla="*/ 74 h 130"/>
                <a:gd name="T92" fmla="*/ 26 w 204"/>
                <a:gd name="T93" fmla="*/ 80 h 130"/>
                <a:gd name="T94" fmla="*/ 18 w 204"/>
                <a:gd name="T95" fmla="*/ 86 h 130"/>
                <a:gd name="T96" fmla="*/ 18 w 204"/>
                <a:gd name="T97" fmla="*/ 86 h 130"/>
                <a:gd name="T98" fmla="*/ 8 w 204"/>
                <a:gd name="T99" fmla="*/ 106 h 130"/>
                <a:gd name="T100" fmla="*/ 2 w 204"/>
                <a:gd name="T101" fmla="*/ 120 h 130"/>
                <a:gd name="T102" fmla="*/ 0 w 204"/>
                <a:gd name="T103" fmla="*/ 126 h 130"/>
                <a:gd name="T104" fmla="*/ 2 w 204"/>
                <a:gd name="T105" fmla="*/ 128 h 130"/>
                <a:gd name="T106" fmla="*/ 2 w 204"/>
                <a:gd name="T107" fmla="*/ 128 h 130"/>
                <a:gd name="T108" fmla="*/ 10 w 204"/>
                <a:gd name="T109" fmla="*/ 130 h 130"/>
                <a:gd name="T110" fmla="*/ 18 w 204"/>
                <a:gd name="T111" fmla="*/ 126 h 130"/>
                <a:gd name="T112" fmla="*/ 26 w 204"/>
                <a:gd name="T113" fmla="*/ 122 h 130"/>
                <a:gd name="T114" fmla="*/ 26 w 204"/>
                <a:gd name="T115" fmla="*/ 122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4" h="130">
                  <a:moveTo>
                    <a:pt x="26" y="122"/>
                  </a:moveTo>
                  <a:lnTo>
                    <a:pt x="26" y="122"/>
                  </a:lnTo>
                  <a:lnTo>
                    <a:pt x="64" y="112"/>
                  </a:lnTo>
                  <a:lnTo>
                    <a:pt x="86" y="102"/>
                  </a:lnTo>
                  <a:lnTo>
                    <a:pt x="94" y="98"/>
                  </a:lnTo>
                  <a:lnTo>
                    <a:pt x="100" y="92"/>
                  </a:lnTo>
                  <a:lnTo>
                    <a:pt x="100" y="92"/>
                  </a:lnTo>
                  <a:lnTo>
                    <a:pt x="108" y="88"/>
                  </a:lnTo>
                  <a:lnTo>
                    <a:pt x="118" y="84"/>
                  </a:lnTo>
                  <a:lnTo>
                    <a:pt x="142" y="80"/>
                  </a:lnTo>
                  <a:lnTo>
                    <a:pt x="166" y="78"/>
                  </a:lnTo>
                  <a:lnTo>
                    <a:pt x="174" y="76"/>
                  </a:lnTo>
                  <a:lnTo>
                    <a:pt x="180" y="72"/>
                  </a:lnTo>
                  <a:lnTo>
                    <a:pt x="180" y="72"/>
                  </a:lnTo>
                  <a:lnTo>
                    <a:pt x="184" y="68"/>
                  </a:lnTo>
                  <a:lnTo>
                    <a:pt x="188" y="64"/>
                  </a:lnTo>
                  <a:lnTo>
                    <a:pt x="196" y="42"/>
                  </a:lnTo>
                  <a:lnTo>
                    <a:pt x="196" y="42"/>
                  </a:lnTo>
                  <a:lnTo>
                    <a:pt x="200" y="26"/>
                  </a:lnTo>
                  <a:lnTo>
                    <a:pt x="204" y="14"/>
                  </a:lnTo>
                  <a:lnTo>
                    <a:pt x="204" y="6"/>
                  </a:lnTo>
                  <a:lnTo>
                    <a:pt x="202" y="2"/>
                  </a:lnTo>
                  <a:lnTo>
                    <a:pt x="200" y="2"/>
                  </a:lnTo>
                  <a:lnTo>
                    <a:pt x="200" y="2"/>
                  </a:lnTo>
                  <a:lnTo>
                    <a:pt x="188" y="0"/>
                  </a:lnTo>
                  <a:lnTo>
                    <a:pt x="172" y="0"/>
                  </a:lnTo>
                  <a:lnTo>
                    <a:pt x="154" y="2"/>
                  </a:lnTo>
                  <a:lnTo>
                    <a:pt x="118" y="6"/>
                  </a:lnTo>
                  <a:lnTo>
                    <a:pt x="118" y="6"/>
                  </a:lnTo>
                  <a:lnTo>
                    <a:pt x="112" y="14"/>
                  </a:lnTo>
                  <a:lnTo>
                    <a:pt x="106" y="20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2" y="26"/>
                  </a:lnTo>
                  <a:lnTo>
                    <a:pt x="88" y="26"/>
                  </a:lnTo>
                  <a:lnTo>
                    <a:pt x="82" y="24"/>
                  </a:lnTo>
                  <a:lnTo>
                    <a:pt x="80" y="24"/>
                  </a:lnTo>
                  <a:lnTo>
                    <a:pt x="76" y="28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56" y="58"/>
                  </a:lnTo>
                  <a:lnTo>
                    <a:pt x="52" y="68"/>
                  </a:lnTo>
                  <a:lnTo>
                    <a:pt x="50" y="72"/>
                  </a:lnTo>
                  <a:lnTo>
                    <a:pt x="44" y="72"/>
                  </a:lnTo>
                  <a:lnTo>
                    <a:pt x="44" y="72"/>
                  </a:lnTo>
                  <a:lnTo>
                    <a:pt x="34" y="74"/>
                  </a:lnTo>
                  <a:lnTo>
                    <a:pt x="26" y="80"/>
                  </a:lnTo>
                  <a:lnTo>
                    <a:pt x="18" y="86"/>
                  </a:lnTo>
                  <a:lnTo>
                    <a:pt x="18" y="86"/>
                  </a:lnTo>
                  <a:lnTo>
                    <a:pt x="8" y="106"/>
                  </a:lnTo>
                  <a:lnTo>
                    <a:pt x="2" y="120"/>
                  </a:lnTo>
                  <a:lnTo>
                    <a:pt x="0" y="126"/>
                  </a:lnTo>
                  <a:lnTo>
                    <a:pt x="2" y="128"/>
                  </a:lnTo>
                  <a:lnTo>
                    <a:pt x="2" y="128"/>
                  </a:lnTo>
                  <a:lnTo>
                    <a:pt x="10" y="130"/>
                  </a:lnTo>
                  <a:lnTo>
                    <a:pt x="18" y="126"/>
                  </a:lnTo>
                  <a:lnTo>
                    <a:pt x="26" y="122"/>
                  </a:lnTo>
                  <a:lnTo>
                    <a:pt x="26" y="122"/>
                  </a:lnTo>
                  <a:close/>
                </a:path>
              </a:pathLst>
            </a:custGeom>
            <a:solidFill>
              <a:srgbClr val="CD8F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1" name="Freeform 288"/>
            <p:cNvSpPr>
              <a:spLocks/>
            </p:cNvSpPr>
            <p:nvPr/>
          </p:nvSpPr>
          <p:spPr bwMode="auto">
            <a:xfrm>
              <a:off x="2633" y="2179"/>
              <a:ext cx="330" cy="156"/>
            </a:xfrm>
            <a:custGeom>
              <a:avLst/>
              <a:gdLst>
                <a:gd name="T0" fmla="*/ 2 w 330"/>
                <a:gd name="T1" fmla="*/ 66 h 156"/>
                <a:gd name="T2" fmla="*/ 0 w 330"/>
                <a:gd name="T3" fmla="*/ 92 h 156"/>
                <a:gd name="T4" fmla="*/ 4 w 330"/>
                <a:gd name="T5" fmla="*/ 118 h 156"/>
                <a:gd name="T6" fmla="*/ 6 w 330"/>
                <a:gd name="T7" fmla="*/ 122 h 156"/>
                <a:gd name="T8" fmla="*/ 30 w 330"/>
                <a:gd name="T9" fmla="*/ 142 h 156"/>
                <a:gd name="T10" fmla="*/ 50 w 330"/>
                <a:gd name="T11" fmla="*/ 148 h 156"/>
                <a:gd name="T12" fmla="*/ 76 w 330"/>
                <a:gd name="T13" fmla="*/ 152 h 156"/>
                <a:gd name="T14" fmla="*/ 126 w 330"/>
                <a:gd name="T15" fmla="*/ 156 h 156"/>
                <a:gd name="T16" fmla="*/ 146 w 330"/>
                <a:gd name="T17" fmla="*/ 156 h 156"/>
                <a:gd name="T18" fmla="*/ 182 w 330"/>
                <a:gd name="T19" fmla="*/ 154 h 156"/>
                <a:gd name="T20" fmla="*/ 244 w 330"/>
                <a:gd name="T21" fmla="*/ 142 h 156"/>
                <a:gd name="T22" fmla="*/ 262 w 330"/>
                <a:gd name="T23" fmla="*/ 136 h 156"/>
                <a:gd name="T24" fmla="*/ 292 w 330"/>
                <a:gd name="T25" fmla="*/ 112 h 156"/>
                <a:gd name="T26" fmla="*/ 300 w 330"/>
                <a:gd name="T27" fmla="*/ 106 h 156"/>
                <a:gd name="T28" fmla="*/ 308 w 330"/>
                <a:gd name="T29" fmla="*/ 102 h 156"/>
                <a:gd name="T30" fmla="*/ 312 w 330"/>
                <a:gd name="T31" fmla="*/ 94 h 156"/>
                <a:gd name="T32" fmla="*/ 326 w 330"/>
                <a:gd name="T33" fmla="*/ 54 h 156"/>
                <a:gd name="T34" fmla="*/ 330 w 330"/>
                <a:gd name="T35" fmla="*/ 40 h 156"/>
                <a:gd name="T36" fmla="*/ 328 w 330"/>
                <a:gd name="T37" fmla="*/ 16 h 156"/>
                <a:gd name="T38" fmla="*/ 326 w 330"/>
                <a:gd name="T39" fmla="*/ 2 h 156"/>
                <a:gd name="T40" fmla="*/ 326 w 330"/>
                <a:gd name="T41" fmla="*/ 0 h 156"/>
                <a:gd name="T42" fmla="*/ 316 w 330"/>
                <a:gd name="T43" fmla="*/ 0 h 156"/>
                <a:gd name="T44" fmla="*/ 248 w 330"/>
                <a:gd name="T45" fmla="*/ 22 h 156"/>
                <a:gd name="T46" fmla="*/ 242 w 330"/>
                <a:gd name="T47" fmla="*/ 26 h 156"/>
                <a:gd name="T48" fmla="*/ 216 w 330"/>
                <a:gd name="T49" fmla="*/ 36 h 156"/>
                <a:gd name="T50" fmla="*/ 188 w 330"/>
                <a:gd name="T51" fmla="*/ 40 h 156"/>
                <a:gd name="T52" fmla="*/ 138 w 330"/>
                <a:gd name="T53" fmla="*/ 46 h 156"/>
                <a:gd name="T54" fmla="*/ 114 w 330"/>
                <a:gd name="T55" fmla="*/ 46 h 156"/>
                <a:gd name="T56" fmla="*/ 106 w 330"/>
                <a:gd name="T57" fmla="*/ 44 h 156"/>
                <a:gd name="T58" fmla="*/ 86 w 330"/>
                <a:gd name="T59" fmla="*/ 38 h 156"/>
                <a:gd name="T60" fmla="*/ 66 w 330"/>
                <a:gd name="T61" fmla="*/ 36 h 156"/>
                <a:gd name="T62" fmla="*/ 50 w 330"/>
                <a:gd name="T63" fmla="*/ 30 h 156"/>
                <a:gd name="T64" fmla="*/ 6 w 330"/>
                <a:gd name="T65" fmla="*/ 2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0" h="156">
                  <a:moveTo>
                    <a:pt x="6" y="2"/>
                  </a:moveTo>
                  <a:lnTo>
                    <a:pt x="2" y="66"/>
                  </a:lnTo>
                  <a:lnTo>
                    <a:pt x="2" y="66"/>
                  </a:lnTo>
                  <a:lnTo>
                    <a:pt x="0" y="92"/>
                  </a:lnTo>
                  <a:lnTo>
                    <a:pt x="2" y="112"/>
                  </a:lnTo>
                  <a:lnTo>
                    <a:pt x="4" y="118"/>
                  </a:lnTo>
                  <a:lnTo>
                    <a:pt x="6" y="122"/>
                  </a:lnTo>
                  <a:lnTo>
                    <a:pt x="6" y="122"/>
                  </a:lnTo>
                  <a:lnTo>
                    <a:pt x="16" y="134"/>
                  </a:lnTo>
                  <a:lnTo>
                    <a:pt x="30" y="142"/>
                  </a:lnTo>
                  <a:lnTo>
                    <a:pt x="38" y="144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76" y="152"/>
                  </a:lnTo>
                  <a:lnTo>
                    <a:pt x="94" y="154"/>
                  </a:lnTo>
                  <a:lnTo>
                    <a:pt x="126" y="156"/>
                  </a:lnTo>
                  <a:lnTo>
                    <a:pt x="126" y="156"/>
                  </a:lnTo>
                  <a:lnTo>
                    <a:pt x="146" y="156"/>
                  </a:lnTo>
                  <a:lnTo>
                    <a:pt x="182" y="154"/>
                  </a:lnTo>
                  <a:lnTo>
                    <a:pt x="182" y="154"/>
                  </a:lnTo>
                  <a:lnTo>
                    <a:pt x="216" y="150"/>
                  </a:lnTo>
                  <a:lnTo>
                    <a:pt x="244" y="142"/>
                  </a:lnTo>
                  <a:lnTo>
                    <a:pt x="244" y="142"/>
                  </a:lnTo>
                  <a:lnTo>
                    <a:pt x="262" y="136"/>
                  </a:lnTo>
                  <a:lnTo>
                    <a:pt x="274" y="128"/>
                  </a:lnTo>
                  <a:lnTo>
                    <a:pt x="292" y="112"/>
                  </a:lnTo>
                  <a:lnTo>
                    <a:pt x="292" y="112"/>
                  </a:lnTo>
                  <a:lnTo>
                    <a:pt x="300" y="106"/>
                  </a:lnTo>
                  <a:lnTo>
                    <a:pt x="306" y="104"/>
                  </a:lnTo>
                  <a:lnTo>
                    <a:pt x="308" y="102"/>
                  </a:lnTo>
                  <a:lnTo>
                    <a:pt x="312" y="94"/>
                  </a:lnTo>
                  <a:lnTo>
                    <a:pt x="312" y="94"/>
                  </a:lnTo>
                  <a:lnTo>
                    <a:pt x="322" y="68"/>
                  </a:lnTo>
                  <a:lnTo>
                    <a:pt x="326" y="54"/>
                  </a:lnTo>
                  <a:lnTo>
                    <a:pt x="330" y="40"/>
                  </a:lnTo>
                  <a:lnTo>
                    <a:pt x="330" y="40"/>
                  </a:lnTo>
                  <a:lnTo>
                    <a:pt x="330" y="28"/>
                  </a:lnTo>
                  <a:lnTo>
                    <a:pt x="328" y="16"/>
                  </a:lnTo>
                  <a:lnTo>
                    <a:pt x="326" y="2"/>
                  </a:lnTo>
                  <a:lnTo>
                    <a:pt x="326" y="2"/>
                  </a:lnTo>
                  <a:lnTo>
                    <a:pt x="328" y="0"/>
                  </a:lnTo>
                  <a:lnTo>
                    <a:pt x="326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76" y="12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42" y="26"/>
                  </a:lnTo>
                  <a:lnTo>
                    <a:pt x="232" y="32"/>
                  </a:lnTo>
                  <a:lnTo>
                    <a:pt x="216" y="36"/>
                  </a:lnTo>
                  <a:lnTo>
                    <a:pt x="188" y="40"/>
                  </a:lnTo>
                  <a:lnTo>
                    <a:pt x="188" y="40"/>
                  </a:lnTo>
                  <a:lnTo>
                    <a:pt x="160" y="44"/>
                  </a:lnTo>
                  <a:lnTo>
                    <a:pt x="138" y="46"/>
                  </a:lnTo>
                  <a:lnTo>
                    <a:pt x="120" y="48"/>
                  </a:lnTo>
                  <a:lnTo>
                    <a:pt x="114" y="46"/>
                  </a:lnTo>
                  <a:lnTo>
                    <a:pt x="106" y="44"/>
                  </a:lnTo>
                  <a:lnTo>
                    <a:pt x="106" y="44"/>
                  </a:lnTo>
                  <a:lnTo>
                    <a:pt x="96" y="40"/>
                  </a:lnTo>
                  <a:lnTo>
                    <a:pt x="86" y="38"/>
                  </a:lnTo>
                  <a:lnTo>
                    <a:pt x="78" y="38"/>
                  </a:lnTo>
                  <a:lnTo>
                    <a:pt x="66" y="36"/>
                  </a:lnTo>
                  <a:lnTo>
                    <a:pt x="66" y="36"/>
                  </a:lnTo>
                  <a:lnTo>
                    <a:pt x="50" y="30"/>
                  </a:lnTo>
                  <a:lnTo>
                    <a:pt x="30" y="18"/>
                  </a:lnTo>
                  <a:lnTo>
                    <a:pt x="6" y="2"/>
                  </a:lnTo>
                  <a:lnTo>
                    <a:pt x="6" y="2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2" name="Freeform 289"/>
            <p:cNvSpPr>
              <a:spLocks/>
            </p:cNvSpPr>
            <p:nvPr/>
          </p:nvSpPr>
          <p:spPr bwMode="auto">
            <a:xfrm>
              <a:off x="2373" y="2121"/>
              <a:ext cx="132" cy="226"/>
            </a:xfrm>
            <a:custGeom>
              <a:avLst/>
              <a:gdLst>
                <a:gd name="T0" fmla="*/ 32 w 132"/>
                <a:gd name="T1" fmla="*/ 8 h 226"/>
                <a:gd name="T2" fmla="*/ 32 w 132"/>
                <a:gd name="T3" fmla="*/ 8 h 226"/>
                <a:gd name="T4" fmla="*/ 34 w 132"/>
                <a:gd name="T5" fmla="*/ 8 h 226"/>
                <a:gd name="T6" fmla="*/ 40 w 132"/>
                <a:gd name="T7" fmla="*/ 4 h 226"/>
                <a:gd name="T8" fmla="*/ 52 w 132"/>
                <a:gd name="T9" fmla="*/ 2 h 226"/>
                <a:gd name="T10" fmla="*/ 78 w 132"/>
                <a:gd name="T11" fmla="*/ 0 h 226"/>
                <a:gd name="T12" fmla="*/ 78 w 132"/>
                <a:gd name="T13" fmla="*/ 0 h 226"/>
                <a:gd name="T14" fmla="*/ 102 w 132"/>
                <a:gd name="T15" fmla="*/ 0 h 226"/>
                <a:gd name="T16" fmla="*/ 106 w 132"/>
                <a:gd name="T17" fmla="*/ 2 h 226"/>
                <a:gd name="T18" fmla="*/ 110 w 132"/>
                <a:gd name="T19" fmla="*/ 4 h 226"/>
                <a:gd name="T20" fmla="*/ 112 w 132"/>
                <a:gd name="T21" fmla="*/ 12 h 226"/>
                <a:gd name="T22" fmla="*/ 114 w 132"/>
                <a:gd name="T23" fmla="*/ 18 h 226"/>
                <a:gd name="T24" fmla="*/ 118 w 132"/>
                <a:gd name="T25" fmla="*/ 24 h 226"/>
                <a:gd name="T26" fmla="*/ 118 w 132"/>
                <a:gd name="T27" fmla="*/ 24 h 226"/>
                <a:gd name="T28" fmla="*/ 126 w 132"/>
                <a:gd name="T29" fmla="*/ 34 h 226"/>
                <a:gd name="T30" fmla="*/ 130 w 132"/>
                <a:gd name="T31" fmla="*/ 40 h 226"/>
                <a:gd name="T32" fmla="*/ 132 w 132"/>
                <a:gd name="T33" fmla="*/ 44 h 226"/>
                <a:gd name="T34" fmla="*/ 130 w 132"/>
                <a:gd name="T35" fmla="*/ 50 h 226"/>
                <a:gd name="T36" fmla="*/ 126 w 132"/>
                <a:gd name="T37" fmla="*/ 66 h 226"/>
                <a:gd name="T38" fmla="*/ 126 w 132"/>
                <a:gd name="T39" fmla="*/ 66 h 226"/>
                <a:gd name="T40" fmla="*/ 118 w 132"/>
                <a:gd name="T41" fmla="*/ 84 h 226"/>
                <a:gd name="T42" fmla="*/ 110 w 132"/>
                <a:gd name="T43" fmla="*/ 94 h 226"/>
                <a:gd name="T44" fmla="*/ 104 w 132"/>
                <a:gd name="T45" fmla="*/ 102 h 226"/>
                <a:gd name="T46" fmla="*/ 100 w 132"/>
                <a:gd name="T47" fmla="*/ 110 h 226"/>
                <a:gd name="T48" fmla="*/ 100 w 132"/>
                <a:gd name="T49" fmla="*/ 110 h 226"/>
                <a:gd name="T50" fmla="*/ 98 w 132"/>
                <a:gd name="T51" fmla="*/ 120 h 226"/>
                <a:gd name="T52" fmla="*/ 96 w 132"/>
                <a:gd name="T53" fmla="*/ 136 h 226"/>
                <a:gd name="T54" fmla="*/ 96 w 132"/>
                <a:gd name="T55" fmla="*/ 150 h 226"/>
                <a:gd name="T56" fmla="*/ 94 w 132"/>
                <a:gd name="T57" fmla="*/ 166 h 226"/>
                <a:gd name="T58" fmla="*/ 94 w 132"/>
                <a:gd name="T59" fmla="*/ 166 h 226"/>
                <a:gd name="T60" fmla="*/ 94 w 132"/>
                <a:gd name="T61" fmla="*/ 182 h 226"/>
                <a:gd name="T62" fmla="*/ 92 w 132"/>
                <a:gd name="T63" fmla="*/ 202 h 226"/>
                <a:gd name="T64" fmla="*/ 92 w 132"/>
                <a:gd name="T65" fmla="*/ 210 h 226"/>
                <a:gd name="T66" fmla="*/ 88 w 132"/>
                <a:gd name="T67" fmla="*/ 218 h 226"/>
                <a:gd name="T68" fmla="*/ 82 w 132"/>
                <a:gd name="T69" fmla="*/ 224 h 226"/>
                <a:gd name="T70" fmla="*/ 74 w 132"/>
                <a:gd name="T71" fmla="*/ 226 h 226"/>
                <a:gd name="T72" fmla="*/ 74 w 132"/>
                <a:gd name="T73" fmla="*/ 226 h 226"/>
                <a:gd name="T74" fmla="*/ 56 w 132"/>
                <a:gd name="T75" fmla="*/ 224 h 226"/>
                <a:gd name="T76" fmla="*/ 46 w 132"/>
                <a:gd name="T77" fmla="*/ 222 h 226"/>
                <a:gd name="T78" fmla="*/ 38 w 132"/>
                <a:gd name="T79" fmla="*/ 216 h 226"/>
                <a:gd name="T80" fmla="*/ 32 w 132"/>
                <a:gd name="T81" fmla="*/ 208 h 226"/>
                <a:gd name="T82" fmla="*/ 32 w 132"/>
                <a:gd name="T83" fmla="*/ 208 h 226"/>
                <a:gd name="T84" fmla="*/ 22 w 132"/>
                <a:gd name="T85" fmla="*/ 186 h 226"/>
                <a:gd name="T86" fmla="*/ 12 w 132"/>
                <a:gd name="T87" fmla="*/ 158 h 226"/>
                <a:gd name="T88" fmla="*/ 12 w 132"/>
                <a:gd name="T89" fmla="*/ 158 h 226"/>
                <a:gd name="T90" fmla="*/ 2 w 132"/>
                <a:gd name="T91" fmla="*/ 124 h 226"/>
                <a:gd name="T92" fmla="*/ 0 w 132"/>
                <a:gd name="T93" fmla="*/ 110 h 226"/>
                <a:gd name="T94" fmla="*/ 0 w 132"/>
                <a:gd name="T95" fmla="*/ 98 h 226"/>
                <a:gd name="T96" fmla="*/ 0 w 132"/>
                <a:gd name="T97" fmla="*/ 98 h 226"/>
                <a:gd name="T98" fmla="*/ 4 w 132"/>
                <a:gd name="T99" fmla="*/ 88 h 226"/>
                <a:gd name="T100" fmla="*/ 10 w 132"/>
                <a:gd name="T101" fmla="*/ 78 h 226"/>
                <a:gd name="T102" fmla="*/ 12 w 132"/>
                <a:gd name="T103" fmla="*/ 70 h 226"/>
                <a:gd name="T104" fmla="*/ 12 w 132"/>
                <a:gd name="T105" fmla="*/ 64 h 226"/>
                <a:gd name="T106" fmla="*/ 10 w 132"/>
                <a:gd name="T107" fmla="*/ 58 h 226"/>
                <a:gd name="T108" fmla="*/ 10 w 132"/>
                <a:gd name="T109" fmla="*/ 58 h 226"/>
                <a:gd name="T110" fmla="*/ 8 w 132"/>
                <a:gd name="T111" fmla="*/ 52 h 226"/>
                <a:gd name="T112" fmla="*/ 8 w 132"/>
                <a:gd name="T113" fmla="*/ 44 h 226"/>
                <a:gd name="T114" fmla="*/ 12 w 132"/>
                <a:gd name="T115" fmla="*/ 30 h 226"/>
                <a:gd name="T116" fmla="*/ 16 w 132"/>
                <a:gd name="T117" fmla="*/ 18 h 226"/>
                <a:gd name="T118" fmla="*/ 20 w 132"/>
                <a:gd name="T119" fmla="*/ 12 h 226"/>
                <a:gd name="T120" fmla="*/ 32 w 132"/>
                <a:gd name="T121" fmla="*/ 8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2" h="226">
                  <a:moveTo>
                    <a:pt x="32" y="8"/>
                  </a:moveTo>
                  <a:lnTo>
                    <a:pt x="32" y="8"/>
                  </a:lnTo>
                  <a:lnTo>
                    <a:pt x="34" y="8"/>
                  </a:lnTo>
                  <a:lnTo>
                    <a:pt x="40" y="4"/>
                  </a:lnTo>
                  <a:lnTo>
                    <a:pt x="52" y="2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102" y="0"/>
                  </a:lnTo>
                  <a:lnTo>
                    <a:pt x="106" y="2"/>
                  </a:lnTo>
                  <a:lnTo>
                    <a:pt x="110" y="4"/>
                  </a:lnTo>
                  <a:lnTo>
                    <a:pt x="112" y="12"/>
                  </a:lnTo>
                  <a:lnTo>
                    <a:pt x="114" y="18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6" y="34"/>
                  </a:lnTo>
                  <a:lnTo>
                    <a:pt x="130" y="40"/>
                  </a:lnTo>
                  <a:lnTo>
                    <a:pt x="132" y="44"/>
                  </a:lnTo>
                  <a:lnTo>
                    <a:pt x="130" y="50"/>
                  </a:lnTo>
                  <a:lnTo>
                    <a:pt x="126" y="66"/>
                  </a:lnTo>
                  <a:lnTo>
                    <a:pt x="126" y="66"/>
                  </a:lnTo>
                  <a:lnTo>
                    <a:pt x="118" y="84"/>
                  </a:lnTo>
                  <a:lnTo>
                    <a:pt x="110" y="94"/>
                  </a:lnTo>
                  <a:lnTo>
                    <a:pt x="104" y="102"/>
                  </a:lnTo>
                  <a:lnTo>
                    <a:pt x="100" y="110"/>
                  </a:lnTo>
                  <a:lnTo>
                    <a:pt x="100" y="110"/>
                  </a:lnTo>
                  <a:lnTo>
                    <a:pt x="98" y="120"/>
                  </a:lnTo>
                  <a:lnTo>
                    <a:pt x="96" y="136"/>
                  </a:lnTo>
                  <a:lnTo>
                    <a:pt x="96" y="150"/>
                  </a:lnTo>
                  <a:lnTo>
                    <a:pt x="94" y="166"/>
                  </a:lnTo>
                  <a:lnTo>
                    <a:pt x="94" y="166"/>
                  </a:lnTo>
                  <a:lnTo>
                    <a:pt x="94" y="182"/>
                  </a:lnTo>
                  <a:lnTo>
                    <a:pt x="92" y="202"/>
                  </a:lnTo>
                  <a:lnTo>
                    <a:pt x="92" y="210"/>
                  </a:lnTo>
                  <a:lnTo>
                    <a:pt x="88" y="218"/>
                  </a:lnTo>
                  <a:lnTo>
                    <a:pt x="82" y="224"/>
                  </a:lnTo>
                  <a:lnTo>
                    <a:pt x="74" y="226"/>
                  </a:lnTo>
                  <a:lnTo>
                    <a:pt x="74" y="226"/>
                  </a:lnTo>
                  <a:lnTo>
                    <a:pt x="56" y="224"/>
                  </a:lnTo>
                  <a:lnTo>
                    <a:pt x="46" y="222"/>
                  </a:lnTo>
                  <a:lnTo>
                    <a:pt x="38" y="216"/>
                  </a:lnTo>
                  <a:lnTo>
                    <a:pt x="32" y="208"/>
                  </a:lnTo>
                  <a:lnTo>
                    <a:pt x="32" y="208"/>
                  </a:lnTo>
                  <a:lnTo>
                    <a:pt x="22" y="186"/>
                  </a:lnTo>
                  <a:lnTo>
                    <a:pt x="12" y="158"/>
                  </a:lnTo>
                  <a:lnTo>
                    <a:pt x="12" y="158"/>
                  </a:lnTo>
                  <a:lnTo>
                    <a:pt x="2" y="124"/>
                  </a:lnTo>
                  <a:lnTo>
                    <a:pt x="0" y="110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4" y="88"/>
                  </a:lnTo>
                  <a:lnTo>
                    <a:pt x="10" y="78"/>
                  </a:lnTo>
                  <a:lnTo>
                    <a:pt x="12" y="70"/>
                  </a:lnTo>
                  <a:lnTo>
                    <a:pt x="12" y="64"/>
                  </a:lnTo>
                  <a:lnTo>
                    <a:pt x="10" y="58"/>
                  </a:lnTo>
                  <a:lnTo>
                    <a:pt x="10" y="58"/>
                  </a:lnTo>
                  <a:lnTo>
                    <a:pt x="8" y="52"/>
                  </a:lnTo>
                  <a:lnTo>
                    <a:pt x="8" y="44"/>
                  </a:lnTo>
                  <a:lnTo>
                    <a:pt x="12" y="30"/>
                  </a:lnTo>
                  <a:lnTo>
                    <a:pt x="16" y="18"/>
                  </a:lnTo>
                  <a:lnTo>
                    <a:pt x="20" y="12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3" name="Freeform 290"/>
            <p:cNvSpPr>
              <a:spLocks/>
            </p:cNvSpPr>
            <p:nvPr/>
          </p:nvSpPr>
          <p:spPr bwMode="auto">
            <a:xfrm>
              <a:off x="3091" y="2175"/>
              <a:ext cx="66" cy="202"/>
            </a:xfrm>
            <a:custGeom>
              <a:avLst/>
              <a:gdLst>
                <a:gd name="T0" fmla="*/ 38 w 66"/>
                <a:gd name="T1" fmla="*/ 30 h 202"/>
                <a:gd name="T2" fmla="*/ 38 w 66"/>
                <a:gd name="T3" fmla="*/ 30 h 202"/>
                <a:gd name="T4" fmla="*/ 28 w 66"/>
                <a:gd name="T5" fmla="*/ 42 h 202"/>
                <a:gd name="T6" fmla="*/ 14 w 66"/>
                <a:gd name="T7" fmla="*/ 58 h 202"/>
                <a:gd name="T8" fmla="*/ 14 w 66"/>
                <a:gd name="T9" fmla="*/ 58 h 202"/>
                <a:gd name="T10" fmla="*/ 10 w 66"/>
                <a:gd name="T11" fmla="*/ 70 h 202"/>
                <a:gd name="T12" fmla="*/ 8 w 66"/>
                <a:gd name="T13" fmla="*/ 90 h 202"/>
                <a:gd name="T14" fmla="*/ 4 w 66"/>
                <a:gd name="T15" fmla="*/ 124 h 202"/>
                <a:gd name="T16" fmla="*/ 4 w 66"/>
                <a:gd name="T17" fmla="*/ 124 h 202"/>
                <a:gd name="T18" fmla="*/ 2 w 66"/>
                <a:gd name="T19" fmla="*/ 146 h 202"/>
                <a:gd name="T20" fmla="*/ 0 w 66"/>
                <a:gd name="T21" fmla="*/ 154 h 202"/>
                <a:gd name="T22" fmla="*/ 2 w 66"/>
                <a:gd name="T23" fmla="*/ 162 h 202"/>
                <a:gd name="T24" fmla="*/ 2 w 66"/>
                <a:gd name="T25" fmla="*/ 162 h 202"/>
                <a:gd name="T26" fmla="*/ 4 w 66"/>
                <a:gd name="T27" fmla="*/ 170 h 202"/>
                <a:gd name="T28" fmla="*/ 8 w 66"/>
                <a:gd name="T29" fmla="*/ 182 h 202"/>
                <a:gd name="T30" fmla="*/ 10 w 66"/>
                <a:gd name="T31" fmla="*/ 192 h 202"/>
                <a:gd name="T32" fmla="*/ 12 w 66"/>
                <a:gd name="T33" fmla="*/ 198 h 202"/>
                <a:gd name="T34" fmla="*/ 16 w 66"/>
                <a:gd name="T35" fmla="*/ 200 h 202"/>
                <a:gd name="T36" fmla="*/ 16 w 66"/>
                <a:gd name="T37" fmla="*/ 200 h 202"/>
                <a:gd name="T38" fmla="*/ 18 w 66"/>
                <a:gd name="T39" fmla="*/ 202 h 202"/>
                <a:gd name="T40" fmla="*/ 22 w 66"/>
                <a:gd name="T41" fmla="*/ 200 h 202"/>
                <a:gd name="T42" fmla="*/ 28 w 66"/>
                <a:gd name="T43" fmla="*/ 192 h 202"/>
                <a:gd name="T44" fmla="*/ 36 w 66"/>
                <a:gd name="T45" fmla="*/ 176 h 202"/>
                <a:gd name="T46" fmla="*/ 42 w 66"/>
                <a:gd name="T47" fmla="*/ 154 h 202"/>
                <a:gd name="T48" fmla="*/ 42 w 66"/>
                <a:gd name="T49" fmla="*/ 154 h 202"/>
                <a:gd name="T50" fmla="*/ 52 w 66"/>
                <a:gd name="T51" fmla="*/ 116 h 202"/>
                <a:gd name="T52" fmla="*/ 60 w 66"/>
                <a:gd name="T53" fmla="*/ 90 h 202"/>
                <a:gd name="T54" fmla="*/ 60 w 66"/>
                <a:gd name="T55" fmla="*/ 90 h 202"/>
                <a:gd name="T56" fmla="*/ 64 w 66"/>
                <a:gd name="T57" fmla="*/ 72 h 202"/>
                <a:gd name="T58" fmla="*/ 66 w 66"/>
                <a:gd name="T59" fmla="*/ 56 h 202"/>
                <a:gd name="T60" fmla="*/ 66 w 66"/>
                <a:gd name="T61" fmla="*/ 56 h 202"/>
                <a:gd name="T62" fmla="*/ 64 w 66"/>
                <a:gd name="T63" fmla="*/ 40 h 202"/>
                <a:gd name="T64" fmla="*/ 62 w 66"/>
                <a:gd name="T65" fmla="*/ 30 h 202"/>
                <a:gd name="T66" fmla="*/ 38 w 66"/>
                <a:gd name="T67" fmla="*/ 0 h 202"/>
                <a:gd name="T68" fmla="*/ 38 w 66"/>
                <a:gd name="T69" fmla="*/ 3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6" h="202">
                  <a:moveTo>
                    <a:pt x="38" y="30"/>
                  </a:moveTo>
                  <a:lnTo>
                    <a:pt x="38" y="30"/>
                  </a:lnTo>
                  <a:lnTo>
                    <a:pt x="28" y="42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0" y="70"/>
                  </a:lnTo>
                  <a:lnTo>
                    <a:pt x="8" y="90"/>
                  </a:lnTo>
                  <a:lnTo>
                    <a:pt x="4" y="124"/>
                  </a:lnTo>
                  <a:lnTo>
                    <a:pt x="4" y="124"/>
                  </a:lnTo>
                  <a:lnTo>
                    <a:pt x="2" y="146"/>
                  </a:lnTo>
                  <a:lnTo>
                    <a:pt x="0" y="154"/>
                  </a:lnTo>
                  <a:lnTo>
                    <a:pt x="2" y="162"/>
                  </a:lnTo>
                  <a:lnTo>
                    <a:pt x="2" y="162"/>
                  </a:lnTo>
                  <a:lnTo>
                    <a:pt x="4" y="170"/>
                  </a:lnTo>
                  <a:lnTo>
                    <a:pt x="8" y="182"/>
                  </a:lnTo>
                  <a:lnTo>
                    <a:pt x="10" y="192"/>
                  </a:lnTo>
                  <a:lnTo>
                    <a:pt x="12" y="198"/>
                  </a:lnTo>
                  <a:lnTo>
                    <a:pt x="16" y="200"/>
                  </a:lnTo>
                  <a:lnTo>
                    <a:pt x="16" y="200"/>
                  </a:lnTo>
                  <a:lnTo>
                    <a:pt x="18" y="202"/>
                  </a:lnTo>
                  <a:lnTo>
                    <a:pt x="22" y="200"/>
                  </a:lnTo>
                  <a:lnTo>
                    <a:pt x="28" y="192"/>
                  </a:lnTo>
                  <a:lnTo>
                    <a:pt x="36" y="176"/>
                  </a:lnTo>
                  <a:lnTo>
                    <a:pt x="42" y="154"/>
                  </a:lnTo>
                  <a:lnTo>
                    <a:pt x="42" y="154"/>
                  </a:lnTo>
                  <a:lnTo>
                    <a:pt x="52" y="116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4" y="72"/>
                  </a:lnTo>
                  <a:lnTo>
                    <a:pt x="66" y="56"/>
                  </a:lnTo>
                  <a:lnTo>
                    <a:pt x="66" y="56"/>
                  </a:lnTo>
                  <a:lnTo>
                    <a:pt x="64" y="40"/>
                  </a:lnTo>
                  <a:lnTo>
                    <a:pt x="62" y="30"/>
                  </a:lnTo>
                  <a:lnTo>
                    <a:pt x="38" y="0"/>
                  </a:lnTo>
                  <a:lnTo>
                    <a:pt x="38" y="30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4" name="Freeform 291"/>
            <p:cNvSpPr>
              <a:spLocks/>
            </p:cNvSpPr>
            <p:nvPr/>
          </p:nvSpPr>
          <p:spPr bwMode="auto">
            <a:xfrm>
              <a:off x="2383" y="2183"/>
              <a:ext cx="46" cy="22"/>
            </a:xfrm>
            <a:custGeom>
              <a:avLst/>
              <a:gdLst>
                <a:gd name="T0" fmla="*/ 0 w 46"/>
                <a:gd name="T1" fmla="*/ 16 h 22"/>
                <a:gd name="T2" fmla="*/ 0 w 46"/>
                <a:gd name="T3" fmla="*/ 16 h 22"/>
                <a:gd name="T4" fmla="*/ 2 w 46"/>
                <a:gd name="T5" fmla="*/ 16 h 22"/>
                <a:gd name="T6" fmla="*/ 4 w 46"/>
                <a:gd name="T7" fmla="*/ 16 h 22"/>
                <a:gd name="T8" fmla="*/ 8 w 46"/>
                <a:gd name="T9" fmla="*/ 16 h 22"/>
                <a:gd name="T10" fmla="*/ 8 w 46"/>
                <a:gd name="T11" fmla="*/ 16 h 22"/>
                <a:gd name="T12" fmla="*/ 10 w 46"/>
                <a:gd name="T13" fmla="*/ 20 h 22"/>
                <a:gd name="T14" fmla="*/ 12 w 46"/>
                <a:gd name="T15" fmla="*/ 22 h 22"/>
                <a:gd name="T16" fmla="*/ 16 w 46"/>
                <a:gd name="T17" fmla="*/ 22 h 22"/>
                <a:gd name="T18" fmla="*/ 16 w 46"/>
                <a:gd name="T19" fmla="*/ 22 h 22"/>
                <a:gd name="T20" fmla="*/ 22 w 46"/>
                <a:gd name="T21" fmla="*/ 18 h 22"/>
                <a:gd name="T22" fmla="*/ 30 w 46"/>
                <a:gd name="T23" fmla="*/ 12 h 22"/>
                <a:gd name="T24" fmla="*/ 36 w 46"/>
                <a:gd name="T25" fmla="*/ 6 h 22"/>
                <a:gd name="T26" fmla="*/ 46 w 46"/>
                <a:gd name="T27" fmla="*/ 2 h 22"/>
                <a:gd name="T28" fmla="*/ 46 w 46"/>
                <a:gd name="T29" fmla="*/ 2 h 22"/>
                <a:gd name="T30" fmla="*/ 44 w 46"/>
                <a:gd name="T31" fmla="*/ 0 h 22"/>
                <a:gd name="T32" fmla="*/ 42 w 46"/>
                <a:gd name="T33" fmla="*/ 0 h 22"/>
                <a:gd name="T34" fmla="*/ 42 w 46"/>
                <a:gd name="T35" fmla="*/ 0 h 22"/>
                <a:gd name="T36" fmla="*/ 34 w 46"/>
                <a:gd name="T37" fmla="*/ 4 h 22"/>
                <a:gd name="T38" fmla="*/ 28 w 46"/>
                <a:gd name="T39" fmla="*/ 8 h 22"/>
                <a:gd name="T40" fmla="*/ 22 w 46"/>
                <a:gd name="T41" fmla="*/ 14 h 22"/>
                <a:gd name="T42" fmla="*/ 14 w 46"/>
                <a:gd name="T43" fmla="*/ 18 h 22"/>
                <a:gd name="T44" fmla="*/ 14 w 46"/>
                <a:gd name="T45" fmla="*/ 18 h 22"/>
                <a:gd name="T46" fmla="*/ 10 w 46"/>
                <a:gd name="T47" fmla="*/ 12 h 22"/>
                <a:gd name="T48" fmla="*/ 8 w 46"/>
                <a:gd name="T49" fmla="*/ 10 h 22"/>
                <a:gd name="T50" fmla="*/ 6 w 46"/>
                <a:gd name="T51" fmla="*/ 10 h 22"/>
                <a:gd name="T52" fmla="*/ 6 w 46"/>
                <a:gd name="T53" fmla="*/ 10 h 22"/>
                <a:gd name="T54" fmla="*/ 0 w 46"/>
                <a:gd name="T55" fmla="*/ 12 h 22"/>
                <a:gd name="T56" fmla="*/ 0 w 46"/>
                <a:gd name="T57" fmla="*/ 14 h 22"/>
                <a:gd name="T58" fmla="*/ 0 w 46"/>
                <a:gd name="T59" fmla="*/ 16 h 22"/>
                <a:gd name="T60" fmla="*/ 0 w 46"/>
                <a:gd name="T61" fmla="*/ 1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22">
                  <a:moveTo>
                    <a:pt x="0" y="16"/>
                  </a:moveTo>
                  <a:lnTo>
                    <a:pt x="0" y="16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0" y="20"/>
                  </a:lnTo>
                  <a:lnTo>
                    <a:pt x="12" y="22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22" y="18"/>
                  </a:lnTo>
                  <a:lnTo>
                    <a:pt x="30" y="12"/>
                  </a:lnTo>
                  <a:lnTo>
                    <a:pt x="36" y="6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4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4" y="4"/>
                  </a:lnTo>
                  <a:lnTo>
                    <a:pt x="28" y="8"/>
                  </a:lnTo>
                  <a:lnTo>
                    <a:pt x="22" y="14"/>
                  </a:lnTo>
                  <a:lnTo>
                    <a:pt x="14" y="18"/>
                  </a:lnTo>
                  <a:lnTo>
                    <a:pt x="14" y="18"/>
                  </a:lnTo>
                  <a:lnTo>
                    <a:pt x="10" y="12"/>
                  </a:lnTo>
                  <a:lnTo>
                    <a:pt x="8" y="10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5" name="Freeform 292"/>
            <p:cNvSpPr>
              <a:spLocks/>
            </p:cNvSpPr>
            <p:nvPr/>
          </p:nvSpPr>
          <p:spPr bwMode="auto">
            <a:xfrm>
              <a:off x="2385" y="2227"/>
              <a:ext cx="30" cy="40"/>
            </a:xfrm>
            <a:custGeom>
              <a:avLst/>
              <a:gdLst>
                <a:gd name="T0" fmla="*/ 2 w 30"/>
                <a:gd name="T1" fmla="*/ 20 h 40"/>
                <a:gd name="T2" fmla="*/ 2 w 30"/>
                <a:gd name="T3" fmla="*/ 20 h 40"/>
                <a:gd name="T4" fmla="*/ 6 w 30"/>
                <a:gd name="T5" fmla="*/ 20 h 40"/>
                <a:gd name="T6" fmla="*/ 8 w 30"/>
                <a:gd name="T7" fmla="*/ 18 h 40"/>
                <a:gd name="T8" fmla="*/ 12 w 30"/>
                <a:gd name="T9" fmla="*/ 14 h 40"/>
                <a:gd name="T10" fmla="*/ 20 w 30"/>
                <a:gd name="T11" fmla="*/ 10 h 40"/>
                <a:gd name="T12" fmla="*/ 20 w 30"/>
                <a:gd name="T13" fmla="*/ 10 h 40"/>
                <a:gd name="T14" fmla="*/ 18 w 30"/>
                <a:gd name="T15" fmla="*/ 20 h 40"/>
                <a:gd name="T16" fmla="*/ 18 w 30"/>
                <a:gd name="T17" fmla="*/ 24 h 40"/>
                <a:gd name="T18" fmla="*/ 20 w 30"/>
                <a:gd name="T19" fmla="*/ 28 h 40"/>
                <a:gd name="T20" fmla="*/ 20 w 30"/>
                <a:gd name="T21" fmla="*/ 28 h 40"/>
                <a:gd name="T22" fmla="*/ 20 w 30"/>
                <a:gd name="T23" fmla="*/ 34 h 40"/>
                <a:gd name="T24" fmla="*/ 22 w 30"/>
                <a:gd name="T25" fmla="*/ 38 h 40"/>
                <a:gd name="T26" fmla="*/ 22 w 30"/>
                <a:gd name="T27" fmla="*/ 38 h 40"/>
                <a:gd name="T28" fmla="*/ 26 w 30"/>
                <a:gd name="T29" fmla="*/ 40 h 40"/>
                <a:gd name="T30" fmla="*/ 28 w 30"/>
                <a:gd name="T31" fmla="*/ 38 h 40"/>
                <a:gd name="T32" fmla="*/ 28 w 30"/>
                <a:gd name="T33" fmla="*/ 38 h 40"/>
                <a:gd name="T34" fmla="*/ 30 w 30"/>
                <a:gd name="T35" fmla="*/ 36 h 40"/>
                <a:gd name="T36" fmla="*/ 30 w 30"/>
                <a:gd name="T37" fmla="*/ 34 h 40"/>
                <a:gd name="T38" fmla="*/ 28 w 30"/>
                <a:gd name="T39" fmla="*/ 34 h 40"/>
                <a:gd name="T40" fmla="*/ 28 w 30"/>
                <a:gd name="T41" fmla="*/ 34 h 40"/>
                <a:gd name="T42" fmla="*/ 26 w 30"/>
                <a:gd name="T43" fmla="*/ 34 h 40"/>
                <a:gd name="T44" fmla="*/ 26 w 30"/>
                <a:gd name="T45" fmla="*/ 34 h 40"/>
                <a:gd name="T46" fmla="*/ 24 w 30"/>
                <a:gd name="T47" fmla="*/ 32 h 40"/>
                <a:gd name="T48" fmla="*/ 22 w 30"/>
                <a:gd name="T49" fmla="*/ 28 h 40"/>
                <a:gd name="T50" fmla="*/ 22 w 30"/>
                <a:gd name="T51" fmla="*/ 28 h 40"/>
                <a:gd name="T52" fmla="*/ 22 w 30"/>
                <a:gd name="T53" fmla="*/ 22 h 40"/>
                <a:gd name="T54" fmla="*/ 26 w 30"/>
                <a:gd name="T55" fmla="*/ 14 h 40"/>
                <a:gd name="T56" fmla="*/ 30 w 30"/>
                <a:gd name="T57" fmla="*/ 0 h 40"/>
                <a:gd name="T58" fmla="*/ 30 w 30"/>
                <a:gd name="T59" fmla="*/ 0 h 40"/>
                <a:gd name="T60" fmla="*/ 30 w 30"/>
                <a:gd name="T61" fmla="*/ 0 h 40"/>
                <a:gd name="T62" fmla="*/ 28 w 30"/>
                <a:gd name="T63" fmla="*/ 0 h 40"/>
                <a:gd name="T64" fmla="*/ 28 w 30"/>
                <a:gd name="T65" fmla="*/ 0 h 40"/>
                <a:gd name="T66" fmla="*/ 24 w 30"/>
                <a:gd name="T67" fmla="*/ 2 h 40"/>
                <a:gd name="T68" fmla="*/ 22 w 30"/>
                <a:gd name="T69" fmla="*/ 4 h 40"/>
                <a:gd name="T70" fmla="*/ 14 w 30"/>
                <a:gd name="T71" fmla="*/ 8 h 40"/>
                <a:gd name="T72" fmla="*/ 6 w 30"/>
                <a:gd name="T73" fmla="*/ 12 h 40"/>
                <a:gd name="T74" fmla="*/ 4 w 30"/>
                <a:gd name="T75" fmla="*/ 14 h 40"/>
                <a:gd name="T76" fmla="*/ 0 w 30"/>
                <a:gd name="T77" fmla="*/ 18 h 40"/>
                <a:gd name="T78" fmla="*/ 2 w 30"/>
                <a:gd name="T79" fmla="*/ 2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0" h="40">
                  <a:moveTo>
                    <a:pt x="2" y="20"/>
                  </a:moveTo>
                  <a:lnTo>
                    <a:pt x="2" y="20"/>
                  </a:lnTo>
                  <a:lnTo>
                    <a:pt x="6" y="20"/>
                  </a:lnTo>
                  <a:lnTo>
                    <a:pt x="8" y="18"/>
                  </a:lnTo>
                  <a:lnTo>
                    <a:pt x="12" y="14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8" y="20"/>
                  </a:lnTo>
                  <a:lnTo>
                    <a:pt x="18" y="24"/>
                  </a:lnTo>
                  <a:lnTo>
                    <a:pt x="20" y="28"/>
                  </a:lnTo>
                  <a:lnTo>
                    <a:pt x="20" y="28"/>
                  </a:lnTo>
                  <a:lnTo>
                    <a:pt x="20" y="34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6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28" y="34"/>
                  </a:lnTo>
                  <a:lnTo>
                    <a:pt x="28" y="34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4" y="32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2" y="22"/>
                  </a:lnTo>
                  <a:lnTo>
                    <a:pt x="26" y="1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4" y="2"/>
                  </a:lnTo>
                  <a:lnTo>
                    <a:pt x="22" y="4"/>
                  </a:lnTo>
                  <a:lnTo>
                    <a:pt x="14" y="8"/>
                  </a:lnTo>
                  <a:lnTo>
                    <a:pt x="6" y="12"/>
                  </a:lnTo>
                  <a:lnTo>
                    <a:pt x="4" y="14"/>
                  </a:lnTo>
                  <a:lnTo>
                    <a:pt x="0" y="18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6" name="Freeform 293"/>
            <p:cNvSpPr>
              <a:spLocks/>
            </p:cNvSpPr>
            <p:nvPr/>
          </p:nvSpPr>
          <p:spPr bwMode="auto">
            <a:xfrm>
              <a:off x="2387" y="2297"/>
              <a:ext cx="22" cy="26"/>
            </a:xfrm>
            <a:custGeom>
              <a:avLst/>
              <a:gdLst>
                <a:gd name="T0" fmla="*/ 0 w 22"/>
                <a:gd name="T1" fmla="*/ 10 h 26"/>
                <a:gd name="T2" fmla="*/ 0 w 22"/>
                <a:gd name="T3" fmla="*/ 10 h 26"/>
                <a:gd name="T4" fmla="*/ 2 w 22"/>
                <a:gd name="T5" fmla="*/ 10 h 26"/>
                <a:gd name="T6" fmla="*/ 4 w 22"/>
                <a:gd name="T7" fmla="*/ 10 h 26"/>
                <a:gd name="T8" fmla="*/ 8 w 22"/>
                <a:gd name="T9" fmla="*/ 8 h 26"/>
                <a:gd name="T10" fmla="*/ 8 w 22"/>
                <a:gd name="T11" fmla="*/ 8 h 26"/>
                <a:gd name="T12" fmla="*/ 8 w 22"/>
                <a:gd name="T13" fmla="*/ 16 h 26"/>
                <a:gd name="T14" fmla="*/ 8 w 22"/>
                <a:gd name="T15" fmla="*/ 20 h 26"/>
                <a:gd name="T16" fmla="*/ 10 w 22"/>
                <a:gd name="T17" fmla="*/ 26 h 26"/>
                <a:gd name="T18" fmla="*/ 10 w 22"/>
                <a:gd name="T19" fmla="*/ 26 h 26"/>
                <a:gd name="T20" fmla="*/ 16 w 22"/>
                <a:gd name="T21" fmla="*/ 26 h 26"/>
                <a:gd name="T22" fmla="*/ 20 w 22"/>
                <a:gd name="T23" fmla="*/ 26 h 26"/>
                <a:gd name="T24" fmla="*/ 20 w 22"/>
                <a:gd name="T25" fmla="*/ 26 h 26"/>
                <a:gd name="T26" fmla="*/ 22 w 22"/>
                <a:gd name="T27" fmla="*/ 24 h 26"/>
                <a:gd name="T28" fmla="*/ 22 w 22"/>
                <a:gd name="T29" fmla="*/ 22 h 26"/>
                <a:gd name="T30" fmla="*/ 22 w 22"/>
                <a:gd name="T31" fmla="*/ 22 h 26"/>
                <a:gd name="T32" fmla="*/ 20 w 22"/>
                <a:gd name="T33" fmla="*/ 22 h 26"/>
                <a:gd name="T34" fmla="*/ 16 w 22"/>
                <a:gd name="T35" fmla="*/ 24 h 26"/>
                <a:gd name="T36" fmla="*/ 16 w 22"/>
                <a:gd name="T37" fmla="*/ 24 h 26"/>
                <a:gd name="T38" fmla="*/ 14 w 22"/>
                <a:gd name="T39" fmla="*/ 22 h 26"/>
                <a:gd name="T40" fmla="*/ 12 w 22"/>
                <a:gd name="T41" fmla="*/ 20 h 26"/>
                <a:gd name="T42" fmla="*/ 12 w 22"/>
                <a:gd name="T43" fmla="*/ 16 h 26"/>
                <a:gd name="T44" fmla="*/ 14 w 22"/>
                <a:gd name="T45" fmla="*/ 0 h 26"/>
                <a:gd name="T46" fmla="*/ 14 w 22"/>
                <a:gd name="T47" fmla="*/ 0 h 26"/>
                <a:gd name="T48" fmla="*/ 12 w 22"/>
                <a:gd name="T49" fmla="*/ 0 h 26"/>
                <a:gd name="T50" fmla="*/ 10 w 22"/>
                <a:gd name="T51" fmla="*/ 0 h 26"/>
                <a:gd name="T52" fmla="*/ 6 w 22"/>
                <a:gd name="T53" fmla="*/ 4 h 26"/>
                <a:gd name="T54" fmla="*/ 6 w 22"/>
                <a:gd name="T55" fmla="*/ 4 h 26"/>
                <a:gd name="T56" fmla="*/ 10 w 22"/>
                <a:gd name="T57" fmla="*/ 0 h 26"/>
                <a:gd name="T58" fmla="*/ 6 w 22"/>
                <a:gd name="T59" fmla="*/ 2 h 26"/>
                <a:gd name="T60" fmla="*/ 2 w 22"/>
                <a:gd name="T61" fmla="*/ 6 h 26"/>
                <a:gd name="T62" fmla="*/ 0 w 22"/>
                <a:gd name="T63" fmla="*/ 10 h 26"/>
                <a:gd name="T64" fmla="*/ 0 w 22"/>
                <a:gd name="T65" fmla="*/ 1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" h="26">
                  <a:moveTo>
                    <a:pt x="0" y="10"/>
                  </a:moveTo>
                  <a:lnTo>
                    <a:pt x="0" y="10"/>
                  </a:lnTo>
                  <a:lnTo>
                    <a:pt x="2" y="10"/>
                  </a:lnTo>
                  <a:lnTo>
                    <a:pt x="4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16"/>
                  </a:lnTo>
                  <a:lnTo>
                    <a:pt x="8" y="20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6" y="26"/>
                  </a:lnTo>
                  <a:lnTo>
                    <a:pt x="20" y="26"/>
                  </a:lnTo>
                  <a:lnTo>
                    <a:pt x="20" y="26"/>
                  </a:lnTo>
                  <a:lnTo>
                    <a:pt x="22" y="24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0" y="22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2" y="0"/>
                  </a:lnTo>
                  <a:lnTo>
                    <a:pt x="10" y="0"/>
                  </a:lnTo>
                  <a:lnTo>
                    <a:pt x="6" y="4"/>
                  </a:lnTo>
                  <a:lnTo>
                    <a:pt x="6" y="4"/>
                  </a:lnTo>
                  <a:lnTo>
                    <a:pt x="10" y="0"/>
                  </a:lnTo>
                  <a:lnTo>
                    <a:pt x="6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7" name="Freeform 294"/>
            <p:cNvSpPr>
              <a:spLocks/>
            </p:cNvSpPr>
            <p:nvPr/>
          </p:nvSpPr>
          <p:spPr bwMode="auto">
            <a:xfrm>
              <a:off x="2431" y="2209"/>
              <a:ext cx="12" cy="40"/>
            </a:xfrm>
            <a:custGeom>
              <a:avLst/>
              <a:gdLst>
                <a:gd name="T0" fmla="*/ 6 w 12"/>
                <a:gd name="T1" fmla="*/ 28 h 40"/>
                <a:gd name="T2" fmla="*/ 6 w 12"/>
                <a:gd name="T3" fmla="*/ 28 h 40"/>
                <a:gd name="T4" fmla="*/ 8 w 12"/>
                <a:gd name="T5" fmla="*/ 36 h 40"/>
                <a:gd name="T6" fmla="*/ 10 w 12"/>
                <a:gd name="T7" fmla="*/ 38 h 40"/>
                <a:gd name="T8" fmla="*/ 12 w 12"/>
                <a:gd name="T9" fmla="*/ 40 h 40"/>
                <a:gd name="T10" fmla="*/ 12 w 12"/>
                <a:gd name="T11" fmla="*/ 40 h 40"/>
                <a:gd name="T12" fmla="*/ 12 w 12"/>
                <a:gd name="T13" fmla="*/ 38 h 40"/>
                <a:gd name="T14" fmla="*/ 12 w 12"/>
                <a:gd name="T15" fmla="*/ 34 h 40"/>
                <a:gd name="T16" fmla="*/ 10 w 12"/>
                <a:gd name="T17" fmla="*/ 26 h 40"/>
                <a:gd name="T18" fmla="*/ 10 w 12"/>
                <a:gd name="T19" fmla="*/ 26 h 40"/>
                <a:gd name="T20" fmla="*/ 6 w 12"/>
                <a:gd name="T21" fmla="*/ 24 h 40"/>
                <a:gd name="T22" fmla="*/ 4 w 12"/>
                <a:gd name="T23" fmla="*/ 20 h 40"/>
                <a:gd name="T24" fmla="*/ 4 w 12"/>
                <a:gd name="T25" fmla="*/ 20 h 40"/>
                <a:gd name="T26" fmla="*/ 8 w 12"/>
                <a:gd name="T27" fmla="*/ 10 h 40"/>
                <a:gd name="T28" fmla="*/ 10 w 12"/>
                <a:gd name="T29" fmla="*/ 6 h 40"/>
                <a:gd name="T30" fmla="*/ 12 w 12"/>
                <a:gd name="T31" fmla="*/ 2 h 40"/>
                <a:gd name="T32" fmla="*/ 12 w 12"/>
                <a:gd name="T33" fmla="*/ 2 h 40"/>
                <a:gd name="T34" fmla="*/ 10 w 12"/>
                <a:gd name="T35" fmla="*/ 0 h 40"/>
                <a:gd name="T36" fmla="*/ 8 w 12"/>
                <a:gd name="T37" fmla="*/ 0 h 40"/>
                <a:gd name="T38" fmla="*/ 6 w 12"/>
                <a:gd name="T39" fmla="*/ 0 h 40"/>
                <a:gd name="T40" fmla="*/ 6 w 12"/>
                <a:gd name="T41" fmla="*/ 0 h 40"/>
                <a:gd name="T42" fmla="*/ 2 w 12"/>
                <a:gd name="T43" fmla="*/ 16 h 40"/>
                <a:gd name="T44" fmla="*/ 0 w 12"/>
                <a:gd name="T45" fmla="*/ 22 h 40"/>
                <a:gd name="T46" fmla="*/ 2 w 12"/>
                <a:gd name="T47" fmla="*/ 26 h 40"/>
                <a:gd name="T48" fmla="*/ 6 w 12"/>
                <a:gd name="T49" fmla="*/ 28 h 40"/>
                <a:gd name="T50" fmla="*/ 6 w 12"/>
                <a:gd name="T51" fmla="*/ 28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" h="40">
                  <a:moveTo>
                    <a:pt x="6" y="28"/>
                  </a:moveTo>
                  <a:lnTo>
                    <a:pt x="6" y="28"/>
                  </a:lnTo>
                  <a:lnTo>
                    <a:pt x="8" y="36"/>
                  </a:lnTo>
                  <a:lnTo>
                    <a:pt x="10" y="38"/>
                  </a:lnTo>
                  <a:lnTo>
                    <a:pt x="12" y="40"/>
                  </a:lnTo>
                  <a:lnTo>
                    <a:pt x="12" y="40"/>
                  </a:lnTo>
                  <a:lnTo>
                    <a:pt x="12" y="38"/>
                  </a:lnTo>
                  <a:lnTo>
                    <a:pt x="12" y="3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6" y="24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8" y="10"/>
                  </a:lnTo>
                  <a:lnTo>
                    <a:pt x="10" y="6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16"/>
                  </a:lnTo>
                  <a:lnTo>
                    <a:pt x="0" y="22"/>
                  </a:lnTo>
                  <a:lnTo>
                    <a:pt x="2" y="26"/>
                  </a:lnTo>
                  <a:lnTo>
                    <a:pt x="6" y="28"/>
                  </a:lnTo>
                  <a:lnTo>
                    <a:pt x="6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8" name="Freeform 295"/>
            <p:cNvSpPr>
              <a:spLocks/>
            </p:cNvSpPr>
            <p:nvPr/>
          </p:nvSpPr>
          <p:spPr bwMode="auto">
            <a:xfrm>
              <a:off x="2427" y="2007"/>
              <a:ext cx="62" cy="26"/>
            </a:xfrm>
            <a:custGeom>
              <a:avLst/>
              <a:gdLst>
                <a:gd name="T0" fmla="*/ 2 w 62"/>
                <a:gd name="T1" fmla="*/ 26 h 26"/>
                <a:gd name="T2" fmla="*/ 2 w 62"/>
                <a:gd name="T3" fmla="*/ 26 h 26"/>
                <a:gd name="T4" fmla="*/ 18 w 62"/>
                <a:gd name="T5" fmla="*/ 16 h 26"/>
                <a:gd name="T6" fmla="*/ 34 w 62"/>
                <a:gd name="T7" fmla="*/ 10 h 26"/>
                <a:gd name="T8" fmla="*/ 34 w 62"/>
                <a:gd name="T9" fmla="*/ 10 h 26"/>
                <a:gd name="T10" fmla="*/ 36 w 62"/>
                <a:gd name="T11" fmla="*/ 12 h 26"/>
                <a:gd name="T12" fmla="*/ 38 w 62"/>
                <a:gd name="T13" fmla="*/ 16 h 26"/>
                <a:gd name="T14" fmla="*/ 40 w 62"/>
                <a:gd name="T15" fmla="*/ 18 h 26"/>
                <a:gd name="T16" fmla="*/ 42 w 62"/>
                <a:gd name="T17" fmla="*/ 18 h 26"/>
                <a:gd name="T18" fmla="*/ 42 w 62"/>
                <a:gd name="T19" fmla="*/ 18 h 26"/>
                <a:gd name="T20" fmla="*/ 52 w 62"/>
                <a:gd name="T21" fmla="*/ 10 h 26"/>
                <a:gd name="T22" fmla="*/ 56 w 62"/>
                <a:gd name="T23" fmla="*/ 6 h 26"/>
                <a:gd name="T24" fmla="*/ 62 w 62"/>
                <a:gd name="T25" fmla="*/ 4 h 26"/>
                <a:gd name="T26" fmla="*/ 62 w 62"/>
                <a:gd name="T27" fmla="*/ 4 h 26"/>
                <a:gd name="T28" fmla="*/ 62 w 62"/>
                <a:gd name="T29" fmla="*/ 2 h 26"/>
                <a:gd name="T30" fmla="*/ 62 w 62"/>
                <a:gd name="T31" fmla="*/ 0 h 26"/>
                <a:gd name="T32" fmla="*/ 62 w 62"/>
                <a:gd name="T33" fmla="*/ 0 h 26"/>
                <a:gd name="T34" fmla="*/ 56 w 62"/>
                <a:gd name="T35" fmla="*/ 2 h 26"/>
                <a:gd name="T36" fmla="*/ 52 w 62"/>
                <a:gd name="T37" fmla="*/ 4 h 26"/>
                <a:gd name="T38" fmla="*/ 42 w 62"/>
                <a:gd name="T39" fmla="*/ 12 h 26"/>
                <a:gd name="T40" fmla="*/ 42 w 62"/>
                <a:gd name="T41" fmla="*/ 12 h 26"/>
                <a:gd name="T42" fmla="*/ 40 w 62"/>
                <a:gd name="T43" fmla="*/ 10 h 26"/>
                <a:gd name="T44" fmla="*/ 38 w 62"/>
                <a:gd name="T45" fmla="*/ 8 h 26"/>
                <a:gd name="T46" fmla="*/ 34 w 62"/>
                <a:gd name="T47" fmla="*/ 6 h 26"/>
                <a:gd name="T48" fmla="*/ 30 w 62"/>
                <a:gd name="T49" fmla="*/ 6 h 26"/>
                <a:gd name="T50" fmla="*/ 30 w 62"/>
                <a:gd name="T51" fmla="*/ 6 h 26"/>
                <a:gd name="T52" fmla="*/ 14 w 62"/>
                <a:gd name="T53" fmla="*/ 14 h 26"/>
                <a:gd name="T54" fmla="*/ 0 w 62"/>
                <a:gd name="T55" fmla="*/ 22 h 26"/>
                <a:gd name="T56" fmla="*/ 0 w 62"/>
                <a:gd name="T57" fmla="*/ 22 h 26"/>
                <a:gd name="T58" fmla="*/ 0 w 62"/>
                <a:gd name="T59" fmla="*/ 24 h 26"/>
                <a:gd name="T60" fmla="*/ 2 w 62"/>
                <a:gd name="T61" fmla="*/ 26 h 26"/>
                <a:gd name="T62" fmla="*/ 2 w 62"/>
                <a:gd name="T6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2" h="26">
                  <a:moveTo>
                    <a:pt x="2" y="26"/>
                  </a:moveTo>
                  <a:lnTo>
                    <a:pt x="2" y="26"/>
                  </a:lnTo>
                  <a:lnTo>
                    <a:pt x="18" y="16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12"/>
                  </a:lnTo>
                  <a:lnTo>
                    <a:pt x="38" y="16"/>
                  </a:lnTo>
                  <a:lnTo>
                    <a:pt x="40" y="18"/>
                  </a:lnTo>
                  <a:lnTo>
                    <a:pt x="42" y="18"/>
                  </a:lnTo>
                  <a:lnTo>
                    <a:pt x="42" y="18"/>
                  </a:lnTo>
                  <a:lnTo>
                    <a:pt x="52" y="10"/>
                  </a:lnTo>
                  <a:lnTo>
                    <a:pt x="56" y="6"/>
                  </a:lnTo>
                  <a:lnTo>
                    <a:pt x="62" y="4"/>
                  </a:lnTo>
                  <a:lnTo>
                    <a:pt x="62" y="4"/>
                  </a:lnTo>
                  <a:lnTo>
                    <a:pt x="62" y="2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56" y="2"/>
                  </a:lnTo>
                  <a:lnTo>
                    <a:pt x="52" y="4"/>
                  </a:lnTo>
                  <a:lnTo>
                    <a:pt x="42" y="12"/>
                  </a:lnTo>
                  <a:lnTo>
                    <a:pt x="42" y="12"/>
                  </a:lnTo>
                  <a:lnTo>
                    <a:pt x="40" y="10"/>
                  </a:lnTo>
                  <a:lnTo>
                    <a:pt x="38" y="8"/>
                  </a:lnTo>
                  <a:lnTo>
                    <a:pt x="34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14" y="1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2" y="26"/>
                  </a:lnTo>
                  <a:lnTo>
                    <a:pt x="2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9" name="Freeform 296"/>
            <p:cNvSpPr>
              <a:spLocks/>
            </p:cNvSpPr>
            <p:nvPr/>
          </p:nvSpPr>
          <p:spPr bwMode="auto">
            <a:xfrm>
              <a:off x="2483" y="1935"/>
              <a:ext cx="74" cy="30"/>
            </a:xfrm>
            <a:custGeom>
              <a:avLst/>
              <a:gdLst>
                <a:gd name="T0" fmla="*/ 2 w 74"/>
                <a:gd name="T1" fmla="*/ 30 h 30"/>
                <a:gd name="T2" fmla="*/ 2 w 74"/>
                <a:gd name="T3" fmla="*/ 30 h 30"/>
                <a:gd name="T4" fmla="*/ 8 w 74"/>
                <a:gd name="T5" fmla="*/ 26 h 30"/>
                <a:gd name="T6" fmla="*/ 12 w 74"/>
                <a:gd name="T7" fmla="*/ 24 h 30"/>
                <a:gd name="T8" fmla="*/ 14 w 74"/>
                <a:gd name="T9" fmla="*/ 20 h 30"/>
                <a:gd name="T10" fmla="*/ 14 w 74"/>
                <a:gd name="T11" fmla="*/ 20 h 30"/>
                <a:gd name="T12" fmla="*/ 20 w 74"/>
                <a:gd name="T13" fmla="*/ 18 h 30"/>
                <a:gd name="T14" fmla="*/ 26 w 74"/>
                <a:gd name="T15" fmla="*/ 18 h 30"/>
                <a:gd name="T16" fmla="*/ 34 w 74"/>
                <a:gd name="T17" fmla="*/ 18 h 30"/>
                <a:gd name="T18" fmla="*/ 40 w 74"/>
                <a:gd name="T19" fmla="*/ 16 h 30"/>
                <a:gd name="T20" fmla="*/ 40 w 74"/>
                <a:gd name="T21" fmla="*/ 16 h 30"/>
                <a:gd name="T22" fmla="*/ 40 w 74"/>
                <a:gd name="T23" fmla="*/ 14 h 30"/>
                <a:gd name="T24" fmla="*/ 40 w 74"/>
                <a:gd name="T25" fmla="*/ 12 h 30"/>
                <a:gd name="T26" fmla="*/ 38 w 74"/>
                <a:gd name="T27" fmla="*/ 8 h 30"/>
                <a:gd name="T28" fmla="*/ 38 w 74"/>
                <a:gd name="T29" fmla="*/ 8 h 30"/>
                <a:gd name="T30" fmla="*/ 36 w 74"/>
                <a:gd name="T31" fmla="*/ 6 h 30"/>
                <a:gd name="T32" fmla="*/ 36 w 74"/>
                <a:gd name="T33" fmla="*/ 6 h 30"/>
                <a:gd name="T34" fmla="*/ 54 w 74"/>
                <a:gd name="T35" fmla="*/ 4 h 30"/>
                <a:gd name="T36" fmla="*/ 72 w 74"/>
                <a:gd name="T37" fmla="*/ 8 h 30"/>
                <a:gd name="T38" fmla="*/ 72 w 74"/>
                <a:gd name="T39" fmla="*/ 8 h 30"/>
                <a:gd name="T40" fmla="*/ 74 w 74"/>
                <a:gd name="T41" fmla="*/ 6 h 30"/>
                <a:gd name="T42" fmla="*/ 72 w 74"/>
                <a:gd name="T43" fmla="*/ 4 h 30"/>
                <a:gd name="T44" fmla="*/ 72 w 74"/>
                <a:gd name="T45" fmla="*/ 4 h 30"/>
                <a:gd name="T46" fmla="*/ 62 w 74"/>
                <a:gd name="T47" fmla="*/ 0 h 30"/>
                <a:gd name="T48" fmla="*/ 52 w 74"/>
                <a:gd name="T49" fmla="*/ 0 h 30"/>
                <a:gd name="T50" fmla="*/ 32 w 74"/>
                <a:gd name="T51" fmla="*/ 2 h 30"/>
                <a:gd name="T52" fmla="*/ 32 w 74"/>
                <a:gd name="T53" fmla="*/ 2 h 30"/>
                <a:gd name="T54" fmla="*/ 30 w 74"/>
                <a:gd name="T55" fmla="*/ 4 h 30"/>
                <a:gd name="T56" fmla="*/ 30 w 74"/>
                <a:gd name="T57" fmla="*/ 6 h 30"/>
                <a:gd name="T58" fmla="*/ 34 w 74"/>
                <a:gd name="T59" fmla="*/ 12 h 30"/>
                <a:gd name="T60" fmla="*/ 34 w 74"/>
                <a:gd name="T61" fmla="*/ 12 h 30"/>
                <a:gd name="T62" fmla="*/ 20 w 74"/>
                <a:gd name="T63" fmla="*/ 12 h 30"/>
                <a:gd name="T64" fmla="*/ 12 w 74"/>
                <a:gd name="T65" fmla="*/ 14 h 30"/>
                <a:gd name="T66" fmla="*/ 10 w 74"/>
                <a:gd name="T67" fmla="*/ 18 h 30"/>
                <a:gd name="T68" fmla="*/ 8 w 74"/>
                <a:gd name="T69" fmla="*/ 20 h 30"/>
                <a:gd name="T70" fmla="*/ 8 w 74"/>
                <a:gd name="T71" fmla="*/ 20 h 30"/>
                <a:gd name="T72" fmla="*/ 4 w 74"/>
                <a:gd name="T73" fmla="*/ 22 h 30"/>
                <a:gd name="T74" fmla="*/ 2 w 74"/>
                <a:gd name="T75" fmla="*/ 24 h 30"/>
                <a:gd name="T76" fmla="*/ 0 w 74"/>
                <a:gd name="T77" fmla="*/ 26 h 30"/>
                <a:gd name="T78" fmla="*/ 2 w 74"/>
                <a:gd name="T79" fmla="*/ 30 h 30"/>
                <a:gd name="T80" fmla="*/ 2 w 74"/>
                <a:gd name="T81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4" h="30">
                  <a:moveTo>
                    <a:pt x="2" y="30"/>
                  </a:moveTo>
                  <a:lnTo>
                    <a:pt x="2" y="30"/>
                  </a:lnTo>
                  <a:lnTo>
                    <a:pt x="8" y="26"/>
                  </a:lnTo>
                  <a:lnTo>
                    <a:pt x="12" y="24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20" y="18"/>
                  </a:lnTo>
                  <a:lnTo>
                    <a:pt x="26" y="18"/>
                  </a:lnTo>
                  <a:lnTo>
                    <a:pt x="34" y="18"/>
                  </a:lnTo>
                  <a:lnTo>
                    <a:pt x="40" y="16"/>
                  </a:lnTo>
                  <a:lnTo>
                    <a:pt x="40" y="16"/>
                  </a:lnTo>
                  <a:lnTo>
                    <a:pt x="40" y="14"/>
                  </a:lnTo>
                  <a:lnTo>
                    <a:pt x="40" y="12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6" y="6"/>
                  </a:lnTo>
                  <a:lnTo>
                    <a:pt x="36" y="6"/>
                  </a:lnTo>
                  <a:lnTo>
                    <a:pt x="54" y="4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74" y="6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62" y="0"/>
                  </a:lnTo>
                  <a:lnTo>
                    <a:pt x="52" y="0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4"/>
                  </a:lnTo>
                  <a:lnTo>
                    <a:pt x="30" y="6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20" y="12"/>
                  </a:lnTo>
                  <a:lnTo>
                    <a:pt x="12" y="14"/>
                  </a:lnTo>
                  <a:lnTo>
                    <a:pt x="10" y="18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4" y="22"/>
                  </a:lnTo>
                  <a:lnTo>
                    <a:pt x="2" y="24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0" name="Freeform 297"/>
            <p:cNvSpPr>
              <a:spLocks/>
            </p:cNvSpPr>
            <p:nvPr/>
          </p:nvSpPr>
          <p:spPr bwMode="auto">
            <a:xfrm>
              <a:off x="2513" y="1975"/>
              <a:ext cx="74" cy="22"/>
            </a:xfrm>
            <a:custGeom>
              <a:avLst/>
              <a:gdLst>
                <a:gd name="T0" fmla="*/ 2 w 74"/>
                <a:gd name="T1" fmla="*/ 20 h 22"/>
                <a:gd name="T2" fmla="*/ 4 w 74"/>
                <a:gd name="T3" fmla="*/ 22 h 22"/>
                <a:gd name="T4" fmla="*/ 4 w 74"/>
                <a:gd name="T5" fmla="*/ 22 h 22"/>
                <a:gd name="T6" fmla="*/ 16 w 74"/>
                <a:gd name="T7" fmla="*/ 16 h 22"/>
                <a:gd name="T8" fmla="*/ 24 w 74"/>
                <a:gd name="T9" fmla="*/ 14 h 22"/>
                <a:gd name="T10" fmla="*/ 30 w 74"/>
                <a:gd name="T11" fmla="*/ 16 h 22"/>
                <a:gd name="T12" fmla="*/ 30 w 74"/>
                <a:gd name="T13" fmla="*/ 16 h 22"/>
                <a:gd name="T14" fmla="*/ 34 w 74"/>
                <a:gd name="T15" fmla="*/ 14 h 22"/>
                <a:gd name="T16" fmla="*/ 40 w 74"/>
                <a:gd name="T17" fmla="*/ 12 h 22"/>
                <a:gd name="T18" fmla="*/ 44 w 74"/>
                <a:gd name="T19" fmla="*/ 10 h 22"/>
                <a:gd name="T20" fmla="*/ 46 w 74"/>
                <a:gd name="T21" fmla="*/ 12 h 22"/>
                <a:gd name="T22" fmla="*/ 48 w 74"/>
                <a:gd name="T23" fmla="*/ 16 h 22"/>
                <a:gd name="T24" fmla="*/ 48 w 74"/>
                <a:gd name="T25" fmla="*/ 16 h 22"/>
                <a:gd name="T26" fmla="*/ 50 w 74"/>
                <a:gd name="T27" fmla="*/ 18 h 22"/>
                <a:gd name="T28" fmla="*/ 52 w 74"/>
                <a:gd name="T29" fmla="*/ 20 h 22"/>
                <a:gd name="T30" fmla="*/ 54 w 74"/>
                <a:gd name="T31" fmla="*/ 20 h 22"/>
                <a:gd name="T32" fmla="*/ 54 w 74"/>
                <a:gd name="T33" fmla="*/ 20 h 22"/>
                <a:gd name="T34" fmla="*/ 60 w 74"/>
                <a:gd name="T35" fmla="*/ 18 h 22"/>
                <a:gd name="T36" fmla="*/ 64 w 74"/>
                <a:gd name="T37" fmla="*/ 12 h 22"/>
                <a:gd name="T38" fmla="*/ 74 w 74"/>
                <a:gd name="T39" fmla="*/ 4 h 22"/>
                <a:gd name="T40" fmla="*/ 74 w 74"/>
                <a:gd name="T41" fmla="*/ 4 h 22"/>
                <a:gd name="T42" fmla="*/ 74 w 74"/>
                <a:gd name="T43" fmla="*/ 2 h 22"/>
                <a:gd name="T44" fmla="*/ 72 w 74"/>
                <a:gd name="T45" fmla="*/ 0 h 22"/>
                <a:gd name="T46" fmla="*/ 72 w 74"/>
                <a:gd name="T47" fmla="*/ 0 h 22"/>
                <a:gd name="T48" fmla="*/ 54 w 74"/>
                <a:gd name="T49" fmla="*/ 14 h 22"/>
                <a:gd name="T50" fmla="*/ 54 w 74"/>
                <a:gd name="T51" fmla="*/ 14 h 22"/>
                <a:gd name="T52" fmla="*/ 48 w 74"/>
                <a:gd name="T53" fmla="*/ 10 h 22"/>
                <a:gd name="T54" fmla="*/ 46 w 74"/>
                <a:gd name="T55" fmla="*/ 6 h 22"/>
                <a:gd name="T56" fmla="*/ 42 w 74"/>
                <a:gd name="T57" fmla="*/ 6 h 22"/>
                <a:gd name="T58" fmla="*/ 42 w 74"/>
                <a:gd name="T59" fmla="*/ 6 h 22"/>
                <a:gd name="T60" fmla="*/ 32 w 74"/>
                <a:gd name="T61" fmla="*/ 10 h 22"/>
                <a:gd name="T62" fmla="*/ 26 w 74"/>
                <a:gd name="T63" fmla="*/ 12 h 22"/>
                <a:gd name="T64" fmla="*/ 22 w 74"/>
                <a:gd name="T65" fmla="*/ 10 h 22"/>
                <a:gd name="T66" fmla="*/ 22 w 74"/>
                <a:gd name="T67" fmla="*/ 10 h 22"/>
                <a:gd name="T68" fmla="*/ 10 w 74"/>
                <a:gd name="T69" fmla="*/ 12 h 22"/>
                <a:gd name="T70" fmla="*/ 4 w 74"/>
                <a:gd name="T71" fmla="*/ 16 h 22"/>
                <a:gd name="T72" fmla="*/ 0 w 74"/>
                <a:gd name="T73" fmla="*/ 20 h 22"/>
                <a:gd name="T74" fmla="*/ 2 w 74"/>
                <a:gd name="T75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74" h="22">
                  <a:moveTo>
                    <a:pt x="2" y="20"/>
                  </a:moveTo>
                  <a:lnTo>
                    <a:pt x="4" y="22"/>
                  </a:lnTo>
                  <a:lnTo>
                    <a:pt x="4" y="22"/>
                  </a:lnTo>
                  <a:lnTo>
                    <a:pt x="16" y="16"/>
                  </a:lnTo>
                  <a:lnTo>
                    <a:pt x="24" y="14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4" y="14"/>
                  </a:lnTo>
                  <a:lnTo>
                    <a:pt x="40" y="12"/>
                  </a:lnTo>
                  <a:lnTo>
                    <a:pt x="44" y="10"/>
                  </a:lnTo>
                  <a:lnTo>
                    <a:pt x="46" y="12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50" y="18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18"/>
                  </a:lnTo>
                  <a:lnTo>
                    <a:pt x="64" y="12"/>
                  </a:lnTo>
                  <a:lnTo>
                    <a:pt x="74" y="4"/>
                  </a:lnTo>
                  <a:lnTo>
                    <a:pt x="74" y="4"/>
                  </a:lnTo>
                  <a:lnTo>
                    <a:pt x="74" y="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48" y="10"/>
                  </a:lnTo>
                  <a:lnTo>
                    <a:pt x="46" y="6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32" y="10"/>
                  </a:lnTo>
                  <a:lnTo>
                    <a:pt x="26" y="12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10" y="12"/>
                  </a:lnTo>
                  <a:lnTo>
                    <a:pt x="4" y="16"/>
                  </a:lnTo>
                  <a:lnTo>
                    <a:pt x="0" y="20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1" name="Freeform 298"/>
            <p:cNvSpPr>
              <a:spLocks/>
            </p:cNvSpPr>
            <p:nvPr/>
          </p:nvSpPr>
          <p:spPr bwMode="auto">
            <a:xfrm>
              <a:off x="2597" y="1941"/>
              <a:ext cx="52" cy="22"/>
            </a:xfrm>
            <a:custGeom>
              <a:avLst/>
              <a:gdLst>
                <a:gd name="T0" fmla="*/ 2 w 52"/>
                <a:gd name="T1" fmla="*/ 22 h 22"/>
                <a:gd name="T2" fmla="*/ 2 w 52"/>
                <a:gd name="T3" fmla="*/ 22 h 22"/>
                <a:gd name="T4" fmla="*/ 6 w 52"/>
                <a:gd name="T5" fmla="*/ 20 h 22"/>
                <a:gd name="T6" fmla="*/ 8 w 52"/>
                <a:gd name="T7" fmla="*/ 18 h 22"/>
                <a:gd name="T8" fmla="*/ 12 w 52"/>
                <a:gd name="T9" fmla="*/ 16 h 22"/>
                <a:gd name="T10" fmla="*/ 16 w 52"/>
                <a:gd name="T11" fmla="*/ 16 h 22"/>
                <a:gd name="T12" fmla="*/ 16 w 52"/>
                <a:gd name="T13" fmla="*/ 16 h 22"/>
                <a:gd name="T14" fmla="*/ 22 w 52"/>
                <a:gd name="T15" fmla="*/ 16 h 22"/>
                <a:gd name="T16" fmla="*/ 24 w 52"/>
                <a:gd name="T17" fmla="*/ 14 h 22"/>
                <a:gd name="T18" fmla="*/ 26 w 52"/>
                <a:gd name="T19" fmla="*/ 12 h 22"/>
                <a:gd name="T20" fmla="*/ 22 w 52"/>
                <a:gd name="T21" fmla="*/ 8 h 22"/>
                <a:gd name="T22" fmla="*/ 22 w 52"/>
                <a:gd name="T23" fmla="*/ 8 h 22"/>
                <a:gd name="T24" fmla="*/ 38 w 52"/>
                <a:gd name="T25" fmla="*/ 6 h 22"/>
                <a:gd name="T26" fmla="*/ 52 w 52"/>
                <a:gd name="T27" fmla="*/ 6 h 22"/>
                <a:gd name="T28" fmla="*/ 52 w 52"/>
                <a:gd name="T29" fmla="*/ 6 h 22"/>
                <a:gd name="T30" fmla="*/ 52 w 52"/>
                <a:gd name="T31" fmla="*/ 2 h 22"/>
                <a:gd name="T32" fmla="*/ 52 w 52"/>
                <a:gd name="T33" fmla="*/ 2 h 22"/>
                <a:gd name="T34" fmla="*/ 44 w 52"/>
                <a:gd name="T35" fmla="*/ 0 h 22"/>
                <a:gd name="T36" fmla="*/ 36 w 52"/>
                <a:gd name="T37" fmla="*/ 0 h 22"/>
                <a:gd name="T38" fmla="*/ 18 w 52"/>
                <a:gd name="T39" fmla="*/ 2 h 22"/>
                <a:gd name="T40" fmla="*/ 18 w 52"/>
                <a:gd name="T41" fmla="*/ 2 h 22"/>
                <a:gd name="T42" fmla="*/ 16 w 52"/>
                <a:gd name="T43" fmla="*/ 4 h 22"/>
                <a:gd name="T44" fmla="*/ 14 w 52"/>
                <a:gd name="T45" fmla="*/ 6 h 22"/>
                <a:gd name="T46" fmla="*/ 16 w 52"/>
                <a:gd name="T47" fmla="*/ 10 h 22"/>
                <a:gd name="T48" fmla="*/ 16 w 52"/>
                <a:gd name="T49" fmla="*/ 10 h 22"/>
                <a:gd name="T50" fmla="*/ 0 w 52"/>
                <a:gd name="T51" fmla="*/ 16 h 22"/>
                <a:gd name="T52" fmla="*/ 0 w 52"/>
                <a:gd name="T53" fmla="*/ 16 h 22"/>
                <a:gd name="T54" fmla="*/ 0 w 52"/>
                <a:gd name="T55" fmla="*/ 20 h 22"/>
                <a:gd name="T56" fmla="*/ 2 w 52"/>
                <a:gd name="T57" fmla="*/ 22 h 22"/>
                <a:gd name="T58" fmla="*/ 2 w 52"/>
                <a:gd name="T59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2" h="22">
                  <a:moveTo>
                    <a:pt x="2" y="22"/>
                  </a:moveTo>
                  <a:lnTo>
                    <a:pt x="2" y="22"/>
                  </a:lnTo>
                  <a:lnTo>
                    <a:pt x="6" y="20"/>
                  </a:lnTo>
                  <a:lnTo>
                    <a:pt x="8" y="18"/>
                  </a:lnTo>
                  <a:lnTo>
                    <a:pt x="12" y="16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6" y="12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38" y="6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2"/>
                  </a:lnTo>
                  <a:lnTo>
                    <a:pt x="52" y="2"/>
                  </a:lnTo>
                  <a:lnTo>
                    <a:pt x="44" y="0"/>
                  </a:lnTo>
                  <a:lnTo>
                    <a:pt x="36" y="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6" y="4"/>
                  </a:lnTo>
                  <a:lnTo>
                    <a:pt x="14" y="6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2" y="22"/>
                  </a:lnTo>
                  <a:lnTo>
                    <a:pt x="2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2" name="Freeform 299"/>
            <p:cNvSpPr>
              <a:spLocks/>
            </p:cNvSpPr>
            <p:nvPr/>
          </p:nvSpPr>
          <p:spPr bwMode="auto">
            <a:xfrm>
              <a:off x="2763" y="1971"/>
              <a:ext cx="22" cy="18"/>
            </a:xfrm>
            <a:custGeom>
              <a:avLst/>
              <a:gdLst>
                <a:gd name="T0" fmla="*/ 2 w 22"/>
                <a:gd name="T1" fmla="*/ 8 h 18"/>
                <a:gd name="T2" fmla="*/ 4 w 22"/>
                <a:gd name="T3" fmla="*/ 8 h 18"/>
                <a:gd name="T4" fmla="*/ 4 w 22"/>
                <a:gd name="T5" fmla="*/ 8 h 18"/>
                <a:gd name="T6" fmla="*/ 2 w 22"/>
                <a:gd name="T7" fmla="*/ 12 h 18"/>
                <a:gd name="T8" fmla="*/ 0 w 22"/>
                <a:gd name="T9" fmla="*/ 12 h 18"/>
                <a:gd name="T10" fmla="*/ 0 w 22"/>
                <a:gd name="T11" fmla="*/ 14 h 18"/>
                <a:gd name="T12" fmla="*/ 0 w 22"/>
                <a:gd name="T13" fmla="*/ 14 h 18"/>
                <a:gd name="T14" fmla="*/ 10 w 22"/>
                <a:gd name="T15" fmla="*/ 18 h 18"/>
                <a:gd name="T16" fmla="*/ 20 w 22"/>
                <a:gd name="T17" fmla="*/ 18 h 18"/>
                <a:gd name="T18" fmla="*/ 20 w 22"/>
                <a:gd name="T19" fmla="*/ 18 h 18"/>
                <a:gd name="T20" fmla="*/ 22 w 22"/>
                <a:gd name="T21" fmla="*/ 16 h 18"/>
                <a:gd name="T22" fmla="*/ 20 w 22"/>
                <a:gd name="T23" fmla="*/ 16 h 18"/>
                <a:gd name="T24" fmla="*/ 16 w 22"/>
                <a:gd name="T25" fmla="*/ 14 h 18"/>
                <a:gd name="T26" fmla="*/ 16 w 22"/>
                <a:gd name="T27" fmla="*/ 14 h 18"/>
                <a:gd name="T28" fmla="*/ 12 w 22"/>
                <a:gd name="T29" fmla="*/ 14 h 18"/>
                <a:gd name="T30" fmla="*/ 8 w 22"/>
                <a:gd name="T31" fmla="*/ 12 h 18"/>
                <a:gd name="T32" fmla="*/ 8 w 22"/>
                <a:gd name="T33" fmla="*/ 12 h 18"/>
                <a:gd name="T34" fmla="*/ 10 w 22"/>
                <a:gd name="T35" fmla="*/ 10 h 18"/>
                <a:gd name="T36" fmla="*/ 12 w 22"/>
                <a:gd name="T37" fmla="*/ 6 h 18"/>
                <a:gd name="T38" fmla="*/ 12 w 22"/>
                <a:gd name="T39" fmla="*/ 6 h 18"/>
                <a:gd name="T40" fmla="*/ 10 w 22"/>
                <a:gd name="T41" fmla="*/ 4 h 18"/>
                <a:gd name="T42" fmla="*/ 8 w 22"/>
                <a:gd name="T43" fmla="*/ 4 h 18"/>
                <a:gd name="T44" fmla="*/ 6 w 22"/>
                <a:gd name="T45" fmla="*/ 4 h 18"/>
                <a:gd name="T46" fmla="*/ 6 w 22"/>
                <a:gd name="T47" fmla="*/ 0 h 18"/>
                <a:gd name="T48" fmla="*/ 6 w 22"/>
                <a:gd name="T49" fmla="*/ 0 h 18"/>
                <a:gd name="T50" fmla="*/ 2 w 22"/>
                <a:gd name="T51" fmla="*/ 0 h 18"/>
                <a:gd name="T52" fmla="*/ 0 w 22"/>
                <a:gd name="T53" fmla="*/ 2 h 18"/>
                <a:gd name="T54" fmla="*/ 0 w 22"/>
                <a:gd name="T55" fmla="*/ 2 h 18"/>
                <a:gd name="T56" fmla="*/ 0 w 22"/>
                <a:gd name="T57" fmla="*/ 4 h 18"/>
                <a:gd name="T58" fmla="*/ 2 w 22"/>
                <a:gd name="T59" fmla="*/ 8 h 18"/>
                <a:gd name="T60" fmla="*/ 2 w 22"/>
                <a:gd name="T61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2" h="18">
                  <a:moveTo>
                    <a:pt x="2" y="8"/>
                  </a:moveTo>
                  <a:lnTo>
                    <a:pt x="4" y="8"/>
                  </a:lnTo>
                  <a:lnTo>
                    <a:pt x="4" y="8"/>
                  </a:lnTo>
                  <a:lnTo>
                    <a:pt x="2" y="12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2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10" y="10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0" y="4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3" name="Freeform 300"/>
            <p:cNvSpPr>
              <a:spLocks/>
            </p:cNvSpPr>
            <p:nvPr/>
          </p:nvSpPr>
          <p:spPr bwMode="auto">
            <a:xfrm>
              <a:off x="2785" y="1997"/>
              <a:ext cx="50" cy="8"/>
            </a:xfrm>
            <a:custGeom>
              <a:avLst/>
              <a:gdLst>
                <a:gd name="T0" fmla="*/ 0 w 50"/>
                <a:gd name="T1" fmla="*/ 4 h 8"/>
                <a:gd name="T2" fmla="*/ 0 w 50"/>
                <a:gd name="T3" fmla="*/ 4 h 8"/>
                <a:gd name="T4" fmla="*/ 8 w 50"/>
                <a:gd name="T5" fmla="*/ 8 h 8"/>
                <a:gd name="T6" fmla="*/ 16 w 50"/>
                <a:gd name="T7" fmla="*/ 8 h 8"/>
                <a:gd name="T8" fmla="*/ 24 w 50"/>
                <a:gd name="T9" fmla="*/ 8 h 8"/>
                <a:gd name="T10" fmla="*/ 32 w 50"/>
                <a:gd name="T11" fmla="*/ 6 h 8"/>
                <a:gd name="T12" fmla="*/ 32 w 50"/>
                <a:gd name="T13" fmla="*/ 6 h 8"/>
                <a:gd name="T14" fmla="*/ 36 w 50"/>
                <a:gd name="T15" fmla="*/ 8 h 8"/>
                <a:gd name="T16" fmla="*/ 40 w 50"/>
                <a:gd name="T17" fmla="*/ 8 h 8"/>
                <a:gd name="T18" fmla="*/ 48 w 50"/>
                <a:gd name="T19" fmla="*/ 6 h 8"/>
                <a:gd name="T20" fmla="*/ 48 w 50"/>
                <a:gd name="T21" fmla="*/ 6 h 8"/>
                <a:gd name="T22" fmla="*/ 50 w 50"/>
                <a:gd name="T23" fmla="*/ 4 h 8"/>
                <a:gd name="T24" fmla="*/ 48 w 50"/>
                <a:gd name="T25" fmla="*/ 2 h 8"/>
                <a:gd name="T26" fmla="*/ 48 w 50"/>
                <a:gd name="T27" fmla="*/ 2 h 8"/>
                <a:gd name="T28" fmla="*/ 40 w 50"/>
                <a:gd name="T29" fmla="*/ 4 h 8"/>
                <a:gd name="T30" fmla="*/ 36 w 50"/>
                <a:gd name="T31" fmla="*/ 4 h 8"/>
                <a:gd name="T32" fmla="*/ 32 w 50"/>
                <a:gd name="T33" fmla="*/ 2 h 8"/>
                <a:gd name="T34" fmla="*/ 32 w 50"/>
                <a:gd name="T35" fmla="*/ 2 h 8"/>
                <a:gd name="T36" fmla="*/ 26 w 50"/>
                <a:gd name="T37" fmla="*/ 4 h 8"/>
                <a:gd name="T38" fmla="*/ 20 w 50"/>
                <a:gd name="T39" fmla="*/ 4 h 8"/>
                <a:gd name="T40" fmla="*/ 8 w 50"/>
                <a:gd name="T41" fmla="*/ 2 h 8"/>
                <a:gd name="T42" fmla="*/ 8 w 50"/>
                <a:gd name="T43" fmla="*/ 2 h 8"/>
                <a:gd name="T44" fmla="*/ 4 w 50"/>
                <a:gd name="T45" fmla="*/ 0 h 8"/>
                <a:gd name="T46" fmla="*/ 2 w 50"/>
                <a:gd name="T47" fmla="*/ 0 h 8"/>
                <a:gd name="T48" fmla="*/ 0 w 50"/>
                <a:gd name="T49" fmla="*/ 0 h 8"/>
                <a:gd name="T50" fmla="*/ 0 w 50"/>
                <a:gd name="T51" fmla="*/ 4 h 8"/>
                <a:gd name="T52" fmla="*/ 0 w 50"/>
                <a:gd name="T5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8">
                  <a:moveTo>
                    <a:pt x="0" y="4"/>
                  </a:moveTo>
                  <a:lnTo>
                    <a:pt x="0" y="4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6" y="8"/>
                  </a:lnTo>
                  <a:lnTo>
                    <a:pt x="40" y="8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50" y="4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0" y="4"/>
                  </a:lnTo>
                  <a:lnTo>
                    <a:pt x="36" y="4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26" y="4"/>
                  </a:lnTo>
                  <a:lnTo>
                    <a:pt x="20" y="4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4" name="Freeform 301"/>
            <p:cNvSpPr>
              <a:spLocks/>
            </p:cNvSpPr>
            <p:nvPr/>
          </p:nvSpPr>
          <p:spPr bwMode="auto">
            <a:xfrm>
              <a:off x="2849" y="1993"/>
              <a:ext cx="60" cy="36"/>
            </a:xfrm>
            <a:custGeom>
              <a:avLst/>
              <a:gdLst>
                <a:gd name="T0" fmla="*/ 0 w 60"/>
                <a:gd name="T1" fmla="*/ 4 h 36"/>
                <a:gd name="T2" fmla="*/ 0 w 60"/>
                <a:gd name="T3" fmla="*/ 4 h 36"/>
                <a:gd name="T4" fmla="*/ 2 w 60"/>
                <a:gd name="T5" fmla="*/ 6 h 36"/>
                <a:gd name="T6" fmla="*/ 4 w 60"/>
                <a:gd name="T7" fmla="*/ 6 h 36"/>
                <a:gd name="T8" fmla="*/ 10 w 60"/>
                <a:gd name="T9" fmla="*/ 6 h 36"/>
                <a:gd name="T10" fmla="*/ 14 w 60"/>
                <a:gd name="T11" fmla="*/ 6 h 36"/>
                <a:gd name="T12" fmla="*/ 14 w 60"/>
                <a:gd name="T13" fmla="*/ 8 h 36"/>
                <a:gd name="T14" fmla="*/ 14 w 60"/>
                <a:gd name="T15" fmla="*/ 12 h 36"/>
                <a:gd name="T16" fmla="*/ 14 w 60"/>
                <a:gd name="T17" fmla="*/ 12 h 36"/>
                <a:gd name="T18" fmla="*/ 16 w 60"/>
                <a:gd name="T19" fmla="*/ 14 h 36"/>
                <a:gd name="T20" fmla="*/ 18 w 60"/>
                <a:gd name="T21" fmla="*/ 16 h 36"/>
                <a:gd name="T22" fmla="*/ 24 w 60"/>
                <a:gd name="T23" fmla="*/ 16 h 36"/>
                <a:gd name="T24" fmla="*/ 26 w 60"/>
                <a:gd name="T25" fmla="*/ 14 h 36"/>
                <a:gd name="T26" fmla="*/ 26 w 60"/>
                <a:gd name="T27" fmla="*/ 14 h 36"/>
                <a:gd name="T28" fmla="*/ 28 w 60"/>
                <a:gd name="T29" fmla="*/ 20 h 36"/>
                <a:gd name="T30" fmla="*/ 30 w 60"/>
                <a:gd name="T31" fmla="*/ 22 h 36"/>
                <a:gd name="T32" fmla="*/ 34 w 60"/>
                <a:gd name="T33" fmla="*/ 24 h 36"/>
                <a:gd name="T34" fmla="*/ 34 w 60"/>
                <a:gd name="T35" fmla="*/ 24 h 36"/>
                <a:gd name="T36" fmla="*/ 38 w 60"/>
                <a:gd name="T37" fmla="*/ 24 h 36"/>
                <a:gd name="T38" fmla="*/ 40 w 60"/>
                <a:gd name="T39" fmla="*/ 22 h 36"/>
                <a:gd name="T40" fmla="*/ 44 w 60"/>
                <a:gd name="T41" fmla="*/ 22 h 36"/>
                <a:gd name="T42" fmla="*/ 46 w 60"/>
                <a:gd name="T43" fmla="*/ 24 h 36"/>
                <a:gd name="T44" fmla="*/ 46 w 60"/>
                <a:gd name="T45" fmla="*/ 24 h 36"/>
                <a:gd name="T46" fmla="*/ 44 w 60"/>
                <a:gd name="T47" fmla="*/ 30 h 36"/>
                <a:gd name="T48" fmla="*/ 44 w 60"/>
                <a:gd name="T49" fmla="*/ 36 h 36"/>
                <a:gd name="T50" fmla="*/ 44 w 60"/>
                <a:gd name="T51" fmla="*/ 36 h 36"/>
                <a:gd name="T52" fmla="*/ 48 w 60"/>
                <a:gd name="T53" fmla="*/ 36 h 36"/>
                <a:gd name="T54" fmla="*/ 52 w 60"/>
                <a:gd name="T55" fmla="*/ 32 h 36"/>
                <a:gd name="T56" fmla="*/ 56 w 60"/>
                <a:gd name="T57" fmla="*/ 30 h 36"/>
                <a:gd name="T58" fmla="*/ 60 w 60"/>
                <a:gd name="T59" fmla="*/ 28 h 36"/>
                <a:gd name="T60" fmla="*/ 60 w 60"/>
                <a:gd name="T61" fmla="*/ 28 h 36"/>
                <a:gd name="T62" fmla="*/ 60 w 60"/>
                <a:gd name="T63" fmla="*/ 26 h 36"/>
                <a:gd name="T64" fmla="*/ 58 w 60"/>
                <a:gd name="T65" fmla="*/ 24 h 36"/>
                <a:gd name="T66" fmla="*/ 58 w 60"/>
                <a:gd name="T67" fmla="*/ 24 h 36"/>
                <a:gd name="T68" fmla="*/ 50 w 60"/>
                <a:gd name="T69" fmla="*/ 30 h 36"/>
                <a:gd name="T70" fmla="*/ 50 w 60"/>
                <a:gd name="T71" fmla="*/ 30 h 36"/>
                <a:gd name="T72" fmla="*/ 50 w 60"/>
                <a:gd name="T73" fmla="*/ 22 h 36"/>
                <a:gd name="T74" fmla="*/ 48 w 60"/>
                <a:gd name="T75" fmla="*/ 16 h 36"/>
                <a:gd name="T76" fmla="*/ 48 w 60"/>
                <a:gd name="T77" fmla="*/ 16 h 36"/>
                <a:gd name="T78" fmla="*/ 40 w 60"/>
                <a:gd name="T79" fmla="*/ 18 h 36"/>
                <a:gd name="T80" fmla="*/ 36 w 60"/>
                <a:gd name="T81" fmla="*/ 18 h 36"/>
                <a:gd name="T82" fmla="*/ 32 w 60"/>
                <a:gd name="T83" fmla="*/ 18 h 36"/>
                <a:gd name="T84" fmla="*/ 32 w 60"/>
                <a:gd name="T85" fmla="*/ 18 h 36"/>
                <a:gd name="T86" fmla="*/ 32 w 60"/>
                <a:gd name="T87" fmla="*/ 14 h 36"/>
                <a:gd name="T88" fmla="*/ 32 w 60"/>
                <a:gd name="T89" fmla="*/ 12 h 36"/>
                <a:gd name="T90" fmla="*/ 30 w 60"/>
                <a:gd name="T91" fmla="*/ 10 h 36"/>
                <a:gd name="T92" fmla="*/ 28 w 60"/>
                <a:gd name="T93" fmla="*/ 8 h 36"/>
                <a:gd name="T94" fmla="*/ 28 w 60"/>
                <a:gd name="T95" fmla="*/ 8 h 36"/>
                <a:gd name="T96" fmla="*/ 24 w 60"/>
                <a:gd name="T97" fmla="*/ 10 h 36"/>
                <a:gd name="T98" fmla="*/ 22 w 60"/>
                <a:gd name="T99" fmla="*/ 10 h 36"/>
                <a:gd name="T100" fmla="*/ 20 w 60"/>
                <a:gd name="T101" fmla="*/ 10 h 36"/>
                <a:gd name="T102" fmla="*/ 20 w 60"/>
                <a:gd name="T103" fmla="*/ 10 h 36"/>
                <a:gd name="T104" fmla="*/ 18 w 60"/>
                <a:gd name="T105" fmla="*/ 2 h 36"/>
                <a:gd name="T106" fmla="*/ 16 w 60"/>
                <a:gd name="T107" fmla="*/ 0 h 36"/>
                <a:gd name="T108" fmla="*/ 12 w 60"/>
                <a:gd name="T109" fmla="*/ 0 h 36"/>
                <a:gd name="T110" fmla="*/ 12 w 60"/>
                <a:gd name="T111" fmla="*/ 0 h 36"/>
                <a:gd name="T112" fmla="*/ 8 w 60"/>
                <a:gd name="T113" fmla="*/ 2 h 36"/>
                <a:gd name="T114" fmla="*/ 4 w 60"/>
                <a:gd name="T115" fmla="*/ 0 h 36"/>
                <a:gd name="T116" fmla="*/ 0 w 60"/>
                <a:gd name="T117" fmla="*/ 2 h 36"/>
                <a:gd name="T118" fmla="*/ 0 w 60"/>
                <a:gd name="T119" fmla="*/ 4 h 36"/>
                <a:gd name="T120" fmla="*/ 0 w 60"/>
                <a:gd name="T121" fmla="*/ 4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0" h="3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4" y="6"/>
                  </a:lnTo>
                  <a:lnTo>
                    <a:pt x="10" y="6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6" y="14"/>
                  </a:lnTo>
                  <a:lnTo>
                    <a:pt x="18" y="16"/>
                  </a:lnTo>
                  <a:lnTo>
                    <a:pt x="24" y="16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8" y="24"/>
                  </a:lnTo>
                  <a:lnTo>
                    <a:pt x="40" y="22"/>
                  </a:lnTo>
                  <a:lnTo>
                    <a:pt x="44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4" y="30"/>
                  </a:lnTo>
                  <a:lnTo>
                    <a:pt x="44" y="36"/>
                  </a:lnTo>
                  <a:lnTo>
                    <a:pt x="44" y="36"/>
                  </a:lnTo>
                  <a:lnTo>
                    <a:pt x="48" y="36"/>
                  </a:lnTo>
                  <a:lnTo>
                    <a:pt x="52" y="32"/>
                  </a:lnTo>
                  <a:lnTo>
                    <a:pt x="56" y="30"/>
                  </a:lnTo>
                  <a:lnTo>
                    <a:pt x="60" y="28"/>
                  </a:lnTo>
                  <a:lnTo>
                    <a:pt x="60" y="28"/>
                  </a:lnTo>
                  <a:lnTo>
                    <a:pt x="60" y="26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22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0" y="18"/>
                  </a:lnTo>
                  <a:lnTo>
                    <a:pt x="36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2" y="14"/>
                  </a:lnTo>
                  <a:lnTo>
                    <a:pt x="32" y="12"/>
                  </a:lnTo>
                  <a:lnTo>
                    <a:pt x="30" y="10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4" y="10"/>
                  </a:lnTo>
                  <a:lnTo>
                    <a:pt x="22" y="1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8" y="2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5" name="Freeform 302"/>
            <p:cNvSpPr>
              <a:spLocks/>
            </p:cNvSpPr>
            <p:nvPr/>
          </p:nvSpPr>
          <p:spPr bwMode="auto">
            <a:xfrm>
              <a:off x="2955" y="1933"/>
              <a:ext cx="60" cy="36"/>
            </a:xfrm>
            <a:custGeom>
              <a:avLst/>
              <a:gdLst>
                <a:gd name="T0" fmla="*/ 6 w 60"/>
                <a:gd name="T1" fmla="*/ 36 h 36"/>
                <a:gd name="T2" fmla="*/ 6 w 60"/>
                <a:gd name="T3" fmla="*/ 36 h 36"/>
                <a:gd name="T4" fmla="*/ 10 w 60"/>
                <a:gd name="T5" fmla="*/ 32 h 36"/>
                <a:gd name="T6" fmla="*/ 14 w 60"/>
                <a:gd name="T7" fmla="*/ 28 h 36"/>
                <a:gd name="T8" fmla="*/ 24 w 60"/>
                <a:gd name="T9" fmla="*/ 26 h 36"/>
                <a:gd name="T10" fmla="*/ 24 w 60"/>
                <a:gd name="T11" fmla="*/ 26 h 36"/>
                <a:gd name="T12" fmla="*/ 26 w 60"/>
                <a:gd name="T13" fmla="*/ 24 h 36"/>
                <a:gd name="T14" fmla="*/ 26 w 60"/>
                <a:gd name="T15" fmla="*/ 20 h 36"/>
                <a:gd name="T16" fmla="*/ 26 w 60"/>
                <a:gd name="T17" fmla="*/ 18 h 36"/>
                <a:gd name="T18" fmla="*/ 26 w 60"/>
                <a:gd name="T19" fmla="*/ 18 h 36"/>
                <a:gd name="T20" fmla="*/ 30 w 60"/>
                <a:gd name="T21" fmla="*/ 20 h 36"/>
                <a:gd name="T22" fmla="*/ 34 w 60"/>
                <a:gd name="T23" fmla="*/ 22 h 36"/>
                <a:gd name="T24" fmla="*/ 38 w 60"/>
                <a:gd name="T25" fmla="*/ 22 h 36"/>
                <a:gd name="T26" fmla="*/ 44 w 60"/>
                <a:gd name="T27" fmla="*/ 24 h 36"/>
                <a:gd name="T28" fmla="*/ 44 w 60"/>
                <a:gd name="T29" fmla="*/ 24 h 36"/>
                <a:gd name="T30" fmla="*/ 44 w 60"/>
                <a:gd name="T31" fmla="*/ 20 h 36"/>
                <a:gd name="T32" fmla="*/ 42 w 60"/>
                <a:gd name="T33" fmla="*/ 16 h 36"/>
                <a:gd name="T34" fmla="*/ 38 w 60"/>
                <a:gd name="T35" fmla="*/ 8 h 36"/>
                <a:gd name="T36" fmla="*/ 38 w 60"/>
                <a:gd name="T37" fmla="*/ 8 h 36"/>
                <a:gd name="T38" fmla="*/ 44 w 60"/>
                <a:gd name="T39" fmla="*/ 8 h 36"/>
                <a:gd name="T40" fmla="*/ 48 w 60"/>
                <a:gd name="T41" fmla="*/ 10 h 36"/>
                <a:gd name="T42" fmla="*/ 58 w 60"/>
                <a:gd name="T43" fmla="*/ 18 h 36"/>
                <a:gd name="T44" fmla="*/ 58 w 60"/>
                <a:gd name="T45" fmla="*/ 18 h 36"/>
                <a:gd name="T46" fmla="*/ 58 w 60"/>
                <a:gd name="T47" fmla="*/ 18 h 36"/>
                <a:gd name="T48" fmla="*/ 60 w 60"/>
                <a:gd name="T49" fmla="*/ 16 h 36"/>
                <a:gd name="T50" fmla="*/ 60 w 60"/>
                <a:gd name="T51" fmla="*/ 16 h 36"/>
                <a:gd name="T52" fmla="*/ 56 w 60"/>
                <a:gd name="T53" fmla="*/ 10 h 36"/>
                <a:gd name="T54" fmla="*/ 52 w 60"/>
                <a:gd name="T55" fmla="*/ 8 h 36"/>
                <a:gd name="T56" fmla="*/ 40 w 60"/>
                <a:gd name="T57" fmla="*/ 4 h 36"/>
                <a:gd name="T58" fmla="*/ 40 w 60"/>
                <a:gd name="T59" fmla="*/ 4 h 36"/>
                <a:gd name="T60" fmla="*/ 34 w 60"/>
                <a:gd name="T61" fmla="*/ 0 h 36"/>
                <a:gd name="T62" fmla="*/ 32 w 60"/>
                <a:gd name="T63" fmla="*/ 0 h 36"/>
                <a:gd name="T64" fmla="*/ 28 w 60"/>
                <a:gd name="T65" fmla="*/ 2 h 36"/>
                <a:gd name="T66" fmla="*/ 28 w 60"/>
                <a:gd name="T67" fmla="*/ 2 h 36"/>
                <a:gd name="T68" fmla="*/ 32 w 60"/>
                <a:gd name="T69" fmla="*/ 8 h 36"/>
                <a:gd name="T70" fmla="*/ 38 w 60"/>
                <a:gd name="T71" fmla="*/ 16 h 36"/>
                <a:gd name="T72" fmla="*/ 38 w 60"/>
                <a:gd name="T73" fmla="*/ 16 h 36"/>
                <a:gd name="T74" fmla="*/ 30 w 60"/>
                <a:gd name="T75" fmla="*/ 14 h 36"/>
                <a:gd name="T76" fmla="*/ 26 w 60"/>
                <a:gd name="T77" fmla="*/ 14 h 36"/>
                <a:gd name="T78" fmla="*/ 22 w 60"/>
                <a:gd name="T79" fmla="*/ 14 h 36"/>
                <a:gd name="T80" fmla="*/ 22 w 60"/>
                <a:gd name="T81" fmla="*/ 14 h 36"/>
                <a:gd name="T82" fmla="*/ 22 w 60"/>
                <a:gd name="T83" fmla="*/ 18 h 36"/>
                <a:gd name="T84" fmla="*/ 22 w 60"/>
                <a:gd name="T85" fmla="*/ 20 h 36"/>
                <a:gd name="T86" fmla="*/ 22 w 60"/>
                <a:gd name="T87" fmla="*/ 20 h 36"/>
                <a:gd name="T88" fmla="*/ 16 w 60"/>
                <a:gd name="T89" fmla="*/ 22 h 36"/>
                <a:gd name="T90" fmla="*/ 10 w 60"/>
                <a:gd name="T91" fmla="*/ 24 h 36"/>
                <a:gd name="T92" fmla="*/ 0 w 60"/>
                <a:gd name="T93" fmla="*/ 30 h 36"/>
                <a:gd name="T94" fmla="*/ 0 w 60"/>
                <a:gd name="T95" fmla="*/ 30 h 36"/>
                <a:gd name="T96" fmla="*/ 0 w 60"/>
                <a:gd name="T97" fmla="*/ 32 h 36"/>
                <a:gd name="T98" fmla="*/ 2 w 60"/>
                <a:gd name="T99" fmla="*/ 34 h 36"/>
                <a:gd name="T100" fmla="*/ 6 w 60"/>
                <a:gd name="T101" fmla="*/ 36 h 36"/>
                <a:gd name="T102" fmla="*/ 6 w 60"/>
                <a:gd name="T103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0" h="36">
                  <a:moveTo>
                    <a:pt x="6" y="36"/>
                  </a:moveTo>
                  <a:lnTo>
                    <a:pt x="6" y="36"/>
                  </a:lnTo>
                  <a:lnTo>
                    <a:pt x="10" y="32"/>
                  </a:lnTo>
                  <a:lnTo>
                    <a:pt x="1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6" y="24"/>
                  </a:lnTo>
                  <a:lnTo>
                    <a:pt x="26" y="20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30" y="20"/>
                  </a:lnTo>
                  <a:lnTo>
                    <a:pt x="34" y="22"/>
                  </a:lnTo>
                  <a:lnTo>
                    <a:pt x="38" y="22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44" y="20"/>
                  </a:lnTo>
                  <a:lnTo>
                    <a:pt x="42" y="16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4" y="8"/>
                  </a:lnTo>
                  <a:lnTo>
                    <a:pt x="48" y="10"/>
                  </a:lnTo>
                  <a:lnTo>
                    <a:pt x="58" y="18"/>
                  </a:lnTo>
                  <a:lnTo>
                    <a:pt x="58" y="18"/>
                  </a:lnTo>
                  <a:lnTo>
                    <a:pt x="58" y="18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56" y="10"/>
                  </a:lnTo>
                  <a:lnTo>
                    <a:pt x="52" y="8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2" y="8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0" y="14"/>
                  </a:lnTo>
                  <a:lnTo>
                    <a:pt x="26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16" y="22"/>
                  </a:lnTo>
                  <a:lnTo>
                    <a:pt x="10" y="2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32"/>
                  </a:lnTo>
                  <a:lnTo>
                    <a:pt x="2" y="34"/>
                  </a:lnTo>
                  <a:lnTo>
                    <a:pt x="6" y="36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6" name="Freeform 303"/>
            <p:cNvSpPr>
              <a:spLocks/>
            </p:cNvSpPr>
            <p:nvPr/>
          </p:nvSpPr>
          <p:spPr bwMode="auto">
            <a:xfrm>
              <a:off x="2935" y="1971"/>
              <a:ext cx="22" cy="18"/>
            </a:xfrm>
            <a:custGeom>
              <a:avLst/>
              <a:gdLst>
                <a:gd name="T0" fmla="*/ 2 w 22"/>
                <a:gd name="T1" fmla="*/ 18 h 18"/>
                <a:gd name="T2" fmla="*/ 2 w 22"/>
                <a:gd name="T3" fmla="*/ 18 h 18"/>
                <a:gd name="T4" fmla="*/ 6 w 22"/>
                <a:gd name="T5" fmla="*/ 16 h 18"/>
                <a:gd name="T6" fmla="*/ 10 w 22"/>
                <a:gd name="T7" fmla="*/ 14 h 18"/>
                <a:gd name="T8" fmla="*/ 16 w 22"/>
                <a:gd name="T9" fmla="*/ 10 h 18"/>
                <a:gd name="T10" fmla="*/ 20 w 22"/>
                <a:gd name="T11" fmla="*/ 8 h 18"/>
                <a:gd name="T12" fmla="*/ 20 w 22"/>
                <a:gd name="T13" fmla="*/ 8 h 18"/>
                <a:gd name="T14" fmla="*/ 22 w 22"/>
                <a:gd name="T15" fmla="*/ 8 h 18"/>
                <a:gd name="T16" fmla="*/ 22 w 22"/>
                <a:gd name="T17" fmla="*/ 4 h 18"/>
                <a:gd name="T18" fmla="*/ 22 w 22"/>
                <a:gd name="T19" fmla="*/ 4 h 18"/>
                <a:gd name="T20" fmla="*/ 20 w 22"/>
                <a:gd name="T21" fmla="*/ 0 h 18"/>
                <a:gd name="T22" fmla="*/ 20 w 22"/>
                <a:gd name="T23" fmla="*/ 0 h 18"/>
                <a:gd name="T24" fmla="*/ 2 w 22"/>
                <a:gd name="T25" fmla="*/ 14 h 18"/>
                <a:gd name="T26" fmla="*/ 2 w 22"/>
                <a:gd name="T27" fmla="*/ 14 h 18"/>
                <a:gd name="T28" fmla="*/ 0 w 22"/>
                <a:gd name="T29" fmla="*/ 16 h 18"/>
                <a:gd name="T30" fmla="*/ 2 w 22"/>
                <a:gd name="T31" fmla="*/ 18 h 18"/>
                <a:gd name="T32" fmla="*/ 2 w 22"/>
                <a:gd name="T3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2" h="18">
                  <a:moveTo>
                    <a:pt x="2" y="18"/>
                  </a:moveTo>
                  <a:lnTo>
                    <a:pt x="2" y="18"/>
                  </a:lnTo>
                  <a:lnTo>
                    <a:pt x="6" y="16"/>
                  </a:lnTo>
                  <a:lnTo>
                    <a:pt x="10" y="14"/>
                  </a:lnTo>
                  <a:lnTo>
                    <a:pt x="16" y="10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2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7" name="Freeform 304"/>
            <p:cNvSpPr>
              <a:spLocks/>
            </p:cNvSpPr>
            <p:nvPr/>
          </p:nvSpPr>
          <p:spPr bwMode="auto">
            <a:xfrm>
              <a:off x="2975" y="1973"/>
              <a:ext cx="32" cy="32"/>
            </a:xfrm>
            <a:custGeom>
              <a:avLst/>
              <a:gdLst>
                <a:gd name="T0" fmla="*/ 2 w 32"/>
                <a:gd name="T1" fmla="*/ 32 h 32"/>
                <a:gd name="T2" fmla="*/ 2 w 32"/>
                <a:gd name="T3" fmla="*/ 32 h 32"/>
                <a:gd name="T4" fmla="*/ 4 w 32"/>
                <a:gd name="T5" fmla="*/ 32 h 32"/>
                <a:gd name="T6" fmla="*/ 6 w 32"/>
                <a:gd name="T7" fmla="*/ 32 h 32"/>
                <a:gd name="T8" fmla="*/ 6 w 32"/>
                <a:gd name="T9" fmla="*/ 32 h 32"/>
                <a:gd name="T10" fmla="*/ 6 w 32"/>
                <a:gd name="T11" fmla="*/ 28 h 32"/>
                <a:gd name="T12" fmla="*/ 8 w 32"/>
                <a:gd name="T13" fmla="*/ 24 h 32"/>
                <a:gd name="T14" fmla="*/ 14 w 32"/>
                <a:gd name="T15" fmla="*/ 20 h 32"/>
                <a:gd name="T16" fmla="*/ 14 w 32"/>
                <a:gd name="T17" fmla="*/ 20 h 32"/>
                <a:gd name="T18" fmla="*/ 14 w 32"/>
                <a:gd name="T19" fmla="*/ 18 h 32"/>
                <a:gd name="T20" fmla="*/ 16 w 32"/>
                <a:gd name="T21" fmla="*/ 16 h 32"/>
                <a:gd name="T22" fmla="*/ 20 w 32"/>
                <a:gd name="T23" fmla="*/ 16 h 32"/>
                <a:gd name="T24" fmla="*/ 26 w 32"/>
                <a:gd name="T25" fmla="*/ 18 h 32"/>
                <a:gd name="T26" fmla="*/ 26 w 32"/>
                <a:gd name="T27" fmla="*/ 16 h 32"/>
                <a:gd name="T28" fmla="*/ 28 w 32"/>
                <a:gd name="T29" fmla="*/ 14 h 32"/>
                <a:gd name="T30" fmla="*/ 22 w 32"/>
                <a:gd name="T31" fmla="*/ 6 h 32"/>
                <a:gd name="T32" fmla="*/ 22 w 32"/>
                <a:gd name="T33" fmla="*/ 6 h 32"/>
                <a:gd name="T34" fmla="*/ 24 w 32"/>
                <a:gd name="T35" fmla="*/ 4 h 32"/>
                <a:gd name="T36" fmla="*/ 28 w 32"/>
                <a:gd name="T37" fmla="*/ 4 h 32"/>
                <a:gd name="T38" fmla="*/ 30 w 32"/>
                <a:gd name="T39" fmla="*/ 4 h 32"/>
                <a:gd name="T40" fmla="*/ 32 w 32"/>
                <a:gd name="T41" fmla="*/ 0 h 32"/>
                <a:gd name="T42" fmla="*/ 32 w 32"/>
                <a:gd name="T43" fmla="*/ 0 h 32"/>
                <a:gd name="T44" fmla="*/ 28 w 32"/>
                <a:gd name="T45" fmla="*/ 0 h 32"/>
                <a:gd name="T46" fmla="*/ 24 w 32"/>
                <a:gd name="T47" fmla="*/ 0 h 32"/>
                <a:gd name="T48" fmla="*/ 18 w 32"/>
                <a:gd name="T49" fmla="*/ 2 h 32"/>
                <a:gd name="T50" fmla="*/ 18 w 32"/>
                <a:gd name="T51" fmla="*/ 2 h 32"/>
                <a:gd name="T52" fmla="*/ 18 w 32"/>
                <a:gd name="T53" fmla="*/ 8 h 32"/>
                <a:gd name="T54" fmla="*/ 20 w 32"/>
                <a:gd name="T55" fmla="*/ 10 h 32"/>
                <a:gd name="T56" fmla="*/ 20 w 32"/>
                <a:gd name="T57" fmla="*/ 10 h 32"/>
                <a:gd name="T58" fmla="*/ 14 w 32"/>
                <a:gd name="T59" fmla="*/ 12 h 32"/>
                <a:gd name="T60" fmla="*/ 12 w 32"/>
                <a:gd name="T61" fmla="*/ 12 h 32"/>
                <a:gd name="T62" fmla="*/ 10 w 32"/>
                <a:gd name="T63" fmla="*/ 14 h 32"/>
                <a:gd name="T64" fmla="*/ 10 w 32"/>
                <a:gd name="T65" fmla="*/ 14 h 32"/>
                <a:gd name="T66" fmla="*/ 8 w 32"/>
                <a:gd name="T67" fmla="*/ 18 h 32"/>
                <a:gd name="T68" fmla="*/ 6 w 32"/>
                <a:gd name="T69" fmla="*/ 20 h 32"/>
                <a:gd name="T70" fmla="*/ 2 w 32"/>
                <a:gd name="T71" fmla="*/ 24 h 32"/>
                <a:gd name="T72" fmla="*/ 0 w 32"/>
                <a:gd name="T73" fmla="*/ 28 h 32"/>
                <a:gd name="T74" fmla="*/ 0 w 32"/>
                <a:gd name="T75" fmla="*/ 30 h 32"/>
                <a:gd name="T76" fmla="*/ 2 w 32"/>
                <a:gd name="T77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" h="32">
                  <a:moveTo>
                    <a:pt x="2" y="32"/>
                  </a:moveTo>
                  <a:lnTo>
                    <a:pt x="2" y="32"/>
                  </a:lnTo>
                  <a:lnTo>
                    <a:pt x="4" y="32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6" y="28"/>
                  </a:lnTo>
                  <a:lnTo>
                    <a:pt x="8" y="24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14" y="18"/>
                  </a:lnTo>
                  <a:lnTo>
                    <a:pt x="16" y="16"/>
                  </a:lnTo>
                  <a:lnTo>
                    <a:pt x="20" y="16"/>
                  </a:lnTo>
                  <a:lnTo>
                    <a:pt x="26" y="18"/>
                  </a:lnTo>
                  <a:lnTo>
                    <a:pt x="26" y="16"/>
                  </a:lnTo>
                  <a:lnTo>
                    <a:pt x="28" y="14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4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0"/>
                  </a:lnTo>
                  <a:lnTo>
                    <a:pt x="24" y="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8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4" y="12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8" y="18"/>
                  </a:lnTo>
                  <a:lnTo>
                    <a:pt x="6" y="20"/>
                  </a:lnTo>
                  <a:lnTo>
                    <a:pt x="2" y="24"/>
                  </a:lnTo>
                  <a:lnTo>
                    <a:pt x="0" y="28"/>
                  </a:lnTo>
                  <a:lnTo>
                    <a:pt x="0" y="30"/>
                  </a:lnTo>
                  <a:lnTo>
                    <a:pt x="2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8" name="Freeform 305"/>
            <p:cNvSpPr>
              <a:spLocks/>
            </p:cNvSpPr>
            <p:nvPr/>
          </p:nvSpPr>
          <p:spPr bwMode="auto">
            <a:xfrm>
              <a:off x="2993" y="2001"/>
              <a:ext cx="18" cy="18"/>
            </a:xfrm>
            <a:custGeom>
              <a:avLst/>
              <a:gdLst>
                <a:gd name="T0" fmla="*/ 4 w 18"/>
                <a:gd name="T1" fmla="*/ 18 h 18"/>
                <a:gd name="T2" fmla="*/ 4 w 18"/>
                <a:gd name="T3" fmla="*/ 18 h 18"/>
                <a:gd name="T4" fmla="*/ 6 w 18"/>
                <a:gd name="T5" fmla="*/ 16 h 18"/>
                <a:gd name="T6" fmla="*/ 6 w 18"/>
                <a:gd name="T7" fmla="*/ 14 h 18"/>
                <a:gd name="T8" fmla="*/ 8 w 18"/>
                <a:gd name="T9" fmla="*/ 8 h 18"/>
                <a:gd name="T10" fmla="*/ 8 w 18"/>
                <a:gd name="T11" fmla="*/ 8 h 18"/>
                <a:gd name="T12" fmla="*/ 10 w 18"/>
                <a:gd name="T13" fmla="*/ 6 h 18"/>
                <a:gd name="T14" fmla="*/ 14 w 18"/>
                <a:gd name="T15" fmla="*/ 6 h 18"/>
                <a:gd name="T16" fmla="*/ 18 w 18"/>
                <a:gd name="T17" fmla="*/ 4 h 18"/>
                <a:gd name="T18" fmla="*/ 18 w 18"/>
                <a:gd name="T19" fmla="*/ 0 h 18"/>
                <a:gd name="T20" fmla="*/ 18 w 18"/>
                <a:gd name="T21" fmla="*/ 0 h 18"/>
                <a:gd name="T22" fmla="*/ 8 w 18"/>
                <a:gd name="T23" fmla="*/ 4 h 18"/>
                <a:gd name="T24" fmla="*/ 4 w 18"/>
                <a:gd name="T25" fmla="*/ 6 h 18"/>
                <a:gd name="T26" fmla="*/ 0 w 18"/>
                <a:gd name="T27" fmla="*/ 10 h 18"/>
                <a:gd name="T28" fmla="*/ 0 w 18"/>
                <a:gd name="T29" fmla="*/ 10 h 18"/>
                <a:gd name="T30" fmla="*/ 0 w 18"/>
                <a:gd name="T31" fmla="*/ 16 h 18"/>
                <a:gd name="T32" fmla="*/ 2 w 18"/>
                <a:gd name="T33" fmla="*/ 18 h 18"/>
                <a:gd name="T34" fmla="*/ 4 w 18"/>
                <a:gd name="T35" fmla="*/ 18 h 18"/>
                <a:gd name="T36" fmla="*/ 4 w 18"/>
                <a:gd name="T37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8">
                  <a:moveTo>
                    <a:pt x="4" y="18"/>
                  </a:moveTo>
                  <a:lnTo>
                    <a:pt x="4" y="18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4" y="6"/>
                  </a:lnTo>
                  <a:lnTo>
                    <a:pt x="18" y="4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8" y="4"/>
                  </a:lnTo>
                  <a:lnTo>
                    <a:pt x="4" y="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4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9" name="Freeform 306"/>
            <p:cNvSpPr>
              <a:spLocks/>
            </p:cNvSpPr>
            <p:nvPr/>
          </p:nvSpPr>
          <p:spPr bwMode="auto">
            <a:xfrm>
              <a:off x="2987" y="2027"/>
              <a:ext cx="16" cy="40"/>
            </a:xfrm>
            <a:custGeom>
              <a:avLst/>
              <a:gdLst>
                <a:gd name="T0" fmla="*/ 4 w 16"/>
                <a:gd name="T1" fmla="*/ 26 h 40"/>
                <a:gd name="T2" fmla="*/ 4 w 16"/>
                <a:gd name="T3" fmla="*/ 26 h 40"/>
                <a:gd name="T4" fmla="*/ 4 w 16"/>
                <a:gd name="T5" fmla="*/ 32 h 40"/>
                <a:gd name="T6" fmla="*/ 6 w 16"/>
                <a:gd name="T7" fmla="*/ 38 h 40"/>
                <a:gd name="T8" fmla="*/ 6 w 16"/>
                <a:gd name="T9" fmla="*/ 38 h 40"/>
                <a:gd name="T10" fmla="*/ 10 w 16"/>
                <a:gd name="T11" fmla="*/ 40 h 40"/>
                <a:gd name="T12" fmla="*/ 14 w 16"/>
                <a:gd name="T13" fmla="*/ 40 h 40"/>
                <a:gd name="T14" fmla="*/ 16 w 16"/>
                <a:gd name="T15" fmla="*/ 40 h 40"/>
                <a:gd name="T16" fmla="*/ 16 w 16"/>
                <a:gd name="T17" fmla="*/ 38 h 40"/>
                <a:gd name="T18" fmla="*/ 16 w 16"/>
                <a:gd name="T19" fmla="*/ 38 h 40"/>
                <a:gd name="T20" fmla="*/ 10 w 16"/>
                <a:gd name="T21" fmla="*/ 34 h 40"/>
                <a:gd name="T22" fmla="*/ 8 w 16"/>
                <a:gd name="T23" fmla="*/ 32 h 40"/>
                <a:gd name="T24" fmla="*/ 8 w 16"/>
                <a:gd name="T25" fmla="*/ 30 h 40"/>
                <a:gd name="T26" fmla="*/ 8 w 16"/>
                <a:gd name="T27" fmla="*/ 30 h 40"/>
                <a:gd name="T28" fmla="*/ 10 w 16"/>
                <a:gd name="T29" fmla="*/ 26 h 40"/>
                <a:gd name="T30" fmla="*/ 10 w 16"/>
                <a:gd name="T31" fmla="*/ 24 h 40"/>
                <a:gd name="T32" fmla="*/ 10 w 16"/>
                <a:gd name="T33" fmla="*/ 22 h 40"/>
                <a:gd name="T34" fmla="*/ 6 w 16"/>
                <a:gd name="T35" fmla="*/ 20 h 40"/>
                <a:gd name="T36" fmla="*/ 6 w 16"/>
                <a:gd name="T37" fmla="*/ 20 h 40"/>
                <a:gd name="T38" fmla="*/ 6 w 16"/>
                <a:gd name="T39" fmla="*/ 16 h 40"/>
                <a:gd name="T40" fmla="*/ 6 w 16"/>
                <a:gd name="T41" fmla="*/ 14 h 40"/>
                <a:gd name="T42" fmla="*/ 8 w 16"/>
                <a:gd name="T43" fmla="*/ 8 h 40"/>
                <a:gd name="T44" fmla="*/ 8 w 16"/>
                <a:gd name="T45" fmla="*/ 8 h 40"/>
                <a:gd name="T46" fmla="*/ 10 w 16"/>
                <a:gd name="T47" fmla="*/ 6 h 40"/>
                <a:gd name="T48" fmla="*/ 10 w 16"/>
                <a:gd name="T49" fmla="*/ 2 h 40"/>
                <a:gd name="T50" fmla="*/ 10 w 16"/>
                <a:gd name="T51" fmla="*/ 2 h 40"/>
                <a:gd name="T52" fmla="*/ 8 w 16"/>
                <a:gd name="T53" fmla="*/ 0 h 40"/>
                <a:gd name="T54" fmla="*/ 4 w 16"/>
                <a:gd name="T55" fmla="*/ 2 h 40"/>
                <a:gd name="T56" fmla="*/ 4 w 16"/>
                <a:gd name="T57" fmla="*/ 2 h 40"/>
                <a:gd name="T58" fmla="*/ 0 w 16"/>
                <a:gd name="T59" fmla="*/ 14 h 40"/>
                <a:gd name="T60" fmla="*/ 2 w 16"/>
                <a:gd name="T61" fmla="*/ 20 h 40"/>
                <a:gd name="T62" fmla="*/ 4 w 16"/>
                <a:gd name="T63" fmla="*/ 26 h 40"/>
                <a:gd name="T64" fmla="*/ 4 w 16"/>
                <a:gd name="T65" fmla="*/ 2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" h="40">
                  <a:moveTo>
                    <a:pt x="4" y="26"/>
                  </a:moveTo>
                  <a:lnTo>
                    <a:pt x="4" y="26"/>
                  </a:lnTo>
                  <a:lnTo>
                    <a:pt x="4" y="32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10" y="40"/>
                  </a:lnTo>
                  <a:lnTo>
                    <a:pt x="14" y="40"/>
                  </a:lnTo>
                  <a:lnTo>
                    <a:pt x="16" y="40"/>
                  </a:lnTo>
                  <a:lnTo>
                    <a:pt x="16" y="38"/>
                  </a:lnTo>
                  <a:lnTo>
                    <a:pt x="16" y="38"/>
                  </a:lnTo>
                  <a:lnTo>
                    <a:pt x="10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26"/>
                  </a:lnTo>
                  <a:lnTo>
                    <a:pt x="10" y="24"/>
                  </a:lnTo>
                  <a:lnTo>
                    <a:pt x="10" y="22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8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0" y="14"/>
                  </a:lnTo>
                  <a:lnTo>
                    <a:pt x="2" y="20"/>
                  </a:lnTo>
                  <a:lnTo>
                    <a:pt x="4" y="26"/>
                  </a:lnTo>
                  <a:lnTo>
                    <a:pt x="4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0" name="Freeform 307"/>
            <p:cNvSpPr>
              <a:spLocks/>
            </p:cNvSpPr>
            <p:nvPr/>
          </p:nvSpPr>
          <p:spPr bwMode="auto">
            <a:xfrm>
              <a:off x="2661" y="2239"/>
              <a:ext cx="32" cy="14"/>
            </a:xfrm>
            <a:custGeom>
              <a:avLst/>
              <a:gdLst>
                <a:gd name="T0" fmla="*/ 10 w 32"/>
                <a:gd name="T1" fmla="*/ 10 h 14"/>
                <a:gd name="T2" fmla="*/ 10 w 32"/>
                <a:gd name="T3" fmla="*/ 10 h 14"/>
                <a:gd name="T4" fmla="*/ 14 w 32"/>
                <a:gd name="T5" fmla="*/ 10 h 14"/>
                <a:gd name="T6" fmla="*/ 20 w 32"/>
                <a:gd name="T7" fmla="*/ 14 h 14"/>
                <a:gd name="T8" fmla="*/ 24 w 32"/>
                <a:gd name="T9" fmla="*/ 14 h 14"/>
                <a:gd name="T10" fmla="*/ 26 w 32"/>
                <a:gd name="T11" fmla="*/ 14 h 14"/>
                <a:gd name="T12" fmla="*/ 30 w 32"/>
                <a:gd name="T13" fmla="*/ 10 h 14"/>
                <a:gd name="T14" fmla="*/ 30 w 32"/>
                <a:gd name="T15" fmla="*/ 10 h 14"/>
                <a:gd name="T16" fmla="*/ 32 w 32"/>
                <a:gd name="T17" fmla="*/ 8 h 14"/>
                <a:gd name="T18" fmla="*/ 32 w 32"/>
                <a:gd name="T19" fmla="*/ 4 h 14"/>
                <a:gd name="T20" fmla="*/ 28 w 32"/>
                <a:gd name="T21" fmla="*/ 2 h 14"/>
                <a:gd name="T22" fmla="*/ 28 w 32"/>
                <a:gd name="T23" fmla="*/ 2 h 14"/>
                <a:gd name="T24" fmla="*/ 26 w 32"/>
                <a:gd name="T25" fmla="*/ 6 h 14"/>
                <a:gd name="T26" fmla="*/ 22 w 32"/>
                <a:gd name="T27" fmla="*/ 8 h 14"/>
                <a:gd name="T28" fmla="*/ 22 w 32"/>
                <a:gd name="T29" fmla="*/ 8 h 14"/>
                <a:gd name="T30" fmla="*/ 20 w 32"/>
                <a:gd name="T31" fmla="*/ 8 h 14"/>
                <a:gd name="T32" fmla="*/ 16 w 32"/>
                <a:gd name="T33" fmla="*/ 6 h 14"/>
                <a:gd name="T34" fmla="*/ 12 w 32"/>
                <a:gd name="T35" fmla="*/ 6 h 14"/>
                <a:gd name="T36" fmla="*/ 12 w 32"/>
                <a:gd name="T37" fmla="*/ 6 h 14"/>
                <a:gd name="T38" fmla="*/ 8 w 32"/>
                <a:gd name="T39" fmla="*/ 4 h 14"/>
                <a:gd name="T40" fmla="*/ 4 w 32"/>
                <a:gd name="T41" fmla="*/ 2 h 14"/>
                <a:gd name="T42" fmla="*/ 0 w 32"/>
                <a:gd name="T43" fmla="*/ 0 h 14"/>
                <a:gd name="T44" fmla="*/ 0 w 32"/>
                <a:gd name="T45" fmla="*/ 0 h 14"/>
                <a:gd name="T46" fmla="*/ 0 w 32"/>
                <a:gd name="T47" fmla="*/ 4 h 14"/>
                <a:gd name="T48" fmla="*/ 2 w 32"/>
                <a:gd name="T49" fmla="*/ 6 h 14"/>
                <a:gd name="T50" fmla="*/ 6 w 32"/>
                <a:gd name="T51" fmla="*/ 8 h 14"/>
                <a:gd name="T52" fmla="*/ 10 w 32"/>
                <a:gd name="T53" fmla="*/ 10 h 14"/>
                <a:gd name="T54" fmla="*/ 10 w 32"/>
                <a:gd name="T55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2" h="14">
                  <a:moveTo>
                    <a:pt x="10" y="10"/>
                  </a:moveTo>
                  <a:lnTo>
                    <a:pt x="10" y="10"/>
                  </a:lnTo>
                  <a:lnTo>
                    <a:pt x="14" y="10"/>
                  </a:lnTo>
                  <a:lnTo>
                    <a:pt x="20" y="14"/>
                  </a:lnTo>
                  <a:lnTo>
                    <a:pt x="24" y="14"/>
                  </a:lnTo>
                  <a:lnTo>
                    <a:pt x="26" y="14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8"/>
                  </a:lnTo>
                  <a:lnTo>
                    <a:pt x="32" y="4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6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16" y="6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8" y="4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8"/>
                  </a:lnTo>
                  <a:lnTo>
                    <a:pt x="10" y="10"/>
                  </a:lnTo>
                  <a:lnTo>
                    <a:pt x="1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1" name="Freeform 308"/>
            <p:cNvSpPr>
              <a:spLocks/>
            </p:cNvSpPr>
            <p:nvPr/>
          </p:nvSpPr>
          <p:spPr bwMode="auto">
            <a:xfrm>
              <a:off x="2677" y="2203"/>
              <a:ext cx="28" cy="24"/>
            </a:xfrm>
            <a:custGeom>
              <a:avLst/>
              <a:gdLst>
                <a:gd name="T0" fmla="*/ 0 w 28"/>
                <a:gd name="T1" fmla="*/ 4 h 24"/>
                <a:gd name="T2" fmla="*/ 0 w 28"/>
                <a:gd name="T3" fmla="*/ 4 h 24"/>
                <a:gd name="T4" fmla="*/ 12 w 28"/>
                <a:gd name="T5" fmla="*/ 14 h 24"/>
                <a:gd name="T6" fmla="*/ 26 w 28"/>
                <a:gd name="T7" fmla="*/ 24 h 24"/>
                <a:gd name="T8" fmla="*/ 26 w 28"/>
                <a:gd name="T9" fmla="*/ 24 h 24"/>
                <a:gd name="T10" fmla="*/ 28 w 28"/>
                <a:gd name="T11" fmla="*/ 20 h 24"/>
                <a:gd name="T12" fmla="*/ 28 w 28"/>
                <a:gd name="T13" fmla="*/ 20 h 24"/>
                <a:gd name="T14" fmla="*/ 18 w 28"/>
                <a:gd name="T15" fmla="*/ 14 h 24"/>
                <a:gd name="T16" fmla="*/ 18 w 28"/>
                <a:gd name="T17" fmla="*/ 14 h 24"/>
                <a:gd name="T18" fmla="*/ 10 w 28"/>
                <a:gd name="T19" fmla="*/ 6 h 24"/>
                <a:gd name="T20" fmla="*/ 2 w 28"/>
                <a:gd name="T21" fmla="*/ 0 h 24"/>
                <a:gd name="T22" fmla="*/ 2 w 28"/>
                <a:gd name="T23" fmla="*/ 0 h 24"/>
                <a:gd name="T24" fmla="*/ 0 w 28"/>
                <a:gd name="T25" fmla="*/ 2 h 24"/>
                <a:gd name="T26" fmla="*/ 0 w 28"/>
                <a:gd name="T27" fmla="*/ 4 h 24"/>
                <a:gd name="T28" fmla="*/ 0 w 28"/>
                <a:gd name="T29" fmla="*/ 4 h 24"/>
                <a:gd name="T30" fmla="*/ 0 w 28"/>
                <a:gd name="T31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24">
                  <a:moveTo>
                    <a:pt x="0" y="4"/>
                  </a:moveTo>
                  <a:lnTo>
                    <a:pt x="0" y="4"/>
                  </a:lnTo>
                  <a:lnTo>
                    <a:pt x="12" y="14"/>
                  </a:lnTo>
                  <a:lnTo>
                    <a:pt x="26" y="24"/>
                  </a:lnTo>
                  <a:lnTo>
                    <a:pt x="26" y="24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0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2" name="Freeform 309"/>
            <p:cNvSpPr>
              <a:spLocks/>
            </p:cNvSpPr>
            <p:nvPr/>
          </p:nvSpPr>
          <p:spPr bwMode="auto">
            <a:xfrm>
              <a:off x="2675" y="2259"/>
              <a:ext cx="40" cy="20"/>
            </a:xfrm>
            <a:custGeom>
              <a:avLst/>
              <a:gdLst>
                <a:gd name="T0" fmla="*/ 14 w 40"/>
                <a:gd name="T1" fmla="*/ 14 h 20"/>
                <a:gd name="T2" fmla="*/ 14 w 40"/>
                <a:gd name="T3" fmla="*/ 14 h 20"/>
                <a:gd name="T4" fmla="*/ 18 w 40"/>
                <a:gd name="T5" fmla="*/ 14 h 20"/>
                <a:gd name="T6" fmla="*/ 22 w 40"/>
                <a:gd name="T7" fmla="*/ 12 h 20"/>
                <a:gd name="T8" fmla="*/ 26 w 40"/>
                <a:gd name="T9" fmla="*/ 12 h 20"/>
                <a:gd name="T10" fmla="*/ 26 w 40"/>
                <a:gd name="T11" fmla="*/ 16 h 20"/>
                <a:gd name="T12" fmla="*/ 26 w 40"/>
                <a:gd name="T13" fmla="*/ 16 h 20"/>
                <a:gd name="T14" fmla="*/ 28 w 40"/>
                <a:gd name="T15" fmla="*/ 18 h 20"/>
                <a:gd name="T16" fmla="*/ 30 w 40"/>
                <a:gd name="T17" fmla="*/ 20 h 20"/>
                <a:gd name="T18" fmla="*/ 30 w 40"/>
                <a:gd name="T19" fmla="*/ 20 h 20"/>
                <a:gd name="T20" fmla="*/ 34 w 40"/>
                <a:gd name="T21" fmla="*/ 18 h 20"/>
                <a:gd name="T22" fmla="*/ 36 w 40"/>
                <a:gd name="T23" fmla="*/ 16 h 20"/>
                <a:gd name="T24" fmla="*/ 40 w 40"/>
                <a:gd name="T25" fmla="*/ 10 h 20"/>
                <a:gd name="T26" fmla="*/ 40 w 40"/>
                <a:gd name="T27" fmla="*/ 10 h 20"/>
                <a:gd name="T28" fmla="*/ 40 w 40"/>
                <a:gd name="T29" fmla="*/ 8 h 20"/>
                <a:gd name="T30" fmla="*/ 38 w 40"/>
                <a:gd name="T31" fmla="*/ 8 h 20"/>
                <a:gd name="T32" fmla="*/ 38 w 40"/>
                <a:gd name="T33" fmla="*/ 8 h 20"/>
                <a:gd name="T34" fmla="*/ 34 w 40"/>
                <a:gd name="T35" fmla="*/ 10 h 20"/>
                <a:gd name="T36" fmla="*/ 32 w 40"/>
                <a:gd name="T37" fmla="*/ 14 h 20"/>
                <a:gd name="T38" fmla="*/ 32 w 40"/>
                <a:gd name="T39" fmla="*/ 14 h 20"/>
                <a:gd name="T40" fmla="*/ 30 w 40"/>
                <a:gd name="T41" fmla="*/ 12 h 20"/>
                <a:gd name="T42" fmla="*/ 28 w 40"/>
                <a:gd name="T43" fmla="*/ 8 h 20"/>
                <a:gd name="T44" fmla="*/ 26 w 40"/>
                <a:gd name="T45" fmla="*/ 8 h 20"/>
                <a:gd name="T46" fmla="*/ 24 w 40"/>
                <a:gd name="T47" fmla="*/ 8 h 20"/>
                <a:gd name="T48" fmla="*/ 24 w 40"/>
                <a:gd name="T49" fmla="*/ 8 h 20"/>
                <a:gd name="T50" fmla="*/ 18 w 40"/>
                <a:gd name="T51" fmla="*/ 10 h 20"/>
                <a:gd name="T52" fmla="*/ 14 w 40"/>
                <a:gd name="T53" fmla="*/ 8 h 20"/>
                <a:gd name="T54" fmla="*/ 10 w 40"/>
                <a:gd name="T55" fmla="*/ 6 h 20"/>
                <a:gd name="T56" fmla="*/ 4 w 40"/>
                <a:gd name="T57" fmla="*/ 4 h 20"/>
                <a:gd name="T58" fmla="*/ 4 w 40"/>
                <a:gd name="T59" fmla="*/ 4 h 20"/>
                <a:gd name="T60" fmla="*/ 2 w 40"/>
                <a:gd name="T61" fmla="*/ 2 h 20"/>
                <a:gd name="T62" fmla="*/ 2 w 40"/>
                <a:gd name="T63" fmla="*/ 0 h 20"/>
                <a:gd name="T64" fmla="*/ 0 w 40"/>
                <a:gd name="T65" fmla="*/ 2 h 20"/>
                <a:gd name="T66" fmla="*/ 0 w 40"/>
                <a:gd name="T67" fmla="*/ 2 h 20"/>
                <a:gd name="T68" fmla="*/ 0 w 40"/>
                <a:gd name="T69" fmla="*/ 4 h 20"/>
                <a:gd name="T70" fmla="*/ 0 w 40"/>
                <a:gd name="T71" fmla="*/ 6 h 20"/>
                <a:gd name="T72" fmla="*/ 4 w 40"/>
                <a:gd name="T73" fmla="*/ 10 h 20"/>
                <a:gd name="T74" fmla="*/ 10 w 40"/>
                <a:gd name="T75" fmla="*/ 10 h 20"/>
                <a:gd name="T76" fmla="*/ 14 w 40"/>
                <a:gd name="T77" fmla="*/ 14 h 20"/>
                <a:gd name="T78" fmla="*/ 14 w 40"/>
                <a:gd name="T79" fmla="*/ 1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0" h="20">
                  <a:moveTo>
                    <a:pt x="14" y="14"/>
                  </a:moveTo>
                  <a:lnTo>
                    <a:pt x="14" y="14"/>
                  </a:lnTo>
                  <a:lnTo>
                    <a:pt x="18" y="14"/>
                  </a:lnTo>
                  <a:lnTo>
                    <a:pt x="22" y="12"/>
                  </a:lnTo>
                  <a:lnTo>
                    <a:pt x="26" y="12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8" y="18"/>
                  </a:lnTo>
                  <a:lnTo>
                    <a:pt x="30" y="20"/>
                  </a:lnTo>
                  <a:lnTo>
                    <a:pt x="30" y="20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40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4" y="10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0" y="12"/>
                  </a:lnTo>
                  <a:lnTo>
                    <a:pt x="28" y="8"/>
                  </a:lnTo>
                  <a:lnTo>
                    <a:pt x="26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18" y="10"/>
                  </a:lnTo>
                  <a:lnTo>
                    <a:pt x="14" y="8"/>
                  </a:lnTo>
                  <a:lnTo>
                    <a:pt x="10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10"/>
                  </a:lnTo>
                  <a:lnTo>
                    <a:pt x="10" y="10"/>
                  </a:lnTo>
                  <a:lnTo>
                    <a:pt x="14" y="14"/>
                  </a:lnTo>
                  <a:lnTo>
                    <a:pt x="1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3" name="Freeform 310"/>
            <p:cNvSpPr>
              <a:spLocks/>
            </p:cNvSpPr>
            <p:nvPr/>
          </p:nvSpPr>
          <p:spPr bwMode="auto">
            <a:xfrm>
              <a:off x="2723" y="2215"/>
              <a:ext cx="60" cy="24"/>
            </a:xfrm>
            <a:custGeom>
              <a:avLst/>
              <a:gdLst>
                <a:gd name="T0" fmla="*/ 16 w 60"/>
                <a:gd name="T1" fmla="*/ 10 h 24"/>
                <a:gd name="T2" fmla="*/ 16 w 60"/>
                <a:gd name="T3" fmla="*/ 10 h 24"/>
                <a:gd name="T4" fmla="*/ 20 w 60"/>
                <a:gd name="T5" fmla="*/ 12 h 24"/>
                <a:gd name="T6" fmla="*/ 26 w 60"/>
                <a:gd name="T7" fmla="*/ 14 h 24"/>
                <a:gd name="T8" fmla="*/ 30 w 60"/>
                <a:gd name="T9" fmla="*/ 16 h 24"/>
                <a:gd name="T10" fmla="*/ 36 w 60"/>
                <a:gd name="T11" fmla="*/ 16 h 24"/>
                <a:gd name="T12" fmla="*/ 36 w 60"/>
                <a:gd name="T13" fmla="*/ 16 h 24"/>
                <a:gd name="T14" fmla="*/ 42 w 60"/>
                <a:gd name="T15" fmla="*/ 20 h 24"/>
                <a:gd name="T16" fmla="*/ 46 w 60"/>
                <a:gd name="T17" fmla="*/ 22 h 24"/>
                <a:gd name="T18" fmla="*/ 50 w 60"/>
                <a:gd name="T19" fmla="*/ 24 h 24"/>
                <a:gd name="T20" fmla="*/ 50 w 60"/>
                <a:gd name="T21" fmla="*/ 24 h 24"/>
                <a:gd name="T22" fmla="*/ 56 w 60"/>
                <a:gd name="T23" fmla="*/ 22 h 24"/>
                <a:gd name="T24" fmla="*/ 58 w 60"/>
                <a:gd name="T25" fmla="*/ 20 h 24"/>
                <a:gd name="T26" fmla="*/ 60 w 60"/>
                <a:gd name="T27" fmla="*/ 16 h 24"/>
                <a:gd name="T28" fmla="*/ 60 w 60"/>
                <a:gd name="T29" fmla="*/ 16 h 24"/>
                <a:gd name="T30" fmla="*/ 58 w 60"/>
                <a:gd name="T31" fmla="*/ 16 h 24"/>
                <a:gd name="T32" fmla="*/ 56 w 60"/>
                <a:gd name="T33" fmla="*/ 16 h 24"/>
                <a:gd name="T34" fmla="*/ 50 w 60"/>
                <a:gd name="T35" fmla="*/ 18 h 24"/>
                <a:gd name="T36" fmla="*/ 50 w 60"/>
                <a:gd name="T37" fmla="*/ 18 h 24"/>
                <a:gd name="T38" fmla="*/ 40 w 60"/>
                <a:gd name="T39" fmla="*/ 12 h 24"/>
                <a:gd name="T40" fmla="*/ 36 w 60"/>
                <a:gd name="T41" fmla="*/ 10 h 24"/>
                <a:gd name="T42" fmla="*/ 30 w 60"/>
                <a:gd name="T43" fmla="*/ 10 h 24"/>
                <a:gd name="T44" fmla="*/ 30 w 60"/>
                <a:gd name="T45" fmla="*/ 10 h 24"/>
                <a:gd name="T46" fmla="*/ 24 w 60"/>
                <a:gd name="T47" fmla="*/ 8 h 24"/>
                <a:gd name="T48" fmla="*/ 16 w 60"/>
                <a:gd name="T49" fmla="*/ 6 h 24"/>
                <a:gd name="T50" fmla="*/ 10 w 60"/>
                <a:gd name="T51" fmla="*/ 4 h 24"/>
                <a:gd name="T52" fmla="*/ 4 w 60"/>
                <a:gd name="T53" fmla="*/ 0 h 24"/>
                <a:gd name="T54" fmla="*/ 4 w 60"/>
                <a:gd name="T55" fmla="*/ 0 h 24"/>
                <a:gd name="T56" fmla="*/ 2 w 60"/>
                <a:gd name="T57" fmla="*/ 0 h 24"/>
                <a:gd name="T58" fmla="*/ 0 w 60"/>
                <a:gd name="T59" fmla="*/ 2 h 24"/>
                <a:gd name="T60" fmla="*/ 0 w 60"/>
                <a:gd name="T61" fmla="*/ 2 h 24"/>
                <a:gd name="T62" fmla="*/ 4 w 60"/>
                <a:gd name="T63" fmla="*/ 6 h 24"/>
                <a:gd name="T64" fmla="*/ 8 w 60"/>
                <a:gd name="T65" fmla="*/ 8 h 24"/>
                <a:gd name="T66" fmla="*/ 16 w 60"/>
                <a:gd name="T67" fmla="*/ 10 h 24"/>
                <a:gd name="T68" fmla="*/ 16 w 60"/>
                <a:gd name="T69" fmla="*/ 1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0" h="24">
                  <a:moveTo>
                    <a:pt x="16" y="10"/>
                  </a:moveTo>
                  <a:lnTo>
                    <a:pt x="16" y="10"/>
                  </a:lnTo>
                  <a:lnTo>
                    <a:pt x="20" y="12"/>
                  </a:lnTo>
                  <a:lnTo>
                    <a:pt x="26" y="14"/>
                  </a:lnTo>
                  <a:lnTo>
                    <a:pt x="30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42" y="20"/>
                  </a:lnTo>
                  <a:lnTo>
                    <a:pt x="46" y="22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6" y="22"/>
                  </a:lnTo>
                  <a:lnTo>
                    <a:pt x="58" y="20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58" y="16"/>
                  </a:lnTo>
                  <a:lnTo>
                    <a:pt x="56" y="16"/>
                  </a:lnTo>
                  <a:lnTo>
                    <a:pt x="50" y="18"/>
                  </a:lnTo>
                  <a:lnTo>
                    <a:pt x="50" y="18"/>
                  </a:lnTo>
                  <a:lnTo>
                    <a:pt x="40" y="12"/>
                  </a:lnTo>
                  <a:lnTo>
                    <a:pt x="36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24" y="8"/>
                  </a:lnTo>
                  <a:lnTo>
                    <a:pt x="16" y="6"/>
                  </a:lnTo>
                  <a:lnTo>
                    <a:pt x="10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6"/>
                  </a:lnTo>
                  <a:lnTo>
                    <a:pt x="8" y="8"/>
                  </a:lnTo>
                  <a:lnTo>
                    <a:pt x="16" y="10"/>
                  </a:lnTo>
                  <a:lnTo>
                    <a:pt x="1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4" name="Freeform 311"/>
            <p:cNvSpPr>
              <a:spLocks/>
            </p:cNvSpPr>
            <p:nvPr/>
          </p:nvSpPr>
          <p:spPr bwMode="auto">
            <a:xfrm>
              <a:off x="2707" y="2279"/>
              <a:ext cx="52" cy="20"/>
            </a:xfrm>
            <a:custGeom>
              <a:avLst/>
              <a:gdLst>
                <a:gd name="T0" fmla="*/ 10 w 52"/>
                <a:gd name="T1" fmla="*/ 16 h 20"/>
                <a:gd name="T2" fmla="*/ 10 w 52"/>
                <a:gd name="T3" fmla="*/ 16 h 20"/>
                <a:gd name="T4" fmla="*/ 14 w 52"/>
                <a:gd name="T5" fmla="*/ 14 h 20"/>
                <a:gd name="T6" fmla="*/ 18 w 52"/>
                <a:gd name="T7" fmla="*/ 14 h 20"/>
                <a:gd name="T8" fmla="*/ 26 w 52"/>
                <a:gd name="T9" fmla="*/ 16 h 20"/>
                <a:gd name="T10" fmla="*/ 26 w 52"/>
                <a:gd name="T11" fmla="*/ 16 h 20"/>
                <a:gd name="T12" fmla="*/ 32 w 52"/>
                <a:gd name="T13" fmla="*/ 14 h 20"/>
                <a:gd name="T14" fmla="*/ 36 w 52"/>
                <a:gd name="T15" fmla="*/ 10 h 20"/>
                <a:gd name="T16" fmla="*/ 36 w 52"/>
                <a:gd name="T17" fmla="*/ 10 h 20"/>
                <a:gd name="T18" fmla="*/ 36 w 52"/>
                <a:gd name="T19" fmla="*/ 16 h 20"/>
                <a:gd name="T20" fmla="*/ 38 w 52"/>
                <a:gd name="T21" fmla="*/ 20 h 20"/>
                <a:gd name="T22" fmla="*/ 40 w 52"/>
                <a:gd name="T23" fmla="*/ 20 h 20"/>
                <a:gd name="T24" fmla="*/ 40 w 52"/>
                <a:gd name="T25" fmla="*/ 20 h 20"/>
                <a:gd name="T26" fmla="*/ 48 w 52"/>
                <a:gd name="T27" fmla="*/ 10 h 20"/>
                <a:gd name="T28" fmla="*/ 52 w 52"/>
                <a:gd name="T29" fmla="*/ 0 h 20"/>
                <a:gd name="T30" fmla="*/ 50 w 52"/>
                <a:gd name="T31" fmla="*/ 0 h 20"/>
                <a:gd name="T32" fmla="*/ 50 w 52"/>
                <a:gd name="T33" fmla="*/ 0 h 20"/>
                <a:gd name="T34" fmla="*/ 46 w 52"/>
                <a:gd name="T35" fmla="*/ 8 h 20"/>
                <a:gd name="T36" fmla="*/ 44 w 52"/>
                <a:gd name="T37" fmla="*/ 10 h 20"/>
                <a:gd name="T38" fmla="*/ 40 w 52"/>
                <a:gd name="T39" fmla="*/ 12 h 20"/>
                <a:gd name="T40" fmla="*/ 40 w 52"/>
                <a:gd name="T41" fmla="*/ 12 h 20"/>
                <a:gd name="T42" fmla="*/ 40 w 52"/>
                <a:gd name="T43" fmla="*/ 8 h 20"/>
                <a:gd name="T44" fmla="*/ 40 w 52"/>
                <a:gd name="T45" fmla="*/ 6 h 20"/>
                <a:gd name="T46" fmla="*/ 40 w 52"/>
                <a:gd name="T47" fmla="*/ 6 h 20"/>
                <a:gd name="T48" fmla="*/ 36 w 52"/>
                <a:gd name="T49" fmla="*/ 6 h 20"/>
                <a:gd name="T50" fmla="*/ 32 w 52"/>
                <a:gd name="T51" fmla="*/ 8 h 20"/>
                <a:gd name="T52" fmla="*/ 24 w 52"/>
                <a:gd name="T53" fmla="*/ 12 h 20"/>
                <a:gd name="T54" fmla="*/ 24 w 52"/>
                <a:gd name="T55" fmla="*/ 12 h 20"/>
                <a:gd name="T56" fmla="*/ 22 w 52"/>
                <a:gd name="T57" fmla="*/ 10 h 20"/>
                <a:gd name="T58" fmla="*/ 20 w 52"/>
                <a:gd name="T59" fmla="*/ 10 h 20"/>
                <a:gd name="T60" fmla="*/ 14 w 52"/>
                <a:gd name="T61" fmla="*/ 10 h 20"/>
                <a:gd name="T62" fmla="*/ 8 w 52"/>
                <a:gd name="T63" fmla="*/ 10 h 20"/>
                <a:gd name="T64" fmla="*/ 6 w 52"/>
                <a:gd name="T65" fmla="*/ 8 h 20"/>
                <a:gd name="T66" fmla="*/ 6 w 52"/>
                <a:gd name="T67" fmla="*/ 4 h 20"/>
                <a:gd name="T68" fmla="*/ 6 w 52"/>
                <a:gd name="T69" fmla="*/ 4 h 20"/>
                <a:gd name="T70" fmla="*/ 2 w 52"/>
                <a:gd name="T71" fmla="*/ 2 h 20"/>
                <a:gd name="T72" fmla="*/ 0 w 52"/>
                <a:gd name="T73" fmla="*/ 4 h 20"/>
                <a:gd name="T74" fmla="*/ 0 w 52"/>
                <a:gd name="T75" fmla="*/ 4 h 20"/>
                <a:gd name="T76" fmla="*/ 2 w 52"/>
                <a:gd name="T77" fmla="*/ 8 h 20"/>
                <a:gd name="T78" fmla="*/ 4 w 52"/>
                <a:gd name="T79" fmla="*/ 12 h 20"/>
                <a:gd name="T80" fmla="*/ 6 w 52"/>
                <a:gd name="T81" fmla="*/ 14 h 20"/>
                <a:gd name="T82" fmla="*/ 10 w 52"/>
                <a:gd name="T83" fmla="*/ 16 h 20"/>
                <a:gd name="T84" fmla="*/ 10 w 52"/>
                <a:gd name="T85" fmla="*/ 1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2" h="20">
                  <a:moveTo>
                    <a:pt x="10" y="16"/>
                  </a:moveTo>
                  <a:lnTo>
                    <a:pt x="10" y="16"/>
                  </a:lnTo>
                  <a:lnTo>
                    <a:pt x="14" y="14"/>
                  </a:lnTo>
                  <a:lnTo>
                    <a:pt x="18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32" y="14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6"/>
                  </a:lnTo>
                  <a:lnTo>
                    <a:pt x="38" y="20"/>
                  </a:lnTo>
                  <a:lnTo>
                    <a:pt x="40" y="20"/>
                  </a:lnTo>
                  <a:lnTo>
                    <a:pt x="40" y="20"/>
                  </a:lnTo>
                  <a:lnTo>
                    <a:pt x="48" y="10"/>
                  </a:lnTo>
                  <a:lnTo>
                    <a:pt x="52" y="0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46" y="8"/>
                  </a:lnTo>
                  <a:lnTo>
                    <a:pt x="44" y="10"/>
                  </a:lnTo>
                  <a:lnTo>
                    <a:pt x="40" y="12"/>
                  </a:lnTo>
                  <a:lnTo>
                    <a:pt x="40" y="12"/>
                  </a:lnTo>
                  <a:lnTo>
                    <a:pt x="40" y="8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36" y="6"/>
                  </a:lnTo>
                  <a:lnTo>
                    <a:pt x="32" y="8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2" y="10"/>
                  </a:lnTo>
                  <a:lnTo>
                    <a:pt x="20" y="10"/>
                  </a:lnTo>
                  <a:lnTo>
                    <a:pt x="14" y="10"/>
                  </a:lnTo>
                  <a:lnTo>
                    <a:pt x="8" y="10"/>
                  </a:lnTo>
                  <a:lnTo>
                    <a:pt x="6" y="8"/>
                  </a:lnTo>
                  <a:lnTo>
                    <a:pt x="6" y="4"/>
                  </a:lnTo>
                  <a:lnTo>
                    <a:pt x="6" y="4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8"/>
                  </a:lnTo>
                  <a:lnTo>
                    <a:pt x="4" y="12"/>
                  </a:lnTo>
                  <a:lnTo>
                    <a:pt x="6" y="14"/>
                  </a:lnTo>
                  <a:lnTo>
                    <a:pt x="10" y="16"/>
                  </a:lnTo>
                  <a:lnTo>
                    <a:pt x="1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5" name="Freeform 312"/>
            <p:cNvSpPr>
              <a:spLocks/>
            </p:cNvSpPr>
            <p:nvPr/>
          </p:nvSpPr>
          <p:spPr bwMode="auto">
            <a:xfrm>
              <a:off x="2757" y="2243"/>
              <a:ext cx="68" cy="24"/>
            </a:xfrm>
            <a:custGeom>
              <a:avLst/>
              <a:gdLst>
                <a:gd name="T0" fmla="*/ 0 w 68"/>
                <a:gd name="T1" fmla="*/ 4 h 24"/>
                <a:gd name="T2" fmla="*/ 0 w 68"/>
                <a:gd name="T3" fmla="*/ 4 h 24"/>
                <a:gd name="T4" fmla="*/ 4 w 68"/>
                <a:gd name="T5" fmla="*/ 8 h 24"/>
                <a:gd name="T6" fmla="*/ 8 w 68"/>
                <a:gd name="T7" fmla="*/ 12 h 24"/>
                <a:gd name="T8" fmla="*/ 12 w 68"/>
                <a:gd name="T9" fmla="*/ 16 h 24"/>
                <a:gd name="T10" fmla="*/ 14 w 68"/>
                <a:gd name="T11" fmla="*/ 18 h 24"/>
                <a:gd name="T12" fmla="*/ 16 w 68"/>
                <a:gd name="T13" fmla="*/ 18 h 24"/>
                <a:gd name="T14" fmla="*/ 16 w 68"/>
                <a:gd name="T15" fmla="*/ 18 h 24"/>
                <a:gd name="T16" fmla="*/ 26 w 68"/>
                <a:gd name="T17" fmla="*/ 14 h 24"/>
                <a:gd name="T18" fmla="*/ 26 w 68"/>
                <a:gd name="T19" fmla="*/ 14 h 24"/>
                <a:gd name="T20" fmla="*/ 30 w 68"/>
                <a:gd name="T21" fmla="*/ 22 h 24"/>
                <a:gd name="T22" fmla="*/ 34 w 68"/>
                <a:gd name="T23" fmla="*/ 22 h 24"/>
                <a:gd name="T24" fmla="*/ 38 w 68"/>
                <a:gd name="T25" fmla="*/ 24 h 24"/>
                <a:gd name="T26" fmla="*/ 38 w 68"/>
                <a:gd name="T27" fmla="*/ 24 h 24"/>
                <a:gd name="T28" fmla="*/ 42 w 68"/>
                <a:gd name="T29" fmla="*/ 24 h 24"/>
                <a:gd name="T30" fmla="*/ 48 w 68"/>
                <a:gd name="T31" fmla="*/ 20 h 24"/>
                <a:gd name="T32" fmla="*/ 54 w 68"/>
                <a:gd name="T33" fmla="*/ 12 h 24"/>
                <a:gd name="T34" fmla="*/ 54 w 68"/>
                <a:gd name="T35" fmla="*/ 12 h 24"/>
                <a:gd name="T36" fmla="*/ 56 w 68"/>
                <a:gd name="T37" fmla="*/ 18 h 24"/>
                <a:gd name="T38" fmla="*/ 56 w 68"/>
                <a:gd name="T39" fmla="*/ 22 h 24"/>
                <a:gd name="T40" fmla="*/ 58 w 68"/>
                <a:gd name="T41" fmla="*/ 24 h 24"/>
                <a:gd name="T42" fmla="*/ 58 w 68"/>
                <a:gd name="T43" fmla="*/ 24 h 24"/>
                <a:gd name="T44" fmla="*/ 62 w 68"/>
                <a:gd name="T45" fmla="*/ 18 h 24"/>
                <a:gd name="T46" fmla="*/ 66 w 68"/>
                <a:gd name="T47" fmla="*/ 8 h 24"/>
                <a:gd name="T48" fmla="*/ 68 w 68"/>
                <a:gd name="T49" fmla="*/ 0 h 24"/>
                <a:gd name="T50" fmla="*/ 68 w 68"/>
                <a:gd name="T51" fmla="*/ 0 h 24"/>
                <a:gd name="T52" fmla="*/ 66 w 68"/>
                <a:gd name="T53" fmla="*/ 6 h 24"/>
                <a:gd name="T54" fmla="*/ 60 w 68"/>
                <a:gd name="T55" fmla="*/ 14 h 24"/>
                <a:gd name="T56" fmla="*/ 60 w 68"/>
                <a:gd name="T57" fmla="*/ 14 h 24"/>
                <a:gd name="T58" fmla="*/ 58 w 68"/>
                <a:gd name="T59" fmla="*/ 8 h 24"/>
                <a:gd name="T60" fmla="*/ 56 w 68"/>
                <a:gd name="T61" fmla="*/ 4 h 24"/>
                <a:gd name="T62" fmla="*/ 54 w 68"/>
                <a:gd name="T63" fmla="*/ 4 h 24"/>
                <a:gd name="T64" fmla="*/ 54 w 68"/>
                <a:gd name="T65" fmla="*/ 4 h 24"/>
                <a:gd name="T66" fmla="*/ 50 w 68"/>
                <a:gd name="T67" fmla="*/ 8 h 24"/>
                <a:gd name="T68" fmla="*/ 46 w 68"/>
                <a:gd name="T69" fmla="*/ 16 h 24"/>
                <a:gd name="T70" fmla="*/ 44 w 68"/>
                <a:gd name="T71" fmla="*/ 18 h 24"/>
                <a:gd name="T72" fmla="*/ 40 w 68"/>
                <a:gd name="T73" fmla="*/ 20 h 24"/>
                <a:gd name="T74" fmla="*/ 38 w 68"/>
                <a:gd name="T75" fmla="*/ 20 h 24"/>
                <a:gd name="T76" fmla="*/ 34 w 68"/>
                <a:gd name="T77" fmla="*/ 18 h 24"/>
                <a:gd name="T78" fmla="*/ 34 w 68"/>
                <a:gd name="T79" fmla="*/ 18 h 24"/>
                <a:gd name="T80" fmla="*/ 32 w 68"/>
                <a:gd name="T81" fmla="*/ 16 h 24"/>
                <a:gd name="T82" fmla="*/ 30 w 68"/>
                <a:gd name="T83" fmla="*/ 12 h 24"/>
                <a:gd name="T84" fmla="*/ 28 w 68"/>
                <a:gd name="T85" fmla="*/ 10 h 24"/>
                <a:gd name="T86" fmla="*/ 24 w 68"/>
                <a:gd name="T87" fmla="*/ 10 h 24"/>
                <a:gd name="T88" fmla="*/ 14 w 68"/>
                <a:gd name="T89" fmla="*/ 12 h 24"/>
                <a:gd name="T90" fmla="*/ 14 w 68"/>
                <a:gd name="T91" fmla="*/ 12 h 24"/>
                <a:gd name="T92" fmla="*/ 8 w 68"/>
                <a:gd name="T93" fmla="*/ 4 h 24"/>
                <a:gd name="T94" fmla="*/ 6 w 68"/>
                <a:gd name="T95" fmla="*/ 0 h 24"/>
                <a:gd name="T96" fmla="*/ 0 w 68"/>
                <a:gd name="T97" fmla="*/ 0 h 24"/>
                <a:gd name="T98" fmla="*/ 0 w 68"/>
                <a:gd name="T99" fmla="*/ 0 h 24"/>
                <a:gd name="T100" fmla="*/ 0 w 68"/>
                <a:gd name="T101" fmla="*/ 2 h 24"/>
                <a:gd name="T102" fmla="*/ 0 w 68"/>
                <a:gd name="T103" fmla="*/ 4 h 24"/>
                <a:gd name="T104" fmla="*/ 0 w 68"/>
                <a:gd name="T105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" h="24">
                  <a:moveTo>
                    <a:pt x="0" y="4"/>
                  </a:moveTo>
                  <a:lnTo>
                    <a:pt x="0" y="4"/>
                  </a:lnTo>
                  <a:lnTo>
                    <a:pt x="4" y="8"/>
                  </a:lnTo>
                  <a:lnTo>
                    <a:pt x="8" y="12"/>
                  </a:lnTo>
                  <a:lnTo>
                    <a:pt x="12" y="16"/>
                  </a:lnTo>
                  <a:lnTo>
                    <a:pt x="14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30" y="22"/>
                  </a:lnTo>
                  <a:lnTo>
                    <a:pt x="34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42" y="24"/>
                  </a:lnTo>
                  <a:lnTo>
                    <a:pt x="48" y="20"/>
                  </a:lnTo>
                  <a:lnTo>
                    <a:pt x="54" y="12"/>
                  </a:lnTo>
                  <a:lnTo>
                    <a:pt x="54" y="12"/>
                  </a:lnTo>
                  <a:lnTo>
                    <a:pt x="56" y="18"/>
                  </a:lnTo>
                  <a:lnTo>
                    <a:pt x="56" y="22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62" y="18"/>
                  </a:lnTo>
                  <a:lnTo>
                    <a:pt x="66" y="8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6" y="6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8"/>
                  </a:lnTo>
                  <a:lnTo>
                    <a:pt x="56" y="4"/>
                  </a:lnTo>
                  <a:lnTo>
                    <a:pt x="54" y="4"/>
                  </a:lnTo>
                  <a:lnTo>
                    <a:pt x="54" y="4"/>
                  </a:lnTo>
                  <a:lnTo>
                    <a:pt x="50" y="8"/>
                  </a:lnTo>
                  <a:lnTo>
                    <a:pt x="46" y="16"/>
                  </a:lnTo>
                  <a:lnTo>
                    <a:pt x="44" y="18"/>
                  </a:lnTo>
                  <a:lnTo>
                    <a:pt x="40" y="20"/>
                  </a:lnTo>
                  <a:lnTo>
                    <a:pt x="38" y="20"/>
                  </a:lnTo>
                  <a:lnTo>
                    <a:pt x="34" y="18"/>
                  </a:lnTo>
                  <a:lnTo>
                    <a:pt x="34" y="18"/>
                  </a:lnTo>
                  <a:lnTo>
                    <a:pt x="32" y="16"/>
                  </a:lnTo>
                  <a:lnTo>
                    <a:pt x="30" y="12"/>
                  </a:lnTo>
                  <a:lnTo>
                    <a:pt x="28" y="10"/>
                  </a:lnTo>
                  <a:lnTo>
                    <a:pt x="24" y="10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6" name="Freeform 313"/>
            <p:cNvSpPr>
              <a:spLocks/>
            </p:cNvSpPr>
            <p:nvPr/>
          </p:nvSpPr>
          <p:spPr bwMode="auto">
            <a:xfrm>
              <a:off x="2771" y="2285"/>
              <a:ext cx="30" cy="10"/>
            </a:xfrm>
            <a:custGeom>
              <a:avLst/>
              <a:gdLst>
                <a:gd name="T0" fmla="*/ 6 w 30"/>
                <a:gd name="T1" fmla="*/ 10 h 10"/>
                <a:gd name="T2" fmla="*/ 6 w 30"/>
                <a:gd name="T3" fmla="*/ 10 h 10"/>
                <a:gd name="T4" fmla="*/ 12 w 30"/>
                <a:gd name="T5" fmla="*/ 10 h 10"/>
                <a:gd name="T6" fmla="*/ 18 w 30"/>
                <a:gd name="T7" fmla="*/ 10 h 10"/>
                <a:gd name="T8" fmla="*/ 24 w 30"/>
                <a:gd name="T9" fmla="*/ 8 h 10"/>
                <a:gd name="T10" fmla="*/ 30 w 30"/>
                <a:gd name="T11" fmla="*/ 4 h 10"/>
                <a:gd name="T12" fmla="*/ 30 w 30"/>
                <a:gd name="T13" fmla="*/ 4 h 10"/>
                <a:gd name="T14" fmla="*/ 30 w 30"/>
                <a:gd name="T15" fmla="*/ 2 h 10"/>
                <a:gd name="T16" fmla="*/ 28 w 30"/>
                <a:gd name="T17" fmla="*/ 0 h 10"/>
                <a:gd name="T18" fmla="*/ 28 w 30"/>
                <a:gd name="T19" fmla="*/ 0 h 10"/>
                <a:gd name="T20" fmla="*/ 26 w 30"/>
                <a:gd name="T21" fmla="*/ 0 h 10"/>
                <a:gd name="T22" fmla="*/ 26 w 30"/>
                <a:gd name="T23" fmla="*/ 2 h 10"/>
                <a:gd name="T24" fmla="*/ 22 w 30"/>
                <a:gd name="T25" fmla="*/ 4 h 10"/>
                <a:gd name="T26" fmla="*/ 22 w 30"/>
                <a:gd name="T27" fmla="*/ 4 h 10"/>
                <a:gd name="T28" fmla="*/ 14 w 30"/>
                <a:gd name="T29" fmla="*/ 6 h 10"/>
                <a:gd name="T30" fmla="*/ 6 w 30"/>
                <a:gd name="T31" fmla="*/ 4 h 10"/>
                <a:gd name="T32" fmla="*/ 6 w 30"/>
                <a:gd name="T33" fmla="*/ 4 h 10"/>
                <a:gd name="T34" fmla="*/ 4 w 30"/>
                <a:gd name="T35" fmla="*/ 2 h 10"/>
                <a:gd name="T36" fmla="*/ 0 w 30"/>
                <a:gd name="T37" fmla="*/ 0 h 10"/>
                <a:gd name="T38" fmla="*/ 0 w 30"/>
                <a:gd name="T39" fmla="*/ 0 h 10"/>
                <a:gd name="T40" fmla="*/ 0 w 30"/>
                <a:gd name="T41" fmla="*/ 4 h 10"/>
                <a:gd name="T42" fmla="*/ 2 w 30"/>
                <a:gd name="T43" fmla="*/ 6 h 10"/>
                <a:gd name="T44" fmla="*/ 6 w 30"/>
                <a:gd name="T45" fmla="*/ 10 h 10"/>
                <a:gd name="T46" fmla="*/ 6 w 30"/>
                <a:gd name="T47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0" h="10">
                  <a:moveTo>
                    <a:pt x="6" y="10"/>
                  </a:moveTo>
                  <a:lnTo>
                    <a:pt x="6" y="10"/>
                  </a:lnTo>
                  <a:lnTo>
                    <a:pt x="12" y="10"/>
                  </a:lnTo>
                  <a:lnTo>
                    <a:pt x="18" y="10"/>
                  </a:lnTo>
                  <a:lnTo>
                    <a:pt x="24" y="8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6" y="2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14" y="6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10"/>
                  </a:lnTo>
                  <a:lnTo>
                    <a:pt x="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7" name="Freeform 314"/>
            <p:cNvSpPr>
              <a:spLocks/>
            </p:cNvSpPr>
            <p:nvPr/>
          </p:nvSpPr>
          <p:spPr bwMode="auto">
            <a:xfrm>
              <a:off x="2853" y="2197"/>
              <a:ext cx="28" cy="22"/>
            </a:xfrm>
            <a:custGeom>
              <a:avLst/>
              <a:gdLst>
                <a:gd name="T0" fmla="*/ 0 w 28"/>
                <a:gd name="T1" fmla="*/ 22 h 22"/>
                <a:gd name="T2" fmla="*/ 0 w 28"/>
                <a:gd name="T3" fmla="*/ 22 h 22"/>
                <a:gd name="T4" fmla="*/ 4 w 28"/>
                <a:gd name="T5" fmla="*/ 22 h 22"/>
                <a:gd name="T6" fmla="*/ 10 w 28"/>
                <a:gd name="T7" fmla="*/ 20 h 22"/>
                <a:gd name="T8" fmla="*/ 14 w 28"/>
                <a:gd name="T9" fmla="*/ 18 h 22"/>
                <a:gd name="T10" fmla="*/ 18 w 28"/>
                <a:gd name="T11" fmla="*/ 18 h 22"/>
                <a:gd name="T12" fmla="*/ 18 w 28"/>
                <a:gd name="T13" fmla="*/ 18 h 22"/>
                <a:gd name="T14" fmla="*/ 22 w 28"/>
                <a:gd name="T15" fmla="*/ 16 h 22"/>
                <a:gd name="T16" fmla="*/ 26 w 28"/>
                <a:gd name="T17" fmla="*/ 12 h 22"/>
                <a:gd name="T18" fmla="*/ 28 w 28"/>
                <a:gd name="T19" fmla="*/ 4 h 22"/>
                <a:gd name="T20" fmla="*/ 28 w 28"/>
                <a:gd name="T21" fmla="*/ 4 h 22"/>
                <a:gd name="T22" fmla="*/ 28 w 28"/>
                <a:gd name="T23" fmla="*/ 2 h 22"/>
                <a:gd name="T24" fmla="*/ 26 w 28"/>
                <a:gd name="T25" fmla="*/ 0 h 22"/>
                <a:gd name="T26" fmla="*/ 24 w 28"/>
                <a:gd name="T27" fmla="*/ 0 h 22"/>
                <a:gd name="T28" fmla="*/ 24 w 28"/>
                <a:gd name="T29" fmla="*/ 0 h 22"/>
                <a:gd name="T30" fmla="*/ 24 w 28"/>
                <a:gd name="T31" fmla="*/ 2 h 22"/>
                <a:gd name="T32" fmla="*/ 22 w 28"/>
                <a:gd name="T33" fmla="*/ 6 h 22"/>
                <a:gd name="T34" fmla="*/ 22 w 28"/>
                <a:gd name="T35" fmla="*/ 10 h 22"/>
                <a:gd name="T36" fmla="*/ 18 w 28"/>
                <a:gd name="T37" fmla="*/ 12 h 22"/>
                <a:gd name="T38" fmla="*/ 18 w 28"/>
                <a:gd name="T39" fmla="*/ 12 h 22"/>
                <a:gd name="T40" fmla="*/ 14 w 28"/>
                <a:gd name="T41" fmla="*/ 12 h 22"/>
                <a:gd name="T42" fmla="*/ 8 w 28"/>
                <a:gd name="T43" fmla="*/ 14 h 22"/>
                <a:gd name="T44" fmla="*/ 4 w 28"/>
                <a:gd name="T45" fmla="*/ 16 h 22"/>
                <a:gd name="T46" fmla="*/ 0 w 28"/>
                <a:gd name="T47" fmla="*/ 18 h 22"/>
                <a:gd name="T48" fmla="*/ 0 w 28"/>
                <a:gd name="T49" fmla="*/ 18 h 22"/>
                <a:gd name="T50" fmla="*/ 0 w 28"/>
                <a:gd name="T51" fmla="*/ 22 h 22"/>
                <a:gd name="T52" fmla="*/ 0 w 28"/>
                <a:gd name="T5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8" h="22">
                  <a:moveTo>
                    <a:pt x="0" y="22"/>
                  </a:moveTo>
                  <a:lnTo>
                    <a:pt x="0" y="22"/>
                  </a:lnTo>
                  <a:lnTo>
                    <a:pt x="4" y="22"/>
                  </a:lnTo>
                  <a:lnTo>
                    <a:pt x="10" y="20"/>
                  </a:lnTo>
                  <a:lnTo>
                    <a:pt x="14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22" y="16"/>
                  </a:lnTo>
                  <a:lnTo>
                    <a:pt x="26" y="12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2" y="6"/>
                  </a:lnTo>
                  <a:lnTo>
                    <a:pt x="22" y="10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4" y="12"/>
                  </a:lnTo>
                  <a:lnTo>
                    <a:pt x="8" y="14"/>
                  </a:lnTo>
                  <a:lnTo>
                    <a:pt x="4" y="16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8" name="Freeform 315"/>
            <p:cNvSpPr>
              <a:spLocks/>
            </p:cNvSpPr>
            <p:nvPr/>
          </p:nvSpPr>
          <p:spPr bwMode="auto">
            <a:xfrm>
              <a:off x="2841" y="2229"/>
              <a:ext cx="46" cy="38"/>
            </a:xfrm>
            <a:custGeom>
              <a:avLst/>
              <a:gdLst>
                <a:gd name="T0" fmla="*/ 2 w 46"/>
                <a:gd name="T1" fmla="*/ 38 h 38"/>
                <a:gd name="T2" fmla="*/ 2 w 46"/>
                <a:gd name="T3" fmla="*/ 38 h 38"/>
                <a:gd name="T4" fmla="*/ 10 w 46"/>
                <a:gd name="T5" fmla="*/ 38 h 38"/>
                <a:gd name="T6" fmla="*/ 16 w 46"/>
                <a:gd name="T7" fmla="*/ 34 h 38"/>
                <a:gd name="T8" fmla="*/ 28 w 46"/>
                <a:gd name="T9" fmla="*/ 24 h 38"/>
                <a:gd name="T10" fmla="*/ 28 w 46"/>
                <a:gd name="T11" fmla="*/ 24 h 38"/>
                <a:gd name="T12" fmla="*/ 28 w 46"/>
                <a:gd name="T13" fmla="*/ 30 h 38"/>
                <a:gd name="T14" fmla="*/ 28 w 46"/>
                <a:gd name="T15" fmla="*/ 32 h 38"/>
                <a:gd name="T16" fmla="*/ 30 w 46"/>
                <a:gd name="T17" fmla="*/ 34 h 38"/>
                <a:gd name="T18" fmla="*/ 30 w 46"/>
                <a:gd name="T19" fmla="*/ 34 h 38"/>
                <a:gd name="T20" fmla="*/ 36 w 46"/>
                <a:gd name="T21" fmla="*/ 28 h 38"/>
                <a:gd name="T22" fmla="*/ 42 w 46"/>
                <a:gd name="T23" fmla="*/ 20 h 38"/>
                <a:gd name="T24" fmla="*/ 46 w 46"/>
                <a:gd name="T25" fmla="*/ 10 h 38"/>
                <a:gd name="T26" fmla="*/ 46 w 46"/>
                <a:gd name="T27" fmla="*/ 0 h 38"/>
                <a:gd name="T28" fmla="*/ 46 w 46"/>
                <a:gd name="T29" fmla="*/ 0 h 38"/>
                <a:gd name="T30" fmla="*/ 32 w 46"/>
                <a:gd name="T31" fmla="*/ 24 h 38"/>
                <a:gd name="T32" fmla="*/ 32 w 46"/>
                <a:gd name="T33" fmla="*/ 24 h 38"/>
                <a:gd name="T34" fmla="*/ 32 w 46"/>
                <a:gd name="T35" fmla="*/ 20 h 38"/>
                <a:gd name="T36" fmla="*/ 30 w 46"/>
                <a:gd name="T37" fmla="*/ 18 h 38"/>
                <a:gd name="T38" fmla="*/ 28 w 46"/>
                <a:gd name="T39" fmla="*/ 18 h 38"/>
                <a:gd name="T40" fmla="*/ 28 w 46"/>
                <a:gd name="T41" fmla="*/ 18 h 38"/>
                <a:gd name="T42" fmla="*/ 22 w 46"/>
                <a:gd name="T43" fmla="*/ 22 h 38"/>
                <a:gd name="T44" fmla="*/ 18 w 46"/>
                <a:gd name="T45" fmla="*/ 26 h 38"/>
                <a:gd name="T46" fmla="*/ 14 w 46"/>
                <a:gd name="T47" fmla="*/ 30 h 38"/>
                <a:gd name="T48" fmla="*/ 8 w 46"/>
                <a:gd name="T49" fmla="*/ 34 h 38"/>
                <a:gd name="T50" fmla="*/ 8 w 46"/>
                <a:gd name="T51" fmla="*/ 34 h 38"/>
                <a:gd name="T52" fmla="*/ 6 w 46"/>
                <a:gd name="T53" fmla="*/ 30 h 38"/>
                <a:gd name="T54" fmla="*/ 2 w 46"/>
                <a:gd name="T55" fmla="*/ 30 h 38"/>
                <a:gd name="T56" fmla="*/ 2 w 46"/>
                <a:gd name="T57" fmla="*/ 30 h 38"/>
                <a:gd name="T58" fmla="*/ 0 w 46"/>
                <a:gd name="T59" fmla="*/ 32 h 38"/>
                <a:gd name="T60" fmla="*/ 0 w 46"/>
                <a:gd name="T61" fmla="*/ 34 h 38"/>
                <a:gd name="T62" fmla="*/ 2 w 46"/>
                <a:gd name="T63" fmla="*/ 38 h 38"/>
                <a:gd name="T64" fmla="*/ 2 w 46"/>
                <a:gd name="T6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" h="38">
                  <a:moveTo>
                    <a:pt x="2" y="38"/>
                  </a:moveTo>
                  <a:lnTo>
                    <a:pt x="2" y="38"/>
                  </a:lnTo>
                  <a:lnTo>
                    <a:pt x="10" y="38"/>
                  </a:lnTo>
                  <a:lnTo>
                    <a:pt x="16" y="34"/>
                  </a:lnTo>
                  <a:lnTo>
                    <a:pt x="28" y="24"/>
                  </a:lnTo>
                  <a:lnTo>
                    <a:pt x="28" y="24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6" y="28"/>
                  </a:lnTo>
                  <a:lnTo>
                    <a:pt x="42" y="20"/>
                  </a:lnTo>
                  <a:lnTo>
                    <a:pt x="46" y="1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0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2" y="22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6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32"/>
                  </a:lnTo>
                  <a:lnTo>
                    <a:pt x="0" y="34"/>
                  </a:lnTo>
                  <a:lnTo>
                    <a:pt x="2" y="38"/>
                  </a:lnTo>
                  <a:lnTo>
                    <a:pt x="2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9" name="Freeform 316"/>
            <p:cNvSpPr>
              <a:spLocks/>
            </p:cNvSpPr>
            <p:nvPr/>
          </p:nvSpPr>
          <p:spPr bwMode="auto">
            <a:xfrm>
              <a:off x="2855" y="2287"/>
              <a:ext cx="18" cy="12"/>
            </a:xfrm>
            <a:custGeom>
              <a:avLst/>
              <a:gdLst>
                <a:gd name="T0" fmla="*/ 2 w 18"/>
                <a:gd name="T1" fmla="*/ 12 h 12"/>
                <a:gd name="T2" fmla="*/ 2 w 18"/>
                <a:gd name="T3" fmla="*/ 12 h 12"/>
                <a:gd name="T4" fmla="*/ 12 w 18"/>
                <a:gd name="T5" fmla="*/ 10 h 12"/>
                <a:gd name="T6" fmla="*/ 16 w 18"/>
                <a:gd name="T7" fmla="*/ 6 h 12"/>
                <a:gd name="T8" fmla="*/ 18 w 18"/>
                <a:gd name="T9" fmla="*/ 2 h 12"/>
                <a:gd name="T10" fmla="*/ 18 w 18"/>
                <a:gd name="T11" fmla="*/ 2 h 12"/>
                <a:gd name="T12" fmla="*/ 18 w 18"/>
                <a:gd name="T13" fmla="*/ 0 h 12"/>
                <a:gd name="T14" fmla="*/ 16 w 18"/>
                <a:gd name="T15" fmla="*/ 0 h 12"/>
                <a:gd name="T16" fmla="*/ 16 w 18"/>
                <a:gd name="T17" fmla="*/ 0 h 12"/>
                <a:gd name="T18" fmla="*/ 8 w 18"/>
                <a:gd name="T19" fmla="*/ 6 h 12"/>
                <a:gd name="T20" fmla="*/ 6 w 18"/>
                <a:gd name="T21" fmla="*/ 6 h 12"/>
                <a:gd name="T22" fmla="*/ 2 w 18"/>
                <a:gd name="T23" fmla="*/ 8 h 12"/>
                <a:gd name="T24" fmla="*/ 2 w 18"/>
                <a:gd name="T25" fmla="*/ 8 h 12"/>
                <a:gd name="T26" fmla="*/ 0 w 18"/>
                <a:gd name="T27" fmla="*/ 10 h 12"/>
                <a:gd name="T28" fmla="*/ 2 w 18"/>
                <a:gd name="T29" fmla="*/ 12 h 12"/>
                <a:gd name="T30" fmla="*/ 2 w 18"/>
                <a:gd name="T3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" h="12">
                  <a:moveTo>
                    <a:pt x="2" y="12"/>
                  </a:moveTo>
                  <a:lnTo>
                    <a:pt x="2" y="12"/>
                  </a:lnTo>
                  <a:lnTo>
                    <a:pt x="12" y="10"/>
                  </a:lnTo>
                  <a:lnTo>
                    <a:pt x="16" y="6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6"/>
                  </a:lnTo>
                  <a:lnTo>
                    <a:pt x="6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10"/>
                  </a:lnTo>
                  <a:lnTo>
                    <a:pt x="2" y="12"/>
                  </a:lnTo>
                  <a:lnTo>
                    <a:pt x="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0" name="Freeform 317"/>
            <p:cNvSpPr>
              <a:spLocks/>
            </p:cNvSpPr>
            <p:nvPr/>
          </p:nvSpPr>
          <p:spPr bwMode="auto">
            <a:xfrm>
              <a:off x="2901" y="2173"/>
              <a:ext cx="14" cy="24"/>
            </a:xfrm>
            <a:custGeom>
              <a:avLst/>
              <a:gdLst>
                <a:gd name="T0" fmla="*/ 2 w 14"/>
                <a:gd name="T1" fmla="*/ 24 h 24"/>
                <a:gd name="T2" fmla="*/ 2 w 14"/>
                <a:gd name="T3" fmla="*/ 24 h 24"/>
                <a:gd name="T4" fmla="*/ 4 w 14"/>
                <a:gd name="T5" fmla="*/ 24 h 24"/>
                <a:gd name="T6" fmla="*/ 6 w 14"/>
                <a:gd name="T7" fmla="*/ 22 h 24"/>
                <a:gd name="T8" fmla="*/ 6 w 14"/>
                <a:gd name="T9" fmla="*/ 22 h 24"/>
                <a:gd name="T10" fmla="*/ 12 w 14"/>
                <a:gd name="T11" fmla="*/ 12 h 24"/>
                <a:gd name="T12" fmla="*/ 14 w 14"/>
                <a:gd name="T13" fmla="*/ 6 h 24"/>
                <a:gd name="T14" fmla="*/ 12 w 14"/>
                <a:gd name="T15" fmla="*/ 4 h 24"/>
                <a:gd name="T16" fmla="*/ 12 w 14"/>
                <a:gd name="T17" fmla="*/ 0 h 24"/>
                <a:gd name="T18" fmla="*/ 10 w 14"/>
                <a:gd name="T19" fmla="*/ 2 h 24"/>
                <a:gd name="T20" fmla="*/ 10 w 14"/>
                <a:gd name="T21" fmla="*/ 2 h 24"/>
                <a:gd name="T22" fmla="*/ 6 w 14"/>
                <a:gd name="T23" fmla="*/ 12 h 24"/>
                <a:gd name="T24" fmla="*/ 0 w 14"/>
                <a:gd name="T25" fmla="*/ 22 h 24"/>
                <a:gd name="T26" fmla="*/ 2 w 14"/>
                <a:gd name="T27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" h="24">
                  <a:moveTo>
                    <a:pt x="2" y="24"/>
                  </a:moveTo>
                  <a:lnTo>
                    <a:pt x="2" y="24"/>
                  </a:lnTo>
                  <a:lnTo>
                    <a:pt x="4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2" y="12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6" y="12"/>
                  </a:lnTo>
                  <a:lnTo>
                    <a:pt x="0" y="22"/>
                  </a:lnTo>
                  <a:lnTo>
                    <a:pt x="2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1" name="Freeform 318"/>
            <p:cNvSpPr>
              <a:spLocks/>
            </p:cNvSpPr>
            <p:nvPr/>
          </p:nvSpPr>
          <p:spPr bwMode="auto">
            <a:xfrm>
              <a:off x="2875" y="2253"/>
              <a:ext cx="38" cy="30"/>
            </a:xfrm>
            <a:custGeom>
              <a:avLst/>
              <a:gdLst>
                <a:gd name="T0" fmla="*/ 2 w 38"/>
                <a:gd name="T1" fmla="*/ 30 h 30"/>
                <a:gd name="T2" fmla="*/ 2 w 38"/>
                <a:gd name="T3" fmla="*/ 30 h 30"/>
                <a:gd name="T4" fmla="*/ 8 w 38"/>
                <a:gd name="T5" fmla="*/ 30 h 30"/>
                <a:gd name="T6" fmla="*/ 12 w 38"/>
                <a:gd name="T7" fmla="*/ 28 h 30"/>
                <a:gd name="T8" fmla="*/ 16 w 38"/>
                <a:gd name="T9" fmla="*/ 24 h 30"/>
                <a:gd name="T10" fmla="*/ 20 w 38"/>
                <a:gd name="T11" fmla="*/ 20 h 30"/>
                <a:gd name="T12" fmla="*/ 20 w 38"/>
                <a:gd name="T13" fmla="*/ 20 h 30"/>
                <a:gd name="T14" fmla="*/ 26 w 38"/>
                <a:gd name="T15" fmla="*/ 22 h 30"/>
                <a:gd name="T16" fmla="*/ 30 w 38"/>
                <a:gd name="T17" fmla="*/ 20 h 30"/>
                <a:gd name="T18" fmla="*/ 32 w 38"/>
                <a:gd name="T19" fmla="*/ 18 h 30"/>
                <a:gd name="T20" fmla="*/ 32 w 38"/>
                <a:gd name="T21" fmla="*/ 18 h 30"/>
                <a:gd name="T22" fmla="*/ 36 w 38"/>
                <a:gd name="T23" fmla="*/ 10 h 30"/>
                <a:gd name="T24" fmla="*/ 38 w 38"/>
                <a:gd name="T25" fmla="*/ 0 h 30"/>
                <a:gd name="T26" fmla="*/ 38 w 38"/>
                <a:gd name="T27" fmla="*/ 0 h 30"/>
                <a:gd name="T28" fmla="*/ 36 w 38"/>
                <a:gd name="T29" fmla="*/ 2 h 30"/>
                <a:gd name="T30" fmla="*/ 34 w 38"/>
                <a:gd name="T31" fmla="*/ 2 h 30"/>
                <a:gd name="T32" fmla="*/ 32 w 38"/>
                <a:gd name="T33" fmla="*/ 8 h 30"/>
                <a:gd name="T34" fmla="*/ 30 w 38"/>
                <a:gd name="T35" fmla="*/ 12 h 30"/>
                <a:gd name="T36" fmla="*/ 28 w 38"/>
                <a:gd name="T37" fmla="*/ 16 h 30"/>
                <a:gd name="T38" fmla="*/ 28 w 38"/>
                <a:gd name="T39" fmla="*/ 16 h 30"/>
                <a:gd name="T40" fmla="*/ 26 w 38"/>
                <a:gd name="T41" fmla="*/ 16 h 30"/>
                <a:gd name="T42" fmla="*/ 24 w 38"/>
                <a:gd name="T43" fmla="*/ 14 h 30"/>
                <a:gd name="T44" fmla="*/ 22 w 38"/>
                <a:gd name="T45" fmla="*/ 14 h 30"/>
                <a:gd name="T46" fmla="*/ 20 w 38"/>
                <a:gd name="T47" fmla="*/ 12 h 30"/>
                <a:gd name="T48" fmla="*/ 20 w 38"/>
                <a:gd name="T49" fmla="*/ 12 h 30"/>
                <a:gd name="T50" fmla="*/ 12 w 38"/>
                <a:gd name="T51" fmla="*/ 20 h 30"/>
                <a:gd name="T52" fmla="*/ 8 w 38"/>
                <a:gd name="T53" fmla="*/ 24 h 30"/>
                <a:gd name="T54" fmla="*/ 4 w 38"/>
                <a:gd name="T55" fmla="*/ 24 h 30"/>
                <a:gd name="T56" fmla="*/ 4 w 38"/>
                <a:gd name="T57" fmla="*/ 24 h 30"/>
                <a:gd name="T58" fmla="*/ 0 w 38"/>
                <a:gd name="T59" fmla="*/ 26 h 30"/>
                <a:gd name="T60" fmla="*/ 0 w 38"/>
                <a:gd name="T61" fmla="*/ 28 h 30"/>
                <a:gd name="T62" fmla="*/ 2 w 38"/>
                <a:gd name="T63" fmla="*/ 30 h 30"/>
                <a:gd name="T64" fmla="*/ 2 w 38"/>
                <a:gd name="T65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" h="30">
                  <a:moveTo>
                    <a:pt x="2" y="30"/>
                  </a:moveTo>
                  <a:lnTo>
                    <a:pt x="2" y="30"/>
                  </a:lnTo>
                  <a:lnTo>
                    <a:pt x="8" y="30"/>
                  </a:lnTo>
                  <a:lnTo>
                    <a:pt x="12" y="28"/>
                  </a:lnTo>
                  <a:lnTo>
                    <a:pt x="16" y="24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6" y="22"/>
                  </a:lnTo>
                  <a:lnTo>
                    <a:pt x="30" y="20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6" y="1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8"/>
                  </a:lnTo>
                  <a:lnTo>
                    <a:pt x="30" y="12"/>
                  </a:lnTo>
                  <a:lnTo>
                    <a:pt x="28" y="16"/>
                  </a:lnTo>
                  <a:lnTo>
                    <a:pt x="28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2" y="14"/>
                  </a:lnTo>
                  <a:lnTo>
                    <a:pt x="20" y="12"/>
                  </a:lnTo>
                  <a:lnTo>
                    <a:pt x="20" y="12"/>
                  </a:lnTo>
                  <a:lnTo>
                    <a:pt x="12" y="20"/>
                  </a:lnTo>
                  <a:lnTo>
                    <a:pt x="8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26"/>
                  </a:lnTo>
                  <a:lnTo>
                    <a:pt x="0" y="28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2" name="Freeform 319"/>
            <p:cNvSpPr>
              <a:spLocks/>
            </p:cNvSpPr>
            <p:nvPr/>
          </p:nvSpPr>
          <p:spPr bwMode="auto">
            <a:xfrm>
              <a:off x="2897" y="2223"/>
              <a:ext cx="26" cy="22"/>
            </a:xfrm>
            <a:custGeom>
              <a:avLst/>
              <a:gdLst>
                <a:gd name="T0" fmla="*/ 0 w 26"/>
                <a:gd name="T1" fmla="*/ 22 h 22"/>
                <a:gd name="T2" fmla="*/ 0 w 26"/>
                <a:gd name="T3" fmla="*/ 22 h 22"/>
                <a:gd name="T4" fmla="*/ 6 w 26"/>
                <a:gd name="T5" fmla="*/ 20 h 22"/>
                <a:gd name="T6" fmla="*/ 12 w 26"/>
                <a:gd name="T7" fmla="*/ 20 h 22"/>
                <a:gd name="T8" fmla="*/ 16 w 26"/>
                <a:gd name="T9" fmla="*/ 20 h 22"/>
                <a:gd name="T10" fmla="*/ 20 w 26"/>
                <a:gd name="T11" fmla="*/ 16 h 22"/>
                <a:gd name="T12" fmla="*/ 20 w 26"/>
                <a:gd name="T13" fmla="*/ 16 h 22"/>
                <a:gd name="T14" fmla="*/ 24 w 26"/>
                <a:gd name="T15" fmla="*/ 8 h 22"/>
                <a:gd name="T16" fmla="*/ 26 w 26"/>
                <a:gd name="T17" fmla="*/ 4 h 22"/>
                <a:gd name="T18" fmla="*/ 24 w 26"/>
                <a:gd name="T19" fmla="*/ 0 h 22"/>
                <a:gd name="T20" fmla="*/ 22 w 26"/>
                <a:gd name="T21" fmla="*/ 0 h 22"/>
                <a:gd name="T22" fmla="*/ 22 w 26"/>
                <a:gd name="T23" fmla="*/ 0 h 22"/>
                <a:gd name="T24" fmla="*/ 22 w 26"/>
                <a:gd name="T25" fmla="*/ 4 h 22"/>
                <a:gd name="T26" fmla="*/ 20 w 26"/>
                <a:gd name="T27" fmla="*/ 8 h 22"/>
                <a:gd name="T28" fmla="*/ 14 w 26"/>
                <a:gd name="T29" fmla="*/ 14 h 22"/>
                <a:gd name="T30" fmla="*/ 14 w 26"/>
                <a:gd name="T31" fmla="*/ 14 h 22"/>
                <a:gd name="T32" fmla="*/ 8 w 26"/>
                <a:gd name="T33" fmla="*/ 16 h 22"/>
                <a:gd name="T34" fmla="*/ 2 w 26"/>
                <a:gd name="T35" fmla="*/ 16 h 22"/>
                <a:gd name="T36" fmla="*/ 2 w 26"/>
                <a:gd name="T37" fmla="*/ 16 h 22"/>
                <a:gd name="T38" fmla="*/ 0 w 26"/>
                <a:gd name="T39" fmla="*/ 16 h 22"/>
                <a:gd name="T40" fmla="*/ 0 w 26"/>
                <a:gd name="T41" fmla="*/ 18 h 22"/>
                <a:gd name="T42" fmla="*/ 0 w 26"/>
                <a:gd name="T43" fmla="*/ 20 h 22"/>
                <a:gd name="T44" fmla="*/ 0 w 26"/>
                <a:gd name="T45" fmla="*/ 22 h 22"/>
                <a:gd name="T46" fmla="*/ 0 w 26"/>
                <a:gd name="T47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22">
                  <a:moveTo>
                    <a:pt x="0" y="22"/>
                  </a:moveTo>
                  <a:lnTo>
                    <a:pt x="0" y="22"/>
                  </a:lnTo>
                  <a:lnTo>
                    <a:pt x="6" y="20"/>
                  </a:lnTo>
                  <a:lnTo>
                    <a:pt x="12" y="20"/>
                  </a:lnTo>
                  <a:lnTo>
                    <a:pt x="16" y="20"/>
                  </a:lnTo>
                  <a:lnTo>
                    <a:pt x="20" y="16"/>
                  </a:lnTo>
                  <a:lnTo>
                    <a:pt x="20" y="16"/>
                  </a:lnTo>
                  <a:lnTo>
                    <a:pt x="24" y="8"/>
                  </a:lnTo>
                  <a:lnTo>
                    <a:pt x="26" y="4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4"/>
                  </a:lnTo>
                  <a:lnTo>
                    <a:pt x="20" y="8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8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3" name="Freeform 320"/>
            <p:cNvSpPr>
              <a:spLocks/>
            </p:cNvSpPr>
            <p:nvPr/>
          </p:nvSpPr>
          <p:spPr bwMode="auto">
            <a:xfrm>
              <a:off x="2917" y="2233"/>
              <a:ext cx="20" cy="20"/>
            </a:xfrm>
            <a:custGeom>
              <a:avLst/>
              <a:gdLst>
                <a:gd name="T0" fmla="*/ 6 w 20"/>
                <a:gd name="T1" fmla="*/ 20 h 20"/>
                <a:gd name="T2" fmla="*/ 6 w 20"/>
                <a:gd name="T3" fmla="*/ 20 h 20"/>
                <a:gd name="T4" fmla="*/ 12 w 20"/>
                <a:gd name="T5" fmla="*/ 18 h 20"/>
                <a:gd name="T6" fmla="*/ 16 w 20"/>
                <a:gd name="T7" fmla="*/ 14 h 20"/>
                <a:gd name="T8" fmla="*/ 18 w 20"/>
                <a:gd name="T9" fmla="*/ 8 h 20"/>
                <a:gd name="T10" fmla="*/ 20 w 20"/>
                <a:gd name="T11" fmla="*/ 4 h 20"/>
                <a:gd name="T12" fmla="*/ 20 w 20"/>
                <a:gd name="T13" fmla="*/ 4 h 20"/>
                <a:gd name="T14" fmla="*/ 18 w 20"/>
                <a:gd name="T15" fmla="*/ 2 h 20"/>
                <a:gd name="T16" fmla="*/ 18 w 20"/>
                <a:gd name="T17" fmla="*/ 0 h 20"/>
                <a:gd name="T18" fmla="*/ 18 w 20"/>
                <a:gd name="T19" fmla="*/ 0 h 20"/>
                <a:gd name="T20" fmla="*/ 14 w 20"/>
                <a:gd name="T21" fmla="*/ 8 h 20"/>
                <a:gd name="T22" fmla="*/ 12 w 20"/>
                <a:gd name="T23" fmla="*/ 12 h 20"/>
                <a:gd name="T24" fmla="*/ 8 w 20"/>
                <a:gd name="T25" fmla="*/ 16 h 20"/>
                <a:gd name="T26" fmla="*/ 8 w 20"/>
                <a:gd name="T27" fmla="*/ 16 h 20"/>
                <a:gd name="T28" fmla="*/ 6 w 20"/>
                <a:gd name="T29" fmla="*/ 12 h 20"/>
                <a:gd name="T30" fmla="*/ 6 w 20"/>
                <a:gd name="T31" fmla="*/ 12 h 20"/>
                <a:gd name="T32" fmla="*/ 4 w 20"/>
                <a:gd name="T33" fmla="*/ 12 h 20"/>
                <a:gd name="T34" fmla="*/ 4 w 20"/>
                <a:gd name="T35" fmla="*/ 12 h 20"/>
                <a:gd name="T36" fmla="*/ 2 w 20"/>
                <a:gd name="T37" fmla="*/ 12 h 20"/>
                <a:gd name="T38" fmla="*/ 0 w 20"/>
                <a:gd name="T39" fmla="*/ 14 h 20"/>
                <a:gd name="T40" fmla="*/ 0 w 20"/>
                <a:gd name="T41" fmla="*/ 14 h 20"/>
                <a:gd name="T42" fmla="*/ 2 w 20"/>
                <a:gd name="T43" fmla="*/ 16 h 20"/>
                <a:gd name="T44" fmla="*/ 4 w 20"/>
                <a:gd name="T45" fmla="*/ 18 h 20"/>
                <a:gd name="T46" fmla="*/ 6 w 20"/>
                <a:gd name="T47" fmla="*/ 20 h 20"/>
                <a:gd name="T48" fmla="*/ 6 w 20"/>
                <a:gd name="T49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20">
                  <a:moveTo>
                    <a:pt x="6" y="20"/>
                  </a:moveTo>
                  <a:lnTo>
                    <a:pt x="6" y="20"/>
                  </a:lnTo>
                  <a:lnTo>
                    <a:pt x="12" y="18"/>
                  </a:lnTo>
                  <a:lnTo>
                    <a:pt x="16" y="14"/>
                  </a:lnTo>
                  <a:lnTo>
                    <a:pt x="18" y="8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4" y="8"/>
                  </a:lnTo>
                  <a:lnTo>
                    <a:pt x="12" y="12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2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8"/>
                  </a:lnTo>
                  <a:lnTo>
                    <a:pt x="6" y="20"/>
                  </a:lnTo>
                  <a:lnTo>
                    <a:pt x="6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0" name="Freeform 321"/>
            <p:cNvSpPr>
              <a:spLocks/>
            </p:cNvSpPr>
            <p:nvPr/>
          </p:nvSpPr>
          <p:spPr bwMode="auto">
            <a:xfrm>
              <a:off x="3017" y="2291"/>
              <a:ext cx="34" cy="20"/>
            </a:xfrm>
            <a:custGeom>
              <a:avLst/>
              <a:gdLst>
                <a:gd name="T0" fmla="*/ 8 w 34"/>
                <a:gd name="T1" fmla="*/ 10 h 20"/>
                <a:gd name="T2" fmla="*/ 14 w 34"/>
                <a:gd name="T3" fmla="*/ 8 h 20"/>
                <a:gd name="T4" fmla="*/ 14 w 34"/>
                <a:gd name="T5" fmla="*/ 8 h 20"/>
                <a:gd name="T6" fmla="*/ 16 w 34"/>
                <a:gd name="T7" fmla="*/ 12 h 20"/>
                <a:gd name="T8" fmla="*/ 16 w 34"/>
                <a:gd name="T9" fmla="*/ 16 h 20"/>
                <a:gd name="T10" fmla="*/ 16 w 34"/>
                <a:gd name="T11" fmla="*/ 18 h 20"/>
                <a:gd name="T12" fmla="*/ 20 w 34"/>
                <a:gd name="T13" fmla="*/ 20 h 20"/>
                <a:gd name="T14" fmla="*/ 20 w 34"/>
                <a:gd name="T15" fmla="*/ 20 h 20"/>
                <a:gd name="T16" fmla="*/ 28 w 34"/>
                <a:gd name="T17" fmla="*/ 12 h 20"/>
                <a:gd name="T18" fmla="*/ 32 w 34"/>
                <a:gd name="T19" fmla="*/ 6 h 20"/>
                <a:gd name="T20" fmla="*/ 34 w 34"/>
                <a:gd name="T21" fmla="*/ 0 h 20"/>
                <a:gd name="T22" fmla="*/ 34 w 34"/>
                <a:gd name="T23" fmla="*/ 0 h 20"/>
                <a:gd name="T24" fmla="*/ 32 w 34"/>
                <a:gd name="T25" fmla="*/ 0 h 20"/>
                <a:gd name="T26" fmla="*/ 30 w 34"/>
                <a:gd name="T27" fmla="*/ 0 h 20"/>
                <a:gd name="T28" fmla="*/ 26 w 34"/>
                <a:gd name="T29" fmla="*/ 6 h 20"/>
                <a:gd name="T30" fmla="*/ 22 w 34"/>
                <a:gd name="T31" fmla="*/ 12 h 20"/>
                <a:gd name="T32" fmla="*/ 22 w 34"/>
                <a:gd name="T33" fmla="*/ 12 h 20"/>
                <a:gd name="T34" fmla="*/ 18 w 34"/>
                <a:gd name="T35" fmla="*/ 6 h 20"/>
                <a:gd name="T36" fmla="*/ 14 w 34"/>
                <a:gd name="T37" fmla="*/ 4 h 20"/>
                <a:gd name="T38" fmla="*/ 12 w 34"/>
                <a:gd name="T39" fmla="*/ 4 h 20"/>
                <a:gd name="T40" fmla="*/ 12 w 34"/>
                <a:gd name="T41" fmla="*/ 4 h 20"/>
                <a:gd name="T42" fmla="*/ 8 w 34"/>
                <a:gd name="T43" fmla="*/ 4 h 20"/>
                <a:gd name="T44" fmla="*/ 8 w 34"/>
                <a:gd name="T45" fmla="*/ 4 h 20"/>
                <a:gd name="T46" fmla="*/ 8 w 34"/>
                <a:gd name="T47" fmla="*/ 4 h 20"/>
                <a:gd name="T48" fmla="*/ 4 w 34"/>
                <a:gd name="T49" fmla="*/ 4 h 20"/>
                <a:gd name="T50" fmla="*/ 0 w 34"/>
                <a:gd name="T51" fmla="*/ 2 h 20"/>
                <a:gd name="T52" fmla="*/ 0 w 34"/>
                <a:gd name="T53" fmla="*/ 2 h 20"/>
                <a:gd name="T54" fmla="*/ 4 w 34"/>
                <a:gd name="T55" fmla="*/ 8 h 20"/>
                <a:gd name="T56" fmla="*/ 6 w 34"/>
                <a:gd name="T57" fmla="*/ 10 h 20"/>
                <a:gd name="T58" fmla="*/ 8 w 34"/>
                <a:gd name="T59" fmla="*/ 10 h 20"/>
                <a:gd name="T60" fmla="*/ 8 w 34"/>
                <a:gd name="T61" fmla="*/ 1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4" h="20">
                  <a:moveTo>
                    <a:pt x="8" y="10"/>
                  </a:moveTo>
                  <a:lnTo>
                    <a:pt x="14" y="8"/>
                  </a:lnTo>
                  <a:lnTo>
                    <a:pt x="14" y="8"/>
                  </a:lnTo>
                  <a:lnTo>
                    <a:pt x="16" y="12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8" y="12"/>
                  </a:lnTo>
                  <a:lnTo>
                    <a:pt x="32" y="6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6" y="6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8" y="6"/>
                  </a:lnTo>
                  <a:lnTo>
                    <a:pt x="14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4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8"/>
                  </a:lnTo>
                  <a:lnTo>
                    <a:pt x="6" y="10"/>
                  </a:lnTo>
                  <a:lnTo>
                    <a:pt x="8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1" name="Freeform 322"/>
            <p:cNvSpPr>
              <a:spLocks/>
            </p:cNvSpPr>
            <p:nvPr/>
          </p:nvSpPr>
          <p:spPr bwMode="auto">
            <a:xfrm>
              <a:off x="3053" y="2257"/>
              <a:ext cx="12" cy="12"/>
            </a:xfrm>
            <a:custGeom>
              <a:avLst/>
              <a:gdLst>
                <a:gd name="T0" fmla="*/ 4 w 12"/>
                <a:gd name="T1" fmla="*/ 8 h 12"/>
                <a:gd name="T2" fmla="*/ 4 w 12"/>
                <a:gd name="T3" fmla="*/ 8 h 12"/>
                <a:gd name="T4" fmla="*/ 10 w 12"/>
                <a:gd name="T5" fmla="*/ 12 h 12"/>
                <a:gd name="T6" fmla="*/ 10 w 12"/>
                <a:gd name="T7" fmla="*/ 12 h 12"/>
                <a:gd name="T8" fmla="*/ 12 w 12"/>
                <a:gd name="T9" fmla="*/ 10 h 12"/>
                <a:gd name="T10" fmla="*/ 12 w 12"/>
                <a:gd name="T11" fmla="*/ 8 h 12"/>
                <a:gd name="T12" fmla="*/ 12 w 12"/>
                <a:gd name="T13" fmla="*/ 8 h 12"/>
                <a:gd name="T14" fmla="*/ 8 w 12"/>
                <a:gd name="T15" fmla="*/ 6 h 12"/>
                <a:gd name="T16" fmla="*/ 6 w 12"/>
                <a:gd name="T17" fmla="*/ 2 h 12"/>
                <a:gd name="T18" fmla="*/ 4 w 12"/>
                <a:gd name="T19" fmla="*/ 0 h 12"/>
                <a:gd name="T20" fmla="*/ 0 w 12"/>
                <a:gd name="T21" fmla="*/ 4 h 12"/>
                <a:gd name="T22" fmla="*/ 4 w 12"/>
                <a:gd name="T23" fmla="*/ 8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" h="12">
                  <a:moveTo>
                    <a:pt x="4" y="8"/>
                  </a:moveTo>
                  <a:lnTo>
                    <a:pt x="4" y="8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8" y="6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4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2" name="Freeform 323"/>
            <p:cNvSpPr>
              <a:spLocks/>
            </p:cNvSpPr>
            <p:nvPr/>
          </p:nvSpPr>
          <p:spPr bwMode="auto">
            <a:xfrm>
              <a:off x="3075" y="2219"/>
              <a:ext cx="22" cy="56"/>
            </a:xfrm>
            <a:custGeom>
              <a:avLst/>
              <a:gdLst>
                <a:gd name="T0" fmla="*/ 4 w 22"/>
                <a:gd name="T1" fmla="*/ 36 h 56"/>
                <a:gd name="T2" fmla="*/ 4 w 22"/>
                <a:gd name="T3" fmla="*/ 36 h 56"/>
                <a:gd name="T4" fmla="*/ 6 w 22"/>
                <a:gd name="T5" fmla="*/ 34 h 56"/>
                <a:gd name="T6" fmla="*/ 8 w 22"/>
                <a:gd name="T7" fmla="*/ 36 h 56"/>
                <a:gd name="T8" fmla="*/ 10 w 22"/>
                <a:gd name="T9" fmla="*/ 40 h 56"/>
                <a:gd name="T10" fmla="*/ 10 w 22"/>
                <a:gd name="T11" fmla="*/ 46 h 56"/>
                <a:gd name="T12" fmla="*/ 10 w 22"/>
                <a:gd name="T13" fmla="*/ 50 h 56"/>
                <a:gd name="T14" fmla="*/ 10 w 22"/>
                <a:gd name="T15" fmla="*/ 50 h 56"/>
                <a:gd name="T16" fmla="*/ 14 w 22"/>
                <a:gd name="T17" fmla="*/ 54 h 56"/>
                <a:gd name="T18" fmla="*/ 18 w 22"/>
                <a:gd name="T19" fmla="*/ 56 h 56"/>
                <a:gd name="T20" fmla="*/ 18 w 22"/>
                <a:gd name="T21" fmla="*/ 56 h 56"/>
                <a:gd name="T22" fmla="*/ 20 w 22"/>
                <a:gd name="T23" fmla="*/ 54 h 56"/>
                <a:gd name="T24" fmla="*/ 22 w 22"/>
                <a:gd name="T25" fmla="*/ 52 h 56"/>
                <a:gd name="T26" fmla="*/ 22 w 22"/>
                <a:gd name="T27" fmla="*/ 50 h 56"/>
                <a:gd name="T28" fmla="*/ 22 w 22"/>
                <a:gd name="T29" fmla="*/ 50 h 56"/>
                <a:gd name="T30" fmla="*/ 22 w 22"/>
                <a:gd name="T31" fmla="*/ 50 h 56"/>
                <a:gd name="T32" fmla="*/ 20 w 22"/>
                <a:gd name="T33" fmla="*/ 48 h 56"/>
                <a:gd name="T34" fmla="*/ 18 w 22"/>
                <a:gd name="T35" fmla="*/ 50 h 56"/>
                <a:gd name="T36" fmla="*/ 18 w 22"/>
                <a:gd name="T37" fmla="*/ 50 h 56"/>
                <a:gd name="T38" fmla="*/ 16 w 22"/>
                <a:gd name="T39" fmla="*/ 46 h 56"/>
                <a:gd name="T40" fmla="*/ 14 w 22"/>
                <a:gd name="T41" fmla="*/ 42 h 56"/>
                <a:gd name="T42" fmla="*/ 14 w 22"/>
                <a:gd name="T43" fmla="*/ 32 h 56"/>
                <a:gd name="T44" fmla="*/ 14 w 22"/>
                <a:gd name="T45" fmla="*/ 32 h 56"/>
                <a:gd name="T46" fmla="*/ 10 w 22"/>
                <a:gd name="T47" fmla="*/ 30 h 56"/>
                <a:gd name="T48" fmla="*/ 8 w 22"/>
                <a:gd name="T49" fmla="*/ 30 h 56"/>
                <a:gd name="T50" fmla="*/ 8 w 22"/>
                <a:gd name="T51" fmla="*/ 30 h 56"/>
                <a:gd name="T52" fmla="*/ 6 w 22"/>
                <a:gd name="T53" fmla="*/ 18 h 56"/>
                <a:gd name="T54" fmla="*/ 6 w 22"/>
                <a:gd name="T55" fmla="*/ 10 h 56"/>
                <a:gd name="T56" fmla="*/ 6 w 22"/>
                <a:gd name="T57" fmla="*/ 4 h 56"/>
                <a:gd name="T58" fmla="*/ 6 w 22"/>
                <a:gd name="T59" fmla="*/ 4 h 56"/>
                <a:gd name="T60" fmla="*/ 4 w 22"/>
                <a:gd name="T61" fmla="*/ 2 h 56"/>
                <a:gd name="T62" fmla="*/ 2 w 22"/>
                <a:gd name="T63" fmla="*/ 0 h 56"/>
                <a:gd name="T64" fmla="*/ 2 w 22"/>
                <a:gd name="T65" fmla="*/ 0 h 56"/>
                <a:gd name="T66" fmla="*/ 0 w 22"/>
                <a:gd name="T67" fmla="*/ 18 h 56"/>
                <a:gd name="T68" fmla="*/ 2 w 22"/>
                <a:gd name="T69" fmla="*/ 26 h 56"/>
                <a:gd name="T70" fmla="*/ 4 w 22"/>
                <a:gd name="T71" fmla="*/ 36 h 56"/>
                <a:gd name="T72" fmla="*/ 4 w 22"/>
                <a:gd name="T73" fmla="*/ 3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" h="56">
                  <a:moveTo>
                    <a:pt x="4" y="36"/>
                  </a:moveTo>
                  <a:lnTo>
                    <a:pt x="4" y="36"/>
                  </a:lnTo>
                  <a:lnTo>
                    <a:pt x="6" y="34"/>
                  </a:lnTo>
                  <a:lnTo>
                    <a:pt x="8" y="36"/>
                  </a:lnTo>
                  <a:lnTo>
                    <a:pt x="10" y="40"/>
                  </a:lnTo>
                  <a:lnTo>
                    <a:pt x="10" y="46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4" y="54"/>
                  </a:lnTo>
                  <a:lnTo>
                    <a:pt x="18" y="56"/>
                  </a:lnTo>
                  <a:lnTo>
                    <a:pt x="18" y="56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0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46"/>
                  </a:lnTo>
                  <a:lnTo>
                    <a:pt x="14" y="4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18"/>
                  </a:lnTo>
                  <a:lnTo>
                    <a:pt x="6" y="10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18"/>
                  </a:lnTo>
                  <a:lnTo>
                    <a:pt x="2" y="26"/>
                  </a:lnTo>
                  <a:lnTo>
                    <a:pt x="4" y="36"/>
                  </a:lnTo>
                  <a:lnTo>
                    <a:pt x="4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3" name="Freeform 324"/>
            <p:cNvSpPr>
              <a:spLocks/>
            </p:cNvSpPr>
            <p:nvPr/>
          </p:nvSpPr>
          <p:spPr bwMode="auto">
            <a:xfrm>
              <a:off x="3115" y="2143"/>
              <a:ext cx="32" cy="54"/>
            </a:xfrm>
            <a:custGeom>
              <a:avLst/>
              <a:gdLst>
                <a:gd name="T0" fmla="*/ 4 w 32"/>
                <a:gd name="T1" fmla="*/ 8 h 54"/>
                <a:gd name="T2" fmla="*/ 4 w 32"/>
                <a:gd name="T3" fmla="*/ 8 h 54"/>
                <a:gd name="T4" fmla="*/ 10 w 32"/>
                <a:gd name="T5" fmla="*/ 18 h 54"/>
                <a:gd name="T6" fmla="*/ 10 w 32"/>
                <a:gd name="T7" fmla="*/ 24 h 54"/>
                <a:gd name="T8" fmla="*/ 10 w 32"/>
                <a:gd name="T9" fmla="*/ 30 h 54"/>
                <a:gd name="T10" fmla="*/ 10 w 32"/>
                <a:gd name="T11" fmla="*/ 30 h 54"/>
                <a:gd name="T12" fmla="*/ 10 w 32"/>
                <a:gd name="T13" fmla="*/ 32 h 54"/>
                <a:gd name="T14" fmla="*/ 12 w 32"/>
                <a:gd name="T15" fmla="*/ 36 h 54"/>
                <a:gd name="T16" fmla="*/ 12 w 32"/>
                <a:gd name="T17" fmla="*/ 36 h 54"/>
                <a:gd name="T18" fmla="*/ 18 w 32"/>
                <a:gd name="T19" fmla="*/ 36 h 54"/>
                <a:gd name="T20" fmla="*/ 18 w 32"/>
                <a:gd name="T21" fmla="*/ 36 h 54"/>
                <a:gd name="T22" fmla="*/ 18 w 32"/>
                <a:gd name="T23" fmla="*/ 40 h 54"/>
                <a:gd name="T24" fmla="*/ 18 w 32"/>
                <a:gd name="T25" fmla="*/ 46 h 54"/>
                <a:gd name="T26" fmla="*/ 18 w 32"/>
                <a:gd name="T27" fmla="*/ 50 h 54"/>
                <a:gd name="T28" fmla="*/ 20 w 32"/>
                <a:gd name="T29" fmla="*/ 54 h 54"/>
                <a:gd name="T30" fmla="*/ 20 w 32"/>
                <a:gd name="T31" fmla="*/ 54 h 54"/>
                <a:gd name="T32" fmla="*/ 26 w 32"/>
                <a:gd name="T33" fmla="*/ 50 h 54"/>
                <a:gd name="T34" fmla="*/ 26 w 32"/>
                <a:gd name="T35" fmla="*/ 50 h 54"/>
                <a:gd name="T36" fmla="*/ 26 w 32"/>
                <a:gd name="T37" fmla="*/ 52 h 54"/>
                <a:gd name="T38" fmla="*/ 26 w 32"/>
                <a:gd name="T39" fmla="*/ 54 h 54"/>
                <a:gd name="T40" fmla="*/ 26 w 32"/>
                <a:gd name="T41" fmla="*/ 54 h 54"/>
                <a:gd name="T42" fmla="*/ 30 w 32"/>
                <a:gd name="T43" fmla="*/ 54 h 54"/>
                <a:gd name="T44" fmla="*/ 32 w 32"/>
                <a:gd name="T45" fmla="*/ 52 h 54"/>
                <a:gd name="T46" fmla="*/ 32 w 32"/>
                <a:gd name="T47" fmla="*/ 44 h 54"/>
                <a:gd name="T48" fmla="*/ 32 w 32"/>
                <a:gd name="T49" fmla="*/ 44 h 54"/>
                <a:gd name="T50" fmla="*/ 30 w 32"/>
                <a:gd name="T51" fmla="*/ 42 h 54"/>
                <a:gd name="T52" fmla="*/ 28 w 32"/>
                <a:gd name="T53" fmla="*/ 42 h 54"/>
                <a:gd name="T54" fmla="*/ 24 w 32"/>
                <a:gd name="T55" fmla="*/ 44 h 54"/>
                <a:gd name="T56" fmla="*/ 24 w 32"/>
                <a:gd name="T57" fmla="*/ 44 h 54"/>
                <a:gd name="T58" fmla="*/ 24 w 32"/>
                <a:gd name="T59" fmla="*/ 36 h 54"/>
                <a:gd name="T60" fmla="*/ 22 w 32"/>
                <a:gd name="T61" fmla="*/ 32 h 54"/>
                <a:gd name="T62" fmla="*/ 18 w 32"/>
                <a:gd name="T63" fmla="*/ 30 h 54"/>
                <a:gd name="T64" fmla="*/ 18 w 32"/>
                <a:gd name="T65" fmla="*/ 30 h 54"/>
                <a:gd name="T66" fmla="*/ 16 w 32"/>
                <a:gd name="T67" fmla="*/ 30 h 54"/>
                <a:gd name="T68" fmla="*/ 16 w 32"/>
                <a:gd name="T69" fmla="*/ 30 h 54"/>
                <a:gd name="T70" fmla="*/ 14 w 32"/>
                <a:gd name="T71" fmla="*/ 28 h 54"/>
                <a:gd name="T72" fmla="*/ 14 w 32"/>
                <a:gd name="T73" fmla="*/ 26 h 54"/>
                <a:gd name="T74" fmla="*/ 16 w 32"/>
                <a:gd name="T75" fmla="*/ 20 h 54"/>
                <a:gd name="T76" fmla="*/ 16 w 32"/>
                <a:gd name="T77" fmla="*/ 20 h 54"/>
                <a:gd name="T78" fmla="*/ 14 w 32"/>
                <a:gd name="T79" fmla="*/ 16 h 54"/>
                <a:gd name="T80" fmla="*/ 10 w 32"/>
                <a:gd name="T81" fmla="*/ 10 h 54"/>
                <a:gd name="T82" fmla="*/ 8 w 32"/>
                <a:gd name="T83" fmla="*/ 6 h 54"/>
                <a:gd name="T84" fmla="*/ 6 w 32"/>
                <a:gd name="T85" fmla="*/ 0 h 54"/>
                <a:gd name="T86" fmla="*/ 6 w 32"/>
                <a:gd name="T87" fmla="*/ 0 h 54"/>
                <a:gd name="T88" fmla="*/ 4 w 32"/>
                <a:gd name="T89" fmla="*/ 0 h 54"/>
                <a:gd name="T90" fmla="*/ 2 w 32"/>
                <a:gd name="T91" fmla="*/ 0 h 54"/>
                <a:gd name="T92" fmla="*/ 2 w 32"/>
                <a:gd name="T93" fmla="*/ 0 h 54"/>
                <a:gd name="T94" fmla="*/ 0 w 32"/>
                <a:gd name="T95" fmla="*/ 4 h 54"/>
                <a:gd name="T96" fmla="*/ 0 w 32"/>
                <a:gd name="T97" fmla="*/ 6 h 54"/>
                <a:gd name="T98" fmla="*/ 4 w 32"/>
                <a:gd name="T99" fmla="*/ 8 h 54"/>
                <a:gd name="T100" fmla="*/ 4 w 32"/>
                <a:gd name="T101" fmla="*/ 8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32" h="54">
                  <a:moveTo>
                    <a:pt x="4" y="8"/>
                  </a:moveTo>
                  <a:lnTo>
                    <a:pt x="4" y="8"/>
                  </a:lnTo>
                  <a:lnTo>
                    <a:pt x="10" y="18"/>
                  </a:lnTo>
                  <a:lnTo>
                    <a:pt x="10" y="24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2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40"/>
                  </a:lnTo>
                  <a:lnTo>
                    <a:pt x="18" y="46"/>
                  </a:lnTo>
                  <a:lnTo>
                    <a:pt x="18" y="50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6" y="50"/>
                  </a:lnTo>
                  <a:lnTo>
                    <a:pt x="26" y="50"/>
                  </a:lnTo>
                  <a:lnTo>
                    <a:pt x="26" y="52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30" y="54"/>
                  </a:lnTo>
                  <a:lnTo>
                    <a:pt x="32" y="52"/>
                  </a:lnTo>
                  <a:lnTo>
                    <a:pt x="32" y="44"/>
                  </a:lnTo>
                  <a:lnTo>
                    <a:pt x="32" y="44"/>
                  </a:lnTo>
                  <a:lnTo>
                    <a:pt x="30" y="42"/>
                  </a:lnTo>
                  <a:lnTo>
                    <a:pt x="28" y="42"/>
                  </a:lnTo>
                  <a:lnTo>
                    <a:pt x="24" y="44"/>
                  </a:lnTo>
                  <a:lnTo>
                    <a:pt x="24" y="44"/>
                  </a:lnTo>
                  <a:lnTo>
                    <a:pt x="24" y="36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14" y="28"/>
                  </a:lnTo>
                  <a:lnTo>
                    <a:pt x="14" y="26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4" y="16"/>
                  </a:lnTo>
                  <a:lnTo>
                    <a:pt x="10" y="10"/>
                  </a:lnTo>
                  <a:lnTo>
                    <a:pt x="8" y="6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8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4" name="Freeform 325"/>
            <p:cNvSpPr>
              <a:spLocks/>
            </p:cNvSpPr>
            <p:nvPr/>
          </p:nvSpPr>
          <p:spPr bwMode="auto">
            <a:xfrm>
              <a:off x="3085" y="2285"/>
              <a:ext cx="36" cy="38"/>
            </a:xfrm>
            <a:custGeom>
              <a:avLst/>
              <a:gdLst>
                <a:gd name="T0" fmla="*/ 4 w 36"/>
                <a:gd name="T1" fmla="*/ 20 h 38"/>
                <a:gd name="T2" fmla="*/ 4 w 36"/>
                <a:gd name="T3" fmla="*/ 20 h 38"/>
                <a:gd name="T4" fmla="*/ 8 w 36"/>
                <a:gd name="T5" fmla="*/ 22 h 38"/>
                <a:gd name="T6" fmla="*/ 14 w 36"/>
                <a:gd name="T7" fmla="*/ 22 h 38"/>
                <a:gd name="T8" fmla="*/ 14 w 36"/>
                <a:gd name="T9" fmla="*/ 22 h 38"/>
                <a:gd name="T10" fmla="*/ 14 w 36"/>
                <a:gd name="T11" fmla="*/ 28 h 38"/>
                <a:gd name="T12" fmla="*/ 16 w 36"/>
                <a:gd name="T13" fmla="*/ 30 h 38"/>
                <a:gd name="T14" fmla="*/ 18 w 36"/>
                <a:gd name="T15" fmla="*/ 30 h 38"/>
                <a:gd name="T16" fmla="*/ 18 w 36"/>
                <a:gd name="T17" fmla="*/ 30 h 38"/>
                <a:gd name="T18" fmla="*/ 20 w 36"/>
                <a:gd name="T19" fmla="*/ 30 h 38"/>
                <a:gd name="T20" fmla="*/ 24 w 36"/>
                <a:gd name="T21" fmla="*/ 30 h 38"/>
                <a:gd name="T22" fmla="*/ 24 w 36"/>
                <a:gd name="T23" fmla="*/ 30 h 38"/>
                <a:gd name="T24" fmla="*/ 24 w 36"/>
                <a:gd name="T25" fmla="*/ 32 h 38"/>
                <a:gd name="T26" fmla="*/ 24 w 36"/>
                <a:gd name="T27" fmla="*/ 34 h 38"/>
                <a:gd name="T28" fmla="*/ 24 w 36"/>
                <a:gd name="T29" fmla="*/ 36 h 38"/>
                <a:gd name="T30" fmla="*/ 26 w 36"/>
                <a:gd name="T31" fmla="*/ 38 h 38"/>
                <a:gd name="T32" fmla="*/ 26 w 36"/>
                <a:gd name="T33" fmla="*/ 38 h 38"/>
                <a:gd name="T34" fmla="*/ 32 w 36"/>
                <a:gd name="T35" fmla="*/ 30 h 38"/>
                <a:gd name="T36" fmla="*/ 36 w 36"/>
                <a:gd name="T37" fmla="*/ 24 h 38"/>
                <a:gd name="T38" fmla="*/ 36 w 36"/>
                <a:gd name="T39" fmla="*/ 18 h 38"/>
                <a:gd name="T40" fmla="*/ 36 w 36"/>
                <a:gd name="T41" fmla="*/ 18 h 38"/>
                <a:gd name="T42" fmla="*/ 34 w 36"/>
                <a:gd name="T43" fmla="*/ 18 h 38"/>
                <a:gd name="T44" fmla="*/ 32 w 36"/>
                <a:gd name="T45" fmla="*/ 20 h 38"/>
                <a:gd name="T46" fmla="*/ 30 w 36"/>
                <a:gd name="T47" fmla="*/ 22 h 38"/>
                <a:gd name="T48" fmla="*/ 28 w 36"/>
                <a:gd name="T49" fmla="*/ 26 h 38"/>
                <a:gd name="T50" fmla="*/ 26 w 36"/>
                <a:gd name="T51" fmla="*/ 26 h 38"/>
                <a:gd name="T52" fmla="*/ 24 w 36"/>
                <a:gd name="T53" fmla="*/ 24 h 38"/>
                <a:gd name="T54" fmla="*/ 24 w 36"/>
                <a:gd name="T55" fmla="*/ 24 h 38"/>
                <a:gd name="T56" fmla="*/ 20 w 36"/>
                <a:gd name="T57" fmla="*/ 24 h 38"/>
                <a:gd name="T58" fmla="*/ 20 w 36"/>
                <a:gd name="T59" fmla="*/ 24 h 38"/>
                <a:gd name="T60" fmla="*/ 18 w 36"/>
                <a:gd name="T61" fmla="*/ 20 h 38"/>
                <a:gd name="T62" fmla="*/ 16 w 36"/>
                <a:gd name="T63" fmla="*/ 18 h 38"/>
                <a:gd name="T64" fmla="*/ 10 w 36"/>
                <a:gd name="T65" fmla="*/ 14 h 38"/>
                <a:gd name="T66" fmla="*/ 6 w 36"/>
                <a:gd name="T67" fmla="*/ 14 h 38"/>
                <a:gd name="T68" fmla="*/ 4 w 36"/>
                <a:gd name="T69" fmla="*/ 12 h 38"/>
                <a:gd name="T70" fmla="*/ 4 w 36"/>
                <a:gd name="T71" fmla="*/ 8 h 38"/>
                <a:gd name="T72" fmla="*/ 6 w 36"/>
                <a:gd name="T73" fmla="*/ 2 h 38"/>
                <a:gd name="T74" fmla="*/ 6 w 36"/>
                <a:gd name="T75" fmla="*/ 2 h 38"/>
                <a:gd name="T76" fmla="*/ 4 w 36"/>
                <a:gd name="T77" fmla="*/ 0 h 38"/>
                <a:gd name="T78" fmla="*/ 2 w 36"/>
                <a:gd name="T79" fmla="*/ 0 h 38"/>
                <a:gd name="T80" fmla="*/ 2 w 36"/>
                <a:gd name="T81" fmla="*/ 2 h 38"/>
                <a:gd name="T82" fmla="*/ 2 w 36"/>
                <a:gd name="T83" fmla="*/ 2 h 38"/>
                <a:gd name="T84" fmla="*/ 0 w 36"/>
                <a:gd name="T85" fmla="*/ 12 h 38"/>
                <a:gd name="T86" fmla="*/ 2 w 36"/>
                <a:gd name="T87" fmla="*/ 16 h 38"/>
                <a:gd name="T88" fmla="*/ 4 w 36"/>
                <a:gd name="T89" fmla="*/ 20 h 38"/>
                <a:gd name="T90" fmla="*/ 4 w 36"/>
                <a:gd name="T91" fmla="*/ 2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6" h="38">
                  <a:moveTo>
                    <a:pt x="4" y="20"/>
                  </a:moveTo>
                  <a:lnTo>
                    <a:pt x="4" y="20"/>
                  </a:lnTo>
                  <a:lnTo>
                    <a:pt x="8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4" y="28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20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2"/>
                  </a:lnTo>
                  <a:lnTo>
                    <a:pt x="24" y="34"/>
                  </a:lnTo>
                  <a:lnTo>
                    <a:pt x="24" y="36"/>
                  </a:lnTo>
                  <a:lnTo>
                    <a:pt x="26" y="38"/>
                  </a:lnTo>
                  <a:lnTo>
                    <a:pt x="26" y="38"/>
                  </a:lnTo>
                  <a:lnTo>
                    <a:pt x="32" y="30"/>
                  </a:lnTo>
                  <a:lnTo>
                    <a:pt x="36" y="24"/>
                  </a:lnTo>
                  <a:lnTo>
                    <a:pt x="36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2" y="20"/>
                  </a:lnTo>
                  <a:lnTo>
                    <a:pt x="30" y="22"/>
                  </a:lnTo>
                  <a:lnTo>
                    <a:pt x="28" y="26"/>
                  </a:lnTo>
                  <a:lnTo>
                    <a:pt x="26" y="26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20"/>
                  </a:lnTo>
                  <a:lnTo>
                    <a:pt x="16" y="18"/>
                  </a:lnTo>
                  <a:lnTo>
                    <a:pt x="10" y="14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12"/>
                  </a:lnTo>
                  <a:lnTo>
                    <a:pt x="2" y="16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5" name="Freeform 326"/>
            <p:cNvSpPr>
              <a:spLocks/>
            </p:cNvSpPr>
            <p:nvPr/>
          </p:nvSpPr>
          <p:spPr bwMode="auto">
            <a:xfrm>
              <a:off x="3111" y="2237"/>
              <a:ext cx="10" cy="20"/>
            </a:xfrm>
            <a:custGeom>
              <a:avLst/>
              <a:gdLst>
                <a:gd name="T0" fmla="*/ 6 w 10"/>
                <a:gd name="T1" fmla="*/ 20 h 20"/>
                <a:gd name="T2" fmla="*/ 6 w 10"/>
                <a:gd name="T3" fmla="*/ 20 h 20"/>
                <a:gd name="T4" fmla="*/ 8 w 10"/>
                <a:gd name="T5" fmla="*/ 20 h 20"/>
                <a:gd name="T6" fmla="*/ 10 w 10"/>
                <a:gd name="T7" fmla="*/ 20 h 20"/>
                <a:gd name="T8" fmla="*/ 10 w 10"/>
                <a:gd name="T9" fmla="*/ 20 h 20"/>
                <a:gd name="T10" fmla="*/ 8 w 10"/>
                <a:gd name="T11" fmla="*/ 10 h 20"/>
                <a:gd name="T12" fmla="*/ 6 w 10"/>
                <a:gd name="T13" fmla="*/ 2 h 20"/>
                <a:gd name="T14" fmla="*/ 6 w 10"/>
                <a:gd name="T15" fmla="*/ 2 h 20"/>
                <a:gd name="T16" fmla="*/ 4 w 10"/>
                <a:gd name="T17" fmla="*/ 0 h 20"/>
                <a:gd name="T18" fmla="*/ 0 w 10"/>
                <a:gd name="T19" fmla="*/ 2 h 20"/>
                <a:gd name="T20" fmla="*/ 0 w 10"/>
                <a:gd name="T21" fmla="*/ 2 h 20"/>
                <a:gd name="T22" fmla="*/ 2 w 10"/>
                <a:gd name="T23" fmla="*/ 10 h 20"/>
                <a:gd name="T24" fmla="*/ 6 w 10"/>
                <a:gd name="T25" fmla="*/ 20 h 20"/>
                <a:gd name="T26" fmla="*/ 6 w 10"/>
                <a:gd name="T27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" h="20">
                  <a:moveTo>
                    <a:pt x="6" y="20"/>
                  </a:moveTo>
                  <a:lnTo>
                    <a:pt x="6" y="20"/>
                  </a:lnTo>
                  <a:lnTo>
                    <a:pt x="8" y="20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8" y="10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10"/>
                  </a:lnTo>
                  <a:lnTo>
                    <a:pt x="6" y="20"/>
                  </a:lnTo>
                  <a:lnTo>
                    <a:pt x="6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6" name="Freeform 327"/>
            <p:cNvSpPr>
              <a:spLocks/>
            </p:cNvSpPr>
            <p:nvPr/>
          </p:nvSpPr>
          <p:spPr bwMode="auto">
            <a:xfrm>
              <a:off x="3101" y="2277"/>
              <a:ext cx="24" cy="14"/>
            </a:xfrm>
            <a:custGeom>
              <a:avLst/>
              <a:gdLst>
                <a:gd name="T0" fmla="*/ 12 w 24"/>
                <a:gd name="T1" fmla="*/ 14 h 14"/>
                <a:gd name="T2" fmla="*/ 12 w 24"/>
                <a:gd name="T3" fmla="*/ 14 h 14"/>
                <a:gd name="T4" fmla="*/ 16 w 24"/>
                <a:gd name="T5" fmla="*/ 14 h 14"/>
                <a:gd name="T6" fmla="*/ 18 w 24"/>
                <a:gd name="T7" fmla="*/ 10 h 14"/>
                <a:gd name="T8" fmla="*/ 24 w 24"/>
                <a:gd name="T9" fmla="*/ 4 h 14"/>
                <a:gd name="T10" fmla="*/ 24 w 24"/>
                <a:gd name="T11" fmla="*/ 4 h 14"/>
                <a:gd name="T12" fmla="*/ 24 w 24"/>
                <a:gd name="T13" fmla="*/ 2 h 14"/>
                <a:gd name="T14" fmla="*/ 24 w 24"/>
                <a:gd name="T15" fmla="*/ 0 h 14"/>
                <a:gd name="T16" fmla="*/ 24 w 24"/>
                <a:gd name="T17" fmla="*/ 0 h 14"/>
                <a:gd name="T18" fmla="*/ 20 w 24"/>
                <a:gd name="T19" fmla="*/ 0 h 14"/>
                <a:gd name="T20" fmla="*/ 18 w 24"/>
                <a:gd name="T21" fmla="*/ 2 h 14"/>
                <a:gd name="T22" fmla="*/ 16 w 24"/>
                <a:gd name="T23" fmla="*/ 6 h 14"/>
                <a:gd name="T24" fmla="*/ 14 w 24"/>
                <a:gd name="T25" fmla="*/ 8 h 14"/>
                <a:gd name="T26" fmla="*/ 14 w 24"/>
                <a:gd name="T27" fmla="*/ 8 h 14"/>
                <a:gd name="T28" fmla="*/ 8 w 24"/>
                <a:gd name="T29" fmla="*/ 6 h 14"/>
                <a:gd name="T30" fmla="*/ 0 w 24"/>
                <a:gd name="T31" fmla="*/ 6 h 14"/>
                <a:gd name="T32" fmla="*/ 0 w 24"/>
                <a:gd name="T33" fmla="*/ 6 h 14"/>
                <a:gd name="T34" fmla="*/ 2 w 24"/>
                <a:gd name="T35" fmla="*/ 8 h 14"/>
                <a:gd name="T36" fmla="*/ 6 w 24"/>
                <a:gd name="T37" fmla="*/ 10 h 14"/>
                <a:gd name="T38" fmla="*/ 10 w 24"/>
                <a:gd name="T39" fmla="*/ 10 h 14"/>
                <a:gd name="T40" fmla="*/ 12 w 24"/>
                <a:gd name="T41" fmla="*/ 14 h 14"/>
                <a:gd name="T42" fmla="*/ 12 w 24"/>
                <a:gd name="T4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" h="14">
                  <a:moveTo>
                    <a:pt x="12" y="14"/>
                  </a:moveTo>
                  <a:lnTo>
                    <a:pt x="12" y="14"/>
                  </a:lnTo>
                  <a:lnTo>
                    <a:pt x="16" y="14"/>
                  </a:lnTo>
                  <a:lnTo>
                    <a:pt x="18" y="10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8" y="2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8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8"/>
                  </a:lnTo>
                  <a:lnTo>
                    <a:pt x="6" y="10"/>
                  </a:lnTo>
                  <a:lnTo>
                    <a:pt x="10" y="10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7" name="Freeform 328"/>
            <p:cNvSpPr>
              <a:spLocks/>
            </p:cNvSpPr>
            <p:nvPr/>
          </p:nvSpPr>
          <p:spPr bwMode="auto">
            <a:xfrm>
              <a:off x="3139" y="2195"/>
              <a:ext cx="14" cy="26"/>
            </a:xfrm>
            <a:custGeom>
              <a:avLst/>
              <a:gdLst>
                <a:gd name="T0" fmla="*/ 0 w 14"/>
                <a:gd name="T1" fmla="*/ 24 h 26"/>
                <a:gd name="T2" fmla="*/ 4 w 14"/>
                <a:gd name="T3" fmla="*/ 26 h 26"/>
                <a:gd name="T4" fmla="*/ 4 w 14"/>
                <a:gd name="T5" fmla="*/ 26 h 26"/>
                <a:gd name="T6" fmla="*/ 12 w 14"/>
                <a:gd name="T7" fmla="*/ 14 h 26"/>
                <a:gd name="T8" fmla="*/ 14 w 14"/>
                <a:gd name="T9" fmla="*/ 8 h 26"/>
                <a:gd name="T10" fmla="*/ 14 w 14"/>
                <a:gd name="T11" fmla="*/ 0 h 26"/>
                <a:gd name="T12" fmla="*/ 14 w 14"/>
                <a:gd name="T13" fmla="*/ 0 h 26"/>
                <a:gd name="T14" fmla="*/ 12 w 14"/>
                <a:gd name="T15" fmla="*/ 2 h 26"/>
                <a:gd name="T16" fmla="*/ 10 w 14"/>
                <a:gd name="T17" fmla="*/ 6 h 26"/>
                <a:gd name="T18" fmla="*/ 8 w 14"/>
                <a:gd name="T19" fmla="*/ 10 h 26"/>
                <a:gd name="T20" fmla="*/ 6 w 14"/>
                <a:gd name="T21" fmla="*/ 14 h 26"/>
                <a:gd name="T22" fmla="*/ 6 w 14"/>
                <a:gd name="T23" fmla="*/ 14 h 26"/>
                <a:gd name="T24" fmla="*/ 4 w 14"/>
                <a:gd name="T25" fmla="*/ 16 h 26"/>
                <a:gd name="T26" fmla="*/ 2 w 14"/>
                <a:gd name="T27" fmla="*/ 18 h 26"/>
                <a:gd name="T28" fmla="*/ 0 w 14"/>
                <a:gd name="T29" fmla="*/ 24 h 26"/>
                <a:gd name="T30" fmla="*/ 0 w 14"/>
                <a:gd name="T31" fmla="*/ 2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" h="26">
                  <a:moveTo>
                    <a:pt x="0" y="24"/>
                  </a:moveTo>
                  <a:lnTo>
                    <a:pt x="4" y="26"/>
                  </a:lnTo>
                  <a:lnTo>
                    <a:pt x="4" y="26"/>
                  </a:lnTo>
                  <a:lnTo>
                    <a:pt x="12" y="14"/>
                  </a:lnTo>
                  <a:lnTo>
                    <a:pt x="14" y="8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2" y="2"/>
                  </a:lnTo>
                  <a:lnTo>
                    <a:pt x="10" y="6"/>
                  </a:lnTo>
                  <a:lnTo>
                    <a:pt x="8" y="10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4" y="16"/>
                  </a:lnTo>
                  <a:lnTo>
                    <a:pt x="2" y="18"/>
                  </a:lnTo>
                  <a:lnTo>
                    <a:pt x="0" y="24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8" name="Freeform 329"/>
            <p:cNvSpPr>
              <a:spLocks/>
            </p:cNvSpPr>
            <p:nvPr/>
          </p:nvSpPr>
          <p:spPr bwMode="auto">
            <a:xfrm>
              <a:off x="3129" y="2263"/>
              <a:ext cx="18" cy="10"/>
            </a:xfrm>
            <a:custGeom>
              <a:avLst/>
              <a:gdLst>
                <a:gd name="T0" fmla="*/ 6 w 18"/>
                <a:gd name="T1" fmla="*/ 10 h 10"/>
                <a:gd name="T2" fmla="*/ 6 w 18"/>
                <a:gd name="T3" fmla="*/ 10 h 10"/>
                <a:gd name="T4" fmla="*/ 12 w 18"/>
                <a:gd name="T5" fmla="*/ 10 h 10"/>
                <a:gd name="T6" fmla="*/ 18 w 18"/>
                <a:gd name="T7" fmla="*/ 8 h 10"/>
                <a:gd name="T8" fmla="*/ 18 w 18"/>
                <a:gd name="T9" fmla="*/ 8 h 10"/>
                <a:gd name="T10" fmla="*/ 18 w 18"/>
                <a:gd name="T11" fmla="*/ 6 h 10"/>
                <a:gd name="T12" fmla="*/ 18 w 18"/>
                <a:gd name="T13" fmla="*/ 4 h 10"/>
                <a:gd name="T14" fmla="*/ 16 w 18"/>
                <a:gd name="T15" fmla="*/ 2 h 10"/>
                <a:gd name="T16" fmla="*/ 16 w 18"/>
                <a:gd name="T17" fmla="*/ 2 h 10"/>
                <a:gd name="T18" fmla="*/ 16 w 18"/>
                <a:gd name="T19" fmla="*/ 4 h 10"/>
                <a:gd name="T20" fmla="*/ 14 w 18"/>
                <a:gd name="T21" fmla="*/ 6 h 10"/>
                <a:gd name="T22" fmla="*/ 10 w 18"/>
                <a:gd name="T23" fmla="*/ 6 h 10"/>
                <a:gd name="T24" fmla="*/ 10 w 18"/>
                <a:gd name="T25" fmla="*/ 6 h 10"/>
                <a:gd name="T26" fmla="*/ 6 w 18"/>
                <a:gd name="T27" fmla="*/ 2 h 10"/>
                <a:gd name="T28" fmla="*/ 2 w 18"/>
                <a:gd name="T29" fmla="*/ 0 h 10"/>
                <a:gd name="T30" fmla="*/ 2 w 18"/>
                <a:gd name="T31" fmla="*/ 0 h 10"/>
                <a:gd name="T32" fmla="*/ 0 w 18"/>
                <a:gd name="T33" fmla="*/ 4 h 10"/>
                <a:gd name="T34" fmla="*/ 2 w 18"/>
                <a:gd name="T35" fmla="*/ 6 h 10"/>
                <a:gd name="T36" fmla="*/ 6 w 18"/>
                <a:gd name="T37" fmla="*/ 10 h 10"/>
                <a:gd name="T38" fmla="*/ 6 w 18"/>
                <a:gd name="T3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" h="10">
                  <a:moveTo>
                    <a:pt x="6" y="10"/>
                  </a:moveTo>
                  <a:lnTo>
                    <a:pt x="6" y="10"/>
                  </a:lnTo>
                  <a:lnTo>
                    <a:pt x="12" y="10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6"/>
                  </a:lnTo>
                  <a:lnTo>
                    <a:pt x="18" y="4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4" y="6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10"/>
                  </a:lnTo>
                  <a:lnTo>
                    <a:pt x="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9" name="Freeform 330"/>
            <p:cNvSpPr>
              <a:spLocks/>
            </p:cNvSpPr>
            <p:nvPr/>
          </p:nvSpPr>
          <p:spPr bwMode="auto">
            <a:xfrm>
              <a:off x="3143" y="2217"/>
              <a:ext cx="12" cy="20"/>
            </a:xfrm>
            <a:custGeom>
              <a:avLst/>
              <a:gdLst>
                <a:gd name="T0" fmla="*/ 4 w 12"/>
                <a:gd name="T1" fmla="*/ 20 h 20"/>
                <a:gd name="T2" fmla="*/ 4 w 12"/>
                <a:gd name="T3" fmla="*/ 20 h 20"/>
                <a:gd name="T4" fmla="*/ 8 w 12"/>
                <a:gd name="T5" fmla="*/ 18 h 20"/>
                <a:gd name="T6" fmla="*/ 10 w 12"/>
                <a:gd name="T7" fmla="*/ 14 h 20"/>
                <a:gd name="T8" fmla="*/ 12 w 12"/>
                <a:gd name="T9" fmla="*/ 4 h 20"/>
                <a:gd name="T10" fmla="*/ 12 w 12"/>
                <a:gd name="T11" fmla="*/ 4 h 20"/>
                <a:gd name="T12" fmla="*/ 12 w 12"/>
                <a:gd name="T13" fmla="*/ 0 h 20"/>
                <a:gd name="T14" fmla="*/ 8 w 12"/>
                <a:gd name="T15" fmla="*/ 0 h 20"/>
                <a:gd name="T16" fmla="*/ 8 w 12"/>
                <a:gd name="T17" fmla="*/ 0 h 20"/>
                <a:gd name="T18" fmla="*/ 6 w 12"/>
                <a:gd name="T19" fmla="*/ 10 h 20"/>
                <a:gd name="T20" fmla="*/ 4 w 12"/>
                <a:gd name="T21" fmla="*/ 14 h 20"/>
                <a:gd name="T22" fmla="*/ 0 w 12"/>
                <a:gd name="T23" fmla="*/ 16 h 20"/>
                <a:gd name="T24" fmla="*/ 0 w 12"/>
                <a:gd name="T25" fmla="*/ 16 h 20"/>
                <a:gd name="T26" fmla="*/ 0 w 12"/>
                <a:gd name="T27" fmla="*/ 20 h 20"/>
                <a:gd name="T28" fmla="*/ 4 w 12"/>
                <a:gd name="T29" fmla="*/ 20 h 20"/>
                <a:gd name="T30" fmla="*/ 4 w 12"/>
                <a:gd name="T31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" h="20">
                  <a:moveTo>
                    <a:pt x="4" y="20"/>
                  </a:moveTo>
                  <a:lnTo>
                    <a:pt x="4" y="20"/>
                  </a:lnTo>
                  <a:lnTo>
                    <a:pt x="8" y="18"/>
                  </a:lnTo>
                  <a:lnTo>
                    <a:pt x="10" y="1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10"/>
                  </a:lnTo>
                  <a:lnTo>
                    <a:pt x="4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0" name="Freeform 331"/>
            <p:cNvSpPr>
              <a:spLocks/>
            </p:cNvSpPr>
            <p:nvPr/>
          </p:nvSpPr>
          <p:spPr bwMode="auto">
            <a:xfrm>
              <a:off x="3231" y="1971"/>
              <a:ext cx="58" cy="46"/>
            </a:xfrm>
            <a:custGeom>
              <a:avLst/>
              <a:gdLst>
                <a:gd name="T0" fmla="*/ 0 w 58"/>
                <a:gd name="T1" fmla="*/ 22 h 46"/>
                <a:gd name="T2" fmla="*/ 0 w 58"/>
                <a:gd name="T3" fmla="*/ 22 h 46"/>
                <a:gd name="T4" fmla="*/ 4 w 58"/>
                <a:gd name="T5" fmla="*/ 32 h 46"/>
                <a:gd name="T6" fmla="*/ 8 w 58"/>
                <a:gd name="T7" fmla="*/ 38 h 46"/>
                <a:gd name="T8" fmla="*/ 10 w 58"/>
                <a:gd name="T9" fmla="*/ 44 h 46"/>
                <a:gd name="T10" fmla="*/ 10 w 58"/>
                <a:gd name="T11" fmla="*/ 44 h 46"/>
                <a:gd name="T12" fmla="*/ 18 w 58"/>
                <a:gd name="T13" fmla="*/ 46 h 46"/>
                <a:gd name="T14" fmla="*/ 28 w 58"/>
                <a:gd name="T15" fmla="*/ 46 h 46"/>
                <a:gd name="T16" fmla="*/ 28 w 58"/>
                <a:gd name="T17" fmla="*/ 46 h 46"/>
                <a:gd name="T18" fmla="*/ 26 w 58"/>
                <a:gd name="T19" fmla="*/ 42 h 46"/>
                <a:gd name="T20" fmla="*/ 30 w 58"/>
                <a:gd name="T21" fmla="*/ 36 h 46"/>
                <a:gd name="T22" fmla="*/ 30 w 58"/>
                <a:gd name="T23" fmla="*/ 36 h 46"/>
                <a:gd name="T24" fmla="*/ 36 w 58"/>
                <a:gd name="T25" fmla="*/ 38 h 46"/>
                <a:gd name="T26" fmla="*/ 42 w 58"/>
                <a:gd name="T27" fmla="*/ 40 h 46"/>
                <a:gd name="T28" fmla="*/ 48 w 58"/>
                <a:gd name="T29" fmla="*/ 44 h 46"/>
                <a:gd name="T30" fmla="*/ 50 w 58"/>
                <a:gd name="T31" fmla="*/ 44 h 46"/>
                <a:gd name="T32" fmla="*/ 54 w 58"/>
                <a:gd name="T33" fmla="*/ 42 h 46"/>
                <a:gd name="T34" fmla="*/ 58 w 58"/>
                <a:gd name="T35" fmla="*/ 44 h 46"/>
                <a:gd name="T36" fmla="*/ 58 w 58"/>
                <a:gd name="T37" fmla="*/ 44 h 46"/>
                <a:gd name="T38" fmla="*/ 58 w 58"/>
                <a:gd name="T39" fmla="*/ 40 h 46"/>
                <a:gd name="T40" fmla="*/ 56 w 58"/>
                <a:gd name="T41" fmla="*/ 38 h 46"/>
                <a:gd name="T42" fmla="*/ 54 w 58"/>
                <a:gd name="T43" fmla="*/ 36 h 46"/>
                <a:gd name="T44" fmla="*/ 54 w 58"/>
                <a:gd name="T45" fmla="*/ 36 h 46"/>
                <a:gd name="T46" fmla="*/ 52 w 58"/>
                <a:gd name="T47" fmla="*/ 36 h 46"/>
                <a:gd name="T48" fmla="*/ 50 w 58"/>
                <a:gd name="T49" fmla="*/ 34 h 46"/>
                <a:gd name="T50" fmla="*/ 48 w 58"/>
                <a:gd name="T51" fmla="*/ 28 h 46"/>
                <a:gd name="T52" fmla="*/ 44 w 58"/>
                <a:gd name="T53" fmla="*/ 22 h 46"/>
                <a:gd name="T54" fmla="*/ 42 w 58"/>
                <a:gd name="T55" fmla="*/ 22 h 46"/>
                <a:gd name="T56" fmla="*/ 38 w 58"/>
                <a:gd name="T57" fmla="*/ 22 h 46"/>
                <a:gd name="T58" fmla="*/ 38 w 58"/>
                <a:gd name="T59" fmla="*/ 22 h 46"/>
                <a:gd name="T60" fmla="*/ 32 w 58"/>
                <a:gd name="T61" fmla="*/ 10 h 46"/>
                <a:gd name="T62" fmla="*/ 28 w 58"/>
                <a:gd name="T63" fmla="*/ 6 h 46"/>
                <a:gd name="T64" fmla="*/ 22 w 58"/>
                <a:gd name="T65" fmla="*/ 0 h 46"/>
                <a:gd name="T66" fmla="*/ 22 w 58"/>
                <a:gd name="T67" fmla="*/ 0 h 46"/>
                <a:gd name="T68" fmla="*/ 20 w 58"/>
                <a:gd name="T69" fmla="*/ 4 h 46"/>
                <a:gd name="T70" fmla="*/ 18 w 58"/>
                <a:gd name="T71" fmla="*/ 4 h 46"/>
                <a:gd name="T72" fmla="*/ 12 w 58"/>
                <a:gd name="T73" fmla="*/ 2 h 46"/>
                <a:gd name="T74" fmla="*/ 8 w 58"/>
                <a:gd name="T75" fmla="*/ 2 h 46"/>
                <a:gd name="T76" fmla="*/ 8 w 58"/>
                <a:gd name="T77" fmla="*/ 2 h 46"/>
                <a:gd name="T78" fmla="*/ 8 w 58"/>
                <a:gd name="T79" fmla="*/ 8 h 46"/>
                <a:gd name="T80" fmla="*/ 8 w 58"/>
                <a:gd name="T81" fmla="*/ 8 h 46"/>
                <a:gd name="T82" fmla="*/ 8 w 58"/>
                <a:gd name="T83" fmla="*/ 8 h 46"/>
                <a:gd name="T84" fmla="*/ 6 w 58"/>
                <a:gd name="T85" fmla="*/ 10 h 46"/>
                <a:gd name="T86" fmla="*/ 2 w 58"/>
                <a:gd name="T87" fmla="*/ 14 h 46"/>
                <a:gd name="T88" fmla="*/ 2 w 58"/>
                <a:gd name="T89" fmla="*/ 14 h 46"/>
                <a:gd name="T90" fmla="*/ 2 w 58"/>
                <a:gd name="T91" fmla="*/ 18 h 46"/>
                <a:gd name="T92" fmla="*/ 0 w 58"/>
                <a:gd name="T93" fmla="*/ 22 h 46"/>
                <a:gd name="T94" fmla="*/ 0 w 58"/>
                <a:gd name="T95" fmla="*/ 2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8" h="46">
                  <a:moveTo>
                    <a:pt x="0" y="22"/>
                  </a:moveTo>
                  <a:lnTo>
                    <a:pt x="0" y="22"/>
                  </a:lnTo>
                  <a:lnTo>
                    <a:pt x="4" y="32"/>
                  </a:lnTo>
                  <a:lnTo>
                    <a:pt x="8" y="38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8" y="46"/>
                  </a:lnTo>
                  <a:lnTo>
                    <a:pt x="28" y="46"/>
                  </a:lnTo>
                  <a:lnTo>
                    <a:pt x="28" y="46"/>
                  </a:lnTo>
                  <a:lnTo>
                    <a:pt x="26" y="42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6" y="38"/>
                  </a:lnTo>
                  <a:lnTo>
                    <a:pt x="42" y="40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4" y="42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0"/>
                  </a:lnTo>
                  <a:lnTo>
                    <a:pt x="56" y="38"/>
                  </a:lnTo>
                  <a:lnTo>
                    <a:pt x="54" y="36"/>
                  </a:lnTo>
                  <a:lnTo>
                    <a:pt x="54" y="36"/>
                  </a:lnTo>
                  <a:lnTo>
                    <a:pt x="52" y="36"/>
                  </a:lnTo>
                  <a:lnTo>
                    <a:pt x="50" y="34"/>
                  </a:lnTo>
                  <a:lnTo>
                    <a:pt x="48" y="28"/>
                  </a:lnTo>
                  <a:lnTo>
                    <a:pt x="44" y="22"/>
                  </a:lnTo>
                  <a:lnTo>
                    <a:pt x="42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2" y="10"/>
                  </a:lnTo>
                  <a:lnTo>
                    <a:pt x="28" y="6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0" y="4"/>
                  </a:lnTo>
                  <a:lnTo>
                    <a:pt x="18" y="4"/>
                  </a:lnTo>
                  <a:lnTo>
                    <a:pt x="12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6" y="1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8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1" name="Freeform 332"/>
            <p:cNvSpPr>
              <a:spLocks/>
            </p:cNvSpPr>
            <p:nvPr/>
          </p:nvSpPr>
          <p:spPr bwMode="auto">
            <a:xfrm>
              <a:off x="3345" y="2199"/>
              <a:ext cx="36" cy="18"/>
            </a:xfrm>
            <a:custGeom>
              <a:avLst/>
              <a:gdLst>
                <a:gd name="T0" fmla="*/ 4 w 36"/>
                <a:gd name="T1" fmla="*/ 12 h 18"/>
                <a:gd name="T2" fmla="*/ 4 w 36"/>
                <a:gd name="T3" fmla="*/ 12 h 18"/>
                <a:gd name="T4" fmla="*/ 10 w 36"/>
                <a:gd name="T5" fmla="*/ 14 h 18"/>
                <a:gd name="T6" fmla="*/ 18 w 36"/>
                <a:gd name="T7" fmla="*/ 18 h 18"/>
                <a:gd name="T8" fmla="*/ 24 w 36"/>
                <a:gd name="T9" fmla="*/ 18 h 18"/>
                <a:gd name="T10" fmla="*/ 28 w 36"/>
                <a:gd name="T11" fmla="*/ 18 h 18"/>
                <a:gd name="T12" fmla="*/ 32 w 36"/>
                <a:gd name="T13" fmla="*/ 14 h 18"/>
                <a:gd name="T14" fmla="*/ 32 w 36"/>
                <a:gd name="T15" fmla="*/ 14 h 18"/>
                <a:gd name="T16" fmla="*/ 34 w 36"/>
                <a:gd name="T17" fmla="*/ 8 h 18"/>
                <a:gd name="T18" fmla="*/ 36 w 36"/>
                <a:gd name="T19" fmla="*/ 6 h 18"/>
                <a:gd name="T20" fmla="*/ 36 w 36"/>
                <a:gd name="T21" fmla="*/ 2 h 18"/>
                <a:gd name="T22" fmla="*/ 36 w 36"/>
                <a:gd name="T23" fmla="*/ 2 h 18"/>
                <a:gd name="T24" fmla="*/ 34 w 36"/>
                <a:gd name="T25" fmla="*/ 2 h 18"/>
                <a:gd name="T26" fmla="*/ 32 w 36"/>
                <a:gd name="T27" fmla="*/ 2 h 18"/>
                <a:gd name="T28" fmla="*/ 28 w 36"/>
                <a:gd name="T29" fmla="*/ 6 h 18"/>
                <a:gd name="T30" fmla="*/ 28 w 36"/>
                <a:gd name="T31" fmla="*/ 6 h 18"/>
                <a:gd name="T32" fmla="*/ 26 w 36"/>
                <a:gd name="T33" fmla="*/ 4 h 18"/>
                <a:gd name="T34" fmla="*/ 22 w 36"/>
                <a:gd name="T35" fmla="*/ 2 h 18"/>
                <a:gd name="T36" fmla="*/ 16 w 36"/>
                <a:gd name="T37" fmla="*/ 4 h 18"/>
                <a:gd name="T38" fmla="*/ 10 w 36"/>
                <a:gd name="T39" fmla="*/ 4 h 18"/>
                <a:gd name="T40" fmla="*/ 6 w 36"/>
                <a:gd name="T41" fmla="*/ 2 h 18"/>
                <a:gd name="T42" fmla="*/ 4 w 36"/>
                <a:gd name="T43" fmla="*/ 0 h 18"/>
                <a:gd name="T44" fmla="*/ 4 w 36"/>
                <a:gd name="T45" fmla="*/ 0 h 18"/>
                <a:gd name="T46" fmla="*/ 0 w 36"/>
                <a:gd name="T47" fmla="*/ 2 h 18"/>
                <a:gd name="T48" fmla="*/ 0 w 36"/>
                <a:gd name="T49" fmla="*/ 6 h 18"/>
                <a:gd name="T50" fmla="*/ 4 w 36"/>
                <a:gd name="T51" fmla="*/ 12 h 18"/>
                <a:gd name="T52" fmla="*/ 4 w 36"/>
                <a:gd name="T53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6" h="18">
                  <a:moveTo>
                    <a:pt x="4" y="12"/>
                  </a:moveTo>
                  <a:lnTo>
                    <a:pt x="4" y="12"/>
                  </a:lnTo>
                  <a:lnTo>
                    <a:pt x="10" y="14"/>
                  </a:lnTo>
                  <a:lnTo>
                    <a:pt x="18" y="18"/>
                  </a:lnTo>
                  <a:lnTo>
                    <a:pt x="24" y="18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26" y="4"/>
                  </a:lnTo>
                  <a:lnTo>
                    <a:pt x="22" y="2"/>
                  </a:lnTo>
                  <a:lnTo>
                    <a:pt x="16" y="4"/>
                  </a:lnTo>
                  <a:lnTo>
                    <a:pt x="10" y="4"/>
                  </a:lnTo>
                  <a:lnTo>
                    <a:pt x="6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4" y="12"/>
                  </a:lnTo>
                  <a:lnTo>
                    <a:pt x="4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2" name="Freeform 333"/>
            <p:cNvSpPr>
              <a:spLocks/>
            </p:cNvSpPr>
            <p:nvPr/>
          </p:nvSpPr>
          <p:spPr bwMode="auto">
            <a:xfrm>
              <a:off x="3327" y="2313"/>
              <a:ext cx="14" cy="8"/>
            </a:xfrm>
            <a:custGeom>
              <a:avLst/>
              <a:gdLst>
                <a:gd name="T0" fmla="*/ 8 w 14"/>
                <a:gd name="T1" fmla="*/ 8 h 8"/>
                <a:gd name="T2" fmla="*/ 8 w 14"/>
                <a:gd name="T3" fmla="*/ 8 h 8"/>
                <a:gd name="T4" fmla="*/ 10 w 14"/>
                <a:gd name="T5" fmla="*/ 4 h 8"/>
                <a:gd name="T6" fmla="*/ 14 w 14"/>
                <a:gd name="T7" fmla="*/ 2 h 8"/>
                <a:gd name="T8" fmla="*/ 0 w 14"/>
                <a:gd name="T9" fmla="*/ 0 h 8"/>
                <a:gd name="T10" fmla="*/ 8 w 14"/>
                <a:gd name="T11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8">
                  <a:moveTo>
                    <a:pt x="8" y="8"/>
                  </a:moveTo>
                  <a:lnTo>
                    <a:pt x="8" y="8"/>
                  </a:lnTo>
                  <a:lnTo>
                    <a:pt x="10" y="4"/>
                  </a:lnTo>
                  <a:lnTo>
                    <a:pt x="14" y="2"/>
                  </a:lnTo>
                  <a:lnTo>
                    <a:pt x="0" y="0"/>
                  </a:lnTo>
                  <a:lnTo>
                    <a:pt x="8" y="8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3" name="Freeform 334"/>
            <p:cNvSpPr>
              <a:spLocks/>
            </p:cNvSpPr>
            <p:nvPr/>
          </p:nvSpPr>
          <p:spPr bwMode="auto">
            <a:xfrm>
              <a:off x="3307" y="2319"/>
              <a:ext cx="50" cy="74"/>
            </a:xfrm>
            <a:custGeom>
              <a:avLst/>
              <a:gdLst>
                <a:gd name="T0" fmla="*/ 0 w 50"/>
                <a:gd name="T1" fmla="*/ 74 h 74"/>
                <a:gd name="T2" fmla="*/ 0 w 50"/>
                <a:gd name="T3" fmla="*/ 74 h 74"/>
                <a:gd name="T4" fmla="*/ 8 w 50"/>
                <a:gd name="T5" fmla="*/ 56 h 74"/>
                <a:gd name="T6" fmla="*/ 18 w 50"/>
                <a:gd name="T7" fmla="*/ 42 h 74"/>
                <a:gd name="T8" fmla="*/ 26 w 50"/>
                <a:gd name="T9" fmla="*/ 32 h 74"/>
                <a:gd name="T10" fmla="*/ 32 w 50"/>
                <a:gd name="T11" fmla="*/ 30 h 74"/>
                <a:gd name="T12" fmla="*/ 32 w 50"/>
                <a:gd name="T13" fmla="*/ 30 h 74"/>
                <a:gd name="T14" fmla="*/ 34 w 50"/>
                <a:gd name="T15" fmla="*/ 20 h 74"/>
                <a:gd name="T16" fmla="*/ 38 w 50"/>
                <a:gd name="T17" fmla="*/ 14 h 74"/>
                <a:gd name="T18" fmla="*/ 50 w 50"/>
                <a:gd name="T19" fmla="*/ 2 h 74"/>
                <a:gd name="T20" fmla="*/ 42 w 50"/>
                <a:gd name="T21" fmla="*/ 0 h 74"/>
                <a:gd name="T22" fmla="*/ 42 w 50"/>
                <a:gd name="T23" fmla="*/ 0 h 74"/>
                <a:gd name="T24" fmla="*/ 28 w 50"/>
                <a:gd name="T25" fmla="*/ 14 h 74"/>
                <a:gd name="T26" fmla="*/ 14 w 50"/>
                <a:gd name="T27" fmla="*/ 32 h 74"/>
                <a:gd name="T28" fmla="*/ 4 w 50"/>
                <a:gd name="T29" fmla="*/ 52 h 74"/>
                <a:gd name="T30" fmla="*/ 2 w 50"/>
                <a:gd name="T31" fmla="*/ 62 h 74"/>
                <a:gd name="T32" fmla="*/ 0 w 50"/>
                <a:gd name="T33" fmla="*/ 74 h 74"/>
                <a:gd name="T34" fmla="*/ 0 w 50"/>
                <a:gd name="T35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0" h="74">
                  <a:moveTo>
                    <a:pt x="0" y="74"/>
                  </a:moveTo>
                  <a:lnTo>
                    <a:pt x="0" y="74"/>
                  </a:lnTo>
                  <a:lnTo>
                    <a:pt x="8" y="56"/>
                  </a:lnTo>
                  <a:lnTo>
                    <a:pt x="18" y="42"/>
                  </a:lnTo>
                  <a:lnTo>
                    <a:pt x="26" y="32"/>
                  </a:lnTo>
                  <a:lnTo>
                    <a:pt x="32" y="30"/>
                  </a:lnTo>
                  <a:lnTo>
                    <a:pt x="32" y="30"/>
                  </a:lnTo>
                  <a:lnTo>
                    <a:pt x="34" y="20"/>
                  </a:lnTo>
                  <a:lnTo>
                    <a:pt x="38" y="14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28" y="14"/>
                  </a:lnTo>
                  <a:lnTo>
                    <a:pt x="14" y="32"/>
                  </a:lnTo>
                  <a:lnTo>
                    <a:pt x="4" y="52"/>
                  </a:lnTo>
                  <a:lnTo>
                    <a:pt x="2" y="62"/>
                  </a:lnTo>
                  <a:lnTo>
                    <a:pt x="0" y="74"/>
                  </a:lnTo>
                  <a:lnTo>
                    <a:pt x="0" y="74"/>
                  </a:lnTo>
                  <a:close/>
                </a:path>
              </a:pathLst>
            </a:custGeom>
            <a:solidFill>
              <a:srgbClr val="4989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4" name="Freeform 335"/>
            <p:cNvSpPr>
              <a:spLocks/>
            </p:cNvSpPr>
            <p:nvPr/>
          </p:nvSpPr>
          <p:spPr bwMode="auto">
            <a:xfrm>
              <a:off x="3353" y="2323"/>
              <a:ext cx="40" cy="22"/>
            </a:xfrm>
            <a:custGeom>
              <a:avLst/>
              <a:gdLst>
                <a:gd name="T0" fmla="*/ 26 w 40"/>
                <a:gd name="T1" fmla="*/ 20 h 22"/>
                <a:gd name="T2" fmla="*/ 26 w 40"/>
                <a:gd name="T3" fmla="*/ 20 h 22"/>
                <a:gd name="T4" fmla="*/ 32 w 40"/>
                <a:gd name="T5" fmla="*/ 22 h 22"/>
                <a:gd name="T6" fmla="*/ 36 w 40"/>
                <a:gd name="T7" fmla="*/ 20 h 22"/>
                <a:gd name="T8" fmla="*/ 38 w 40"/>
                <a:gd name="T9" fmla="*/ 16 h 22"/>
                <a:gd name="T10" fmla="*/ 40 w 40"/>
                <a:gd name="T11" fmla="*/ 10 h 22"/>
                <a:gd name="T12" fmla="*/ 40 w 40"/>
                <a:gd name="T13" fmla="*/ 10 h 22"/>
                <a:gd name="T14" fmla="*/ 32 w 40"/>
                <a:gd name="T15" fmla="*/ 6 h 22"/>
                <a:gd name="T16" fmla="*/ 22 w 40"/>
                <a:gd name="T17" fmla="*/ 2 h 22"/>
                <a:gd name="T18" fmla="*/ 22 w 40"/>
                <a:gd name="T19" fmla="*/ 2 h 22"/>
                <a:gd name="T20" fmla="*/ 16 w 40"/>
                <a:gd name="T21" fmla="*/ 0 h 22"/>
                <a:gd name="T22" fmla="*/ 12 w 40"/>
                <a:gd name="T23" fmla="*/ 2 h 22"/>
                <a:gd name="T24" fmla="*/ 8 w 40"/>
                <a:gd name="T25" fmla="*/ 4 h 22"/>
                <a:gd name="T26" fmla="*/ 0 w 40"/>
                <a:gd name="T27" fmla="*/ 14 h 22"/>
                <a:gd name="T28" fmla="*/ 0 w 40"/>
                <a:gd name="T29" fmla="*/ 14 h 22"/>
                <a:gd name="T30" fmla="*/ 12 w 40"/>
                <a:gd name="T31" fmla="*/ 18 h 22"/>
                <a:gd name="T32" fmla="*/ 26 w 40"/>
                <a:gd name="T33" fmla="*/ 20 h 22"/>
                <a:gd name="T34" fmla="*/ 26 w 40"/>
                <a:gd name="T35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22">
                  <a:moveTo>
                    <a:pt x="26" y="20"/>
                  </a:moveTo>
                  <a:lnTo>
                    <a:pt x="26" y="20"/>
                  </a:lnTo>
                  <a:lnTo>
                    <a:pt x="32" y="22"/>
                  </a:lnTo>
                  <a:lnTo>
                    <a:pt x="36" y="20"/>
                  </a:lnTo>
                  <a:lnTo>
                    <a:pt x="38" y="1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2" y="6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16" y="0"/>
                  </a:lnTo>
                  <a:lnTo>
                    <a:pt x="12" y="2"/>
                  </a:lnTo>
                  <a:lnTo>
                    <a:pt x="8" y="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2" y="18"/>
                  </a:lnTo>
                  <a:lnTo>
                    <a:pt x="26" y="20"/>
                  </a:lnTo>
                  <a:lnTo>
                    <a:pt x="26" y="20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5" name="Freeform 336"/>
            <p:cNvSpPr>
              <a:spLocks/>
            </p:cNvSpPr>
            <p:nvPr/>
          </p:nvSpPr>
          <p:spPr bwMode="auto">
            <a:xfrm>
              <a:off x="3385" y="2357"/>
              <a:ext cx="8" cy="22"/>
            </a:xfrm>
            <a:custGeom>
              <a:avLst/>
              <a:gdLst>
                <a:gd name="T0" fmla="*/ 2 w 8"/>
                <a:gd name="T1" fmla="*/ 22 h 22"/>
                <a:gd name="T2" fmla="*/ 8 w 8"/>
                <a:gd name="T3" fmla="*/ 0 h 22"/>
                <a:gd name="T4" fmla="*/ 0 w 8"/>
                <a:gd name="T5" fmla="*/ 0 h 22"/>
                <a:gd name="T6" fmla="*/ 0 w 8"/>
                <a:gd name="T7" fmla="*/ 0 h 22"/>
                <a:gd name="T8" fmla="*/ 2 w 8"/>
                <a:gd name="T9" fmla="*/ 10 h 22"/>
                <a:gd name="T10" fmla="*/ 2 w 8"/>
                <a:gd name="T11" fmla="*/ 22 h 22"/>
                <a:gd name="T12" fmla="*/ 2 w 8"/>
                <a:gd name="T1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" h="22">
                  <a:moveTo>
                    <a:pt x="2" y="22"/>
                  </a:moveTo>
                  <a:lnTo>
                    <a:pt x="8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0"/>
                  </a:lnTo>
                  <a:lnTo>
                    <a:pt x="2" y="22"/>
                  </a:lnTo>
                  <a:lnTo>
                    <a:pt x="2" y="22"/>
                  </a:lnTo>
                  <a:close/>
                </a:path>
              </a:pathLst>
            </a:custGeom>
            <a:solidFill>
              <a:srgbClr val="4989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6" name="Freeform 337"/>
            <p:cNvSpPr>
              <a:spLocks/>
            </p:cNvSpPr>
            <p:nvPr/>
          </p:nvSpPr>
          <p:spPr bwMode="auto">
            <a:xfrm>
              <a:off x="3275" y="2045"/>
              <a:ext cx="136" cy="142"/>
            </a:xfrm>
            <a:custGeom>
              <a:avLst/>
              <a:gdLst>
                <a:gd name="T0" fmla="*/ 0 w 136"/>
                <a:gd name="T1" fmla="*/ 8 h 142"/>
                <a:gd name="T2" fmla="*/ 0 w 136"/>
                <a:gd name="T3" fmla="*/ 8 h 142"/>
                <a:gd name="T4" fmla="*/ 0 w 136"/>
                <a:gd name="T5" fmla="*/ 12 h 142"/>
                <a:gd name="T6" fmla="*/ 2 w 136"/>
                <a:gd name="T7" fmla="*/ 18 h 142"/>
                <a:gd name="T8" fmla="*/ 10 w 136"/>
                <a:gd name="T9" fmla="*/ 30 h 142"/>
                <a:gd name="T10" fmla="*/ 22 w 136"/>
                <a:gd name="T11" fmla="*/ 42 h 142"/>
                <a:gd name="T12" fmla="*/ 32 w 136"/>
                <a:gd name="T13" fmla="*/ 50 h 142"/>
                <a:gd name="T14" fmla="*/ 32 w 136"/>
                <a:gd name="T15" fmla="*/ 50 h 142"/>
                <a:gd name="T16" fmla="*/ 40 w 136"/>
                <a:gd name="T17" fmla="*/ 54 h 142"/>
                <a:gd name="T18" fmla="*/ 44 w 136"/>
                <a:gd name="T19" fmla="*/ 58 h 142"/>
                <a:gd name="T20" fmla="*/ 46 w 136"/>
                <a:gd name="T21" fmla="*/ 64 h 142"/>
                <a:gd name="T22" fmla="*/ 48 w 136"/>
                <a:gd name="T23" fmla="*/ 70 h 142"/>
                <a:gd name="T24" fmla="*/ 48 w 136"/>
                <a:gd name="T25" fmla="*/ 70 h 142"/>
                <a:gd name="T26" fmla="*/ 58 w 136"/>
                <a:gd name="T27" fmla="*/ 96 h 142"/>
                <a:gd name="T28" fmla="*/ 66 w 136"/>
                <a:gd name="T29" fmla="*/ 116 h 142"/>
                <a:gd name="T30" fmla="*/ 66 w 136"/>
                <a:gd name="T31" fmla="*/ 116 h 142"/>
                <a:gd name="T32" fmla="*/ 76 w 136"/>
                <a:gd name="T33" fmla="*/ 126 h 142"/>
                <a:gd name="T34" fmla="*/ 86 w 136"/>
                <a:gd name="T35" fmla="*/ 134 h 142"/>
                <a:gd name="T36" fmla="*/ 92 w 136"/>
                <a:gd name="T37" fmla="*/ 138 h 142"/>
                <a:gd name="T38" fmla="*/ 98 w 136"/>
                <a:gd name="T39" fmla="*/ 140 h 142"/>
                <a:gd name="T40" fmla="*/ 98 w 136"/>
                <a:gd name="T41" fmla="*/ 140 h 142"/>
                <a:gd name="T42" fmla="*/ 106 w 136"/>
                <a:gd name="T43" fmla="*/ 142 h 142"/>
                <a:gd name="T44" fmla="*/ 112 w 136"/>
                <a:gd name="T45" fmla="*/ 142 h 142"/>
                <a:gd name="T46" fmla="*/ 118 w 136"/>
                <a:gd name="T47" fmla="*/ 140 h 142"/>
                <a:gd name="T48" fmla="*/ 124 w 136"/>
                <a:gd name="T49" fmla="*/ 134 h 142"/>
                <a:gd name="T50" fmla="*/ 124 w 136"/>
                <a:gd name="T51" fmla="*/ 134 h 142"/>
                <a:gd name="T52" fmla="*/ 128 w 136"/>
                <a:gd name="T53" fmla="*/ 126 h 142"/>
                <a:gd name="T54" fmla="*/ 134 w 136"/>
                <a:gd name="T55" fmla="*/ 118 h 142"/>
                <a:gd name="T56" fmla="*/ 134 w 136"/>
                <a:gd name="T57" fmla="*/ 114 h 142"/>
                <a:gd name="T58" fmla="*/ 136 w 136"/>
                <a:gd name="T59" fmla="*/ 108 h 142"/>
                <a:gd name="T60" fmla="*/ 134 w 136"/>
                <a:gd name="T61" fmla="*/ 102 h 142"/>
                <a:gd name="T62" fmla="*/ 130 w 136"/>
                <a:gd name="T63" fmla="*/ 94 h 142"/>
                <a:gd name="T64" fmla="*/ 130 w 136"/>
                <a:gd name="T65" fmla="*/ 94 h 142"/>
                <a:gd name="T66" fmla="*/ 116 w 136"/>
                <a:gd name="T67" fmla="*/ 78 h 142"/>
                <a:gd name="T68" fmla="*/ 104 w 136"/>
                <a:gd name="T69" fmla="*/ 64 h 142"/>
                <a:gd name="T70" fmla="*/ 88 w 136"/>
                <a:gd name="T71" fmla="*/ 52 h 142"/>
                <a:gd name="T72" fmla="*/ 88 w 136"/>
                <a:gd name="T73" fmla="*/ 52 h 142"/>
                <a:gd name="T74" fmla="*/ 76 w 136"/>
                <a:gd name="T75" fmla="*/ 40 h 142"/>
                <a:gd name="T76" fmla="*/ 66 w 136"/>
                <a:gd name="T77" fmla="*/ 32 h 142"/>
                <a:gd name="T78" fmla="*/ 58 w 136"/>
                <a:gd name="T79" fmla="*/ 22 h 142"/>
                <a:gd name="T80" fmla="*/ 58 w 136"/>
                <a:gd name="T81" fmla="*/ 22 h 142"/>
                <a:gd name="T82" fmla="*/ 52 w 136"/>
                <a:gd name="T83" fmla="*/ 18 h 142"/>
                <a:gd name="T84" fmla="*/ 46 w 136"/>
                <a:gd name="T85" fmla="*/ 14 h 142"/>
                <a:gd name="T86" fmla="*/ 28 w 136"/>
                <a:gd name="T87" fmla="*/ 6 h 142"/>
                <a:gd name="T88" fmla="*/ 28 w 136"/>
                <a:gd name="T89" fmla="*/ 6 h 142"/>
                <a:gd name="T90" fmla="*/ 18 w 136"/>
                <a:gd name="T91" fmla="*/ 2 h 142"/>
                <a:gd name="T92" fmla="*/ 8 w 136"/>
                <a:gd name="T93" fmla="*/ 0 h 142"/>
                <a:gd name="T94" fmla="*/ 2 w 136"/>
                <a:gd name="T95" fmla="*/ 2 h 142"/>
                <a:gd name="T96" fmla="*/ 0 w 136"/>
                <a:gd name="T97" fmla="*/ 4 h 142"/>
                <a:gd name="T98" fmla="*/ 0 w 136"/>
                <a:gd name="T99" fmla="*/ 8 h 142"/>
                <a:gd name="T100" fmla="*/ 0 w 136"/>
                <a:gd name="T101" fmla="*/ 8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36" h="142">
                  <a:moveTo>
                    <a:pt x="0" y="8"/>
                  </a:moveTo>
                  <a:lnTo>
                    <a:pt x="0" y="8"/>
                  </a:lnTo>
                  <a:lnTo>
                    <a:pt x="0" y="12"/>
                  </a:lnTo>
                  <a:lnTo>
                    <a:pt x="2" y="18"/>
                  </a:lnTo>
                  <a:lnTo>
                    <a:pt x="10" y="30"/>
                  </a:lnTo>
                  <a:lnTo>
                    <a:pt x="22" y="42"/>
                  </a:lnTo>
                  <a:lnTo>
                    <a:pt x="32" y="50"/>
                  </a:lnTo>
                  <a:lnTo>
                    <a:pt x="32" y="50"/>
                  </a:lnTo>
                  <a:lnTo>
                    <a:pt x="40" y="54"/>
                  </a:lnTo>
                  <a:lnTo>
                    <a:pt x="44" y="58"/>
                  </a:lnTo>
                  <a:lnTo>
                    <a:pt x="46" y="64"/>
                  </a:lnTo>
                  <a:lnTo>
                    <a:pt x="48" y="70"/>
                  </a:lnTo>
                  <a:lnTo>
                    <a:pt x="48" y="70"/>
                  </a:lnTo>
                  <a:lnTo>
                    <a:pt x="58" y="9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76" y="126"/>
                  </a:lnTo>
                  <a:lnTo>
                    <a:pt x="86" y="134"/>
                  </a:lnTo>
                  <a:lnTo>
                    <a:pt x="92" y="138"/>
                  </a:lnTo>
                  <a:lnTo>
                    <a:pt x="98" y="140"/>
                  </a:lnTo>
                  <a:lnTo>
                    <a:pt x="98" y="140"/>
                  </a:lnTo>
                  <a:lnTo>
                    <a:pt x="106" y="142"/>
                  </a:lnTo>
                  <a:lnTo>
                    <a:pt x="112" y="142"/>
                  </a:lnTo>
                  <a:lnTo>
                    <a:pt x="118" y="140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8" y="126"/>
                  </a:lnTo>
                  <a:lnTo>
                    <a:pt x="134" y="118"/>
                  </a:lnTo>
                  <a:lnTo>
                    <a:pt x="134" y="114"/>
                  </a:lnTo>
                  <a:lnTo>
                    <a:pt x="136" y="108"/>
                  </a:lnTo>
                  <a:lnTo>
                    <a:pt x="134" y="102"/>
                  </a:lnTo>
                  <a:lnTo>
                    <a:pt x="130" y="94"/>
                  </a:lnTo>
                  <a:lnTo>
                    <a:pt x="130" y="94"/>
                  </a:lnTo>
                  <a:lnTo>
                    <a:pt x="116" y="78"/>
                  </a:lnTo>
                  <a:lnTo>
                    <a:pt x="104" y="64"/>
                  </a:lnTo>
                  <a:lnTo>
                    <a:pt x="88" y="52"/>
                  </a:lnTo>
                  <a:lnTo>
                    <a:pt x="88" y="52"/>
                  </a:lnTo>
                  <a:lnTo>
                    <a:pt x="76" y="40"/>
                  </a:lnTo>
                  <a:lnTo>
                    <a:pt x="66" y="3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2" y="18"/>
                  </a:lnTo>
                  <a:lnTo>
                    <a:pt x="46" y="14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18" y="2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D6A26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7" name="Freeform 338"/>
            <p:cNvSpPr>
              <a:spLocks/>
            </p:cNvSpPr>
            <p:nvPr/>
          </p:nvSpPr>
          <p:spPr bwMode="auto">
            <a:xfrm>
              <a:off x="3339" y="2247"/>
              <a:ext cx="78" cy="68"/>
            </a:xfrm>
            <a:custGeom>
              <a:avLst/>
              <a:gdLst>
                <a:gd name="T0" fmla="*/ 34 w 78"/>
                <a:gd name="T1" fmla="*/ 0 h 68"/>
                <a:gd name="T2" fmla="*/ 26 w 78"/>
                <a:gd name="T3" fmla="*/ 24 h 68"/>
                <a:gd name="T4" fmla="*/ 6 w 78"/>
                <a:gd name="T5" fmla="*/ 32 h 68"/>
                <a:gd name="T6" fmla="*/ 6 w 78"/>
                <a:gd name="T7" fmla="*/ 32 h 68"/>
                <a:gd name="T8" fmla="*/ 4 w 78"/>
                <a:gd name="T9" fmla="*/ 32 h 68"/>
                <a:gd name="T10" fmla="*/ 0 w 78"/>
                <a:gd name="T11" fmla="*/ 38 h 68"/>
                <a:gd name="T12" fmla="*/ 0 w 78"/>
                <a:gd name="T13" fmla="*/ 40 h 68"/>
                <a:gd name="T14" fmla="*/ 2 w 78"/>
                <a:gd name="T15" fmla="*/ 42 h 68"/>
                <a:gd name="T16" fmla="*/ 6 w 78"/>
                <a:gd name="T17" fmla="*/ 46 h 68"/>
                <a:gd name="T18" fmla="*/ 12 w 78"/>
                <a:gd name="T19" fmla="*/ 50 h 68"/>
                <a:gd name="T20" fmla="*/ 12 w 78"/>
                <a:gd name="T21" fmla="*/ 50 h 68"/>
                <a:gd name="T22" fmla="*/ 44 w 78"/>
                <a:gd name="T23" fmla="*/ 62 h 68"/>
                <a:gd name="T24" fmla="*/ 60 w 78"/>
                <a:gd name="T25" fmla="*/ 68 h 68"/>
                <a:gd name="T26" fmla="*/ 70 w 78"/>
                <a:gd name="T27" fmla="*/ 54 h 68"/>
                <a:gd name="T28" fmla="*/ 78 w 78"/>
                <a:gd name="T29" fmla="*/ 48 h 68"/>
                <a:gd name="T30" fmla="*/ 78 w 78"/>
                <a:gd name="T31" fmla="*/ 48 h 68"/>
                <a:gd name="T32" fmla="*/ 76 w 78"/>
                <a:gd name="T33" fmla="*/ 44 h 68"/>
                <a:gd name="T34" fmla="*/ 68 w 78"/>
                <a:gd name="T35" fmla="*/ 32 h 68"/>
                <a:gd name="T36" fmla="*/ 68 w 78"/>
                <a:gd name="T37" fmla="*/ 32 h 68"/>
                <a:gd name="T38" fmla="*/ 60 w 78"/>
                <a:gd name="T39" fmla="*/ 22 h 68"/>
                <a:gd name="T40" fmla="*/ 50 w 78"/>
                <a:gd name="T41" fmla="*/ 12 h 68"/>
                <a:gd name="T42" fmla="*/ 34 w 78"/>
                <a:gd name="T43" fmla="*/ 0 h 68"/>
                <a:gd name="T44" fmla="*/ 34 w 78"/>
                <a:gd name="T45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8" h="68">
                  <a:moveTo>
                    <a:pt x="34" y="0"/>
                  </a:moveTo>
                  <a:lnTo>
                    <a:pt x="26" y="24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4" y="32"/>
                  </a:lnTo>
                  <a:lnTo>
                    <a:pt x="0" y="38"/>
                  </a:lnTo>
                  <a:lnTo>
                    <a:pt x="0" y="40"/>
                  </a:lnTo>
                  <a:lnTo>
                    <a:pt x="2" y="42"/>
                  </a:lnTo>
                  <a:lnTo>
                    <a:pt x="6" y="46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44" y="62"/>
                  </a:lnTo>
                  <a:lnTo>
                    <a:pt x="60" y="68"/>
                  </a:lnTo>
                  <a:lnTo>
                    <a:pt x="70" y="54"/>
                  </a:lnTo>
                  <a:lnTo>
                    <a:pt x="78" y="48"/>
                  </a:lnTo>
                  <a:lnTo>
                    <a:pt x="78" y="48"/>
                  </a:lnTo>
                  <a:lnTo>
                    <a:pt x="76" y="44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0" y="22"/>
                  </a:lnTo>
                  <a:lnTo>
                    <a:pt x="50" y="1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C987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8" name="Freeform 339"/>
            <p:cNvSpPr>
              <a:spLocks/>
            </p:cNvSpPr>
            <p:nvPr/>
          </p:nvSpPr>
          <p:spPr bwMode="auto">
            <a:xfrm>
              <a:off x="3151" y="2087"/>
              <a:ext cx="190" cy="186"/>
            </a:xfrm>
            <a:custGeom>
              <a:avLst/>
              <a:gdLst>
                <a:gd name="T0" fmla="*/ 170 w 190"/>
                <a:gd name="T1" fmla="*/ 136 h 186"/>
                <a:gd name="T2" fmla="*/ 170 w 190"/>
                <a:gd name="T3" fmla="*/ 136 h 186"/>
                <a:gd name="T4" fmla="*/ 130 w 190"/>
                <a:gd name="T5" fmla="*/ 98 h 186"/>
                <a:gd name="T6" fmla="*/ 120 w 190"/>
                <a:gd name="T7" fmla="*/ 84 h 186"/>
                <a:gd name="T8" fmla="*/ 114 w 190"/>
                <a:gd name="T9" fmla="*/ 74 h 186"/>
                <a:gd name="T10" fmla="*/ 114 w 190"/>
                <a:gd name="T11" fmla="*/ 74 h 186"/>
                <a:gd name="T12" fmla="*/ 106 w 190"/>
                <a:gd name="T13" fmla="*/ 46 h 186"/>
                <a:gd name="T14" fmla="*/ 102 w 190"/>
                <a:gd name="T15" fmla="*/ 30 h 186"/>
                <a:gd name="T16" fmla="*/ 98 w 190"/>
                <a:gd name="T17" fmla="*/ 24 h 186"/>
                <a:gd name="T18" fmla="*/ 94 w 190"/>
                <a:gd name="T19" fmla="*/ 22 h 186"/>
                <a:gd name="T20" fmla="*/ 94 w 190"/>
                <a:gd name="T21" fmla="*/ 22 h 186"/>
                <a:gd name="T22" fmla="*/ 90 w 190"/>
                <a:gd name="T23" fmla="*/ 22 h 186"/>
                <a:gd name="T24" fmla="*/ 86 w 190"/>
                <a:gd name="T25" fmla="*/ 22 h 186"/>
                <a:gd name="T26" fmla="*/ 80 w 190"/>
                <a:gd name="T27" fmla="*/ 28 h 186"/>
                <a:gd name="T28" fmla="*/ 74 w 190"/>
                <a:gd name="T29" fmla="*/ 36 h 186"/>
                <a:gd name="T30" fmla="*/ 56 w 190"/>
                <a:gd name="T31" fmla="*/ 16 h 186"/>
                <a:gd name="T32" fmla="*/ 56 w 190"/>
                <a:gd name="T33" fmla="*/ 16 h 186"/>
                <a:gd name="T34" fmla="*/ 52 w 190"/>
                <a:gd name="T35" fmla="*/ 8 h 186"/>
                <a:gd name="T36" fmla="*/ 48 w 190"/>
                <a:gd name="T37" fmla="*/ 2 h 186"/>
                <a:gd name="T38" fmla="*/ 44 w 190"/>
                <a:gd name="T39" fmla="*/ 0 h 186"/>
                <a:gd name="T40" fmla="*/ 40 w 190"/>
                <a:gd name="T41" fmla="*/ 0 h 186"/>
                <a:gd name="T42" fmla="*/ 40 w 190"/>
                <a:gd name="T43" fmla="*/ 0 h 186"/>
                <a:gd name="T44" fmla="*/ 32 w 190"/>
                <a:gd name="T45" fmla="*/ 4 h 186"/>
                <a:gd name="T46" fmla="*/ 24 w 190"/>
                <a:gd name="T47" fmla="*/ 8 h 186"/>
                <a:gd name="T48" fmla="*/ 14 w 190"/>
                <a:gd name="T49" fmla="*/ 12 h 186"/>
                <a:gd name="T50" fmla="*/ 0 w 190"/>
                <a:gd name="T51" fmla="*/ 48 h 186"/>
                <a:gd name="T52" fmla="*/ 6 w 190"/>
                <a:gd name="T53" fmla="*/ 100 h 186"/>
                <a:gd name="T54" fmla="*/ 6 w 190"/>
                <a:gd name="T55" fmla="*/ 100 h 186"/>
                <a:gd name="T56" fmla="*/ 16 w 190"/>
                <a:gd name="T57" fmla="*/ 110 h 186"/>
                <a:gd name="T58" fmla="*/ 22 w 190"/>
                <a:gd name="T59" fmla="*/ 116 h 186"/>
                <a:gd name="T60" fmla="*/ 30 w 190"/>
                <a:gd name="T61" fmla="*/ 120 h 186"/>
                <a:gd name="T62" fmla="*/ 30 w 190"/>
                <a:gd name="T63" fmla="*/ 120 h 186"/>
                <a:gd name="T64" fmla="*/ 44 w 190"/>
                <a:gd name="T65" fmla="*/ 122 h 186"/>
                <a:gd name="T66" fmla="*/ 62 w 190"/>
                <a:gd name="T67" fmla="*/ 124 h 186"/>
                <a:gd name="T68" fmla="*/ 62 w 190"/>
                <a:gd name="T69" fmla="*/ 124 h 186"/>
                <a:gd name="T70" fmla="*/ 74 w 190"/>
                <a:gd name="T71" fmla="*/ 128 h 186"/>
                <a:gd name="T72" fmla="*/ 86 w 190"/>
                <a:gd name="T73" fmla="*/ 132 h 186"/>
                <a:gd name="T74" fmla="*/ 86 w 190"/>
                <a:gd name="T75" fmla="*/ 132 h 186"/>
                <a:gd name="T76" fmla="*/ 104 w 190"/>
                <a:gd name="T77" fmla="*/ 140 h 186"/>
                <a:gd name="T78" fmla="*/ 116 w 190"/>
                <a:gd name="T79" fmla="*/ 146 h 186"/>
                <a:gd name="T80" fmla="*/ 122 w 190"/>
                <a:gd name="T81" fmla="*/ 152 h 186"/>
                <a:gd name="T82" fmla="*/ 122 w 190"/>
                <a:gd name="T83" fmla="*/ 152 h 186"/>
                <a:gd name="T84" fmla="*/ 130 w 190"/>
                <a:gd name="T85" fmla="*/ 166 h 186"/>
                <a:gd name="T86" fmla="*/ 138 w 190"/>
                <a:gd name="T87" fmla="*/ 172 h 186"/>
                <a:gd name="T88" fmla="*/ 146 w 190"/>
                <a:gd name="T89" fmla="*/ 176 h 186"/>
                <a:gd name="T90" fmla="*/ 146 w 190"/>
                <a:gd name="T91" fmla="*/ 176 h 186"/>
                <a:gd name="T92" fmla="*/ 156 w 190"/>
                <a:gd name="T93" fmla="*/ 180 h 186"/>
                <a:gd name="T94" fmla="*/ 168 w 190"/>
                <a:gd name="T95" fmla="*/ 184 h 186"/>
                <a:gd name="T96" fmla="*/ 172 w 190"/>
                <a:gd name="T97" fmla="*/ 186 h 186"/>
                <a:gd name="T98" fmla="*/ 176 w 190"/>
                <a:gd name="T99" fmla="*/ 186 h 186"/>
                <a:gd name="T100" fmla="*/ 180 w 190"/>
                <a:gd name="T101" fmla="*/ 184 h 186"/>
                <a:gd name="T102" fmla="*/ 182 w 190"/>
                <a:gd name="T103" fmla="*/ 178 h 186"/>
                <a:gd name="T104" fmla="*/ 182 w 190"/>
                <a:gd name="T105" fmla="*/ 178 h 186"/>
                <a:gd name="T106" fmla="*/ 184 w 190"/>
                <a:gd name="T107" fmla="*/ 172 h 186"/>
                <a:gd name="T108" fmla="*/ 188 w 190"/>
                <a:gd name="T109" fmla="*/ 168 h 186"/>
                <a:gd name="T110" fmla="*/ 190 w 190"/>
                <a:gd name="T111" fmla="*/ 166 h 186"/>
                <a:gd name="T112" fmla="*/ 190 w 190"/>
                <a:gd name="T113" fmla="*/ 162 h 186"/>
                <a:gd name="T114" fmla="*/ 190 w 190"/>
                <a:gd name="T115" fmla="*/ 160 h 186"/>
                <a:gd name="T116" fmla="*/ 186 w 190"/>
                <a:gd name="T117" fmla="*/ 154 h 186"/>
                <a:gd name="T118" fmla="*/ 170 w 190"/>
                <a:gd name="T119" fmla="*/ 136 h 186"/>
                <a:gd name="T120" fmla="*/ 170 w 190"/>
                <a:gd name="T121" fmla="*/ 136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90" h="186">
                  <a:moveTo>
                    <a:pt x="170" y="136"/>
                  </a:moveTo>
                  <a:lnTo>
                    <a:pt x="170" y="136"/>
                  </a:lnTo>
                  <a:lnTo>
                    <a:pt x="130" y="98"/>
                  </a:lnTo>
                  <a:lnTo>
                    <a:pt x="120" y="84"/>
                  </a:lnTo>
                  <a:lnTo>
                    <a:pt x="114" y="74"/>
                  </a:lnTo>
                  <a:lnTo>
                    <a:pt x="114" y="74"/>
                  </a:lnTo>
                  <a:lnTo>
                    <a:pt x="106" y="46"/>
                  </a:lnTo>
                  <a:lnTo>
                    <a:pt x="102" y="30"/>
                  </a:lnTo>
                  <a:lnTo>
                    <a:pt x="98" y="24"/>
                  </a:lnTo>
                  <a:lnTo>
                    <a:pt x="94" y="22"/>
                  </a:lnTo>
                  <a:lnTo>
                    <a:pt x="94" y="22"/>
                  </a:lnTo>
                  <a:lnTo>
                    <a:pt x="90" y="22"/>
                  </a:lnTo>
                  <a:lnTo>
                    <a:pt x="86" y="22"/>
                  </a:lnTo>
                  <a:lnTo>
                    <a:pt x="80" y="28"/>
                  </a:lnTo>
                  <a:lnTo>
                    <a:pt x="74" y="36"/>
                  </a:lnTo>
                  <a:lnTo>
                    <a:pt x="56" y="16"/>
                  </a:lnTo>
                  <a:lnTo>
                    <a:pt x="56" y="16"/>
                  </a:lnTo>
                  <a:lnTo>
                    <a:pt x="52" y="8"/>
                  </a:lnTo>
                  <a:lnTo>
                    <a:pt x="48" y="2"/>
                  </a:lnTo>
                  <a:lnTo>
                    <a:pt x="44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2" y="4"/>
                  </a:lnTo>
                  <a:lnTo>
                    <a:pt x="24" y="8"/>
                  </a:lnTo>
                  <a:lnTo>
                    <a:pt x="14" y="12"/>
                  </a:lnTo>
                  <a:lnTo>
                    <a:pt x="0" y="48"/>
                  </a:lnTo>
                  <a:lnTo>
                    <a:pt x="6" y="100"/>
                  </a:lnTo>
                  <a:lnTo>
                    <a:pt x="6" y="100"/>
                  </a:lnTo>
                  <a:lnTo>
                    <a:pt x="16" y="110"/>
                  </a:lnTo>
                  <a:lnTo>
                    <a:pt x="22" y="116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44" y="122"/>
                  </a:lnTo>
                  <a:lnTo>
                    <a:pt x="62" y="124"/>
                  </a:lnTo>
                  <a:lnTo>
                    <a:pt x="62" y="124"/>
                  </a:lnTo>
                  <a:lnTo>
                    <a:pt x="74" y="128"/>
                  </a:lnTo>
                  <a:lnTo>
                    <a:pt x="86" y="132"/>
                  </a:lnTo>
                  <a:lnTo>
                    <a:pt x="86" y="132"/>
                  </a:lnTo>
                  <a:lnTo>
                    <a:pt x="104" y="140"/>
                  </a:lnTo>
                  <a:lnTo>
                    <a:pt x="116" y="146"/>
                  </a:lnTo>
                  <a:lnTo>
                    <a:pt x="122" y="152"/>
                  </a:lnTo>
                  <a:lnTo>
                    <a:pt x="122" y="152"/>
                  </a:lnTo>
                  <a:lnTo>
                    <a:pt x="130" y="166"/>
                  </a:lnTo>
                  <a:lnTo>
                    <a:pt x="138" y="172"/>
                  </a:lnTo>
                  <a:lnTo>
                    <a:pt x="146" y="176"/>
                  </a:lnTo>
                  <a:lnTo>
                    <a:pt x="146" y="176"/>
                  </a:lnTo>
                  <a:lnTo>
                    <a:pt x="156" y="180"/>
                  </a:lnTo>
                  <a:lnTo>
                    <a:pt x="168" y="184"/>
                  </a:lnTo>
                  <a:lnTo>
                    <a:pt x="172" y="186"/>
                  </a:lnTo>
                  <a:lnTo>
                    <a:pt x="176" y="186"/>
                  </a:lnTo>
                  <a:lnTo>
                    <a:pt x="180" y="184"/>
                  </a:lnTo>
                  <a:lnTo>
                    <a:pt x="182" y="178"/>
                  </a:lnTo>
                  <a:lnTo>
                    <a:pt x="182" y="178"/>
                  </a:lnTo>
                  <a:lnTo>
                    <a:pt x="184" y="172"/>
                  </a:lnTo>
                  <a:lnTo>
                    <a:pt x="188" y="168"/>
                  </a:lnTo>
                  <a:lnTo>
                    <a:pt x="190" y="166"/>
                  </a:lnTo>
                  <a:lnTo>
                    <a:pt x="190" y="162"/>
                  </a:lnTo>
                  <a:lnTo>
                    <a:pt x="190" y="160"/>
                  </a:lnTo>
                  <a:lnTo>
                    <a:pt x="186" y="154"/>
                  </a:lnTo>
                  <a:lnTo>
                    <a:pt x="170" y="136"/>
                  </a:lnTo>
                  <a:lnTo>
                    <a:pt x="170" y="136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9" name="Freeform 340"/>
            <p:cNvSpPr>
              <a:spLocks/>
            </p:cNvSpPr>
            <p:nvPr/>
          </p:nvSpPr>
          <p:spPr bwMode="auto">
            <a:xfrm>
              <a:off x="3167" y="2015"/>
              <a:ext cx="34" cy="60"/>
            </a:xfrm>
            <a:custGeom>
              <a:avLst/>
              <a:gdLst>
                <a:gd name="T0" fmla="*/ 10 w 34"/>
                <a:gd name="T1" fmla="*/ 2 h 60"/>
                <a:gd name="T2" fmla="*/ 10 w 34"/>
                <a:gd name="T3" fmla="*/ 2 h 60"/>
                <a:gd name="T4" fmla="*/ 6 w 34"/>
                <a:gd name="T5" fmla="*/ 4 h 60"/>
                <a:gd name="T6" fmla="*/ 2 w 34"/>
                <a:gd name="T7" fmla="*/ 8 h 60"/>
                <a:gd name="T8" fmla="*/ 0 w 34"/>
                <a:gd name="T9" fmla="*/ 14 h 60"/>
                <a:gd name="T10" fmla="*/ 0 w 34"/>
                <a:gd name="T11" fmla="*/ 20 h 60"/>
                <a:gd name="T12" fmla="*/ 2 w 34"/>
                <a:gd name="T13" fmla="*/ 30 h 60"/>
                <a:gd name="T14" fmla="*/ 2 w 34"/>
                <a:gd name="T15" fmla="*/ 36 h 60"/>
                <a:gd name="T16" fmla="*/ 2 w 34"/>
                <a:gd name="T17" fmla="*/ 36 h 60"/>
                <a:gd name="T18" fmla="*/ 6 w 34"/>
                <a:gd name="T19" fmla="*/ 44 h 60"/>
                <a:gd name="T20" fmla="*/ 10 w 34"/>
                <a:gd name="T21" fmla="*/ 50 h 60"/>
                <a:gd name="T22" fmla="*/ 14 w 34"/>
                <a:gd name="T23" fmla="*/ 56 h 60"/>
                <a:gd name="T24" fmla="*/ 14 w 34"/>
                <a:gd name="T25" fmla="*/ 56 h 60"/>
                <a:gd name="T26" fmla="*/ 22 w 34"/>
                <a:gd name="T27" fmla="*/ 60 h 60"/>
                <a:gd name="T28" fmla="*/ 24 w 34"/>
                <a:gd name="T29" fmla="*/ 58 h 60"/>
                <a:gd name="T30" fmla="*/ 30 w 34"/>
                <a:gd name="T31" fmla="*/ 54 h 60"/>
                <a:gd name="T32" fmla="*/ 30 w 34"/>
                <a:gd name="T33" fmla="*/ 54 h 60"/>
                <a:gd name="T34" fmla="*/ 32 w 34"/>
                <a:gd name="T35" fmla="*/ 48 h 60"/>
                <a:gd name="T36" fmla="*/ 34 w 34"/>
                <a:gd name="T37" fmla="*/ 44 h 60"/>
                <a:gd name="T38" fmla="*/ 32 w 34"/>
                <a:gd name="T39" fmla="*/ 32 h 60"/>
                <a:gd name="T40" fmla="*/ 32 w 34"/>
                <a:gd name="T41" fmla="*/ 32 h 60"/>
                <a:gd name="T42" fmla="*/ 30 w 34"/>
                <a:gd name="T43" fmla="*/ 22 h 60"/>
                <a:gd name="T44" fmla="*/ 26 w 34"/>
                <a:gd name="T45" fmla="*/ 10 h 60"/>
                <a:gd name="T46" fmla="*/ 22 w 34"/>
                <a:gd name="T47" fmla="*/ 6 h 60"/>
                <a:gd name="T48" fmla="*/ 20 w 34"/>
                <a:gd name="T49" fmla="*/ 2 h 60"/>
                <a:gd name="T50" fmla="*/ 14 w 34"/>
                <a:gd name="T51" fmla="*/ 0 h 60"/>
                <a:gd name="T52" fmla="*/ 10 w 34"/>
                <a:gd name="T53" fmla="*/ 2 h 60"/>
                <a:gd name="T54" fmla="*/ 10 w 34"/>
                <a:gd name="T55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4" h="60">
                  <a:moveTo>
                    <a:pt x="10" y="2"/>
                  </a:moveTo>
                  <a:lnTo>
                    <a:pt x="10" y="2"/>
                  </a:lnTo>
                  <a:lnTo>
                    <a:pt x="6" y="4"/>
                  </a:lnTo>
                  <a:lnTo>
                    <a:pt x="2" y="8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2" y="30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6" y="44"/>
                  </a:lnTo>
                  <a:lnTo>
                    <a:pt x="10" y="50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22" y="60"/>
                  </a:lnTo>
                  <a:lnTo>
                    <a:pt x="24" y="58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2" y="48"/>
                  </a:lnTo>
                  <a:lnTo>
                    <a:pt x="34" y="44"/>
                  </a:lnTo>
                  <a:lnTo>
                    <a:pt x="32" y="32"/>
                  </a:lnTo>
                  <a:lnTo>
                    <a:pt x="32" y="32"/>
                  </a:lnTo>
                  <a:lnTo>
                    <a:pt x="30" y="22"/>
                  </a:lnTo>
                  <a:lnTo>
                    <a:pt x="26" y="10"/>
                  </a:lnTo>
                  <a:lnTo>
                    <a:pt x="22" y="6"/>
                  </a:lnTo>
                  <a:lnTo>
                    <a:pt x="20" y="2"/>
                  </a:lnTo>
                  <a:lnTo>
                    <a:pt x="14" y="0"/>
                  </a:lnTo>
                  <a:lnTo>
                    <a:pt x="10" y="2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0" name="Freeform 341"/>
            <p:cNvSpPr>
              <a:spLocks/>
            </p:cNvSpPr>
            <p:nvPr/>
          </p:nvSpPr>
          <p:spPr bwMode="auto">
            <a:xfrm>
              <a:off x="3151" y="2159"/>
              <a:ext cx="18" cy="32"/>
            </a:xfrm>
            <a:custGeom>
              <a:avLst/>
              <a:gdLst>
                <a:gd name="T0" fmla="*/ 4 w 18"/>
                <a:gd name="T1" fmla="*/ 20 h 32"/>
                <a:gd name="T2" fmla="*/ 4 w 18"/>
                <a:gd name="T3" fmla="*/ 20 h 32"/>
                <a:gd name="T4" fmla="*/ 4 w 18"/>
                <a:gd name="T5" fmla="*/ 24 h 32"/>
                <a:gd name="T6" fmla="*/ 6 w 18"/>
                <a:gd name="T7" fmla="*/ 28 h 32"/>
                <a:gd name="T8" fmla="*/ 8 w 18"/>
                <a:gd name="T9" fmla="*/ 30 h 32"/>
                <a:gd name="T10" fmla="*/ 12 w 18"/>
                <a:gd name="T11" fmla="*/ 32 h 32"/>
                <a:gd name="T12" fmla="*/ 12 w 18"/>
                <a:gd name="T13" fmla="*/ 32 h 32"/>
                <a:gd name="T14" fmla="*/ 16 w 18"/>
                <a:gd name="T15" fmla="*/ 30 h 32"/>
                <a:gd name="T16" fmla="*/ 16 w 18"/>
                <a:gd name="T17" fmla="*/ 30 h 32"/>
                <a:gd name="T18" fmla="*/ 18 w 18"/>
                <a:gd name="T19" fmla="*/ 28 h 32"/>
                <a:gd name="T20" fmla="*/ 16 w 18"/>
                <a:gd name="T21" fmla="*/ 26 h 32"/>
                <a:gd name="T22" fmla="*/ 16 w 18"/>
                <a:gd name="T23" fmla="*/ 26 h 32"/>
                <a:gd name="T24" fmla="*/ 12 w 18"/>
                <a:gd name="T25" fmla="*/ 26 h 32"/>
                <a:gd name="T26" fmla="*/ 10 w 18"/>
                <a:gd name="T27" fmla="*/ 24 h 32"/>
                <a:gd name="T28" fmla="*/ 8 w 18"/>
                <a:gd name="T29" fmla="*/ 22 h 32"/>
                <a:gd name="T30" fmla="*/ 8 w 18"/>
                <a:gd name="T31" fmla="*/ 22 h 32"/>
                <a:gd name="T32" fmla="*/ 10 w 18"/>
                <a:gd name="T33" fmla="*/ 20 h 32"/>
                <a:gd name="T34" fmla="*/ 10 w 18"/>
                <a:gd name="T35" fmla="*/ 18 h 32"/>
                <a:gd name="T36" fmla="*/ 10 w 18"/>
                <a:gd name="T37" fmla="*/ 16 h 32"/>
                <a:gd name="T38" fmla="*/ 10 w 18"/>
                <a:gd name="T39" fmla="*/ 16 h 32"/>
                <a:gd name="T40" fmla="*/ 6 w 18"/>
                <a:gd name="T41" fmla="*/ 14 h 32"/>
                <a:gd name="T42" fmla="*/ 4 w 18"/>
                <a:gd name="T43" fmla="*/ 12 h 32"/>
                <a:gd name="T44" fmla="*/ 4 w 18"/>
                <a:gd name="T45" fmla="*/ 12 h 32"/>
                <a:gd name="T46" fmla="*/ 8 w 18"/>
                <a:gd name="T47" fmla="*/ 6 h 32"/>
                <a:gd name="T48" fmla="*/ 10 w 18"/>
                <a:gd name="T49" fmla="*/ 4 h 32"/>
                <a:gd name="T50" fmla="*/ 8 w 18"/>
                <a:gd name="T51" fmla="*/ 2 h 32"/>
                <a:gd name="T52" fmla="*/ 8 w 18"/>
                <a:gd name="T53" fmla="*/ 2 h 32"/>
                <a:gd name="T54" fmla="*/ 4 w 18"/>
                <a:gd name="T55" fmla="*/ 0 h 32"/>
                <a:gd name="T56" fmla="*/ 0 w 18"/>
                <a:gd name="T57" fmla="*/ 2 h 32"/>
                <a:gd name="T58" fmla="*/ 0 w 18"/>
                <a:gd name="T59" fmla="*/ 2 h 32"/>
                <a:gd name="T60" fmla="*/ 0 w 18"/>
                <a:gd name="T61" fmla="*/ 6 h 32"/>
                <a:gd name="T62" fmla="*/ 0 w 18"/>
                <a:gd name="T63" fmla="*/ 10 h 32"/>
                <a:gd name="T64" fmla="*/ 0 w 18"/>
                <a:gd name="T65" fmla="*/ 16 h 32"/>
                <a:gd name="T66" fmla="*/ 4 w 18"/>
                <a:gd name="T67" fmla="*/ 20 h 32"/>
                <a:gd name="T68" fmla="*/ 4 w 18"/>
                <a:gd name="T69" fmla="*/ 2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8" h="32">
                  <a:moveTo>
                    <a:pt x="4" y="20"/>
                  </a:moveTo>
                  <a:lnTo>
                    <a:pt x="4" y="20"/>
                  </a:lnTo>
                  <a:lnTo>
                    <a:pt x="4" y="24"/>
                  </a:lnTo>
                  <a:lnTo>
                    <a:pt x="6" y="28"/>
                  </a:lnTo>
                  <a:lnTo>
                    <a:pt x="8" y="30"/>
                  </a:lnTo>
                  <a:lnTo>
                    <a:pt x="12" y="32"/>
                  </a:lnTo>
                  <a:lnTo>
                    <a:pt x="12" y="32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18" y="28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2" y="26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10" y="20"/>
                  </a:lnTo>
                  <a:lnTo>
                    <a:pt x="10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8" y="6"/>
                  </a:lnTo>
                  <a:lnTo>
                    <a:pt x="10" y="4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1" name="Freeform 342"/>
            <p:cNvSpPr>
              <a:spLocks/>
            </p:cNvSpPr>
            <p:nvPr/>
          </p:nvSpPr>
          <p:spPr bwMode="auto">
            <a:xfrm>
              <a:off x="3167" y="2197"/>
              <a:ext cx="68" cy="20"/>
            </a:xfrm>
            <a:custGeom>
              <a:avLst/>
              <a:gdLst>
                <a:gd name="T0" fmla="*/ 0 w 68"/>
                <a:gd name="T1" fmla="*/ 4 h 20"/>
                <a:gd name="T2" fmla="*/ 0 w 68"/>
                <a:gd name="T3" fmla="*/ 4 h 20"/>
                <a:gd name="T4" fmla="*/ 10 w 68"/>
                <a:gd name="T5" fmla="*/ 6 h 20"/>
                <a:gd name="T6" fmla="*/ 18 w 68"/>
                <a:gd name="T7" fmla="*/ 6 h 20"/>
                <a:gd name="T8" fmla="*/ 28 w 68"/>
                <a:gd name="T9" fmla="*/ 8 h 20"/>
                <a:gd name="T10" fmla="*/ 32 w 68"/>
                <a:gd name="T11" fmla="*/ 10 h 20"/>
                <a:gd name="T12" fmla="*/ 36 w 68"/>
                <a:gd name="T13" fmla="*/ 14 h 20"/>
                <a:gd name="T14" fmla="*/ 36 w 68"/>
                <a:gd name="T15" fmla="*/ 14 h 20"/>
                <a:gd name="T16" fmla="*/ 42 w 68"/>
                <a:gd name="T17" fmla="*/ 10 h 20"/>
                <a:gd name="T18" fmla="*/ 46 w 68"/>
                <a:gd name="T19" fmla="*/ 8 h 20"/>
                <a:gd name="T20" fmla="*/ 46 w 68"/>
                <a:gd name="T21" fmla="*/ 8 h 20"/>
                <a:gd name="T22" fmla="*/ 48 w 68"/>
                <a:gd name="T23" fmla="*/ 16 h 20"/>
                <a:gd name="T24" fmla="*/ 52 w 68"/>
                <a:gd name="T25" fmla="*/ 18 h 20"/>
                <a:gd name="T26" fmla="*/ 56 w 68"/>
                <a:gd name="T27" fmla="*/ 20 h 20"/>
                <a:gd name="T28" fmla="*/ 56 w 68"/>
                <a:gd name="T29" fmla="*/ 20 h 20"/>
                <a:gd name="T30" fmla="*/ 60 w 68"/>
                <a:gd name="T31" fmla="*/ 18 h 20"/>
                <a:gd name="T32" fmla="*/ 62 w 68"/>
                <a:gd name="T33" fmla="*/ 16 h 20"/>
                <a:gd name="T34" fmla="*/ 68 w 68"/>
                <a:gd name="T35" fmla="*/ 12 h 20"/>
                <a:gd name="T36" fmla="*/ 68 w 68"/>
                <a:gd name="T37" fmla="*/ 12 h 20"/>
                <a:gd name="T38" fmla="*/ 66 w 68"/>
                <a:gd name="T39" fmla="*/ 10 h 20"/>
                <a:gd name="T40" fmla="*/ 64 w 68"/>
                <a:gd name="T41" fmla="*/ 10 h 20"/>
                <a:gd name="T42" fmla="*/ 64 w 68"/>
                <a:gd name="T43" fmla="*/ 10 h 20"/>
                <a:gd name="T44" fmla="*/ 60 w 68"/>
                <a:gd name="T45" fmla="*/ 14 h 20"/>
                <a:gd name="T46" fmla="*/ 56 w 68"/>
                <a:gd name="T47" fmla="*/ 14 h 20"/>
                <a:gd name="T48" fmla="*/ 54 w 68"/>
                <a:gd name="T49" fmla="*/ 14 h 20"/>
                <a:gd name="T50" fmla="*/ 54 w 68"/>
                <a:gd name="T51" fmla="*/ 14 h 20"/>
                <a:gd name="T52" fmla="*/ 52 w 68"/>
                <a:gd name="T53" fmla="*/ 10 h 20"/>
                <a:gd name="T54" fmla="*/ 52 w 68"/>
                <a:gd name="T55" fmla="*/ 4 h 20"/>
                <a:gd name="T56" fmla="*/ 52 w 68"/>
                <a:gd name="T57" fmla="*/ 4 h 20"/>
                <a:gd name="T58" fmla="*/ 48 w 68"/>
                <a:gd name="T59" fmla="*/ 2 h 20"/>
                <a:gd name="T60" fmla="*/ 46 w 68"/>
                <a:gd name="T61" fmla="*/ 2 h 20"/>
                <a:gd name="T62" fmla="*/ 40 w 68"/>
                <a:gd name="T63" fmla="*/ 6 h 20"/>
                <a:gd name="T64" fmla="*/ 36 w 68"/>
                <a:gd name="T65" fmla="*/ 8 h 20"/>
                <a:gd name="T66" fmla="*/ 34 w 68"/>
                <a:gd name="T67" fmla="*/ 8 h 20"/>
                <a:gd name="T68" fmla="*/ 32 w 68"/>
                <a:gd name="T69" fmla="*/ 6 h 20"/>
                <a:gd name="T70" fmla="*/ 28 w 68"/>
                <a:gd name="T71" fmla="*/ 2 h 20"/>
                <a:gd name="T72" fmla="*/ 28 w 68"/>
                <a:gd name="T73" fmla="*/ 2 h 20"/>
                <a:gd name="T74" fmla="*/ 16 w 68"/>
                <a:gd name="T75" fmla="*/ 0 h 20"/>
                <a:gd name="T76" fmla="*/ 2 w 68"/>
                <a:gd name="T77" fmla="*/ 2 h 20"/>
                <a:gd name="T78" fmla="*/ 0 w 68"/>
                <a:gd name="T79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8" h="20">
                  <a:moveTo>
                    <a:pt x="0" y="4"/>
                  </a:moveTo>
                  <a:lnTo>
                    <a:pt x="0" y="4"/>
                  </a:lnTo>
                  <a:lnTo>
                    <a:pt x="10" y="6"/>
                  </a:lnTo>
                  <a:lnTo>
                    <a:pt x="18" y="6"/>
                  </a:lnTo>
                  <a:lnTo>
                    <a:pt x="28" y="8"/>
                  </a:lnTo>
                  <a:lnTo>
                    <a:pt x="32" y="10"/>
                  </a:lnTo>
                  <a:lnTo>
                    <a:pt x="36" y="14"/>
                  </a:lnTo>
                  <a:lnTo>
                    <a:pt x="36" y="14"/>
                  </a:lnTo>
                  <a:lnTo>
                    <a:pt x="42" y="10"/>
                  </a:lnTo>
                  <a:lnTo>
                    <a:pt x="46" y="8"/>
                  </a:lnTo>
                  <a:lnTo>
                    <a:pt x="46" y="8"/>
                  </a:lnTo>
                  <a:lnTo>
                    <a:pt x="48" y="16"/>
                  </a:lnTo>
                  <a:lnTo>
                    <a:pt x="52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60" y="18"/>
                  </a:lnTo>
                  <a:lnTo>
                    <a:pt x="62" y="16"/>
                  </a:lnTo>
                  <a:lnTo>
                    <a:pt x="68" y="12"/>
                  </a:lnTo>
                  <a:lnTo>
                    <a:pt x="68" y="12"/>
                  </a:lnTo>
                  <a:lnTo>
                    <a:pt x="66" y="10"/>
                  </a:lnTo>
                  <a:lnTo>
                    <a:pt x="64" y="10"/>
                  </a:lnTo>
                  <a:lnTo>
                    <a:pt x="64" y="10"/>
                  </a:lnTo>
                  <a:lnTo>
                    <a:pt x="60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0"/>
                  </a:lnTo>
                  <a:lnTo>
                    <a:pt x="52" y="4"/>
                  </a:lnTo>
                  <a:lnTo>
                    <a:pt x="52" y="4"/>
                  </a:lnTo>
                  <a:lnTo>
                    <a:pt x="48" y="2"/>
                  </a:lnTo>
                  <a:lnTo>
                    <a:pt x="46" y="2"/>
                  </a:lnTo>
                  <a:lnTo>
                    <a:pt x="40" y="6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2" y="6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16" y="0"/>
                  </a:lnTo>
                  <a:lnTo>
                    <a:pt x="2" y="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2" name="Freeform 343"/>
            <p:cNvSpPr>
              <a:spLocks/>
            </p:cNvSpPr>
            <p:nvPr/>
          </p:nvSpPr>
          <p:spPr bwMode="auto">
            <a:xfrm>
              <a:off x="3267" y="2207"/>
              <a:ext cx="40" cy="52"/>
            </a:xfrm>
            <a:custGeom>
              <a:avLst/>
              <a:gdLst>
                <a:gd name="T0" fmla="*/ 8 w 40"/>
                <a:gd name="T1" fmla="*/ 10 h 52"/>
                <a:gd name="T2" fmla="*/ 8 w 40"/>
                <a:gd name="T3" fmla="*/ 10 h 52"/>
                <a:gd name="T4" fmla="*/ 2 w 40"/>
                <a:gd name="T5" fmla="*/ 14 h 52"/>
                <a:gd name="T6" fmla="*/ 0 w 40"/>
                <a:gd name="T7" fmla="*/ 18 h 52"/>
                <a:gd name="T8" fmla="*/ 0 w 40"/>
                <a:gd name="T9" fmla="*/ 20 h 52"/>
                <a:gd name="T10" fmla="*/ 0 w 40"/>
                <a:gd name="T11" fmla="*/ 20 h 52"/>
                <a:gd name="T12" fmla="*/ 4 w 40"/>
                <a:gd name="T13" fmla="*/ 24 h 52"/>
                <a:gd name="T14" fmla="*/ 8 w 40"/>
                <a:gd name="T15" fmla="*/ 26 h 52"/>
                <a:gd name="T16" fmla="*/ 18 w 40"/>
                <a:gd name="T17" fmla="*/ 26 h 52"/>
                <a:gd name="T18" fmla="*/ 18 w 40"/>
                <a:gd name="T19" fmla="*/ 26 h 52"/>
                <a:gd name="T20" fmla="*/ 18 w 40"/>
                <a:gd name="T21" fmla="*/ 30 h 52"/>
                <a:gd name="T22" fmla="*/ 18 w 40"/>
                <a:gd name="T23" fmla="*/ 32 h 52"/>
                <a:gd name="T24" fmla="*/ 16 w 40"/>
                <a:gd name="T25" fmla="*/ 34 h 52"/>
                <a:gd name="T26" fmla="*/ 16 w 40"/>
                <a:gd name="T27" fmla="*/ 36 h 52"/>
                <a:gd name="T28" fmla="*/ 34 w 40"/>
                <a:gd name="T29" fmla="*/ 38 h 52"/>
                <a:gd name="T30" fmla="*/ 34 w 40"/>
                <a:gd name="T31" fmla="*/ 38 h 52"/>
                <a:gd name="T32" fmla="*/ 32 w 40"/>
                <a:gd name="T33" fmla="*/ 44 h 52"/>
                <a:gd name="T34" fmla="*/ 32 w 40"/>
                <a:gd name="T35" fmla="*/ 48 h 52"/>
                <a:gd name="T36" fmla="*/ 32 w 40"/>
                <a:gd name="T37" fmla="*/ 52 h 52"/>
                <a:gd name="T38" fmla="*/ 32 w 40"/>
                <a:gd name="T39" fmla="*/ 52 h 52"/>
                <a:gd name="T40" fmla="*/ 36 w 40"/>
                <a:gd name="T41" fmla="*/ 52 h 52"/>
                <a:gd name="T42" fmla="*/ 40 w 40"/>
                <a:gd name="T43" fmla="*/ 50 h 52"/>
                <a:gd name="T44" fmla="*/ 40 w 40"/>
                <a:gd name="T45" fmla="*/ 50 h 52"/>
                <a:gd name="T46" fmla="*/ 40 w 40"/>
                <a:gd name="T47" fmla="*/ 48 h 52"/>
                <a:gd name="T48" fmla="*/ 38 w 40"/>
                <a:gd name="T49" fmla="*/ 46 h 52"/>
                <a:gd name="T50" fmla="*/ 38 w 40"/>
                <a:gd name="T51" fmla="*/ 46 h 52"/>
                <a:gd name="T52" fmla="*/ 38 w 40"/>
                <a:gd name="T53" fmla="*/ 46 h 52"/>
                <a:gd name="T54" fmla="*/ 38 w 40"/>
                <a:gd name="T55" fmla="*/ 44 h 52"/>
                <a:gd name="T56" fmla="*/ 40 w 40"/>
                <a:gd name="T57" fmla="*/ 40 h 52"/>
                <a:gd name="T58" fmla="*/ 40 w 40"/>
                <a:gd name="T59" fmla="*/ 36 h 52"/>
                <a:gd name="T60" fmla="*/ 40 w 40"/>
                <a:gd name="T61" fmla="*/ 32 h 52"/>
                <a:gd name="T62" fmla="*/ 40 w 40"/>
                <a:gd name="T63" fmla="*/ 32 h 52"/>
                <a:gd name="T64" fmla="*/ 32 w 40"/>
                <a:gd name="T65" fmla="*/ 34 h 52"/>
                <a:gd name="T66" fmla="*/ 24 w 40"/>
                <a:gd name="T67" fmla="*/ 32 h 52"/>
                <a:gd name="T68" fmla="*/ 24 w 40"/>
                <a:gd name="T69" fmla="*/ 32 h 52"/>
                <a:gd name="T70" fmla="*/ 24 w 40"/>
                <a:gd name="T71" fmla="*/ 30 h 52"/>
                <a:gd name="T72" fmla="*/ 24 w 40"/>
                <a:gd name="T73" fmla="*/ 28 h 52"/>
                <a:gd name="T74" fmla="*/ 24 w 40"/>
                <a:gd name="T75" fmla="*/ 24 h 52"/>
                <a:gd name="T76" fmla="*/ 22 w 40"/>
                <a:gd name="T77" fmla="*/ 24 h 52"/>
                <a:gd name="T78" fmla="*/ 22 w 40"/>
                <a:gd name="T79" fmla="*/ 24 h 52"/>
                <a:gd name="T80" fmla="*/ 14 w 40"/>
                <a:gd name="T81" fmla="*/ 20 h 52"/>
                <a:gd name="T82" fmla="*/ 6 w 40"/>
                <a:gd name="T83" fmla="*/ 18 h 52"/>
                <a:gd name="T84" fmla="*/ 6 w 40"/>
                <a:gd name="T85" fmla="*/ 18 h 52"/>
                <a:gd name="T86" fmla="*/ 12 w 40"/>
                <a:gd name="T87" fmla="*/ 14 h 52"/>
                <a:gd name="T88" fmla="*/ 12 w 40"/>
                <a:gd name="T89" fmla="*/ 10 h 52"/>
                <a:gd name="T90" fmla="*/ 14 w 40"/>
                <a:gd name="T91" fmla="*/ 6 h 52"/>
                <a:gd name="T92" fmla="*/ 14 w 40"/>
                <a:gd name="T93" fmla="*/ 6 h 52"/>
                <a:gd name="T94" fmla="*/ 12 w 40"/>
                <a:gd name="T95" fmla="*/ 2 h 52"/>
                <a:gd name="T96" fmla="*/ 8 w 40"/>
                <a:gd name="T97" fmla="*/ 2 h 52"/>
                <a:gd name="T98" fmla="*/ 0 w 40"/>
                <a:gd name="T99" fmla="*/ 0 h 52"/>
                <a:gd name="T100" fmla="*/ 0 w 40"/>
                <a:gd name="T101" fmla="*/ 0 h 52"/>
                <a:gd name="T102" fmla="*/ 0 w 40"/>
                <a:gd name="T103" fmla="*/ 4 h 52"/>
                <a:gd name="T104" fmla="*/ 0 w 40"/>
                <a:gd name="T105" fmla="*/ 4 h 52"/>
                <a:gd name="T106" fmla="*/ 2 w 40"/>
                <a:gd name="T107" fmla="*/ 6 h 52"/>
                <a:gd name="T108" fmla="*/ 6 w 40"/>
                <a:gd name="T109" fmla="*/ 6 h 52"/>
                <a:gd name="T110" fmla="*/ 8 w 40"/>
                <a:gd name="T111" fmla="*/ 8 h 52"/>
                <a:gd name="T112" fmla="*/ 8 w 40"/>
                <a:gd name="T113" fmla="*/ 10 h 52"/>
                <a:gd name="T114" fmla="*/ 8 w 40"/>
                <a:gd name="T115" fmla="*/ 1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0" h="52">
                  <a:moveTo>
                    <a:pt x="8" y="10"/>
                  </a:moveTo>
                  <a:lnTo>
                    <a:pt x="8" y="10"/>
                  </a:lnTo>
                  <a:lnTo>
                    <a:pt x="2" y="14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4" y="24"/>
                  </a:lnTo>
                  <a:lnTo>
                    <a:pt x="8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30"/>
                  </a:lnTo>
                  <a:lnTo>
                    <a:pt x="18" y="32"/>
                  </a:lnTo>
                  <a:lnTo>
                    <a:pt x="16" y="34"/>
                  </a:lnTo>
                  <a:lnTo>
                    <a:pt x="16" y="36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32" y="44"/>
                  </a:lnTo>
                  <a:lnTo>
                    <a:pt x="32" y="48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6" y="52"/>
                  </a:lnTo>
                  <a:lnTo>
                    <a:pt x="40" y="50"/>
                  </a:lnTo>
                  <a:lnTo>
                    <a:pt x="40" y="50"/>
                  </a:lnTo>
                  <a:lnTo>
                    <a:pt x="40" y="48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4"/>
                  </a:lnTo>
                  <a:lnTo>
                    <a:pt x="40" y="40"/>
                  </a:lnTo>
                  <a:lnTo>
                    <a:pt x="40" y="36"/>
                  </a:lnTo>
                  <a:lnTo>
                    <a:pt x="40" y="32"/>
                  </a:lnTo>
                  <a:lnTo>
                    <a:pt x="40" y="32"/>
                  </a:lnTo>
                  <a:lnTo>
                    <a:pt x="32" y="34"/>
                  </a:lnTo>
                  <a:lnTo>
                    <a:pt x="24" y="32"/>
                  </a:lnTo>
                  <a:lnTo>
                    <a:pt x="24" y="32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14" y="20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12" y="14"/>
                  </a:lnTo>
                  <a:lnTo>
                    <a:pt x="12" y="10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2" y="2"/>
                  </a:lnTo>
                  <a:lnTo>
                    <a:pt x="8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6"/>
                  </a:lnTo>
                  <a:lnTo>
                    <a:pt x="8" y="8"/>
                  </a:lnTo>
                  <a:lnTo>
                    <a:pt x="8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3" name="Freeform 344"/>
            <p:cNvSpPr>
              <a:spLocks/>
            </p:cNvSpPr>
            <p:nvPr/>
          </p:nvSpPr>
          <p:spPr bwMode="auto">
            <a:xfrm>
              <a:off x="3307" y="2077"/>
              <a:ext cx="14" cy="14"/>
            </a:xfrm>
            <a:custGeom>
              <a:avLst/>
              <a:gdLst>
                <a:gd name="T0" fmla="*/ 8 w 14"/>
                <a:gd name="T1" fmla="*/ 14 h 14"/>
                <a:gd name="T2" fmla="*/ 8 w 14"/>
                <a:gd name="T3" fmla="*/ 14 h 14"/>
                <a:gd name="T4" fmla="*/ 10 w 14"/>
                <a:gd name="T5" fmla="*/ 14 h 14"/>
                <a:gd name="T6" fmla="*/ 14 w 14"/>
                <a:gd name="T7" fmla="*/ 14 h 14"/>
                <a:gd name="T8" fmla="*/ 14 w 14"/>
                <a:gd name="T9" fmla="*/ 14 h 14"/>
                <a:gd name="T10" fmla="*/ 14 w 14"/>
                <a:gd name="T11" fmla="*/ 12 h 14"/>
                <a:gd name="T12" fmla="*/ 14 w 14"/>
                <a:gd name="T13" fmla="*/ 10 h 14"/>
                <a:gd name="T14" fmla="*/ 12 w 14"/>
                <a:gd name="T15" fmla="*/ 6 h 14"/>
                <a:gd name="T16" fmla="*/ 2 w 14"/>
                <a:gd name="T17" fmla="*/ 0 h 14"/>
                <a:gd name="T18" fmla="*/ 2 w 14"/>
                <a:gd name="T19" fmla="*/ 0 h 14"/>
                <a:gd name="T20" fmla="*/ 0 w 14"/>
                <a:gd name="T21" fmla="*/ 0 h 14"/>
                <a:gd name="T22" fmla="*/ 0 w 14"/>
                <a:gd name="T23" fmla="*/ 2 h 14"/>
                <a:gd name="T24" fmla="*/ 0 w 14"/>
                <a:gd name="T25" fmla="*/ 2 h 14"/>
                <a:gd name="T26" fmla="*/ 0 w 14"/>
                <a:gd name="T27" fmla="*/ 6 h 14"/>
                <a:gd name="T28" fmla="*/ 2 w 14"/>
                <a:gd name="T29" fmla="*/ 8 h 14"/>
                <a:gd name="T30" fmla="*/ 8 w 14"/>
                <a:gd name="T31" fmla="*/ 14 h 14"/>
                <a:gd name="T32" fmla="*/ 8 w 14"/>
                <a:gd name="T3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" h="14">
                  <a:moveTo>
                    <a:pt x="8" y="14"/>
                  </a:moveTo>
                  <a:lnTo>
                    <a:pt x="8" y="14"/>
                  </a:lnTo>
                  <a:lnTo>
                    <a:pt x="10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0"/>
                  </a:lnTo>
                  <a:lnTo>
                    <a:pt x="12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8"/>
                  </a:lnTo>
                  <a:lnTo>
                    <a:pt x="8" y="14"/>
                  </a:lnTo>
                  <a:lnTo>
                    <a:pt x="8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4" name="Freeform 345"/>
            <p:cNvSpPr>
              <a:spLocks/>
            </p:cNvSpPr>
            <p:nvPr/>
          </p:nvSpPr>
          <p:spPr bwMode="auto">
            <a:xfrm>
              <a:off x="3331" y="2101"/>
              <a:ext cx="62" cy="80"/>
            </a:xfrm>
            <a:custGeom>
              <a:avLst/>
              <a:gdLst>
                <a:gd name="T0" fmla="*/ 8 w 62"/>
                <a:gd name="T1" fmla="*/ 12 h 80"/>
                <a:gd name="T2" fmla="*/ 0 w 62"/>
                <a:gd name="T3" fmla="*/ 16 h 80"/>
                <a:gd name="T4" fmla="*/ 0 w 62"/>
                <a:gd name="T5" fmla="*/ 18 h 80"/>
                <a:gd name="T6" fmla="*/ 10 w 62"/>
                <a:gd name="T7" fmla="*/ 26 h 80"/>
                <a:gd name="T8" fmla="*/ 16 w 62"/>
                <a:gd name="T9" fmla="*/ 34 h 80"/>
                <a:gd name="T10" fmla="*/ 16 w 62"/>
                <a:gd name="T11" fmla="*/ 38 h 80"/>
                <a:gd name="T12" fmla="*/ 8 w 62"/>
                <a:gd name="T13" fmla="*/ 40 h 80"/>
                <a:gd name="T14" fmla="*/ 12 w 62"/>
                <a:gd name="T15" fmla="*/ 44 h 80"/>
                <a:gd name="T16" fmla="*/ 28 w 62"/>
                <a:gd name="T17" fmla="*/ 48 h 80"/>
                <a:gd name="T18" fmla="*/ 24 w 62"/>
                <a:gd name="T19" fmla="*/ 52 h 80"/>
                <a:gd name="T20" fmla="*/ 18 w 62"/>
                <a:gd name="T21" fmla="*/ 58 h 80"/>
                <a:gd name="T22" fmla="*/ 22 w 62"/>
                <a:gd name="T23" fmla="*/ 62 h 80"/>
                <a:gd name="T24" fmla="*/ 28 w 62"/>
                <a:gd name="T25" fmla="*/ 68 h 80"/>
                <a:gd name="T26" fmla="*/ 44 w 62"/>
                <a:gd name="T27" fmla="*/ 78 h 80"/>
                <a:gd name="T28" fmla="*/ 52 w 62"/>
                <a:gd name="T29" fmla="*/ 78 h 80"/>
                <a:gd name="T30" fmla="*/ 60 w 62"/>
                <a:gd name="T31" fmla="*/ 74 h 80"/>
                <a:gd name="T32" fmla="*/ 62 w 62"/>
                <a:gd name="T33" fmla="*/ 68 h 80"/>
                <a:gd name="T34" fmla="*/ 60 w 62"/>
                <a:gd name="T35" fmla="*/ 68 h 80"/>
                <a:gd name="T36" fmla="*/ 52 w 62"/>
                <a:gd name="T37" fmla="*/ 72 h 80"/>
                <a:gd name="T38" fmla="*/ 44 w 62"/>
                <a:gd name="T39" fmla="*/ 72 h 80"/>
                <a:gd name="T40" fmla="*/ 38 w 62"/>
                <a:gd name="T41" fmla="*/ 72 h 80"/>
                <a:gd name="T42" fmla="*/ 36 w 62"/>
                <a:gd name="T43" fmla="*/ 66 h 80"/>
                <a:gd name="T44" fmla="*/ 24 w 62"/>
                <a:gd name="T45" fmla="*/ 60 h 80"/>
                <a:gd name="T46" fmla="*/ 26 w 62"/>
                <a:gd name="T47" fmla="*/ 56 h 80"/>
                <a:gd name="T48" fmla="*/ 32 w 62"/>
                <a:gd name="T49" fmla="*/ 54 h 80"/>
                <a:gd name="T50" fmla="*/ 36 w 62"/>
                <a:gd name="T51" fmla="*/ 48 h 80"/>
                <a:gd name="T52" fmla="*/ 22 w 62"/>
                <a:gd name="T53" fmla="*/ 42 h 80"/>
                <a:gd name="T54" fmla="*/ 22 w 62"/>
                <a:gd name="T55" fmla="*/ 36 h 80"/>
                <a:gd name="T56" fmla="*/ 22 w 62"/>
                <a:gd name="T57" fmla="*/ 32 h 80"/>
                <a:gd name="T58" fmla="*/ 18 w 62"/>
                <a:gd name="T59" fmla="*/ 24 h 80"/>
                <a:gd name="T60" fmla="*/ 10 w 62"/>
                <a:gd name="T61" fmla="*/ 20 h 80"/>
                <a:gd name="T62" fmla="*/ 14 w 62"/>
                <a:gd name="T63" fmla="*/ 12 h 80"/>
                <a:gd name="T64" fmla="*/ 14 w 62"/>
                <a:gd name="T65" fmla="*/ 8 h 80"/>
                <a:gd name="T66" fmla="*/ 2 w 62"/>
                <a:gd name="T67" fmla="*/ 0 h 80"/>
                <a:gd name="T68" fmla="*/ 0 w 62"/>
                <a:gd name="T69" fmla="*/ 2 h 80"/>
                <a:gd name="T70" fmla="*/ 0 w 62"/>
                <a:gd name="T71" fmla="*/ 4 h 80"/>
                <a:gd name="T72" fmla="*/ 8 w 62"/>
                <a:gd name="T73" fmla="*/ 1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2" h="80">
                  <a:moveTo>
                    <a:pt x="8" y="12"/>
                  </a:moveTo>
                  <a:lnTo>
                    <a:pt x="8" y="12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4" y="22"/>
                  </a:lnTo>
                  <a:lnTo>
                    <a:pt x="10" y="26"/>
                  </a:lnTo>
                  <a:lnTo>
                    <a:pt x="16" y="32"/>
                  </a:lnTo>
                  <a:lnTo>
                    <a:pt x="16" y="34"/>
                  </a:lnTo>
                  <a:lnTo>
                    <a:pt x="16" y="38"/>
                  </a:lnTo>
                  <a:lnTo>
                    <a:pt x="16" y="38"/>
                  </a:lnTo>
                  <a:lnTo>
                    <a:pt x="12" y="38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12" y="44"/>
                  </a:lnTo>
                  <a:lnTo>
                    <a:pt x="16" y="46"/>
                  </a:lnTo>
                  <a:lnTo>
                    <a:pt x="28" y="48"/>
                  </a:lnTo>
                  <a:lnTo>
                    <a:pt x="28" y="48"/>
                  </a:lnTo>
                  <a:lnTo>
                    <a:pt x="24" y="52"/>
                  </a:lnTo>
                  <a:lnTo>
                    <a:pt x="20" y="54"/>
                  </a:lnTo>
                  <a:lnTo>
                    <a:pt x="18" y="58"/>
                  </a:lnTo>
                  <a:lnTo>
                    <a:pt x="18" y="60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8" y="68"/>
                  </a:lnTo>
                  <a:lnTo>
                    <a:pt x="36" y="74"/>
                  </a:lnTo>
                  <a:lnTo>
                    <a:pt x="44" y="78"/>
                  </a:lnTo>
                  <a:lnTo>
                    <a:pt x="48" y="80"/>
                  </a:lnTo>
                  <a:lnTo>
                    <a:pt x="52" y="78"/>
                  </a:lnTo>
                  <a:lnTo>
                    <a:pt x="52" y="78"/>
                  </a:lnTo>
                  <a:lnTo>
                    <a:pt x="60" y="74"/>
                  </a:lnTo>
                  <a:lnTo>
                    <a:pt x="62" y="72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0" y="68"/>
                  </a:lnTo>
                  <a:lnTo>
                    <a:pt x="56" y="68"/>
                  </a:lnTo>
                  <a:lnTo>
                    <a:pt x="52" y="72"/>
                  </a:lnTo>
                  <a:lnTo>
                    <a:pt x="52" y="72"/>
                  </a:lnTo>
                  <a:lnTo>
                    <a:pt x="44" y="72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6" y="66"/>
                  </a:lnTo>
                  <a:lnTo>
                    <a:pt x="28" y="62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0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22" y="42"/>
                  </a:lnTo>
                  <a:lnTo>
                    <a:pt x="22" y="42"/>
                  </a:lnTo>
                  <a:lnTo>
                    <a:pt x="22" y="36"/>
                  </a:lnTo>
                  <a:lnTo>
                    <a:pt x="22" y="32"/>
                  </a:lnTo>
                  <a:lnTo>
                    <a:pt x="22" y="32"/>
                  </a:lnTo>
                  <a:lnTo>
                    <a:pt x="20" y="28"/>
                  </a:lnTo>
                  <a:lnTo>
                    <a:pt x="18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4" y="16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4" y="8"/>
                  </a:lnTo>
                  <a:lnTo>
                    <a:pt x="10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4" y="8"/>
                  </a:lnTo>
                  <a:lnTo>
                    <a:pt x="8" y="12"/>
                  </a:lnTo>
                  <a:lnTo>
                    <a:pt x="8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5" name="Freeform 346"/>
            <p:cNvSpPr>
              <a:spLocks/>
            </p:cNvSpPr>
            <p:nvPr/>
          </p:nvSpPr>
          <p:spPr bwMode="auto">
            <a:xfrm>
              <a:off x="3365" y="2125"/>
              <a:ext cx="32" cy="28"/>
            </a:xfrm>
            <a:custGeom>
              <a:avLst/>
              <a:gdLst>
                <a:gd name="T0" fmla="*/ 4 w 32"/>
                <a:gd name="T1" fmla="*/ 14 h 28"/>
                <a:gd name="T2" fmla="*/ 12 w 32"/>
                <a:gd name="T3" fmla="*/ 16 h 28"/>
                <a:gd name="T4" fmla="*/ 12 w 32"/>
                <a:gd name="T5" fmla="*/ 16 h 28"/>
                <a:gd name="T6" fmla="*/ 14 w 32"/>
                <a:gd name="T7" fmla="*/ 22 h 28"/>
                <a:gd name="T8" fmla="*/ 16 w 32"/>
                <a:gd name="T9" fmla="*/ 28 h 28"/>
                <a:gd name="T10" fmla="*/ 16 w 32"/>
                <a:gd name="T11" fmla="*/ 28 h 28"/>
                <a:gd name="T12" fmla="*/ 20 w 32"/>
                <a:gd name="T13" fmla="*/ 28 h 28"/>
                <a:gd name="T14" fmla="*/ 26 w 32"/>
                <a:gd name="T15" fmla="*/ 24 h 28"/>
                <a:gd name="T16" fmla="*/ 32 w 32"/>
                <a:gd name="T17" fmla="*/ 20 h 28"/>
                <a:gd name="T18" fmla="*/ 32 w 32"/>
                <a:gd name="T19" fmla="*/ 20 h 28"/>
                <a:gd name="T20" fmla="*/ 28 w 32"/>
                <a:gd name="T21" fmla="*/ 18 h 28"/>
                <a:gd name="T22" fmla="*/ 26 w 32"/>
                <a:gd name="T23" fmla="*/ 20 h 28"/>
                <a:gd name="T24" fmla="*/ 22 w 32"/>
                <a:gd name="T25" fmla="*/ 22 h 28"/>
                <a:gd name="T26" fmla="*/ 22 w 32"/>
                <a:gd name="T27" fmla="*/ 22 h 28"/>
                <a:gd name="T28" fmla="*/ 20 w 32"/>
                <a:gd name="T29" fmla="*/ 18 h 28"/>
                <a:gd name="T30" fmla="*/ 20 w 32"/>
                <a:gd name="T31" fmla="*/ 16 h 28"/>
                <a:gd name="T32" fmla="*/ 20 w 32"/>
                <a:gd name="T33" fmla="*/ 14 h 28"/>
                <a:gd name="T34" fmla="*/ 18 w 32"/>
                <a:gd name="T35" fmla="*/ 10 h 28"/>
                <a:gd name="T36" fmla="*/ 18 w 32"/>
                <a:gd name="T37" fmla="*/ 10 h 28"/>
                <a:gd name="T38" fmla="*/ 14 w 32"/>
                <a:gd name="T39" fmla="*/ 10 h 28"/>
                <a:gd name="T40" fmla="*/ 12 w 32"/>
                <a:gd name="T41" fmla="*/ 8 h 28"/>
                <a:gd name="T42" fmla="*/ 8 w 32"/>
                <a:gd name="T43" fmla="*/ 8 h 28"/>
                <a:gd name="T44" fmla="*/ 6 w 32"/>
                <a:gd name="T45" fmla="*/ 4 h 28"/>
                <a:gd name="T46" fmla="*/ 6 w 32"/>
                <a:gd name="T47" fmla="*/ 4 h 28"/>
                <a:gd name="T48" fmla="*/ 6 w 32"/>
                <a:gd name="T49" fmla="*/ 4 h 28"/>
                <a:gd name="T50" fmla="*/ 4 w 32"/>
                <a:gd name="T51" fmla="*/ 2 h 28"/>
                <a:gd name="T52" fmla="*/ 2 w 32"/>
                <a:gd name="T53" fmla="*/ 0 h 28"/>
                <a:gd name="T54" fmla="*/ 0 w 32"/>
                <a:gd name="T55" fmla="*/ 0 h 28"/>
                <a:gd name="T56" fmla="*/ 0 w 32"/>
                <a:gd name="T57" fmla="*/ 0 h 28"/>
                <a:gd name="T58" fmla="*/ 0 w 32"/>
                <a:gd name="T59" fmla="*/ 8 h 28"/>
                <a:gd name="T60" fmla="*/ 2 w 32"/>
                <a:gd name="T61" fmla="*/ 12 h 28"/>
                <a:gd name="T62" fmla="*/ 4 w 32"/>
                <a:gd name="T63" fmla="*/ 14 h 28"/>
                <a:gd name="T64" fmla="*/ 4 w 32"/>
                <a:gd name="T65" fmla="*/ 1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2" h="28">
                  <a:moveTo>
                    <a:pt x="4" y="14"/>
                  </a:moveTo>
                  <a:lnTo>
                    <a:pt x="12" y="16"/>
                  </a:lnTo>
                  <a:lnTo>
                    <a:pt x="12" y="16"/>
                  </a:lnTo>
                  <a:lnTo>
                    <a:pt x="14" y="22"/>
                  </a:lnTo>
                  <a:lnTo>
                    <a:pt x="16" y="28"/>
                  </a:lnTo>
                  <a:lnTo>
                    <a:pt x="16" y="28"/>
                  </a:lnTo>
                  <a:lnTo>
                    <a:pt x="20" y="28"/>
                  </a:lnTo>
                  <a:lnTo>
                    <a:pt x="26" y="24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8"/>
                  </a:lnTo>
                  <a:lnTo>
                    <a:pt x="26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0" y="18"/>
                  </a:lnTo>
                  <a:lnTo>
                    <a:pt x="20" y="16"/>
                  </a:lnTo>
                  <a:lnTo>
                    <a:pt x="20" y="14"/>
                  </a:lnTo>
                  <a:lnTo>
                    <a:pt x="18" y="10"/>
                  </a:lnTo>
                  <a:lnTo>
                    <a:pt x="18" y="10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8" y="8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"/>
                  </a:lnTo>
                  <a:lnTo>
                    <a:pt x="2" y="12"/>
                  </a:lnTo>
                  <a:lnTo>
                    <a:pt x="4" y="14"/>
                  </a:lnTo>
                  <a:lnTo>
                    <a:pt x="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6" name="Freeform 347"/>
            <p:cNvSpPr>
              <a:spLocks/>
            </p:cNvSpPr>
            <p:nvPr/>
          </p:nvSpPr>
          <p:spPr bwMode="auto">
            <a:xfrm>
              <a:off x="3347" y="2279"/>
              <a:ext cx="24" cy="20"/>
            </a:xfrm>
            <a:custGeom>
              <a:avLst/>
              <a:gdLst>
                <a:gd name="T0" fmla="*/ 0 w 24"/>
                <a:gd name="T1" fmla="*/ 6 h 20"/>
                <a:gd name="T2" fmla="*/ 10 w 24"/>
                <a:gd name="T3" fmla="*/ 10 h 20"/>
                <a:gd name="T4" fmla="*/ 10 w 24"/>
                <a:gd name="T5" fmla="*/ 10 h 20"/>
                <a:gd name="T6" fmla="*/ 10 w 24"/>
                <a:gd name="T7" fmla="*/ 14 h 20"/>
                <a:gd name="T8" fmla="*/ 10 w 24"/>
                <a:gd name="T9" fmla="*/ 16 h 20"/>
                <a:gd name="T10" fmla="*/ 14 w 24"/>
                <a:gd name="T11" fmla="*/ 20 h 20"/>
                <a:gd name="T12" fmla="*/ 18 w 24"/>
                <a:gd name="T13" fmla="*/ 20 h 20"/>
                <a:gd name="T14" fmla="*/ 18 w 24"/>
                <a:gd name="T15" fmla="*/ 20 h 20"/>
                <a:gd name="T16" fmla="*/ 22 w 24"/>
                <a:gd name="T17" fmla="*/ 18 h 20"/>
                <a:gd name="T18" fmla="*/ 24 w 24"/>
                <a:gd name="T19" fmla="*/ 16 h 20"/>
                <a:gd name="T20" fmla="*/ 24 w 24"/>
                <a:gd name="T21" fmla="*/ 16 h 20"/>
                <a:gd name="T22" fmla="*/ 24 w 24"/>
                <a:gd name="T23" fmla="*/ 14 h 20"/>
                <a:gd name="T24" fmla="*/ 20 w 24"/>
                <a:gd name="T25" fmla="*/ 12 h 20"/>
                <a:gd name="T26" fmla="*/ 18 w 24"/>
                <a:gd name="T27" fmla="*/ 12 h 20"/>
                <a:gd name="T28" fmla="*/ 20 w 24"/>
                <a:gd name="T29" fmla="*/ 8 h 20"/>
                <a:gd name="T30" fmla="*/ 20 w 24"/>
                <a:gd name="T31" fmla="*/ 8 h 20"/>
                <a:gd name="T32" fmla="*/ 16 w 24"/>
                <a:gd name="T33" fmla="*/ 6 h 20"/>
                <a:gd name="T34" fmla="*/ 12 w 24"/>
                <a:gd name="T35" fmla="*/ 4 h 20"/>
                <a:gd name="T36" fmla="*/ 4 w 24"/>
                <a:gd name="T37" fmla="*/ 0 h 20"/>
                <a:gd name="T38" fmla="*/ 4 w 24"/>
                <a:gd name="T39" fmla="*/ 0 h 20"/>
                <a:gd name="T40" fmla="*/ 0 w 24"/>
                <a:gd name="T41" fmla="*/ 0 h 20"/>
                <a:gd name="T42" fmla="*/ 0 w 24"/>
                <a:gd name="T43" fmla="*/ 2 h 20"/>
                <a:gd name="T44" fmla="*/ 0 w 24"/>
                <a:gd name="T45" fmla="*/ 6 h 20"/>
                <a:gd name="T46" fmla="*/ 0 w 24"/>
                <a:gd name="T47" fmla="*/ 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4" h="20">
                  <a:moveTo>
                    <a:pt x="0" y="6"/>
                  </a:moveTo>
                  <a:lnTo>
                    <a:pt x="10" y="10"/>
                  </a:lnTo>
                  <a:lnTo>
                    <a:pt x="10" y="10"/>
                  </a:lnTo>
                  <a:lnTo>
                    <a:pt x="10" y="14"/>
                  </a:lnTo>
                  <a:lnTo>
                    <a:pt x="10" y="16"/>
                  </a:lnTo>
                  <a:lnTo>
                    <a:pt x="14" y="20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22" y="18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4" y="14"/>
                  </a:lnTo>
                  <a:lnTo>
                    <a:pt x="20" y="12"/>
                  </a:lnTo>
                  <a:lnTo>
                    <a:pt x="18" y="12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6" y="6"/>
                  </a:lnTo>
                  <a:lnTo>
                    <a:pt x="12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7" name="Freeform 348"/>
            <p:cNvSpPr>
              <a:spLocks/>
            </p:cNvSpPr>
            <p:nvPr/>
          </p:nvSpPr>
          <p:spPr bwMode="auto">
            <a:xfrm>
              <a:off x="3381" y="2303"/>
              <a:ext cx="20" cy="8"/>
            </a:xfrm>
            <a:custGeom>
              <a:avLst/>
              <a:gdLst>
                <a:gd name="T0" fmla="*/ 0 w 20"/>
                <a:gd name="T1" fmla="*/ 4 h 8"/>
                <a:gd name="T2" fmla="*/ 0 w 20"/>
                <a:gd name="T3" fmla="*/ 4 h 8"/>
                <a:gd name="T4" fmla="*/ 10 w 20"/>
                <a:gd name="T5" fmla="*/ 6 h 8"/>
                <a:gd name="T6" fmla="*/ 16 w 20"/>
                <a:gd name="T7" fmla="*/ 8 h 8"/>
                <a:gd name="T8" fmla="*/ 20 w 20"/>
                <a:gd name="T9" fmla="*/ 6 h 8"/>
                <a:gd name="T10" fmla="*/ 20 w 20"/>
                <a:gd name="T11" fmla="*/ 6 h 8"/>
                <a:gd name="T12" fmla="*/ 20 w 20"/>
                <a:gd name="T13" fmla="*/ 2 h 8"/>
                <a:gd name="T14" fmla="*/ 20 w 20"/>
                <a:gd name="T15" fmla="*/ 2 h 8"/>
                <a:gd name="T16" fmla="*/ 18 w 20"/>
                <a:gd name="T17" fmla="*/ 2 h 8"/>
                <a:gd name="T18" fmla="*/ 18 w 20"/>
                <a:gd name="T19" fmla="*/ 2 h 8"/>
                <a:gd name="T20" fmla="*/ 12 w 20"/>
                <a:gd name="T21" fmla="*/ 2 h 8"/>
                <a:gd name="T22" fmla="*/ 8 w 20"/>
                <a:gd name="T23" fmla="*/ 0 h 8"/>
                <a:gd name="T24" fmla="*/ 2 w 20"/>
                <a:gd name="T25" fmla="*/ 0 h 8"/>
                <a:gd name="T26" fmla="*/ 0 w 20"/>
                <a:gd name="T27" fmla="*/ 2 h 8"/>
                <a:gd name="T28" fmla="*/ 0 w 20"/>
                <a:gd name="T29" fmla="*/ 4 h 8"/>
                <a:gd name="T30" fmla="*/ 0 w 20"/>
                <a:gd name="T31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0" h="8">
                  <a:moveTo>
                    <a:pt x="0" y="4"/>
                  </a:moveTo>
                  <a:lnTo>
                    <a:pt x="0" y="4"/>
                  </a:lnTo>
                  <a:lnTo>
                    <a:pt x="10" y="6"/>
                  </a:lnTo>
                  <a:lnTo>
                    <a:pt x="16" y="8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20" y="2"/>
                  </a:lnTo>
                  <a:lnTo>
                    <a:pt x="20" y="2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2" y="2"/>
                  </a:lnTo>
                  <a:lnTo>
                    <a:pt x="8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346" name="Picture 250" descr="C:\Users\radoslav.pekny\AppData\Local\Microsoft\Windows\Temporary Internet Files\Content.IE5\07SYGYF7\MC9004413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948" y="492164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2311" y="6317183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zajíc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6" name="Obdélník 265"/>
          <p:cNvSpPr/>
          <p:nvPr/>
        </p:nvSpPr>
        <p:spPr>
          <a:xfrm>
            <a:off x="906017" y="3414473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vlaštovka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7" name="Obdélník 266"/>
          <p:cNvSpPr/>
          <p:nvPr/>
        </p:nvSpPr>
        <p:spPr>
          <a:xfrm>
            <a:off x="4366320" y="356970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veverka</a:t>
            </a:r>
            <a:endParaRPr lang="cs-CZ" sz="3200" b="1" dirty="0"/>
          </a:p>
        </p:txBody>
      </p:sp>
      <p:sp>
        <p:nvSpPr>
          <p:cNvPr id="268" name="Obdélník 267"/>
          <p:cNvSpPr/>
          <p:nvPr/>
        </p:nvSpPr>
        <p:spPr>
          <a:xfrm>
            <a:off x="6889056" y="232938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medvěd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9" name="Obdélník 268"/>
          <p:cNvSpPr/>
          <p:nvPr/>
        </p:nvSpPr>
        <p:spPr>
          <a:xfrm>
            <a:off x="7030077" y="6294165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jelen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0" name="Obdélník 269"/>
          <p:cNvSpPr/>
          <p:nvPr/>
        </p:nvSpPr>
        <p:spPr>
          <a:xfrm>
            <a:off x="3482910" y="4341588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had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1" name="Obdélník 270"/>
          <p:cNvSpPr/>
          <p:nvPr/>
        </p:nvSpPr>
        <p:spPr>
          <a:xfrm>
            <a:off x="3861798" y="6361328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žába</a:t>
            </a:r>
            <a:endParaRPr lang="cs-CZ" sz="3200" b="1" dirty="0"/>
          </a:p>
        </p:txBody>
      </p:sp>
      <p:pic>
        <p:nvPicPr>
          <p:cNvPr id="4453" name="Picture 357" descr="C:\Users\radoslav.pekny\AppData\Local\Microsoft\Windows\Temporary Internet Files\Content.IE5\07SYGYF7\MP90040670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2083" y="2989296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2" name="Obdélník 271"/>
          <p:cNvSpPr/>
          <p:nvPr/>
        </p:nvSpPr>
        <p:spPr>
          <a:xfrm>
            <a:off x="254861" y="2710495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liška</a:t>
            </a:r>
            <a:endParaRPr lang="cs-CZ" sz="3200" b="1" dirty="0"/>
          </a:p>
        </p:txBody>
      </p:sp>
      <p:pic>
        <p:nvPicPr>
          <p:cNvPr id="5123" name="Picture 3" descr="C:\Users\radoslav.pekny\AppData\Local\Microsoft\Windows\Temporary Internet Files\Content.IE5\4FHQ82KX\MC900441409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74607" y="4569370"/>
            <a:ext cx="2933810" cy="169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38686" y="3215757"/>
            <a:ext cx="466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X</a:t>
            </a:r>
            <a:endParaRPr lang="cs-CZ" sz="40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7579267" y="2203219"/>
            <a:ext cx="466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X</a:t>
            </a:r>
            <a:endParaRPr lang="cs-CZ" sz="40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4193044" y="4195929"/>
            <a:ext cx="466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X</a:t>
            </a:r>
            <a:endParaRPr lang="cs-CZ" sz="40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4659838" y="6235167"/>
            <a:ext cx="466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X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1270030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Users\radoslav.pekny\AppData\Local\Microsoft\Windows\Temporary Internet Files\Content.IE5\07SYGYF7\MC900446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8153" y="2787990"/>
            <a:ext cx="1151230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oslav.pekny\AppData\Local\Microsoft\Windows\Temporary Internet Files\Content.IE5\ZPCSRFQU\MC900446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2304" y="1840804"/>
            <a:ext cx="2208625" cy="222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adoslav.pekny\AppData\Local\Microsoft\Windows\Temporary Internet Files\Content.IE5\4FHQ82KX\MC900446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0073" y="2186233"/>
            <a:ext cx="2368938" cy="177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adoslav.pekny\AppData\Local\Microsoft\Windows\Temporary Internet Files\Content.IE5\07SYGYF7\MC9004465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5864" y="4781438"/>
            <a:ext cx="2028624" cy="1925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radoslav.pekny\AppData\Local\Microsoft\Windows\Temporary Internet Files\Content.IE5\ZPCSRFQU\MP9004423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141" y="156197"/>
            <a:ext cx="1813409" cy="303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radoslav.pekny\AppData\Local\Microsoft\Windows\Temporary Internet Files\Content.IE5\ZPCSRFQU\MP900430631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8914"/>
          <a:stretch/>
        </p:blipFill>
        <p:spPr bwMode="auto">
          <a:xfrm>
            <a:off x="69272" y="4581128"/>
            <a:ext cx="6372200" cy="212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radoslav.pekny\AppData\Local\Microsoft\Windows\Temporary Internet Files\Content.IE5\4FHQ82KX\MP900404938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038" t="6664" r="24474" b="16332"/>
          <a:stretch/>
        </p:blipFill>
        <p:spPr bwMode="auto">
          <a:xfrm>
            <a:off x="5578216" y="5780025"/>
            <a:ext cx="863256" cy="84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radoslav.pekny\AppData\Local\Microsoft\Windows\Temporary Internet Files\Content.IE5\07SYGYF7\MP90042257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72" y="5390458"/>
            <a:ext cx="987574" cy="131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72" name="TextovéPole 2071"/>
          <p:cNvSpPr txBox="1"/>
          <p:nvPr/>
        </p:nvSpPr>
        <p:spPr>
          <a:xfrm>
            <a:off x="2870127" y="156197"/>
            <a:ext cx="3523506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A na závěr – vyberte druhy sportu,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které v zimě venku moc  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neprovozujeme</a:t>
            </a:r>
            <a:r>
              <a:rPr lang="cs-CZ" dirty="0" smtClean="0"/>
              <a:t>.  </a:t>
            </a:r>
            <a:r>
              <a:rPr lang="cs-CZ" b="1" dirty="0" smtClean="0"/>
              <a:t>Přeškrtněte </a:t>
            </a:r>
          </a:p>
          <a:p>
            <a:r>
              <a:rPr lang="cs-CZ" b="1" dirty="0" smtClean="0"/>
              <a:t>obrázek. Zimní sporty pojmenujte.</a:t>
            </a:r>
            <a:endParaRPr lang="cs-CZ" dirty="0"/>
          </a:p>
        </p:txBody>
      </p:sp>
      <p:grpSp>
        <p:nvGrpSpPr>
          <p:cNvPr id="2" name="Group 20"/>
          <p:cNvGrpSpPr>
            <a:grpSpLocks noChangeAspect="1"/>
          </p:cNvGrpSpPr>
          <p:nvPr/>
        </p:nvGrpSpPr>
        <p:grpSpPr bwMode="auto">
          <a:xfrm>
            <a:off x="5165346" y="583708"/>
            <a:ext cx="3142739" cy="1864692"/>
            <a:chOff x="3328" y="305"/>
            <a:chExt cx="1200" cy="712"/>
          </a:xfrm>
        </p:grpSpPr>
        <p:sp>
          <p:nvSpPr>
            <p:cNvPr id="3" name="AutoShape 19"/>
            <p:cNvSpPr>
              <a:spLocks noChangeAspect="1" noChangeArrowheads="1" noTextEdit="1"/>
            </p:cNvSpPr>
            <p:nvPr/>
          </p:nvSpPr>
          <p:spPr bwMode="auto">
            <a:xfrm>
              <a:off x="3328" y="305"/>
              <a:ext cx="1200" cy="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Freeform 21"/>
            <p:cNvSpPr>
              <a:spLocks/>
            </p:cNvSpPr>
            <p:nvPr/>
          </p:nvSpPr>
          <p:spPr bwMode="auto">
            <a:xfrm>
              <a:off x="3351" y="784"/>
              <a:ext cx="188" cy="118"/>
            </a:xfrm>
            <a:custGeom>
              <a:avLst/>
              <a:gdLst>
                <a:gd name="T0" fmla="*/ 85 w 375"/>
                <a:gd name="T1" fmla="*/ 1 h 235"/>
                <a:gd name="T2" fmla="*/ 67 w 375"/>
                <a:gd name="T3" fmla="*/ 8 h 235"/>
                <a:gd name="T4" fmla="*/ 48 w 375"/>
                <a:gd name="T5" fmla="*/ 18 h 235"/>
                <a:gd name="T6" fmla="*/ 31 w 375"/>
                <a:gd name="T7" fmla="*/ 34 h 235"/>
                <a:gd name="T8" fmla="*/ 16 w 375"/>
                <a:gd name="T9" fmla="*/ 53 h 235"/>
                <a:gd name="T10" fmla="*/ 6 w 375"/>
                <a:gd name="T11" fmla="*/ 73 h 235"/>
                <a:gd name="T12" fmla="*/ 0 w 375"/>
                <a:gd name="T13" fmla="*/ 96 h 235"/>
                <a:gd name="T14" fmla="*/ 1 w 375"/>
                <a:gd name="T15" fmla="*/ 121 h 235"/>
                <a:gd name="T16" fmla="*/ 10 w 375"/>
                <a:gd name="T17" fmla="*/ 146 h 235"/>
                <a:gd name="T18" fmla="*/ 17 w 375"/>
                <a:gd name="T19" fmla="*/ 159 h 235"/>
                <a:gd name="T20" fmla="*/ 25 w 375"/>
                <a:gd name="T21" fmla="*/ 169 h 235"/>
                <a:gd name="T22" fmla="*/ 35 w 375"/>
                <a:gd name="T23" fmla="*/ 179 h 235"/>
                <a:gd name="T24" fmla="*/ 44 w 375"/>
                <a:gd name="T25" fmla="*/ 190 h 235"/>
                <a:gd name="T26" fmla="*/ 53 w 375"/>
                <a:gd name="T27" fmla="*/ 198 h 235"/>
                <a:gd name="T28" fmla="*/ 63 w 375"/>
                <a:gd name="T29" fmla="*/ 206 h 235"/>
                <a:gd name="T30" fmla="*/ 75 w 375"/>
                <a:gd name="T31" fmla="*/ 213 h 235"/>
                <a:gd name="T32" fmla="*/ 86 w 375"/>
                <a:gd name="T33" fmla="*/ 220 h 235"/>
                <a:gd name="T34" fmla="*/ 99 w 375"/>
                <a:gd name="T35" fmla="*/ 224 h 235"/>
                <a:gd name="T36" fmla="*/ 112 w 375"/>
                <a:gd name="T37" fmla="*/ 229 h 235"/>
                <a:gd name="T38" fmla="*/ 126 w 375"/>
                <a:gd name="T39" fmla="*/ 231 h 235"/>
                <a:gd name="T40" fmla="*/ 139 w 375"/>
                <a:gd name="T41" fmla="*/ 233 h 235"/>
                <a:gd name="T42" fmla="*/ 154 w 375"/>
                <a:gd name="T43" fmla="*/ 235 h 235"/>
                <a:gd name="T44" fmla="*/ 169 w 375"/>
                <a:gd name="T45" fmla="*/ 235 h 235"/>
                <a:gd name="T46" fmla="*/ 184 w 375"/>
                <a:gd name="T47" fmla="*/ 233 h 235"/>
                <a:gd name="T48" fmla="*/ 200 w 375"/>
                <a:gd name="T49" fmla="*/ 231 h 235"/>
                <a:gd name="T50" fmla="*/ 217 w 375"/>
                <a:gd name="T51" fmla="*/ 228 h 235"/>
                <a:gd name="T52" fmla="*/ 234 w 375"/>
                <a:gd name="T53" fmla="*/ 223 h 235"/>
                <a:gd name="T54" fmla="*/ 251 w 375"/>
                <a:gd name="T55" fmla="*/ 217 h 235"/>
                <a:gd name="T56" fmla="*/ 268 w 375"/>
                <a:gd name="T57" fmla="*/ 210 h 235"/>
                <a:gd name="T58" fmla="*/ 285 w 375"/>
                <a:gd name="T59" fmla="*/ 203 h 235"/>
                <a:gd name="T60" fmla="*/ 301 w 375"/>
                <a:gd name="T61" fmla="*/ 195 h 235"/>
                <a:gd name="T62" fmla="*/ 317 w 375"/>
                <a:gd name="T63" fmla="*/ 187 h 235"/>
                <a:gd name="T64" fmla="*/ 331 w 375"/>
                <a:gd name="T65" fmla="*/ 178 h 235"/>
                <a:gd name="T66" fmla="*/ 343 w 375"/>
                <a:gd name="T67" fmla="*/ 169 h 235"/>
                <a:gd name="T68" fmla="*/ 354 w 375"/>
                <a:gd name="T69" fmla="*/ 160 h 235"/>
                <a:gd name="T70" fmla="*/ 363 w 375"/>
                <a:gd name="T71" fmla="*/ 150 h 235"/>
                <a:gd name="T72" fmla="*/ 370 w 375"/>
                <a:gd name="T73" fmla="*/ 141 h 235"/>
                <a:gd name="T74" fmla="*/ 374 w 375"/>
                <a:gd name="T75" fmla="*/ 132 h 235"/>
                <a:gd name="T76" fmla="*/ 375 w 375"/>
                <a:gd name="T77" fmla="*/ 124 h 235"/>
                <a:gd name="T78" fmla="*/ 374 w 375"/>
                <a:gd name="T79" fmla="*/ 115 h 235"/>
                <a:gd name="T80" fmla="*/ 370 w 375"/>
                <a:gd name="T81" fmla="*/ 108 h 235"/>
                <a:gd name="T82" fmla="*/ 362 w 375"/>
                <a:gd name="T83" fmla="*/ 101 h 235"/>
                <a:gd name="T84" fmla="*/ 350 w 375"/>
                <a:gd name="T85" fmla="*/ 92 h 235"/>
                <a:gd name="T86" fmla="*/ 336 w 375"/>
                <a:gd name="T87" fmla="*/ 83 h 235"/>
                <a:gd name="T88" fmla="*/ 320 w 375"/>
                <a:gd name="T89" fmla="*/ 73 h 235"/>
                <a:gd name="T90" fmla="*/ 302 w 375"/>
                <a:gd name="T91" fmla="*/ 64 h 235"/>
                <a:gd name="T92" fmla="*/ 282 w 375"/>
                <a:gd name="T93" fmla="*/ 54 h 235"/>
                <a:gd name="T94" fmla="*/ 261 w 375"/>
                <a:gd name="T95" fmla="*/ 44 h 235"/>
                <a:gd name="T96" fmla="*/ 240 w 375"/>
                <a:gd name="T97" fmla="*/ 35 h 235"/>
                <a:gd name="T98" fmla="*/ 218 w 375"/>
                <a:gd name="T99" fmla="*/ 26 h 235"/>
                <a:gd name="T100" fmla="*/ 196 w 375"/>
                <a:gd name="T101" fmla="*/ 18 h 235"/>
                <a:gd name="T102" fmla="*/ 174 w 375"/>
                <a:gd name="T103" fmla="*/ 11 h 235"/>
                <a:gd name="T104" fmla="*/ 153 w 375"/>
                <a:gd name="T105" fmla="*/ 6 h 235"/>
                <a:gd name="T106" fmla="*/ 134 w 375"/>
                <a:gd name="T107" fmla="*/ 2 h 235"/>
                <a:gd name="T108" fmla="*/ 115 w 375"/>
                <a:gd name="T109" fmla="*/ 0 h 235"/>
                <a:gd name="T110" fmla="*/ 99 w 375"/>
                <a:gd name="T111" fmla="*/ 0 h 235"/>
                <a:gd name="T112" fmla="*/ 85 w 375"/>
                <a:gd name="T113" fmla="*/ 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75" h="235">
                  <a:moveTo>
                    <a:pt x="85" y="1"/>
                  </a:moveTo>
                  <a:lnTo>
                    <a:pt x="67" y="8"/>
                  </a:lnTo>
                  <a:lnTo>
                    <a:pt x="48" y="18"/>
                  </a:lnTo>
                  <a:lnTo>
                    <a:pt x="31" y="34"/>
                  </a:lnTo>
                  <a:lnTo>
                    <a:pt x="16" y="53"/>
                  </a:lnTo>
                  <a:lnTo>
                    <a:pt x="6" y="73"/>
                  </a:lnTo>
                  <a:lnTo>
                    <a:pt x="0" y="96"/>
                  </a:lnTo>
                  <a:lnTo>
                    <a:pt x="1" y="121"/>
                  </a:lnTo>
                  <a:lnTo>
                    <a:pt x="10" y="146"/>
                  </a:lnTo>
                  <a:lnTo>
                    <a:pt x="17" y="159"/>
                  </a:lnTo>
                  <a:lnTo>
                    <a:pt x="25" y="169"/>
                  </a:lnTo>
                  <a:lnTo>
                    <a:pt x="35" y="179"/>
                  </a:lnTo>
                  <a:lnTo>
                    <a:pt x="44" y="190"/>
                  </a:lnTo>
                  <a:lnTo>
                    <a:pt x="53" y="198"/>
                  </a:lnTo>
                  <a:lnTo>
                    <a:pt x="63" y="206"/>
                  </a:lnTo>
                  <a:lnTo>
                    <a:pt x="75" y="213"/>
                  </a:lnTo>
                  <a:lnTo>
                    <a:pt x="86" y="220"/>
                  </a:lnTo>
                  <a:lnTo>
                    <a:pt x="99" y="224"/>
                  </a:lnTo>
                  <a:lnTo>
                    <a:pt x="112" y="229"/>
                  </a:lnTo>
                  <a:lnTo>
                    <a:pt x="126" y="231"/>
                  </a:lnTo>
                  <a:lnTo>
                    <a:pt x="139" y="233"/>
                  </a:lnTo>
                  <a:lnTo>
                    <a:pt x="154" y="235"/>
                  </a:lnTo>
                  <a:lnTo>
                    <a:pt x="169" y="235"/>
                  </a:lnTo>
                  <a:lnTo>
                    <a:pt x="184" y="233"/>
                  </a:lnTo>
                  <a:lnTo>
                    <a:pt x="200" y="231"/>
                  </a:lnTo>
                  <a:lnTo>
                    <a:pt x="217" y="228"/>
                  </a:lnTo>
                  <a:lnTo>
                    <a:pt x="234" y="223"/>
                  </a:lnTo>
                  <a:lnTo>
                    <a:pt x="251" y="217"/>
                  </a:lnTo>
                  <a:lnTo>
                    <a:pt x="268" y="210"/>
                  </a:lnTo>
                  <a:lnTo>
                    <a:pt x="285" y="203"/>
                  </a:lnTo>
                  <a:lnTo>
                    <a:pt x="301" y="195"/>
                  </a:lnTo>
                  <a:lnTo>
                    <a:pt x="317" y="187"/>
                  </a:lnTo>
                  <a:lnTo>
                    <a:pt x="331" y="178"/>
                  </a:lnTo>
                  <a:lnTo>
                    <a:pt x="343" y="169"/>
                  </a:lnTo>
                  <a:lnTo>
                    <a:pt x="354" y="160"/>
                  </a:lnTo>
                  <a:lnTo>
                    <a:pt x="363" y="150"/>
                  </a:lnTo>
                  <a:lnTo>
                    <a:pt x="370" y="141"/>
                  </a:lnTo>
                  <a:lnTo>
                    <a:pt x="374" y="132"/>
                  </a:lnTo>
                  <a:lnTo>
                    <a:pt x="375" y="124"/>
                  </a:lnTo>
                  <a:lnTo>
                    <a:pt x="374" y="115"/>
                  </a:lnTo>
                  <a:lnTo>
                    <a:pt x="370" y="108"/>
                  </a:lnTo>
                  <a:lnTo>
                    <a:pt x="362" y="101"/>
                  </a:lnTo>
                  <a:lnTo>
                    <a:pt x="350" y="92"/>
                  </a:lnTo>
                  <a:lnTo>
                    <a:pt x="336" y="83"/>
                  </a:lnTo>
                  <a:lnTo>
                    <a:pt x="320" y="73"/>
                  </a:lnTo>
                  <a:lnTo>
                    <a:pt x="302" y="64"/>
                  </a:lnTo>
                  <a:lnTo>
                    <a:pt x="282" y="54"/>
                  </a:lnTo>
                  <a:lnTo>
                    <a:pt x="261" y="44"/>
                  </a:lnTo>
                  <a:lnTo>
                    <a:pt x="240" y="35"/>
                  </a:lnTo>
                  <a:lnTo>
                    <a:pt x="218" y="26"/>
                  </a:lnTo>
                  <a:lnTo>
                    <a:pt x="196" y="18"/>
                  </a:lnTo>
                  <a:lnTo>
                    <a:pt x="174" y="11"/>
                  </a:lnTo>
                  <a:lnTo>
                    <a:pt x="153" y="6"/>
                  </a:lnTo>
                  <a:lnTo>
                    <a:pt x="134" y="2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5" y="1"/>
                  </a:lnTo>
                  <a:close/>
                </a:path>
              </a:pathLst>
            </a:custGeom>
            <a:solidFill>
              <a:srgbClr val="EFF4F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22"/>
            <p:cNvSpPr>
              <a:spLocks/>
            </p:cNvSpPr>
            <p:nvPr/>
          </p:nvSpPr>
          <p:spPr bwMode="auto">
            <a:xfrm>
              <a:off x="3788" y="930"/>
              <a:ext cx="153" cy="69"/>
            </a:xfrm>
            <a:custGeom>
              <a:avLst/>
              <a:gdLst>
                <a:gd name="T0" fmla="*/ 202 w 306"/>
                <a:gd name="T1" fmla="*/ 15 h 137"/>
                <a:gd name="T2" fmla="*/ 195 w 306"/>
                <a:gd name="T3" fmla="*/ 15 h 137"/>
                <a:gd name="T4" fmla="*/ 181 w 306"/>
                <a:gd name="T5" fmla="*/ 14 h 137"/>
                <a:gd name="T6" fmla="*/ 165 w 306"/>
                <a:gd name="T7" fmla="*/ 10 h 137"/>
                <a:gd name="T8" fmla="*/ 145 w 306"/>
                <a:gd name="T9" fmla="*/ 7 h 137"/>
                <a:gd name="T10" fmla="*/ 123 w 306"/>
                <a:gd name="T11" fmla="*/ 3 h 137"/>
                <a:gd name="T12" fmla="*/ 104 w 306"/>
                <a:gd name="T13" fmla="*/ 1 h 137"/>
                <a:gd name="T14" fmla="*/ 85 w 306"/>
                <a:gd name="T15" fmla="*/ 0 h 137"/>
                <a:gd name="T16" fmla="*/ 70 w 306"/>
                <a:gd name="T17" fmla="*/ 0 h 137"/>
                <a:gd name="T18" fmla="*/ 58 w 306"/>
                <a:gd name="T19" fmla="*/ 2 h 137"/>
                <a:gd name="T20" fmla="*/ 45 w 306"/>
                <a:gd name="T21" fmla="*/ 6 h 137"/>
                <a:gd name="T22" fmla="*/ 32 w 306"/>
                <a:gd name="T23" fmla="*/ 9 h 137"/>
                <a:gd name="T24" fmla="*/ 22 w 306"/>
                <a:gd name="T25" fmla="*/ 14 h 137"/>
                <a:gd name="T26" fmla="*/ 13 w 306"/>
                <a:gd name="T27" fmla="*/ 20 h 137"/>
                <a:gd name="T28" fmla="*/ 6 w 306"/>
                <a:gd name="T29" fmla="*/ 27 h 137"/>
                <a:gd name="T30" fmla="*/ 1 w 306"/>
                <a:gd name="T31" fmla="*/ 36 h 137"/>
                <a:gd name="T32" fmla="*/ 0 w 306"/>
                <a:gd name="T33" fmla="*/ 45 h 137"/>
                <a:gd name="T34" fmla="*/ 5 w 306"/>
                <a:gd name="T35" fmla="*/ 56 h 137"/>
                <a:gd name="T36" fmla="*/ 15 w 306"/>
                <a:gd name="T37" fmla="*/ 69 h 137"/>
                <a:gd name="T38" fmla="*/ 31 w 306"/>
                <a:gd name="T39" fmla="*/ 82 h 137"/>
                <a:gd name="T40" fmla="*/ 51 w 306"/>
                <a:gd name="T41" fmla="*/ 95 h 137"/>
                <a:gd name="T42" fmla="*/ 73 w 306"/>
                <a:gd name="T43" fmla="*/ 106 h 137"/>
                <a:gd name="T44" fmla="*/ 97 w 306"/>
                <a:gd name="T45" fmla="*/ 116 h 137"/>
                <a:gd name="T46" fmla="*/ 121 w 306"/>
                <a:gd name="T47" fmla="*/ 124 h 137"/>
                <a:gd name="T48" fmla="*/ 145 w 306"/>
                <a:gd name="T49" fmla="*/ 129 h 137"/>
                <a:gd name="T50" fmla="*/ 169 w 306"/>
                <a:gd name="T51" fmla="*/ 133 h 137"/>
                <a:gd name="T52" fmla="*/ 196 w 306"/>
                <a:gd name="T53" fmla="*/ 135 h 137"/>
                <a:gd name="T54" fmla="*/ 221 w 306"/>
                <a:gd name="T55" fmla="*/ 137 h 137"/>
                <a:gd name="T56" fmla="*/ 247 w 306"/>
                <a:gd name="T57" fmla="*/ 137 h 137"/>
                <a:gd name="T58" fmla="*/ 268 w 306"/>
                <a:gd name="T59" fmla="*/ 135 h 137"/>
                <a:gd name="T60" fmla="*/ 287 w 306"/>
                <a:gd name="T61" fmla="*/ 130 h 137"/>
                <a:gd name="T62" fmla="*/ 300 w 306"/>
                <a:gd name="T63" fmla="*/ 122 h 137"/>
                <a:gd name="T64" fmla="*/ 306 w 306"/>
                <a:gd name="T65" fmla="*/ 109 h 137"/>
                <a:gd name="T66" fmla="*/ 305 w 306"/>
                <a:gd name="T67" fmla="*/ 93 h 137"/>
                <a:gd name="T68" fmla="*/ 297 w 306"/>
                <a:gd name="T69" fmla="*/ 77 h 137"/>
                <a:gd name="T70" fmla="*/ 285 w 306"/>
                <a:gd name="T71" fmla="*/ 60 h 137"/>
                <a:gd name="T72" fmla="*/ 267 w 306"/>
                <a:gd name="T73" fmla="*/ 44 h 137"/>
                <a:gd name="T74" fmla="*/ 249 w 306"/>
                <a:gd name="T75" fmla="*/ 30 h 137"/>
                <a:gd name="T76" fmla="*/ 230 w 306"/>
                <a:gd name="T77" fmla="*/ 21 h 137"/>
                <a:gd name="T78" fmla="*/ 214 w 306"/>
                <a:gd name="T79" fmla="*/ 15 h 137"/>
                <a:gd name="T80" fmla="*/ 202 w 306"/>
                <a:gd name="T81" fmla="*/ 15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06" h="137">
                  <a:moveTo>
                    <a:pt x="202" y="15"/>
                  </a:moveTo>
                  <a:lnTo>
                    <a:pt x="195" y="15"/>
                  </a:lnTo>
                  <a:lnTo>
                    <a:pt x="181" y="14"/>
                  </a:lnTo>
                  <a:lnTo>
                    <a:pt x="165" y="10"/>
                  </a:lnTo>
                  <a:lnTo>
                    <a:pt x="145" y="7"/>
                  </a:lnTo>
                  <a:lnTo>
                    <a:pt x="123" y="3"/>
                  </a:lnTo>
                  <a:lnTo>
                    <a:pt x="104" y="1"/>
                  </a:lnTo>
                  <a:lnTo>
                    <a:pt x="85" y="0"/>
                  </a:lnTo>
                  <a:lnTo>
                    <a:pt x="70" y="0"/>
                  </a:lnTo>
                  <a:lnTo>
                    <a:pt x="58" y="2"/>
                  </a:lnTo>
                  <a:lnTo>
                    <a:pt x="45" y="6"/>
                  </a:lnTo>
                  <a:lnTo>
                    <a:pt x="32" y="9"/>
                  </a:lnTo>
                  <a:lnTo>
                    <a:pt x="22" y="14"/>
                  </a:lnTo>
                  <a:lnTo>
                    <a:pt x="13" y="20"/>
                  </a:lnTo>
                  <a:lnTo>
                    <a:pt x="6" y="27"/>
                  </a:lnTo>
                  <a:lnTo>
                    <a:pt x="1" y="36"/>
                  </a:lnTo>
                  <a:lnTo>
                    <a:pt x="0" y="45"/>
                  </a:lnTo>
                  <a:lnTo>
                    <a:pt x="5" y="56"/>
                  </a:lnTo>
                  <a:lnTo>
                    <a:pt x="15" y="69"/>
                  </a:lnTo>
                  <a:lnTo>
                    <a:pt x="31" y="82"/>
                  </a:lnTo>
                  <a:lnTo>
                    <a:pt x="51" y="95"/>
                  </a:lnTo>
                  <a:lnTo>
                    <a:pt x="73" y="106"/>
                  </a:lnTo>
                  <a:lnTo>
                    <a:pt x="97" y="116"/>
                  </a:lnTo>
                  <a:lnTo>
                    <a:pt x="121" y="124"/>
                  </a:lnTo>
                  <a:lnTo>
                    <a:pt x="145" y="129"/>
                  </a:lnTo>
                  <a:lnTo>
                    <a:pt x="169" y="133"/>
                  </a:lnTo>
                  <a:lnTo>
                    <a:pt x="196" y="135"/>
                  </a:lnTo>
                  <a:lnTo>
                    <a:pt x="221" y="137"/>
                  </a:lnTo>
                  <a:lnTo>
                    <a:pt x="247" y="137"/>
                  </a:lnTo>
                  <a:lnTo>
                    <a:pt x="268" y="135"/>
                  </a:lnTo>
                  <a:lnTo>
                    <a:pt x="287" y="130"/>
                  </a:lnTo>
                  <a:lnTo>
                    <a:pt x="300" y="122"/>
                  </a:lnTo>
                  <a:lnTo>
                    <a:pt x="306" y="109"/>
                  </a:lnTo>
                  <a:lnTo>
                    <a:pt x="305" y="93"/>
                  </a:lnTo>
                  <a:lnTo>
                    <a:pt x="297" y="77"/>
                  </a:lnTo>
                  <a:lnTo>
                    <a:pt x="285" y="60"/>
                  </a:lnTo>
                  <a:lnTo>
                    <a:pt x="267" y="44"/>
                  </a:lnTo>
                  <a:lnTo>
                    <a:pt x="249" y="30"/>
                  </a:lnTo>
                  <a:lnTo>
                    <a:pt x="230" y="21"/>
                  </a:lnTo>
                  <a:lnTo>
                    <a:pt x="214" y="15"/>
                  </a:lnTo>
                  <a:lnTo>
                    <a:pt x="202" y="15"/>
                  </a:lnTo>
                  <a:close/>
                </a:path>
              </a:pathLst>
            </a:custGeom>
            <a:solidFill>
              <a:srgbClr val="DBE5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23"/>
            <p:cNvSpPr>
              <a:spLocks/>
            </p:cNvSpPr>
            <p:nvPr/>
          </p:nvSpPr>
          <p:spPr bwMode="auto">
            <a:xfrm>
              <a:off x="4408" y="742"/>
              <a:ext cx="113" cy="123"/>
            </a:xfrm>
            <a:custGeom>
              <a:avLst/>
              <a:gdLst>
                <a:gd name="T0" fmla="*/ 0 w 227"/>
                <a:gd name="T1" fmla="*/ 23 h 248"/>
                <a:gd name="T2" fmla="*/ 3 w 227"/>
                <a:gd name="T3" fmla="*/ 42 h 248"/>
                <a:gd name="T4" fmla="*/ 8 w 227"/>
                <a:gd name="T5" fmla="*/ 87 h 248"/>
                <a:gd name="T6" fmla="*/ 15 w 227"/>
                <a:gd name="T7" fmla="*/ 139 h 248"/>
                <a:gd name="T8" fmla="*/ 22 w 227"/>
                <a:gd name="T9" fmla="*/ 180 h 248"/>
                <a:gd name="T10" fmla="*/ 29 w 227"/>
                <a:gd name="T11" fmla="*/ 194 h 248"/>
                <a:gd name="T12" fmla="*/ 44 w 227"/>
                <a:gd name="T13" fmla="*/ 207 h 248"/>
                <a:gd name="T14" fmla="*/ 62 w 227"/>
                <a:gd name="T15" fmla="*/ 218 h 248"/>
                <a:gd name="T16" fmla="*/ 86 w 227"/>
                <a:gd name="T17" fmla="*/ 228 h 248"/>
                <a:gd name="T18" fmla="*/ 109 w 227"/>
                <a:gd name="T19" fmla="*/ 236 h 248"/>
                <a:gd name="T20" fmla="*/ 132 w 227"/>
                <a:gd name="T21" fmla="*/ 242 h 248"/>
                <a:gd name="T22" fmla="*/ 152 w 227"/>
                <a:gd name="T23" fmla="*/ 247 h 248"/>
                <a:gd name="T24" fmla="*/ 167 w 227"/>
                <a:gd name="T25" fmla="*/ 248 h 248"/>
                <a:gd name="T26" fmla="*/ 180 w 227"/>
                <a:gd name="T27" fmla="*/ 248 h 248"/>
                <a:gd name="T28" fmla="*/ 193 w 227"/>
                <a:gd name="T29" fmla="*/ 247 h 248"/>
                <a:gd name="T30" fmla="*/ 205 w 227"/>
                <a:gd name="T31" fmla="*/ 245 h 248"/>
                <a:gd name="T32" fmla="*/ 215 w 227"/>
                <a:gd name="T33" fmla="*/ 240 h 248"/>
                <a:gd name="T34" fmla="*/ 223 w 227"/>
                <a:gd name="T35" fmla="*/ 234 h 248"/>
                <a:gd name="T36" fmla="*/ 227 w 227"/>
                <a:gd name="T37" fmla="*/ 227 h 248"/>
                <a:gd name="T38" fmla="*/ 227 w 227"/>
                <a:gd name="T39" fmla="*/ 218 h 248"/>
                <a:gd name="T40" fmla="*/ 224 w 227"/>
                <a:gd name="T41" fmla="*/ 208 h 248"/>
                <a:gd name="T42" fmla="*/ 215 w 227"/>
                <a:gd name="T43" fmla="*/ 195 h 248"/>
                <a:gd name="T44" fmla="*/ 201 w 227"/>
                <a:gd name="T45" fmla="*/ 179 h 248"/>
                <a:gd name="T46" fmla="*/ 183 w 227"/>
                <a:gd name="T47" fmla="*/ 162 h 248"/>
                <a:gd name="T48" fmla="*/ 165 w 227"/>
                <a:gd name="T49" fmla="*/ 144 h 248"/>
                <a:gd name="T50" fmla="*/ 148 w 227"/>
                <a:gd name="T51" fmla="*/ 127 h 248"/>
                <a:gd name="T52" fmla="*/ 132 w 227"/>
                <a:gd name="T53" fmla="*/ 111 h 248"/>
                <a:gd name="T54" fmla="*/ 120 w 227"/>
                <a:gd name="T55" fmla="*/ 98 h 248"/>
                <a:gd name="T56" fmla="*/ 114 w 227"/>
                <a:gd name="T57" fmla="*/ 88 h 248"/>
                <a:gd name="T58" fmla="*/ 112 w 227"/>
                <a:gd name="T59" fmla="*/ 77 h 248"/>
                <a:gd name="T60" fmla="*/ 109 w 227"/>
                <a:gd name="T61" fmla="*/ 66 h 248"/>
                <a:gd name="T62" fmla="*/ 105 w 227"/>
                <a:gd name="T63" fmla="*/ 53 h 248"/>
                <a:gd name="T64" fmla="*/ 101 w 227"/>
                <a:gd name="T65" fmla="*/ 39 h 248"/>
                <a:gd name="T66" fmla="*/ 95 w 227"/>
                <a:gd name="T67" fmla="*/ 27 h 248"/>
                <a:gd name="T68" fmla="*/ 88 w 227"/>
                <a:gd name="T69" fmla="*/ 16 h 248"/>
                <a:gd name="T70" fmla="*/ 79 w 227"/>
                <a:gd name="T71" fmla="*/ 7 h 248"/>
                <a:gd name="T72" fmla="*/ 68 w 227"/>
                <a:gd name="T73" fmla="*/ 3 h 248"/>
                <a:gd name="T74" fmla="*/ 57 w 227"/>
                <a:gd name="T75" fmla="*/ 0 h 248"/>
                <a:gd name="T76" fmla="*/ 45 w 227"/>
                <a:gd name="T77" fmla="*/ 0 h 248"/>
                <a:gd name="T78" fmla="*/ 35 w 227"/>
                <a:gd name="T79" fmla="*/ 3 h 248"/>
                <a:gd name="T80" fmla="*/ 26 w 227"/>
                <a:gd name="T81" fmla="*/ 6 h 248"/>
                <a:gd name="T82" fmla="*/ 18 w 227"/>
                <a:gd name="T83" fmla="*/ 10 h 248"/>
                <a:gd name="T84" fmla="*/ 11 w 227"/>
                <a:gd name="T85" fmla="*/ 14 h 248"/>
                <a:gd name="T86" fmla="*/ 5 w 227"/>
                <a:gd name="T87" fmla="*/ 19 h 248"/>
                <a:gd name="T88" fmla="*/ 0 w 227"/>
                <a:gd name="T89" fmla="*/ 23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27" h="248">
                  <a:moveTo>
                    <a:pt x="0" y="23"/>
                  </a:moveTo>
                  <a:lnTo>
                    <a:pt x="3" y="42"/>
                  </a:lnTo>
                  <a:lnTo>
                    <a:pt x="8" y="87"/>
                  </a:lnTo>
                  <a:lnTo>
                    <a:pt x="15" y="139"/>
                  </a:lnTo>
                  <a:lnTo>
                    <a:pt x="22" y="180"/>
                  </a:lnTo>
                  <a:lnTo>
                    <a:pt x="29" y="194"/>
                  </a:lnTo>
                  <a:lnTo>
                    <a:pt x="44" y="207"/>
                  </a:lnTo>
                  <a:lnTo>
                    <a:pt x="62" y="218"/>
                  </a:lnTo>
                  <a:lnTo>
                    <a:pt x="86" y="228"/>
                  </a:lnTo>
                  <a:lnTo>
                    <a:pt x="109" y="236"/>
                  </a:lnTo>
                  <a:lnTo>
                    <a:pt x="132" y="242"/>
                  </a:lnTo>
                  <a:lnTo>
                    <a:pt x="152" y="247"/>
                  </a:lnTo>
                  <a:lnTo>
                    <a:pt x="167" y="248"/>
                  </a:lnTo>
                  <a:lnTo>
                    <a:pt x="180" y="248"/>
                  </a:lnTo>
                  <a:lnTo>
                    <a:pt x="193" y="247"/>
                  </a:lnTo>
                  <a:lnTo>
                    <a:pt x="205" y="245"/>
                  </a:lnTo>
                  <a:lnTo>
                    <a:pt x="215" y="240"/>
                  </a:lnTo>
                  <a:lnTo>
                    <a:pt x="223" y="234"/>
                  </a:lnTo>
                  <a:lnTo>
                    <a:pt x="227" y="227"/>
                  </a:lnTo>
                  <a:lnTo>
                    <a:pt x="227" y="218"/>
                  </a:lnTo>
                  <a:lnTo>
                    <a:pt x="224" y="208"/>
                  </a:lnTo>
                  <a:lnTo>
                    <a:pt x="215" y="195"/>
                  </a:lnTo>
                  <a:lnTo>
                    <a:pt x="201" y="179"/>
                  </a:lnTo>
                  <a:lnTo>
                    <a:pt x="183" y="162"/>
                  </a:lnTo>
                  <a:lnTo>
                    <a:pt x="165" y="144"/>
                  </a:lnTo>
                  <a:lnTo>
                    <a:pt x="148" y="127"/>
                  </a:lnTo>
                  <a:lnTo>
                    <a:pt x="132" y="111"/>
                  </a:lnTo>
                  <a:lnTo>
                    <a:pt x="120" y="98"/>
                  </a:lnTo>
                  <a:lnTo>
                    <a:pt x="114" y="88"/>
                  </a:lnTo>
                  <a:lnTo>
                    <a:pt x="112" y="77"/>
                  </a:lnTo>
                  <a:lnTo>
                    <a:pt x="109" y="66"/>
                  </a:lnTo>
                  <a:lnTo>
                    <a:pt x="105" y="53"/>
                  </a:lnTo>
                  <a:lnTo>
                    <a:pt x="101" y="39"/>
                  </a:lnTo>
                  <a:lnTo>
                    <a:pt x="95" y="27"/>
                  </a:lnTo>
                  <a:lnTo>
                    <a:pt x="88" y="16"/>
                  </a:lnTo>
                  <a:lnTo>
                    <a:pt x="79" y="7"/>
                  </a:lnTo>
                  <a:lnTo>
                    <a:pt x="68" y="3"/>
                  </a:lnTo>
                  <a:lnTo>
                    <a:pt x="57" y="0"/>
                  </a:lnTo>
                  <a:lnTo>
                    <a:pt x="45" y="0"/>
                  </a:lnTo>
                  <a:lnTo>
                    <a:pt x="35" y="3"/>
                  </a:lnTo>
                  <a:lnTo>
                    <a:pt x="26" y="6"/>
                  </a:lnTo>
                  <a:lnTo>
                    <a:pt x="18" y="10"/>
                  </a:lnTo>
                  <a:lnTo>
                    <a:pt x="11" y="14"/>
                  </a:lnTo>
                  <a:lnTo>
                    <a:pt x="5" y="19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DBE5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24"/>
            <p:cNvSpPr>
              <a:spLocks/>
            </p:cNvSpPr>
            <p:nvPr/>
          </p:nvSpPr>
          <p:spPr bwMode="auto">
            <a:xfrm>
              <a:off x="4045" y="607"/>
              <a:ext cx="286" cy="225"/>
            </a:xfrm>
            <a:custGeom>
              <a:avLst/>
              <a:gdLst>
                <a:gd name="T0" fmla="*/ 0 w 572"/>
                <a:gd name="T1" fmla="*/ 272 h 448"/>
                <a:gd name="T2" fmla="*/ 72 w 572"/>
                <a:gd name="T3" fmla="*/ 448 h 448"/>
                <a:gd name="T4" fmla="*/ 322 w 572"/>
                <a:gd name="T5" fmla="*/ 350 h 448"/>
                <a:gd name="T6" fmla="*/ 352 w 572"/>
                <a:gd name="T7" fmla="*/ 440 h 448"/>
                <a:gd name="T8" fmla="*/ 549 w 572"/>
                <a:gd name="T9" fmla="*/ 378 h 448"/>
                <a:gd name="T10" fmla="*/ 543 w 572"/>
                <a:gd name="T11" fmla="*/ 307 h 448"/>
                <a:gd name="T12" fmla="*/ 546 w 572"/>
                <a:gd name="T13" fmla="*/ 305 h 448"/>
                <a:gd name="T14" fmla="*/ 549 w 572"/>
                <a:gd name="T15" fmla="*/ 297 h 448"/>
                <a:gd name="T16" fmla="*/ 556 w 572"/>
                <a:gd name="T17" fmla="*/ 286 h 448"/>
                <a:gd name="T18" fmla="*/ 562 w 572"/>
                <a:gd name="T19" fmla="*/ 271 h 448"/>
                <a:gd name="T20" fmla="*/ 568 w 572"/>
                <a:gd name="T21" fmla="*/ 253 h 448"/>
                <a:gd name="T22" fmla="*/ 571 w 572"/>
                <a:gd name="T23" fmla="*/ 235 h 448"/>
                <a:gd name="T24" fmla="*/ 572 w 572"/>
                <a:gd name="T25" fmla="*/ 214 h 448"/>
                <a:gd name="T26" fmla="*/ 569 w 572"/>
                <a:gd name="T27" fmla="*/ 193 h 448"/>
                <a:gd name="T28" fmla="*/ 558 w 572"/>
                <a:gd name="T29" fmla="*/ 169 h 448"/>
                <a:gd name="T30" fmla="*/ 542 w 572"/>
                <a:gd name="T31" fmla="*/ 143 h 448"/>
                <a:gd name="T32" fmla="*/ 523 w 572"/>
                <a:gd name="T33" fmla="*/ 114 h 448"/>
                <a:gd name="T34" fmla="*/ 501 w 572"/>
                <a:gd name="T35" fmla="*/ 85 h 448"/>
                <a:gd name="T36" fmla="*/ 480 w 572"/>
                <a:gd name="T37" fmla="*/ 60 h 448"/>
                <a:gd name="T38" fmla="*/ 460 w 572"/>
                <a:gd name="T39" fmla="*/ 40 h 448"/>
                <a:gd name="T40" fmla="*/ 447 w 572"/>
                <a:gd name="T41" fmla="*/ 26 h 448"/>
                <a:gd name="T42" fmla="*/ 440 w 572"/>
                <a:gd name="T43" fmla="*/ 22 h 448"/>
                <a:gd name="T44" fmla="*/ 434 w 572"/>
                <a:gd name="T45" fmla="*/ 22 h 448"/>
                <a:gd name="T46" fmla="*/ 422 w 572"/>
                <a:gd name="T47" fmla="*/ 19 h 448"/>
                <a:gd name="T48" fmla="*/ 409 w 572"/>
                <a:gd name="T49" fmla="*/ 16 h 448"/>
                <a:gd name="T50" fmla="*/ 395 w 572"/>
                <a:gd name="T51" fmla="*/ 13 h 448"/>
                <a:gd name="T52" fmla="*/ 380 w 572"/>
                <a:gd name="T53" fmla="*/ 8 h 448"/>
                <a:gd name="T54" fmla="*/ 367 w 572"/>
                <a:gd name="T55" fmla="*/ 3 h 448"/>
                <a:gd name="T56" fmla="*/ 359 w 572"/>
                <a:gd name="T57" fmla="*/ 1 h 448"/>
                <a:gd name="T58" fmla="*/ 356 w 572"/>
                <a:gd name="T59" fmla="*/ 0 h 448"/>
                <a:gd name="T60" fmla="*/ 205 w 572"/>
                <a:gd name="T61" fmla="*/ 176 h 448"/>
                <a:gd name="T62" fmla="*/ 0 w 572"/>
                <a:gd name="T63" fmla="*/ 272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72" h="448">
                  <a:moveTo>
                    <a:pt x="0" y="272"/>
                  </a:moveTo>
                  <a:lnTo>
                    <a:pt x="72" y="448"/>
                  </a:lnTo>
                  <a:lnTo>
                    <a:pt x="322" y="350"/>
                  </a:lnTo>
                  <a:lnTo>
                    <a:pt x="352" y="440"/>
                  </a:lnTo>
                  <a:lnTo>
                    <a:pt x="549" y="378"/>
                  </a:lnTo>
                  <a:lnTo>
                    <a:pt x="543" y="307"/>
                  </a:lnTo>
                  <a:lnTo>
                    <a:pt x="546" y="305"/>
                  </a:lnTo>
                  <a:lnTo>
                    <a:pt x="549" y="297"/>
                  </a:lnTo>
                  <a:lnTo>
                    <a:pt x="556" y="286"/>
                  </a:lnTo>
                  <a:lnTo>
                    <a:pt x="562" y="271"/>
                  </a:lnTo>
                  <a:lnTo>
                    <a:pt x="568" y="253"/>
                  </a:lnTo>
                  <a:lnTo>
                    <a:pt x="571" y="235"/>
                  </a:lnTo>
                  <a:lnTo>
                    <a:pt x="572" y="214"/>
                  </a:lnTo>
                  <a:lnTo>
                    <a:pt x="569" y="193"/>
                  </a:lnTo>
                  <a:lnTo>
                    <a:pt x="558" y="169"/>
                  </a:lnTo>
                  <a:lnTo>
                    <a:pt x="542" y="143"/>
                  </a:lnTo>
                  <a:lnTo>
                    <a:pt x="523" y="114"/>
                  </a:lnTo>
                  <a:lnTo>
                    <a:pt x="501" y="85"/>
                  </a:lnTo>
                  <a:lnTo>
                    <a:pt x="480" y="60"/>
                  </a:lnTo>
                  <a:lnTo>
                    <a:pt x="460" y="40"/>
                  </a:lnTo>
                  <a:lnTo>
                    <a:pt x="447" y="26"/>
                  </a:lnTo>
                  <a:lnTo>
                    <a:pt x="440" y="22"/>
                  </a:lnTo>
                  <a:lnTo>
                    <a:pt x="434" y="22"/>
                  </a:lnTo>
                  <a:lnTo>
                    <a:pt x="422" y="19"/>
                  </a:lnTo>
                  <a:lnTo>
                    <a:pt x="409" y="16"/>
                  </a:lnTo>
                  <a:lnTo>
                    <a:pt x="395" y="13"/>
                  </a:lnTo>
                  <a:lnTo>
                    <a:pt x="380" y="8"/>
                  </a:lnTo>
                  <a:lnTo>
                    <a:pt x="367" y="3"/>
                  </a:lnTo>
                  <a:lnTo>
                    <a:pt x="359" y="1"/>
                  </a:lnTo>
                  <a:lnTo>
                    <a:pt x="356" y="0"/>
                  </a:lnTo>
                  <a:lnTo>
                    <a:pt x="205" y="176"/>
                  </a:lnTo>
                  <a:lnTo>
                    <a:pt x="0" y="272"/>
                  </a:lnTo>
                  <a:close/>
                </a:path>
              </a:pathLst>
            </a:custGeom>
            <a:solidFill>
              <a:srgbClr val="F4E2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25"/>
            <p:cNvSpPr>
              <a:spLocks/>
            </p:cNvSpPr>
            <p:nvPr/>
          </p:nvSpPr>
          <p:spPr bwMode="auto">
            <a:xfrm>
              <a:off x="4069" y="614"/>
              <a:ext cx="243" cy="196"/>
            </a:xfrm>
            <a:custGeom>
              <a:avLst/>
              <a:gdLst>
                <a:gd name="T0" fmla="*/ 0 w 486"/>
                <a:gd name="T1" fmla="*/ 266 h 391"/>
                <a:gd name="T2" fmla="*/ 42 w 486"/>
                <a:gd name="T3" fmla="*/ 389 h 391"/>
                <a:gd name="T4" fmla="*/ 46 w 486"/>
                <a:gd name="T5" fmla="*/ 388 h 391"/>
                <a:gd name="T6" fmla="*/ 58 w 486"/>
                <a:gd name="T7" fmla="*/ 386 h 391"/>
                <a:gd name="T8" fmla="*/ 76 w 486"/>
                <a:gd name="T9" fmla="*/ 380 h 391"/>
                <a:gd name="T10" fmla="*/ 100 w 486"/>
                <a:gd name="T11" fmla="*/ 373 h 391"/>
                <a:gd name="T12" fmla="*/ 128 w 486"/>
                <a:gd name="T13" fmla="*/ 364 h 391"/>
                <a:gd name="T14" fmla="*/ 159 w 486"/>
                <a:gd name="T15" fmla="*/ 352 h 391"/>
                <a:gd name="T16" fmla="*/ 191 w 486"/>
                <a:gd name="T17" fmla="*/ 338 h 391"/>
                <a:gd name="T18" fmla="*/ 224 w 486"/>
                <a:gd name="T19" fmla="*/ 322 h 391"/>
                <a:gd name="T20" fmla="*/ 254 w 486"/>
                <a:gd name="T21" fmla="*/ 305 h 391"/>
                <a:gd name="T22" fmla="*/ 278 w 486"/>
                <a:gd name="T23" fmla="*/ 291 h 391"/>
                <a:gd name="T24" fmla="*/ 298 w 486"/>
                <a:gd name="T25" fmla="*/ 278 h 391"/>
                <a:gd name="T26" fmla="*/ 313 w 486"/>
                <a:gd name="T27" fmla="*/ 269 h 391"/>
                <a:gd name="T28" fmla="*/ 325 w 486"/>
                <a:gd name="T29" fmla="*/ 261 h 391"/>
                <a:gd name="T30" fmla="*/ 333 w 486"/>
                <a:gd name="T31" fmla="*/ 257 h 391"/>
                <a:gd name="T32" fmla="*/ 338 w 486"/>
                <a:gd name="T33" fmla="*/ 253 h 391"/>
                <a:gd name="T34" fmla="*/ 339 w 486"/>
                <a:gd name="T35" fmla="*/ 252 h 391"/>
                <a:gd name="T36" fmla="*/ 321 w 486"/>
                <a:gd name="T37" fmla="*/ 325 h 391"/>
                <a:gd name="T38" fmla="*/ 339 w 486"/>
                <a:gd name="T39" fmla="*/ 391 h 391"/>
                <a:gd name="T40" fmla="*/ 486 w 486"/>
                <a:gd name="T41" fmla="*/ 336 h 391"/>
                <a:gd name="T42" fmla="*/ 472 w 486"/>
                <a:gd name="T43" fmla="*/ 249 h 391"/>
                <a:gd name="T44" fmla="*/ 473 w 486"/>
                <a:gd name="T45" fmla="*/ 242 h 391"/>
                <a:gd name="T46" fmla="*/ 475 w 486"/>
                <a:gd name="T47" fmla="*/ 225 h 391"/>
                <a:gd name="T48" fmla="*/ 476 w 486"/>
                <a:gd name="T49" fmla="*/ 199 h 391"/>
                <a:gd name="T50" fmla="*/ 475 w 486"/>
                <a:gd name="T51" fmla="*/ 169 h 391"/>
                <a:gd name="T52" fmla="*/ 470 w 486"/>
                <a:gd name="T53" fmla="*/ 134 h 391"/>
                <a:gd name="T54" fmla="*/ 460 w 486"/>
                <a:gd name="T55" fmla="*/ 101 h 391"/>
                <a:gd name="T56" fmla="*/ 442 w 486"/>
                <a:gd name="T57" fmla="*/ 70 h 391"/>
                <a:gd name="T58" fmla="*/ 417 w 486"/>
                <a:gd name="T59" fmla="*/ 45 h 391"/>
                <a:gd name="T60" fmla="*/ 387 w 486"/>
                <a:gd name="T61" fmla="*/ 26 h 391"/>
                <a:gd name="T62" fmla="*/ 361 w 486"/>
                <a:gd name="T63" fmla="*/ 12 h 391"/>
                <a:gd name="T64" fmla="*/ 336 w 486"/>
                <a:gd name="T65" fmla="*/ 4 h 391"/>
                <a:gd name="T66" fmla="*/ 315 w 486"/>
                <a:gd name="T67" fmla="*/ 0 h 391"/>
                <a:gd name="T68" fmla="*/ 296 w 486"/>
                <a:gd name="T69" fmla="*/ 0 h 391"/>
                <a:gd name="T70" fmla="*/ 282 w 486"/>
                <a:gd name="T71" fmla="*/ 1 h 391"/>
                <a:gd name="T72" fmla="*/ 272 w 486"/>
                <a:gd name="T73" fmla="*/ 4 h 391"/>
                <a:gd name="T74" fmla="*/ 265 w 486"/>
                <a:gd name="T75" fmla="*/ 8 h 391"/>
                <a:gd name="T76" fmla="*/ 256 w 486"/>
                <a:gd name="T77" fmla="*/ 20 h 391"/>
                <a:gd name="T78" fmla="*/ 239 w 486"/>
                <a:gd name="T79" fmla="*/ 46 h 391"/>
                <a:gd name="T80" fmla="*/ 217 w 486"/>
                <a:gd name="T81" fmla="*/ 79 h 391"/>
                <a:gd name="T82" fmla="*/ 191 w 486"/>
                <a:gd name="T83" fmla="*/ 117 h 391"/>
                <a:gd name="T84" fmla="*/ 167 w 486"/>
                <a:gd name="T85" fmla="*/ 155 h 391"/>
                <a:gd name="T86" fmla="*/ 146 w 486"/>
                <a:gd name="T87" fmla="*/ 187 h 391"/>
                <a:gd name="T88" fmla="*/ 131 w 486"/>
                <a:gd name="T89" fmla="*/ 211 h 391"/>
                <a:gd name="T90" fmla="*/ 126 w 486"/>
                <a:gd name="T91" fmla="*/ 219 h 391"/>
                <a:gd name="T92" fmla="*/ 0 w 486"/>
                <a:gd name="T93" fmla="*/ 266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86" h="391">
                  <a:moveTo>
                    <a:pt x="0" y="266"/>
                  </a:moveTo>
                  <a:lnTo>
                    <a:pt x="42" y="389"/>
                  </a:lnTo>
                  <a:lnTo>
                    <a:pt x="46" y="388"/>
                  </a:lnTo>
                  <a:lnTo>
                    <a:pt x="58" y="386"/>
                  </a:lnTo>
                  <a:lnTo>
                    <a:pt x="76" y="380"/>
                  </a:lnTo>
                  <a:lnTo>
                    <a:pt x="100" y="373"/>
                  </a:lnTo>
                  <a:lnTo>
                    <a:pt x="128" y="364"/>
                  </a:lnTo>
                  <a:lnTo>
                    <a:pt x="159" y="352"/>
                  </a:lnTo>
                  <a:lnTo>
                    <a:pt x="191" y="338"/>
                  </a:lnTo>
                  <a:lnTo>
                    <a:pt x="224" y="322"/>
                  </a:lnTo>
                  <a:lnTo>
                    <a:pt x="254" y="305"/>
                  </a:lnTo>
                  <a:lnTo>
                    <a:pt x="278" y="291"/>
                  </a:lnTo>
                  <a:lnTo>
                    <a:pt x="298" y="278"/>
                  </a:lnTo>
                  <a:lnTo>
                    <a:pt x="313" y="269"/>
                  </a:lnTo>
                  <a:lnTo>
                    <a:pt x="325" y="261"/>
                  </a:lnTo>
                  <a:lnTo>
                    <a:pt x="333" y="257"/>
                  </a:lnTo>
                  <a:lnTo>
                    <a:pt x="338" y="253"/>
                  </a:lnTo>
                  <a:lnTo>
                    <a:pt x="339" y="252"/>
                  </a:lnTo>
                  <a:lnTo>
                    <a:pt x="321" y="325"/>
                  </a:lnTo>
                  <a:lnTo>
                    <a:pt x="339" y="391"/>
                  </a:lnTo>
                  <a:lnTo>
                    <a:pt x="486" y="336"/>
                  </a:lnTo>
                  <a:lnTo>
                    <a:pt x="472" y="249"/>
                  </a:lnTo>
                  <a:lnTo>
                    <a:pt x="473" y="242"/>
                  </a:lnTo>
                  <a:lnTo>
                    <a:pt x="475" y="225"/>
                  </a:lnTo>
                  <a:lnTo>
                    <a:pt x="476" y="199"/>
                  </a:lnTo>
                  <a:lnTo>
                    <a:pt x="475" y="169"/>
                  </a:lnTo>
                  <a:lnTo>
                    <a:pt x="470" y="134"/>
                  </a:lnTo>
                  <a:lnTo>
                    <a:pt x="460" y="101"/>
                  </a:lnTo>
                  <a:lnTo>
                    <a:pt x="442" y="70"/>
                  </a:lnTo>
                  <a:lnTo>
                    <a:pt x="417" y="45"/>
                  </a:lnTo>
                  <a:lnTo>
                    <a:pt x="387" y="26"/>
                  </a:lnTo>
                  <a:lnTo>
                    <a:pt x="361" y="12"/>
                  </a:lnTo>
                  <a:lnTo>
                    <a:pt x="336" y="4"/>
                  </a:lnTo>
                  <a:lnTo>
                    <a:pt x="315" y="0"/>
                  </a:lnTo>
                  <a:lnTo>
                    <a:pt x="296" y="0"/>
                  </a:lnTo>
                  <a:lnTo>
                    <a:pt x="282" y="1"/>
                  </a:lnTo>
                  <a:lnTo>
                    <a:pt x="272" y="4"/>
                  </a:lnTo>
                  <a:lnTo>
                    <a:pt x="265" y="8"/>
                  </a:lnTo>
                  <a:lnTo>
                    <a:pt x="256" y="20"/>
                  </a:lnTo>
                  <a:lnTo>
                    <a:pt x="239" y="46"/>
                  </a:lnTo>
                  <a:lnTo>
                    <a:pt x="217" y="79"/>
                  </a:lnTo>
                  <a:lnTo>
                    <a:pt x="191" y="117"/>
                  </a:lnTo>
                  <a:lnTo>
                    <a:pt x="167" y="155"/>
                  </a:lnTo>
                  <a:lnTo>
                    <a:pt x="146" y="187"/>
                  </a:lnTo>
                  <a:lnTo>
                    <a:pt x="131" y="211"/>
                  </a:lnTo>
                  <a:lnTo>
                    <a:pt x="126" y="219"/>
                  </a:lnTo>
                  <a:lnTo>
                    <a:pt x="0" y="266"/>
                  </a:lnTo>
                  <a:close/>
                </a:path>
              </a:pathLst>
            </a:custGeom>
            <a:solidFill>
              <a:srgbClr val="E0C9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auto">
            <a:xfrm>
              <a:off x="3937" y="507"/>
              <a:ext cx="297" cy="210"/>
            </a:xfrm>
            <a:custGeom>
              <a:avLst/>
              <a:gdLst>
                <a:gd name="T0" fmla="*/ 42 w 595"/>
                <a:gd name="T1" fmla="*/ 174 h 421"/>
                <a:gd name="T2" fmla="*/ 0 w 595"/>
                <a:gd name="T3" fmla="*/ 272 h 421"/>
                <a:gd name="T4" fmla="*/ 5 w 595"/>
                <a:gd name="T5" fmla="*/ 278 h 421"/>
                <a:gd name="T6" fmla="*/ 16 w 595"/>
                <a:gd name="T7" fmla="*/ 292 h 421"/>
                <a:gd name="T8" fmla="*/ 36 w 595"/>
                <a:gd name="T9" fmla="*/ 312 h 421"/>
                <a:gd name="T10" fmla="*/ 59 w 595"/>
                <a:gd name="T11" fmla="*/ 335 h 421"/>
                <a:gd name="T12" fmla="*/ 87 w 595"/>
                <a:gd name="T13" fmla="*/ 361 h 421"/>
                <a:gd name="T14" fmla="*/ 115 w 595"/>
                <a:gd name="T15" fmla="*/ 384 h 421"/>
                <a:gd name="T16" fmla="*/ 147 w 595"/>
                <a:gd name="T17" fmla="*/ 402 h 421"/>
                <a:gd name="T18" fmla="*/ 175 w 595"/>
                <a:gd name="T19" fmla="*/ 414 h 421"/>
                <a:gd name="T20" fmla="*/ 204 w 595"/>
                <a:gd name="T21" fmla="*/ 420 h 421"/>
                <a:gd name="T22" fmla="*/ 232 w 595"/>
                <a:gd name="T23" fmla="*/ 421 h 421"/>
                <a:gd name="T24" fmla="*/ 258 w 595"/>
                <a:gd name="T25" fmla="*/ 420 h 421"/>
                <a:gd name="T26" fmla="*/ 282 w 595"/>
                <a:gd name="T27" fmla="*/ 417 h 421"/>
                <a:gd name="T28" fmla="*/ 302 w 595"/>
                <a:gd name="T29" fmla="*/ 414 h 421"/>
                <a:gd name="T30" fmla="*/ 317 w 595"/>
                <a:gd name="T31" fmla="*/ 409 h 421"/>
                <a:gd name="T32" fmla="*/ 327 w 595"/>
                <a:gd name="T33" fmla="*/ 407 h 421"/>
                <a:gd name="T34" fmla="*/ 331 w 595"/>
                <a:gd name="T35" fmla="*/ 406 h 421"/>
                <a:gd name="T36" fmla="*/ 371 w 595"/>
                <a:gd name="T37" fmla="*/ 414 h 421"/>
                <a:gd name="T38" fmla="*/ 528 w 595"/>
                <a:gd name="T39" fmla="*/ 255 h 421"/>
                <a:gd name="T40" fmla="*/ 595 w 595"/>
                <a:gd name="T41" fmla="*/ 216 h 421"/>
                <a:gd name="T42" fmla="*/ 388 w 595"/>
                <a:gd name="T43" fmla="*/ 0 h 421"/>
                <a:gd name="T44" fmla="*/ 204 w 595"/>
                <a:gd name="T45" fmla="*/ 42 h 421"/>
                <a:gd name="T46" fmla="*/ 144 w 595"/>
                <a:gd name="T47" fmla="*/ 69 h 421"/>
                <a:gd name="T48" fmla="*/ 42 w 595"/>
                <a:gd name="T49" fmla="*/ 174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95" h="421">
                  <a:moveTo>
                    <a:pt x="42" y="174"/>
                  </a:moveTo>
                  <a:lnTo>
                    <a:pt x="0" y="272"/>
                  </a:lnTo>
                  <a:lnTo>
                    <a:pt x="5" y="278"/>
                  </a:lnTo>
                  <a:lnTo>
                    <a:pt x="16" y="292"/>
                  </a:lnTo>
                  <a:lnTo>
                    <a:pt x="36" y="312"/>
                  </a:lnTo>
                  <a:lnTo>
                    <a:pt x="59" y="335"/>
                  </a:lnTo>
                  <a:lnTo>
                    <a:pt x="87" y="361"/>
                  </a:lnTo>
                  <a:lnTo>
                    <a:pt x="115" y="384"/>
                  </a:lnTo>
                  <a:lnTo>
                    <a:pt x="147" y="402"/>
                  </a:lnTo>
                  <a:lnTo>
                    <a:pt x="175" y="414"/>
                  </a:lnTo>
                  <a:lnTo>
                    <a:pt x="204" y="420"/>
                  </a:lnTo>
                  <a:lnTo>
                    <a:pt x="232" y="421"/>
                  </a:lnTo>
                  <a:lnTo>
                    <a:pt x="258" y="420"/>
                  </a:lnTo>
                  <a:lnTo>
                    <a:pt x="282" y="417"/>
                  </a:lnTo>
                  <a:lnTo>
                    <a:pt x="302" y="414"/>
                  </a:lnTo>
                  <a:lnTo>
                    <a:pt x="317" y="409"/>
                  </a:lnTo>
                  <a:lnTo>
                    <a:pt x="327" y="407"/>
                  </a:lnTo>
                  <a:lnTo>
                    <a:pt x="331" y="406"/>
                  </a:lnTo>
                  <a:lnTo>
                    <a:pt x="371" y="414"/>
                  </a:lnTo>
                  <a:lnTo>
                    <a:pt x="528" y="255"/>
                  </a:lnTo>
                  <a:lnTo>
                    <a:pt x="595" y="216"/>
                  </a:lnTo>
                  <a:lnTo>
                    <a:pt x="388" y="0"/>
                  </a:lnTo>
                  <a:lnTo>
                    <a:pt x="204" y="42"/>
                  </a:lnTo>
                  <a:lnTo>
                    <a:pt x="144" y="69"/>
                  </a:lnTo>
                  <a:lnTo>
                    <a:pt x="42" y="174"/>
                  </a:lnTo>
                  <a:close/>
                </a:path>
              </a:pathLst>
            </a:custGeom>
            <a:solidFill>
              <a:srgbClr val="DBE5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7"/>
            <p:cNvSpPr>
              <a:spLocks/>
            </p:cNvSpPr>
            <p:nvPr/>
          </p:nvSpPr>
          <p:spPr bwMode="auto">
            <a:xfrm>
              <a:off x="3954" y="539"/>
              <a:ext cx="270" cy="166"/>
            </a:xfrm>
            <a:custGeom>
              <a:avLst/>
              <a:gdLst>
                <a:gd name="T0" fmla="*/ 23 w 540"/>
                <a:gd name="T1" fmla="*/ 129 h 332"/>
                <a:gd name="T2" fmla="*/ 0 w 540"/>
                <a:gd name="T3" fmla="*/ 185 h 332"/>
                <a:gd name="T4" fmla="*/ 3 w 540"/>
                <a:gd name="T5" fmla="*/ 191 h 332"/>
                <a:gd name="T6" fmla="*/ 14 w 540"/>
                <a:gd name="T7" fmla="*/ 207 h 332"/>
                <a:gd name="T8" fmla="*/ 30 w 540"/>
                <a:gd name="T9" fmla="*/ 230 h 332"/>
                <a:gd name="T10" fmla="*/ 50 w 540"/>
                <a:gd name="T11" fmla="*/ 256 h 332"/>
                <a:gd name="T12" fmla="*/ 74 w 540"/>
                <a:gd name="T13" fmla="*/ 282 h 332"/>
                <a:gd name="T14" fmla="*/ 99 w 540"/>
                <a:gd name="T15" fmla="*/ 306 h 332"/>
                <a:gd name="T16" fmla="*/ 125 w 540"/>
                <a:gd name="T17" fmla="*/ 322 h 332"/>
                <a:gd name="T18" fmla="*/ 152 w 540"/>
                <a:gd name="T19" fmla="*/ 330 h 332"/>
                <a:gd name="T20" fmla="*/ 177 w 540"/>
                <a:gd name="T21" fmla="*/ 332 h 332"/>
                <a:gd name="T22" fmla="*/ 203 w 540"/>
                <a:gd name="T23" fmla="*/ 329 h 332"/>
                <a:gd name="T24" fmla="*/ 226 w 540"/>
                <a:gd name="T25" fmla="*/ 327 h 332"/>
                <a:gd name="T26" fmla="*/ 246 w 540"/>
                <a:gd name="T27" fmla="*/ 323 h 332"/>
                <a:gd name="T28" fmla="*/ 264 w 540"/>
                <a:gd name="T29" fmla="*/ 320 h 332"/>
                <a:gd name="T30" fmla="*/ 277 w 540"/>
                <a:gd name="T31" fmla="*/ 317 h 332"/>
                <a:gd name="T32" fmla="*/ 285 w 540"/>
                <a:gd name="T33" fmla="*/ 314 h 332"/>
                <a:gd name="T34" fmla="*/ 289 w 540"/>
                <a:gd name="T35" fmla="*/ 313 h 332"/>
                <a:gd name="T36" fmla="*/ 365 w 540"/>
                <a:gd name="T37" fmla="*/ 322 h 332"/>
                <a:gd name="T38" fmla="*/ 469 w 540"/>
                <a:gd name="T39" fmla="*/ 207 h 332"/>
                <a:gd name="T40" fmla="*/ 540 w 540"/>
                <a:gd name="T41" fmla="*/ 168 h 332"/>
                <a:gd name="T42" fmla="*/ 539 w 540"/>
                <a:gd name="T43" fmla="*/ 167 h 332"/>
                <a:gd name="T44" fmla="*/ 536 w 540"/>
                <a:gd name="T45" fmla="*/ 165 h 332"/>
                <a:gd name="T46" fmla="*/ 532 w 540"/>
                <a:gd name="T47" fmla="*/ 160 h 332"/>
                <a:gd name="T48" fmla="*/ 525 w 540"/>
                <a:gd name="T49" fmla="*/ 154 h 332"/>
                <a:gd name="T50" fmla="*/ 517 w 540"/>
                <a:gd name="T51" fmla="*/ 147 h 332"/>
                <a:gd name="T52" fmla="*/ 507 w 540"/>
                <a:gd name="T53" fmla="*/ 139 h 332"/>
                <a:gd name="T54" fmla="*/ 495 w 540"/>
                <a:gd name="T55" fmla="*/ 131 h 332"/>
                <a:gd name="T56" fmla="*/ 482 w 540"/>
                <a:gd name="T57" fmla="*/ 122 h 332"/>
                <a:gd name="T58" fmla="*/ 467 w 540"/>
                <a:gd name="T59" fmla="*/ 112 h 332"/>
                <a:gd name="T60" fmla="*/ 451 w 540"/>
                <a:gd name="T61" fmla="*/ 101 h 332"/>
                <a:gd name="T62" fmla="*/ 433 w 540"/>
                <a:gd name="T63" fmla="*/ 91 h 332"/>
                <a:gd name="T64" fmla="*/ 414 w 540"/>
                <a:gd name="T65" fmla="*/ 80 h 332"/>
                <a:gd name="T66" fmla="*/ 394 w 540"/>
                <a:gd name="T67" fmla="*/ 70 h 332"/>
                <a:gd name="T68" fmla="*/ 372 w 540"/>
                <a:gd name="T69" fmla="*/ 60 h 332"/>
                <a:gd name="T70" fmla="*/ 348 w 540"/>
                <a:gd name="T71" fmla="*/ 50 h 332"/>
                <a:gd name="T72" fmla="*/ 323 w 540"/>
                <a:gd name="T73" fmla="*/ 41 h 332"/>
                <a:gd name="T74" fmla="*/ 299 w 540"/>
                <a:gd name="T75" fmla="*/ 33 h 332"/>
                <a:gd name="T76" fmla="*/ 276 w 540"/>
                <a:gd name="T77" fmla="*/ 27 h 332"/>
                <a:gd name="T78" fmla="*/ 255 w 540"/>
                <a:gd name="T79" fmla="*/ 22 h 332"/>
                <a:gd name="T80" fmla="*/ 236 w 540"/>
                <a:gd name="T81" fmla="*/ 16 h 332"/>
                <a:gd name="T82" fmla="*/ 219 w 540"/>
                <a:gd name="T83" fmla="*/ 12 h 332"/>
                <a:gd name="T84" fmla="*/ 203 w 540"/>
                <a:gd name="T85" fmla="*/ 9 h 332"/>
                <a:gd name="T86" fmla="*/ 188 w 540"/>
                <a:gd name="T87" fmla="*/ 7 h 332"/>
                <a:gd name="T88" fmla="*/ 175 w 540"/>
                <a:gd name="T89" fmla="*/ 4 h 332"/>
                <a:gd name="T90" fmla="*/ 163 w 540"/>
                <a:gd name="T91" fmla="*/ 2 h 332"/>
                <a:gd name="T92" fmla="*/ 154 w 540"/>
                <a:gd name="T93" fmla="*/ 1 h 332"/>
                <a:gd name="T94" fmla="*/ 146 w 540"/>
                <a:gd name="T95" fmla="*/ 1 h 332"/>
                <a:gd name="T96" fmla="*/ 139 w 540"/>
                <a:gd name="T97" fmla="*/ 0 h 332"/>
                <a:gd name="T98" fmla="*/ 135 w 540"/>
                <a:gd name="T99" fmla="*/ 0 h 332"/>
                <a:gd name="T100" fmla="*/ 131 w 540"/>
                <a:gd name="T101" fmla="*/ 0 h 332"/>
                <a:gd name="T102" fmla="*/ 129 w 540"/>
                <a:gd name="T103" fmla="*/ 0 h 332"/>
                <a:gd name="T104" fmla="*/ 128 w 540"/>
                <a:gd name="T105" fmla="*/ 0 h 332"/>
                <a:gd name="T106" fmla="*/ 23 w 540"/>
                <a:gd name="T107" fmla="*/ 129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40" h="332">
                  <a:moveTo>
                    <a:pt x="23" y="129"/>
                  </a:moveTo>
                  <a:lnTo>
                    <a:pt x="0" y="185"/>
                  </a:lnTo>
                  <a:lnTo>
                    <a:pt x="3" y="191"/>
                  </a:lnTo>
                  <a:lnTo>
                    <a:pt x="14" y="207"/>
                  </a:lnTo>
                  <a:lnTo>
                    <a:pt x="30" y="230"/>
                  </a:lnTo>
                  <a:lnTo>
                    <a:pt x="50" y="256"/>
                  </a:lnTo>
                  <a:lnTo>
                    <a:pt x="74" y="282"/>
                  </a:lnTo>
                  <a:lnTo>
                    <a:pt x="99" y="306"/>
                  </a:lnTo>
                  <a:lnTo>
                    <a:pt x="125" y="322"/>
                  </a:lnTo>
                  <a:lnTo>
                    <a:pt x="152" y="330"/>
                  </a:lnTo>
                  <a:lnTo>
                    <a:pt x="177" y="332"/>
                  </a:lnTo>
                  <a:lnTo>
                    <a:pt x="203" y="329"/>
                  </a:lnTo>
                  <a:lnTo>
                    <a:pt x="226" y="327"/>
                  </a:lnTo>
                  <a:lnTo>
                    <a:pt x="246" y="323"/>
                  </a:lnTo>
                  <a:lnTo>
                    <a:pt x="264" y="320"/>
                  </a:lnTo>
                  <a:lnTo>
                    <a:pt x="277" y="317"/>
                  </a:lnTo>
                  <a:lnTo>
                    <a:pt x="285" y="314"/>
                  </a:lnTo>
                  <a:lnTo>
                    <a:pt x="289" y="313"/>
                  </a:lnTo>
                  <a:lnTo>
                    <a:pt x="365" y="322"/>
                  </a:lnTo>
                  <a:lnTo>
                    <a:pt x="469" y="207"/>
                  </a:lnTo>
                  <a:lnTo>
                    <a:pt x="540" y="168"/>
                  </a:lnTo>
                  <a:lnTo>
                    <a:pt x="539" y="167"/>
                  </a:lnTo>
                  <a:lnTo>
                    <a:pt x="536" y="165"/>
                  </a:lnTo>
                  <a:lnTo>
                    <a:pt x="532" y="160"/>
                  </a:lnTo>
                  <a:lnTo>
                    <a:pt x="525" y="154"/>
                  </a:lnTo>
                  <a:lnTo>
                    <a:pt x="517" y="147"/>
                  </a:lnTo>
                  <a:lnTo>
                    <a:pt x="507" y="139"/>
                  </a:lnTo>
                  <a:lnTo>
                    <a:pt x="495" y="131"/>
                  </a:lnTo>
                  <a:lnTo>
                    <a:pt x="482" y="122"/>
                  </a:lnTo>
                  <a:lnTo>
                    <a:pt x="467" y="112"/>
                  </a:lnTo>
                  <a:lnTo>
                    <a:pt x="451" y="101"/>
                  </a:lnTo>
                  <a:lnTo>
                    <a:pt x="433" y="91"/>
                  </a:lnTo>
                  <a:lnTo>
                    <a:pt x="414" y="80"/>
                  </a:lnTo>
                  <a:lnTo>
                    <a:pt x="394" y="70"/>
                  </a:lnTo>
                  <a:lnTo>
                    <a:pt x="372" y="60"/>
                  </a:lnTo>
                  <a:lnTo>
                    <a:pt x="348" y="50"/>
                  </a:lnTo>
                  <a:lnTo>
                    <a:pt x="323" y="41"/>
                  </a:lnTo>
                  <a:lnTo>
                    <a:pt x="299" y="33"/>
                  </a:lnTo>
                  <a:lnTo>
                    <a:pt x="276" y="27"/>
                  </a:lnTo>
                  <a:lnTo>
                    <a:pt x="255" y="22"/>
                  </a:lnTo>
                  <a:lnTo>
                    <a:pt x="236" y="16"/>
                  </a:lnTo>
                  <a:lnTo>
                    <a:pt x="219" y="12"/>
                  </a:lnTo>
                  <a:lnTo>
                    <a:pt x="203" y="9"/>
                  </a:lnTo>
                  <a:lnTo>
                    <a:pt x="188" y="7"/>
                  </a:lnTo>
                  <a:lnTo>
                    <a:pt x="175" y="4"/>
                  </a:lnTo>
                  <a:lnTo>
                    <a:pt x="163" y="2"/>
                  </a:lnTo>
                  <a:lnTo>
                    <a:pt x="154" y="1"/>
                  </a:lnTo>
                  <a:lnTo>
                    <a:pt x="146" y="1"/>
                  </a:lnTo>
                  <a:lnTo>
                    <a:pt x="139" y="0"/>
                  </a:lnTo>
                  <a:lnTo>
                    <a:pt x="135" y="0"/>
                  </a:lnTo>
                  <a:lnTo>
                    <a:pt x="131" y="0"/>
                  </a:lnTo>
                  <a:lnTo>
                    <a:pt x="129" y="0"/>
                  </a:lnTo>
                  <a:lnTo>
                    <a:pt x="128" y="0"/>
                  </a:lnTo>
                  <a:lnTo>
                    <a:pt x="23" y="129"/>
                  </a:lnTo>
                  <a:close/>
                </a:path>
              </a:pathLst>
            </a:custGeom>
            <a:solidFill>
              <a:srgbClr val="C9D8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8"/>
            <p:cNvSpPr>
              <a:spLocks/>
            </p:cNvSpPr>
            <p:nvPr/>
          </p:nvSpPr>
          <p:spPr bwMode="auto">
            <a:xfrm>
              <a:off x="3763" y="413"/>
              <a:ext cx="297" cy="223"/>
            </a:xfrm>
            <a:custGeom>
              <a:avLst/>
              <a:gdLst>
                <a:gd name="T0" fmla="*/ 45 w 593"/>
                <a:gd name="T1" fmla="*/ 103 h 446"/>
                <a:gd name="T2" fmla="*/ 34 w 593"/>
                <a:gd name="T3" fmla="*/ 121 h 446"/>
                <a:gd name="T4" fmla="*/ 18 w 593"/>
                <a:gd name="T5" fmla="*/ 150 h 446"/>
                <a:gd name="T6" fmla="*/ 4 w 593"/>
                <a:gd name="T7" fmla="*/ 179 h 446"/>
                <a:gd name="T8" fmla="*/ 0 w 593"/>
                <a:gd name="T9" fmla="*/ 206 h 446"/>
                <a:gd name="T10" fmla="*/ 2 w 593"/>
                <a:gd name="T11" fmla="*/ 249 h 446"/>
                <a:gd name="T12" fmla="*/ 12 w 593"/>
                <a:gd name="T13" fmla="*/ 300 h 446"/>
                <a:gd name="T14" fmla="*/ 31 w 593"/>
                <a:gd name="T15" fmla="*/ 343 h 446"/>
                <a:gd name="T16" fmla="*/ 57 w 593"/>
                <a:gd name="T17" fmla="*/ 368 h 446"/>
                <a:gd name="T18" fmla="*/ 94 w 593"/>
                <a:gd name="T19" fmla="*/ 398 h 446"/>
                <a:gd name="T20" fmla="*/ 137 w 593"/>
                <a:gd name="T21" fmla="*/ 428 h 446"/>
                <a:gd name="T22" fmla="*/ 180 w 593"/>
                <a:gd name="T23" fmla="*/ 445 h 446"/>
                <a:gd name="T24" fmla="*/ 223 w 593"/>
                <a:gd name="T25" fmla="*/ 442 h 446"/>
                <a:gd name="T26" fmla="*/ 260 w 593"/>
                <a:gd name="T27" fmla="*/ 426 h 446"/>
                <a:gd name="T28" fmla="*/ 293 w 593"/>
                <a:gd name="T29" fmla="*/ 405 h 446"/>
                <a:gd name="T30" fmla="*/ 320 w 593"/>
                <a:gd name="T31" fmla="*/ 388 h 446"/>
                <a:gd name="T32" fmla="*/ 341 w 593"/>
                <a:gd name="T33" fmla="*/ 381 h 446"/>
                <a:gd name="T34" fmla="*/ 358 w 593"/>
                <a:gd name="T35" fmla="*/ 378 h 446"/>
                <a:gd name="T36" fmla="*/ 373 w 593"/>
                <a:gd name="T37" fmla="*/ 379 h 446"/>
                <a:gd name="T38" fmla="*/ 381 w 593"/>
                <a:gd name="T39" fmla="*/ 381 h 446"/>
                <a:gd name="T40" fmla="*/ 369 w 593"/>
                <a:gd name="T41" fmla="*/ 401 h 446"/>
                <a:gd name="T42" fmla="*/ 379 w 593"/>
                <a:gd name="T43" fmla="*/ 400 h 446"/>
                <a:gd name="T44" fmla="*/ 403 w 593"/>
                <a:gd name="T45" fmla="*/ 398 h 446"/>
                <a:gd name="T46" fmla="*/ 437 w 593"/>
                <a:gd name="T47" fmla="*/ 393 h 446"/>
                <a:gd name="T48" fmla="*/ 478 w 593"/>
                <a:gd name="T49" fmla="*/ 386 h 446"/>
                <a:gd name="T50" fmla="*/ 518 w 593"/>
                <a:gd name="T51" fmla="*/ 377 h 446"/>
                <a:gd name="T52" fmla="*/ 554 w 593"/>
                <a:gd name="T53" fmla="*/ 367 h 446"/>
                <a:gd name="T54" fmla="*/ 580 w 593"/>
                <a:gd name="T55" fmla="*/ 354 h 446"/>
                <a:gd name="T56" fmla="*/ 592 w 593"/>
                <a:gd name="T57" fmla="*/ 339 h 446"/>
                <a:gd name="T58" fmla="*/ 590 w 593"/>
                <a:gd name="T59" fmla="*/ 310 h 446"/>
                <a:gd name="T60" fmla="*/ 580 w 593"/>
                <a:gd name="T61" fmla="*/ 288 h 446"/>
                <a:gd name="T62" fmla="*/ 562 w 593"/>
                <a:gd name="T63" fmla="*/ 273 h 446"/>
                <a:gd name="T64" fmla="*/ 539 w 593"/>
                <a:gd name="T65" fmla="*/ 265 h 446"/>
                <a:gd name="T66" fmla="*/ 506 w 593"/>
                <a:gd name="T67" fmla="*/ 260 h 446"/>
                <a:gd name="T68" fmla="*/ 467 w 593"/>
                <a:gd name="T69" fmla="*/ 253 h 446"/>
                <a:gd name="T70" fmla="*/ 430 w 593"/>
                <a:gd name="T71" fmla="*/ 245 h 446"/>
                <a:gd name="T72" fmla="*/ 406 w 593"/>
                <a:gd name="T73" fmla="*/ 237 h 446"/>
                <a:gd name="T74" fmla="*/ 402 w 593"/>
                <a:gd name="T75" fmla="*/ 224 h 446"/>
                <a:gd name="T76" fmla="*/ 407 w 593"/>
                <a:gd name="T77" fmla="*/ 206 h 446"/>
                <a:gd name="T78" fmla="*/ 417 w 593"/>
                <a:gd name="T79" fmla="*/ 186 h 446"/>
                <a:gd name="T80" fmla="*/ 418 w 593"/>
                <a:gd name="T81" fmla="*/ 170 h 446"/>
                <a:gd name="T82" fmla="*/ 405 w 593"/>
                <a:gd name="T83" fmla="*/ 149 h 446"/>
                <a:gd name="T84" fmla="*/ 388 w 593"/>
                <a:gd name="T85" fmla="*/ 143 h 446"/>
                <a:gd name="T86" fmla="*/ 366 w 593"/>
                <a:gd name="T87" fmla="*/ 154 h 446"/>
                <a:gd name="T88" fmla="*/ 354 w 593"/>
                <a:gd name="T89" fmla="*/ 163 h 446"/>
                <a:gd name="T90" fmla="*/ 322 w 593"/>
                <a:gd name="T91" fmla="*/ 141 h 446"/>
                <a:gd name="T92" fmla="*/ 304 w 593"/>
                <a:gd name="T93" fmla="*/ 98 h 446"/>
                <a:gd name="T94" fmla="*/ 292 w 593"/>
                <a:gd name="T95" fmla="*/ 85 h 446"/>
                <a:gd name="T96" fmla="*/ 271 w 593"/>
                <a:gd name="T97" fmla="*/ 60 h 446"/>
                <a:gd name="T98" fmla="*/ 246 w 593"/>
                <a:gd name="T99" fmla="*/ 28 h 446"/>
                <a:gd name="T100" fmla="*/ 228 w 593"/>
                <a:gd name="T101" fmla="*/ 4 h 446"/>
                <a:gd name="T102" fmla="*/ 119 w 593"/>
                <a:gd name="T103" fmla="*/ 28 h 4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93" h="446">
                  <a:moveTo>
                    <a:pt x="47" y="101"/>
                  </a:moveTo>
                  <a:lnTo>
                    <a:pt x="45" y="103"/>
                  </a:lnTo>
                  <a:lnTo>
                    <a:pt x="40" y="111"/>
                  </a:lnTo>
                  <a:lnTo>
                    <a:pt x="34" y="121"/>
                  </a:lnTo>
                  <a:lnTo>
                    <a:pt x="26" y="135"/>
                  </a:lnTo>
                  <a:lnTo>
                    <a:pt x="18" y="150"/>
                  </a:lnTo>
                  <a:lnTo>
                    <a:pt x="10" y="165"/>
                  </a:lnTo>
                  <a:lnTo>
                    <a:pt x="4" y="179"/>
                  </a:lnTo>
                  <a:lnTo>
                    <a:pt x="1" y="192"/>
                  </a:lnTo>
                  <a:lnTo>
                    <a:pt x="0" y="206"/>
                  </a:lnTo>
                  <a:lnTo>
                    <a:pt x="0" y="226"/>
                  </a:lnTo>
                  <a:lnTo>
                    <a:pt x="2" y="249"/>
                  </a:lnTo>
                  <a:lnTo>
                    <a:pt x="7" y="275"/>
                  </a:lnTo>
                  <a:lnTo>
                    <a:pt x="12" y="300"/>
                  </a:lnTo>
                  <a:lnTo>
                    <a:pt x="20" y="323"/>
                  </a:lnTo>
                  <a:lnTo>
                    <a:pt x="31" y="343"/>
                  </a:lnTo>
                  <a:lnTo>
                    <a:pt x="42" y="356"/>
                  </a:lnTo>
                  <a:lnTo>
                    <a:pt x="57" y="368"/>
                  </a:lnTo>
                  <a:lnTo>
                    <a:pt x="74" y="383"/>
                  </a:lnTo>
                  <a:lnTo>
                    <a:pt x="94" y="398"/>
                  </a:lnTo>
                  <a:lnTo>
                    <a:pt x="115" y="413"/>
                  </a:lnTo>
                  <a:lnTo>
                    <a:pt x="137" y="428"/>
                  </a:lnTo>
                  <a:lnTo>
                    <a:pt x="159" y="438"/>
                  </a:lnTo>
                  <a:lnTo>
                    <a:pt x="180" y="445"/>
                  </a:lnTo>
                  <a:lnTo>
                    <a:pt x="202" y="446"/>
                  </a:lnTo>
                  <a:lnTo>
                    <a:pt x="223" y="442"/>
                  </a:lnTo>
                  <a:lnTo>
                    <a:pt x="243" y="435"/>
                  </a:lnTo>
                  <a:lnTo>
                    <a:pt x="260" y="426"/>
                  </a:lnTo>
                  <a:lnTo>
                    <a:pt x="277" y="415"/>
                  </a:lnTo>
                  <a:lnTo>
                    <a:pt x="293" y="405"/>
                  </a:lnTo>
                  <a:lnTo>
                    <a:pt x="307" y="396"/>
                  </a:lnTo>
                  <a:lnTo>
                    <a:pt x="320" y="388"/>
                  </a:lnTo>
                  <a:lnTo>
                    <a:pt x="330" y="383"/>
                  </a:lnTo>
                  <a:lnTo>
                    <a:pt x="341" y="381"/>
                  </a:lnTo>
                  <a:lnTo>
                    <a:pt x="350" y="379"/>
                  </a:lnTo>
                  <a:lnTo>
                    <a:pt x="358" y="378"/>
                  </a:lnTo>
                  <a:lnTo>
                    <a:pt x="366" y="378"/>
                  </a:lnTo>
                  <a:lnTo>
                    <a:pt x="373" y="379"/>
                  </a:lnTo>
                  <a:lnTo>
                    <a:pt x="377" y="379"/>
                  </a:lnTo>
                  <a:lnTo>
                    <a:pt x="381" y="381"/>
                  </a:lnTo>
                  <a:lnTo>
                    <a:pt x="382" y="381"/>
                  </a:lnTo>
                  <a:lnTo>
                    <a:pt x="369" y="401"/>
                  </a:lnTo>
                  <a:lnTo>
                    <a:pt x="372" y="401"/>
                  </a:lnTo>
                  <a:lnTo>
                    <a:pt x="379" y="400"/>
                  </a:lnTo>
                  <a:lnTo>
                    <a:pt x="389" y="399"/>
                  </a:lnTo>
                  <a:lnTo>
                    <a:pt x="403" y="398"/>
                  </a:lnTo>
                  <a:lnTo>
                    <a:pt x="420" y="396"/>
                  </a:lnTo>
                  <a:lnTo>
                    <a:pt x="437" y="393"/>
                  </a:lnTo>
                  <a:lnTo>
                    <a:pt x="458" y="390"/>
                  </a:lnTo>
                  <a:lnTo>
                    <a:pt x="478" y="386"/>
                  </a:lnTo>
                  <a:lnTo>
                    <a:pt x="498" y="382"/>
                  </a:lnTo>
                  <a:lnTo>
                    <a:pt x="518" y="377"/>
                  </a:lnTo>
                  <a:lnTo>
                    <a:pt x="537" y="373"/>
                  </a:lnTo>
                  <a:lnTo>
                    <a:pt x="554" y="367"/>
                  </a:lnTo>
                  <a:lnTo>
                    <a:pt x="569" y="361"/>
                  </a:lnTo>
                  <a:lnTo>
                    <a:pt x="580" y="354"/>
                  </a:lnTo>
                  <a:lnTo>
                    <a:pt x="588" y="347"/>
                  </a:lnTo>
                  <a:lnTo>
                    <a:pt x="592" y="339"/>
                  </a:lnTo>
                  <a:lnTo>
                    <a:pt x="593" y="324"/>
                  </a:lnTo>
                  <a:lnTo>
                    <a:pt x="590" y="310"/>
                  </a:lnTo>
                  <a:lnTo>
                    <a:pt x="586" y="299"/>
                  </a:lnTo>
                  <a:lnTo>
                    <a:pt x="580" y="288"/>
                  </a:lnTo>
                  <a:lnTo>
                    <a:pt x="571" y="280"/>
                  </a:lnTo>
                  <a:lnTo>
                    <a:pt x="562" y="273"/>
                  </a:lnTo>
                  <a:lnTo>
                    <a:pt x="550" y="269"/>
                  </a:lnTo>
                  <a:lnTo>
                    <a:pt x="539" y="265"/>
                  </a:lnTo>
                  <a:lnTo>
                    <a:pt x="525" y="263"/>
                  </a:lnTo>
                  <a:lnTo>
                    <a:pt x="506" y="260"/>
                  </a:lnTo>
                  <a:lnTo>
                    <a:pt x="488" y="256"/>
                  </a:lnTo>
                  <a:lnTo>
                    <a:pt x="467" y="253"/>
                  </a:lnTo>
                  <a:lnTo>
                    <a:pt x="448" y="249"/>
                  </a:lnTo>
                  <a:lnTo>
                    <a:pt x="430" y="245"/>
                  </a:lnTo>
                  <a:lnTo>
                    <a:pt x="415" y="241"/>
                  </a:lnTo>
                  <a:lnTo>
                    <a:pt x="406" y="237"/>
                  </a:lnTo>
                  <a:lnTo>
                    <a:pt x="402" y="231"/>
                  </a:lnTo>
                  <a:lnTo>
                    <a:pt x="402" y="224"/>
                  </a:lnTo>
                  <a:lnTo>
                    <a:pt x="404" y="215"/>
                  </a:lnTo>
                  <a:lnTo>
                    <a:pt x="407" y="206"/>
                  </a:lnTo>
                  <a:lnTo>
                    <a:pt x="412" y="196"/>
                  </a:lnTo>
                  <a:lnTo>
                    <a:pt x="417" y="186"/>
                  </a:lnTo>
                  <a:lnTo>
                    <a:pt x="419" y="178"/>
                  </a:lnTo>
                  <a:lnTo>
                    <a:pt x="418" y="170"/>
                  </a:lnTo>
                  <a:lnTo>
                    <a:pt x="412" y="157"/>
                  </a:lnTo>
                  <a:lnTo>
                    <a:pt x="405" y="149"/>
                  </a:lnTo>
                  <a:lnTo>
                    <a:pt x="397" y="143"/>
                  </a:lnTo>
                  <a:lnTo>
                    <a:pt x="388" y="143"/>
                  </a:lnTo>
                  <a:lnTo>
                    <a:pt x="376" y="147"/>
                  </a:lnTo>
                  <a:lnTo>
                    <a:pt x="366" y="154"/>
                  </a:lnTo>
                  <a:lnTo>
                    <a:pt x="358" y="161"/>
                  </a:lnTo>
                  <a:lnTo>
                    <a:pt x="354" y="163"/>
                  </a:lnTo>
                  <a:lnTo>
                    <a:pt x="326" y="151"/>
                  </a:lnTo>
                  <a:lnTo>
                    <a:pt x="322" y="141"/>
                  </a:lnTo>
                  <a:lnTo>
                    <a:pt x="313" y="119"/>
                  </a:lnTo>
                  <a:lnTo>
                    <a:pt x="304" y="98"/>
                  </a:lnTo>
                  <a:lnTo>
                    <a:pt x="297" y="88"/>
                  </a:lnTo>
                  <a:lnTo>
                    <a:pt x="292" y="85"/>
                  </a:lnTo>
                  <a:lnTo>
                    <a:pt x="283" y="74"/>
                  </a:lnTo>
                  <a:lnTo>
                    <a:pt x="271" y="60"/>
                  </a:lnTo>
                  <a:lnTo>
                    <a:pt x="259" y="44"/>
                  </a:lnTo>
                  <a:lnTo>
                    <a:pt x="246" y="28"/>
                  </a:lnTo>
                  <a:lnTo>
                    <a:pt x="236" y="14"/>
                  </a:lnTo>
                  <a:lnTo>
                    <a:pt x="228" y="4"/>
                  </a:lnTo>
                  <a:lnTo>
                    <a:pt x="225" y="0"/>
                  </a:lnTo>
                  <a:lnTo>
                    <a:pt x="119" y="28"/>
                  </a:lnTo>
                  <a:lnTo>
                    <a:pt x="47" y="101"/>
                  </a:lnTo>
                  <a:close/>
                </a:path>
              </a:pathLst>
            </a:custGeom>
            <a:solidFill>
              <a:srgbClr val="EAD3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9"/>
            <p:cNvSpPr>
              <a:spLocks/>
            </p:cNvSpPr>
            <p:nvPr/>
          </p:nvSpPr>
          <p:spPr bwMode="auto">
            <a:xfrm>
              <a:off x="3688" y="632"/>
              <a:ext cx="338" cy="256"/>
            </a:xfrm>
            <a:custGeom>
              <a:avLst/>
              <a:gdLst>
                <a:gd name="T0" fmla="*/ 14 w 675"/>
                <a:gd name="T1" fmla="*/ 430 h 513"/>
                <a:gd name="T2" fmla="*/ 10 w 675"/>
                <a:gd name="T3" fmla="*/ 493 h 513"/>
                <a:gd name="T4" fmla="*/ 32 w 675"/>
                <a:gd name="T5" fmla="*/ 504 h 513"/>
                <a:gd name="T6" fmla="*/ 37 w 675"/>
                <a:gd name="T7" fmla="*/ 503 h 513"/>
                <a:gd name="T8" fmla="*/ 46 w 675"/>
                <a:gd name="T9" fmla="*/ 499 h 513"/>
                <a:gd name="T10" fmla="*/ 75 w 675"/>
                <a:gd name="T11" fmla="*/ 509 h 513"/>
                <a:gd name="T12" fmla="*/ 119 w 675"/>
                <a:gd name="T13" fmla="*/ 509 h 513"/>
                <a:gd name="T14" fmla="*/ 157 w 675"/>
                <a:gd name="T15" fmla="*/ 474 h 513"/>
                <a:gd name="T16" fmla="*/ 167 w 675"/>
                <a:gd name="T17" fmla="*/ 431 h 513"/>
                <a:gd name="T18" fmla="*/ 167 w 675"/>
                <a:gd name="T19" fmla="*/ 412 h 513"/>
                <a:gd name="T20" fmla="*/ 190 w 675"/>
                <a:gd name="T21" fmla="*/ 407 h 513"/>
                <a:gd name="T22" fmla="*/ 242 w 675"/>
                <a:gd name="T23" fmla="*/ 392 h 513"/>
                <a:gd name="T24" fmla="*/ 298 w 675"/>
                <a:gd name="T25" fmla="*/ 362 h 513"/>
                <a:gd name="T26" fmla="*/ 352 w 675"/>
                <a:gd name="T27" fmla="*/ 323 h 513"/>
                <a:gd name="T28" fmla="*/ 387 w 675"/>
                <a:gd name="T29" fmla="*/ 297 h 513"/>
                <a:gd name="T30" fmla="*/ 395 w 675"/>
                <a:gd name="T31" fmla="*/ 295 h 513"/>
                <a:gd name="T32" fmla="*/ 415 w 675"/>
                <a:gd name="T33" fmla="*/ 292 h 513"/>
                <a:gd name="T34" fmla="*/ 428 w 675"/>
                <a:gd name="T35" fmla="*/ 284 h 513"/>
                <a:gd name="T36" fmla="*/ 442 w 675"/>
                <a:gd name="T37" fmla="*/ 240 h 513"/>
                <a:gd name="T38" fmla="*/ 464 w 675"/>
                <a:gd name="T39" fmla="*/ 225 h 513"/>
                <a:gd name="T40" fmla="*/ 499 w 675"/>
                <a:gd name="T41" fmla="*/ 210 h 513"/>
                <a:gd name="T42" fmla="*/ 543 w 675"/>
                <a:gd name="T43" fmla="*/ 189 h 513"/>
                <a:gd name="T44" fmla="*/ 590 w 675"/>
                <a:gd name="T45" fmla="*/ 167 h 513"/>
                <a:gd name="T46" fmla="*/ 626 w 675"/>
                <a:gd name="T47" fmla="*/ 148 h 513"/>
                <a:gd name="T48" fmla="*/ 649 w 675"/>
                <a:gd name="T49" fmla="*/ 128 h 513"/>
                <a:gd name="T50" fmla="*/ 669 w 675"/>
                <a:gd name="T51" fmla="*/ 96 h 513"/>
                <a:gd name="T52" fmla="*/ 675 w 675"/>
                <a:gd name="T53" fmla="*/ 65 h 513"/>
                <a:gd name="T54" fmla="*/ 662 w 675"/>
                <a:gd name="T55" fmla="*/ 42 h 513"/>
                <a:gd name="T56" fmla="*/ 639 w 675"/>
                <a:gd name="T57" fmla="*/ 13 h 513"/>
                <a:gd name="T58" fmla="*/ 610 w 675"/>
                <a:gd name="T59" fmla="*/ 0 h 513"/>
                <a:gd name="T60" fmla="*/ 575 w 675"/>
                <a:gd name="T61" fmla="*/ 4 h 513"/>
                <a:gd name="T62" fmla="*/ 537 w 675"/>
                <a:gd name="T63" fmla="*/ 9 h 513"/>
                <a:gd name="T64" fmla="*/ 507 w 675"/>
                <a:gd name="T65" fmla="*/ 16 h 513"/>
                <a:gd name="T66" fmla="*/ 456 w 675"/>
                <a:gd name="T67" fmla="*/ 35 h 513"/>
                <a:gd name="T68" fmla="*/ 404 w 675"/>
                <a:gd name="T69" fmla="*/ 67 h 513"/>
                <a:gd name="T70" fmla="*/ 371 w 675"/>
                <a:gd name="T71" fmla="*/ 113 h 513"/>
                <a:gd name="T72" fmla="*/ 334 w 675"/>
                <a:gd name="T73" fmla="*/ 170 h 513"/>
                <a:gd name="T74" fmla="*/ 280 w 675"/>
                <a:gd name="T75" fmla="*/ 228 h 513"/>
                <a:gd name="T76" fmla="*/ 242 w 675"/>
                <a:gd name="T77" fmla="*/ 257 h 513"/>
                <a:gd name="T78" fmla="*/ 198 w 675"/>
                <a:gd name="T79" fmla="*/ 284 h 513"/>
                <a:gd name="T80" fmla="*/ 153 w 675"/>
                <a:gd name="T81" fmla="*/ 308 h 513"/>
                <a:gd name="T82" fmla="*/ 114 w 675"/>
                <a:gd name="T83" fmla="*/ 327 h 513"/>
                <a:gd name="T84" fmla="*/ 85 w 675"/>
                <a:gd name="T85" fmla="*/ 340 h 513"/>
                <a:gd name="T86" fmla="*/ 58 w 675"/>
                <a:gd name="T87" fmla="*/ 355 h 513"/>
                <a:gd name="T88" fmla="*/ 23 w 675"/>
                <a:gd name="T89" fmla="*/ 386 h 513"/>
                <a:gd name="T90" fmla="*/ 0 w 675"/>
                <a:gd name="T91" fmla="*/ 413 h 5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75" h="513">
                  <a:moveTo>
                    <a:pt x="0" y="413"/>
                  </a:moveTo>
                  <a:lnTo>
                    <a:pt x="16" y="421"/>
                  </a:lnTo>
                  <a:lnTo>
                    <a:pt x="14" y="430"/>
                  </a:lnTo>
                  <a:lnTo>
                    <a:pt x="9" y="451"/>
                  </a:lnTo>
                  <a:lnTo>
                    <a:pt x="7" y="475"/>
                  </a:lnTo>
                  <a:lnTo>
                    <a:pt x="10" y="493"/>
                  </a:lnTo>
                  <a:lnTo>
                    <a:pt x="19" y="501"/>
                  </a:lnTo>
                  <a:lnTo>
                    <a:pt x="26" y="504"/>
                  </a:lnTo>
                  <a:lnTo>
                    <a:pt x="32" y="504"/>
                  </a:lnTo>
                  <a:lnTo>
                    <a:pt x="34" y="504"/>
                  </a:lnTo>
                  <a:lnTo>
                    <a:pt x="36" y="504"/>
                  </a:lnTo>
                  <a:lnTo>
                    <a:pt x="37" y="503"/>
                  </a:lnTo>
                  <a:lnTo>
                    <a:pt x="40" y="501"/>
                  </a:lnTo>
                  <a:lnTo>
                    <a:pt x="43" y="499"/>
                  </a:lnTo>
                  <a:lnTo>
                    <a:pt x="46" y="499"/>
                  </a:lnTo>
                  <a:lnTo>
                    <a:pt x="53" y="501"/>
                  </a:lnTo>
                  <a:lnTo>
                    <a:pt x="62" y="505"/>
                  </a:lnTo>
                  <a:lnTo>
                    <a:pt x="75" y="509"/>
                  </a:lnTo>
                  <a:lnTo>
                    <a:pt x="87" y="512"/>
                  </a:lnTo>
                  <a:lnTo>
                    <a:pt x="102" y="513"/>
                  </a:lnTo>
                  <a:lnTo>
                    <a:pt x="119" y="509"/>
                  </a:lnTo>
                  <a:lnTo>
                    <a:pt x="134" y="500"/>
                  </a:lnTo>
                  <a:lnTo>
                    <a:pt x="147" y="488"/>
                  </a:lnTo>
                  <a:lnTo>
                    <a:pt x="157" y="474"/>
                  </a:lnTo>
                  <a:lnTo>
                    <a:pt x="162" y="459"/>
                  </a:lnTo>
                  <a:lnTo>
                    <a:pt x="166" y="444"/>
                  </a:lnTo>
                  <a:lnTo>
                    <a:pt x="167" y="431"/>
                  </a:lnTo>
                  <a:lnTo>
                    <a:pt x="168" y="421"/>
                  </a:lnTo>
                  <a:lnTo>
                    <a:pt x="167" y="414"/>
                  </a:lnTo>
                  <a:lnTo>
                    <a:pt x="167" y="412"/>
                  </a:lnTo>
                  <a:lnTo>
                    <a:pt x="169" y="412"/>
                  </a:lnTo>
                  <a:lnTo>
                    <a:pt x="177" y="409"/>
                  </a:lnTo>
                  <a:lnTo>
                    <a:pt x="190" y="407"/>
                  </a:lnTo>
                  <a:lnTo>
                    <a:pt x="205" y="403"/>
                  </a:lnTo>
                  <a:lnTo>
                    <a:pt x="223" y="399"/>
                  </a:lnTo>
                  <a:lnTo>
                    <a:pt x="242" y="392"/>
                  </a:lnTo>
                  <a:lnTo>
                    <a:pt x="261" y="384"/>
                  </a:lnTo>
                  <a:lnTo>
                    <a:pt x="280" y="374"/>
                  </a:lnTo>
                  <a:lnTo>
                    <a:pt x="298" y="362"/>
                  </a:lnTo>
                  <a:lnTo>
                    <a:pt x="318" y="348"/>
                  </a:lnTo>
                  <a:lnTo>
                    <a:pt x="336" y="336"/>
                  </a:lnTo>
                  <a:lnTo>
                    <a:pt x="352" y="323"/>
                  </a:lnTo>
                  <a:lnTo>
                    <a:pt x="367" y="312"/>
                  </a:lnTo>
                  <a:lnTo>
                    <a:pt x="379" y="303"/>
                  </a:lnTo>
                  <a:lnTo>
                    <a:pt x="387" y="297"/>
                  </a:lnTo>
                  <a:lnTo>
                    <a:pt x="389" y="295"/>
                  </a:lnTo>
                  <a:lnTo>
                    <a:pt x="390" y="295"/>
                  </a:lnTo>
                  <a:lnTo>
                    <a:pt x="395" y="295"/>
                  </a:lnTo>
                  <a:lnTo>
                    <a:pt x="401" y="294"/>
                  </a:lnTo>
                  <a:lnTo>
                    <a:pt x="408" y="293"/>
                  </a:lnTo>
                  <a:lnTo>
                    <a:pt x="415" y="292"/>
                  </a:lnTo>
                  <a:lnTo>
                    <a:pt x="420" y="289"/>
                  </a:lnTo>
                  <a:lnTo>
                    <a:pt x="426" y="287"/>
                  </a:lnTo>
                  <a:lnTo>
                    <a:pt x="428" y="284"/>
                  </a:lnTo>
                  <a:lnTo>
                    <a:pt x="432" y="272"/>
                  </a:lnTo>
                  <a:lnTo>
                    <a:pt x="436" y="256"/>
                  </a:lnTo>
                  <a:lnTo>
                    <a:pt x="442" y="240"/>
                  </a:lnTo>
                  <a:lnTo>
                    <a:pt x="453" y="230"/>
                  </a:lnTo>
                  <a:lnTo>
                    <a:pt x="457" y="227"/>
                  </a:lnTo>
                  <a:lnTo>
                    <a:pt x="464" y="225"/>
                  </a:lnTo>
                  <a:lnTo>
                    <a:pt x="474" y="220"/>
                  </a:lnTo>
                  <a:lnTo>
                    <a:pt x="486" y="216"/>
                  </a:lnTo>
                  <a:lnTo>
                    <a:pt x="499" y="210"/>
                  </a:lnTo>
                  <a:lnTo>
                    <a:pt x="514" y="203"/>
                  </a:lnTo>
                  <a:lnTo>
                    <a:pt x="529" y="196"/>
                  </a:lnTo>
                  <a:lnTo>
                    <a:pt x="543" y="189"/>
                  </a:lnTo>
                  <a:lnTo>
                    <a:pt x="560" y="182"/>
                  </a:lnTo>
                  <a:lnTo>
                    <a:pt x="575" y="175"/>
                  </a:lnTo>
                  <a:lnTo>
                    <a:pt x="590" y="167"/>
                  </a:lnTo>
                  <a:lnTo>
                    <a:pt x="603" y="160"/>
                  </a:lnTo>
                  <a:lnTo>
                    <a:pt x="615" y="153"/>
                  </a:lnTo>
                  <a:lnTo>
                    <a:pt x="626" y="148"/>
                  </a:lnTo>
                  <a:lnTo>
                    <a:pt x="634" y="142"/>
                  </a:lnTo>
                  <a:lnTo>
                    <a:pt x="640" y="137"/>
                  </a:lnTo>
                  <a:lnTo>
                    <a:pt x="649" y="128"/>
                  </a:lnTo>
                  <a:lnTo>
                    <a:pt x="658" y="118"/>
                  </a:lnTo>
                  <a:lnTo>
                    <a:pt x="663" y="106"/>
                  </a:lnTo>
                  <a:lnTo>
                    <a:pt x="669" y="96"/>
                  </a:lnTo>
                  <a:lnTo>
                    <a:pt x="674" y="84"/>
                  </a:lnTo>
                  <a:lnTo>
                    <a:pt x="675" y="74"/>
                  </a:lnTo>
                  <a:lnTo>
                    <a:pt x="675" y="65"/>
                  </a:lnTo>
                  <a:lnTo>
                    <a:pt x="672" y="58"/>
                  </a:lnTo>
                  <a:lnTo>
                    <a:pt x="668" y="51"/>
                  </a:lnTo>
                  <a:lnTo>
                    <a:pt x="662" y="42"/>
                  </a:lnTo>
                  <a:lnTo>
                    <a:pt x="655" y="31"/>
                  </a:lnTo>
                  <a:lnTo>
                    <a:pt x="647" y="22"/>
                  </a:lnTo>
                  <a:lnTo>
                    <a:pt x="639" y="13"/>
                  </a:lnTo>
                  <a:lnTo>
                    <a:pt x="630" y="6"/>
                  </a:lnTo>
                  <a:lnTo>
                    <a:pt x="621" y="1"/>
                  </a:lnTo>
                  <a:lnTo>
                    <a:pt x="610" y="0"/>
                  </a:lnTo>
                  <a:lnTo>
                    <a:pt x="599" y="1"/>
                  </a:lnTo>
                  <a:lnTo>
                    <a:pt x="587" y="3"/>
                  </a:lnTo>
                  <a:lnTo>
                    <a:pt x="575" y="4"/>
                  </a:lnTo>
                  <a:lnTo>
                    <a:pt x="561" y="6"/>
                  </a:lnTo>
                  <a:lnTo>
                    <a:pt x="548" y="7"/>
                  </a:lnTo>
                  <a:lnTo>
                    <a:pt x="537" y="9"/>
                  </a:lnTo>
                  <a:lnTo>
                    <a:pt x="526" y="11"/>
                  </a:lnTo>
                  <a:lnTo>
                    <a:pt x="517" y="13"/>
                  </a:lnTo>
                  <a:lnTo>
                    <a:pt x="507" y="16"/>
                  </a:lnTo>
                  <a:lnTo>
                    <a:pt x="493" y="21"/>
                  </a:lnTo>
                  <a:lnTo>
                    <a:pt x="476" y="27"/>
                  </a:lnTo>
                  <a:lnTo>
                    <a:pt x="456" y="35"/>
                  </a:lnTo>
                  <a:lnTo>
                    <a:pt x="438" y="44"/>
                  </a:lnTo>
                  <a:lnTo>
                    <a:pt x="419" y="54"/>
                  </a:lnTo>
                  <a:lnTo>
                    <a:pt x="404" y="67"/>
                  </a:lnTo>
                  <a:lnTo>
                    <a:pt x="391" y="81"/>
                  </a:lnTo>
                  <a:lnTo>
                    <a:pt x="381" y="96"/>
                  </a:lnTo>
                  <a:lnTo>
                    <a:pt x="371" y="113"/>
                  </a:lnTo>
                  <a:lnTo>
                    <a:pt x="359" y="132"/>
                  </a:lnTo>
                  <a:lnTo>
                    <a:pt x="348" y="150"/>
                  </a:lnTo>
                  <a:lnTo>
                    <a:pt x="334" y="170"/>
                  </a:lnTo>
                  <a:lnTo>
                    <a:pt x="318" y="189"/>
                  </a:lnTo>
                  <a:lnTo>
                    <a:pt x="300" y="209"/>
                  </a:lnTo>
                  <a:lnTo>
                    <a:pt x="280" y="228"/>
                  </a:lnTo>
                  <a:lnTo>
                    <a:pt x="268" y="238"/>
                  </a:lnTo>
                  <a:lnTo>
                    <a:pt x="256" y="248"/>
                  </a:lnTo>
                  <a:lnTo>
                    <a:pt x="242" y="257"/>
                  </a:lnTo>
                  <a:lnTo>
                    <a:pt x="228" y="266"/>
                  </a:lnTo>
                  <a:lnTo>
                    <a:pt x="213" y="276"/>
                  </a:lnTo>
                  <a:lnTo>
                    <a:pt x="198" y="284"/>
                  </a:lnTo>
                  <a:lnTo>
                    <a:pt x="182" y="293"/>
                  </a:lnTo>
                  <a:lnTo>
                    <a:pt x="168" y="301"/>
                  </a:lnTo>
                  <a:lnTo>
                    <a:pt x="153" y="308"/>
                  </a:lnTo>
                  <a:lnTo>
                    <a:pt x="139" y="315"/>
                  </a:lnTo>
                  <a:lnTo>
                    <a:pt x="125" y="322"/>
                  </a:lnTo>
                  <a:lnTo>
                    <a:pt x="114" y="327"/>
                  </a:lnTo>
                  <a:lnTo>
                    <a:pt x="102" y="332"/>
                  </a:lnTo>
                  <a:lnTo>
                    <a:pt x="93" y="337"/>
                  </a:lnTo>
                  <a:lnTo>
                    <a:pt x="85" y="340"/>
                  </a:lnTo>
                  <a:lnTo>
                    <a:pt x="79" y="342"/>
                  </a:lnTo>
                  <a:lnTo>
                    <a:pt x="69" y="347"/>
                  </a:lnTo>
                  <a:lnTo>
                    <a:pt x="58" y="355"/>
                  </a:lnTo>
                  <a:lnTo>
                    <a:pt x="46" y="364"/>
                  </a:lnTo>
                  <a:lnTo>
                    <a:pt x="33" y="375"/>
                  </a:lnTo>
                  <a:lnTo>
                    <a:pt x="23" y="386"/>
                  </a:lnTo>
                  <a:lnTo>
                    <a:pt x="13" y="397"/>
                  </a:lnTo>
                  <a:lnTo>
                    <a:pt x="5" y="406"/>
                  </a:lnTo>
                  <a:lnTo>
                    <a:pt x="0" y="413"/>
                  </a:lnTo>
                  <a:close/>
                </a:path>
              </a:pathLst>
            </a:custGeom>
            <a:solidFill>
              <a:srgbClr val="EAD3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30"/>
            <p:cNvSpPr>
              <a:spLocks/>
            </p:cNvSpPr>
            <p:nvPr/>
          </p:nvSpPr>
          <p:spPr bwMode="auto">
            <a:xfrm>
              <a:off x="3911" y="751"/>
              <a:ext cx="177" cy="187"/>
            </a:xfrm>
            <a:custGeom>
              <a:avLst/>
              <a:gdLst>
                <a:gd name="T0" fmla="*/ 0 w 352"/>
                <a:gd name="T1" fmla="*/ 307 h 374"/>
                <a:gd name="T2" fmla="*/ 4 w 352"/>
                <a:gd name="T3" fmla="*/ 312 h 374"/>
                <a:gd name="T4" fmla="*/ 18 w 352"/>
                <a:gd name="T5" fmla="*/ 322 h 374"/>
                <a:gd name="T6" fmla="*/ 38 w 352"/>
                <a:gd name="T7" fmla="*/ 337 h 374"/>
                <a:gd name="T8" fmla="*/ 61 w 352"/>
                <a:gd name="T9" fmla="*/ 352 h 374"/>
                <a:gd name="T10" fmla="*/ 85 w 352"/>
                <a:gd name="T11" fmla="*/ 365 h 374"/>
                <a:gd name="T12" fmla="*/ 107 w 352"/>
                <a:gd name="T13" fmla="*/ 374 h 374"/>
                <a:gd name="T14" fmla="*/ 125 w 352"/>
                <a:gd name="T15" fmla="*/ 374 h 374"/>
                <a:gd name="T16" fmla="*/ 138 w 352"/>
                <a:gd name="T17" fmla="*/ 365 h 374"/>
                <a:gd name="T18" fmla="*/ 147 w 352"/>
                <a:gd name="T19" fmla="*/ 347 h 374"/>
                <a:gd name="T20" fmla="*/ 157 w 352"/>
                <a:gd name="T21" fmla="*/ 323 h 374"/>
                <a:gd name="T22" fmla="*/ 168 w 352"/>
                <a:gd name="T23" fmla="*/ 298 h 374"/>
                <a:gd name="T24" fmla="*/ 179 w 352"/>
                <a:gd name="T25" fmla="*/ 273 h 374"/>
                <a:gd name="T26" fmla="*/ 190 w 352"/>
                <a:gd name="T27" fmla="*/ 249 h 374"/>
                <a:gd name="T28" fmla="*/ 199 w 352"/>
                <a:gd name="T29" fmla="*/ 228 h 374"/>
                <a:gd name="T30" fmla="*/ 207 w 352"/>
                <a:gd name="T31" fmla="*/ 213 h 374"/>
                <a:gd name="T32" fmla="*/ 213 w 352"/>
                <a:gd name="T33" fmla="*/ 204 h 374"/>
                <a:gd name="T34" fmla="*/ 222 w 352"/>
                <a:gd name="T35" fmla="*/ 199 h 374"/>
                <a:gd name="T36" fmla="*/ 239 w 352"/>
                <a:gd name="T37" fmla="*/ 194 h 374"/>
                <a:gd name="T38" fmla="*/ 261 w 352"/>
                <a:gd name="T39" fmla="*/ 190 h 374"/>
                <a:gd name="T40" fmla="*/ 285 w 352"/>
                <a:gd name="T41" fmla="*/ 185 h 374"/>
                <a:gd name="T42" fmla="*/ 308 w 352"/>
                <a:gd name="T43" fmla="*/ 179 h 374"/>
                <a:gd name="T44" fmla="*/ 329 w 352"/>
                <a:gd name="T45" fmla="*/ 173 h 374"/>
                <a:gd name="T46" fmla="*/ 344 w 352"/>
                <a:gd name="T47" fmla="*/ 164 h 374"/>
                <a:gd name="T48" fmla="*/ 351 w 352"/>
                <a:gd name="T49" fmla="*/ 155 h 374"/>
                <a:gd name="T50" fmla="*/ 352 w 352"/>
                <a:gd name="T51" fmla="*/ 143 h 374"/>
                <a:gd name="T52" fmla="*/ 350 w 352"/>
                <a:gd name="T53" fmla="*/ 128 h 374"/>
                <a:gd name="T54" fmla="*/ 345 w 352"/>
                <a:gd name="T55" fmla="*/ 109 h 374"/>
                <a:gd name="T56" fmla="*/ 339 w 352"/>
                <a:gd name="T57" fmla="*/ 90 h 374"/>
                <a:gd name="T58" fmla="*/ 331 w 352"/>
                <a:gd name="T59" fmla="*/ 70 h 374"/>
                <a:gd name="T60" fmla="*/ 322 w 352"/>
                <a:gd name="T61" fmla="*/ 52 h 374"/>
                <a:gd name="T62" fmla="*/ 313 w 352"/>
                <a:gd name="T63" fmla="*/ 34 h 374"/>
                <a:gd name="T64" fmla="*/ 302 w 352"/>
                <a:gd name="T65" fmla="*/ 20 h 374"/>
                <a:gd name="T66" fmla="*/ 292 w 352"/>
                <a:gd name="T67" fmla="*/ 10 h 374"/>
                <a:gd name="T68" fmla="*/ 279 w 352"/>
                <a:gd name="T69" fmla="*/ 3 h 374"/>
                <a:gd name="T70" fmla="*/ 268 w 352"/>
                <a:gd name="T71" fmla="*/ 1 h 374"/>
                <a:gd name="T72" fmla="*/ 254 w 352"/>
                <a:gd name="T73" fmla="*/ 0 h 374"/>
                <a:gd name="T74" fmla="*/ 240 w 352"/>
                <a:gd name="T75" fmla="*/ 2 h 374"/>
                <a:gd name="T76" fmla="*/ 226 w 352"/>
                <a:gd name="T77" fmla="*/ 5 h 374"/>
                <a:gd name="T78" fmla="*/ 212 w 352"/>
                <a:gd name="T79" fmla="*/ 10 h 374"/>
                <a:gd name="T80" fmla="*/ 197 w 352"/>
                <a:gd name="T81" fmla="*/ 17 h 374"/>
                <a:gd name="T82" fmla="*/ 180 w 352"/>
                <a:gd name="T83" fmla="*/ 26 h 374"/>
                <a:gd name="T84" fmla="*/ 163 w 352"/>
                <a:gd name="T85" fmla="*/ 40 h 374"/>
                <a:gd name="T86" fmla="*/ 145 w 352"/>
                <a:gd name="T87" fmla="*/ 57 h 374"/>
                <a:gd name="T88" fmla="*/ 127 w 352"/>
                <a:gd name="T89" fmla="*/ 78 h 374"/>
                <a:gd name="T90" fmla="*/ 109 w 352"/>
                <a:gd name="T91" fmla="*/ 100 h 374"/>
                <a:gd name="T92" fmla="*/ 92 w 352"/>
                <a:gd name="T93" fmla="*/ 124 h 374"/>
                <a:gd name="T94" fmla="*/ 74 w 352"/>
                <a:gd name="T95" fmla="*/ 148 h 374"/>
                <a:gd name="T96" fmla="*/ 59 w 352"/>
                <a:gd name="T97" fmla="*/ 174 h 374"/>
                <a:gd name="T98" fmla="*/ 46 w 352"/>
                <a:gd name="T99" fmla="*/ 198 h 374"/>
                <a:gd name="T100" fmla="*/ 35 w 352"/>
                <a:gd name="T101" fmla="*/ 220 h 374"/>
                <a:gd name="T102" fmla="*/ 25 w 352"/>
                <a:gd name="T103" fmla="*/ 241 h 374"/>
                <a:gd name="T104" fmla="*/ 18 w 352"/>
                <a:gd name="T105" fmla="*/ 259 h 374"/>
                <a:gd name="T106" fmla="*/ 11 w 352"/>
                <a:gd name="T107" fmla="*/ 276 h 374"/>
                <a:gd name="T108" fmla="*/ 7 w 352"/>
                <a:gd name="T109" fmla="*/ 289 h 374"/>
                <a:gd name="T110" fmla="*/ 2 w 352"/>
                <a:gd name="T111" fmla="*/ 300 h 374"/>
                <a:gd name="T112" fmla="*/ 0 w 352"/>
                <a:gd name="T113" fmla="*/ 307 h 3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2" h="374">
                  <a:moveTo>
                    <a:pt x="0" y="307"/>
                  </a:moveTo>
                  <a:lnTo>
                    <a:pt x="4" y="312"/>
                  </a:lnTo>
                  <a:lnTo>
                    <a:pt x="18" y="322"/>
                  </a:lnTo>
                  <a:lnTo>
                    <a:pt x="38" y="337"/>
                  </a:lnTo>
                  <a:lnTo>
                    <a:pt x="61" y="352"/>
                  </a:lnTo>
                  <a:lnTo>
                    <a:pt x="85" y="365"/>
                  </a:lnTo>
                  <a:lnTo>
                    <a:pt x="107" y="374"/>
                  </a:lnTo>
                  <a:lnTo>
                    <a:pt x="125" y="374"/>
                  </a:lnTo>
                  <a:lnTo>
                    <a:pt x="138" y="365"/>
                  </a:lnTo>
                  <a:lnTo>
                    <a:pt x="147" y="347"/>
                  </a:lnTo>
                  <a:lnTo>
                    <a:pt x="157" y="323"/>
                  </a:lnTo>
                  <a:lnTo>
                    <a:pt x="168" y="298"/>
                  </a:lnTo>
                  <a:lnTo>
                    <a:pt x="179" y="273"/>
                  </a:lnTo>
                  <a:lnTo>
                    <a:pt x="190" y="249"/>
                  </a:lnTo>
                  <a:lnTo>
                    <a:pt x="199" y="228"/>
                  </a:lnTo>
                  <a:lnTo>
                    <a:pt x="207" y="213"/>
                  </a:lnTo>
                  <a:lnTo>
                    <a:pt x="213" y="204"/>
                  </a:lnTo>
                  <a:lnTo>
                    <a:pt x="222" y="199"/>
                  </a:lnTo>
                  <a:lnTo>
                    <a:pt x="239" y="194"/>
                  </a:lnTo>
                  <a:lnTo>
                    <a:pt x="261" y="190"/>
                  </a:lnTo>
                  <a:lnTo>
                    <a:pt x="285" y="185"/>
                  </a:lnTo>
                  <a:lnTo>
                    <a:pt x="308" y="179"/>
                  </a:lnTo>
                  <a:lnTo>
                    <a:pt x="329" y="173"/>
                  </a:lnTo>
                  <a:lnTo>
                    <a:pt x="344" y="164"/>
                  </a:lnTo>
                  <a:lnTo>
                    <a:pt x="351" y="155"/>
                  </a:lnTo>
                  <a:lnTo>
                    <a:pt x="352" y="143"/>
                  </a:lnTo>
                  <a:lnTo>
                    <a:pt x="350" y="128"/>
                  </a:lnTo>
                  <a:lnTo>
                    <a:pt x="345" y="109"/>
                  </a:lnTo>
                  <a:lnTo>
                    <a:pt x="339" y="90"/>
                  </a:lnTo>
                  <a:lnTo>
                    <a:pt x="331" y="70"/>
                  </a:lnTo>
                  <a:lnTo>
                    <a:pt x="322" y="52"/>
                  </a:lnTo>
                  <a:lnTo>
                    <a:pt x="313" y="34"/>
                  </a:lnTo>
                  <a:lnTo>
                    <a:pt x="302" y="20"/>
                  </a:lnTo>
                  <a:lnTo>
                    <a:pt x="292" y="10"/>
                  </a:lnTo>
                  <a:lnTo>
                    <a:pt x="279" y="3"/>
                  </a:lnTo>
                  <a:lnTo>
                    <a:pt x="268" y="1"/>
                  </a:lnTo>
                  <a:lnTo>
                    <a:pt x="254" y="0"/>
                  </a:lnTo>
                  <a:lnTo>
                    <a:pt x="240" y="2"/>
                  </a:lnTo>
                  <a:lnTo>
                    <a:pt x="226" y="5"/>
                  </a:lnTo>
                  <a:lnTo>
                    <a:pt x="212" y="10"/>
                  </a:lnTo>
                  <a:lnTo>
                    <a:pt x="197" y="17"/>
                  </a:lnTo>
                  <a:lnTo>
                    <a:pt x="180" y="26"/>
                  </a:lnTo>
                  <a:lnTo>
                    <a:pt x="163" y="40"/>
                  </a:lnTo>
                  <a:lnTo>
                    <a:pt x="145" y="57"/>
                  </a:lnTo>
                  <a:lnTo>
                    <a:pt x="127" y="78"/>
                  </a:lnTo>
                  <a:lnTo>
                    <a:pt x="109" y="100"/>
                  </a:lnTo>
                  <a:lnTo>
                    <a:pt x="92" y="124"/>
                  </a:lnTo>
                  <a:lnTo>
                    <a:pt x="74" y="148"/>
                  </a:lnTo>
                  <a:lnTo>
                    <a:pt x="59" y="174"/>
                  </a:lnTo>
                  <a:lnTo>
                    <a:pt x="46" y="198"/>
                  </a:lnTo>
                  <a:lnTo>
                    <a:pt x="35" y="220"/>
                  </a:lnTo>
                  <a:lnTo>
                    <a:pt x="25" y="241"/>
                  </a:lnTo>
                  <a:lnTo>
                    <a:pt x="18" y="259"/>
                  </a:lnTo>
                  <a:lnTo>
                    <a:pt x="11" y="276"/>
                  </a:lnTo>
                  <a:lnTo>
                    <a:pt x="7" y="289"/>
                  </a:lnTo>
                  <a:lnTo>
                    <a:pt x="2" y="300"/>
                  </a:lnTo>
                  <a:lnTo>
                    <a:pt x="0" y="307"/>
                  </a:lnTo>
                  <a:close/>
                </a:path>
              </a:pathLst>
            </a:custGeom>
            <a:solidFill>
              <a:srgbClr val="EAD3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31"/>
            <p:cNvSpPr>
              <a:spLocks/>
            </p:cNvSpPr>
            <p:nvPr/>
          </p:nvSpPr>
          <p:spPr bwMode="auto">
            <a:xfrm>
              <a:off x="4227" y="785"/>
              <a:ext cx="133" cy="95"/>
            </a:xfrm>
            <a:custGeom>
              <a:avLst/>
              <a:gdLst>
                <a:gd name="T0" fmla="*/ 174 w 266"/>
                <a:gd name="T1" fmla="*/ 0 h 189"/>
                <a:gd name="T2" fmla="*/ 170 w 266"/>
                <a:gd name="T3" fmla="*/ 1 h 189"/>
                <a:gd name="T4" fmla="*/ 160 w 266"/>
                <a:gd name="T5" fmla="*/ 6 h 189"/>
                <a:gd name="T6" fmla="*/ 146 w 266"/>
                <a:gd name="T7" fmla="*/ 13 h 189"/>
                <a:gd name="T8" fmla="*/ 131 w 266"/>
                <a:gd name="T9" fmla="*/ 19 h 189"/>
                <a:gd name="T10" fmla="*/ 114 w 266"/>
                <a:gd name="T11" fmla="*/ 26 h 189"/>
                <a:gd name="T12" fmla="*/ 99 w 266"/>
                <a:gd name="T13" fmla="*/ 33 h 189"/>
                <a:gd name="T14" fmla="*/ 87 w 266"/>
                <a:gd name="T15" fmla="*/ 39 h 189"/>
                <a:gd name="T16" fmla="*/ 80 w 266"/>
                <a:gd name="T17" fmla="*/ 41 h 189"/>
                <a:gd name="T18" fmla="*/ 75 w 266"/>
                <a:gd name="T19" fmla="*/ 45 h 189"/>
                <a:gd name="T20" fmla="*/ 64 w 266"/>
                <a:gd name="T21" fmla="*/ 51 h 189"/>
                <a:gd name="T22" fmla="*/ 50 w 266"/>
                <a:gd name="T23" fmla="*/ 57 h 189"/>
                <a:gd name="T24" fmla="*/ 37 w 266"/>
                <a:gd name="T25" fmla="*/ 67 h 189"/>
                <a:gd name="T26" fmla="*/ 23 w 266"/>
                <a:gd name="T27" fmla="*/ 75 h 189"/>
                <a:gd name="T28" fmla="*/ 11 w 266"/>
                <a:gd name="T29" fmla="*/ 82 h 189"/>
                <a:gd name="T30" fmla="*/ 3 w 266"/>
                <a:gd name="T31" fmla="*/ 86 h 189"/>
                <a:gd name="T32" fmla="*/ 0 w 266"/>
                <a:gd name="T33" fmla="*/ 89 h 189"/>
                <a:gd name="T34" fmla="*/ 0 w 266"/>
                <a:gd name="T35" fmla="*/ 92 h 189"/>
                <a:gd name="T36" fmla="*/ 1 w 266"/>
                <a:gd name="T37" fmla="*/ 101 h 189"/>
                <a:gd name="T38" fmla="*/ 3 w 266"/>
                <a:gd name="T39" fmla="*/ 114 h 189"/>
                <a:gd name="T40" fmla="*/ 9 w 266"/>
                <a:gd name="T41" fmla="*/ 129 h 189"/>
                <a:gd name="T42" fmla="*/ 17 w 266"/>
                <a:gd name="T43" fmla="*/ 144 h 189"/>
                <a:gd name="T44" fmla="*/ 31 w 266"/>
                <a:gd name="T45" fmla="*/ 159 h 189"/>
                <a:gd name="T46" fmla="*/ 48 w 266"/>
                <a:gd name="T47" fmla="*/ 172 h 189"/>
                <a:gd name="T48" fmla="*/ 72 w 266"/>
                <a:gd name="T49" fmla="*/ 180 h 189"/>
                <a:gd name="T50" fmla="*/ 99 w 266"/>
                <a:gd name="T51" fmla="*/ 184 h 189"/>
                <a:gd name="T52" fmla="*/ 124 w 266"/>
                <a:gd name="T53" fmla="*/ 188 h 189"/>
                <a:gd name="T54" fmla="*/ 148 w 266"/>
                <a:gd name="T55" fmla="*/ 189 h 189"/>
                <a:gd name="T56" fmla="*/ 170 w 266"/>
                <a:gd name="T57" fmla="*/ 188 h 189"/>
                <a:gd name="T58" fmla="*/ 192 w 266"/>
                <a:gd name="T59" fmla="*/ 184 h 189"/>
                <a:gd name="T60" fmla="*/ 213 w 266"/>
                <a:gd name="T61" fmla="*/ 177 h 189"/>
                <a:gd name="T62" fmla="*/ 233 w 266"/>
                <a:gd name="T63" fmla="*/ 166 h 189"/>
                <a:gd name="T64" fmla="*/ 254 w 266"/>
                <a:gd name="T65" fmla="*/ 152 h 189"/>
                <a:gd name="T66" fmla="*/ 266 w 266"/>
                <a:gd name="T67" fmla="*/ 132 h 189"/>
                <a:gd name="T68" fmla="*/ 265 w 266"/>
                <a:gd name="T69" fmla="*/ 109 h 189"/>
                <a:gd name="T70" fmla="*/ 253 w 266"/>
                <a:gd name="T71" fmla="*/ 84 h 189"/>
                <a:gd name="T72" fmla="*/ 235 w 266"/>
                <a:gd name="T73" fmla="*/ 59 h 189"/>
                <a:gd name="T74" fmla="*/ 214 w 266"/>
                <a:gd name="T75" fmla="*/ 36 h 189"/>
                <a:gd name="T76" fmla="*/ 194 w 266"/>
                <a:gd name="T77" fmla="*/ 17 h 189"/>
                <a:gd name="T78" fmla="*/ 179 w 266"/>
                <a:gd name="T79" fmla="*/ 4 h 189"/>
                <a:gd name="T80" fmla="*/ 174 w 266"/>
                <a:gd name="T81" fmla="*/ 0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66" h="189">
                  <a:moveTo>
                    <a:pt x="174" y="0"/>
                  </a:moveTo>
                  <a:lnTo>
                    <a:pt x="170" y="1"/>
                  </a:lnTo>
                  <a:lnTo>
                    <a:pt x="160" y="6"/>
                  </a:lnTo>
                  <a:lnTo>
                    <a:pt x="146" y="13"/>
                  </a:lnTo>
                  <a:lnTo>
                    <a:pt x="131" y="19"/>
                  </a:lnTo>
                  <a:lnTo>
                    <a:pt x="114" y="26"/>
                  </a:lnTo>
                  <a:lnTo>
                    <a:pt x="99" y="33"/>
                  </a:lnTo>
                  <a:lnTo>
                    <a:pt x="87" y="39"/>
                  </a:lnTo>
                  <a:lnTo>
                    <a:pt x="80" y="41"/>
                  </a:lnTo>
                  <a:lnTo>
                    <a:pt x="75" y="45"/>
                  </a:lnTo>
                  <a:lnTo>
                    <a:pt x="64" y="51"/>
                  </a:lnTo>
                  <a:lnTo>
                    <a:pt x="50" y="57"/>
                  </a:lnTo>
                  <a:lnTo>
                    <a:pt x="37" y="67"/>
                  </a:lnTo>
                  <a:lnTo>
                    <a:pt x="23" y="75"/>
                  </a:lnTo>
                  <a:lnTo>
                    <a:pt x="11" y="82"/>
                  </a:lnTo>
                  <a:lnTo>
                    <a:pt x="3" y="86"/>
                  </a:lnTo>
                  <a:lnTo>
                    <a:pt x="0" y="89"/>
                  </a:lnTo>
                  <a:lnTo>
                    <a:pt x="0" y="92"/>
                  </a:lnTo>
                  <a:lnTo>
                    <a:pt x="1" y="101"/>
                  </a:lnTo>
                  <a:lnTo>
                    <a:pt x="3" y="114"/>
                  </a:lnTo>
                  <a:lnTo>
                    <a:pt x="9" y="129"/>
                  </a:lnTo>
                  <a:lnTo>
                    <a:pt x="17" y="144"/>
                  </a:lnTo>
                  <a:lnTo>
                    <a:pt x="31" y="159"/>
                  </a:lnTo>
                  <a:lnTo>
                    <a:pt x="48" y="172"/>
                  </a:lnTo>
                  <a:lnTo>
                    <a:pt x="72" y="180"/>
                  </a:lnTo>
                  <a:lnTo>
                    <a:pt x="99" y="184"/>
                  </a:lnTo>
                  <a:lnTo>
                    <a:pt x="124" y="188"/>
                  </a:lnTo>
                  <a:lnTo>
                    <a:pt x="148" y="189"/>
                  </a:lnTo>
                  <a:lnTo>
                    <a:pt x="170" y="188"/>
                  </a:lnTo>
                  <a:lnTo>
                    <a:pt x="192" y="184"/>
                  </a:lnTo>
                  <a:lnTo>
                    <a:pt x="213" y="177"/>
                  </a:lnTo>
                  <a:lnTo>
                    <a:pt x="233" y="166"/>
                  </a:lnTo>
                  <a:lnTo>
                    <a:pt x="254" y="152"/>
                  </a:lnTo>
                  <a:lnTo>
                    <a:pt x="266" y="132"/>
                  </a:lnTo>
                  <a:lnTo>
                    <a:pt x="265" y="109"/>
                  </a:lnTo>
                  <a:lnTo>
                    <a:pt x="253" y="84"/>
                  </a:lnTo>
                  <a:lnTo>
                    <a:pt x="235" y="59"/>
                  </a:lnTo>
                  <a:lnTo>
                    <a:pt x="214" y="36"/>
                  </a:lnTo>
                  <a:lnTo>
                    <a:pt x="194" y="17"/>
                  </a:lnTo>
                  <a:lnTo>
                    <a:pt x="179" y="4"/>
                  </a:lnTo>
                  <a:lnTo>
                    <a:pt x="174" y="0"/>
                  </a:lnTo>
                  <a:close/>
                </a:path>
              </a:pathLst>
            </a:custGeom>
            <a:solidFill>
              <a:srgbClr val="EAD3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32"/>
            <p:cNvSpPr>
              <a:spLocks/>
            </p:cNvSpPr>
            <p:nvPr/>
          </p:nvSpPr>
          <p:spPr bwMode="auto">
            <a:xfrm>
              <a:off x="4063" y="452"/>
              <a:ext cx="384" cy="136"/>
            </a:xfrm>
            <a:custGeom>
              <a:avLst/>
              <a:gdLst>
                <a:gd name="T0" fmla="*/ 4 w 770"/>
                <a:gd name="T1" fmla="*/ 143 h 271"/>
                <a:gd name="T2" fmla="*/ 27 w 770"/>
                <a:gd name="T3" fmla="*/ 123 h 271"/>
                <a:gd name="T4" fmla="*/ 63 w 770"/>
                <a:gd name="T5" fmla="*/ 94 h 271"/>
                <a:gd name="T6" fmla="*/ 98 w 770"/>
                <a:gd name="T7" fmla="*/ 69 h 271"/>
                <a:gd name="T8" fmla="*/ 125 w 770"/>
                <a:gd name="T9" fmla="*/ 58 h 271"/>
                <a:gd name="T10" fmla="*/ 147 w 770"/>
                <a:gd name="T11" fmla="*/ 53 h 271"/>
                <a:gd name="T12" fmla="*/ 169 w 770"/>
                <a:gd name="T13" fmla="*/ 51 h 271"/>
                <a:gd name="T14" fmla="*/ 192 w 770"/>
                <a:gd name="T15" fmla="*/ 46 h 271"/>
                <a:gd name="T16" fmla="*/ 217 w 770"/>
                <a:gd name="T17" fmla="*/ 36 h 271"/>
                <a:gd name="T18" fmla="*/ 241 w 770"/>
                <a:gd name="T19" fmla="*/ 21 h 271"/>
                <a:gd name="T20" fmla="*/ 265 w 770"/>
                <a:gd name="T21" fmla="*/ 8 h 271"/>
                <a:gd name="T22" fmla="*/ 294 w 770"/>
                <a:gd name="T23" fmla="*/ 0 h 271"/>
                <a:gd name="T24" fmla="*/ 328 w 770"/>
                <a:gd name="T25" fmla="*/ 2 h 271"/>
                <a:gd name="T26" fmla="*/ 368 w 770"/>
                <a:gd name="T27" fmla="*/ 14 h 271"/>
                <a:gd name="T28" fmla="*/ 407 w 770"/>
                <a:gd name="T29" fmla="*/ 31 h 271"/>
                <a:gd name="T30" fmla="*/ 442 w 770"/>
                <a:gd name="T31" fmla="*/ 48 h 271"/>
                <a:gd name="T32" fmla="*/ 469 w 770"/>
                <a:gd name="T33" fmla="*/ 63 h 271"/>
                <a:gd name="T34" fmla="*/ 504 w 770"/>
                <a:gd name="T35" fmla="*/ 73 h 271"/>
                <a:gd name="T36" fmla="*/ 538 w 770"/>
                <a:gd name="T37" fmla="*/ 77 h 271"/>
                <a:gd name="T38" fmla="*/ 565 w 770"/>
                <a:gd name="T39" fmla="*/ 77 h 271"/>
                <a:gd name="T40" fmla="*/ 579 w 770"/>
                <a:gd name="T41" fmla="*/ 74 h 271"/>
                <a:gd name="T42" fmla="*/ 591 w 770"/>
                <a:gd name="T43" fmla="*/ 69 h 271"/>
                <a:gd name="T44" fmla="*/ 607 w 770"/>
                <a:gd name="T45" fmla="*/ 63 h 271"/>
                <a:gd name="T46" fmla="*/ 625 w 770"/>
                <a:gd name="T47" fmla="*/ 60 h 271"/>
                <a:gd name="T48" fmla="*/ 649 w 770"/>
                <a:gd name="T49" fmla="*/ 61 h 271"/>
                <a:gd name="T50" fmla="*/ 690 w 770"/>
                <a:gd name="T51" fmla="*/ 68 h 271"/>
                <a:gd name="T52" fmla="*/ 735 w 770"/>
                <a:gd name="T53" fmla="*/ 81 h 271"/>
                <a:gd name="T54" fmla="*/ 765 w 770"/>
                <a:gd name="T55" fmla="*/ 96 h 271"/>
                <a:gd name="T56" fmla="*/ 765 w 770"/>
                <a:gd name="T57" fmla="*/ 116 h 271"/>
                <a:gd name="T58" fmla="*/ 749 w 770"/>
                <a:gd name="T59" fmla="*/ 135 h 271"/>
                <a:gd name="T60" fmla="*/ 758 w 770"/>
                <a:gd name="T61" fmla="*/ 166 h 271"/>
                <a:gd name="T62" fmla="*/ 717 w 770"/>
                <a:gd name="T63" fmla="*/ 202 h 271"/>
                <a:gd name="T64" fmla="*/ 614 w 770"/>
                <a:gd name="T65" fmla="*/ 184 h 271"/>
                <a:gd name="T66" fmla="*/ 611 w 770"/>
                <a:gd name="T67" fmla="*/ 271 h 271"/>
                <a:gd name="T68" fmla="*/ 560 w 770"/>
                <a:gd name="T69" fmla="*/ 189 h 271"/>
                <a:gd name="T70" fmla="*/ 548 w 770"/>
                <a:gd name="T71" fmla="*/ 190 h 271"/>
                <a:gd name="T72" fmla="*/ 515 w 770"/>
                <a:gd name="T73" fmla="*/ 192 h 271"/>
                <a:gd name="T74" fmla="*/ 476 w 770"/>
                <a:gd name="T75" fmla="*/ 192 h 271"/>
                <a:gd name="T76" fmla="*/ 439 w 770"/>
                <a:gd name="T77" fmla="*/ 187 h 271"/>
                <a:gd name="T78" fmla="*/ 404 w 770"/>
                <a:gd name="T79" fmla="*/ 174 h 271"/>
                <a:gd name="T80" fmla="*/ 366 w 770"/>
                <a:gd name="T81" fmla="*/ 160 h 271"/>
                <a:gd name="T82" fmla="*/ 329 w 770"/>
                <a:gd name="T83" fmla="*/ 152 h 271"/>
                <a:gd name="T84" fmla="*/ 298 w 770"/>
                <a:gd name="T85" fmla="*/ 157 h 271"/>
                <a:gd name="T86" fmla="*/ 268 w 770"/>
                <a:gd name="T87" fmla="*/ 172 h 271"/>
                <a:gd name="T88" fmla="*/ 239 w 770"/>
                <a:gd name="T89" fmla="*/ 189 h 271"/>
                <a:gd name="T90" fmla="*/ 217 w 770"/>
                <a:gd name="T91" fmla="*/ 203 h 271"/>
                <a:gd name="T92" fmla="*/ 209 w 770"/>
                <a:gd name="T93" fmla="*/ 208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70" h="271">
                  <a:moveTo>
                    <a:pt x="0" y="146"/>
                  </a:moveTo>
                  <a:lnTo>
                    <a:pt x="4" y="143"/>
                  </a:lnTo>
                  <a:lnTo>
                    <a:pt x="13" y="135"/>
                  </a:lnTo>
                  <a:lnTo>
                    <a:pt x="27" y="123"/>
                  </a:lnTo>
                  <a:lnTo>
                    <a:pt x="44" y="108"/>
                  </a:lnTo>
                  <a:lnTo>
                    <a:pt x="63" y="94"/>
                  </a:lnTo>
                  <a:lnTo>
                    <a:pt x="81" y="81"/>
                  </a:lnTo>
                  <a:lnTo>
                    <a:pt x="98" y="69"/>
                  </a:lnTo>
                  <a:lnTo>
                    <a:pt x="112" y="61"/>
                  </a:lnTo>
                  <a:lnTo>
                    <a:pt x="125" y="58"/>
                  </a:lnTo>
                  <a:lnTo>
                    <a:pt x="136" y="55"/>
                  </a:lnTo>
                  <a:lnTo>
                    <a:pt x="147" y="53"/>
                  </a:lnTo>
                  <a:lnTo>
                    <a:pt x="158" y="52"/>
                  </a:lnTo>
                  <a:lnTo>
                    <a:pt x="169" y="51"/>
                  </a:lnTo>
                  <a:lnTo>
                    <a:pt x="180" y="49"/>
                  </a:lnTo>
                  <a:lnTo>
                    <a:pt x="192" y="46"/>
                  </a:lnTo>
                  <a:lnTo>
                    <a:pt x="204" y="41"/>
                  </a:lnTo>
                  <a:lnTo>
                    <a:pt x="217" y="36"/>
                  </a:lnTo>
                  <a:lnTo>
                    <a:pt x="229" y="29"/>
                  </a:lnTo>
                  <a:lnTo>
                    <a:pt x="241" y="21"/>
                  </a:lnTo>
                  <a:lnTo>
                    <a:pt x="253" y="14"/>
                  </a:lnTo>
                  <a:lnTo>
                    <a:pt x="265" y="8"/>
                  </a:lnTo>
                  <a:lnTo>
                    <a:pt x="279" y="3"/>
                  </a:lnTo>
                  <a:lnTo>
                    <a:pt x="294" y="0"/>
                  </a:lnTo>
                  <a:lnTo>
                    <a:pt x="310" y="0"/>
                  </a:lnTo>
                  <a:lnTo>
                    <a:pt x="328" y="2"/>
                  </a:lnTo>
                  <a:lnTo>
                    <a:pt x="347" y="7"/>
                  </a:lnTo>
                  <a:lnTo>
                    <a:pt x="368" y="14"/>
                  </a:lnTo>
                  <a:lnTo>
                    <a:pt x="387" y="22"/>
                  </a:lnTo>
                  <a:lnTo>
                    <a:pt x="407" y="31"/>
                  </a:lnTo>
                  <a:lnTo>
                    <a:pt x="425" y="39"/>
                  </a:lnTo>
                  <a:lnTo>
                    <a:pt x="442" y="48"/>
                  </a:lnTo>
                  <a:lnTo>
                    <a:pt x="455" y="56"/>
                  </a:lnTo>
                  <a:lnTo>
                    <a:pt x="469" y="63"/>
                  </a:lnTo>
                  <a:lnTo>
                    <a:pt x="485" y="68"/>
                  </a:lnTo>
                  <a:lnTo>
                    <a:pt x="504" y="73"/>
                  </a:lnTo>
                  <a:lnTo>
                    <a:pt x="521" y="75"/>
                  </a:lnTo>
                  <a:lnTo>
                    <a:pt x="538" y="77"/>
                  </a:lnTo>
                  <a:lnTo>
                    <a:pt x="553" y="78"/>
                  </a:lnTo>
                  <a:lnTo>
                    <a:pt x="565" y="77"/>
                  </a:lnTo>
                  <a:lnTo>
                    <a:pt x="573" y="76"/>
                  </a:lnTo>
                  <a:lnTo>
                    <a:pt x="579" y="74"/>
                  </a:lnTo>
                  <a:lnTo>
                    <a:pt x="586" y="71"/>
                  </a:lnTo>
                  <a:lnTo>
                    <a:pt x="591" y="69"/>
                  </a:lnTo>
                  <a:lnTo>
                    <a:pt x="599" y="66"/>
                  </a:lnTo>
                  <a:lnTo>
                    <a:pt x="607" y="63"/>
                  </a:lnTo>
                  <a:lnTo>
                    <a:pt x="615" y="62"/>
                  </a:lnTo>
                  <a:lnTo>
                    <a:pt x="625" y="60"/>
                  </a:lnTo>
                  <a:lnTo>
                    <a:pt x="635" y="60"/>
                  </a:lnTo>
                  <a:lnTo>
                    <a:pt x="649" y="61"/>
                  </a:lnTo>
                  <a:lnTo>
                    <a:pt x="668" y="64"/>
                  </a:lnTo>
                  <a:lnTo>
                    <a:pt x="690" y="68"/>
                  </a:lnTo>
                  <a:lnTo>
                    <a:pt x="713" y="74"/>
                  </a:lnTo>
                  <a:lnTo>
                    <a:pt x="735" y="81"/>
                  </a:lnTo>
                  <a:lnTo>
                    <a:pt x="754" y="87"/>
                  </a:lnTo>
                  <a:lnTo>
                    <a:pt x="765" y="96"/>
                  </a:lnTo>
                  <a:lnTo>
                    <a:pt x="770" y="102"/>
                  </a:lnTo>
                  <a:lnTo>
                    <a:pt x="765" y="116"/>
                  </a:lnTo>
                  <a:lnTo>
                    <a:pt x="757" y="127"/>
                  </a:lnTo>
                  <a:lnTo>
                    <a:pt x="749" y="135"/>
                  </a:lnTo>
                  <a:lnTo>
                    <a:pt x="746" y="138"/>
                  </a:lnTo>
                  <a:lnTo>
                    <a:pt x="758" y="166"/>
                  </a:lnTo>
                  <a:lnTo>
                    <a:pt x="702" y="177"/>
                  </a:lnTo>
                  <a:lnTo>
                    <a:pt x="717" y="202"/>
                  </a:lnTo>
                  <a:lnTo>
                    <a:pt x="624" y="174"/>
                  </a:lnTo>
                  <a:lnTo>
                    <a:pt x="614" y="184"/>
                  </a:lnTo>
                  <a:lnTo>
                    <a:pt x="629" y="248"/>
                  </a:lnTo>
                  <a:lnTo>
                    <a:pt x="611" y="271"/>
                  </a:lnTo>
                  <a:lnTo>
                    <a:pt x="588" y="258"/>
                  </a:lnTo>
                  <a:lnTo>
                    <a:pt x="560" y="189"/>
                  </a:lnTo>
                  <a:lnTo>
                    <a:pt x="557" y="189"/>
                  </a:lnTo>
                  <a:lnTo>
                    <a:pt x="548" y="190"/>
                  </a:lnTo>
                  <a:lnTo>
                    <a:pt x="534" y="191"/>
                  </a:lnTo>
                  <a:lnTo>
                    <a:pt x="515" y="192"/>
                  </a:lnTo>
                  <a:lnTo>
                    <a:pt x="496" y="192"/>
                  </a:lnTo>
                  <a:lnTo>
                    <a:pt x="476" y="192"/>
                  </a:lnTo>
                  <a:lnTo>
                    <a:pt x="457" y="190"/>
                  </a:lnTo>
                  <a:lnTo>
                    <a:pt x="439" y="187"/>
                  </a:lnTo>
                  <a:lnTo>
                    <a:pt x="422" y="181"/>
                  </a:lnTo>
                  <a:lnTo>
                    <a:pt x="404" y="174"/>
                  </a:lnTo>
                  <a:lnTo>
                    <a:pt x="385" y="167"/>
                  </a:lnTo>
                  <a:lnTo>
                    <a:pt x="366" y="160"/>
                  </a:lnTo>
                  <a:lnTo>
                    <a:pt x="347" y="155"/>
                  </a:lnTo>
                  <a:lnTo>
                    <a:pt x="329" y="152"/>
                  </a:lnTo>
                  <a:lnTo>
                    <a:pt x="313" y="152"/>
                  </a:lnTo>
                  <a:lnTo>
                    <a:pt x="298" y="157"/>
                  </a:lnTo>
                  <a:lnTo>
                    <a:pt x="283" y="164"/>
                  </a:lnTo>
                  <a:lnTo>
                    <a:pt x="268" y="172"/>
                  </a:lnTo>
                  <a:lnTo>
                    <a:pt x="253" y="181"/>
                  </a:lnTo>
                  <a:lnTo>
                    <a:pt x="239" y="189"/>
                  </a:lnTo>
                  <a:lnTo>
                    <a:pt x="227" y="197"/>
                  </a:lnTo>
                  <a:lnTo>
                    <a:pt x="217" y="203"/>
                  </a:lnTo>
                  <a:lnTo>
                    <a:pt x="211" y="207"/>
                  </a:lnTo>
                  <a:lnTo>
                    <a:pt x="209" y="208"/>
                  </a:lnTo>
                  <a:lnTo>
                    <a:pt x="0" y="146"/>
                  </a:lnTo>
                  <a:close/>
                </a:path>
              </a:pathLst>
            </a:custGeom>
            <a:solidFill>
              <a:srgbClr val="EAD3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33"/>
            <p:cNvSpPr>
              <a:spLocks/>
            </p:cNvSpPr>
            <p:nvPr/>
          </p:nvSpPr>
          <p:spPr bwMode="auto">
            <a:xfrm>
              <a:off x="3760" y="390"/>
              <a:ext cx="186" cy="95"/>
            </a:xfrm>
            <a:custGeom>
              <a:avLst/>
              <a:gdLst>
                <a:gd name="T0" fmla="*/ 22 w 372"/>
                <a:gd name="T1" fmla="*/ 188 h 188"/>
                <a:gd name="T2" fmla="*/ 0 w 372"/>
                <a:gd name="T3" fmla="*/ 167 h 188"/>
                <a:gd name="T4" fmla="*/ 3 w 372"/>
                <a:gd name="T5" fmla="*/ 133 h 188"/>
                <a:gd name="T6" fmla="*/ 7 w 372"/>
                <a:gd name="T7" fmla="*/ 131 h 188"/>
                <a:gd name="T8" fmla="*/ 16 w 372"/>
                <a:gd name="T9" fmla="*/ 126 h 188"/>
                <a:gd name="T10" fmla="*/ 24 w 372"/>
                <a:gd name="T11" fmla="*/ 120 h 188"/>
                <a:gd name="T12" fmla="*/ 29 w 372"/>
                <a:gd name="T13" fmla="*/ 116 h 188"/>
                <a:gd name="T14" fmla="*/ 30 w 372"/>
                <a:gd name="T15" fmla="*/ 107 h 188"/>
                <a:gd name="T16" fmla="*/ 31 w 372"/>
                <a:gd name="T17" fmla="*/ 91 h 188"/>
                <a:gd name="T18" fmla="*/ 33 w 372"/>
                <a:gd name="T19" fmla="*/ 76 h 188"/>
                <a:gd name="T20" fmla="*/ 33 w 372"/>
                <a:gd name="T21" fmla="*/ 69 h 188"/>
                <a:gd name="T22" fmla="*/ 49 w 372"/>
                <a:gd name="T23" fmla="*/ 61 h 188"/>
                <a:gd name="T24" fmla="*/ 78 w 372"/>
                <a:gd name="T25" fmla="*/ 65 h 188"/>
                <a:gd name="T26" fmla="*/ 84 w 372"/>
                <a:gd name="T27" fmla="*/ 28 h 188"/>
                <a:gd name="T28" fmla="*/ 118 w 372"/>
                <a:gd name="T29" fmla="*/ 8 h 188"/>
                <a:gd name="T30" fmla="*/ 153 w 372"/>
                <a:gd name="T31" fmla="*/ 17 h 188"/>
                <a:gd name="T32" fmla="*/ 166 w 372"/>
                <a:gd name="T33" fmla="*/ 28 h 188"/>
                <a:gd name="T34" fmla="*/ 184 w 372"/>
                <a:gd name="T35" fmla="*/ 2 h 188"/>
                <a:gd name="T36" fmla="*/ 222 w 372"/>
                <a:gd name="T37" fmla="*/ 0 h 188"/>
                <a:gd name="T38" fmla="*/ 244 w 372"/>
                <a:gd name="T39" fmla="*/ 16 h 188"/>
                <a:gd name="T40" fmla="*/ 304 w 372"/>
                <a:gd name="T41" fmla="*/ 19 h 188"/>
                <a:gd name="T42" fmla="*/ 320 w 372"/>
                <a:gd name="T43" fmla="*/ 58 h 188"/>
                <a:gd name="T44" fmla="*/ 349 w 372"/>
                <a:gd name="T45" fmla="*/ 59 h 188"/>
                <a:gd name="T46" fmla="*/ 372 w 372"/>
                <a:gd name="T47" fmla="*/ 115 h 188"/>
                <a:gd name="T48" fmla="*/ 334 w 372"/>
                <a:gd name="T49" fmla="*/ 139 h 188"/>
                <a:gd name="T50" fmla="*/ 267 w 372"/>
                <a:gd name="T51" fmla="*/ 84 h 188"/>
                <a:gd name="T52" fmla="*/ 184 w 372"/>
                <a:gd name="T53" fmla="*/ 72 h 188"/>
                <a:gd name="T54" fmla="*/ 102 w 372"/>
                <a:gd name="T55" fmla="*/ 100 h 188"/>
                <a:gd name="T56" fmla="*/ 100 w 372"/>
                <a:gd name="T57" fmla="*/ 101 h 188"/>
                <a:gd name="T58" fmla="*/ 94 w 372"/>
                <a:gd name="T59" fmla="*/ 104 h 188"/>
                <a:gd name="T60" fmla="*/ 86 w 372"/>
                <a:gd name="T61" fmla="*/ 110 h 188"/>
                <a:gd name="T62" fmla="*/ 77 w 372"/>
                <a:gd name="T63" fmla="*/ 116 h 188"/>
                <a:gd name="T64" fmla="*/ 68 w 372"/>
                <a:gd name="T65" fmla="*/ 122 h 188"/>
                <a:gd name="T66" fmla="*/ 60 w 372"/>
                <a:gd name="T67" fmla="*/ 127 h 188"/>
                <a:gd name="T68" fmla="*/ 54 w 372"/>
                <a:gd name="T69" fmla="*/ 131 h 188"/>
                <a:gd name="T70" fmla="*/ 51 w 372"/>
                <a:gd name="T71" fmla="*/ 133 h 188"/>
                <a:gd name="T72" fmla="*/ 46 w 372"/>
                <a:gd name="T73" fmla="*/ 144 h 188"/>
                <a:gd name="T74" fmla="*/ 36 w 372"/>
                <a:gd name="T75" fmla="*/ 162 h 188"/>
                <a:gd name="T76" fmla="*/ 26 w 372"/>
                <a:gd name="T77" fmla="*/ 180 h 188"/>
                <a:gd name="T78" fmla="*/ 22 w 372"/>
                <a:gd name="T79" fmla="*/ 18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72" h="188">
                  <a:moveTo>
                    <a:pt x="22" y="188"/>
                  </a:moveTo>
                  <a:lnTo>
                    <a:pt x="0" y="167"/>
                  </a:lnTo>
                  <a:lnTo>
                    <a:pt x="3" y="133"/>
                  </a:lnTo>
                  <a:lnTo>
                    <a:pt x="7" y="131"/>
                  </a:lnTo>
                  <a:lnTo>
                    <a:pt x="16" y="126"/>
                  </a:lnTo>
                  <a:lnTo>
                    <a:pt x="24" y="120"/>
                  </a:lnTo>
                  <a:lnTo>
                    <a:pt x="29" y="116"/>
                  </a:lnTo>
                  <a:lnTo>
                    <a:pt x="30" y="107"/>
                  </a:lnTo>
                  <a:lnTo>
                    <a:pt x="31" y="91"/>
                  </a:lnTo>
                  <a:lnTo>
                    <a:pt x="33" y="76"/>
                  </a:lnTo>
                  <a:lnTo>
                    <a:pt x="33" y="69"/>
                  </a:lnTo>
                  <a:lnTo>
                    <a:pt x="49" y="61"/>
                  </a:lnTo>
                  <a:lnTo>
                    <a:pt x="78" y="65"/>
                  </a:lnTo>
                  <a:lnTo>
                    <a:pt x="84" y="28"/>
                  </a:lnTo>
                  <a:lnTo>
                    <a:pt x="118" y="8"/>
                  </a:lnTo>
                  <a:lnTo>
                    <a:pt x="153" y="17"/>
                  </a:lnTo>
                  <a:lnTo>
                    <a:pt x="166" y="28"/>
                  </a:lnTo>
                  <a:lnTo>
                    <a:pt x="184" y="2"/>
                  </a:lnTo>
                  <a:lnTo>
                    <a:pt x="222" y="0"/>
                  </a:lnTo>
                  <a:lnTo>
                    <a:pt x="244" y="16"/>
                  </a:lnTo>
                  <a:lnTo>
                    <a:pt x="304" y="19"/>
                  </a:lnTo>
                  <a:lnTo>
                    <a:pt x="320" y="58"/>
                  </a:lnTo>
                  <a:lnTo>
                    <a:pt x="349" y="59"/>
                  </a:lnTo>
                  <a:lnTo>
                    <a:pt x="372" y="115"/>
                  </a:lnTo>
                  <a:lnTo>
                    <a:pt x="334" y="139"/>
                  </a:lnTo>
                  <a:lnTo>
                    <a:pt x="267" y="84"/>
                  </a:lnTo>
                  <a:lnTo>
                    <a:pt x="184" y="72"/>
                  </a:lnTo>
                  <a:lnTo>
                    <a:pt x="102" y="100"/>
                  </a:lnTo>
                  <a:lnTo>
                    <a:pt x="100" y="101"/>
                  </a:lnTo>
                  <a:lnTo>
                    <a:pt x="94" y="104"/>
                  </a:lnTo>
                  <a:lnTo>
                    <a:pt x="86" y="110"/>
                  </a:lnTo>
                  <a:lnTo>
                    <a:pt x="77" y="116"/>
                  </a:lnTo>
                  <a:lnTo>
                    <a:pt x="68" y="122"/>
                  </a:lnTo>
                  <a:lnTo>
                    <a:pt x="60" y="127"/>
                  </a:lnTo>
                  <a:lnTo>
                    <a:pt x="54" y="131"/>
                  </a:lnTo>
                  <a:lnTo>
                    <a:pt x="51" y="133"/>
                  </a:lnTo>
                  <a:lnTo>
                    <a:pt x="46" y="144"/>
                  </a:lnTo>
                  <a:lnTo>
                    <a:pt x="36" y="162"/>
                  </a:lnTo>
                  <a:lnTo>
                    <a:pt x="26" y="180"/>
                  </a:lnTo>
                  <a:lnTo>
                    <a:pt x="22" y="188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34"/>
            <p:cNvSpPr>
              <a:spLocks/>
            </p:cNvSpPr>
            <p:nvPr/>
          </p:nvSpPr>
          <p:spPr bwMode="auto">
            <a:xfrm>
              <a:off x="3768" y="402"/>
              <a:ext cx="174" cy="76"/>
            </a:xfrm>
            <a:custGeom>
              <a:avLst/>
              <a:gdLst>
                <a:gd name="T0" fmla="*/ 9 w 349"/>
                <a:gd name="T1" fmla="*/ 148 h 151"/>
                <a:gd name="T2" fmla="*/ 0 w 349"/>
                <a:gd name="T3" fmla="*/ 135 h 151"/>
                <a:gd name="T4" fmla="*/ 8 w 349"/>
                <a:gd name="T5" fmla="*/ 114 h 151"/>
                <a:gd name="T6" fmla="*/ 27 w 349"/>
                <a:gd name="T7" fmla="*/ 102 h 151"/>
                <a:gd name="T8" fmla="*/ 30 w 349"/>
                <a:gd name="T9" fmla="*/ 96 h 151"/>
                <a:gd name="T10" fmla="*/ 27 w 349"/>
                <a:gd name="T11" fmla="*/ 73 h 151"/>
                <a:gd name="T12" fmla="*/ 45 w 349"/>
                <a:gd name="T13" fmla="*/ 58 h 151"/>
                <a:gd name="T14" fmla="*/ 57 w 349"/>
                <a:gd name="T15" fmla="*/ 56 h 151"/>
                <a:gd name="T16" fmla="*/ 68 w 349"/>
                <a:gd name="T17" fmla="*/ 60 h 151"/>
                <a:gd name="T18" fmla="*/ 72 w 349"/>
                <a:gd name="T19" fmla="*/ 63 h 151"/>
                <a:gd name="T20" fmla="*/ 72 w 349"/>
                <a:gd name="T21" fmla="*/ 58 h 151"/>
                <a:gd name="T22" fmla="*/ 78 w 349"/>
                <a:gd name="T23" fmla="*/ 30 h 151"/>
                <a:gd name="T24" fmla="*/ 103 w 349"/>
                <a:gd name="T25" fmla="*/ 12 h 151"/>
                <a:gd name="T26" fmla="*/ 120 w 349"/>
                <a:gd name="T27" fmla="*/ 12 h 151"/>
                <a:gd name="T28" fmla="*/ 130 w 349"/>
                <a:gd name="T29" fmla="*/ 18 h 151"/>
                <a:gd name="T30" fmla="*/ 135 w 349"/>
                <a:gd name="T31" fmla="*/ 24 h 151"/>
                <a:gd name="T32" fmla="*/ 137 w 349"/>
                <a:gd name="T33" fmla="*/ 24 h 151"/>
                <a:gd name="T34" fmla="*/ 146 w 349"/>
                <a:gd name="T35" fmla="*/ 17 h 151"/>
                <a:gd name="T36" fmla="*/ 161 w 349"/>
                <a:gd name="T37" fmla="*/ 7 h 151"/>
                <a:gd name="T38" fmla="*/ 180 w 349"/>
                <a:gd name="T39" fmla="*/ 0 h 151"/>
                <a:gd name="T40" fmla="*/ 197 w 349"/>
                <a:gd name="T41" fmla="*/ 1 h 151"/>
                <a:gd name="T42" fmla="*/ 212 w 349"/>
                <a:gd name="T43" fmla="*/ 8 h 151"/>
                <a:gd name="T44" fmla="*/ 221 w 349"/>
                <a:gd name="T45" fmla="*/ 17 h 151"/>
                <a:gd name="T46" fmla="*/ 226 w 349"/>
                <a:gd name="T47" fmla="*/ 24 h 151"/>
                <a:gd name="T48" fmla="*/ 228 w 349"/>
                <a:gd name="T49" fmla="*/ 24 h 151"/>
                <a:gd name="T50" fmla="*/ 234 w 349"/>
                <a:gd name="T51" fmla="*/ 18 h 151"/>
                <a:gd name="T52" fmla="*/ 244 w 349"/>
                <a:gd name="T53" fmla="*/ 11 h 151"/>
                <a:gd name="T54" fmla="*/ 258 w 349"/>
                <a:gd name="T55" fmla="*/ 10 h 151"/>
                <a:gd name="T56" fmla="*/ 280 w 349"/>
                <a:gd name="T57" fmla="*/ 26 h 151"/>
                <a:gd name="T58" fmla="*/ 294 w 349"/>
                <a:gd name="T59" fmla="*/ 54 h 151"/>
                <a:gd name="T60" fmla="*/ 298 w 349"/>
                <a:gd name="T61" fmla="*/ 56 h 151"/>
                <a:gd name="T62" fmla="*/ 314 w 349"/>
                <a:gd name="T63" fmla="*/ 54 h 151"/>
                <a:gd name="T64" fmla="*/ 332 w 349"/>
                <a:gd name="T65" fmla="*/ 72 h 151"/>
                <a:gd name="T66" fmla="*/ 336 w 349"/>
                <a:gd name="T67" fmla="*/ 88 h 151"/>
                <a:gd name="T68" fmla="*/ 338 w 349"/>
                <a:gd name="T69" fmla="*/ 93 h 151"/>
                <a:gd name="T70" fmla="*/ 346 w 349"/>
                <a:gd name="T71" fmla="*/ 108 h 151"/>
                <a:gd name="T72" fmla="*/ 346 w 349"/>
                <a:gd name="T73" fmla="*/ 115 h 151"/>
                <a:gd name="T74" fmla="*/ 336 w 349"/>
                <a:gd name="T75" fmla="*/ 117 h 151"/>
                <a:gd name="T76" fmla="*/ 321 w 349"/>
                <a:gd name="T77" fmla="*/ 118 h 151"/>
                <a:gd name="T78" fmla="*/ 311 w 349"/>
                <a:gd name="T79" fmla="*/ 120 h 151"/>
                <a:gd name="T80" fmla="*/ 280 w 349"/>
                <a:gd name="T81" fmla="*/ 102 h 151"/>
                <a:gd name="T82" fmla="*/ 244 w 349"/>
                <a:gd name="T83" fmla="*/ 65 h 151"/>
                <a:gd name="T84" fmla="*/ 169 w 349"/>
                <a:gd name="T85" fmla="*/ 45 h 151"/>
                <a:gd name="T86" fmla="*/ 124 w 349"/>
                <a:gd name="T87" fmla="*/ 57 h 151"/>
                <a:gd name="T88" fmla="*/ 56 w 349"/>
                <a:gd name="T89" fmla="*/ 103 h 151"/>
                <a:gd name="T90" fmla="*/ 25 w 349"/>
                <a:gd name="T91" fmla="*/ 149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9" h="151">
                  <a:moveTo>
                    <a:pt x="11" y="151"/>
                  </a:moveTo>
                  <a:lnTo>
                    <a:pt x="9" y="148"/>
                  </a:lnTo>
                  <a:lnTo>
                    <a:pt x="3" y="143"/>
                  </a:lnTo>
                  <a:lnTo>
                    <a:pt x="0" y="135"/>
                  </a:lnTo>
                  <a:lnTo>
                    <a:pt x="1" y="124"/>
                  </a:lnTo>
                  <a:lnTo>
                    <a:pt x="8" y="114"/>
                  </a:lnTo>
                  <a:lnTo>
                    <a:pt x="18" y="107"/>
                  </a:lnTo>
                  <a:lnTo>
                    <a:pt x="27" y="102"/>
                  </a:lnTo>
                  <a:lnTo>
                    <a:pt x="32" y="101"/>
                  </a:lnTo>
                  <a:lnTo>
                    <a:pt x="30" y="96"/>
                  </a:lnTo>
                  <a:lnTo>
                    <a:pt x="26" y="86"/>
                  </a:lnTo>
                  <a:lnTo>
                    <a:pt x="27" y="73"/>
                  </a:lnTo>
                  <a:lnTo>
                    <a:pt x="37" y="62"/>
                  </a:lnTo>
                  <a:lnTo>
                    <a:pt x="45" y="58"/>
                  </a:lnTo>
                  <a:lnTo>
                    <a:pt x="52" y="56"/>
                  </a:lnTo>
                  <a:lnTo>
                    <a:pt x="57" y="56"/>
                  </a:lnTo>
                  <a:lnTo>
                    <a:pt x="63" y="57"/>
                  </a:lnTo>
                  <a:lnTo>
                    <a:pt x="68" y="60"/>
                  </a:lnTo>
                  <a:lnTo>
                    <a:pt x="71" y="62"/>
                  </a:lnTo>
                  <a:lnTo>
                    <a:pt x="72" y="63"/>
                  </a:lnTo>
                  <a:lnTo>
                    <a:pt x="74" y="64"/>
                  </a:lnTo>
                  <a:lnTo>
                    <a:pt x="72" y="58"/>
                  </a:lnTo>
                  <a:lnTo>
                    <a:pt x="74" y="45"/>
                  </a:lnTo>
                  <a:lnTo>
                    <a:pt x="78" y="30"/>
                  </a:lnTo>
                  <a:lnTo>
                    <a:pt x="93" y="16"/>
                  </a:lnTo>
                  <a:lnTo>
                    <a:pt x="103" y="12"/>
                  </a:lnTo>
                  <a:lnTo>
                    <a:pt x="112" y="11"/>
                  </a:lnTo>
                  <a:lnTo>
                    <a:pt x="120" y="12"/>
                  </a:lnTo>
                  <a:lnTo>
                    <a:pt x="125" y="15"/>
                  </a:lnTo>
                  <a:lnTo>
                    <a:pt x="130" y="18"/>
                  </a:lnTo>
                  <a:lnTo>
                    <a:pt x="133" y="22"/>
                  </a:lnTo>
                  <a:lnTo>
                    <a:pt x="135" y="24"/>
                  </a:lnTo>
                  <a:lnTo>
                    <a:pt x="136" y="25"/>
                  </a:lnTo>
                  <a:lnTo>
                    <a:pt x="137" y="24"/>
                  </a:lnTo>
                  <a:lnTo>
                    <a:pt x="140" y="20"/>
                  </a:lnTo>
                  <a:lnTo>
                    <a:pt x="146" y="17"/>
                  </a:lnTo>
                  <a:lnTo>
                    <a:pt x="153" y="11"/>
                  </a:lnTo>
                  <a:lnTo>
                    <a:pt x="161" y="7"/>
                  </a:lnTo>
                  <a:lnTo>
                    <a:pt x="170" y="3"/>
                  </a:lnTo>
                  <a:lnTo>
                    <a:pt x="180" y="0"/>
                  </a:lnTo>
                  <a:lnTo>
                    <a:pt x="189" y="0"/>
                  </a:lnTo>
                  <a:lnTo>
                    <a:pt x="197" y="1"/>
                  </a:lnTo>
                  <a:lnTo>
                    <a:pt x="205" y="4"/>
                  </a:lnTo>
                  <a:lnTo>
                    <a:pt x="212" y="8"/>
                  </a:lnTo>
                  <a:lnTo>
                    <a:pt x="216" y="12"/>
                  </a:lnTo>
                  <a:lnTo>
                    <a:pt x="221" y="17"/>
                  </a:lnTo>
                  <a:lnTo>
                    <a:pt x="224" y="22"/>
                  </a:lnTo>
                  <a:lnTo>
                    <a:pt x="226" y="24"/>
                  </a:lnTo>
                  <a:lnTo>
                    <a:pt x="227" y="25"/>
                  </a:lnTo>
                  <a:lnTo>
                    <a:pt x="228" y="24"/>
                  </a:lnTo>
                  <a:lnTo>
                    <a:pt x="230" y="22"/>
                  </a:lnTo>
                  <a:lnTo>
                    <a:pt x="234" y="18"/>
                  </a:lnTo>
                  <a:lnTo>
                    <a:pt x="238" y="14"/>
                  </a:lnTo>
                  <a:lnTo>
                    <a:pt x="244" y="11"/>
                  </a:lnTo>
                  <a:lnTo>
                    <a:pt x="251" y="9"/>
                  </a:lnTo>
                  <a:lnTo>
                    <a:pt x="258" y="10"/>
                  </a:lnTo>
                  <a:lnTo>
                    <a:pt x="266" y="14"/>
                  </a:lnTo>
                  <a:lnTo>
                    <a:pt x="280" y="26"/>
                  </a:lnTo>
                  <a:lnTo>
                    <a:pt x="288" y="41"/>
                  </a:lnTo>
                  <a:lnTo>
                    <a:pt x="294" y="54"/>
                  </a:lnTo>
                  <a:lnTo>
                    <a:pt x="295" y="58"/>
                  </a:lnTo>
                  <a:lnTo>
                    <a:pt x="298" y="56"/>
                  </a:lnTo>
                  <a:lnTo>
                    <a:pt x="305" y="54"/>
                  </a:lnTo>
                  <a:lnTo>
                    <a:pt x="314" y="54"/>
                  </a:lnTo>
                  <a:lnTo>
                    <a:pt x="325" y="61"/>
                  </a:lnTo>
                  <a:lnTo>
                    <a:pt x="332" y="72"/>
                  </a:lnTo>
                  <a:lnTo>
                    <a:pt x="335" y="82"/>
                  </a:lnTo>
                  <a:lnTo>
                    <a:pt x="336" y="88"/>
                  </a:lnTo>
                  <a:lnTo>
                    <a:pt x="336" y="91"/>
                  </a:lnTo>
                  <a:lnTo>
                    <a:pt x="338" y="93"/>
                  </a:lnTo>
                  <a:lnTo>
                    <a:pt x="343" y="100"/>
                  </a:lnTo>
                  <a:lnTo>
                    <a:pt x="346" y="108"/>
                  </a:lnTo>
                  <a:lnTo>
                    <a:pt x="349" y="114"/>
                  </a:lnTo>
                  <a:lnTo>
                    <a:pt x="346" y="115"/>
                  </a:lnTo>
                  <a:lnTo>
                    <a:pt x="343" y="116"/>
                  </a:lnTo>
                  <a:lnTo>
                    <a:pt x="336" y="117"/>
                  </a:lnTo>
                  <a:lnTo>
                    <a:pt x="329" y="118"/>
                  </a:lnTo>
                  <a:lnTo>
                    <a:pt x="321" y="118"/>
                  </a:lnTo>
                  <a:lnTo>
                    <a:pt x="314" y="120"/>
                  </a:lnTo>
                  <a:lnTo>
                    <a:pt x="311" y="120"/>
                  </a:lnTo>
                  <a:lnTo>
                    <a:pt x="308" y="120"/>
                  </a:lnTo>
                  <a:lnTo>
                    <a:pt x="280" y="102"/>
                  </a:lnTo>
                  <a:lnTo>
                    <a:pt x="258" y="101"/>
                  </a:lnTo>
                  <a:lnTo>
                    <a:pt x="244" y="65"/>
                  </a:lnTo>
                  <a:lnTo>
                    <a:pt x="206" y="72"/>
                  </a:lnTo>
                  <a:lnTo>
                    <a:pt x="169" y="45"/>
                  </a:lnTo>
                  <a:lnTo>
                    <a:pt x="150" y="62"/>
                  </a:lnTo>
                  <a:lnTo>
                    <a:pt x="124" y="57"/>
                  </a:lnTo>
                  <a:lnTo>
                    <a:pt x="100" y="95"/>
                  </a:lnTo>
                  <a:lnTo>
                    <a:pt x="56" y="103"/>
                  </a:lnTo>
                  <a:lnTo>
                    <a:pt x="40" y="118"/>
                  </a:lnTo>
                  <a:lnTo>
                    <a:pt x="25" y="149"/>
                  </a:lnTo>
                  <a:lnTo>
                    <a:pt x="11" y="151"/>
                  </a:lnTo>
                  <a:close/>
                </a:path>
              </a:pathLst>
            </a:custGeom>
            <a:solidFill>
              <a:srgbClr val="7575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35"/>
            <p:cNvSpPr>
              <a:spLocks/>
            </p:cNvSpPr>
            <p:nvPr/>
          </p:nvSpPr>
          <p:spPr bwMode="auto">
            <a:xfrm>
              <a:off x="3773" y="450"/>
              <a:ext cx="183" cy="172"/>
            </a:xfrm>
            <a:custGeom>
              <a:avLst/>
              <a:gdLst>
                <a:gd name="T0" fmla="*/ 92 w 366"/>
                <a:gd name="T1" fmla="*/ 8 h 344"/>
                <a:gd name="T2" fmla="*/ 76 w 366"/>
                <a:gd name="T3" fmla="*/ 19 h 344"/>
                <a:gd name="T4" fmla="*/ 62 w 366"/>
                <a:gd name="T5" fmla="*/ 28 h 344"/>
                <a:gd name="T6" fmla="*/ 50 w 366"/>
                <a:gd name="T7" fmla="*/ 38 h 344"/>
                <a:gd name="T8" fmla="*/ 39 w 366"/>
                <a:gd name="T9" fmla="*/ 49 h 344"/>
                <a:gd name="T10" fmla="*/ 29 w 366"/>
                <a:gd name="T11" fmla="*/ 60 h 344"/>
                <a:gd name="T12" fmla="*/ 20 w 366"/>
                <a:gd name="T13" fmla="*/ 74 h 344"/>
                <a:gd name="T14" fmla="*/ 12 w 366"/>
                <a:gd name="T15" fmla="*/ 91 h 344"/>
                <a:gd name="T16" fmla="*/ 4 w 366"/>
                <a:gd name="T17" fmla="*/ 111 h 344"/>
                <a:gd name="T18" fmla="*/ 0 w 366"/>
                <a:gd name="T19" fmla="*/ 137 h 344"/>
                <a:gd name="T20" fmla="*/ 2 w 366"/>
                <a:gd name="T21" fmla="*/ 170 h 344"/>
                <a:gd name="T22" fmla="*/ 12 w 366"/>
                <a:gd name="T23" fmla="*/ 207 h 344"/>
                <a:gd name="T24" fmla="*/ 27 w 366"/>
                <a:gd name="T25" fmla="*/ 245 h 344"/>
                <a:gd name="T26" fmla="*/ 48 w 366"/>
                <a:gd name="T27" fmla="*/ 280 h 344"/>
                <a:gd name="T28" fmla="*/ 76 w 366"/>
                <a:gd name="T29" fmla="*/ 310 h 344"/>
                <a:gd name="T30" fmla="*/ 108 w 366"/>
                <a:gd name="T31" fmla="*/ 332 h 344"/>
                <a:gd name="T32" fmla="*/ 146 w 366"/>
                <a:gd name="T33" fmla="*/ 343 h 344"/>
                <a:gd name="T34" fmla="*/ 166 w 366"/>
                <a:gd name="T35" fmla="*/ 344 h 344"/>
                <a:gd name="T36" fmla="*/ 185 w 366"/>
                <a:gd name="T37" fmla="*/ 343 h 344"/>
                <a:gd name="T38" fmla="*/ 204 w 366"/>
                <a:gd name="T39" fmla="*/ 340 h 344"/>
                <a:gd name="T40" fmla="*/ 222 w 366"/>
                <a:gd name="T41" fmla="*/ 337 h 344"/>
                <a:gd name="T42" fmla="*/ 240 w 366"/>
                <a:gd name="T43" fmla="*/ 332 h 344"/>
                <a:gd name="T44" fmla="*/ 256 w 366"/>
                <a:gd name="T45" fmla="*/ 325 h 344"/>
                <a:gd name="T46" fmla="*/ 272 w 366"/>
                <a:gd name="T47" fmla="*/ 318 h 344"/>
                <a:gd name="T48" fmla="*/ 287 w 366"/>
                <a:gd name="T49" fmla="*/ 310 h 344"/>
                <a:gd name="T50" fmla="*/ 301 w 366"/>
                <a:gd name="T51" fmla="*/ 301 h 344"/>
                <a:gd name="T52" fmla="*/ 312 w 366"/>
                <a:gd name="T53" fmla="*/ 292 h 344"/>
                <a:gd name="T54" fmla="*/ 324 w 366"/>
                <a:gd name="T55" fmla="*/ 281 h 344"/>
                <a:gd name="T56" fmla="*/ 334 w 366"/>
                <a:gd name="T57" fmla="*/ 271 h 344"/>
                <a:gd name="T58" fmla="*/ 342 w 366"/>
                <a:gd name="T59" fmla="*/ 260 h 344"/>
                <a:gd name="T60" fmla="*/ 350 w 366"/>
                <a:gd name="T61" fmla="*/ 249 h 344"/>
                <a:gd name="T62" fmla="*/ 355 w 366"/>
                <a:gd name="T63" fmla="*/ 238 h 344"/>
                <a:gd name="T64" fmla="*/ 359 w 366"/>
                <a:gd name="T65" fmla="*/ 227 h 344"/>
                <a:gd name="T66" fmla="*/ 366 w 366"/>
                <a:gd name="T67" fmla="*/ 186 h 344"/>
                <a:gd name="T68" fmla="*/ 366 w 366"/>
                <a:gd name="T69" fmla="*/ 149 h 344"/>
                <a:gd name="T70" fmla="*/ 359 w 366"/>
                <a:gd name="T71" fmla="*/ 121 h 344"/>
                <a:gd name="T72" fmla="*/ 349 w 366"/>
                <a:gd name="T73" fmla="*/ 109 h 344"/>
                <a:gd name="T74" fmla="*/ 342 w 366"/>
                <a:gd name="T75" fmla="*/ 105 h 344"/>
                <a:gd name="T76" fmla="*/ 333 w 366"/>
                <a:gd name="T77" fmla="*/ 99 h 344"/>
                <a:gd name="T78" fmla="*/ 321 w 366"/>
                <a:gd name="T79" fmla="*/ 92 h 344"/>
                <a:gd name="T80" fmla="*/ 309 w 366"/>
                <a:gd name="T81" fmla="*/ 83 h 344"/>
                <a:gd name="T82" fmla="*/ 296 w 366"/>
                <a:gd name="T83" fmla="*/ 74 h 344"/>
                <a:gd name="T84" fmla="*/ 282 w 366"/>
                <a:gd name="T85" fmla="*/ 63 h 344"/>
                <a:gd name="T86" fmla="*/ 270 w 366"/>
                <a:gd name="T87" fmla="*/ 52 h 344"/>
                <a:gd name="T88" fmla="*/ 257 w 366"/>
                <a:gd name="T89" fmla="*/ 42 h 344"/>
                <a:gd name="T90" fmla="*/ 242 w 366"/>
                <a:gd name="T91" fmla="*/ 31 h 344"/>
                <a:gd name="T92" fmla="*/ 222 w 366"/>
                <a:gd name="T93" fmla="*/ 21 h 344"/>
                <a:gd name="T94" fmla="*/ 199 w 366"/>
                <a:gd name="T95" fmla="*/ 13 h 344"/>
                <a:gd name="T96" fmla="*/ 175 w 366"/>
                <a:gd name="T97" fmla="*/ 6 h 344"/>
                <a:gd name="T98" fmla="*/ 151 w 366"/>
                <a:gd name="T99" fmla="*/ 1 h 344"/>
                <a:gd name="T100" fmla="*/ 128 w 366"/>
                <a:gd name="T101" fmla="*/ 0 h 344"/>
                <a:gd name="T102" fmla="*/ 108 w 366"/>
                <a:gd name="T103" fmla="*/ 1 h 344"/>
                <a:gd name="T104" fmla="*/ 92 w 366"/>
                <a:gd name="T105" fmla="*/ 8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6" h="344">
                  <a:moveTo>
                    <a:pt x="92" y="8"/>
                  </a:moveTo>
                  <a:lnTo>
                    <a:pt x="76" y="19"/>
                  </a:lnTo>
                  <a:lnTo>
                    <a:pt x="62" y="28"/>
                  </a:lnTo>
                  <a:lnTo>
                    <a:pt x="50" y="38"/>
                  </a:lnTo>
                  <a:lnTo>
                    <a:pt x="39" y="49"/>
                  </a:lnTo>
                  <a:lnTo>
                    <a:pt x="29" y="60"/>
                  </a:lnTo>
                  <a:lnTo>
                    <a:pt x="20" y="74"/>
                  </a:lnTo>
                  <a:lnTo>
                    <a:pt x="12" y="91"/>
                  </a:lnTo>
                  <a:lnTo>
                    <a:pt x="4" y="111"/>
                  </a:lnTo>
                  <a:lnTo>
                    <a:pt x="0" y="137"/>
                  </a:lnTo>
                  <a:lnTo>
                    <a:pt x="2" y="170"/>
                  </a:lnTo>
                  <a:lnTo>
                    <a:pt x="12" y="207"/>
                  </a:lnTo>
                  <a:lnTo>
                    <a:pt x="27" y="245"/>
                  </a:lnTo>
                  <a:lnTo>
                    <a:pt x="48" y="280"/>
                  </a:lnTo>
                  <a:lnTo>
                    <a:pt x="76" y="310"/>
                  </a:lnTo>
                  <a:lnTo>
                    <a:pt x="108" y="332"/>
                  </a:lnTo>
                  <a:lnTo>
                    <a:pt x="146" y="343"/>
                  </a:lnTo>
                  <a:lnTo>
                    <a:pt x="166" y="344"/>
                  </a:lnTo>
                  <a:lnTo>
                    <a:pt x="185" y="343"/>
                  </a:lnTo>
                  <a:lnTo>
                    <a:pt x="204" y="340"/>
                  </a:lnTo>
                  <a:lnTo>
                    <a:pt x="222" y="337"/>
                  </a:lnTo>
                  <a:lnTo>
                    <a:pt x="240" y="332"/>
                  </a:lnTo>
                  <a:lnTo>
                    <a:pt x="256" y="325"/>
                  </a:lnTo>
                  <a:lnTo>
                    <a:pt x="272" y="318"/>
                  </a:lnTo>
                  <a:lnTo>
                    <a:pt x="287" y="310"/>
                  </a:lnTo>
                  <a:lnTo>
                    <a:pt x="301" y="301"/>
                  </a:lnTo>
                  <a:lnTo>
                    <a:pt x="312" y="292"/>
                  </a:lnTo>
                  <a:lnTo>
                    <a:pt x="324" y="281"/>
                  </a:lnTo>
                  <a:lnTo>
                    <a:pt x="334" y="271"/>
                  </a:lnTo>
                  <a:lnTo>
                    <a:pt x="342" y="260"/>
                  </a:lnTo>
                  <a:lnTo>
                    <a:pt x="350" y="249"/>
                  </a:lnTo>
                  <a:lnTo>
                    <a:pt x="355" y="238"/>
                  </a:lnTo>
                  <a:lnTo>
                    <a:pt x="359" y="227"/>
                  </a:lnTo>
                  <a:lnTo>
                    <a:pt x="366" y="186"/>
                  </a:lnTo>
                  <a:lnTo>
                    <a:pt x="366" y="149"/>
                  </a:lnTo>
                  <a:lnTo>
                    <a:pt x="359" y="121"/>
                  </a:lnTo>
                  <a:lnTo>
                    <a:pt x="349" y="109"/>
                  </a:lnTo>
                  <a:lnTo>
                    <a:pt x="342" y="105"/>
                  </a:lnTo>
                  <a:lnTo>
                    <a:pt x="333" y="99"/>
                  </a:lnTo>
                  <a:lnTo>
                    <a:pt x="321" y="92"/>
                  </a:lnTo>
                  <a:lnTo>
                    <a:pt x="309" y="83"/>
                  </a:lnTo>
                  <a:lnTo>
                    <a:pt x="296" y="74"/>
                  </a:lnTo>
                  <a:lnTo>
                    <a:pt x="282" y="63"/>
                  </a:lnTo>
                  <a:lnTo>
                    <a:pt x="270" y="52"/>
                  </a:lnTo>
                  <a:lnTo>
                    <a:pt x="257" y="42"/>
                  </a:lnTo>
                  <a:lnTo>
                    <a:pt x="242" y="31"/>
                  </a:lnTo>
                  <a:lnTo>
                    <a:pt x="222" y="21"/>
                  </a:lnTo>
                  <a:lnTo>
                    <a:pt x="199" y="13"/>
                  </a:lnTo>
                  <a:lnTo>
                    <a:pt x="175" y="6"/>
                  </a:lnTo>
                  <a:lnTo>
                    <a:pt x="151" y="1"/>
                  </a:lnTo>
                  <a:lnTo>
                    <a:pt x="128" y="0"/>
                  </a:lnTo>
                  <a:lnTo>
                    <a:pt x="108" y="1"/>
                  </a:lnTo>
                  <a:lnTo>
                    <a:pt x="92" y="8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36"/>
            <p:cNvSpPr>
              <a:spLocks/>
            </p:cNvSpPr>
            <p:nvPr/>
          </p:nvSpPr>
          <p:spPr bwMode="auto">
            <a:xfrm>
              <a:off x="3883" y="521"/>
              <a:ext cx="31" cy="32"/>
            </a:xfrm>
            <a:custGeom>
              <a:avLst/>
              <a:gdLst>
                <a:gd name="T0" fmla="*/ 0 w 62"/>
                <a:gd name="T1" fmla="*/ 31 h 63"/>
                <a:gd name="T2" fmla="*/ 2 w 62"/>
                <a:gd name="T3" fmla="*/ 18 h 63"/>
                <a:gd name="T4" fmla="*/ 9 w 62"/>
                <a:gd name="T5" fmla="*/ 9 h 63"/>
                <a:gd name="T6" fmla="*/ 18 w 62"/>
                <a:gd name="T7" fmla="*/ 2 h 63"/>
                <a:gd name="T8" fmla="*/ 31 w 62"/>
                <a:gd name="T9" fmla="*/ 0 h 63"/>
                <a:gd name="T10" fmla="*/ 44 w 62"/>
                <a:gd name="T11" fmla="*/ 2 h 63"/>
                <a:gd name="T12" fmla="*/ 53 w 62"/>
                <a:gd name="T13" fmla="*/ 9 h 63"/>
                <a:gd name="T14" fmla="*/ 60 w 62"/>
                <a:gd name="T15" fmla="*/ 18 h 63"/>
                <a:gd name="T16" fmla="*/ 62 w 62"/>
                <a:gd name="T17" fmla="*/ 31 h 63"/>
                <a:gd name="T18" fmla="*/ 60 w 62"/>
                <a:gd name="T19" fmla="*/ 44 h 63"/>
                <a:gd name="T20" fmla="*/ 53 w 62"/>
                <a:gd name="T21" fmla="*/ 54 h 63"/>
                <a:gd name="T22" fmla="*/ 44 w 62"/>
                <a:gd name="T23" fmla="*/ 61 h 63"/>
                <a:gd name="T24" fmla="*/ 31 w 62"/>
                <a:gd name="T25" fmla="*/ 63 h 63"/>
                <a:gd name="T26" fmla="*/ 18 w 62"/>
                <a:gd name="T27" fmla="*/ 61 h 63"/>
                <a:gd name="T28" fmla="*/ 9 w 62"/>
                <a:gd name="T29" fmla="*/ 54 h 63"/>
                <a:gd name="T30" fmla="*/ 2 w 62"/>
                <a:gd name="T31" fmla="*/ 44 h 63"/>
                <a:gd name="T32" fmla="*/ 0 w 62"/>
                <a:gd name="T33" fmla="*/ 3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2" h="63">
                  <a:moveTo>
                    <a:pt x="0" y="31"/>
                  </a:moveTo>
                  <a:lnTo>
                    <a:pt x="2" y="18"/>
                  </a:lnTo>
                  <a:lnTo>
                    <a:pt x="9" y="9"/>
                  </a:lnTo>
                  <a:lnTo>
                    <a:pt x="18" y="2"/>
                  </a:lnTo>
                  <a:lnTo>
                    <a:pt x="31" y="0"/>
                  </a:lnTo>
                  <a:lnTo>
                    <a:pt x="44" y="2"/>
                  </a:lnTo>
                  <a:lnTo>
                    <a:pt x="53" y="9"/>
                  </a:lnTo>
                  <a:lnTo>
                    <a:pt x="60" y="18"/>
                  </a:lnTo>
                  <a:lnTo>
                    <a:pt x="62" y="31"/>
                  </a:lnTo>
                  <a:lnTo>
                    <a:pt x="60" y="44"/>
                  </a:lnTo>
                  <a:lnTo>
                    <a:pt x="53" y="54"/>
                  </a:lnTo>
                  <a:lnTo>
                    <a:pt x="44" y="61"/>
                  </a:lnTo>
                  <a:lnTo>
                    <a:pt x="31" y="63"/>
                  </a:lnTo>
                  <a:lnTo>
                    <a:pt x="18" y="61"/>
                  </a:lnTo>
                  <a:lnTo>
                    <a:pt x="9" y="54"/>
                  </a:lnTo>
                  <a:lnTo>
                    <a:pt x="2" y="44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49E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37"/>
            <p:cNvSpPr>
              <a:spLocks/>
            </p:cNvSpPr>
            <p:nvPr/>
          </p:nvSpPr>
          <p:spPr bwMode="auto">
            <a:xfrm>
              <a:off x="3890" y="457"/>
              <a:ext cx="65" cy="43"/>
            </a:xfrm>
            <a:custGeom>
              <a:avLst/>
              <a:gdLst>
                <a:gd name="T0" fmla="*/ 0 w 130"/>
                <a:gd name="T1" fmla="*/ 52 h 87"/>
                <a:gd name="T2" fmla="*/ 90 w 130"/>
                <a:gd name="T3" fmla="*/ 12 h 87"/>
                <a:gd name="T4" fmla="*/ 130 w 130"/>
                <a:gd name="T5" fmla="*/ 0 h 87"/>
                <a:gd name="T6" fmla="*/ 127 w 130"/>
                <a:gd name="T7" fmla="*/ 38 h 87"/>
                <a:gd name="T8" fmla="*/ 17 w 130"/>
                <a:gd name="T9" fmla="*/ 87 h 87"/>
                <a:gd name="T10" fmla="*/ 0 w 130"/>
                <a:gd name="T11" fmla="*/ 52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87">
                  <a:moveTo>
                    <a:pt x="0" y="52"/>
                  </a:moveTo>
                  <a:lnTo>
                    <a:pt x="90" y="12"/>
                  </a:lnTo>
                  <a:lnTo>
                    <a:pt x="130" y="0"/>
                  </a:lnTo>
                  <a:lnTo>
                    <a:pt x="127" y="38"/>
                  </a:lnTo>
                  <a:lnTo>
                    <a:pt x="17" y="87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C9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38"/>
            <p:cNvSpPr>
              <a:spLocks/>
            </p:cNvSpPr>
            <p:nvPr/>
          </p:nvSpPr>
          <p:spPr bwMode="auto">
            <a:xfrm>
              <a:off x="3853" y="571"/>
              <a:ext cx="40" cy="23"/>
            </a:xfrm>
            <a:custGeom>
              <a:avLst/>
              <a:gdLst>
                <a:gd name="T0" fmla="*/ 0 w 82"/>
                <a:gd name="T1" fmla="*/ 37 h 46"/>
                <a:gd name="T2" fmla="*/ 45 w 82"/>
                <a:gd name="T3" fmla="*/ 46 h 46"/>
                <a:gd name="T4" fmla="*/ 73 w 82"/>
                <a:gd name="T5" fmla="*/ 36 h 46"/>
                <a:gd name="T6" fmla="*/ 82 w 82"/>
                <a:gd name="T7" fmla="*/ 0 h 46"/>
                <a:gd name="T8" fmla="*/ 0 w 82"/>
                <a:gd name="T9" fmla="*/ 3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46">
                  <a:moveTo>
                    <a:pt x="0" y="37"/>
                  </a:moveTo>
                  <a:lnTo>
                    <a:pt x="45" y="46"/>
                  </a:lnTo>
                  <a:lnTo>
                    <a:pt x="73" y="36"/>
                  </a:lnTo>
                  <a:lnTo>
                    <a:pt x="82" y="0"/>
                  </a:lnTo>
                  <a:lnTo>
                    <a:pt x="0" y="3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39"/>
            <p:cNvSpPr>
              <a:spLocks/>
            </p:cNvSpPr>
            <p:nvPr/>
          </p:nvSpPr>
          <p:spPr bwMode="auto">
            <a:xfrm>
              <a:off x="3698" y="647"/>
              <a:ext cx="309" cy="235"/>
            </a:xfrm>
            <a:custGeom>
              <a:avLst/>
              <a:gdLst>
                <a:gd name="T0" fmla="*/ 40 w 620"/>
                <a:gd name="T1" fmla="*/ 349 h 471"/>
                <a:gd name="T2" fmla="*/ 23 w 620"/>
                <a:gd name="T3" fmla="*/ 371 h 471"/>
                <a:gd name="T4" fmla="*/ 7 w 620"/>
                <a:gd name="T5" fmla="*/ 399 h 471"/>
                <a:gd name="T6" fmla="*/ 0 w 620"/>
                <a:gd name="T7" fmla="*/ 426 h 471"/>
                <a:gd name="T8" fmla="*/ 6 w 620"/>
                <a:gd name="T9" fmla="*/ 448 h 471"/>
                <a:gd name="T10" fmla="*/ 18 w 620"/>
                <a:gd name="T11" fmla="*/ 454 h 471"/>
                <a:gd name="T12" fmla="*/ 29 w 620"/>
                <a:gd name="T13" fmla="*/ 450 h 471"/>
                <a:gd name="T14" fmla="*/ 36 w 620"/>
                <a:gd name="T15" fmla="*/ 444 h 471"/>
                <a:gd name="T16" fmla="*/ 40 w 620"/>
                <a:gd name="T17" fmla="*/ 445 h 471"/>
                <a:gd name="T18" fmla="*/ 54 w 620"/>
                <a:gd name="T19" fmla="*/ 459 h 471"/>
                <a:gd name="T20" fmla="*/ 78 w 620"/>
                <a:gd name="T21" fmla="*/ 471 h 471"/>
                <a:gd name="T22" fmla="*/ 103 w 620"/>
                <a:gd name="T23" fmla="*/ 466 h 471"/>
                <a:gd name="T24" fmla="*/ 124 w 620"/>
                <a:gd name="T25" fmla="*/ 431 h 471"/>
                <a:gd name="T26" fmla="*/ 137 w 620"/>
                <a:gd name="T27" fmla="*/ 398 h 471"/>
                <a:gd name="T28" fmla="*/ 145 w 620"/>
                <a:gd name="T29" fmla="*/ 371 h 471"/>
                <a:gd name="T30" fmla="*/ 149 w 620"/>
                <a:gd name="T31" fmla="*/ 357 h 471"/>
                <a:gd name="T32" fmla="*/ 156 w 620"/>
                <a:gd name="T33" fmla="*/ 353 h 471"/>
                <a:gd name="T34" fmla="*/ 198 w 620"/>
                <a:gd name="T35" fmla="*/ 335 h 471"/>
                <a:gd name="T36" fmla="*/ 261 w 620"/>
                <a:gd name="T37" fmla="*/ 310 h 471"/>
                <a:gd name="T38" fmla="*/ 315 w 620"/>
                <a:gd name="T39" fmla="*/ 285 h 471"/>
                <a:gd name="T40" fmla="*/ 342 w 620"/>
                <a:gd name="T41" fmla="*/ 267 h 471"/>
                <a:gd name="T42" fmla="*/ 357 w 620"/>
                <a:gd name="T43" fmla="*/ 257 h 471"/>
                <a:gd name="T44" fmla="*/ 368 w 620"/>
                <a:gd name="T45" fmla="*/ 251 h 471"/>
                <a:gd name="T46" fmla="*/ 377 w 620"/>
                <a:gd name="T47" fmla="*/ 247 h 471"/>
                <a:gd name="T48" fmla="*/ 390 w 620"/>
                <a:gd name="T49" fmla="*/ 238 h 471"/>
                <a:gd name="T50" fmla="*/ 407 w 620"/>
                <a:gd name="T51" fmla="*/ 216 h 471"/>
                <a:gd name="T52" fmla="*/ 429 w 620"/>
                <a:gd name="T53" fmla="*/ 189 h 471"/>
                <a:gd name="T54" fmla="*/ 453 w 620"/>
                <a:gd name="T55" fmla="*/ 167 h 471"/>
                <a:gd name="T56" fmla="*/ 484 w 620"/>
                <a:gd name="T57" fmla="*/ 156 h 471"/>
                <a:gd name="T58" fmla="*/ 536 w 620"/>
                <a:gd name="T59" fmla="*/ 138 h 471"/>
                <a:gd name="T60" fmla="*/ 590 w 620"/>
                <a:gd name="T61" fmla="*/ 113 h 471"/>
                <a:gd name="T62" fmla="*/ 620 w 620"/>
                <a:gd name="T63" fmla="*/ 80 h 471"/>
                <a:gd name="T64" fmla="*/ 605 w 620"/>
                <a:gd name="T65" fmla="*/ 41 h 471"/>
                <a:gd name="T66" fmla="*/ 578 w 620"/>
                <a:gd name="T67" fmla="*/ 14 h 471"/>
                <a:gd name="T68" fmla="*/ 544 w 620"/>
                <a:gd name="T69" fmla="*/ 1 h 471"/>
                <a:gd name="T70" fmla="*/ 501 w 620"/>
                <a:gd name="T71" fmla="*/ 3 h 471"/>
                <a:gd name="T72" fmla="*/ 454 w 620"/>
                <a:gd name="T73" fmla="*/ 17 h 471"/>
                <a:gd name="T74" fmla="*/ 421 w 620"/>
                <a:gd name="T75" fmla="*/ 31 h 471"/>
                <a:gd name="T76" fmla="*/ 394 w 620"/>
                <a:gd name="T77" fmla="*/ 51 h 471"/>
                <a:gd name="T78" fmla="*/ 365 w 620"/>
                <a:gd name="T79" fmla="*/ 88 h 471"/>
                <a:gd name="T80" fmla="*/ 326 w 620"/>
                <a:gd name="T81" fmla="*/ 144 h 471"/>
                <a:gd name="T82" fmla="*/ 282 w 620"/>
                <a:gd name="T83" fmla="*/ 195 h 471"/>
                <a:gd name="T84" fmla="*/ 239 w 620"/>
                <a:gd name="T85" fmla="*/ 238 h 471"/>
                <a:gd name="T86" fmla="*/ 195 w 620"/>
                <a:gd name="T87" fmla="*/ 269 h 471"/>
                <a:gd name="T88" fmla="*/ 152 w 620"/>
                <a:gd name="T89" fmla="*/ 289 h 471"/>
                <a:gd name="T90" fmla="*/ 116 w 620"/>
                <a:gd name="T91" fmla="*/ 304 h 471"/>
                <a:gd name="T92" fmla="*/ 83 w 620"/>
                <a:gd name="T93" fmla="*/ 317 h 471"/>
                <a:gd name="T94" fmla="*/ 57 w 620"/>
                <a:gd name="T95" fmla="*/ 332 h 4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20" h="471">
                  <a:moveTo>
                    <a:pt x="46" y="342"/>
                  </a:moveTo>
                  <a:lnTo>
                    <a:pt x="40" y="349"/>
                  </a:lnTo>
                  <a:lnTo>
                    <a:pt x="31" y="360"/>
                  </a:lnTo>
                  <a:lnTo>
                    <a:pt x="23" y="371"/>
                  </a:lnTo>
                  <a:lnTo>
                    <a:pt x="15" y="385"/>
                  </a:lnTo>
                  <a:lnTo>
                    <a:pt x="7" y="399"/>
                  </a:lnTo>
                  <a:lnTo>
                    <a:pt x="3" y="413"/>
                  </a:lnTo>
                  <a:lnTo>
                    <a:pt x="0" y="426"/>
                  </a:lnTo>
                  <a:lnTo>
                    <a:pt x="1" y="439"/>
                  </a:lnTo>
                  <a:lnTo>
                    <a:pt x="6" y="448"/>
                  </a:lnTo>
                  <a:lnTo>
                    <a:pt x="12" y="453"/>
                  </a:lnTo>
                  <a:lnTo>
                    <a:pt x="18" y="454"/>
                  </a:lnTo>
                  <a:lnTo>
                    <a:pt x="23" y="453"/>
                  </a:lnTo>
                  <a:lnTo>
                    <a:pt x="29" y="450"/>
                  </a:lnTo>
                  <a:lnTo>
                    <a:pt x="33" y="446"/>
                  </a:lnTo>
                  <a:lnTo>
                    <a:pt x="36" y="444"/>
                  </a:lnTo>
                  <a:lnTo>
                    <a:pt x="37" y="443"/>
                  </a:lnTo>
                  <a:lnTo>
                    <a:pt x="40" y="445"/>
                  </a:lnTo>
                  <a:lnTo>
                    <a:pt x="45" y="451"/>
                  </a:lnTo>
                  <a:lnTo>
                    <a:pt x="54" y="459"/>
                  </a:lnTo>
                  <a:lnTo>
                    <a:pt x="66" y="466"/>
                  </a:lnTo>
                  <a:lnTo>
                    <a:pt x="78" y="471"/>
                  </a:lnTo>
                  <a:lnTo>
                    <a:pt x="90" y="471"/>
                  </a:lnTo>
                  <a:lnTo>
                    <a:pt x="103" y="466"/>
                  </a:lnTo>
                  <a:lnTo>
                    <a:pt x="114" y="451"/>
                  </a:lnTo>
                  <a:lnTo>
                    <a:pt x="124" y="431"/>
                  </a:lnTo>
                  <a:lnTo>
                    <a:pt x="132" y="414"/>
                  </a:lnTo>
                  <a:lnTo>
                    <a:pt x="137" y="398"/>
                  </a:lnTo>
                  <a:lnTo>
                    <a:pt x="142" y="383"/>
                  </a:lnTo>
                  <a:lnTo>
                    <a:pt x="145" y="371"/>
                  </a:lnTo>
                  <a:lnTo>
                    <a:pt x="148" y="362"/>
                  </a:lnTo>
                  <a:lnTo>
                    <a:pt x="149" y="357"/>
                  </a:lnTo>
                  <a:lnTo>
                    <a:pt x="149" y="355"/>
                  </a:lnTo>
                  <a:lnTo>
                    <a:pt x="156" y="353"/>
                  </a:lnTo>
                  <a:lnTo>
                    <a:pt x="173" y="346"/>
                  </a:lnTo>
                  <a:lnTo>
                    <a:pt x="198" y="335"/>
                  </a:lnTo>
                  <a:lnTo>
                    <a:pt x="228" y="323"/>
                  </a:lnTo>
                  <a:lnTo>
                    <a:pt x="261" y="310"/>
                  </a:lnTo>
                  <a:lnTo>
                    <a:pt x="291" y="296"/>
                  </a:lnTo>
                  <a:lnTo>
                    <a:pt x="315" y="285"/>
                  </a:lnTo>
                  <a:lnTo>
                    <a:pt x="332" y="274"/>
                  </a:lnTo>
                  <a:lnTo>
                    <a:pt x="342" y="267"/>
                  </a:lnTo>
                  <a:lnTo>
                    <a:pt x="352" y="262"/>
                  </a:lnTo>
                  <a:lnTo>
                    <a:pt x="357" y="257"/>
                  </a:lnTo>
                  <a:lnTo>
                    <a:pt x="363" y="254"/>
                  </a:lnTo>
                  <a:lnTo>
                    <a:pt x="368" y="251"/>
                  </a:lnTo>
                  <a:lnTo>
                    <a:pt x="372" y="249"/>
                  </a:lnTo>
                  <a:lnTo>
                    <a:pt x="377" y="247"/>
                  </a:lnTo>
                  <a:lnTo>
                    <a:pt x="383" y="243"/>
                  </a:lnTo>
                  <a:lnTo>
                    <a:pt x="390" y="238"/>
                  </a:lnTo>
                  <a:lnTo>
                    <a:pt x="398" y="228"/>
                  </a:lnTo>
                  <a:lnTo>
                    <a:pt x="407" y="216"/>
                  </a:lnTo>
                  <a:lnTo>
                    <a:pt x="417" y="203"/>
                  </a:lnTo>
                  <a:lnTo>
                    <a:pt x="429" y="189"/>
                  </a:lnTo>
                  <a:lnTo>
                    <a:pt x="440" y="176"/>
                  </a:lnTo>
                  <a:lnTo>
                    <a:pt x="453" y="167"/>
                  </a:lnTo>
                  <a:lnTo>
                    <a:pt x="466" y="160"/>
                  </a:lnTo>
                  <a:lnTo>
                    <a:pt x="484" y="156"/>
                  </a:lnTo>
                  <a:lnTo>
                    <a:pt x="508" y="148"/>
                  </a:lnTo>
                  <a:lnTo>
                    <a:pt x="536" y="138"/>
                  </a:lnTo>
                  <a:lnTo>
                    <a:pt x="565" y="127"/>
                  </a:lnTo>
                  <a:lnTo>
                    <a:pt x="590" y="113"/>
                  </a:lnTo>
                  <a:lnTo>
                    <a:pt x="610" y="98"/>
                  </a:lnTo>
                  <a:lnTo>
                    <a:pt x="620" y="80"/>
                  </a:lnTo>
                  <a:lnTo>
                    <a:pt x="616" y="60"/>
                  </a:lnTo>
                  <a:lnTo>
                    <a:pt x="605" y="41"/>
                  </a:lnTo>
                  <a:lnTo>
                    <a:pt x="592" y="26"/>
                  </a:lnTo>
                  <a:lnTo>
                    <a:pt x="578" y="14"/>
                  </a:lnTo>
                  <a:lnTo>
                    <a:pt x="562" y="5"/>
                  </a:lnTo>
                  <a:lnTo>
                    <a:pt x="544" y="1"/>
                  </a:lnTo>
                  <a:lnTo>
                    <a:pt x="524" y="0"/>
                  </a:lnTo>
                  <a:lnTo>
                    <a:pt x="501" y="3"/>
                  </a:lnTo>
                  <a:lnTo>
                    <a:pt x="477" y="9"/>
                  </a:lnTo>
                  <a:lnTo>
                    <a:pt x="454" y="17"/>
                  </a:lnTo>
                  <a:lnTo>
                    <a:pt x="436" y="24"/>
                  </a:lnTo>
                  <a:lnTo>
                    <a:pt x="421" y="31"/>
                  </a:lnTo>
                  <a:lnTo>
                    <a:pt x="407" y="39"/>
                  </a:lnTo>
                  <a:lnTo>
                    <a:pt x="394" y="51"/>
                  </a:lnTo>
                  <a:lnTo>
                    <a:pt x="380" y="67"/>
                  </a:lnTo>
                  <a:lnTo>
                    <a:pt x="365" y="88"/>
                  </a:lnTo>
                  <a:lnTo>
                    <a:pt x="347" y="114"/>
                  </a:lnTo>
                  <a:lnTo>
                    <a:pt x="326" y="144"/>
                  </a:lnTo>
                  <a:lnTo>
                    <a:pt x="304" y="171"/>
                  </a:lnTo>
                  <a:lnTo>
                    <a:pt x="282" y="195"/>
                  </a:lnTo>
                  <a:lnTo>
                    <a:pt x="261" y="218"/>
                  </a:lnTo>
                  <a:lnTo>
                    <a:pt x="239" y="238"/>
                  </a:lnTo>
                  <a:lnTo>
                    <a:pt x="217" y="254"/>
                  </a:lnTo>
                  <a:lnTo>
                    <a:pt x="195" y="269"/>
                  </a:lnTo>
                  <a:lnTo>
                    <a:pt x="173" y="280"/>
                  </a:lnTo>
                  <a:lnTo>
                    <a:pt x="152" y="289"/>
                  </a:lnTo>
                  <a:lnTo>
                    <a:pt x="134" y="297"/>
                  </a:lnTo>
                  <a:lnTo>
                    <a:pt x="116" y="304"/>
                  </a:lnTo>
                  <a:lnTo>
                    <a:pt x="99" y="310"/>
                  </a:lnTo>
                  <a:lnTo>
                    <a:pt x="83" y="317"/>
                  </a:lnTo>
                  <a:lnTo>
                    <a:pt x="69" y="324"/>
                  </a:lnTo>
                  <a:lnTo>
                    <a:pt x="57" y="332"/>
                  </a:lnTo>
                  <a:lnTo>
                    <a:pt x="46" y="342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40"/>
            <p:cNvSpPr>
              <a:spLocks/>
            </p:cNvSpPr>
            <p:nvPr/>
          </p:nvSpPr>
          <p:spPr bwMode="auto">
            <a:xfrm>
              <a:off x="4078" y="466"/>
              <a:ext cx="363" cy="104"/>
            </a:xfrm>
            <a:custGeom>
              <a:avLst/>
              <a:gdLst>
                <a:gd name="T0" fmla="*/ 6 w 727"/>
                <a:gd name="T1" fmla="*/ 117 h 207"/>
                <a:gd name="T2" fmla="*/ 27 w 727"/>
                <a:gd name="T3" fmla="*/ 107 h 207"/>
                <a:gd name="T4" fmla="*/ 68 w 727"/>
                <a:gd name="T5" fmla="*/ 79 h 207"/>
                <a:gd name="T6" fmla="*/ 112 w 727"/>
                <a:gd name="T7" fmla="*/ 53 h 207"/>
                <a:gd name="T8" fmla="*/ 143 w 727"/>
                <a:gd name="T9" fmla="*/ 45 h 207"/>
                <a:gd name="T10" fmla="*/ 166 w 727"/>
                <a:gd name="T11" fmla="*/ 42 h 207"/>
                <a:gd name="T12" fmla="*/ 189 w 727"/>
                <a:gd name="T13" fmla="*/ 38 h 207"/>
                <a:gd name="T14" fmla="*/ 218 w 727"/>
                <a:gd name="T15" fmla="*/ 30 h 207"/>
                <a:gd name="T16" fmla="*/ 253 w 727"/>
                <a:gd name="T17" fmla="*/ 16 h 207"/>
                <a:gd name="T18" fmla="*/ 278 w 727"/>
                <a:gd name="T19" fmla="*/ 4 h 207"/>
                <a:gd name="T20" fmla="*/ 298 w 727"/>
                <a:gd name="T21" fmla="*/ 0 h 207"/>
                <a:gd name="T22" fmla="*/ 318 w 727"/>
                <a:gd name="T23" fmla="*/ 3 h 207"/>
                <a:gd name="T24" fmla="*/ 345 w 727"/>
                <a:gd name="T25" fmla="*/ 17 h 207"/>
                <a:gd name="T26" fmla="*/ 372 w 727"/>
                <a:gd name="T27" fmla="*/ 32 h 207"/>
                <a:gd name="T28" fmla="*/ 400 w 727"/>
                <a:gd name="T29" fmla="*/ 46 h 207"/>
                <a:gd name="T30" fmla="*/ 436 w 727"/>
                <a:gd name="T31" fmla="*/ 56 h 207"/>
                <a:gd name="T32" fmla="*/ 480 w 727"/>
                <a:gd name="T33" fmla="*/ 62 h 207"/>
                <a:gd name="T34" fmla="*/ 521 w 727"/>
                <a:gd name="T35" fmla="*/ 59 h 207"/>
                <a:gd name="T36" fmla="*/ 559 w 727"/>
                <a:gd name="T37" fmla="*/ 54 h 207"/>
                <a:gd name="T38" fmla="*/ 598 w 727"/>
                <a:gd name="T39" fmla="*/ 49 h 207"/>
                <a:gd name="T40" fmla="*/ 638 w 727"/>
                <a:gd name="T41" fmla="*/ 48 h 207"/>
                <a:gd name="T42" fmla="*/ 680 w 727"/>
                <a:gd name="T43" fmla="*/ 50 h 207"/>
                <a:gd name="T44" fmla="*/ 713 w 727"/>
                <a:gd name="T45" fmla="*/ 57 h 207"/>
                <a:gd name="T46" fmla="*/ 727 w 727"/>
                <a:gd name="T47" fmla="*/ 69 h 207"/>
                <a:gd name="T48" fmla="*/ 718 w 727"/>
                <a:gd name="T49" fmla="*/ 88 h 207"/>
                <a:gd name="T50" fmla="*/ 702 w 727"/>
                <a:gd name="T51" fmla="*/ 111 h 207"/>
                <a:gd name="T52" fmla="*/ 682 w 727"/>
                <a:gd name="T53" fmla="*/ 130 h 207"/>
                <a:gd name="T54" fmla="*/ 659 w 727"/>
                <a:gd name="T55" fmla="*/ 140 h 207"/>
                <a:gd name="T56" fmla="*/ 635 w 727"/>
                <a:gd name="T57" fmla="*/ 138 h 207"/>
                <a:gd name="T58" fmla="*/ 608 w 727"/>
                <a:gd name="T59" fmla="*/ 136 h 207"/>
                <a:gd name="T60" fmla="*/ 584 w 727"/>
                <a:gd name="T61" fmla="*/ 134 h 207"/>
                <a:gd name="T62" fmla="*/ 569 w 727"/>
                <a:gd name="T63" fmla="*/ 137 h 207"/>
                <a:gd name="T64" fmla="*/ 572 w 727"/>
                <a:gd name="T65" fmla="*/ 157 h 207"/>
                <a:gd name="T66" fmla="*/ 583 w 727"/>
                <a:gd name="T67" fmla="*/ 205 h 207"/>
                <a:gd name="T68" fmla="*/ 561 w 727"/>
                <a:gd name="T69" fmla="*/ 200 h 207"/>
                <a:gd name="T70" fmla="*/ 546 w 727"/>
                <a:gd name="T71" fmla="*/ 183 h 207"/>
                <a:gd name="T72" fmla="*/ 534 w 727"/>
                <a:gd name="T73" fmla="*/ 165 h 207"/>
                <a:gd name="T74" fmla="*/ 521 w 727"/>
                <a:gd name="T75" fmla="*/ 154 h 207"/>
                <a:gd name="T76" fmla="*/ 504 w 727"/>
                <a:gd name="T77" fmla="*/ 151 h 207"/>
                <a:gd name="T78" fmla="*/ 468 w 727"/>
                <a:gd name="T79" fmla="*/ 144 h 207"/>
                <a:gd name="T80" fmla="*/ 422 w 727"/>
                <a:gd name="T81" fmla="*/ 133 h 207"/>
                <a:gd name="T82" fmla="*/ 374 w 727"/>
                <a:gd name="T83" fmla="*/ 121 h 207"/>
                <a:gd name="T84" fmla="*/ 336 w 727"/>
                <a:gd name="T85" fmla="*/ 107 h 207"/>
                <a:gd name="T86" fmla="*/ 307 w 727"/>
                <a:gd name="T87" fmla="*/ 98 h 207"/>
                <a:gd name="T88" fmla="*/ 284 w 727"/>
                <a:gd name="T89" fmla="*/ 96 h 207"/>
                <a:gd name="T90" fmla="*/ 260 w 727"/>
                <a:gd name="T91" fmla="*/ 102 h 207"/>
                <a:gd name="T92" fmla="*/ 231 w 727"/>
                <a:gd name="T93" fmla="*/ 121 h 207"/>
                <a:gd name="T94" fmla="*/ 205 w 727"/>
                <a:gd name="T95" fmla="*/ 142 h 207"/>
                <a:gd name="T96" fmla="*/ 184 w 727"/>
                <a:gd name="T97" fmla="*/ 162 h 207"/>
                <a:gd name="T98" fmla="*/ 158 w 727"/>
                <a:gd name="T99" fmla="*/ 172 h 207"/>
                <a:gd name="T100" fmla="*/ 127 w 727"/>
                <a:gd name="T101" fmla="*/ 168 h 207"/>
                <a:gd name="T102" fmla="*/ 83 w 727"/>
                <a:gd name="T103" fmla="*/ 155 h 207"/>
                <a:gd name="T104" fmla="*/ 41 w 727"/>
                <a:gd name="T105" fmla="*/ 141 h 207"/>
                <a:gd name="T106" fmla="*/ 11 w 727"/>
                <a:gd name="T107" fmla="*/ 130 h 207"/>
                <a:gd name="T108" fmla="*/ 0 w 727"/>
                <a:gd name="T109" fmla="*/ 123 h 207"/>
                <a:gd name="T110" fmla="*/ 3 w 727"/>
                <a:gd name="T111" fmla="*/ 115 h 207"/>
                <a:gd name="T112" fmla="*/ 6 w 727"/>
                <a:gd name="T113" fmla="*/ 111 h 207"/>
                <a:gd name="T114" fmla="*/ 12 w 727"/>
                <a:gd name="T115" fmla="*/ 106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27" h="207">
                  <a:moveTo>
                    <a:pt x="10" y="110"/>
                  </a:moveTo>
                  <a:lnTo>
                    <a:pt x="6" y="117"/>
                  </a:lnTo>
                  <a:lnTo>
                    <a:pt x="13" y="116"/>
                  </a:lnTo>
                  <a:lnTo>
                    <a:pt x="27" y="107"/>
                  </a:lnTo>
                  <a:lnTo>
                    <a:pt x="46" y="94"/>
                  </a:lnTo>
                  <a:lnTo>
                    <a:pt x="68" y="79"/>
                  </a:lnTo>
                  <a:lnTo>
                    <a:pt x="91" y="64"/>
                  </a:lnTo>
                  <a:lnTo>
                    <a:pt x="112" y="53"/>
                  </a:lnTo>
                  <a:lnTo>
                    <a:pt x="129" y="47"/>
                  </a:lnTo>
                  <a:lnTo>
                    <a:pt x="143" y="45"/>
                  </a:lnTo>
                  <a:lnTo>
                    <a:pt x="155" y="43"/>
                  </a:lnTo>
                  <a:lnTo>
                    <a:pt x="166" y="42"/>
                  </a:lnTo>
                  <a:lnTo>
                    <a:pt x="178" y="40"/>
                  </a:lnTo>
                  <a:lnTo>
                    <a:pt x="189" y="38"/>
                  </a:lnTo>
                  <a:lnTo>
                    <a:pt x="202" y="34"/>
                  </a:lnTo>
                  <a:lnTo>
                    <a:pt x="218" y="30"/>
                  </a:lnTo>
                  <a:lnTo>
                    <a:pt x="235" y="23"/>
                  </a:lnTo>
                  <a:lnTo>
                    <a:pt x="253" y="16"/>
                  </a:lnTo>
                  <a:lnTo>
                    <a:pt x="266" y="9"/>
                  </a:lnTo>
                  <a:lnTo>
                    <a:pt x="278" y="4"/>
                  </a:lnTo>
                  <a:lnTo>
                    <a:pt x="288" y="1"/>
                  </a:lnTo>
                  <a:lnTo>
                    <a:pt x="298" y="0"/>
                  </a:lnTo>
                  <a:lnTo>
                    <a:pt x="307" y="0"/>
                  </a:lnTo>
                  <a:lnTo>
                    <a:pt x="318" y="3"/>
                  </a:lnTo>
                  <a:lnTo>
                    <a:pt x="331" y="9"/>
                  </a:lnTo>
                  <a:lnTo>
                    <a:pt x="345" y="17"/>
                  </a:lnTo>
                  <a:lnTo>
                    <a:pt x="359" y="25"/>
                  </a:lnTo>
                  <a:lnTo>
                    <a:pt x="372" y="32"/>
                  </a:lnTo>
                  <a:lnTo>
                    <a:pt x="386" y="39"/>
                  </a:lnTo>
                  <a:lnTo>
                    <a:pt x="400" y="46"/>
                  </a:lnTo>
                  <a:lnTo>
                    <a:pt x="417" y="51"/>
                  </a:lnTo>
                  <a:lnTo>
                    <a:pt x="436" y="56"/>
                  </a:lnTo>
                  <a:lnTo>
                    <a:pt x="458" y="59"/>
                  </a:lnTo>
                  <a:lnTo>
                    <a:pt x="480" y="62"/>
                  </a:lnTo>
                  <a:lnTo>
                    <a:pt x="500" y="61"/>
                  </a:lnTo>
                  <a:lnTo>
                    <a:pt x="521" y="59"/>
                  </a:lnTo>
                  <a:lnTo>
                    <a:pt x="541" y="57"/>
                  </a:lnTo>
                  <a:lnTo>
                    <a:pt x="559" y="54"/>
                  </a:lnTo>
                  <a:lnTo>
                    <a:pt x="579" y="51"/>
                  </a:lnTo>
                  <a:lnTo>
                    <a:pt x="598" y="49"/>
                  </a:lnTo>
                  <a:lnTo>
                    <a:pt x="618" y="48"/>
                  </a:lnTo>
                  <a:lnTo>
                    <a:pt x="638" y="48"/>
                  </a:lnTo>
                  <a:lnTo>
                    <a:pt x="659" y="49"/>
                  </a:lnTo>
                  <a:lnTo>
                    <a:pt x="680" y="50"/>
                  </a:lnTo>
                  <a:lnTo>
                    <a:pt x="698" y="53"/>
                  </a:lnTo>
                  <a:lnTo>
                    <a:pt x="713" y="57"/>
                  </a:lnTo>
                  <a:lnTo>
                    <a:pt x="722" y="62"/>
                  </a:lnTo>
                  <a:lnTo>
                    <a:pt x="727" y="69"/>
                  </a:lnTo>
                  <a:lnTo>
                    <a:pt x="725" y="78"/>
                  </a:lnTo>
                  <a:lnTo>
                    <a:pt x="718" y="88"/>
                  </a:lnTo>
                  <a:lnTo>
                    <a:pt x="710" y="100"/>
                  </a:lnTo>
                  <a:lnTo>
                    <a:pt x="702" y="111"/>
                  </a:lnTo>
                  <a:lnTo>
                    <a:pt x="691" y="122"/>
                  </a:lnTo>
                  <a:lnTo>
                    <a:pt x="682" y="130"/>
                  </a:lnTo>
                  <a:lnTo>
                    <a:pt x="671" y="137"/>
                  </a:lnTo>
                  <a:lnTo>
                    <a:pt x="659" y="140"/>
                  </a:lnTo>
                  <a:lnTo>
                    <a:pt x="648" y="140"/>
                  </a:lnTo>
                  <a:lnTo>
                    <a:pt x="635" y="138"/>
                  </a:lnTo>
                  <a:lnTo>
                    <a:pt x="622" y="137"/>
                  </a:lnTo>
                  <a:lnTo>
                    <a:pt x="608" y="136"/>
                  </a:lnTo>
                  <a:lnTo>
                    <a:pt x="596" y="134"/>
                  </a:lnTo>
                  <a:lnTo>
                    <a:pt x="584" y="134"/>
                  </a:lnTo>
                  <a:lnTo>
                    <a:pt x="575" y="136"/>
                  </a:lnTo>
                  <a:lnTo>
                    <a:pt x="569" y="137"/>
                  </a:lnTo>
                  <a:lnTo>
                    <a:pt x="567" y="140"/>
                  </a:lnTo>
                  <a:lnTo>
                    <a:pt x="572" y="157"/>
                  </a:lnTo>
                  <a:lnTo>
                    <a:pt x="580" y="184"/>
                  </a:lnTo>
                  <a:lnTo>
                    <a:pt x="583" y="205"/>
                  </a:lnTo>
                  <a:lnTo>
                    <a:pt x="572" y="207"/>
                  </a:lnTo>
                  <a:lnTo>
                    <a:pt x="561" y="200"/>
                  </a:lnTo>
                  <a:lnTo>
                    <a:pt x="553" y="192"/>
                  </a:lnTo>
                  <a:lnTo>
                    <a:pt x="546" y="183"/>
                  </a:lnTo>
                  <a:lnTo>
                    <a:pt x="539" y="174"/>
                  </a:lnTo>
                  <a:lnTo>
                    <a:pt x="534" y="165"/>
                  </a:lnTo>
                  <a:lnTo>
                    <a:pt x="527" y="159"/>
                  </a:lnTo>
                  <a:lnTo>
                    <a:pt x="521" y="154"/>
                  </a:lnTo>
                  <a:lnTo>
                    <a:pt x="514" y="152"/>
                  </a:lnTo>
                  <a:lnTo>
                    <a:pt x="504" y="151"/>
                  </a:lnTo>
                  <a:lnTo>
                    <a:pt x="488" y="147"/>
                  </a:lnTo>
                  <a:lnTo>
                    <a:pt x="468" y="144"/>
                  </a:lnTo>
                  <a:lnTo>
                    <a:pt x="446" y="139"/>
                  </a:lnTo>
                  <a:lnTo>
                    <a:pt x="422" y="133"/>
                  </a:lnTo>
                  <a:lnTo>
                    <a:pt x="398" y="127"/>
                  </a:lnTo>
                  <a:lnTo>
                    <a:pt x="374" y="121"/>
                  </a:lnTo>
                  <a:lnTo>
                    <a:pt x="353" y="114"/>
                  </a:lnTo>
                  <a:lnTo>
                    <a:pt x="336" y="107"/>
                  </a:lnTo>
                  <a:lnTo>
                    <a:pt x="319" y="102"/>
                  </a:lnTo>
                  <a:lnTo>
                    <a:pt x="307" y="98"/>
                  </a:lnTo>
                  <a:lnTo>
                    <a:pt x="295" y="96"/>
                  </a:lnTo>
                  <a:lnTo>
                    <a:pt x="284" y="96"/>
                  </a:lnTo>
                  <a:lnTo>
                    <a:pt x="272" y="98"/>
                  </a:lnTo>
                  <a:lnTo>
                    <a:pt x="260" y="102"/>
                  </a:lnTo>
                  <a:lnTo>
                    <a:pt x="245" y="110"/>
                  </a:lnTo>
                  <a:lnTo>
                    <a:pt x="231" y="121"/>
                  </a:lnTo>
                  <a:lnTo>
                    <a:pt x="218" y="131"/>
                  </a:lnTo>
                  <a:lnTo>
                    <a:pt x="205" y="142"/>
                  </a:lnTo>
                  <a:lnTo>
                    <a:pt x="195" y="153"/>
                  </a:lnTo>
                  <a:lnTo>
                    <a:pt x="184" y="162"/>
                  </a:lnTo>
                  <a:lnTo>
                    <a:pt x="171" y="169"/>
                  </a:lnTo>
                  <a:lnTo>
                    <a:pt x="158" y="172"/>
                  </a:lnTo>
                  <a:lnTo>
                    <a:pt x="144" y="171"/>
                  </a:lnTo>
                  <a:lnTo>
                    <a:pt x="127" y="168"/>
                  </a:lnTo>
                  <a:lnTo>
                    <a:pt x="106" y="162"/>
                  </a:lnTo>
                  <a:lnTo>
                    <a:pt x="83" y="155"/>
                  </a:lnTo>
                  <a:lnTo>
                    <a:pt x="61" y="148"/>
                  </a:lnTo>
                  <a:lnTo>
                    <a:pt x="41" y="141"/>
                  </a:lnTo>
                  <a:lnTo>
                    <a:pt x="23" y="134"/>
                  </a:lnTo>
                  <a:lnTo>
                    <a:pt x="11" y="130"/>
                  </a:lnTo>
                  <a:lnTo>
                    <a:pt x="4" y="126"/>
                  </a:lnTo>
                  <a:lnTo>
                    <a:pt x="0" y="123"/>
                  </a:lnTo>
                  <a:lnTo>
                    <a:pt x="2" y="118"/>
                  </a:lnTo>
                  <a:lnTo>
                    <a:pt x="3" y="115"/>
                  </a:lnTo>
                  <a:lnTo>
                    <a:pt x="4" y="114"/>
                  </a:lnTo>
                  <a:lnTo>
                    <a:pt x="6" y="111"/>
                  </a:lnTo>
                  <a:lnTo>
                    <a:pt x="10" y="108"/>
                  </a:lnTo>
                  <a:lnTo>
                    <a:pt x="12" y="106"/>
                  </a:lnTo>
                  <a:lnTo>
                    <a:pt x="10" y="110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41"/>
            <p:cNvSpPr>
              <a:spLocks/>
            </p:cNvSpPr>
            <p:nvPr/>
          </p:nvSpPr>
          <p:spPr bwMode="auto">
            <a:xfrm>
              <a:off x="3918" y="760"/>
              <a:ext cx="155" cy="171"/>
            </a:xfrm>
            <a:custGeom>
              <a:avLst/>
              <a:gdLst>
                <a:gd name="T0" fmla="*/ 220 w 310"/>
                <a:gd name="T1" fmla="*/ 2 h 343"/>
                <a:gd name="T2" fmla="*/ 200 w 310"/>
                <a:gd name="T3" fmla="*/ 10 h 343"/>
                <a:gd name="T4" fmla="*/ 178 w 310"/>
                <a:gd name="T5" fmla="*/ 24 h 343"/>
                <a:gd name="T6" fmla="*/ 155 w 310"/>
                <a:gd name="T7" fmla="*/ 41 h 343"/>
                <a:gd name="T8" fmla="*/ 132 w 310"/>
                <a:gd name="T9" fmla="*/ 62 h 343"/>
                <a:gd name="T10" fmla="*/ 110 w 310"/>
                <a:gd name="T11" fmla="*/ 84 h 343"/>
                <a:gd name="T12" fmla="*/ 90 w 310"/>
                <a:gd name="T13" fmla="*/ 108 h 343"/>
                <a:gd name="T14" fmla="*/ 73 w 310"/>
                <a:gd name="T15" fmla="*/ 133 h 343"/>
                <a:gd name="T16" fmla="*/ 60 w 310"/>
                <a:gd name="T17" fmla="*/ 156 h 343"/>
                <a:gd name="T18" fmla="*/ 49 w 310"/>
                <a:gd name="T19" fmla="*/ 177 h 343"/>
                <a:gd name="T20" fmla="*/ 36 w 310"/>
                <a:gd name="T21" fmla="*/ 200 h 343"/>
                <a:gd name="T22" fmla="*/ 23 w 310"/>
                <a:gd name="T23" fmla="*/ 221 h 343"/>
                <a:gd name="T24" fmla="*/ 13 w 310"/>
                <a:gd name="T25" fmla="*/ 242 h 343"/>
                <a:gd name="T26" fmla="*/ 5 w 310"/>
                <a:gd name="T27" fmla="*/ 262 h 343"/>
                <a:gd name="T28" fmla="*/ 0 w 310"/>
                <a:gd name="T29" fmla="*/ 279 h 343"/>
                <a:gd name="T30" fmla="*/ 2 w 310"/>
                <a:gd name="T31" fmla="*/ 294 h 343"/>
                <a:gd name="T32" fmla="*/ 8 w 310"/>
                <a:gd name="T33" fmla="*/ 305 h 343"/>
                <a:gd name="T34" fmla="*/ 20 w 310"/>
                <a:gd name="T35" fmla="*/ 316 h 343"/>
                <a:gd name="T36" fmla="*/ 33 w 310"/>
                <a:gd name="T37" fmla="*/ 326 h 343"/>
                <a:gd name="T38" fmla="*/ 46 w 310"/>
                <a:gd name="T39" fmla="*/ 334 h 343"/>
                <a:gd name="T40" fmla="*/ 61 w 310"/>
                <a:gd name="T41" fmla="*/ 341 h 343"/>
                <a:gd name="T42" fmla="*/ 76 w 310"/>
                <a:gd name="T43" fmla="*/ 343 h 343"/>
                <a:gd name="T44" fmla="*/ 93 w 310"/>
                <a:gd name="T45" fmla="*/ 341 h 343"/>
                <a:gd name="T46" fmla="*/ 106 w 310"/>
                <a:gd name="T47" fmla="*/ 332 h 343"/>
                <a:gd name="T48" fmla="*/ 120 w 310"/>
                <a:gd name="T49" fmla="*/ 315 h 343"/>
                <a:gd name="T50" fmla="*/ 132 w 310"/>
                <a:gd name="T51" fmla="*/ 293 h 343"/>
                <a:gd name="T52" fmla="*/ 141 w 310"/>
                <a:gd name="T53" fmla="*/ 270 h 343"/>
                <a:gd name="T54" fmla="*/ 150 w 310"/>
                <a:gd name="T55" fmla="*/ 247 h 343"/>
                <a:gd name="T56" fmla="*/ 158 w 310"/>
                <a:gd name="T57" fmla="*/ 226 h 343"/>
                <a:gd name="T58" fmla="*/ 166 w 310"/>
                <a:gd name="T59" fmla="*/ 206 h 343"/>
                <a:gd name="T60" fmla="*/ 175 w 310"/>
                <a:gd name="T61" fmla="*/ 189 h 343"/>
                <a:gd name="T62" fmla="*/ 185 w 310"/>
                <a:gd name="T63" fmla="*/ 176 h 343"/>
                <a:gd name="T64" fmla="*/ 196 w 310"/>
                <a:gd name="T65" fmla="*/ 168 h 343"/>
                <a:gd name="T66" fmla="*/ 210 w 310"/>
                <a:gd name="T67" fmla="*/ 164 h 343"/>
                <a:gd name="T68" fmla="*/ 227 w 310"/>
                <a:gd name="T69" fmla="*/ 159 h 343"/>
                <a:gd name="T70" fmla="*/ 246 w 310"/>
                <a:gd name="T71" fmla="*/ 156 h 343"/>
                <a:gd name="T72" fmla="*/ 264 w 310"/>
                <a:gd name="T73" fmla="*/ 151 h 343"/>
                <a:gd name="T74" fmla="*/ 280 w 310"/>
                <a:gd name="T75" fmla="*/ 146 h 343"/>
                <a:gd name="T76" fmla="*/ 295 w 310"/>
                <a:gd name="T77" fmla="*/ 139 h 343"/>
                <a:gd name="T78" fmla="*/ 306 w 310"/>
                <a:gd name="T79" fmla="*/ 129 h 343"/>
                <a:gd name="T80" fmla="*/ 310 w 310"/>
                <a:gd name="T81" fmla="*/ 116 h 343"/>
                <a:gd name="T82" fmla="*/ 310 w 310"/>
                <a:gd name="T83" fmla="*/ 99 h 343"/>
                <a:gd name="T84" fmla="*/ 308 w 310"/>
                <a:gd name="T85" fmla="*/ 78 h 343"/>
                <a:gd name="T86" fmla="*/ 302 w 310"/>
                <a:gd name="T87" fmla="*/ 58 h 343"/>
                <a:gd name="T88" fmla="*/ 293 w 310"/>
                <a:gd name="T89" fmla="*/ 37 h 343"/>
                <a:gd name="T90" fmla="*/ 279 w 310"/>
                <a:gd name="T91" fmla="*/ 18 h 343"/>
                <a:gd name="T92" fmla="*/ 263 w 310"/>
                <a:gd name="T93" fmla="*/ 6 h 343"/>
                <a:gd name="T94" fmla="*/ 243 w 310"/>
                <a:gd name="T95" fmla="*/ 0 h 343"/>
                <a:gd name="T96" fmla="*/ 220 w 310"/>
                <a:gd name="T97" fmla="*/ 2 h 3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10" h="343">
                  <a:moveTo>
                    <a:pt x="220" y="2"/>
                  </a:moveTo>
                  <a:lnTo>
                    <a:pt x="200" y="10"/>
                  </a:lnTo>
                  <a:lnTo>
                    <a:pt x="178" y="24"/>
                  </a:lnTo>
                  <a:lnTo>
                    <a:pt x="155" y="41"/>
                  </a:lnTo>
                  <a:lnTo>
                    <a:pt x="132" y="62"/>
                  </a:lnTo>
                  <a:lnTo>
                    <a:pt x="110" y="84"/>
                  </a:lnTo>
                  <a:lnTo>
                    <a:pt x="90" y="108"/>
                  </a:lnTo>
                  <a:lnTo>
                    <a:pt x="73" y="133"/>
                  </a:lnTo>
                  <a:lnTo>
                    <a:pt x="60" y="156"/>
                  </a:lnTo>
                  <a:lnTo>
                    <a:pt x="49" y="177"/>
                  </a:lnTo>
                  <a:lnTo>
                    <a:pt x="36" y="200"/>
                  </a:lnTo>
                  <a:lnTo>
                    <a:pt x="23" y="221"/>
                  </a:lnTo>
                  <a:lnTo>
                    <a:pt x="13" y="242"/>
                  </a:lnTo>
                  <a:lnTo>
                    <a:pt x="5" y="262"/>
                  </a:lnTo>
                  <a:lnTo>
                    <a:pt x="0" y="279"/>
                  </a:lnTo>
                  <a:lnTo>
                    <a:pt x="2" y="294"/>
                  </a:lnTo>
                  <a:lnTo>
                    <a:pt x="8" y="305"/>
                  </a:lnTo>
                  <a:lnTo>
                    <a:pt x="20" y="316"/>
                  </a:lnTo>
                  <a:lnTo>
                    <a:pt x="33" y="326"/>
                  </a:lnTo>
                  <a:lnTo>
                    <a:pt x="46" y="334"/>
                  </a:lnTo>
                  <a:lnTo>
                    <a:pt x="61" y="341"/>
                  </a:lnTo>
                  <a:lnTo>
                    <a:pt x="76" y="343"/>
                  </a:lnTo>
                  <a:lnTo>
                    <a:pt x="93" y="341"/>
                  </a:lnTo>
                  <a:lnTo>
                    <a:pt x="106" y="332"/>
                  </a:lnTo>
                  <a:lnTo>
                    <a:pt x="120" y="315"/>
                  </a:lnTo>
                  <a:lnTo>
                    <a:pt x="132" y="293"/>
                  </a:lnTo>
                  <a:lnTo>
                    <a:pt x="141" y="270"/>
                  </a:lnTo>
                  <a:lnTo>
                    <a:pt x="150" y="247"/>
                  </a:lnTo>
                  <a:lnTo>
                    <a:pt x="158" y="226"/>
                  </a:lnTo>
                  <a:lnTo>
                    <a:pt x="166" y="206"/>
                  </a:lnTo>
                  <a:lnTo>
                    <a:pt x="175" y="189"/>
                  </a:lnTo>
                  <a:lnTo>
                    <a:pt x="185" y="176"/>
                  </a:lnTo>
                  <a:lnTo>
                    <a:pt x="196" y="168"/>
                  </a:lnTo>
                  <a:lnTo>
                    <a:pt x="210" y="164"/>
                  </a:lnTo>
                  <a:lnTo>
                    <a:pt x="227" y="159"/>
                  </a:lnTo>
                  <a:lnTo>
                    <a:pt x="246" y="156"/>
                  </a:lnTo>
                  <a:lnTo>
                    <a:pt x="264" y="151"/>
                  </a:lnTo>
                  <a:lnTo>
                    <a:pt x="280" y="146"/>
                  </a:lnTo>
                  <a:lnTo>
                    <a:pt x="295" y="139"/>
                  </a:lnTo>
                  <a:lnTo>
                    <a:pt x="306" y="129"/>
                  </a:lnTo>
                  <a:lnTo>
                    <a:pt x="310" y="116"/>
                  </a:lnTo>
                  <a:lnTo>
                    <a:pt x="310" y="99"/>
                  </a:lnTo>
                  <a:lnTo>
                    <a:pt x="308" y="78"/>
                  </a:lnTo>
                  <a:lnTo>
                    <a:pt x="302" y="58"/>
                  </a:lnTo>
                  <a:lnTo>
                    <a:pt x="293" y="37"/>
                  </a:lnTo>
                  <a:lnTo>
                    <a:pt x="279" y="18"/>
                  </a:lnTo>
                  <a:lnTo>
                    <a:pt x="263" y="6"/>
                  </a:lnTo>
                  <a:lnTo>
                    <a:pt x="243" y="0"/>
                  </a:lnTo>
                  <a:lnTo>
                    <a:pt x="220" y="2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42"/>
            <p:cNvSpPr>
              <a:spLocks/>
            </p:cNvSpPr>
            <p:nvPr/>
          </p:nvSpPr>
          <p:spPr bwMode="auto">
            <a:xfrm>
              <a:off x="4233" y="774"/>
              <a:ext cx="130" cy="97"/>
            </a:xfrm>
            <a:custGeom>
              <a:avLst/>
              <a:gdLst>
                <a:gd name="T0" fmla="*/ 130 w 262"/>
                <a:gd name="T1" fmla="*/ 46 h 194"/>
                <a:gd name="T2" fmla="*/ 110 w 262"/>
                <a:gd name="T3" fmla="*/ 55 h 194"/>
                <a:gd name="T4" fmla="*/ 85 w 262"/>
                <a:gd name="T5" fmla="*/ 62 h 194"/>
                <a:gd name="T6" fmla="*/ 61 w 262"/>
                <a:gd name="T7" fmla="*/ 68 h 194"/>
                <a:gd name="T8" fmla="*/ 38 w 262"/>
                <a:gd name="T9" fmla="*/ 75 h 194"/>
                <a:gd name="T10" fmla="*/ 19 w 262"/>
                <a:gd name="T11" fmla="*/ 83 h 194"/>
                <a:gd name="T12" fmla="*/ 6 w 262"/>
                <a:gd name="T13" fmla="*/ 92 h 194"/>
                <a:gd name="T14" fmla="*/ 0 w 262"/>
                <a:gd name="T15" fmla="*/ 105 h 194"/>
                <a:gd name="T16" fmla="*/ 6 w 262"/>
                <a:gd name="T17" fmla="*/ 121 h 194"/>
                <a:gd name="T18" fmla="*/ 20 w 262"/>
                <a:gd name="T19" fmla="*/ 139 h 194"/>
                <a:gd name="T20" fmla="*/ 37 w 262"/>
                <a:gd name="T21" fmla="*/ 155 h 194"/>
                <a:gd name="T22" fmla="*/ 59 w 262"/>
                <a:gd name="T23" fmla="*/ 169 h 194"/>
                <a:gd name="T24" fmla="*/ 82 w 262"/>
                <a:gd name="T25" fmla="*/ 181 h 194"/>
                <a:gd name="T26" fmla="*/ 106 w 262"/>
                <a:gd name="T27" fmla="*/ 189 h 194"/>
                <a:gd name="T28" fmla="*/ 133 w 262"/>
                <a:gd name="T29" fmla="*/ 194 h 194"/>
                <a:gd name="T30" fmla="*/ 157 w 262"/>
                <a:gd name="T31" fmla="*/ 194 h 194"/>
                <a:gd name="T32" fmla="*/ 181 w 262"/>
                <a:gd name="T33" fmla="*/ 189 h 194"/>
                <a:gd name="T34" fmla="*/ 203 w 262"/>
                <a:gd name="T35" fmla="*/ 182 h 194"/>
                <a:gd name="T36" fmla="*/ 221 w 262"/>
                <a:gd name="T37" fmla="*/ 177 h 194"/>
                <a:gd name="T38" fmla="*/ 237 w 262"/>
                <a:gd name="T39" fmla="*/ 174 h 194"/>
                <a:gd name="T40" fmla="*/ 250 w 262"/>
                <a:gd name="T41" fmla="*/ 170 h 194"/>
                <a:gd name="T42" fmla="*/ 258 w 262"/>
                <a:gd name="T43" fmla="*/ 167 h 194"/>
                <a:gd name="T44" fmla="*/ 262 w 262"/>
                <a:gd name="T45" fmla="*/ 161 h 194"/>
                <a:gd name="T46" fmla="*/ 262 w 262"/>
                <a:gd name="T47" fmla="*/ 153 h 194"/>
                <a:gd name="T48" fmla="*/ 257 w 262"/>
                <a:gd name="T49" fmla="*/ 142 h 194"/>
                <a:gd name="T50" fmla="*/ 248 w 262"/>
                <a:gd name="T51" fmla="*/ 104 h 194"/>
                <a:gd name="T52" fmla="*/ 246 w 262"/>
                <a:gd name="T53" fmla="*/ 55 h 194"/>
                <a:gd name="T54" fmla="*/ 241 w 262"/>
                <a:gd name="T55" fmla="*/ 15 h 194"/>
                <a:gd name="T56" fmla="*/ 229 w 262"/>
                <a:gd name="T57" fmla="*/ 0 h 194"/>
                <a:gd name="T58" fmla="*/ 220 w 262"/>
                <a:gd name="T59" fmla="*/ 3 h 194"/>
                <a:gd name="T60" fmla="*/ 209 w 262"/>
                <a:gd name="T61" fmla="*/ 8 h 194"/>
                <a:gd name="T62" fmla="*/ 196 w 262"/>
                <a:gd name="T63" fmla="*/ 14 h 194"/>
                <a:gd name="T64" fmla="*/ 183 w 262"/>
                <a:gd name="T65" fmla="*/ 20 h 194"/>
                <a:gd name="T66" fmla="*/ 170 w 262"/>
                <a:gd name="T67" fmla="*/ 26 h 194"/>
                <a:gd name="T68" fmla="*/ 156 w 262"/>
                <a:gd name="T69" fmla="*/ 33 h 194"/>
                <a:gd name="T70" fmla="*/ 142 w 262"/>
                <a:gd name="T71" fmla="*/ 40 h 194"/>
                <a:gd name="T72" fmla="*/ 130 w 262"/>
                <a:gd name="T73" fmla="*/ 46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62" h="194">
                  <a:moveTo>
                    <a:pt x="130" y="46"/>
                  </a:moveTo>
                  <a:lnTo>
                    <a:pt x="110" y="55"/>
                  </a:lnTo>
                  <a:lnTo>
                    <a:pt x="85" y="62"/>
                  </a:lnTo>
                  <a:lnTo>
                    <a:pt x="61" y="68"/>
                  </a:lnTo>
                  <a:lnTo>
                    <a:pt x="38" y="75"/>
                  </a:lnTo>
                  <a:lnTo>
                    <a:pt x="19" y="83"/>
                  </a:lnTo>
                  <a:lnTo>
                    <a:pt x="6" y="92"/>
                  </a:lnTo>
                  <a:lnTo>
                    <a:pt x="0" y="105"/>
                  </a:lnTo>
                  <a:lnTo>
                    <a:pt x="6" y="121"/>
                  </a:lnTo>
                  <a:lnTo>
                    <a:pt x="20" y="139"/>
                  </a:lnTo>
                  <a:lnTo>
                    <a:pt x="37" y="155"/>
                  </a:lnTo>
                  <a:lnTo>
                    <a:pt x="59" y="169"/>
                  </a:lnTo>
                  <a:lnTo>
                    <a:pt x="82" y="181"/>
                  </a:lnTo>
                  <a:lnTo>
                    <a:pt x="106" y="189"/>
                  </a:lnTo>
                  <a:lnTo>
                    <a:pt x="133" y="194"/>
                  </a:lnTo>
                  <a:lnTo>
                    <a:pt x="157" y="194"/>
                  </a:lnTo>
                  <a:lnTo>
                    <a:pt x="181" y="189"/>
                  </a:lnTo>
                  <a:lnTo>
                    <a:pt x="203" y="182"/>
                  </a:lnTo>
                  <a:lnTo>
                    <a:pt x="221" y="177"/>
                  </a:lnTo>
                  <a:lnTo>
                    <a:pt x="237" y="174"/>
                  </a:lnTo>
                  <a:lnTo>
                    <a:pt x="250" y="170"/>
                  </a:lnTo>
                  <a:lnTo>
                    <a:pt x="258" y="167"/>
                  </a:lnTo>
                  <a:lnTo>
                    <a:pt x="262" y="161"/>
                  </a:lnTo>
                  <a:lnTo>
                    <a:pt x="262" y="153"/>
                  </a:lnTo>
                  <a:lnTo>
                    <a:pt x="257" y="142"/>
                  </a:lnTo>
                  <a:lnTo>
                    <a:pt x="248" y="104"/>
                  </a:lnTo>
                  <a:lnTo>
                    <a:pt x="246" y="55"/>
                  </a:lnTo>
                  <a:lnTo>
                    <a:pt x="241" y="15"/>
                  </a:lnTo>
                  <a:lnTo>
                    <a:pt x="229" y="0"/>
                  </a:lnTo>
                  <a:lnTo>
                    <a:pt x="220" y="3"/>
                  </a:lnTo>
                  <a:lnTo>
                    <a:pt x="209" y="8"/>
                  </a:lnTo>
                  <a:lnTo>
                    <a:pt x="196" y="14"/>
                  </a:lnTo>
                  <a:lnTo>
                    <a:pt x="183" y="20"/>
                  </a:lnTo>
                  <a:lnTo>
                    <a:pt x="170" y="26"/>
                  </a:lnTo>
                  <a:lnTo>
                    <a:pt x="156" y="33"/>
                  </a:lnTo>
                  <a:lnTo>
                    <a:pt x="142" y="40"/>
                  </a:lnTo>
                  <a:lnTo>
                    <a:pt x="130" y="46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43"/>
            <p:cNvSpPr>
              <a:spLocks/>
            </p:cNvSpPr>
            <p:nvPr/>
          </p:nvSpPr>
          <p:spPr bwMode="auto">
            <a:xfrm>
              <a:off x="4421" y="745"/>
              <a:ext cx="79" cy="118"/>
            </a:xfrm>
            <a:custGeom>
              <a:avLst/>
              <a:gdLst>
                <a:gd name="T0" fmla="*/ 28 w 157"/>
                <a:gd name="T1" fmla="*/ 0 h 236"/>
                <a:gd name="T2" fmla="*/ 15 w 157"/>
                <a:gd name="T3" fmla="*/ 6 h 236"/>
                <a:gd name="T4" fmla="*/ 6 w 157"/>
                <a:gd name="T5" fmla="*/ 14 h 236"/>
                <a:gd name="T6" fmla="*/ 1 w 157"/>
                <a:gd name="T7" fmla="*/ 32 h 236"/>
                <a:gd name="T8" fmla="*/ 0 w 157"/>
                <a:gd name="T9" fmla="*/ 67 h 236"/>
                <a:gd name="T10" fmla="*/ 1 w 157"/>
                <a:gd name="T11" fmla="*/ 89 h 236"/>
                <a:gd name="T12" fmla="*/ 2 w 157"/>
                <a:gd name="T13" fmla="*/ 110 h 236"/>
                <a:gd name="T14" fmla="*/ 5 w 157"/>
                <a:gd name="T15" fmla="*/ 127 h 236"/>
                <a:gd name="T16" fmla="*/ 8 w 157"/>
                <a:gd name="T17" fmla="*/ 143 h 236"/>
                <a:gd name="T18" fmla="*/ 14 w 157"/>
                <a:gd name="T19" fmla="*/ 158 h 236"/>
                <a:gd name="T20" fmla="*/ 23 w 157"/>
                <a:gd name="T21" fmla="*/ 172 h 236"/>
                <a:gd name="T22" fmla="*/ 34 w 157"/>
                <a:gd name="T23" fmla="*/ 184 h 236"/>
                <a:gd name="T24" fmla="*/ 51 w 157"/>
                <a:gd name="T25" fmla="*/ 196 h 236"/>
                <a:gd name="T26" fmla="*/ 69 w 157"/>
                <a:gd name="T27" fmla="*/ 207 h 236"/>
                <a:gd name="T28" fmla="*/ 87 w 157"/>
                <a:gd name="T29" fmla="*/ 218 h 236"/>
                <a:gd name="T30" fmla="*/ 106 w 157"/>
                <a:gd name="T31" fmla="*/ 226 h 236"/>
                <a:gd name="T32" fmla="*/ 123 w 157"/>
                <a:gd name="T33" fmla="*/ 233 h 236"/>
                <a:gd name="T34" fmla="*/ 138 w 157"/>
                <a:gd name="T35" fmla="*/ 236 h 236"/>
                <a:gd name="T36" fmla="*/ 150 w 157"/>
                <a:gd name="T37" fmla="*/ 236 h 236"/>
                <a:gd name="T38" fmla="*/ 155 w 157"/>
                <a:gd name="T39" fmla="*/ 230 h 236"/>
                <a:gd name="T40" fmla="*/ 157 w 157"/>
                <a:gd name="T41" fmla="*/ 221 h 236"/>
                <a:gd name="T42" fmla="*/ 150 w 157"/>
                <a:gd name="T43" fmla="*/ 202 h 236"/>
                <a:gd name="T44" fmla="*/ 137 w 157"/>
                <a:gd name="T45" fmla="*/ 172 h 236"/>
                <a:gd name="T46" fmla="*/ 117 w 157"/>
                <a:gd name="T47" fmla="*/ 135 h 236"/>
                <a:gd name="T48" fmla="*/ 97 w 157"/>
                <a:gd name="T49" fmla="*/ 95 h 236"/>
                <a:gd name="T50" fmla="*/ 75 w 157"/>
                <a:gd name="T51" fmla="*/ 58 h 236"/>
                <a:gd name="T52" fmla="*/ 54 w 157"/>
                <a:gd name="T53" fmla="*/ 27 h 236"/>
                <a:gd name="T54" fmla="*/ 38 w 157"/>
                <a:gd name="T55" fmla="*/ 6 h 236"/>
                <a:gd name="T56" fmla="*/ 28 w 157"/>
                <a:gd name="T57" fmla="*/ 0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7" h="236">
                  <a:moveTo>
                    <a:pt x="28" y="0"/>
                  </a:moveTo>
                  <a:lnTo>
                    <a:pt x="15" y="6"/>
                  </a:lnTo>
                  <a:lnTo>
                    <a:pt x="6" y="14"/>
                  </a:lnTo>
                  <a:lnTo>
                    <a:pt x="1" y="32"/>
                  </a:lnTo>
                  <a:lnTo>
                    <a:pt x="0" y="67"/>
                  </a:lnTo>
                  <a:lnTo>
                    <a:pt x="1" y="89"/>
                  </a:lnTo>
                  <a:lnTo>
                    <a:pt x="2" y="110"/>
                  </a:lnTo>
                  <a:lnTo>
                    <a:pt x="5" y="127"/>
                  </a:lnTo>
                  <a:lnTo>
                    <a:pt x="8" y="143"/>
                  </a:lnTo>
                  <a:lnTo>
                    <a:pt x="14" y="158"/>
                  </a:lnTo>
                  <a:lnTo>
                    <a:pt x="23" y="172"/>
                  </a:lnTo>
                  <a:lnTo>
                    <a:pt x="34" y="184"/>
                  </a:lnTo>
                  <a:lnTo>
                    <a:pt x="51" y="196"/>
                  </a:lnTo>
                  <a:lnTo>
                    <a:pt x="69" y="207"/>
                  </a:lnTo>
                  <a:lnTo>
                    <a:pt x="87" y="218"/>
                  </a:lnTo>
                  <a:lnTo>
                    <a:pt x="106" y="226"/>
                  </a:lnTo>
                  <a:lnTo>
                    <a:pt x="123" y="233"/>
                  </a:lnTo>
                  <a:lnTo>
                    <a:pt x="138" y="236"/>
                  </a:lnTo>
                  <a:lnTo>
                    <a:pt x="150" y="236"/>
                  </a:lnTo>
                  <a:lnTo>
                    <a:pt x="155" y="230"/>
                  </a:lnTo>
                  <a:lnTo>
                    <a:pt x="157" y="221"/>
                  </a:lnTo>
                  <a:lnTo>
                    <a:pt x="150" y="202"/>
                  </a:lnTo>
                  <a:lnTo>
                    <a:pt x="137" y="172"/>
                  </a:lnTo>
                  <a:lnTo>
                    <a:pt x="117" y="135"/>
                  </a:lnTo>
                  <a:lnTo>
                    <a:pt x="97" y="95"/>
                  </a:lnTo>
                  <a:lnTo>
                    <a:pt x="75" y="58"/>
                  </a:lnTo>
                  <a:lnTo>
                    <a:pt x="54" y="27"/>
                  </a:lnTo>
                  <a:lnTo>
                    <a:pt x="38" y="6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C9D8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44"/>
            <p:cNvSpPr>
              <a:spLocks/>
            </p:cNvSpPr>
            <p:nvPr/>
          </p:nvSpPr>
          <p:spPr bwMode="auto">
            <a:xfrm>
              <a:off x="3802" y="940"/>
              <a:ext cx="113" cy="48"/>
            </a:xfrm>
            <a:custGeom>
              <a:avLst/>
              <a:gdLst>
                <a:gd name="T0" fmla="*/ 100 w 226"/>
                <a:gd name="T1" fmla="*/ 0 h 95"/>
                <a:gd name="T2" fmla="*/ 79 w 226"/>
                <a:gd name="T3" fmla="*/ 1 h 95"/>
                <a:gd name="T4" fmla="*/ 58 w 226"/>
                <a:gd name="T5" fmla="*/ 1 h 95"/>
                <a:gd name="T6" fmla="*/ 38 w 226"/>
                <a:gd name="T7" fmla="*/ 2 h 95"/>
                <a:gd name="T8" fmla="*/ 21 w 226"/>
                <a:gd name="T9" fmla="*/ 4 h 95"/>
                <a:gd name="T10" fmla="*/ 7 w 226"/>
                <a:gd name="T11" fmla="*/ 9 h 95"/>
                <a:gd name="T12" fmla="*/ 0 w 226"/>
                <a:gd name="T13" fmla="*/ 15 h 95"/>
                <a:gd name="T14" fmla="*/ 1 w 226"/>
                <a:gd name="T15" fmla="*/ 24 h 95"/>
                <a:gd name="T16" fmla="*/ 13 w 226"/>
                <a:gd name="T17" fmla="*/ 36 h 95"/>
                <a:gd name="T18" fmla="*/ 23 w 226"/>
                <a:gd name="T19" fmla="*/ 43 h 95"/>
                <a:gd name="T20" fmla="*/ 34 w 226"/>
                <a:gd name="T21" fmla="*/ 51 h 95"/>
                <a:gd name="T22" fmla="*/ 49 w 226"/>
                <a:gd name="T23" fmla="*/ 58 h 95"/>
                <a:gd name="T24" fmla="*/ 66 w 226"/>
                <a:gd name="T25" fmla="*/ 65 h 95"/>
                <a:gd name="T26" fmla="*/ 83 w 226"/>
                <a:gd name="T27" fmla="*/ 72 h 95"/>
                <a:gd name="T28" fmla="*/ 101 w 226"/>
                <a:gd name="T29" fmla="*/ 78 h 95"/>
                <a:gd name="T30" fmla="*/ 120 w 226"/>
                <a:gd name="T31" fmla="*/ 84 h 95"/>
                <a:gd name="T32" fmla="*/ 138 w 226"/>
                <a:gd name="T33" fmla="*/ 88 h 95"/>
                <a:gd name="T34" fmla="*/ 155 w 226"/>
                <a:gd name="T35" fmla="*/ 92 h 95"/>
                <a:gd name="T36" fmla="*/ 173 w 226"/>
                <a:gd name="T37" fmla="*/ 94 h 95"/>
                <a:gd name="T38" fmla="*/ 188 w 226"/>
                <a:gd name="T39" fmla="*/ 95 h 95"/>
                <a:gd name="T40" fmla="*/ 201 w 226"/>
                <a:gd name="T41" fmla="*/ 95 h 95"/>
                <a:gd name="T42" fmla="*/ 212 w 226"/>
                <a:gd name="T43" fmla="*/ 93 h 95"/>
                <a:gd name="T44" fmla="*/ 220 w 226"/>
                <a:gd name="T45" fmla="*/ 89 h 95"/>
                <a:gd name="T46" fmla="*/ 225 w 226"/>
                <a:gd name="T47" fmla="*/ 85 h 95"/>
                <a:gd name="T48" fmla="*/ 226 w 226"/>
                <a:gd name="T49" fmla="*/ 78 h 95"/>
                <a:gd name="T50" fmla="*/ 221 w 226"/>
                <a:gd name="T51" fmla="*/ 63 h 95"/>
                <a:gd name="T52" fmla="*/ 211 w 226"/>
                <a:gd name="T53" fmla="*/ 48 h 95"/>
                <a:gd name="T54" fmla="*/ 197 w 226"/>
                <a:gd name="T55" fmla="*/ 34 h 95"/>
                <a:gd name="T56" fmla="*/ 181 w 226"/>
                <a:gd name="T57" fmla="*/ 23 h 95"/>
                <a:gd name="T58" fmla="*/ 161 w 226"/>
                <a:gd name="T59" fmla="*/ 12 h 95"/>
                <a:gd name="T60" fmla="*/ 142 w 226"/>
                <a:gd name="T61" fmla="*/ 5 h 95"/>
                <a:gd name="T62" fmla="*/ 121 w 226"/>
                <a:gd name="T63" fmla="*/ 1 h 95"/>
                <a:gd name="T64" fmla="*/ 100 w 226"/>
                <a:gd name="T65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6" h="95">
                  <a:moveTo>
                    <a:pt x="100" y="0"/>
                  </a:moveTo>
                  <a:lnTo>
                    <a:pt x="79" y="1"/>
                  </a:lnTo>
                  <a:lnTo>
                    <a:pt x="58" y="1"/>
                  </a:lnTo>
                  <a:lnTo>
                    <a:pt x="38" y="2"/>
                  </a:lnTo>
                  <a:lnTo>
                    <a:pt x="21" y="4"/>
                  </a:lnTo>
                  <a:lnTo>
                    <a:pt x="7" y="9"/>
                  </a:lnTo>
                  <a:lnTo>
                    <a:pt x="0" y="15"/>
                  </a:lnTo>
                  <a:lnTo>
                    <a:pt x="1" y="24"/>
                  </a:lnTo>
                  <a:lnTo>
                    <a:pt x="13" y="36"/>
                  </a:lnTo>
                  <a:lnTo>
                    <a:pt x="23" y="43"/>
                  </a:lnTo>
                  <a:lnTo>
                    <a:pt x="34" y="51"/>
                  </a:lnTo>
                  <a:lnTo>
                    <a:pt x="49" y="58"/>
                  </a:lnTo>
                  <a:lnTo>
                    <a:pt x="66" y="65"/>
                  </a:lnTo>
                  <a:lnTo>
                    <a:pt x="83" y="72"/>
                  </a:lnTo>
                  <a:lnTo>
                    <a:pt x="101" y="78"/>
                  </a:lnTo>
                  <a:lnTo>
                    <a:pt x="120" y="84"/>
                  </a:lnTo>
                  <a:lnTo>
                    <a:pt x="138" y="88"/>
                  </a:lnTo>
                  <a:lnTo>
                    <a:pt x="155" y="92"/>
                  </a:lnTo>
                  <a:lnTo>
                    <a:pt x="173" y="94"/>
                  </a:lnTo>
                  <a:lnTo>
                    <a:pt x="188" y="95"/>
                  </a:lnTo>
                  <a:lnTo>
                    <a:pt x="201" y="95"/>
                  </a:lnTo>
                  <a:lnTo>
                    <a:pt x="212" y="93"/>
                  </a:lnTo>
                  <a:lnTo>
                    <a:pt x="220" y="89"/>
                  </a:lnTo>
                  <a:lnTo>
                    <a:pt x="225" y="85"/>
                  </a:lnTo>
                  <a:lnTo>
                    <a:pt x="226" y="78"/>
                  </a:lnTo>
                  <a:lnTo>
                    <a:pt x="221" y="63"/>
                  </a:lnTo>
                  <a:lnTo>
                    <a:pt x="211" y="48"/>
                  </a:lnTo>
                  <a:lnTo>
                    <a:pt x="197" y="34"/>
                  </a:lnTo>
                  <a:lnTo>
                    <a:pt x="181" y="23"/>
                  </a:lnTo>
                  <a:lnTo>
                    <a:pt x="161" y="12"/>
                  </a:lnTo>
                  <a:lnTo>
                    <a:pt x="142" y="5"/>
                  </a:lnTo>
                  <a:lnTo>
                    <a:pt x="121" y="1"/>
                  </a:lnTo>
                  <a:lnTo>
                    <a:pt x="100" y="0"/>
                  </a:lnTo>
                  <a:close/>
                </a:path>
              </a:pathLst>
            </a:custGeom>
            <a:solidFill>
              <a:srgbClr val="C9D8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45"/>
            <p:cNvSpPr>
              <a:spLocks/>
            </p:cNvSpPr>
            <p:nvPr/>
          </p:nvSpPr>
          <p:spPr bwMode="auto">
            <a:xfrm>
              <a:off x="3535" y="742"/>
              <a:ext cx="35" cy="38"/>
            </a:xfrm>
            <a:custGeom>
              <a:avLst/>
              <a:gdLst>
                <a:gd name="T0" fmla="*/ 18 w 69"/>
                <a:gd name="T1" fmla="*/ 0 h 76"/>
                <a:gd name="T2" fmla="*/ 12 w 69"/>
                <a:gd name="T3" fmla="*/ 6 h 76"/>
                <a:gd name="T4" fmla="*/ 4 w 69"/>
                <a:gd name="T5" fmla="*/ 20 h 76"/>
                <a:gd name="T6" fmla="*/ 0 w 69"/>
                <a:gd name="T7" fmla="*/ 37 h 76"/>
                <a:gd name="T8" fmla="*/ 1 w 69"/>
                <a:gd name="T9" fmla="*/ 55 h 76"/>
                <a:gd name="T10" fmla="*/ 6 w 69"/>
                <a:gd name="T11" fmla="*/ 64 h 76"/>
                <a:gd name="T12" fmla="*/ 15 w 69"/>
                <a:gd name="T13" fmla="*/ 70 h 76"/>
                <a:gd name="T14" fmla="*/ 25 w 69"/>
                <a:gd name="T15" fmla="*/ 74 h 76"/>
                <a:gd name="T16" fmla="*/ 34 w 69"/>
                <a:gd name="T17" fmla="*/ 76 h 76"/>
                <a:gd name="T18" fmla="*/ 43 w 69"/>
                <a:gd name="T19" fmla="*/ 76 h 76"/>
                <a:gd name="T20" fmla="*/ 51 w 69"/>
                <a:gd name="T21" fmla="*/ 73 h 76"/>
                <a:gd name="T22" fmla="*/ 57 w 69"/>
                <a:gd name="T23" fmla="*/ 67 h 76"/>
                <a:gd name="T24" fmla="*/ 59 w 69"/>
                <a:gd name="T25" fmla="*/ 57 h 76"/>
                <a:gd name="T26" fmla="*/ 62 w 69"/>
                <a:gd name="T27" fmla="*/ 47 h 76"/>
                <a:gd name="T28" fmla="*/ 65 w 69"/>
                <a:gd name="T29" fmla="*/ 36 h 76"/>
                <a:gd name="T30" fmla="*/ 68 w 69"/>
                <a:gd name="T31" fmla="*/ 28 h 76"/>
                <a:gd name="T32" fmla="*/ 69 w 69"/>
                <a:gd name="T33" fmla="*/ 20 h 76"/>
                <a:gd name="T34" fmla="*/ 66 w 69"/>
                <a:gd name="T35" fmla="*/ 14 h 76"/>
                <a:gd name="T36" fmla="*/ 58 w 69"/>
                <a:gd name="T37" fmla="*/ 9 h 76"/>
                <a:gd name="T38" fmla="*/ 42 w 69"/>
                <a:gd name="T39" fmla="*/ 4 h 76"/>
                <a:gd name="T40" fmla="*/ 18 w 69"/>
                <a:gd name="T41" fmla="*/ 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9" h="76">
                  <a:moveTo>
                    <a:pt x="18" y="0"/>
                  </a:moveTo>
                  <a:lnTo>
                    <a:pt x="12" y="6"/>
                  </a:lnTo>
                  <a:lnTo>
                    <a:pt x="4" y="20"/>
                  </a:lnTo>
                  <a:lnTo>
                    <a:pt x="0" y="37"/>
                  </a:lnTo>
                  <a:lnTo>
                    <a:pt x="1" y="55"/>
                  </a:lnTo>
                  <a:lnTo>
                    <a:pt x="6" y="64"/>
                  </a:lnTo>
                  <a:lnTo>
                    <a:pt x="15" y="70"/>
                  </a:lnTo>
                  <a:lnTo>
                    <a:pt x="25" y="74"/>
                  </a:lnTo>
                  <a:lnTo>
                    <a:pt x="34" y="76"/>
                  </a:lnTo>
                  <a:lnTo>
                    <a:pt x="43" y="76"/>
                  </a:lnTo>
                  <a:lnTo>
                    <a:pt x="51" y="73"/>
                  </a:lnTo>
                  <a:lnTo>
                    <a:pt x="57" y="67"/>
                  </a:lnTo>
                  <a:lnTo>
                    <a:pt x="59" y="57"/>
                  </a:lnTo>
                  <a:lnTo>
                    <a:pt x="62" y="47"/>
                  </a:lnTo>
                  <a:lnTo>
                    <a:pt x="65" y="36"/>
                  </a:lnTo>
                  <a:lnTo>
                    <a:pt x="68" y="28"/>
                  </a:lnTo>
                  <a:lnTo>
                    <a:pt x="69" y="20"/>
                  </a:lnTo>
                  <a:lnTo>
                    <a:pt x="66" y="14"/>
                  </a:lnTo>
                  <a:lnTo>
                    <a:pt x="58" y="9"/>
                  </a:lnTo>
                  <a:lnTo>
                    <a:pt x="42" y="4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7575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46"/>
            <p:cNvSpPr>
              <a:spLocks/>
            </p:cNvSpPr>
            <p:nvPr/>
          </p:nvSpPr>
          <p:spPr bwMode="auto">
            <a:xfrm>
              <a:off x="3752" y="476"/>
              <a:ext cx="153" cy="114"/>
            </a:xfrm>
            <a:custGeom>
              <a:avLst/>
              <a:gdLst>
                <a:gd name="T0" fmla="*/ 281 w 306"/>
                <a:gd name="T1" fmla="*/ 16 h 227"/>
                <a:gd name="T2" fmla="*/ 216 w 306"/>
                <a:gd name="T3" fmla="*/ 0 h 227"/>
                <a:gd name="T4" fmla="*/ 145 w 306"/>
                <a:gd name="T5" fmla="*/ 12 h 227"/>
                <a:gd name="T6" fmla="*/ 80 w 306"/>
                <a:gd name="T7" fmla="*/ 42 h 227"/>
                <a:gd name="T8" fmla="*/ 30 w 306"/>
                <a:gd name="T9" fmla="*/ 90 h 227"/>
                <a:gd name="T10" fmla="*/ 0 w 306"/>
                <a:gd name="T11" fmla="*/ 150 h 227"/>
                <a:gd name="T12" fmla="*/ 16 w 306"/>
                <a:gd name="T13" fmla="*/ 216 h 227"/>
                <a:gd name="T14" fmla="*/ 47 w 306"/>
                <a:gd name="T15" fmla="*/ 227 h 227"/>
                <a:gd name="T16" fmla="*/ 78 w 306"/>
                <a:gd name="T17" fmla="*/ 216 h 227"/>
                <a:gd name="T18" fmla="*/ 99 w 306"/>
                <a:gd name="T19" fmla="*/ 209 h 227"/>
                <a:gd name="T20" fmla="*/ 112 w 306"/>
                <a:gd name="T21" fmla="*/ 218 h 227"/>
                <a:gd name="T22" fmla="*/ 130 w 306"/>
                <a:gd name="T23" fmla="*/ 219 h 227"/>
                <a:gd name="T24" fmla="*/ 147 w 306"/>
                <a:gd name="T25" fmla="*/ 216 h 227"/>
                <a:gd name="T26" fmla="*/ 163 w 306"/>
                <a:gd name="T27" fmla="*/ 206 h 227"/>
                <a:gd name="T28" fmla="*/ 177 w 306"/>
                <a:gd name="T29" fmla="*/ 197 h 227"/>
                <a:gd name="T30" fmla="*/ 190 w 306"/>
                <a:gd name="T31" fmla="*/ 186 h 227"/>
                <a:gd name="T32" fmla="*/ 193 w 306"/>
                <a:gd name="T33" fmla="*/ 171 h 227"/>
                <a:gd name="T34" fmla="*/ 175 w 306"/>
                <a:gd name="T35" fmla="*/ 176 h 227"/>
                <a:gd name="T36" fmla="*/ 150 w 306"/>
                <a:gd name="T37" fmla="*/ 195 h 227"/>
                <a:gd name="T38" fmla="*/ 142 w 306"/>
                <a:gd name="T39" fmla="*/ 198 h 227"/>
                <a:gd name="T40" fmla="*/ 138 w 306"/>
                <a:gd name="T41" fmla="*/ 201 h 227"/>
                <a:gd name="T42" fmla="*/ 134 w 306"/>
                <a:gd name="T43" fmla="*/ 203 h 227"/>
                <a:gd name="T44" fmla="*/ 133 w 306"/>
                <a:gd name="T45" fmla="*/ 203 h 227"/>
                <a:gd name="T46" fmla="*/ 121 w 306"/>
                <a:gd name="T47" fmla="*/ 202 h 227"/>
                <a:gd name="T48" fmla="*/ 114 w 306"/>
                <a:gd name="T49" fmla="*/ 196 h 227"/>
                <a:gd name="T50" fmla="*/ 110 w 306"/>
                <a:gd name="T51" fmla="*/ 190 h 227"/>
                <a:gd name="T52" fmla="*/ 109 w 306"/>
                <a:gd name="T53" fmla="*/ 189 h 227"/>
                <a:gd name="T54" fmla="*/ 109 w 306"/>
                <a:gd name="T55" fmla="*/ 189 h 227"/>
                <a:gd name="T56" fmla="*/ 110 w 306"/>
                <a:gd name="T57" fmla="*/ 183 h 227"/>
                <a:gd name="T58" fmla="*/ 111 w 306"/>
                <a:gd name="T59" fmla="*/ 170 h 227"/>
                <a:gd name="T60" fmla="*/ 116 w 306"/>
                <a:gd name="T61" fmla="*/ 143 h 227"/>
                <a:gd name="T62" fmla="*/ 103 w 306"/>
                <a:gd name="T63" fmla="*/ 133 h 227"/>
                <a:gd name="T64" fmla="*/ 95 w 306"/>
                <a:gd name="T65" fmla="*/ 160 h 227"/>
                <a:gd name="T66" fmla="*/ 93 w 306"/>
                <a:gd name="T67" fmla="*/ 185 h 227"/>
                <a:gd name="T68" fmla="*/ 93 w 306"/>
                <a:gd name="T69" fmla="*/ 186 h 227"/>
                <a:gd name="T70" fmla="*/ 89 w 306"/>
                <a:gd name="T71" fmla="*/ 186 h 227"/>
                <a:gd name="T72" fmla="*/ 72 w 306"/>
                <a:gd name="T73" fmla="*/ 199 h 227"/>
                <a:gd name="T74" fmla="*/ 48 w 306"/>
                <a:gd name="T75" fmla="*/ 210 h 227"/>
                <a:gd name="T76" fmla="*/ 23 w 306"/>
                <a:gd name="T77" fmla="*/ 198 h 227"/>
                <a:gd name="T78" fmla="*/ 23 w 306"/>
                <a:gd name="T79" fmla="*/ 136 h 227"/>
                <a:gd name="T80" fmla="*/ 51 w 306"/>
                <a:gd name="T81" fmla="*/ 88 h 227"/>
                <a:gd name="T82" fmla="*/ 95 w 306"/>
                <a:gd name="T83" fmla="*/ 53 h 227"/>
                <a:gd name="T84" fmla="*/ 147 w 306"/>
                <a:gd name="T85" fmla="*/ 29 h 227"/>
                <a:gd name="T86" fmla="*/ 205 w 306"/>
                <a:gd name="T87" fmla="*/ 16 h 227"/>
                <a:gd name="T88" fmla="*/ 263 w 306"/>
                <a:gd name="T89" fmla="*/ 24 h 227"/>
                <a:gd name="T90" fmla="*/ 288 w 306"/>
                <a:gd name="T91" fmla="*/ 64 h 227"/>
                <a:gd name="T92" fmla="*/ 283 w 306"/>
                <a:gd name="T93" fmla="*/ 90 h 227"/>
                <a:gd name="T94" fmla="*/ 263 w 306"/>
                <a:gd name="T95" fmla="*/ 110 h 227"/>
                <a:gd name="T96" fmla="*/ 236 w 306"/>
                <a:gd name="T97" fmla="*/ 123 h 227"/>
                <a:gd name="T98" fmla="*/ 207 w 306"/>
                <a:gd name="T99" fmla="*/ 128 h 227"/>
                <a:gd name="T100" fmla="*/ 177 w 306"/>
                <a:gd name="T101" fmla="*/ 127 h 227"/>
                <a:gd name="T102" fmla="*/ 171 w 306"/>
                <a:gd name="T103" fmla="*/ 141 h 227"/>
                <a:gd name="T104" fmla="*/ 200 w 306"/>
                <a:gd name="T105" fmla="*/ 144 h 227"/>
                <a:gd name="T106" fmla="*/ 232 w 306"/>
                <a:gd name="T107" fmla="*/ 142 h 227"/>
                <a:gd name="T108" fmla="*/ 263 w 306"/>
                <a:gd name="T109" fmla="*/ 129 h 227"/>
                <a:gd name="T110" fmla="*/ 291 w 306"/>
                <a:gd name="T111" fmla="*/ 108 h 227"/>
                <a:gd name="T112" fmla="*/ 305 w 306"/>
                <a:gd name="T113" fmla="*/ 81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6" h="227">
                  <a:moveTo>
                    <a:pt x="304" y="57"/>
                  </a:moveTo>
                  <a:lnTo>
                    <a:pt x="294" y="32"/>
                  </a:lnTo>
                  <a:lnTo>
                    <a:pt x="281" y="16"/>
                  </a:lnTo>
                  <a:lnTo>
                    <a:pt x="261" y="6"/>
                  </a:lnTo>
                  <a:lnTo>
                    <a:pt x="240" y="1"/>
                  </a:lnTo>
                  <a:lnTo>
                    <a:pt x="216" y="0"/>
                  </a:lnTo>
                  <a:lnTo>
                    <a:pt x="192" y="2"/>
                  </a:lnTo>
                  <a:lnTo>
                    <a:pt x="168" y="7"/>
                  </a:lnTo>
                  <a:lnTo>
                    <a:pt x="145" y="12"/>
                  </a:lnTo>
                  <a:lnTo>
                    <a:pt x="122" y="19"/>
                  </a:lnTo>
                  <a:lnTo>
                    <a:pt x="101" y="29"/>
                  </a:lnTo>
                  <a:lnTo>
                    <a:pt x="80" y="42"/>
                  </a:lnTo>
                  <a:lnTo>
                    <a:pt x="62" y="55"/>
                  </a:lnTo>
                  <a:lnTo>
                    <a:pt x="46" y="73"/>
                  </a:lnTo>
                  <a:lnTo>
                    <a:pt x="30" y="90"/>
                  </a:lnTo>
                  <a:lnTo>
                    <a:pt x="17" y="110"/>
                  </a:lnTo>
                  <a:lnTo>
                    <a:pt x="5" y="130"/>
                  </a:lnTo>
                  <a:lnTo>
                    <a:pt x="0" y="150"/>
                  </a:lnTo>
                  <a:lnTo>
                    <a:pt x="1" y="174"/>
                  </a:lnTo>
                  <a:lnTo>
                    <a:pt x="5" y="198"/>
                  </a:lnTo>
                  <a:lnTo>
                    <a:pt x="16" y="216"/>
                  </a:lnTo>
                  <a:lnTo>
                    <a:pt x="26" y="223"/>
                  </a:lnTo>
                  <a:lnTo>
                    <a:pt x="35" y="227"/>
                  </a:lnTo>
                  <a:lnTo>
                    <a:pt x="47" y="227"/>
                  </a:lnTo>
                  <a:lnTo>
                    <a:pt x="57" y="225"/>
                  </a:lnTo>
                  <a:lnTo>
                    <a:pt x="68" y="221"/>
                  </a:lnTo>
                  <a:lnTo>
                    <a:pt x="78" y="216"/>
                  </a:lnTo>
                  <a:lnTo>
                    <a:pt x="87" y="209"/>
                  </a:lnTo>
                  <a:lnTo>
                    <a:pt x="96" y="202"/>
                  </a:lnTo>
                  <a:lnTo>
                    <a:pt x="99" y="209"/>
                  </a:lnTo>
                  <a:lnTo>
                    <a:pt x="103" y="213"/>
                  </a:lnTo>
                  <a:lnTo>
                    <a:pt x="107" y="217"/>
                  </a:lnTo>
                  <a:lnTo>
                    <a:pt x="112" y="218"/>
                  </a:lnTo>
                  <a:lnTo>
                    <a:pt x="118" y="219"/>
                  </a:lnTo>
                  <a:lnTo>
                    <a:pt x="124" y="219"/>
                  </a:lnTo>
                  <a:lnTo>
                    <a:pt x="130" y="219"/>
                  </a:lnTo>
                  <a:lnTo>
                    <a:pt x="135" y="220"/>
                  </a:lnTo>
                  <a:lnTo>
                    <a:pt x="141" y="219"/>
                  </a:lnTo>
                  <a:lnTo>
                    <a:pt x="147" y="216"/>
                  </a:lnTo>
                  <a:lnTo>
                    <a:pt x="154" y="212"/>
                  </a:lnTo>
                  <a:lnTo>
                    <a:pt x="159" y="209"/>
                  </a:lnTo>
                  <a:lnTo>
                    <a:pt x="163" y="206"/>
                  </a:lnTo>
                  <a:lnTo>
                    <a:pt x="168" y="203"/>
                  </a:lnTo>
                  <a:lnTo>
                    <a:pt x="172" y="201"/>
                  </a:lnTo>
                  <a:lnTo>
                    <a:pt x="177" y="197"/>
                  </a:lnTo>
                  <a:lnTo>
                    <a:pt x="180" y="193"/>
                  </a:lnTo>
                  <a:lnTo>
                    <a:pt x="185" y="189"/>
                  </a:lnTo>
                  <a:lnTo>
                    <a:pt x="190" y="186"/>
                  </a:lnTo>
                  <a:lnTo>
                    <a:pt x="193" y="182"/>
                  </a:lnTo>
                  <a:lnTo>
                    <a:pt x="195" y="176"/>
                  </a:lnTo>
                  <a:lnTo>
                    <a:pt x="193" y="171"/>
                  </a:lnTo>
                  <a:lnTo>
                    <a:pt x="188" y="168"/>
                  </a:lnTo>
                  <a:lnTo>
                    <a:pt x="182" y="171"/>
                  </a:lnTo>
                  <a:lnTo>
                    <a:pt x="175" y="176"/>
                  </a:lnTo>
                  <a:lnTo>
                    <a:pt x="167" y="183"/>
                  </a:lnTo>
                  <a:lnTo>
                    <a:pt x="160" y="189"/>
                  </a:lnTo>
                  <a:lnTo>
                    <a:pt x="150" y="195"/>
                  </a:lnTo>
                  <a:lnTo>
                    <a:pt x="148" y="196"/>
                  </a:lnTo>
                  <a:lnTo>
                    <a:pt x="146" y="197"/>
                  </a:lnTo>
                  <a:lnTo>
                    <a:pt x="142" y="198"/>
                  </a:lnTo>
                  <a:lnTo>
                    <a:pt x="140" y="199"/>
                  </a:lnTo>
                  <a:lnTo>
                    <a:pt x="139" y="201"/>
                  </a:lnTo>
                  <a:lnTo>
                    <a:pt x="138" y="201"/>
                  </a:lnTo>
                  <a:lnTo>
                    <a:pt x="135" y="202"/>
                  </a:lnTo>
                  <a:lnTo>
                    <a:pt x="134" y="202"/>
                  </a:lnTo>
                  <a:lnTo>
                    <a:pt x="134" y="203"/>
                  </a:lnTo>
                  <a:lnTo>
                    <a:pt x="134" y="203"/>
                  </a:lnTo>
                  <a:lnTo>
                    <a:pt x="133" y="203"/>
                  </a:lnTo>
                  <a:lnTo>
                    <a:pt x="133" y="203"/>
                  </a:lnTo>
                  <a:lnTo>
                    <a:pt x="129" y="203"/>
                  </a:lnTo>
                  <a:lnTo>
                    <a:pt x="125" y="202"/>
                  </a:lnTo>
                  <a:lnTo>
                    <a:pt x="121" y="202"/>
                  </a:lnTo>
                  <a:lnTo>
                    <a:pt x="116" y="202"/>
                  </a:lnTo>
                  <a:lnTo>
                    <a:pt x="115" y="199"/>
                  </a:lnTo>
                  <a:lnTo>
                    <a:pt x="114" y="196"/>
                  </a:lnTo>
                  <a:lnTo>
                    <a:pt x="111" y="194"/>
                  </a:lnTo>
                  <a:lnTo>
                    <a:pt x="110" y="191"/>
                  </a:lnTo>
                  <a:lnTo>
                    <a:pt x="110" y="190"/>
                  </a:lnTo>
                  <a:lnTo>
                    <a:pt x="110" y="190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7"/>
                  </a:lnTo>
                  <a:lnTo>
                    <a:pt x="110" y="183"/>
                  </a:lnTo>
                  <a:lnTo>
                    <a:pt x="110" y="180"/>
                  </a:lnTo>
                  <a:lnTo>
                    <a:pt x="110" y="178"/>
                  </a:lnTo>
                  <a:lnTo>
                    <a:pt x="111" y="170"/>
                  </a:lnTo>
                  <a:lnTo>
                    <a:pt x="112" y="160"/>
                  </a:lnTo>
                  <a:lnTo>
                    <a:pt x="115" y="152"/>
                  </a:lnTo>
                  <a:lnTo>
                    <a:pt x="116" y="143"/>
                  </a:lnTo>
                  <a:lnTo>
                    <a:pt x="114" y="136"/>
                  </a:lnTo>
                  <a:lnTo>
                    <a:pt x="109" y="132"/>
                  </a:lnTo>
                  <a:lnTo>
                    <a:pt x="103" y="133"/>
                  </a:lnTo>
                  <a:lnTo>
                    <a:pt x="100" y="138"/>
                  </a:lnTo>
                  <a:lnTo>
                    <a:pt x="97" y="150"/>
                  </a:lnTo>
                  <a:lnTo>
                    <a:pt x="95" y="160"/>
                  </a:lnTo>
                  <a:lnTo>
                    <a:pt x="94" y="172"/>
                  </a:lnTo>
                  <a:lnTo>
                    <a:pt x="93" y="183"/>
                  </a:lnTo>
                  <a:lnTo>
                    <a:pt x="93" y="185"/>
                  </a:lnTo>
                  <a:lnTo>
                    <a:pt x="93" y="185"/>
                  </a:lnTo>
                  <a:lnTo>
                    <a:pt x="93" y="185"/>
                  </a:lnTo>
                  <a:lnTo>
                    <a:pt x="93" y="186"/>
                  </a:lnTo>
                  <a:lnTo>
                    <a:pt x="92" y="186"/>
                  </a:lnTo>
                  <a:lnTo>
                    <a:pt x="91" y="186"/>
                  </a:lnTo>
                  <a:lnTo>
                    <a:pt x="89" y="186"/>
                  </a:lnTo>
                  <a:lnTo>
                    <a:pt x="88" y="187"/>
                  </a:lnTo>
                  <a:lnTo>
                    <a:pt x="80" y="194"/>
                  </a:lnTo>
                  <a:lnTo>
                    <a:pt x="72" y="199"/>
                  </a:lnTo>
                  <a:lnTo>
                    <a:pt x="64" y="204"/>
                  </a:lnTo>
                  <a:lnTo>
                    <a:pt x="56" y="208"/>
                  </a:lnTo>
                  <a:lnTo>
                    <a:pt x="48" y="210"/>
                  </a:lnTo>
                  <a:lnTo>
                    <a:pt x="40" y="209"/>
                  </a:lnTo>
                  <a:lnTo>
                    <a:pt x="31" y="205"/>
                  </a:lnTo>
                  <a:lnTo>
                    <a:pt x="23" y="198"/>
                  </a:lnTo>
                  <a:lnTo>
                    <a:pt x="16" y="181"/>
                  </a:lnTo>
                  <a:lnTo>
                    <a:pt x="17" y="158"/>
                  </a:lnTo>
                  <a:lnTo>
                    <a:pt x="23" y="136"/>
                  </a:lnTo>
                  <a:lnTo>
                    <a:pt x="30" y="119"/>
                  </a:lnTo>
                  <a:lnTo>
                    <a:pt x="39" y="103"/>
                  </a:lnTo>
                  <a:lnTo>
                    <a:pt x="51" y="88"/>
                  </a:lnTo>
                  <a:lnTo>
                    <a:pt x="65" y="75"/>
                  </a:lnTo>
                  <a:lnTo>
                    <a:pt x="80" y="64"/>
                  </a:lnTo>
                  <a:lnTo>
                    <a:pt x="95" y="53"/>
                  </a:lnTo>
                  <a:lnTo>
                    <a:pt x="112" y="44"/>
                  </a:lnTo>
                  <a:lnTo>
                    <a:pt x="130" y="36"/>
                  </a:lnTo>
                  <a:lnTo>
                    <a:pt x="147" y="29"/>
                  </a:lnTo>
                  <a:lnTo>
                    <a:pt x="164" y="23"/>
                  </a:lnTo>
                  <a:lnTo>
                    <a:pt x="184" y="19"/>
                  </a:lnTo>
                  <a:lnTo>
                    <a:pt x="205" y="16"/>
                  </a:lnTo>
                  <a:lnTo>
                    <a:pt x="225" y="15"/>
                  </a:lnTo>
                  <a:lnTo>
                    <a:pt x="246" y="17"/>
                  </a:lnTo>
                  <a:lnTo>
                    <a:pt x="263" y="24"/>
                  </a:lnTo>
                  <a:lnTo>
                    <a:pt x="277" y="36"/>
                  </a:lnTo>
                  <a:lnTo>
                    <a:pt x="285" y="53"/>
                  </a:lnTo>
                  <a:lnTo>
                    <a:pt x="288" y="64"/>
                  </a:lnTo>
                  <a:lnTo>
                    <a:pt x="288" y="74"/>
                  </a:lnTo>
                  <a:lnTo>
                    <a:pt x="286" y="82"/>
                  </a:lnTo>
                  <a:lnTo>
                    <a:pt x="283" y="90"/>
                  </a:lnTo>
                  <a:lnTo>
                    <a:pt x="278" y="97"/>
                  </a:lnTo>
                  <a:lnTo>
                    <a:pt x="271" y="103"/>
                  </a:lnTo>
                  <a:lnTo>
                    <a:pt x="263" y="110"/>
                  </a:lnTo>
                  <a:lnTo>
                    <a:pt x="254" y="115"/>
                  </a:lnTo>
                  <a:lnTo>
                    <a:pt x="245" y="120"/>
                  </a:lnTo>
                  <a:lnTo>
                    <a:pt x="236" y="123"/>
                  </a:lnTo>
                  <a:lnTo>
                    <a:pt x="226" y="126"/>
                  </a:lnTo>
                  <a:lnTo>
                    <a:pt x="217" y="127"/>
                  </a:lnTo>
                  <a:lnTo>
                    <a:pt x="207" y="128"/>
                  </a:lnTo>
                  <a:lnTo>
                    <a:pt x="198" y="128"/>
                  </a:lnTo>
                  <a:lnTo>
                    <a:pt x="187" y="127"/>
                  </a:lnTo>
                  <a:lnTo>
                    <a:pt x="177" y="127"/>
                  </a:lnTo>
                  <a:lnTo>
                    <a:pt x="171" y="129"/>
                  </a:lnTo>
                  <a:lnTo>
                    <a:pt x="169" y="135"/>
                  </a:lnTo>
                  <a:lnTo>
                    <a:pt x="171" y="141"/>
                  </a:lnTo>
                  <a:lnTo>
                    <a:pt x="177" y="143"/>
                  </a:lnTo>
                  <a:lnTo>
                    <a:pt x="188" y="144"/>
                  </a:lnTo>
                  <a:lnTo>
                    <a:pt x="200" y="144"/>
                  </a:lnTo>
                  <a:lnTo>
                    <a:pt x="210" y="144"/>
                  </a:lnTo>
                  <a:lnTo>
                    <a:pt x="222" y="143"/>
                  </a:lnTo>
                  <a:lnTo>
                    <a:pt x="232" y="142"/>
                  </a:lnTo>
                  <a:lnTo>
                    <a:pt x="243" y="138"/>
                  </a:lnTo>
                  <a:lnTo>
                    <a:pt x="253" y="135"/>
                  </a:lnTo>
                  <a:lnTo>
                    <a:pt x="263" y="129"/>
                  </a:lnTo>
                  <a:lnTo>
                    <a:pt x="274" y="122"/>
                  </a:lnTo>
                  <a:lnTo>
                    <a:pt x="283" y="115"/>
                  </a:lnTo>
                  <a:lnTo>
                    <a:pt x="291" y="108"/>
                  </a:lnTo>
                  <a:lnTo>
                    <a:pt x="298" y="99"/>
                  </a:lnTo>
                  <a:lnTo>
                    <a:pt x="302" y="91"/>
                  </a:lnTo>
                  <a:lnTo>
                    <a:pt x="305" y="81"/>
                  </a:lnTo>
                  <a:lnTo>
                    <a:pt x="306" y="69"/>
                  </a:lnTo>
                  <a:lnTo>
                    <a:pt x="304" y="5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47"/>
            <p:cNvSpPr>
              <a:spLocks/>
            </p:cNvSpPr>
            <p:nvPr/>
          </p:nvSpPr>
          <p:spPr bwMode="auto">
            <a:xfrm>
              <a:off x="3818" y="577"/>
              <a:ext cx="1" cy="0"/>
            </a:xfrm>
            <a:custGeom>
              <a:avLst/>
              <a:gdLst>
                <a:gd name="T0" fmla="*/ 1 w 1"/>
                <a:gd name="T1" fmla="*/ 0 w 1"/>
                <a:gd name="T2" fmla="*/ 0 w 1"/>
                <a:gd name="T3" fmla="*/ 0 w 1"/>
                <a:gd name="T4" fmla="*/ 1 w 1"/>
                <a:gd name="T5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48"/>
            <p:cNvSpPr>
              <a:spLocks/>
            </p:cNvSpPr>
            <p:nvPr/>
          </p:nvSpPr>
          <p:spPr bwMode="auto">
            <a:xfrm>
              <a:off x="3779" y="535"/>
              <a:ext cx="13" cy="23"/>
            </a:xfrm>
            <a:custGeom>
              <a:avLst/>
              <a:gdLst>
                <a:gd name="T0" fmla="*/ 0 w 24"/>
                <a:gd name="T1" fmla="*/ 10 h 47"/>
                <a:gd name="T2" fmla="*/ 2 w 24"/>
                <a:gd name="T3" fmla="*/ 18 h 47"/>
                <a:gd name="T4" fmla="*/ 4 w 24"/>
                <a:gd name="T5" fmla="*/ 25 h 47"/>
                <a:gd name="T6" fmla="*/ 6 w 24"/>
                <a:gd name="T7" fmla="*/ 33 h 47"/>
                <a:gd name="T8" fmla="*/ 8 w 24"/>
                <a:gd name="T9" fmla="*/ 40 h 47"/>
                <a:gd name="T10" fmla="*/ 11 w 24"/>
                <a:gd name="T11" fmla="*/ 46 h 47"/>
                <a:gd name="T12" fmla="*/ 18 w 24"/>
                <a:gd name="T13" fmla="*/ 47 h 47"/>
                <a:gd name="T14" fmla="*/ 23 w 24"/>
                <a:gd name="T15" fmla="*/ 43 h 47"/>
                <a:gd name="T16" fmla="*/ 24 w 24"/>
                <a:gd name="T17" fmla="*/ 37 h 47"/>
                <a:gd name="T18" fmla="*/ 22 w 24"/>
                <a:gd name="T19" fmla="*/ 28 h 47"/>
                <a:gd name="T20" fmla="*/ 21 w 24"/>
                <a:gd name="T21" fmla="*/ 22 h 47"/>
                <a:gd name="T22" fmla="*/ 18 w 24"/>
                <a:gd name="T23" fmla="*/ 14 h 47"/>
                <a:gd name="T24" fmla="*/ 16 w 24"/>
                <a:gd name="T25" fmla="*/ 7 h 47"/>
                <a:gd name="T26" fmla="*/ 13 w 24"/>
                <a:gd name="T27" fmla="*/ 1 h 47"/>
                <a:gd name="T28" fmla="*/ 7 w 24"/>
                <a:gd name="T29" fmla="*/ 0 h 47"/>
                <a:gd name="T30" fmla="*/ 1 w 24"/>
                <a:gd name="T31" fmla="*/ 3 h 47"/>
                <a:gd name="T32" fmla="*/ 0 w 24"/>
                <a:gd name="T33" fmla="*/ 10 h 47"/>
                <a:gd name="T34" fmla="*/ 0 w 24"/>
                <a:gd name="T35" fmla="*/ 1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" h="47">
                  <a:moveTo>
                    <a:pt x="0" y="10"/>
                  </a:moveTo>
                  <a:lnTo>
                    <a:pt x="2" y="18"/>
                  </a:lnTo>
                  <a:lnTo>
                    <a:pt x="4" y="25"/>
                  </a:lnTo>
                  <a:lnTo>
                    <a:pt x="6" y="33"/>
                  </a:lnTo>
                  <a:lnTo>
                    <a:pt x="8" y="40"/>
                  </a:lnTo>
                  <a:lnTo>
                    <a:pt x="11" y="46"/>
                  </a:lnTo>
                  <a:lnTo>
                    <a:pt x="18" y="47"/>
                  </a:lnTo>
                  <a:lnTo>
                    <a:pt x="23" y="43"/>
                  </a:lnTo>
                  <a:lnTo>
                    <a:pt x="24" y="37"/>
                  </a:lnTo>
                  <a:lnTo>
                    <a:pt x="22" y="28"/>
                  </a:lnTo>
                  <a:lnTo>
                    <a:pt x="21" y="22"/>
                  </a:lnTo>
                  <a:lnTo>
                    <a:pt x="18" y="14"/>
                  </a:lnTo>
                  <a:lnTo>
                    <a:pt x="16" y="7"/>
                  </a:lnTo>
                  <a:lnTo>
                    <a:pt x="13" y="1"/>
                  </a:lnTo>
                  <a:lnTo>
                    <a:pt x="7" y="0"/>
                  </a:lnTo>
                  <a:lnTo>
                    <a:pt x="1" y="3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49"/>
            <p:cNvSpPr>
              <a:spLocks/>
            </p:cNvSpPr>
            <p:nvPr/>
          </p:nvSpPr>
          <p:spPr bwMode="auto">
            <a:xfrm>
              <a:off x="3842" y="509"/>
              <a:ext cx="9" cy="15"/>
            </a:xfrm>
            <a:custGeom>
              <a:avLst/>
              <a:gdLst>
                <a:gd name="T0" fmla="*/ 0 w 19"/>
                <a:gd name="T1" fmla="*/ 10 h 31"/>
                <a:gd name="T2" fmla="*/ 0 w 19"/>
                <a:gd name="T3" fmla="*/ 14 h 31"/>
                <a:gd name="T4" fmla="*/ 1 w 19"/>
                <a:gd name="T5" fmla="*/ 17 h 31"/>
                <a:gd name="T6" fmla="*/ 1 w 19"/>
                <a:gd name="T7" fmla="*/ 21 h 31"/>
                <a:gd name="T8" fmla="*/ 3 w 19"/>
                <a:gd name="T9" fmla="*/ 24 h 31"/>
                <a:gd name="T10" fmla="*/ 4 w 19"/>
                <a:gd name="T11" fmla="*/ 27 h 31"/>
                <a:gd name="T12" fmla="*/ 6 w 19"/>
                <a:gd name="T13" fmla="*/ 29 h 31"/>
                <a:gd name="T14" fmla="*/ 9 w 19"/>
                <a:gd name="T15" fmla="*/ 31 h 31"/>
                <a:gd name="T16" fmla="*/ 13 w 19"/>
                <a:gd name="T17" fmla="*/ 31 h 31"/>
                <a:gd name="T18" fmla="*/ 15 w 19"/>
                <a:gd name="T19" fmla="*/ 29 h 31"/>
                <a:gd name="T20" fmla="*/ 18 w 19"/>
                <a:gd name="T21" fmla="*/ 26 h 31"/>
                <a:gd name="T22" fmla="*/ 19 w 19"/>
                <a:gd name="T23" fmla="*/ 23 h 31"/>
                <a:gd name="T24" fmla="*/ 19 w 19"/>
                <a:gd name="T25" fmla="*/ 21 h 31"/>
                <a:gd name="T26" fmla="*/ 18 w 19"/>
                <a:gd name="T27" fmla="*/ 16 h 31"/>
                <a:gd name="T28" fmla="*/ 18 w 19"/>
                <a:gd name="T29" fmla="*/ 13 h 31"/>
                <a:gd name="T30" fmla="*/ 18 w 19"/>
                <a:gd name="T31" fmla="*/ 9 h 31"/>
                <a:gd name="T32" fmla="*/ 16 w 19"/>
                <a:gd name="T33" fmla="*/ 6 h 31"/>
                <a:gd name="T34" fmla="*/ 15 w 19"/>
                <a:gd name="T35" fmla="*/ 2 h 31"/>
                <a:gd name="T36" fmla="*/ 12 w 19"/>
                <a:gd name="T37" fmla="*/ 1 h 31"/>
                <a:gd name="T38" fmla="*/ 9 w 19"/>
                <a:gd name="T39" fmla="*/ 0 h 31"/>
                <a:gd name="T40" fmla="*/ 6 w 19"/>
                <a:gd name="T41" fmla="*/ 0 h 31"/>
                <a:gd name="T42" fmla="*/ 3 w 19"/>
                <a:gd name="T43" fmla="*/ 1 h 31"/>
                <a:gd name="T44" fmla="*/ 1 w 19"/>
                <a:gd name="T45" fmla="*/ 3 h 31"/>
                <a:gd name="T46" fmla="*/ 0 w 19"/>
                <a:gd name="T47" fmla="*/ 7 h 31"/>
                <a:gd name="T48" fmla="*/ 0 w 19"/>
                <a:gd name="T49" fmla="*/ 10 h 31"/>
                <a:gd name="T50" fmla="*/ 0 w 19"/>
                <a:gd name="T51" fmla="*/ 1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" h="31">
                  <a:moveTo>
                    <a:pt x="0" y="10"/>
                  </a:moveTo>
                  <a:lnTo>
                    <a:pt x="0" y="14"/>
                  </a:lnTo>
                  <a:lnTo>
                    <a:pt x="1" y="17"/>
                  </a:lnTo>
                  <a:lnTo>
                    <a:pt x="1" y="21"/>
                  </a:lnTo>
                  <a:lnTo>
                    <a:pt x="3" y="24"/>
                  </a:lnTo>
                  <a:lnTo>
                    <a:pt x="4" y="27"/>
                  </a:lnTo>
                  <a:lnTo>
                    <a:pt x="6" y="29"/>
                  </a:lnTo>
                  <a:lnTo>
                    <a:pt x="9" y="31"/>
                  </a:lnTo>
                  <a:lnTo>
                    <a:pt x="13" y="31"/>
                  </a:lnTo>
                  <a:lnTo>
                    <a:pt x="15" y="29"/>
                  </a:lnTo>
                  <a:lnTo>
                    <a:pt x="18" y="26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8" y="16"/>
                  </a:lnTo>
                  <a:lnTo>
                    <a:pt x="18" y="13"/>
                  </a:lnTo>
                  <a:lnTo>
                    <a:pt x="18" y="9"/>
                  </a:lnTo>
                  <a:lnTo>
                    <a:pt x="16" y="6"/>
                  </a:lnTo>
                  <a:lnTo>
                    <a:pt x="15" y="2"/>
                  </a:lnTo>
                  <a:lnTo>
                    <a:pt x="12" y="1"/>
                  </a:lnTo>
                  <a:lnTo>
                    <a:pt x="9" y="0"/>
                  </a:lnTo>
                  <a:lnTo>
                    <a:pt x="6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7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50"/>
            <p:cNvSpPr>
              <a:spLocks/>
            </p:cNvSpPr>
            <p:nvPr/>
          </p:nvSpPr>
          <p:spPr bwMode="auto">
            <a:xfrm>
              <a:off x="3838" y="561"/>
              <a:ext cx="65" cy="39"/>
            </a:xfrm>
            <a:custGeom>
              <a:avLst/>
              <a:gdLst>
                <a:gd name="T0" fmla="*/ 118 w 130"/>
                <a:gd name="T1" fmla="*/ 1 h 78"/>
                <a:gd name="T2" fmla="*/ 104 w 130"/>
                <a:gd name="T3" fmla="*/ 8 h 78"/>
                <a:gd name="T4" fmla="*/ 90 w 130"/>
                <a:gd name="T5" fmla="*/ 15 h 78"/>
                <a:gd name="T6" fmla="*/ 76 w 130"/>
                <a:gd name="T7" fmla="*/ 20 h 78"/>
                <a:gd name="T8" fmla="*/ 64 w 130"/>
                <a:gd name="T9" fmla="*/ 26 h 78"/>
                <a:gd name="T10" fmla="*/ 50 w 130"/>
                <a:gd name="T11" fmla="*/ 32 h 78"/>
                <a:gd name="T12" fmla="*/ 35 w 130"/>
                <a:gd name="T13" fmla="*/ 36 h 78"/>
                <a:gd name="T14" fmla="*/ 21 w 130"/>
                <a:gd name="T15" fmla="*/ 41 h 78"/>
                <a:gd name="T16" fmla="*/ 6 w 130"/>
                <a:gd name="T17" fmla="*/ 46 h 78"/>
                <a:gd name="T18" fmla="*/ 1 w 130"/>
                <a:gd name="T19" fmla="*/ 50 h 78"/>
                <a:gd name="T20" fmla="*/ 0 w 130"/>
                <a:gd name="T21" fmla="*/ 56 h 78"/>
                <a:gd name="T22" fmla="*/ 4 w 130"/>
                <a:gd name="T23" fmla="*/ 62 h 78"/>
                <a:gd name="T24" fmla="*/ 11 w 130"/>
                <a:gd name="T25" fmla="*/ 63 h 78"/>
                <a:gd name="T26" fmla="*/ 23 w 130"/>
                <a:gd name="T27" fmla="*/ 59 h 78"/>
                <a:gd name="T28" fmla="*/ 37 w 130"/>
                <a:gd name="T29" fmla="*/ 55 h 78"/>
                <a:gd name="T30" fmla="*/ 49 w 130"/>
                <a:gd name="T31" fmla="*/ 50 h 78"/>
                <a:gd name="T32" fmla="*/ 61 w 130"/>
                <a:gd name="T33" fmla="*/ 46 h 78"/>
                <a:gd name="T34" fmla="*/ 74 w 130"/>
                <a:gd name="T35" fmla="*/ 41 h 78"/>
                <a:gd name="T36" fmla="*/ 85 w 130"/>
                <a:gd name="T37" fmla="*/ 35 h 78"/>
                <a:gd name="T38" fmla="*/ 98 w 130"/>
                <a:gd name="T39" fmla="*/ 29 h 78"/>
                <a:gd name="T40" fmla="*/ 110 w 130"/>
                <a:gd name="T41" fmla="*/ 24 h 78"/>
                <a:gd name="T42" fmla="*/ 107 w 130"/>
                <a:gd name="T43" fmla="*/ 28 h 78"/>
                <a:gd name="T44" fmla="*/ 106 w 130"/>
                <a:gd name="T45" fmla="*/ 34 h 78"/>
                <a:gd name="T46" fmla="*/ 104 w 130"/>
                <a:gd name="T47" fmla="*/ 39 h 78"/>
                <a:gd name="T48" fmla="*/ 102 w 130"/>
                <a:gd name="T49" fmla="*/ 44 h 78"/>
                <a:gd name="T50" fmla="*/ 95 w 130"/>
                <a:gd name="T51" fmla="*/ 53 h 78"/>
                <a:gd name="T52" fmla="*/ 88 w 130"/>
                <a:gd name="T53" fmla="*/ 57 h 78"/>
                <a:gd name="T54" fmla="*/ 80 w 130"/>
                <a:gd name="T55" fmla="*/ 59 h 78"/>
                <a:gd name="T56" fmla="*/ 70 w 130"/>
                <a:gd name="T57" fmla="*/ 62 h 78"/>
                <a:gd name="T58" fmla="*/ 65 w 130"/>
                <a:gd name="T59" fmla="*/ 65 h 78"/>
                <a:gd name="T60" fmla="*/ 64 w 130"/>
                <a:gd name="T61" fmla="*/ 71 h 78"/>
                <a:gd name="T62" fmla="*/ 67 w 130"/>
                <a:gd name="T63" fmla="*/ 77 h 78"/>
                <a:gd name="T64" fmla="*/ 74 w 130"/>
                <a:gd name="T65" fmla="*/ 78 h 78"/>
                <a:gd name="T66" fmla="*/ 87 w 130"/>
                <a:gd name="T67" fmla="*/ 74 h 78"/>
                <a:gd name="T68" fmla="*/ 97 w 130"/>
                <a:gd name="T69" fmla="*/ 69 h 78"/>
                <a:gd name="T70" fmla="*/ 106 w 130"/>
                <a:gd name="T71" fmla="*/ 63 h 78"/>
                <a:gd name="T72" fmla="*/ 113 w 130"/>
                <a:gd name="T73" fmla="*/ 55 h 78"/>
                <a:gd name="T74" fmla="*/ 119 w 130"/>
                <a:gd name="T75" fmla="*/ 46 h 78"/>
                <a:gd name="T76" fmla="*/ 123 w 130"/>
                <a:gd name="T77" fmla="*/ 34 h 78"/>
                <a:gd name="T78" fmla="*/ 127 w 130"/>
                <a:gd name="T79" fmla="*/ 24 h 78"/>
                <a:gd name="T80" fmla="*/ 130 w 130"/>
                <a:gd name="T81" fmla="*/ 11 h 78"/>
                <a:gd name="T82" fmla="*/ 130 w 130"/>
                <a:gd name="T83" fmla="*/ 5 h 78"/>
                <a:gd name="T84" fmla="*/ 127 w 130"/>
                <a:gd name="T85" fmla="*/ 2 h 78"/>
                <a:gd name="T86" fmla="*/ 122 w 130"/>
                <a:gd name="T87" fmla="*/ 0 h 78"/>
                <a:gd name="T88" fmla="*/ 118 w 130"/>
                <a:gd name="T89" fmla="*/ 1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0" h="78">
                  <a:moveTo>
                    <a:pt x="118" y="1"/>
                  </a:moveTo>
                  <a:lnTo>
                    <a:pt x="104" y="8"/>
                  </a:lnTo>
                  <a:lnTo>
                    <a:pt x="90" y="15"/>
                  </a:lnTo>
                  <a:lnTo>
                    <a:pt x="76" y="20"/>
                  </a:lnTo>
                  <a:lnTo>
                    <a:pt x="64" y="26"/>
                  </a:lnTo>
                  <a:lnTo>
                    <a:pt x="50" y="32"/>
                  </a:lnTo>
                  <a:lnTo>
                    <a:pt x="35" y="36"/>
                  </a:lnTo>
                  <a:lnTo>
                    <a:pt x="21" y="41"/>
                  </a:lnTo>
                  <a:lnTo>
                    <a:pt x="6" y="46"/>
                  </a:lnTo>
                  <a:lnTo>
                    <a:pt x="1" y="50"/>
                  </a:lnTo>
                  <a:lnTo>
                    <a:pt x="0" y="56"/>
                  </a:lnTo>
                  <a:lnTo>
                    <a:pt x="4" y="62"/>
                  </a:lnTo>
                  <a:lnTo>
                    <a:pt x="11" y="63"/>
                  </a:lnTo>
                  <a:lnTo>
                    <a:pt x="23" y="59"/>
                  </a:lnTo>
                  <a:lnTo>
                    <a:pt x="37" y="55"/>
                  </a:lnTo>
                  <a:lnTo>
                    <a:pt x="49" y="50"/>
                  </a:lnTo>
                  <a:lnTo>
                    <a:pt x="61" y="46"/>
                  </a:lnTo>
                  <a:lnTo>
                    <a:pt x="74" y="41"/>
                  </a:lnTo>
                  <a:lnTo>
                    <a:pt x="85" y="35"/>
                  </a:lnTo>
                  <a:lnTo>
                    <a:pt x="98" y="29"/>
                  </a:lnTo>
                  <a:lnTo>
                    <a:pt x="110" y="24"/>
                  </a:lnTo>
                  <a:lnTo>
                    <a:pt x="107" y="28"/>
                  </a:lnTo>
                  <a:lnTo>
                    <a:pt x="106" y="34"/>
                  </a:lnTo>
                  <a:lnTo>
                    <a:pt x="104" y="39"/>
                  </a:lnTo>
                  <a:lnTo>
                    <a:pt x="102" y="44"/>
                  </a:lnTo>
                  <a:lnTo>
                    <a:pt x="95" y="53"/>
                  </a:lnTo>
                  <a:lnTo>
                    <a:pt x="88" y="57"/>
                  </a:lnTo>
                  <a:lnTo>
                    <a:pt x="80" y="59"/>
                  </a:lnTo>
                  <a:lnTo>
                    <a:pt x="70" y="62"/>
                  </a:lnTo>
                  <a:lnTo>
                    <a:pt x="65" y="65"/>
                  </a:lnTo>
                  <a:lnTo>
                    <a:pt x="64" y="71"/>
                  </a:lnTo>
                  <a:lnTo>
                    <a:pt x="67" y="77"/>
                  </a:lnTo>
                  <a:lnTo>
                    <a:pt x="74" y="78"/>
                  </a:lnTo>
                  <a:lnTo>
                    <a:pt x="87" y="74"/>
                  </a:lnTo>
                  <a:lnTo>
                    <a:pt x="97" y="69"/>
                  </a:lnTo>
                  <a:lnTo>
                    <a:pt x="106" y="63"/>
                  </a:lnTo>
                  <a:lnTo>
                    <a:pt x="113" y="55"/>
                  </a:lnTo>
                  <a:lnTo>
                    <a:pt x="119" y="46"/>
                  </a:lnTo>
                  <a:lnTo>
                    <a:pt x="123" y="34"/>
                  </a:lnTo>
                  <a:lnTo>
                    <a:pt x="127" y="24"/>
                  </a:lnTo>
                  <a:lnTo>
                    <a:pt x="130" y="11"/>
                  </a:lnTo>
                  <a:lnTo>
                    <a:pt x="130" y="5"/>
                  </a:lnTo>
                  <a:lnTo>
                    <a:pt x="127" y="2"/>
                  </a:lnTo>
                  <a:lnTo>
                    <a:pt x="122" y="0"/>
                  </a:lnTo>
                  <a:lnTo>
                    <a:pt x="11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51"/>
            <p:cNvSpPr>
              <a:spLocks/>
            </p:cNvSpPr>
            <p:nvPr/>
          </p:nvSpPr>
          <p:spPr bwMode="auto">
            <a:xfrm>
              <a:off x="3779" y="583"/>
              <a:ext cx="183" cy="56"/>
            </a:xfrm>
            <a:custGeom>
              <a:avLst/>
              <a:gdLst>
                <a:gd name="T0" fmla="*/ 2 w 365"/>
                <a:gd name="T1" fmla="*/ 15 h 112"/>
                <a:gd name="T2" fmla="*/ 19 w 365"/>
                <a:gd name="T3" fmla="*/ 32 h 112"/>
                <a:gd name="T4" fmla="*/ 38 w 365"/>
                <a:gd name="T5" fmla="*/ 48 h 112"/>
                <a:gd name="T6" fmla="*/ 56 w 365"/>
                <a:gd name="T7" fmla="*/ 64 h 112"/>
                <a:gd name="T8" fmla="*/ 76 w 365"/>
                <a:gd name="T9" fmla="*/ 78 h 112"/>
                <a:gd name="T10" fmla="*/ 95 w 365"/>
                <a:gd name="T11" fmla="*/ 91 h 112"/>
                <a:gd name="T12" fmla="*/ 116 w 365"/>
                <a:gd name="T13" fmla="*/ 102 h 112"/>
                <a:gd name="T14" fmla="*/ 139 w 365"/>
                <a:gd name="T15" fmla="*/ 109 h 112"/>
                <a:gd name="T16" fmla="*/ 163 w 365"/>
                <a:gd name="T17" fmla="*/ 112 h 112"/>
                <a:gd name="T18" fmla="*/ 176 w 365"/>
                <a:gd name="T19" fmla="*/ 112 h 112"/>
                <a:gd name="T20" fmla="*/ 189 w 365"/>
                <a:gd name="T21" fmla="*/ 111 h 112"/>
                <a:gd name="T22" fmla="*/ 200 w 365"/>
                <a:gd name="T23" fmla="*/ 110 h 112"/>
                <a:gd name="T24" fmla="*/ 212 w 365"/>
                <a:gd name="T25" fmla="*/ 106 h 112"/>
                <a:gd name="T26" fmla="*/ 223 w 365"/>
                <a:gd name="T27" fmla="*/ 102 h 112"/>
                <a:gd name="T28" fmla="*/ 235 w 365"/>
                <a:gd name="T29" fmla="*/ 97 h 112"/>
                <a:gd name="T30" fmla="*/ 245 w 365"/>
                <a:gd name="T31" fmla="*/ 90 h 112"/>
                <a:gd name="T32" fmla="*/ 256 w 365"/>
                <a:gd name="T33" fmla="*/ 83 h 112"/>
                <a:gd name="T34" fmla="*/ 267 w 365"/>
                <a:gd name="T35" fmla="*/ 74 h 112"/>
                <a:gd name="T36" fmla="*/ 279 w 365"/>
                <a:gd name="T37" fmla="*/ 66 h 112"/>
                <a:gd name="T38" fmla="*/ 290 w 365"/>
                <a:gd name="T39" fmla="*/ 58 h 112"/>
                <a:gd name="T40" fmla="*/ 302 w 365"/>
                <a:gd name="T41" fmla="*/ 51 h 112"/>
                <a:gd name="T42" fmla="*/ 314 w 365"/>
                <a:gd name="T43" fmla="*/ 47 h 112"/>
                <a:gd name="T44" fmla="*/ 327 w 365"/>
                <a:gd name="T45" fmla="*/ 44 h 112"/>
                <a:gd name="T46" fmla="*/ 340 w 365"/>
                <a:gd name="T47" fmla="*/ 43 h 112"/>
                <a:gd name="T48" fmla="*/ 355 w 365"/>
                <a:gd name="T49" fmla="*/ 47 h 112"/>
                <a:gd name="T50" fmla="*/ 361 w 365"/>
                <a:gd name="T51" fmla="*/ 45 h 112"/>
                <a:gd name="T52" fmla="*/ 365 w 365"/>
                <a:gd name="T53" fmla="*/ 41 h 112"/>
                <a:gd name="T54" fmla="*/ 364 w 365"/>
                <a:gd name="T55" fmla="*/ 35 h 112"/>
                <a:gd name="T56" fmla="*/ 359 w 365"/>
                <a:gd name="T57" fmla="*/ 30 h 112"/>
                <a:gd name="T58" fmla="*/ 334 w 365"/>
                <a:gd name="T59" fmla="*/ 26 h 112"/>
                <a:gd name="T60" fmla="*/ 311 w 365"/>
                <a:gd name="T61" fmla="*/ 30 h 112"/>
                <a:gd name="T62" fmla="*/ 290 w 365"/>
                <a:gd name="T63" fmla="*/ 41 h 112"/>
                <a:gd name="T64" fmla="*/ 271 w 365"/>
                <a:gd name="T65" fmla="*/ 55 h 112"/>
                <a:gd name="T66" fmla="*/ 251 w 365"/>
                <a:gd name="T67" fmla="*/ 68 h 112"/>
                <a:gd name="T68" fmla="*/ 230 w 365"/>
                <a:gd name="T69" fmla="*/ 82 h 112"/>
                <a:gd name="T70" fmla="*/ 208 w 365"/>
                <a:gd name="T71" fmla="*/ 93 h 112"/>
                <a:gd name="T72" fmla="*/ 184 w 365"/>
                <a:gd name="T73" fmla="*/ 96 h 112"/>
                <a:gd name="T74" fmla="*/ 170 w 365"/>
                <a:gd name="T75" fmla="*/ 95 h 112"/>
                <a:gd name="T76" fmla="*/ 158 w 365"/>
                <a:gd name="T77" fmla="*/ 94 h 112"/>
                <a:gd name="T78" fmla="*/ 146 w 365"/>
                <a:gd name="T79" fmla="*/ 93 h 112"/>
                <a:gd name="T80" fmla="*/ 135 w 365"/>
                <a:gd name="T81" fmla="*/ 89 h 112"/>
                <a:gd name="T82" fmla="*/ 123 w 365"/>
                <a:gd name="T83" fmla="*/ 86 h 112"/>
                <a:gd name="T84" fmla="*/ 113 w 365"/>
                <a:gd name="T85" fmla="*/ 81 h 112"/>
                <a:gd name="T86" fmla="*/ 101 w 365"/>
                <a:gd name="T87" fmla="*/ 74 h 112"/>
                <a:gd name="T88" fmla="*/ 90 w 365"/>
                <a:gd name="T89" fmla="*/ 67 h 112"/>
                <a:gd name="T90" fmla="*/ 79 w 365"/>
                <a:gd name="T91" fmla="*/ 60 h 112"/>
                <a:gd name="T92" fmla="*/ 70 w 365"/>
                <a:gd name="T93" fmla="*/ 52 h 112"/>
                <a:gd name="T94" fmla="*/ 61 w 365"/>
                <a:gd name="T95" fmla="*/ 44 h 112"/>
                <a:gd name="T96" fmla="*/ 51 w 365"/>
                <a:gd name="T97" fmla="*/ 36 h 112"/>
                <a:gd name="T98" fmla="*/ 41 w 365"/>
                <a:gd name="T99" fmla="*/ 28 h 112"/>
                <a:gd name="T100" fmla="*/ 32 w 365"/>
                <a:gd name="T101" fmla="*/ 20 h 112"/>
                <a:gd name="T102" fmla="*/ 23 w 365"/>
                <a:gd name="T103" fmla="*/ 11 h 112"/>
                <a:gd name="T104" fmla="*/ 14 w 365"/>
                <a:gd name="T105" fmla="*/ 3 h 112"/>
                <a:gd name="T106" fmla="*/ 8 w 365"/>
                <a:gd name="T107" fmla="*/ 0 h 112"/>
                <a:gd name="T108" fmla="*/ 2 w 365"/>
                <a:gd name="T109" fmla="*/ 4 h 112"/>
                <a:gd name="T110" fmla="*/ 0 w 365"/>
                <a:gd name="T111" fmla="*/ 9 h 112"/>
                <a:gd name="T112" fmla="*/ 2 w 365"/>
                <a:gd name="T113" fmla="*/ 15 h 112"/>
                <a:gd name="T114" fmla="*/ 2 w 365"/>
                <a:gd name="T115" fmla="*/ 1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65" h="112">
                  <a:moveTo>
                    <a:pt x="2" y="15"/>
                  </a:moveTo>
                  <a:lnTo>
                    <a:pt x="19" y="32"/>
                  </a:lnTo>
                  <a:lnTo>
                    <a:pt x="38" y="48"/>
                  </a:lnTo>
                  <a:lnTo>
                    <a:pt x="56" y="64"/>
                  </a:lnTo>
                  <a:lnTo>
                    <a:pt x="76" y="78"/>
                  </a:lnTo>
                  <a:lnTo>
                    <a:pt x="95" y="91"/>
                  </a:lnTo>
                  <a:lnTo>
                    <a:pt x="116" y="102"/>
                  </a:lnTo>
                  <a:lnTo>
                    <a:pt x="139" y="109"/>
                  </a:lnTo>
                  <a:lnTo>
                    <a:pt x="163" y="112"/>
                  </a:lnTo>
                  <a:lnTo>
                    <a:pt x="176" y="112"/>
                  </a:lnTo>
                  <a:lnTo>
                    <a:pt x="189" y="111"/>
                  </a:lnTo>
                  <a:lnTo>
                    <a:pt x="200" y="110"/>
                  </a:lnTo>
                  <a:lnTo>
                    <a:pt x="212" y="106"/>
                  </a:lnTo>
                  <a:lnTo>
                    <a:pt x="223" y="102"/>
                  </a:lnTo>
                  <a:lnTo>
                    <a:pt x="235" y="97"/>
                  </a:lnTo>
                  <a:lnTo>
                    <a:pt x="245" y="90"/>
                  </a:lnTo>
                  <a:lnTo>
                    <a:pt x="256" y="83"/>
                  </a:lnTo>
                  <a:lnTo>
                    <a:pt x="267" y="74"/>
                  </a:lnTo>
                  <a:lnTo>
                    <a:pt x="279" y="66"/>
                  </a:lnTo>
                  <a:lnTo>
                    <a:pt x="290" y="58"/>
                  </a:lnTo>
                  <a:lnTo>
                    <a:pt x="302" y="51"/>
                  </a:lnTo>
                  <a:lnTo>
                    <a:pt x="314" y="47"/>
                  </a:lnTo>
                  <a:lnTo>
                    <a:pt x="327" y="44"/>
                  </a:lnTo>
                  <a:lnTo>
                    <a:pt x="340" y="43"/>
                  </a:lnTo>
                  <a:lnTo>
                    <a:pt x="355" y="47"/>
                  </a:lnTo>
                  <a:lnTo>
                    <a:pt x="361" y="45"/>
                  </a:lnTo>
                  <a:lnTo>
                    <a:pt x="365" y="41"/>
                  </a:lnTo>
                  <a:lnTo>
                    <a:pt x="364" y="35"/>
                  </a:lnTo>
                  <a:lnTo>
                    <a:pt x="359" y="30"/>
                  </a:lnTo>
                  <a:lnTo>
                    <a:pt x="334" y="26"/>
                  </a:lnTo>
                  <a:lnTo>
                    <a:pt x="311" y="30"/>
                  </a:lnTo>
                  <a:lnTo>
                    <a:pt x="290" y="41"/>
                  </a:lnTo>
                  <a:lnTo>
                    <a:pt x="271" y="55"/>
                  </a:lnTo>
                  <a:lnTo>
                    <a:pt x="251" y="68"/>
                  </a:lnTo>
                  <a:lnTo>
                    <a:pt x="230" y="82"/>
                  </a:lnTo>
                  <a:lnTo>
                    <a:pt x="208" y="93"/>
                  </a:lnTo>
                  <a:lnTo>
                    <a:pt x="184" y="96"/>
                  </a:lnTo>
                  <a:lnTo>
                    <a:pt x="170" y="95"/>
                  </a:lnTo>
                  <a:lnTo>
                    <a:pt x="158" y="94"/>
                  </a:lnTo>
                  <a:lnTo>
                    <a:pt x="146" y="93"/>
                  </a:lnTo>
                  <a:lnTo>
                    <a:pt x="135" y="89"/>
                  </a:lnTo>
                  <a:lnTo>
                    <a:pt x="123" y="86"/>
                  </a:lnTo>
                  <a:lnTo>
                    <a:pt x="113" y="81"/>
                  </a:lnTo>
                  <a:lnTo>
                    <a:pt x="101" y="74"/>
                  </a:lnTo>
                  <a:lnTo>
                    <a:pt x="90" y="67"/>
                  </a:lnTo>
                  <a:lnTo>
                    <a:pt x="79" y="60"/>
                  </a:lnTo>
                  <a:lnTo>
                    <a:pt x="70" y="52"/>
                  </a:lnTo>
                  <a:lnTo>
                    <a:pt x="61" y="44"/>
                  </a:lnTo>
                  <a:lnTo>
                    <a:pt x="51" y="36"/>
                  </a:lnTo>
                  <a:lnTo>
                    <a:pt x="41" y="28"/>
                  </a:lnTo>
                  <a:lnTo>
                    <a:pt x="32" y="20"/>
                  </a:lnTo>
                  <a:lnTo>
                    <a:pt x="23" y="11"/>
                  </a:lnTo>
                  <a:lnTo>
                    <a:pt x="14" y="3"/>
                  </a:lnTo>
                  <a:lnTo>
                    <a:pt x="8" y="0"/>
                  </a:lnTo>
                  <a:lnTo>
                    <a:pt x="2" y="4"/>
                  </a:lnTo>
                  <a:lnTo>
                    <a:pt x="0" y="9"/>
                  </a:lnTo>
                  <a:lnTo>
                    <a:pt x="2" y="15"/>
                  </a:lnTo>
                  <a:lnTo>
                    <a:pt x="2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52"/>
            <p:cNvSpPr>
              <a:spLocks/>
            </p:cNvSpPr>
            <p:nvPr/>
          </p:nvSpPr>
          <p:spPr bwMode="auto">
            <a:xfrm>
              <a:off x="3887" y="461"/>
              <a:ext cx="51" cy="29"/>
            </a:xfrm>
            <a:custGeom>
              <a:avLst/>
              <a:gdLst>
                <a:gd name="T0" fmla="*/ 14 w 103"/>
                <a:gd name="T1" fmla="*/ 58 h 60"/>
                <a:gd name="T2" fmla="*/ 20 w 103"/>
                <a:gd name="T3" fmla="*/ 53 h 60"/>
                <a:gd name="T4" fmla="*/ 24 w 103"/>
                <a:gd name="T5" fmla="*/ 50 h 60"/>
                <a:gd name="T6" fmla="*/ 29 w 103"/>
                <a:gd name="T7" fmla="*/ 46 h 60"/>
                <a:gd name="T8" fmla="*/ 33 w 103"/>
                <a:gd name="T9" fmla="*/ 43 h 60"/>
                <a:gd name="T10" fmla="*/ 38 w 103"/>
                <a:gd name="T11" fmla="*/ 39 h 60"/>
                <a:gd name="T12" fmla="*/ 43 w 103"/>
                <a:gd name="T13" fmla="*/ 37 h 60"/>
                <a:gd name="T14" fmla="*/ 48 w 103"/>
                <a:gd name="T15" fmla="*/ 35 h 60"/>
                <a:gd name="T16" fmla="*/ 54 w 103"/>
                <a:gd name="T17" fmla="*/ 31 h 60"/>
                <a:gd name="T18" fmla="*/ 59 w 103"/>
                <a:gd name="T19" fmla="*/ 29 h 60"/>
                <a:gd name="T20" fmla="*/ 63 w 103"/>
                <a:gd name="T21" fmla="*/ 27 h 60"/>
                <a:gd name="T22" fmla="*/ 68 w 103"/>
                <a:gd name="T23" fmla="*/ 24 h 60"/>
                <a:gd name="T24" fmla="*/ 74 w 103"/>
                <a:gd name="T25" fmla="*/ 23 h 60"/>
                <a:gd name="T26" fmla="*/ 80 w 103"/>
                <a:gd name="T27" fmla="*/ 21 h 60"/>
                <a:gd name="T28" fmla="*/ 85 w 103"/>
                <a:gd name="T29" fmla="*/ 20 h 60"/>
                <a:gd name="T30" fmla="*/ 91 w 103"/>
                <a:gd name="T31" fmla="*/ 17 h 60"/>
                <a:gd name="T32" fmla="*/ 97 w 103"/>
                <a:gd name="T33" fmla="*/ 16 h 60"/>
                <a:gd name="T34" fmla="*/ 103 w 103"/>
                <a:gd name="T35" fmla="*/ 12 h 60"/>
                <a:gd name="T36" fmla="*/ 103 w 103"/>
                <a:gd name="T37" fmla="*/ 6 h 60"/>
                <a:gd name="T38" fmla="*/ 100 w 103"/>
                <a:gd name="T39" fmla="*/ 0 h 60"/>
                <a:gd name="T40" fmla="*/ 93 w 103"/>
                <a:gd name="T41" fmla="*/ 0 h 60"/>
                <a:gd name="T42" fmla="*/ 88 w 103"/>
                <a:gd name="T43" fmla="*/ 1 h 60"/>
                <a:gd name="T44" fmla="*/ 82 w 103"/>
                <a:gd name="T45" fmla="*/ 4 h 60"/>
                <a:gd name="T46" fmla="*/ 76 w 103"/>
                <a:gd name="T47" fmla="*/ 5 h 60"/>
                <a:gd name="T48" fmla="*/ 70 w 103"/>
                <a:gd name="T49" fmla="*/ 7 h 60"/>
                <a:gd name="T50" fmla="*/ 65 w 103"/>
                <a:gd name="T51" fmla="*/ 9 h 60"/>
                <a:gd name="T52" fmla="*/ 59 w 103"/>
                <a:gd name="T53" fmla="*/ 10 h 60"/>
                <a:gd name="T54" fmla="*/ 53 w 103"/>
                <a:gd name="T55" fmla="*/ 14 h 60"/>
                <a:gd name="T56" fmla="*/ 47 w 103"/>
                <a:gd name="T57" fmla="*/ 16 h 60"/>
                <a:gd name="T58" fmla="*/ 42 w 103"/>
                <a:gd name="T59" fmla="*/ 20 h 60"/>
                <a:gd name="T60" fmla="*/ 35 w 103"/>
                <a:gd name="T61" fmla="*/ 22 h 60"/>
                <a:gd name="T62" fmla="*/ 29 w 103"/>
                <a:gd name="T63" fmla="*/ 25 h 60"/>
                <a:gd name="T64" fmla="*/ 24 w 103"/>
                <a:gd name="T65" fmla="*/ 29 h 60"/>
                <a:gd name="T66" fmla="*/ 19 w 103"/>
                <a:gd name="T67" fmla="*/ 33 h 60"/>
                <a:gd name="T68" fmla="*/ 13 w 103"/>
                <a:gd name="T69" fmla="*/ 37 h 60"/>
                <a:gd name="T70" fmla="*/ 8 w 103"/>
                <a:gd name="T71" fmla="*/ 40 h 60"/>
                <a:gd name="T72" fmla="*/ 2 w 103"/>
                <a:gd name="T73" fmla="*/ 45 h 60"/>
                <a:gd name="T74" fmla="*/ 0 w 103"/>
                <a:gd name="T75" fmla="*/ 51 h 60"/>
                <a:gd name="T76" fmla="*/ 2 w 103"/>
                <a:gd name="T77" fmla="*/ 57 h 60"/>
                <a:gd name="T78" fmla="*/ 8 w 103"/>
                <a:gd name="T79" fmla="*/ 60 h 60"/>
                <a:gd name="T80" fmla="*/ 14 w 103"/>
                <a:gd name="T81" fmla="*/ 58 h 60"/>
                <a:gd name="T82" fmla="*/ 14 w 103"/>
                <a:gd name="T83" fmla="*/ 5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03" h="60">
                  <a:moveTo>
                    <a:pt x="14" y="58"/>
                  </a:moveTo>
                  <a:lnTo>
                    <a:pt x="20" y="53"/>
                  </a:lnTo>
                  <a:lnTo>
                    <a:pt x="24" y="50"/>
                  </a:lnTo>
                  <a:lnTo>
                    <a:pt x="29" y="46"/>
                  </a:lnTo>
                  <a:lnTo>
                    <a:pt x="33" y="43"/>
                  </a:lnTo>
                  <a:lnTo>
                    <a:pt x="38" y="39"/>
                  </a:lnTo>
                  <a:lnTo>
                    <a:pt x="43" y="37"/>
                  </a:lnTo>
                  <a:lnTo>
                    <a:pt x="48" y="35"/>
                  </a:lnTo>
                  <a:lnTo>
                    <a:pt x="54" y="31"/>
                  </a:lnTo>
                  <a:lnTo>
                    <a:pt x="59" y="29"/>
                  </a:lnTo>
                  <a:lnTo>
                    <a:pt x="63" y="27"/>
                  </a:lnTo>
                  <a:lnTo>
                    <a:pt x="68" y="24"/>
                  </a:lnTo>
                  <a:lnTo>
                    <a:pt x="74" y="23"/>
                  </a:lnTo>
                  <a:lnTo>
                    <a:pt x="80" y="21"/>
                  </a:lnTo>
                  <a:lnTo>
                    <a:pt x="85" y="20"/>
                  </a:lnTo>
                  <a:lnTo>
                    <a:pt x="91" y="17"/>
                  </a:lnTo>
                  <a:lnTo>
                    <a:pt x="97" y="16"/>
                  </a:lnTo>
                  <a:lnTo>
                    <a:pt x="103" y="12"/>
                  </a:lnTo>
                  <a:lnTo>
                    <a:pt x="103" y="6"/>
                  </a:lnTo>
                  <a:lnTo>
                    <a:pt x="100" y="0"/>
                  </a:lnTo>
                  <a:lnTo>
                    <a:pt x="93" y="0"/>
                  </a:lnTo>
                  <a:lnTo>
                    <a:pt x="88" y="1"/>
                  </a:lnTo>
                  <a:lnTo>
                    <a:pt x="82" y="4"/>
                  </a:lnTo>
                  <a:lnTo>
                    <a:pt x="76" y="5"/>
                  </a:lnTo>
                  <a:lnTo>
                    <a:pt x="70" y="7"/>
                  </a:lnTo>
                  <a:lnTo>
                    <a:pt x="65" y="9"/>
                  </a:lnTo>
                  <a:lnTo>
                    <a:pt x="59" y="10"/>
                  </a:lnTo>
                  <a:lnTo>
                    <a:pt x="53" y="14"/>
                  </a:lnTo>
                  <a:lnTo>
                    <a:pt x="47" y="16"/>
                  </a:lnTo>
                  <a:lnTo>
                    <a:pt x="42" y="20"/>
                  </a:lnTo>
                  <a:lnTo>
                    <a:pt x="35" y="22"/>
                  </a:lnTo>
                  <a:lnTo>
                    <a:pt x="29" y="25"/>
                  </a:lnTo>
                  <a:lnTo>
                    <a:pt x="24" y="29"/>
                  </a:lnTo>
                  <a:lnTo>
                    <a:pt x="19" y="33"/>
                  </a:lnTo>
                  <a:lnTo>
                    <a:pt x="13" y="37"/>
                  </a:lnTo>
                  <a:lnTo>
                    <a:pt x="8" y="40"/>
                  </a:lnTo>
                  <a:lnTo>
                    <a:pt x="2" y="45"/>
                  </a:lnTo>
                  <a:lnTo>
                    <a:pt x="0" y="51"/>
                  </a:lnTo>
                  <a:lnTo>
                    <a:pt x="2" y="57"/>
                  </a:lnTo>
                  <a:lnTo>
                    <a:pt x="8" y="60"/>
                  </a:lnTo>
                  <a:lnTo>
                    <a:pt x="14" y="58"/>
                  </a:lnTo>
                  <a:lnTo>
                    <a:pt x="14" y="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53"/>
            <p:cNvSpPr>
              <a:spLocks/>
            </p:cNvSpPr>
            <p:nvPr/>
          </p:nvSpPr>
          <p:spPr bwMode="auto">
            <a:xfrm>
              <a:off x="3893" y="473"/>
              <a:ext cx="60" cy="34"/>
            </a:xfrm>
            <a:custGeom>
              <a:avLst/>
              <a:gdLst>
                <a:gd name="T0" fmla="*/ 13 w 119"/>
                <a:gd name="T1" fmla="*/ 67 h 68"/>
                <a:gd name="T2" fmla="*/ 25 w 119"/>
                <a:gd name="T3" fmla="*/ 60 h 68"/>
                <a:gd name="T4" fmla="*/ 38 w 119"/>
                <a:gd name="T5" fmla="*/ 53 h 68"/>
                <a:gd name="T6" fmla="*/ 51 w 119"/>
                <a:gd name="T7" fmla="*/ 48 h 68"/>
                <a:gd name="T8" fmla="*/ 63 w 119"/>
                <a:gd name="T9" fmla="*/ 41 h 68"/>
                <a:gd name="T10" fmla="*/ 76 w 119"/>
                <a:gd name="T11" fmla="*/ 35 h 68"/>
                <a:gd name="T12" fmla="*/ 90 w 119"/>
                <a:gd name="T13" fmla="*/ 28 h 68"/>
                <a:gd name="T14" fmla="*/ 102 w 119"/>
                <a:gd name="T15" fmla="*/ 22 h 68"/>
                <a:gd name="T16" fmla="*/ 115 w 119"/>
                <a:gd name="T17" fmla="*/ 15 h 68"/>
                <a:gd name="T18" fmla="*/ 119 w 119"/>
                <a:gd name="T19" fmla="*/ 10 h 68"/>
                <a:gd name="T20" fmla="*/ 119 w 119"/>
                <a:gd name="T21" fmla="*/ 4 h 68"/>
                <a:gd name="T22" fmla="*/ 114 w 119"/>
                <a:gd name="T23" fmla="*/ 0 h 68"/>
                <a:gd name="T24" fmla="*/ 107 w 119"/>
                <a:gd name="T25" fmla="*/ 0 h 68"/>
                <a:gd name="T26" fmla="*/ 94 w 119"/>
                <a:gd name="T27" fmla="*/ 7 h 68"/>
                <a:gd name="T28" fmla="*/ 82 w 119"/>
                <a:gd name="T29" fmla="*/ 14 h 68"/>
                <a:gd name="T30" fmla="*/ 68 w 119"/>
                <a:gd name="T31" fmla="*/ 20 h 68"/>
                <a:gd name="T32" fmla="*/ 55 w 119"/>
                <a:gd name="T33" fmla="*/ 26 h 68"/>
                <a:gd name="T34" fmla="*/ 43 w 119"/>
                <a:gd name="T35" fmla="*/ 33 h 68"/>
                <a:gd name="T36" fmla="*/ 30 w 119"/>
                <a:gd name="T37" fmla="*/ 38 h 68"/>
                <a:gd name="T38" fmla="*/ 16 w 119"/>
                <a:gd name="T39" fmla="*/ 45 h 68"/>
                <a:gd name="T40" fmla="*/ 3 w 119"/>
                <a:gd name="T41" fmla="*/ 52 h 68"/>
                <a:gd name="T42" fmla="*/ 0 w 119"/>
                <a:gd name="T43" fmla="*/ 58 h 68"/>
                <a:gd name="T44" fmla="*/ 1 w 119"/>
                <a:gd name="T45" fmla="*/ 64 h 68"/>
                <a:gd name="T46" fmla="*/ 6 w 119"/>
                <a:gd name="T47" fmla="*/ 68 h 68"/>
                <a:gd name="T48" fmla="*/ 13 w 119"/>
                <a:gd name="T49" fmla="*/ 67 h 68"/>
                <a:gd name="T50" fmla="*/ 13 w 119"/>
                <a:gd name="T51" fmla="*/ 67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9" h="68">
                  <a:moveTo>
                    <a:pt x="13" y="67"/>
                  </a:moveTo>
                  <a:lnTo>
                    <a:pt x="25" y="60"/>
                  </a:lnTo>
                  <a:lnTo>
                    <a:pt x="38" y="53"/>
                  </a:lnTo>
                  <a:lnTo>
                    <a:pt x="51" y="48"/>
                  </a:lnTo>
                  <a:lnTo>
                    <a:pt x="63" y="41"/>
                  </a:lnTo>
                  <a:lnTo>
                    <a:pt x="76" y="35"/>
                  </a:lnTo>
                  <a:lnTo>
                    <a:pt x="90" y="28"/>
                  </a:lnTo>
                  <a:lnTo>
                    <a:pt x="102" y="22"/>
                  </a:lnTo>
                  <a:lnTo>
                    <a:pt x="115" y="15"/>
                  </a:lnTo>
                  <a:lnTo>
                    <a:pt x="119" y="10"/>
                  </a:lnTo>
                  <a:lnTo>
                    <a:pt x="119" y="4"/>
                  </a:lnTo>
                  <a:lnTo>
                    <a:pt x="114" y="0"/>
                  </a:lnTo>
                  <a:lnTo>
                    <a:pt x="107" y="0"/>
                  </a:lnTo>
                  <a:lnTo>
                    <a:pt x="94" y="7"/>
                  </a:lnTo>
                  <a:lnTo>
                    <a:pt x="82" y="14"/>
                  </a:lnTo>
                  <a:lnTo>
                    <a:pt x="68" y="20"/>
                  </a:lnTo>
                  <a:lnTo>
                    <a:pt x="55" y="26"/>
                  </a:lnTo>
                  <a:lnTo>
                    <a:pt x="43" y="33"/>
                  </a:lnTo>
                  <a:lnTo>
                    <a:pt x="30" y="38"/>
                  </a:lnTo>
                  <a:lnTo>
                    <a:pt x="16" y="45"/>
                  </a:lnTo>
                  <a:lnTo>
                    <a:pt x="3" y="52"/>
                  </a:lnTo>
                  <a:lnTo>
                    <a:pt x="0" y="58"/>
                  </a:lnTo>
                  <a:lnTo>
                    <a:pt x="1" y="64"/>
                  </a:lnTo>
                  <a:lnTo>
                    <a:pt x="6" y="68"/>
                  </a:lnTo>
                  <a:lnTo>
                    <a:pt x="13" y="67"/>
                  </a:lnTo>
                  <a:lnTo>
                    <a:pt x="13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54"/>
            <p:cNvSpPr>
              <a:spLocks/>
            </p:cNvSpPr>
            <p:nvPr/>
          </p:nvSpPr>
          <p:spPr bwMode="auto">
            <a:xfrm>
              <a:off x="3928" y="480"/>
              <a:ext cx="47" cy="49"/>
            </a:xfrm>
            <a:custGeom>
              <a:avLst/>
              <a:gdLst>
                <a:gd name="T0" fmla="*/ 94 w 94"/>
                <a:gd name="T1" fmla="*/ 33 h 99"/>
                <a:gd name="T2" fmla="*/ 92 w 94"/>
                <a:gd name="T3" fmla="*/ 20 h 99"/>
                <a:gd name="T4" fmla="*/ 85 w 94"/>
                <a:gd name="T5" fmla="*/ 12 h 99"/>
                <a:gd name="T6" fmla="*/ 76 w 94"/>
                <a:gd name="T7" fmla="*/ 6 h 99"/>
                <a:gd name="T8" fmla="*/ 67 w 94"/>
                <a:gd name="T9" fmla="*/ 0 h 99"/>
                <a:gd name="T10" fmla="*/ 56 w 94"/>
                <a:gd name="T11" fmla="*/ 1 h 99"/>
                <a:gd name="T12" fmla="*/ 46 w 94"/>
                <a:gd name="T13" fmla="*/ 4 h 99"/>
                <a:gd name="T14" fmla="*/ 36 w 94"/>
                <a:gd name="T15" fmla="*/ 6 h 99"/>
                <a:gd name="T16" fmla="*/ 30 w 94"/>
                <a:gd name="T17" fmla="*/ 14 h 99"/>
                <a:gd name="T18" fmla="*/ 24 w 94"/>
                <a:gd name="T19" fmla="*/ 22 h 99"/>
                <a:gd name="T20" fmla="*/ 20 w 94"/>
                <a:gd name="T21" fmla="*/ 24 h 99"/>
                <a:gd name="T22" fmla="*/ 13 w 94"/>
                <a:gd name="T23" fmla="*/ 22 h 99"/>
                <a:gd name="T24" fmla="*/ 3 w 94"/>
                <a:gd name="T25" fmla="*/ 21 h 99"/>
                <a:gd name="T26" fmla="*/ 1 w 94"/>
                <a:gd name="T27" fmla="*/ 32 h 99"/>
                <a:gd name="T28" fmla="*/ 10 w 94"/>
                <a:gd name="T29" fmla="*/ 38 h 99"/>
                <a:gd name="T30" fmla="*/ 17 w 94"/>
                <a:gd name="T31" fmla="*/ 42 h 99"/>
                <a:gd name="T32" fmla="*/ 23 w 94"/>
                <a:gd name="T33" fmla="*/ 44 h 99"/>
                <a:gd name="T34" fmla="*/ 25 w 94"/>
                <a:gd name="T35" fmla="*/ 44 h 99"/>
                <a:gd name="T36" fmla="*/ 29 w 94"/>
                <a:gd name="T37" fmla="*/ 43 h 99"/>
                <a:gd name="T38" fmla="*/ 32 w 94"/>
                <a:gd name="T39" fmla="*/ 42 h 99"/>
                <a:gd name="T40" fmla="*/ 36 w 94"/>
                <a:gd name="T41" fmla="*/ 36 h 99"/>
                <a:gd name="T42" fmla="*/ 41 w 94"/>
                <a:gd name="T43" fmla="*/ 28 h 99"/>
                <a:gd name="T44" fmla="*/ 44 w 94"/>
                <a:gd name="T45" fmla="*/ 23 h 99"/>
                <a:gd name="T46" fmla="*/ 45 w 94"/>
                <a:gd name="T47" fmla="*/ 21 h 99"/>
                <a:gd name="T48" fmla="*/ 47 w 94"/>
                <a:gd name="T49" fmla="*/ 20 h 99"/>
                <a:gd name="T50" fmla="*/ 51 w 94"/>
                <a:gd name="T51" fmla="*/ 20 h 99"/>
                <a:gd name="T52" fmla="*/ 55 w 94"/>
                <a:gd name="T53" fmla="*/ 19 h 99"/>
                <a:gd name="T54" fmla="*/ 61 w 94"/>
                <a:gd name="T55" fmla="*/ 17 h 99"/>
                <a:gd name="T56" fmla="*/ 67 w 94"/>
                <a:gd name="T57" fmla="*/ 20 h 99"/>
                <a:gd name="T58" fmla="*/ 73 w 94"/>
                <a:gd name="T59" fmla="*/ 24 h 99"/>
                <a:gd name="T60" fmla="*/ 77 w 94"/>
                <a:gd name="T61" fmla="*/ 29 h 99"/>
                <a:gd name="T62" fmla="*/ 77 w 94"/>
                <a:gd name="T63" fmla="*/ 36 h 99"/>
                <a:gd name="T64" fmla="*/ 78 w 94"/>
                <a:gd name="T65" fmla="*/ 40 h 99"/>
                <a:gd name="T66" fmla="*/ 78 w 94"/>
                <a:gd name="T67" fmla="*/ 44 h 99"/>
                <a:gd name="T68" fmla="*/ 78 w 94"/>
                <a:gd name="T69" fmla="*/ 47 h 99"/>
                <a:gd name="T70" fmla="*/ 77 w 94"/>
                <a:gd name="T71" fmla="*/ 51 h 99"/>
                <a:gd name="T72" fmla="*/ 71 w 94"/>
                <a:gd name="T73" fmla="*/ 61 h 99"/>
                <a:gd name="T74" fmla="*/ 61 w 94"/>
                <a:gd name="T75" fmla="*/ 77 h 99"/>
                <a:gd name="T76" fmla="*/ 52 w 94"/>
                <a:gd name="T77" fmla="*/ 91 h 99"/>
                <a:gd name="T78" fmla="*/ 60 w 94"/>
                <a:gd name="T79" fmla="*/ 99 h 99"/>
                <a:gd name="T80" fmla="*/ 74 w 94"/>
                <a:gd name="T81" fmla="*/ 88 h 99"/>
                <a:gd name="T82" fmla="*/ 86 w 94"/>
                <a:gd name="T83" fmla="*/ 69 h 99"/>
                <a:gd name="T84" fmla="*/ 93 w 94"/>
                <a:gd name="T85" fmla="*/ 53 h 99"/>
                <a:gd name="T86" fmla="*/ 94 w 94"/>
                <a:gd name="T87" fmla="*/ 45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4" h="99">
                  <a:moveTo>
                    <a:pt x="94" y="39"/>
                  </a:moveTo>
                  <a:lnTo>
                    <a:pt x="94" y="33"/>
                  </a:lnTo>
                  <a:lnTo>
                    <a:pt x="93" y="27"/>
                  </a:lnTo>
                  <a:lnTo>
                    <a:pt x="92" y="20"/>
                  </a:lnTo>
                  <a:lnTo>
                    <a:pt x="90" y="15"/>
                  </a:lnTo>
                  <a:lnTo>
                    <a:pt x="85" y="12"/>
                  </a:lnTo>
                  <a:lnTo>
                    <a:pt x="81" y="8"/>
                  </a:lnTo>
                  <a:lnTo>
                    <a:pt x="76" y="6"/>
                  </a:lnTo>
                  <a:lnTo>
                    <a:pt x="71" y="2"/>
                  </a:lnTo>
                  <a:lnTo>
                    <a:pt x="67" y="0"/>
                  </a:lnTo>
                  <a:lnTo>
                    <a:pt x="61" y="0"/>
                  </a:lnTo>
                  <a:lnTo>
                    <a:pt x="56" y="1"/>
                  </a:lnTo>
                  <a:lnTo>
                    <a:pt x="51" y="2"/>
                  </a:lnTo>
                  <a:lnTo>
                    <a:pt x="46" y="4"/>
                  </a:lnTo>
                  <a:lnTo>
                    <a:pt x="40" y="4"/>
                  </a:lnTo>
                  <a:lnTo>
                    <a:pt x="36" y="6"/>
                  </a:lnTo>
                  <a:lnTo>
                    <a:pt x="32" y="9"/>
                  </a:lnTo>
                  <a:lnTo>
                    <a:pt x="30" y="14"/>
                  </a:lnTo>
                  <a:lnTo>
                    <a:pt x="28" y="17"/>
                  </a:lnTo>
                  <a:lnTo>
                    <a:pt x="24" y="22"/>
                  </a:lnTo>
                  <a:lnTo>
                    <a:pt x="22" y="25"/>
                  </a:lnTo>
                  <a:lnTo>
                    <a:pt x="20" y="24"/>
                  </a:lnTo>
                  <a:lnTo>
                    <a:pt x="16" y="23"/>
                  </a:lnTo>
                  <a:lnTo>
                    <a:pt x="13" y="22"/>
                  </a:lnTo>
                  <a:lnTo>
                    <a:pt x="10" y="21"/>
                  </a:lnTo>
                  <a:lnTo>
                    <a:pt x="3" y="21"/>
                  </a:lnTo>
                  <a:lnTo>
                    <a:pt x="0" y="27"/>
                  </a:lnTo>
                  <a:lnTo>
                    <a:pt x="1" y="32"/>
                  </a:lnTo>
                  <a:lnTo>
                    <a:pt x="6" y="37"/>
                  </a:lnTo>
                  <a:lnTo>
                    <a:pt x="10" y="38"/>
                  </a:lnTo>
                  <a:lnTo>
                    <a:pt x="14" y="40"/>
                  </a:lnTo>
                  <a:lnTo>
                    <a:pt x="17" y="42"/>
                  </a:lnTo>
                  <a:lnTo>
                    <a:pt x="22" y="44"/>
                  </a:lnTo>
                  <a:lnTo>
                    <a:pt x="23" y="44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6" y="44"/>
                  </a:lnTo>
                  <a:lnTo>
                    <a:pt x="29" y="43"/>
                  </a:lnTo>
                  <a:lnTo>
                    <a:pt x="31" y="43"/>
                  </a:lnTo>
                  <a:lnTo>
                    <a:pt x="32" y="42"/>
                  </a:lnTo>
                  <a:lnTo>
                    <a:pt x="33" y="39"/>
                  </a:lnTo>
                  <a:lnTo>
                    <a:pt x="36" y="36"/>
                  </a:lnTo>
                  <a:lnTo>
                    <a:pt x="39" y="31"/>
                  </a:lnTo>
                  <a:lnTo>
                    <a:pt x="41" y="28"/>
                  </a:lnTo>
                  <a:lnTo>
                    <a:pt x="44" y="24"/>
                  </a:lnTo>
                  <a:lnTo>
                    <a:pt x="44" y="23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50" y="20"/>
                  </a:lnTo>
                  <a:lnTo>
                    <a:pt x="51" y="20"/>
                  </a:lnTo>
                  <a:lnTo>
                    <a:pt x="52" y="19"/>
                  </a:lnTo>
                  <a:lnTo>
                    <a:pt x="55" y="19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7"/>
                  </a:lnTo>
                  <a:lnTo>
                    <a:pt x="67" y="20"/>
                  </a:lnTo>
                  <a:lnTo>
                    <a:pt x="70" y="22"/>
                  </a:lnTo>
                  <a:lnTo>
                    <a:pt x="73" y="24"/>
                  </a:lnTo>
                  <a:lnTo>
                    <a:pt x="76" y="27"/>
                  </a:lnTo>
                  <a:lnTo>
                    <a:pt x="77" y="29"/>
                  </a:lnTo>
                  <a:lnTo>
                    <a:pt x="77" y="32"/>
                  </a:lnTo>
                  <a:lnTo>
                    <a:pt x="77" y="36"/>
                  </a:lnTo>
                  <a:lnTo>
                    <a:pt x="77" y="39"/>
                  </a:lnTo>
                  <a:lnTo>
                    <a:pt x="78" y="40"/>
                  </a:lnTo>
                  <a:lnTo>
                    <a:pt x="78" y="43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8" y="47"/>
                  </a:lnTo>
                  <a:lnTo>
                    <a:pt x="77" y="50"/>
                  </a:lnTo>
                  <a:lnTo>
                    <a:pt x="77" y="51"/>
                  </a:lnTo>
                  <a:lnTo>
                    <a:pt x="76" y="52"/>
                  </a:lnTo>
                  <a:lnTo>
                    <a:pt x="71" y="61"/>
                  </a:lnTo>
                  <a:lnTo>
                    <a:pt x="67" y="69"/>
                  </a:lnTo>
                  <a:lnTo>
                    <a:pt x="61" y="77"/>
                  </a:lnTo>
                  <a:lnTo>
                    <a:pt x="54" y="85"/>
                  </a:lnTo>
                  <a:lnTo>
                    <a:pt x="52" y="91"/>
                  </a:lnTo>
                  <a:lnTo>
                    <a:pt x="55" y="97"/>
                  </a:lnTo>
                  <a:lnTo>
                    <a:pt x="60" y="99"/>
                  </a:lnTo>
                  <a:lnTo>
                    <a:pt x="66" y="97"/>
                  </a:lnTo>
                  <a:lnTo>
                    <a:pt x="74" y="88"/>
                  </a:lnTo>
                  <a:lnTo>
                    <a:pt x="81" y="78"/>
                  </a:lnTo>
                  <a:lnTo>
                    <a:pt x="86" y="69"/>
                  </a:lnTo>
                  <a:lnTo>
                    <a:pt x="92" y="58"/>
                  </a:lnTo>
                  <a:lnTo>
                    <a:pt x="93" y="53"/>
                  </a:lnTo>
                  <a:lnTo>
                    <a:pt x="94" y="48"/>
                  </a:lnTo>
                  <a:lnTo>
                    <a:pt x="94" y="45"/>
                  </a:lnTo>
                  <a:lnTo>
                    <a:pt x="94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55"/>
            <p:cNvSpPr>
              <a:spLocks/>
            </p:cNvSpPr>
            <p:nvPr/>
          </p:nvSpPr>
          <p:spPr bwMode="auto">
            <a:xfrm>
              <a:off x="3774" y="417"/>
              <a:ext cx="150" cy="52"/>
            </a:xfrm>
            <a:custGeom>
              <a:avLst/>
              <a:gdLst>
                <a:gd name="T0" fmla="*/ 294 w 301"/>
                <a:gd name="T1" fmla="*/ 83 h 102"/>
                <a:gd name="T2" fmla="*/ 289 w 301"/>
                <a:gd name="T3" fmla="*/ 80 h 102"/>
                <a:gd name="T4" fmla="*/ 287 w 301"/>
                <a:gd name="T5" fmla="*/ 68 h 102"/>
                <a:gd name="T6" fmla="*/ 276 w 301"/>
                <a:gd name="T7" fmla="*/ 57 h 102"/>
                <a:gd name="T8" fmla="*/ 264 w 301"/>
                <a:gd name="T9" fmla="*/ 65 h 102"/>
                <a:gd name="T10" fmla="*/ 253 w 301"/>
                <a:gd name="T11" fmla="*/ 65 h 102"/>
                <a:gd name="T12" fmla="*/ 246 w 301"/>
                <a:gd name="T13" fmla="*/ 53 h 102"/>
                <a:gd name="T14" fmla="*/ 245 w 301"/>
                <a:gd name="T15" fmla="*/ 49 h 102"/>
                <a:gd name="T16" fmla="*/ 245 w 301"/>
                <a:gd name="T17" fmla="*/ 42 h 102"/>
                <a:gd name="T18" fmla="*/ 246 w 301"/>
                <a:gd name="T19" fmla="*/ 32 h 102"/>
                <a:gd name="T20" fmla="*/ 241 w 301"/>
                <a:gd name="T21" fmla="*/ 22 h 102"/>
                <a:gd name="T22" fmla="*/ 228 w 301"/>
                <a:gd name="T23" fmla="*/ 16 h 102"/>
                <a:gd name="T24" fmla="*/ 213 w 301"/>
                <a:gd name="T25" fmla="*/ 30 h 102"/>
                <a:gd name="T26" fmla="*/ 204 w 301"/>
                <a:gd name="T27" fmla="*/ 33 h 102"/>
                <a:gd name="T28" fmla="*/ 195 w 301"/>
                <a:gd name="T29" fmla="*/ 35 h 102"/>
                <a:gd name="T30" fmla="*/ 179 w 301"/>
                <a:gd name="T31" fmla="*/ 26 h 102"/>
                <a:gd name="T32" fmla="*/ 172 w 301"/>
                <a:gd name="T33" fmla="*/ 17 h 102"/>
                <a:gd name="T34" fmla="*/ 166 w 301"/>
                <a:gd name="T35" fmla="*/ 5 h 102"/>
                <a:gd name="T36" fmla="*/ 152 w 301"/>
                <a:gd name="T37" fmla="*/ 2 h 102"/>
                <a:gd name="T38" fmla="*/ 148 w 301"/>
                <a:gd name="T39" fmla="*/ 10 h 102"/>
                <a:gd name="T40" fmla="*/ 143 w 301"/>
                <a:gd name="T41" fmla="*/ 20 h 102"/>
                <a:gd name="T42" fmla="*/ 135 w 301"/>
                <a:gd name="T43" fmla="*/ 25 h 102"/>
                <a:gd name="T44" fmla="*/ 122 w 301"/>
                <a:gd name="T45" fmla="*/ 19 h 102"/>
                <a:gd name="T46" fmla="*/ 105 w 301"/>
                <a:gd name="T47" fmla="*/ 22 h 102"/>
                <a:gd name="T48" fmla="*/ 96 w 301"/>
                <a:gd name="T49" fmla="*/ 27 h 102"/>
                <a:gd name="T50" fmla="*/ 92 w 301"/>
                <a:gd name="T51" fmla="*/ 38 h 102"/>
                <a:gd name="T52" fmla="*/ 89 w 301"/>
                <a:gd name="T53" fmla="*/ 48 h 102"/>
                <a:gd name="T54" fmla="*/ 87 w 301"/>
                <a:gd name="T55" fmla="*/ 53 h 102"/>
                <a:gd name="T56" fmla="*/ 81 w 301"/>
                <a:gd name="T57" fmla="*/ 58 h 102"/>
                <a:gd name="T58" fmla="*/ 78 w 301"/>
                <a:gd name="T59" fmla="*/ 61 h 102"/>
                <a:gd name="T60" fmla="*/ 69 w 301"/>
                <a:gd name="T61" fmla="*/ 62 h 102"/>
                <a:gd name="T62" fmla="*/ 60 w 301"/>
                <a:gd name="T63" fmla="*/ 63 h 102"/>
                <a:gd name="T64" fmla="*/ 46 w 301"/>
                <a:gd name="T65" fmla="*/ 61 h 102"/>
                <a:gd name="T66" fmla="*/ 31 w 301"/>
                <a:gd name="T67" fmla="*/ 62 h 102"/>
                <a:gd name="T68" fmla="*/ 26 w 301"/>
                <a:gd name="T69" fmla="*/ 76 h 102"/>
                <a:gd name="T70" fmla="*/ 11 w 301"/>
                <a:gd name="T71" fmla="*/ 81 h 102"/>
                <a:gd name="T72" fmla="*/ 4 w 301"/>
                <a:gd name="T73" fmla="*/ 98 h 102"/>
                <a:gd name="T74" fmla="*/ 29 w 301"/>
                <a:gd name="T75" fmla="*/ 96 h 102"/>
                <a:gd name="T76" fmla="*/ 42 w 301"/>
                <a:gd name="T77" fmla="*/ 83 h 102"/>
                <a:gd name="T78" fmla="*/ 56 w 301"/>
                <a:gd name="T79" fmla="*/ 79 h 102"/>
                <a:gd name="T80" fmla="*/ 78 w 301"/>
                <a:gd name="T81" fmla="*/ 78 h 102"/>
                <a:gd name="T82" fmla="*/ 99 w 301"/>
                <a:gd name="T83" fmla="*/ 63 h 102"/>
                <a:gd name="T84" fmla="*/ 110 w 301"/>
                <a:gd name="T85" fmla="*/ 41 h 102"/>
                <a:gd name="T86" fmla="*/ 111 w 301"/>
                <a:gd name="T87" fmla="*/ 33 h 102"/>
                <a:gd name="T88" fmla="*/ 121 w 301"/>
                <a:gd name="T89" fmla="*/ 40 h 102"/>
                <a:gd name="T90" fmla="*/ 133 w 301"/>
                <a:gd name="T91" fmla="*/ 46 h 102"/>
                <a:gd name="T92" fmla="*/ 152 w 301"/>
                <a:gd name="T93" fmla="*/ 35 h 102"/>
                <a:gd name="T94" fmla="*/ 158 w 301"/>
                <a:gd name="T95" fmla="*/ 28 h 102"/>
                <a:gd name="T96" fmla="*/ 180 w 301"/>
                <a:gd name="T97" fmla="*/ 49 h 102"/>
                <a:gd name="T98" fmla="*/ 211 w 301"/>
                <a:gd name="T99" fmla="*/ 49 h 102"/>
                <a:gd name="T100" fmla="*/ 225 w 301"/>
                <a:gd name="T101" fmla="*/ 43 h 102"/>
                <a:gd name="T102" fmla="*/ 227 w 301"/>
                <a:gd name="T103" fmla="*/ 50 h 102"/>
                <a:gd name="T104" fmla="*/ 234 w 301"/>
                <a:gd name="T105" fmla="*/ 70 h 102"/>
                <a:gd name="T106" fmla="*/ 256 w 301"/>
                <a:gd name="T107" fmla="*/ 84 h 102"/>
                <a:gd name="T108" fmla="*/ 270 w 301"/>
                <a:gd name="T109" fmla="*/ 83 h 102"/>
                <a:gd name="T110" fmla="*/ 272 w 301"/>
                <a:gd name="T111" fmla="*/ 85 h 102"/>
                <a:gd name="T112" fmla="*/ 286 w 301"/>
                <a:gd name="T113" fmla="*/ 98 h 102"/>
                <a:gd name="T114" fmla="*/ 301 w 301"/>
                <a:gd name="T115" fmla="*/ 9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1" h="102">
                  <a:moveTo>
                    <a:pt x="299" y="86"/>
                  </a:moveTo>
                  <a:lnTo>
                    <a:pt x="297" y="85"/>
                  </a:lnTo>
                  <a:lnTo>
                    <a:pt x="295" y="84"/>
                  </a:lnTo>
                  <a:lnTo>
                    <a:pt x="294" y="83"/>
                  </a:lnTo>
                  <a:lnTo>
                    <a:pt x="292" y="81"/>
                  </a:lnTo>
                  <a:lnTo>
                    <a:pt x="291" y="81"/>
                  </a:lnTo>
                  <a:lnTo>
                    <a:pt x="291" y="80"/>
                  </a:lnTo>
                  <a:lnTo>
                    <a:pt x="289" y="80"/>
                  </a:lnTo>
                  <a:lnTo>
                    <a:pt x="288" y="79"/>
                  </a:lnTo>
                  <a:lnTo>
                    <a:pt x="288" y="76"/>
                  </a:lnTo>
                  <a:lnTo>
                    <a:pt x="287" y="71"/>
                  </a:lnTo>
                  <a:lnTo>
                    <a:pt x="287" y="68"/>
                  </a:lnTo>
                  <a:lnTo>
                    <a:pt x="286" y="63"/>
                  </a:lnTo>
                  <a:lnTo>
                    <a:pt x="284" y="60"/>
                  </a:lnTo>
                  <a:lnTo>
                    <a:pt x="280" y="57"/>
                  </a:lnTo>
                  <a:lnTo>
                    <a:pt x="276" y="57"/>
                  </a:lnTo>
                  <a:lnTo>
                    <a:pt x="272" y="60"/>
                  </a:lnTo>
                  <a:lnTo>
                    <a:pt x="270" y="62"/>
                  </a:lnTo>
                  <a:lnTo>
                    <a:pt x="268" y="63"/>
                  </a:lnTo>
                  <a:lnTo>
                    <a:pt x="264" y="65"/>
                  </a:lnTo>
                  <a:lnTo>
                    <a:pt x="262" y="68"/>
                  </a:lnTo>
                  <a:lnTo>
                    <a:pt x="259" y="66"/>
                  </a:lnTo>
                  <a:lnTo>
                    <a:pt x="256" y="65"/>
                  </a:lnTo>
                  <a:lnTo>
                    <a:pt x="253" y="65"/>
                  </a:lnTo>
                  <a:lnTo>
                    <a:pt x="250" y="64"/>
                  </a:lnTo>
                  <a:lnTo>
                    <a:pt x="249" y="61"/>
                  </a:lnTo>
                  <a:lnTo>
                    <a:pt x="247" y="56"/>
                  </a:lnTo>
                  <a:lnTo>
                    <a:pt x="246" y="53"/>
                  </a:lnTo>
                  <a:lnTo>
                    <a:pt x="245" y="49"/>
                  </a:lnTo>
                  <a:lnTo>
                    <a:pt x="245" y="50"/>
                  </a:lnTo>
                  <a:lnTo>
                    <a:pt x="245" y="50"/>
                  </a:lnTo>
                  <a:lnTo>
                    <a:pt x="245" y="49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5" y="45"/>
                  </a:lnTo>
                  <a:lnTo>
                    <a:pt x="245" y="42"/>
                  </a:lnTo>
                  <a:lnTo>
                    <a:pt x="246" y="41"/>
                  </a:lnTo>
                  <a:lnTo>
                    <a:pt x="246" y="39"/>
                  </a:lnTo>
                  <a:lnTo>
                    <a:pt x="246" y="35"/>
                  </a:lnTo>
                  <a:lnTo>
                    <a:pt x="246" y="32"/>
                  </a:lnTo>
                  <a:lnTo>
                    <a:pt x="247" y="30"/>
                  </a:lnTo>
                  <a:lnTo>
                    <a:pt x="246" y="26"/>
                  </a:lnTo>
                  <a:lnTo>
                    <a:pt x="245" y="24"/>
                  </a:lnTo>
                  <a:lnTo>
                    <a:pt x="241" y="22"/>
                  </a:lnTo>
                  <a:lnTo>
                    <a:pt x="239" y="22"/>
                  </a:lnTo>
                  <a:lnTo>
                    <a:pt x="236" y="18"/>
                  </a:lnTo>
                  <a:lnTo>
                    <a:pt x="233" y="16"/>
                  </a:lnTo>
                  <a:lnTo>
                    <a:pt x="228" y="16"/>
                  </a:lnTo>
                  <a:lnTo>
                    <a:pt x="225" y="18"/>
                  </a:lnTo>
                  <a:lnTo>
                    <a:pt x="221" y="22"/>
                  </a:lnTo>
                  <a:lnTo>
                    <a:pt x="218" y="25"/>
                  </a:lnTo>
                  <a:lnTo>
                    <a:pt x="213" y="30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08" y="32"/>
                  </a:lnTo>
                  <a:lnTo>
                    <a:pt x="204" y="33"/>
                  </a:lnTo>
                  <a:lnTo>
                    <a:pt x="201" y="34"/>
                  </a:lnTo>
                  <a:lnTo>
                    <a:pt x="198" y="35"/>
                  </a:lnTo>
                  <a:lnTo>
                    <a:pt x="197" y="35"/>
                  </a:lnTo>
                  <a:lnTo>
                    <a:pt x="195" y="35"/>
                  </a:lnTo>
                  <a:lnTo>
                    <a:pt x="193" y="37"/>
                  </a:lnTo>
                  <a:lnTo>
                    <a:pt x="188" y="33"/>
                  </a:lnTo>
                  <a:lnTo>
                    <a:pt x="183" y="30"/>
                  </a:lnTo>
                  <a:lnTo>
                    <a:pt x="179" y="26"/>
                  </a:lnTo>
                  <a:lnTo>
                    <a:pt x="174" y="23"/>
                  </a:lnTo>
                  <a:lnTo>
                    <a:pt x="175" y="23"/>
                  </a:lnTo>
                  <a:lnTo>
                    <a:pt x="174" y="20"/>
                  </a:lnTo>
                  <a:lnTo>
                    <a:pt x="172" y="17"/>
                  </a:lnTo>
                  <a:lnTo>
                    <a:pt x="171" y="15"/>
                  </a:lnTo>
                  <a:lnTo>
                    <a:pt x="170" y="12"/>
                  </a:lnTo>
                  <a:lnTo>
                    <a:pt x="169" y="9"/>
                  </a:lnTo>
                  <a:lnTo>
                    <a:pt x="166" y="5"/>
                  </a:lnTo>
                  <a:lnTo>
                    <a:pt x="165" y="3"/>
                  </a:lnTo>
                  <a:lnTo>
                    <a:pt x="162" y="0"/>
                  </a:lnTo>
                  <a:lnTo>
                    <a:pt x="157" y="0"/>
                  </a:lnTo>
                  <a:lnTo>
                    <a:pt x="152" y="2"/>
                  </a:lnTo>
                  <a:lnTo>
                    <a:pt x="150" y="5"/>
                  </a:lnTo>
                  <a:lnTo>
                    <a:pt x="149" y="7"/>
                  </a:lnTo>
                  <a:lnTo>
                    <a:pt x="149" y="9"/>
                  </a:lnTo>
                  <a:lnTo>
                    <a:pt x="148" y="10"/>
                  </a:lnTo>
                  <a:lnTo>
                    <a:pt x="147" y="12"/>
                  </a:lnTo>
                  <a:lnTo>
                    <a:pt x="144" y="16"/>
                  </a:lnTo>
                  <a:lnTo>
                    <a:pt x="143" y="19"/>
                  </a:lnTo>
                  <a:lnTo>
                    <a:pt x="143" y="20"/>
                  </a:lnTo>
                  <a:lnTo>
                    <a:pt x="145" y="19"/>
                  </a:lnTo>
                  <a:lnTo>
                    <a:pt x="142" y="22"/>
                  </a:lnTo>
                  <a:lnTo>
                    <a:pt x="139" y="23"/>
                  </a:lnTo>
                  <a:lnTo>
                    <a:pt x="135" y="25"/>
                  </a:lnTo>
                  <a:lnTo>
                    <a:pt x="132" y="27"/>
                  </a:lnTo>
                  <a:lnTo>
                    <a:pt x="128" y="25"/>
                  </a:lnTo>
                  <a:lnTo>
                    <a:pt x="126" y="22"/>
                  </a:lnTo>
                  <a:lnTo>
                    <a:pt x="122" y="19"/>
                  </a:lnTo>
                  <a:lnTo>
                    <a:pt x="120" y="17"/>
                  </a:lnTo>
                  <a:lnTo>
                    <a:pt x="114" y="16"/>
                  </a:lnTo>
                  <a:lnTo>
                    <a:pt x="110" y="17"/>
                  </a:lnTo>
                  <a:lnTo>
                    <a:pt x="105" y="22"/>
                  </a:lnTo>
                  <a:lnTo>
                    <a:pt x="105" y="26"/>
                  </a:lnTo>
                  <a:lnTo>
                    <a:pt x="102" y="25"/>
                  </a:lnTo>
                  <a:lnTo>
                    <a:pt x="98" y="25"/>
                  </a:lnTo>
                  <a:lnTo>
                    <a:pt x="96" y="27"/>
                  </a:lnTo>
                  <a:lnTo>
                    <a:pt x="95" y="31"/>
                  </a:lnTo>
                  <a:lnTo>
                    <a:pt x="94" y="33"/>
                  </a:lnTo>
                  <a:lnTo>
                    <a:pt x="94" y="35"/>
                  </a:lnTo>
                  <a:lnTo>
                    <a:pt x="92" y="38"/>
                  </a:lnTo>
                  <a:lnTo>
                    <a:pt x="92" y="40"/>
                  </a:lnTo>
                  <a:lnTo>
                    <a:pt x="91" y="43"/>
                  </a:lnTo>
                  <a:lnTo>
                    <a:pt x="90" y="47"/>
                  </a:lnTo>
                  <a:lnTo>
                    <a:pt x="89" y="48"/>
                  </a:lnTo>
                  <a:lnTo>
                    <a:pt x="91" y="47"/>
                  </a:lnTo>
                  <a:lnTo>
                    <a:pt x="90" y="49"/>
                  </a:lnTo>
                  <a:lnTo>
                    <a:pt x="88" y="50"/>
                  </a:lnTo>
                  <a:lnTo>
                    <a:pt x="87" y="53"/>
                  </a:lnTo>
                  <a:lnTo>
                    <a:pt x="84" y="55"/>
                  </a:lnTo>
                  <a:lnTo>
                    <a:pt x="83" y="56"/>
                  </a:lnTo>
                  <a:lnTo>
                    <a:pt x="82" y="57"/>
                  </a:lnTo>
                  <a:lnTo>
                    <a:pt x="81" y="58"/>
                  </a:lnTo>
                  <a:lnTo>
                    <a:pt x="80" y="60"/>
                  </a:lnTo>
                  <a:lnTo>
                    <a:pt x="79" y="61"/>
                  </a:lnTo>
                  <a:lnTo>
                    <a:pt x="79" y="61"/>
                  </a:lnTo>
                  <a:lnTo>
                    <a:pt x="78" y="61"/>
                  </a:lnTo>
                  <a:lnTo>
                    <a:pt x="78" y="61"/>
                  </a:lnTo>
                  <a:lnTo>
                    <a:pt x="75" y="62"/>
                  </a:lnTo>
                  <a:lnTo>
                    <a:pt x="73" y="62"/>
                  </a:lnTo>
                  <a:lnTo>
                    <a:pt x="69" y="62"/>
                  </a:lnTo>
                  <a:lnTo>
                    <a:pt x="67" y="63"/>
                  </a:lnTo>
                  <a:lnTo>
                    <a:pt x="65" y="63"/>
                  </a:lnTo>
                  <a:lnTo>
                    <a:pt x="61" y="63"/>
                  </a:lnTo>
                  <a:lnTo>
                    <a:pt x="60" y="63"/>
                  </a:lnTo>
                  <a:lnTo>
                    <a:pt x="63" y="64"/>
                  </a:lnTo>
                  <a:lnTo>
                    <a:pt x="57" y="63"/>
                  </a:lnTo>
                  <a:lnTo>
                    <a:pt x="52" y="62"/>
                  </a:lnTo>
                  <a:lnTo>
                    <a:pt x="46" y="61"/>
                  </a:lnTo>
                  <a:lnTo>
                    <a:pt x="41" y="60"/>
                  </a:lnTo>
                  <a:lnTo>
                    <a:pt x="37" y="60"/>
                  </a:lnTo>
                  <a:lnTo>
                    <a:pt x="34" y="61"/>
                  </a:lnTo>
                  <a:lnTo>
                    <a:pt x="31" y="62"/>
                  </a:lnTo>
                  <a:lnTo>
                    <a:pt x="30" y="65"/>
                  </a:lnTo>
                  <a:lnTo>
                    <a:pt x="29" y="69"/>
                  </a:lnTo>
                  <a:lnTo>
                    <a:pt x="28" y="72"/>
                  </a:lnTo>
                  <a:lnTo>
                    <a:pt x="26" y="76"/>
                  </a:lnTo>
                  <a:lnTo>
                    <a:pt x="25" y="79"/>
                  </a:lnTo>
                  <a:lnTo>
                    <a:pt x="20" y="80"/>
                  </a:lnTo>
                  <a:lnTo>
                    <a:pt x="15" y="80"/>
                  </a:lnTo>
                  <a:lnTo>
                    <a:pt x="11" y="81"/>
                  </a:lnTo>
                  <a:lnTo>
                    <a:pt x="6" y="83"/>
                  </a:lnTo>
                  <a:lnTo>
                    <a:pt x="2" y="86"/>
                  </a:lnTo>
                  <a:lnTo>
                    <a:pt x="0" y="92"/>
                  </a:lnTo>
                  <a:lnTo>
                    <a:pt x="4" y="98"/>
                  </a:lnTo>
                  <a:lnTo>
                    <a:pt x="11" y="99"/>
                  </a:lnTo>
                  <a:lnTo>
                    <a:pt x="16" y="98"/>
                  </a:lnTo>
                  <a:lnTo>
                    <a:pt x="23" y="98"/>
                  </a:lnTo>
                  <a:lnTo>
                    <a:pt x="29" y="96"/>
                  </a:lnTo>
                  <a:lnTo>
                    <a:pt x="35" y="94"/>
                  </a:lnTo>
                  <a:lnTo>
                    <a:pt x="38" y="92"/>
                  </a:lnTo>
                  <a:lnTo>
                    <a:pt x="41" y="87"/>
                  </a:lnTo>
                  <a:lnTo>
                    <a:pt x="42" y="83"/>
                  </a:lnTo>
                  <a:lnTo>
                    <a:pt x="44" y="77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6" y="79"/>
                  </a:lnTo>
                  <a:lnTo>
                    <a:pt x="59" y="80"/>
                  </a:lnTo>
                  <a:lnTo>
                    <a:pt x="65" y="81"/>
                  </a:lnTo>
                  <a:lnTo>
                    <a:pt x="72" y="80"/>
                  </a:lnTo>
                  <a:lnTo>
                    <a:pt x="78" y="78"/>
                  </a:lnTo>
                  <a:lnTo>
                    <a:pt x="84" y="77"/>
                  </a:lnTo>
                  <a:lnTo>
                    <a:pt x="89" y="75"/>
                  </a:lnTo>
                  <a:lnTo>
                    <a:pt x="95" y="69"/>
                  </a:lnTo>
                  <a:lnTo>
                    <a:pt x="99" y="63"/>
                  </a:lnTo>
                  <a:lnTo>
                    <a:pt x="103" y="58"/>
                  </a:lnTo>
                  <a:lnTo>
                    <a:pt x="106" y="54"/>
                  </a:lnTo>
                  <a:lnTo>
                    <a:pt x="109" y="48"/>
                  </a:lnTo>
                  <a:lnTo>
                    <a:pt x="110" y="41"/>
                  </a:lnTo>
                  <a:lnTo>
                    <a:pt x="111" y="35"/>
                  </a:lnTo>
                  <a:lnTo>
                    <a:pt x="111" y="34"/>
                  </a:lnTo>
                  <a:lnTo>
                    <a:pt x="111" y="33"/>
                  </a:lnTo>
                  <a:lnTo>
                    <a:pt x="111" y="33"/>
                  </a:lnTo>
                  <a:lnTo>
                    <a:pt x="111" y="32"/>
                  </a:lnTo>
                  <a:lnTo>
                    <a:pt x="114" y="34"/>
                  </a:lnTo>
                  <a:lnTo>
                    <a:pt x="118" y="38"/>
                  </a:lnTo>
                  <a:lnTo>
                    <a:pt x="121" y="40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3" y="46"/>
                  </a:lnTo>
                  <a:lnTo>
                    <a:pt x="135" y="45"/>
                  </a:lnTo>
                  <a:lnTo>
                    <a:pt x="141" y="41"/>
                  </a:lnTo>
                  <a:lnTo>
                    <a:pt x="147" y="38"/>
                  </a:lnTo>
                  <a:lnTo>
                    <a:pt x="152" y="35"/>
                  </a:lnTo>
                  <a:lnTo>
                    <a:pt x="157" y="32"/>
                  </a:lnTo>
                  <a:lnTo>
                    <a:pt x="158" y="31"/>
                  </a:lnTo>
                  <a:lnTo>
                    <a:pt x="158" y="30"/>
                  </a:lnTo>
                  <a:lnTo>
                    <a:pt x="158" y="28"/>
                  </a:lnTo>
                  <a:lnTo>
                    <a:pt x="159" y="27"/>
                  </a:lnTo>
                  <a:lnTo>
                    <a:pt x="165" y="35"/>
                  </a:lnTo>
                  <a:lnTo>
                    <a:pt x="172" y="43"/>
                  </a:lnTo>
                  <a:lnTo>
                    <a:pt x="180" y="49"/>
                  </a:lnTo>
                  <a:lnTo>
                    <a:pt x="189" y="53"/>
                  </a:lnTo>
                  <a:lnTo>
                    <a:pt x="196" y="53"/>
                  </a:lnTo>
                  <a:lnTo>
                    <a:pt x="204" y="52"/>
                  </a:lnTo>
                  <a:lnTo>
                    <a:pt x="211" y="49"/>
                  </a:lnTo>
                  <a:lnTo>
                    <a:pt x="218" y="48"/>
                  </a:lnTo>
                  <a:lnTo>
                    <a:pt x="220" y="47"/>
                  </a:lnTo>
                  <a:lnTo>
                    <a:pt x="223" y="46"/>
                  </a:lnTo>
                  <a:lnTo>
                    <a:pt x="225" y="43"/>
                  </a:lnTo>
                  <a:lnTo>
                    <a:pt x="227" y="41"/>
                  </a:lnTo>
                  <a:lnTo>
                    <a:pt x="227" y="45"/>
                  </a:lnTo>
                  <a:lnTo>
                    <a:pt x="227" y="47"/>
                  </a:lnTo>
                  <a:lnTo>
                    <a:pt x="227" y="50"/>
                  </a:lnTo>
                  <a:lnTo>
                    <a:pt x="228" y="53"/>
                  </a:lnTo>
                  <a:lnTo>
                    <a:pt x="231" y="58"/>
                  </a:lnTo>
                  <a:lnTo>
                    <a:pt x="232" y="64"/>
                  </a:lnTo>
                  <a:lnTo>
                    <a:pt x="234" y="70"/>
                  </a:lnTo>
                  <a:lnTo>
                    <a:pt x="236" y="76"/>
                  </a:lnTo>
                  <a:lnTo>
                    <a:pt x="241" y="80"/>
                  </a:lnTo>
                  <a:lnTo>
                    <a:pt x="248" y="83"/>
                  </a:lnTo>
                  <a:lnTo>
                    <a:pt x="256" y="84"/>
                  </a:lnTo>
                  <a:lnTo>
                    <a:pt x="262" y="85"/>
                  </a:lnTo>
                  <a:lnTo>
                    <a:pt x="264" y="85"/>
                  </a:lnTo>
                  <a:lnTo>
                    <a:pt x="266" y="85"/>
                  </a:lnTo>
                  <a:lnTo>
                    <a:pt x="270" y="83"/>
                  </a:lnTo>
                  <a:lnTo>
                    <a:pt x="272" y="81"/>
                  </a:lnTo>
                  <a:lnTo>
                    <a:pt x="272" y="83"/>
                  </a:lnTo>
                  <a:lnTo>
                    <a:pt x="272" y="84"/>
                  </a:lnTo>
                  <a:lnTo>
                    <a:pt x="272" y="85"/>
                  </a:lnTo>
                  <a:lnTo>
                    <a:pt x="273" y="86"/>
                  </a:lnTo>
                  <a:lnTo>
                    <a:pt x="276" y="91"/>
                  </a:lnTo>
                  <a:lnTo>
                    <a:pt x="280" y="94"/>
                  </a:lnTo>
                  <a:lnTo>
                    <a:pt x="286" y="98"/>
                  </a:lnTo>
                  <a:lnTo>
                    <a:pt x="289" y="101"/>
                  </a:lnTo>
                  <a:lnTo>
                    <a:pt x="295" y="102"/>
                  </a:lnTo>
                  <a:lnTo>
                    <a:pt x="300" y="98"/>
                  </a:lnTo>
                  <a:lnTo>
                    <a:pt x="301" y="92"/>
                  </a:lnTo>
                  <a:lnTo>
                    <a:pt x="299" y="8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56"/>
            <p:cNvSpPr>
              <a:spLocks/>
            </p:cNvSpPr>
            <p:nvPr/>
          </p:nvSpPr>
          <p:spPr bwMode="auto">
            <a:xfrm>
              <a:off x="3916" y="456"/>
              <a:ext cx="1" cy="1"/>
            </a:xfrm>
            <a:custGeom>
              <a:avLst/>
              <a:gdLst>
                <a:gd name="T0" fmla="*/ 1 w 1"/>
                <a:gd name="T1" fmla="*/ 1 h 1"/>
                <a:gd name="T2" fmla="*/ 0 w 1"/>
                <a:gd name="T3" fmla="*/ 0 h 1"/>
                <a:gd name="T4" fmla="*/ 0 w 1"/>
                <a:gd name="T5" fmla="*/ 0 h 1"/>
                <a:gd name="T6" fmla="*/ 0 w 1"/>
                <a:gd name="T7" fmla="*/ 0 h 1"/>
                <a:gd name="T8" fmla="*/ 1 w 1"/>
                <a:gd name="T9" fmla="*/ 1 h 1"/>
                <a:gd name="T10" fmla="*/ 1 w 1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57"/>
            <p:cNvSpPr>
              <a:spLocks/>
            </p:cNvSpPr>
            <p:nvPr/>
          </p:nvSpPr>
          <p:spPr bwMode="auto">
            <a:xfrm>
              <a:off x="3754" y="386"/>
              <a:ext cx="208" cy="143"/>
            </a:xfrm>
            <a:custGeom>
              <a:avLst/>
              <a:gdLst>
                <a:gd name="T0" fmla="*/ 392 w 416"/>
                <a:gd name="T1" fmla="*/ 116 h 287"/>
                <a:gd name="T2" fmla="*/ 391 w 416"/>
                <a:gd name="T3" fmla="*/ 112 h 287"/>
                <a:gd name="T4" fmla="*/ 385 w 416"/>
                <a:gd name="T5" fmla="*/ 95 h 287"/>
                <a:gd name="T6" fmla="*/ 369 w 416"/>
                <a:gd name="T7" fmla="*/ 67 h 287"/>
                <a:gd name="T8" fmla="*/ 356 w 416"/>
                <a:gd name="T9" fmla="*/ 58 h 287"/>
                <a:gd name="T10" fmla="*/ 345 w 416"/>
                <a:gd name="T11" fmla="*/ 61 h 287"/>
                <a:gd name="T12" fmla="*/ 325 w 416"/>
                <a:gd name="T13" fmla="*/ 28 h 287"/>
                <a:gd name="T14" fmla="*/ 278 w 416"/>
                <a:gd name="T15" fmla="*/ 20 h 287"/>
                <a:gd name="T16" fmla="*/ 232 w 416"/>
                <a:gd name="T17" fmla="*/ 1 h 287"/>
                <a:gd name="T18" fmla="*/ 187 w 416"/>
                <a:gd name="T19" fmla="*/ 18 h 287"/>
                <a:gd name="T20" fmla="*/ 158 w 416"/>
                <a:gd name="T21" fmla="*/ 14 h 287"/>
                <a:gd name="T22" fmla="*/ 128 w 416"/>
                <a:gd name="T23" fmla="*/ 13 h 287"/>
                <a:gd name="T24" fmla="*/ 89 w 416"/>
                <a:gd name="T25" fmla="*/ 49 h 287"/>
                <a:gd name="T26" fmla="*/ 70 w 416"/>
                <a:gd name="T27" fmla="*/ 61 h 287"/>
                <a:gd name="T28" fmla="*/ 50 w 416"/>
                <a:gd name="T29" fmla="*/ 67 h 287"/>
                <a:gd name="T30" fmla="*/ 32 w 416"/>
                <a:gd name="T31" fmla="*/ 106 h 287"/>
                <a:gd name="T32" fmla="*/ 7 w 416"/>
                <a:gd name="T33" fmla="*/ 140 h 287"/>
                <a:gd name="T34" fmla="*/ 14 w 416"/>
                <a:gd name="T35" fmla="*/ 192 h 287"/>
                <a:gd name="T36" fmla="*/ 20 w 416"/>
                <a:gd name="T37" fmla="*/ 213 h 287"/>
                <a:gd name="T38" fmla="*/ 9 w 416"/>
                <a:gd name="T39" fmla="*/ 263 h 287"/>
                <a:gd name="T40" fmla="*/ 21 w 416"/>
                <a:gd name="T41" fmla="*/ 285 h 287"/>
                <a:gd name="T42" fmla="*/ 30 w 416"/>
                <a:gd name="T43" fmla="*/ 239 h 287"/>
                <a:gd name="T44" fmla="*/ 52 w 416"/>
                <a:gd name="T45" fmla="*/ 190 h 287"/>
                <a:gd name="T46" fmla="*/ 55 w 416"/>
                <a:gd name="T47" fmla="*/ 165 h 287"/>
                <a:gd name="T48" fmla="*/ 37 w 416"/>
                <a:gd name="T49" fmla="*/ 182 h 287"/>
                <a:gd name="T50" fmla="*/ 24 w 416"/>
                <a:gd name="T51" fmla="*/ 180 h 287"/>
                <a:gd name="T52" fmla="*/ 20 w 416"/>
                <a:gd name="T53" fmla="*/ 174 h 287"/>
                <a:gd name="T54" fmla="*/ 19 w 416"/>
                <a:gd name="T55" fmla="*/ 160 h 287"/>
                <a:gd name="T56" fmla="*/ 20 w 416"/>
                <a:gd name="T57" fmla="*/ 155 h 287"/>
                <a:gd name="T58" fmla="*/ 27 w 416"/>
                <a:gd name="T59" fmla="*/ 143 h 287"/>
                <a:gd name="T60" fmla="*/ 31 w 416"/>
                <a:gd name="T61" fmla="*/ 139 h 287"/>
                <a:gd name="T62" fmla="*/ 42 w 416"/>
                <a:gd name="T63" fmla="*/ 134 h 287"/>
                <a:gd name="T64" fmla="*/ 51 w 416"/>
                <a:gd name="T65" fmla="*/ 128 h 287"/>
                <a:gd name="T66" fmla="*/ 52 w 416"/>
                <a:gd name="T67" fmla="*/ 95 h 287"/>
                <a:gd name="T68" fmla="*/ 59 w 416"/>
                <a:gd name="T69" fmla="*/ 83 h 287"/>
                <a:gd name="T70" fmla="*/ 70 w 416"/>
                <a:gd name="T71" fmla="*/ 77 h 287"/>
                <a:gd name="T72" fmla="*/ 76 w 416"/>
                <a:gd name="T73" fmla="*/ 77 h 287"/>
                <a:gd name="T74" fmla="*/ 87 w 416"/>
                <a:gd name="T75" fmla="*/ 81 h 287"/>
                <a:gd name="T76" fmla="*/ 104 w 416"/>
                <a:gd name="T77" fmla="*/ 82 h 287"/>
                <a:gd name="T78" fmla="*/ 110 w 416"/>
                <a:gd name="T79" fmla="*/ 43 h 287"/>
                <a:gd name="T80" fmla="*/ 142 w 416"/>
                <a:gd name="T81" fmla="*/ 29 h 287"/>
                <a:gd name="T82" fmla="*/ 165 w 416"/>
                <a:gd name="T83" fmla="*/ 41 h 287"/>
                <a:gd name="T84" fmla="*/ 181 w 416"/>
                <a:gd name="T85" fmla="*/ 49 h 287"/>
                <a:gd name="T86" fmla="*/ 211 w 416"/>
                <a:gd name="T87" fmla="*/ 21 h 287"/>
                <a:gd name="T88" fmla="*/ 246 w 416"/>
                <a:gd name="T89" fmla="*/ 28 h 287"/>
                <a:gd name="T90" fmla="*/ 263 w 416"/>
                <a:gd name="T91" fmla="*/ 43 h 287"/>
                <a:gd name="T92" fmla="*/ 297 w 416"/>
                <a:gd name="T93" fmla="*/ 35 h 287"/>
                <a:gd name="T94" fmla="*/ 324 w 416"/>
                <a:gd name="T95" fmla="*/ 57 h 287"/>
                <a:gd name="T96" fmla="*/ 328 w 416"/>
                <a:gd name="T97" fmla="*/ 74 h 287"/>
                <a:gd name="T98" fmla="*/ 336 w 416"/>
                <a:gd name="T99" fmla="*/ 82 h 287"/>
                <a:gd name="T100" fmla="*/ 349 w 416"/>
                <a:gd name="T101" fmla="*/ 76 h 287"/>
                <a:gd name="T102" fmla="*/ 355 w 416"/>
                <a:gd name="T103" fmla="*/ 76 h 287"/>
                <a:gd name="T104" fmla="*/ 363 w 416"/>
                <a:gd name="T105" fmla="*/ 86 h 287"/>
                <a:gd name="T106" fmla="*/ 365 w 416"/>
                <a:gd name="T107" fmla="*/ 89 h 287"/>
                <a:gd name="T108" fmla="*/ 369 w 416"/>
                <a:gd name="T109" fmla="*/ 102 h 287"/>
                <a:gd name="T110" fmla="*/ 374 w 416"/>
                <a:gd name="T111" fmla="*/ 118 h 287"/>
                <a:gd name="T112" fmla="*/ 393 w 416"/>
                <a:gd name="T113" fmla="*/ 140 h 287"/>
                <a:gd name="T114" fmla="*/ 399 w 416"/>
                <a:gd name="T115" fmla="*/ 157 h 287"/>
                <a:gd name="T116" fmla="*/ 392 w 416"/>
                <a:gd name="T117" fmla="*/ 172 h 287"/>
                <a:gd name="T118" fmla="*/ 400 w 416"/>
                <a:gd name="T119" fmla="*/ 189 h 287"/>
                <a:gd name="T120" fmla="*/ 411 w 416"/>
                <a:gd name="T121" fmla="*/ 135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16" h="287">
                  <a:moveTo>
                    <a:pt x="399" y="121"/>
                  </a:moveTo>
                  <a:lnTo>
                    <a:pt x="396" y="119"/>
                  </a:lnTo>
                  <a:lnTo>
                    <a:pt x="394" y="118"/>
                  </a:lnTo>
                  <a:lnTo>
                    <a:pt x="392" y="116"/>
                  </a:lnTo>
                  <a:lnTo>
                    <a:pt x="389" y="114"/>
                  </a:lnTo>
                  <a:lnTo>
                    <a:pt x="392" y="116"/>
                  </a:lnTo>
                  <a:lnTo>
                    <a:pt x="392" y="114"/>
                  </a:lnTo>
                  <a:lnTo>
                    <a:pt x="391" y="112"/>
                  </a:lnTo>
                  <a:lnTo>
                    <a:pt x="388" y="107"/>
                  </a:lnTo>
                  <a:lnTo>
                    <a:pt x="387" y="103"/>
                  </a:lnTo>
                  <a:lnTo>
                    <a:pt x="386" y="98"/>
                  </a:lnTo>
                  <a:lnTo>
                    <a:pt x="385" y="95"/>
                  </a:lnTo>
                  <a:lnTo>
                    <a:pt x="384" y="90"/>
                  </a:lnTo>
                  <a:lnTo>
                    <a:pt x="380" y="81"/>
                  </a:lnTo>
                  <a:lnTo>
                    <a:pt x="374" y="74"/>
                  </a:lnTo>
                  <a:lnTo>
                    <a:pt x="369" y="67"/>
                  </a:lnTo>
                  <a:lnTo>
                    <a:pt x="362" y="59"/>
                  </a:lnTo>
                  <a:lnTo>
                    <a:pt x="360" y="58"/>
                  </a:lnTo>
                  <a:lnTo>
                    <a:pt x="358" y="58"/>
                  </a:lnTo>
                  <a:lnTo>
                    <a:pt x="356" y="58"/>
                  </a:lnTo>
                  <a:lnTo>
                    <a:pt x="354" y="58"/>
                  </a:lnTo>
                  <a:lnTo>
                    <a:pt x="350" y="59"/>
                  </a:lnTo>
                  <a:lnTo>
                    <a:pt x="348" y="60"/>
                  </a:lnTo>
                  <a:lnTo>
                    <a:pt x="345" y="61"/>
                  </a:lnTo>
                  <a:lnTo>
                    <a:pt x="341" y="63"/>
                  </a:lnTo>
                  <a:lnTo>
                    <a:pt x="338" y="48"/>
                  </a:lnTo>
                  <a:lnTo>
                    <a:pt x="332" y="37"/>
                  </a:lnTo>
                  <a:lnTo>
                    <a:pt x="325" y="28"/>
                  </a:lnTo>
                  <a:lnTo>
                    <a:pt x="315" y="22"/>
                  </a:lnTo>
                  <a:lnTo>
                    <a:pt x="304" y="19"/>
                  </a:lnTo>
                  <a:lnTo>
                    <a:pt x="292" y="19"/>
                  </a:lnTo>
                  <a:lnTo>
                    <a:pt x="278" y="20"/>
                  </a:lnTo>
                  <a:lnTo>
                    <a:pt x="264" y="24"/>
                  </a:lnTo>
                  <a:lnTo>
                    <a:pt x="254" y="13"/>
                  </a:lnTo>
                  <a:lnTo>
                    <a:pt x="243" y="5"/>
                  </a:lnTo>
                  <a:lnTo>
                    <a:pt x="232" y="1"/>
                  </a:lnTo>
                  <a:lnTo>
                    <a:pt x="220" y="0"/>
                  </a:lnTo>
                  <a:lnTo>
                    <a:pt x="209" y="4"/>
                  </a:lnTo>
                  <a:lnTo>
                    <a:pt x="197" y="10"/>
                  </a:lnTo>
                  <a:lnTo>
                    <a:pt x="187" y="18"/>
                  </a:lnTo>
                  <a:lnTo>
                    <a:pt x="176" y="28"/>
                  </a:lnTo>
                  <a:lnTo>
                    <a:pt x="171" y="22"/>
                  </a:lnTo>
                  <a:lnTo>
                    <a:pt x="165" y="19"/>
                  </a:lnTo>
                  <a:lnTo>
                    <a:pt x="158" y="14"/>
                  </a:lnTo>
                  <a:lnTo>
                    <a:pt x="151" y="12"/>
                  </a:lnTo>
                  <a:lnTo>
                    <a:pt x="143" y="11"/>
                  </a:lnTo>
                  <a:lnTo>
                    <a:pt x="136" y="12"/>
                  </a:lnTo>
                  <a:lnTo>
                    <a:pt x="128" y="13"/>
                  </a:lnTo>
                  <a:lnTo>
                    <a:pt x="120" y="16"/>
                  </a:lnTo>
                  <a:lnTo>
                    <a:pt x="105" y="26"/>
                  </a:lnTo>
                  <a:lnTo>
                    <a:pt x="95" y="36"/>
                  </a:lnTo>
                  <a:lnTo>
                    <a:pt x="89" y="49"/>
                  </a:lnTo>
                  <a:lnTo>
                    <a:pt x="87" y="64"/>
                  </a:lnTo>
                  <a:lnTo>
                    <a:pt x="81" y="63"/>
                  </a:lnTo>
                  <a:lnTo>
                    <a:pt x="76" y="61"/>
                  </a:lnTo>
                  <a:lnTo>
                    <a:pt x="70" y="61"/>
                  </a:lnTo>
                  <a:lnTo>
                    <a:pt x="66" y="61"/>
                  </a:lnTo>
                  <a:lnTo>
                    <a:pt x="60" y="63"/>
                  </a:lnTo>
                  <a:lnTo>
                    <a:pt x="55" y="65"/>
                  </a:lnTo>
                  <a:lnTo>
                    <a:pt x="50" y="67"/>
                  </a:lnTo>
                  <a:lnTo>
                    <a:pt x="45" y="72"/>
                  </a:lnTo>
                  <a:lnTo>
                    <a:pt x="37" y="82"/>
                  </a:lnTo>
                  <a:lnTo>
                    <a:pt x="34" y="94"/>
                  </a:lnTo>
                  <a:lnTo>
                    <a:pt x="32" y="106"/>
                  </a:lnTo>
                  <a:lnTo>
                    <a:pt x="34" y="119"/>
                  </a:lnTo>
                  <a:lnTo>
                    <a:pt x="22" y="125"/>
                  </a:lnTo>
                  <a:lnTo>
                    <a:pt x="14" y="130"/>
                  </a:lnTo>
                  <a:lnTo>
                    <a:pt x="7" y="140"/>
                  </a:lnTo>
                  <a:lnTo>
                    <a:pt x="1" y="152"/>
                  </a:lnTo>
                  <a:lnTo>
                    <a:pt x="0" y="169"/>
                  </a:lnTo>
                  <a:lnTo>
                    <a:pt x="5" y="181"/>
                  </a:lnTo>
                  <a:lnTo>
                    <a:pt x="14" y="192"/>
                  </a:lnTo>
                  <a:lnTo>
                    <a:pt x="24" y="202"/>
                  </a:lnTo>
                  <a:lnTo>
                    <a:pt x="23" y="205"/>
                  </a:lnTo>
                  <a:lnTo>
                    <a:pt x="21" y="209"/>
                  </a:lnTo>
                  <a:lnTo>
                    <a:pt x="20" y="213"/>
                  </a:lnTo>
                  <a:lnTo>
                    <a:pt x="19" y="217"/>
                  </a:lnTo>
                  <a:lnTo>
                    <a:pt x="14" y="232"/>
                  </a:lnTo>
                  <a:lnTo>
                    <a:pt x="12" y="248"/>
                  </a:lnTo>
                  <a:lnTo>
                    <a:pt x="9" y="263"/>
                  </a:lnTo>
                  <a:lnTo>
                    <a:pt x="7" y="279"/>
                  </a:lnTo>
                  <a:lnTo>
                    <a:pt x="9" y="285"/>
                  </a:lnTo>
                  <a:lnTo>
                    <a:pt x="15" y="287"/>
                  </a:lnTo>
                  <a:lnTo>
                    <a:pt x="21" y="285"/>
                  </a:lnTo>
                  <a:lnTo>
                    <a:pt x="24" y="279"/>
                  </a:lnTo>
                  <a:lnTo>
                    <a:pt x="26" y="265"/>
                  </a:lnTo>
                  <a:lnTo>
                    <a:pt x="28" y="251"/>
                  </a:lnTo>
                  <a:lnTo>
                    <a:pt x="30" y="239"/>
                  </a:lnTo>
                  <a:lnTo>
                    <a:pt x="35" y="226"/>
                  </a:lnTo>
                  <a:lnTo>
                    <a:pt x="39" y="213"/>
                  </a:lnTo>
                  <a:lnTo>
                    <a:pt x="45" y="202"/>
                  </a:lnTo>
                  <a:lnTo>
                    <a:pt x="52" y="190"/>
                  </a:lnTo>
                  <a:lnTo>
                    <a:pt x="61" y="179"/>
                  </a:lnTo>
                  <a:lnTo>
                    <a:pt x="64" y="172"/>
                  </a:lnTo>
                  <a:lnTo>
                    <a:pt x="61" y="167"/>
                  </a:lnTo>
                  <a:lnTo>
                    <a:pt x="55" y="165"/>
                  </a:lnTo>
                  <a:lnTo>
                    <a:pt x="50" y="167"/>
                  </a:lnTo>
                  <a:lnTo>
                    <a:pt x="45" y="172"/>
                  </a:lnTo>
                  <a:lnTo>
                    <a:pt x="42" y="178"/>
                  </a:lnTo>
                  <a:lnTo>
                    <a:pt x="37" y="182"/>
                  </a:lnTo>
                  <a:lnTo>
                    <a:pt x="34" y="188"/>
                  </a:lnTo>
                  <a:lnTo>
                    <a:pt x="30" y="186"/>
                  </a:lnTo>
                  <a:lnTo>
                    <a:pt x="28" y="182"/>
                  </a:lnTo>
                  <a:lnTo>
                    <a:pt x="24" y="180"/>
                  </a:lnTo>
                  <a:lnTo>
                    <a:pt x="21" y="178"/>
                  </a:lnTo>
                  <a:lnTo>
                    <a:pt x="21" y="177"/>
                  </a:lnTo>
                  <a:lnTo>
                    <a:pt x="21" y="175"/>
                  </a:lnTo>
                  <a:lnTo>
                    <a:pt x="20" y="174"/>
                  </a:lnTo>
                  <a:lnTo>
                    <a:pt x="20" y="173"/>
                  </a:lnTo>
                  <a:lnTo>
                    <a:pt x="20" y="169"/>
                  </a:lnTo>
                  <a:lnTo>
                    <a:pt x="19" y="164"/>
                  </a:lnTo>
                  <a:lnTo>
                    <a:pt x="19" y="160"/>
                  </a:lnTo>
                  <a:lnTo>
                    <a:pt x="17" y="156"/>
                  </a:lnTo>
                  <a:lnTo>
                    <a:pt x="19" y="157"/>
                  </a:lnTo>
                  <a:lnTo>
                    <a:pt x="19" y="157"/>
                  </a:lnTo>
                  <a:lnTo>
                    <a:pt x="20" y="155"/>
                  </a:lnTo>
                  <a:lnTo>
                    <a:pt x="21" y="152"/>
                  </a:lnTo>
                  <a:lnTo>
                    <a:pt x="23" y="149"/>
                  </a:lnTo>
                  <a:lnTo>
                    <a:pt x="24" y="145"/>
                  </a:lnTo>
                  <a:lnTo>
                    <a:pt x="27" y="143"/>
                  </a:lnTo>
                  <a:lnTo>
                    <a:pt x="28" y="140"/>
                  </a:lnTo>
                  <a:lnTo>
                    <a:pt x="29" y="140"/>
                  </a:lnTo>
                  <a:lnTo>
                    <a:pt x="30" y="139"/>
                  </a:lnTo>
                  <a:lnTo>
                    <a:pt x="31" y="139"/>
                  </a:lnTo>
                  <a:lnTo>
                    <a:pt x="32" y="137"/>
                  </a:lnTo>
                  <a:lnTo>
                    <a:pt x="36" y="136"/>
                  </a:lnTo>
                  <a:lnTo>
                    <a:pt x="39" y="135"/>
                  </a:lnTo>
                  <a:lnTo>
                    <a:pt x="42" y="134"/>
                  </a:lnTo>
                  <a:lnTo>
                    <a:pt x="45" y="133"/>
                  </a:lnTo>
                  <a:lnTo>
                    <a:pt x="47" y="132"/>
                  </a:lnTo>
                  <a:lnTo>
                    <a:pt x="50" y="130"/>
                  </a:lnTo>
                  <a:lnTo>
                    <a:pt x="51" y="128"/>
                  </a:lnTo>
                  <a:lnTo>
                    <a:pt x="51" y="125"/>
                  </a:lnTo>
                  <a:lnTo>
                    <a:pt x="50" y="112"/>
                  </a:lnTo>
                  <a:lnTo>
                    <a:pt x="51" y="103"/>
                  </a:lnTo>
                  <a:lnTo>
                    <a:pt x="52" y="95"/>
                  </a:lnTo>
                  <a:lnTo>
                    <a:pt x="57" y="84"/>
                  </a:lnTo>
                  <a:lnTo>
                    <a:pt x="58" y="83"/>
                  </a:lnTo>
                  <a:lnTo>
                    <a:pt x="59" y="83"/>
                  </a:lnTo>
                  <a:lnTo>
                    <a:pt x="59" y="83"/>
                  </a:lnTo>
                  <a:lnTo>
                    <a:pt x="60" y="82"/>
                  </a:lnTo>
                  <a:lnTo>
                    <a:pt x="64" y="81"/>
                  </a:lnTo>
                  <a:lnTo>
                    <a:pt x="67" y="79"/>
                  </a:lnTo>
                  <a:lnTo>
                    <a:pt x="70" y="77"/>
                  </a:lnTo>
                  <a:lnTo>
                    <a:pt x="75" y="76"/>
                  </a:lnTo>
                  <a:lnTo>
                    <a:pt x="73" y="77"/>
                  </a:lnTo>
                  <a:lnTo>
                    <a:pt x="74" y="77"/>
                  </a:lnTo>
                  <a:lnTo>
                    <a:pt x="76" y="77"/>
                  </a:lnTo>
                  <a:lnTo>
                    <a:pt x="79" y="79"/>
                  </a:lnTo>
                  <a:lnTo>
                    <a:pt x="81" y="80"/>
                  </a:lnTo>
                  <a:lnTo>
                    <a:pt x="84" y="80"/>
                  </a:lnTo>
                  <a:lnTo>
                    <a:pt x="87" y="81"/>
                  </a:lnTo>
                  <a:lnTo>
                    <a:pt x="89" y="82"/>
                  </a:lnTo>
                  <a:lnTo>
                    <a:pt x="93" y="86"/>
                  </a:lnTo>
                  <a:lnTo>
                    <a:pt x="99" y="86"/>
                  </a:lnTo>
                  <a:lnTo>
                    <a:pt x="104" y="82"/>
                  </a:lnTo>
                  <a:lnTo>
                    <a:pt x="105" y="75"/>
                  </a:lnTo>
                  <a:lnTo>
                    <a:pt x="103" y="63"/>
                  </a:lnTo>
                  <a:lnTo>
                    <a:pt x="104" y="52"/>
                  </a:lnTo>
                  <a:lnTo>
                    <a:pt x="110" y="43"/>
                  </a:lnTo>
                  <a:lnTo>
                    <a:pt x="121" y="35"/>
                  </a:lnTo>
                  <a:lnTo>
                    <a:pt x="128" y="31"/>
                  </a:lnTo>
                  <a:lnTo>
                    <a:pt x="135" y="30"/>
                  </a:lnTo>
                  <a:lnTo>
                    <a:pt x="142" y="29"/>
                  </a:lnTo>
                  <a:lnTo>
                    <a:pt x="149" y="30"/>
                  </a:lnTo>
                  <a:lnTo>
                    <a:pt x="155" y="33"/>
                  </a:lnTo>
                  <a:lnTo>
                    <a:pt x="160" y="36"/>
                  </a:lnTo>
                  <a:lnTo>
                    <a:pt x="165" y="41"/>
                  </a:lnTo>
                  <a:lnTo>
                    <a:pt x="169" y="46"/>
                  </a:lnTo>
                  <a:lnTo>
                    <a:pt x="173" y="49"/>
                  </a:lnTo>
                  <a:lnTo>
                    <a:pt x="178" y="50"/>
                  </a:lnTo>
                  <a:lnTo>
                    <a:pt x="181" y="49"/>
                  </a:lnTo>
                  <a:lnTo>
                    <a:pt x="184" y="46"/>
                  </a:lnTo>
                  <a:lnTo>
                    <a:pt x="193" y="35"/>
                  </a:lnTo>
                  <a:lnTo>
                    <a:pt x="202" y="27"/>
                  </a:lnTo>
                  <a:lnTo>
                    <a:pt x="211" y="21"/>
                  </a:lnTo>
                  <a:lnTo>
                    <a:pt x="219" y="18"/>
                  </a:lnTo>
                  <a:lnTo>
                    <a:pt x="228" y="18"/>
                  </a:lnTo>
                  <a:lnTo>
                    <a:pt x="237" y="21"/>
                  </a:lnTo>
                  <a:lnTo>
                    <a:pt x="246" y="28"/>
                  </a:lnTo>
                  <a:lnTo>
                    <a:pt x="254" y="39"/>
                  </a:lnTo>
                  <a:lnTo>
                    <a:pt x="256" y="42"/>
                  </a:lnTo>
                  <a:lnTo>
                    <a:pt x="259" y="43"/>
                  </a:lnTo>
                  <a:lnTo>
                    <a:pt x="263" y="43"/>
                  </a:lnTo>
                  <a:lnTo>
                    <a:pt x="265" y="42"/>
                  </a:lnTo>
                  <a:lnTo>
                    <a:pt x="277" y="38"/>
                  </a:lnTo>
                  <a:lnTo>
                    <a:pt x="287" y="35"/>
                  </a:lnTo>
                  <a:lnTo>
                    <a:pt x="297" y="35"/>
                  </a:lnTo>
                  <a:lnTo>
                    <a:pt x="307" y="36"/>
                  </a:lnTo>
                  <a:lnTo>
                    <a:pt x="313" y="41"/>
                  </a:lnTo>
                  <a:lnTo>
                    <a:pt x="320" y="48"/>
                  </a:lnTo>
                  <a:lnTo>
                    <a:pt x="324" y="57"/>
                  </a:lnTo>
                  <a:lnTo>
                    <a:pt x="326" y="69"/>
                  </a:lnTo>
                  <a:lnTo>
                    <a:pt x="326" y="71"/>
                  </a:lnTo>
                  <a:lnTo>
                    <a:pt x="327" y="73"/>
                  </a:lnTo>
                  <a:lnTo>
                    <a:pt x="328" y="74"/>
                  </a:lnTo>
                  <a:lnTo>
                    <a:pt x="330" y="75"/>
                  </a:lnTo>
                  <a:lnTo>
                    <a:pt x="331" y="79"/>
                  </a:lnTo>
                  <a:lnTo>
                    <a:pt x="333" y="81"/>
                  </a:lnTo>
                  <a:lnTo>
                    <a:pt x="336" y="82"/>
                  </a:lnTo>
                  <a:lnTo>
                    <a:pt x="340" y="81"/>
                  </a:lnTo>
                  <a:lnTo>
                    <a:pt x="342" y="80"/>
                  </a:lnTo>
                  <a:lnTo>
                    <a:pt x="346" y="79"/>
                  </a:lnTo>
                  <a:lnTo>
                    <a:pt x="349" y="76"/>
                  </a:lnTo>
                  <a:lnTo>
                    <a:pt x="354" y="75"/>
                  </a:lnTo>
                  <a:lnTo>
                    <a:pt x="354" y="76"/>
                  </a:lnTo>
                  <a:lnTo>
                    <a:pt x="355" y="76"/>
                  </a:lnTo>
                  <a:lnTo>
                    <a:pt x="355" y="76"/>
                  </a:lnTo>
                  <a:lnTo>
                    <a:pt x="355" y="76"/>
                  </a:lnTo>
                  <a:lnTo>
                    <a:pt x="357" y="79"/>
                  </a:lnTo>
                  <a:lnTo>
                    <a:pt x="361" y="82"/>
                  </a:lnTo>
                  <a:lnTo>
                    <a:pt x="363" y="86"/>
                  </a:lnTo>
                  <a:lnTo>
                    <a:pt x="365" y="88"/>
                  </a:lnTo>
                  <a:lnTo>
                    <a:pt x="364" y="86"/>
                  </a:lnTo>
                  <a:lnTo>
                    <a:pt x="364" y="87"/>
                  </a:lnTo>
                  <a:lnTo>
                    <a:pt x="365" y="89"/>
                  </a:lnTo>
                  <a:lnTo>
                    <a:pt x="365" y="91"/>
                  </a:lnTo>
                  <a:lnTo>
                    <a:pt x="366" y="95"/>
                  </a:lnTo>
                  <a:lnTo>
                    <a:pt x="368" y="98"/>
                  </a:lnTo>
                  <a:lnTo>
                    <a:pt x="369" y="102"/>
                  </a:lnTo>
                  <a:lnTo>
                    <a:pt x="370" y="104"/>
                  </a:lnTo>
                  <a:lnTo>
                    <a:pt x="371" y="109"/>
                  </a:lnTo>
                  <a:lnTo>
                    <a:pt x="373" y="113"/>
                  </a:lnTo>
                  <a:lnTo>
                    <a:pt x="374" y="118"/>
                  </a:lnTo>
                  <a:lnTo>
                    <a:pt x="376" y="122"/>
                  </a:lnTo>
                  <a:lnTo>
                    <a:pt x="380" y="129"/>
                  </a:lnTo>
                  <a:lnTo>
                    <a:pt x="386" y="135"/>
                  </a:lnTo>
                  <a:lnTo>
                    <a:pt x="393" y="140"/>
                  </a:lnTo>
                  <a:lnTo>
                    <a:pt x="398" y="145"/>
                  </a:lnTo>
                  <a:lnTo>
                    <a:pt x="399" y="148"/>
                  </a:lnTo>
                  <a:lnTo>
                    <a:pt x="399" y="152"/>
                  </a:lnTo>
                  <a:lnTo>
                    <a:pt x="399" y="157"/>
                  </a:lnTo>
                  <a:lnTo>
                    <a:pt x="398" y="164"/>
                  </a:lnTo>
                  <a:lnTo>
                    <a:pt x="396" y="164"/>
                  </a:lnTo>
                  <a:lnTo>
                    <a:pt x="394" y="167"/>
                  </a:lnTo>
                  <a:lnTo>
                    <a:pt x="392" y="172"/>
                  </a:lnTo>
                  <a:lnTo>
                    <a:pt x="391" y="177"/>
                  </a:lnTo>
                  <a:lnTo>
                    <a:pt x="391" y="183"/>
                  </a:lnTo>
                  <a:lnTo>
                    <a:pt x="394" y="188"/>
                  </a:lnTo>
                  <a:lnTo>
                    <a:pt x="400" y="189"/>
                  </a:lnTo>
                  <a:lnTo>
                    <a:pt x="404" y="186"/>
                  </a:lnTo>
                  <a:lnTo>
                    <a:pt x="412" y="167"/>
                  </a:lnTo>
                  <a:lnTo>
                    <a:pt x="416" y="151"/>
                  </a:lnTo>
                  <a:lnTo>
                    <a:pt x="411" y="135"/>
                  </a:lnTo>
                  <a:lnTo>
                    <a:pt x="399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58"/>
            <p:cNvSpPr>
              <a:spLocks/>
            </p:cNvSpPr>
            <p:nvPr/>
          </p:nvSpPr>
          <p:spPr bwMode="auto">
            <a:xfrm>
              <a:off x="3782" y="428"/>
              <a:ext cx="0" cy="0"/>
            </a:xfrm>
            <a:custGeom>
              <a:avLst/>
              <a:gdLst>
                <a:gd name="T0" fmla="*/ 2 w 2"/>
                <a:gd name="T1" fmla="*/ 0 h 2"/>
                <a:gd name="T2" fmla="*/ 0 w 2"/>
                <a:gd name="T3" fmla="*/ 2 h 2"/>
                <a:gd name="T4" fmla="*/ 0 w 2"/>
                <a:gd name="T5" fmla="*/ 2 h 2"/>
                <a:gd name="T6" fmla="*/ 0 w 2"/>
                <a:gd name="T7" fmla="*/ 2 h 2"/>
                <a:gd name="T8" fmla="*/ 2 w 2"/>
                <a:gd name="T9" fmla="*/ 0 h 2"/>
                <a:gd name="T10" fmla="*/ 2 w 2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59"/>
            <p:cNvSpPr>
              <a:spLocks/>
            </p:cNvSpPr>
            <p:nvPr/>
          </p:nvSpPr>
          <p:spPr bwMode="auto">
            <a:xfrm>
              <a:off x="3524" y="742"/>
              <a:ext cx="43" cy="40"/>
            </a:xfrm>
            <a:custGeom>
              <a:avLst/>
              <a:gdLst>
                <a:gd name="T0" fmla="*/ 80 w 85"/>
                <a:gd name="T1" fmla="*/ 20 h 80"/>
                <a:gd name="T2" fmla="*/ 71 w 85"/>
                <a:gd name="T3" fmla="*/ 10 h 80"/>
                <a:gd name="T4" fmla="*/ 61 w 85"/>
                <a:gd name="T5" fmla="*/ 2 h 80"/>
                <a:gd name="T6" fmla="*/ 47 w 85"/>
                <a:gd name="T7" fmla="*/ 0 h 80"/>
                <a:gd name="T8" fmla="*/ 34 w 85"/>
                <a:gd name="T9" fmla="*/ 3 h 80"/>
                <a:gd name="T10" fmla="*/ 34 w 85"/>
                <a:gd name="T11" fmla="*/ 14 h 80"/>
                <a:gd name="T12" fmla="*/ 42 w 85"/>
                <a:gd name="T13" fmla="*/ 17 h 80"/>
                <a:gd name="T14" fmla="*/ 47 w 85"/>
                <a:gd name="T15" fmla="*/ 17 h 80"/>
                <a:gd name="T16" fmla="*/ 50 w 85"/>
                <a:gd name="T17" fmla="*/ 17 h 80"/>
                <a:gd name="T18" fmla="*/ 53 w 85"/>
                <a:gd name="T19" fmla="*/ 17 h 80"/>
                <a:gd name="T20" fmla="*/ 54 w 85"/>
                <a:gd name="T21" fmla="*/ 17 h 80"/>
                <a:gd name="T22" fmla="*/ 54 w 85"/>
                <a:gd name="T23" fmla="*/ 17 h 80"/>
                <a:gd name="T24" fmla="*/ 57 w 85"/>
                <a:gd name="T25" fmla="*/ 19 h 80"/>
                <a:gd name="T26" fmla="*/ 63 w 85"/>
                <a:gd name="T27" fmla="*/ 25 h 80"/>
                <a:gd name="T28" fmla="*/ 67 w 85"/>
                <a:gd name="T29" fmla="*/ 29 h 80"/>
                <a:gd name="T30" fmla="*/ 67 w 85"/>
                <a:gd name="T31" fmla="*/ 33 h 80"/>
                <a:gd name="T32" fmla="*/ 68 w 85"/>
                <a:gd name="T33" fmla="*/ 36 h 80"/>
                <a:gd name="T34" fmla="*/ 69 w 85"/>
                <a:gd name="T35" fmla="*/ 42 h 80"/>
                <a:gd name="T36" fmla="*/ 69 w 85"/>
                <a:gd name="T37" fmla="*/ 42 h 80"/>
                <a:gd name="T38" fmla="*/ 69 w 85"/>
                <a:gd name="T39" fmla="*/ 44 h 80"/>
                <a:gd name="T40" fmla="*/ 67 w 85"/>
                <a:gd name="T41" fmla="*/ 50 h 80"/>
                <a:gd name="T42" fmla="*/ 64 w 85"/>
                <a:gd name="T43" fmla="*/ 55 h 80"/>
                <a:gd name="T44" fmla="*/ 62 w 85"/>
                <a:gd name="T45" fmla="*/ 58 h 80"/>
                <a:gd name="T46" fmla="*/ 60 w 85"/>
                <a:gd name="T47" fmla="*/ 59 h 80"/>
                <a:gd name="T48" fmla="*/ 57 w 85"/>
                <a:gd name="T49" fmla="*/ 62 h 80"/>
                <a:gd name="T50" fmla="*/ 55 w 85"/>
                <a:gd name="T51" fmla="*/ 63 h 80"/>
                <a:gd name="T52" fmla="*/ 54 w 85"/>
                <a:gd name="T53" fmla="*/ 63 h 80"/>
                <a:gd name="T54" fmla="*/ 54 w 85"/>
                <a:gd name="T55" fmla="*/ 63 h 80"/>
                <a:gd name="T56" fmla="*/ 52 w 85"/>
                <a:gd name="T57" fmla="*/ 64 h 80"/>
                <a:gd name="T58" fmla="*/ 46 w 85"/>
                <a:gd name="T59" fmla="*/ 64 h 80"/>
                <a:gd name="T60" fmla="*/ 42 w 85"/>
                <a:gd name="T61" fmla="*/ 64 h 80"/>
                <a:gd name="T62" fmla="*/ 39 w 85"/>
                <a:gd name="T63" fmla="*/ 64 h 80"/>
                <a:gd name="T64" fmla="*/ 35 w 85"/>
                <a:gd name="T65" fmla="*/ 62 h 80"/>
                <a:gd name="T66" fmla="*/ 30 w 85"/>
                <a:gd name="T67" fmla="*/ 58 h 80"/>
                <a:gd name="T68" fmla="*/ 26 w 85"/>
                <a:gd name="T69" fmla="*/ 57 h 80"/>
                <a:gd name="T70" fmla="*/ 25 w 85"/>
                <a:gd name="T71" fmla="*/ 56 h 80"/>
                <a:gd name="T72" fmla="*/ 24 w 85"/>
                <a:gd name="T73" fmla="*/ 55 h 80"/>
                <a:gd name="T74" fmla="*/ 24 w 85"/>
                <a:gd name="T75" fmla="*/ 55 h 80"/>
                <a:gd name="T76" fmla="*/ 23 w 85"/>
                <a:gd name="T77" fmla="*/ 51 h 80"/>
                <a:gd name="T78" fmla="*/ 19 w 85"/>
                <a:gd name="T79" fmla="*/ 44 h 80"/>
                <a:gd name="T80" fmla="*/ 19 w 85"/>
                <a:gd name="T81" fmla="*/ 36 h 80"/>
                <a:gd name="T82" fmla="*/ 25 w 85"/>
                <a:gd name="T83" fmla="*/ 28 h 80"/>
                <a:gd name="T84" fmla="*/ 28 w 85"/>
                <a:gd name="T85" fmla="*/ 18 h 80"/>
                <a:gd name="T86" fmla="*/ 18 w 85"/>
                <a:gd name="T87" fmla="*/ 12 h 80"/>
                <a:gd name="T88" fmla="*/ 9 w 85"/>
                <a:gd name="T89" fmla="*/ 21 h 80"/>
                <a:gd name="T90" fmla="*/ 1 w 85"/>
                <a:gd name="T91" fmla="*/ 34 h 80"/>
                <a:gd name="T92" fmla="*/ 1 w 85"/>
                <a:gd name="T93" fmla="*/ 47 h 80"/>
                <a:gd name="T94" fmla="*/ 8 w 85"/>
                <a:gd name="T95" fmla="*/ 62 h 80"/>
                <a:gd name="T96" fmla="*/ 16 w 85"/>
                <a:gd name="T97" fmla="*/ 71 h 80"/>
                <a:gd name="T98" fmla="*/ 30 w 85"/>
                <a:gd name="T99" fmla="*/ 79 h 80"/>
                <a:gd name="T100" fmla="*/ 42 w 85"/>
                <a:gd name="T101" fmla="*/ 80 h 80"/>
                <a:gd name="T102" fmla="*/ 56 w 85"/>
                <a:gd name="T103" fmla="*/ 80 h 80"/>
                <a:gd name="T104" fmla="*/ 69 w 85"/>
                <a:gd name="T105" fmla="*/ 73 h 80"/>
                <a:gd name="T106" fmla="*/ 78 w 85"/>
                <a:gd name="T107" fmla="*/ 64 h 80"/>
                <a:gd name="T108" fmla="*/ 84 w 85"/>
                <a:gd name="T109" fmla="*/ 49 h 80"/>
                <a:gd name="T110" fmla="*/ 85 w 85"/>
                <a:gd name="T111" fmla="*/ 35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85" h="80">
                  <a:moveTo>
                    <a:pt x="83" y="27"/>
                  </a:moveTo>
                  <a:lnTo>
                    <a:pt x="80" y="20"/>
                  </a:lnTo>
                  <a:lnTo>
                    <a:pt x="77" y="14"/>
                  </a:lnTo>
                  <a:lnTo>
                    <a:pt x="71" y="10"/>
                  </a:lnTo>
                  <a:lnTo>
                    <a:pt x="67" y="5"/>
                  </a:lnTo>
                  <a:lnTo>
                    <a:pt x="61" y="2"/>
                  </a:lnTo>
                  <a:lnTo>
                    <a:pt x="54" y="0"/>
                  </a:lnTo>
                  <a:lnTo>
                    <a:pt x="47" y="0"/>
                  </a:lnTo>
                  <a:lnTo>
                    <a:pt x="40" y="0"/>
                  </a:lnTo>
                  <a:lnTo>
                    <a:pt x="34" y="3"/>
                  </a:lnTo>
                  <a:lnTo>
                    <a:pt x="32" y="9"/>
                  </a:lnTo>
                  <a:lnTo>
                    <a:pt x="34" y="14"/>
                  </a:lnTo>
                  <a:lnTo>
                    <a:pt x="40" y="17"/>
                  </a:lnTo>
                  <a:lnTo>
                    <a:pt x="42" y="17"/>
                  </a:lnTo>
                  <a:lnTo>
                    <a:pt x="45" y="17"/>
                  </a:lnTo>
                  <a:lnTo>
                    <a:pt x="47" y="17"/>
                  </a:lnTo>
                  <a:lnTo>
                    <a:pt x="49" y="17"/>
                  </a:lnTo>
                  <a:lnTo>
                    <a:pt x="50" y="17"/>
                  </a:lnTo>
                  <a:lnTo>
                    <a:pt x="52" y="17"/>
                  </a:lnTo>
                  <a:lnTo>
                    <a:pt x="53" y="17"/>
                  </a:lnTo>
                  <a:lnTo>
                    <a:pt x="54" y="17"/>
                  </a:lnTo>
                  <a:lnTo>
                    <a:pt x="54" y="17"/>
                  </a:lnTo>
                  <a:lnTo>
                    <a:pt x="54" y="17"/>
                  </a:lnTo>
                  <a:lnTo>
                    <a:pt x="54" y="17"/>
                  </a:lnTo>
                  <a:lnTo>
                    <a:pt x="55" y="17"/>
                  </a:lnTo>
                  <a:lnTo>
                    <a:pt x="57" y="19"/>
                  </a:lnTo>
                  <a:lnTo>
                    <a:pt x="61" y="22"/>
                  </a:lnTo>
                  <a:lnTo>
                    <a:pt x="63" y="25"/>
                  </a:lnTo>
                  <a:lnTo>
                    <a:pt x="65" y="28"/>
                  </a:lnTo>
                  <a:lnTo>
                    <a:pt x="67" y="29"/>
                  </a:lnTo>
                  <a:lnTo>
                    <a:pt x="67" y="30"/>
                  </a:lnTo>
                  <a:lnTo>
                    <a:pt x="67" y="33"/>
                  </a:lnTo>
                  <a:lnTo>
                    <a:pt x="68" y="34"/>
                  </a:lnTo>
                  <a:lnTo>
                    <a:pt x="68" y="36"/>
                  </a:lnTo>
                  <a:lnTo>
                    <a:pt x="69" y="38"/>
                  </a:lnTo>
                  <a:lnTo>
                    <a:pt x="69" y="42"/>
                  </a:lnTo>
                  <a:lnTo>
                    <a:pt x="70" y="44"/>
                  </a:lnTo>
                  <a:lnTo>
                    <a:pt x="69" y="42"/>
                  </a:lnTo>
                  <a:lnTo>
                    <a:pt x="69" y="42"/>
                  </a:lnTo>
                  <a:lnTo>
                    <a:pt x="69" y="44"/>
                  </a:lnTo>
                  <a:lnTo>
                    <a:pt x="68" y="48"/>
                  </a:lnTo>
                  <a:lnTo>
                    <a:pt x="67" y="50"/>
                  </a:lnTo>
                  <a:lnTo>
                    <a:pt x="65" y="52"/>
                  </a:lnTo>
                  <a:lnTo>
                    <a:pt x="64" y="55"/>
                  </a:lnTo>
                  <a:lnTo>
                    <a:pt x="63" y="57"/>
                  </a:lnTo>
                  <a:lnTo>
                    <a:pt x="62" y="58"/>
                  </a:lnTo>
                  <a:lnTo>
                    <a:pt x="61" y="58"/>
                  </a:lnTo>
                  <a:lnTo>
                    <a:pt x="60" y="59"/>
                  </a:lnTo>
                  <a:lnTo>
                    <a:pt x="58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4"/>
                  </a:lnTo>
                  <a:lnTo>
                    <a:pt x="49" y="64"/>
                  </a:lnTo>
                  <a:lnTo>
                    <a:pt x="46" y="64"/>
                  </a:lnTo>
                  <a:lnTo>
                    <a:pt x="43" y="64"/>
                  </a:lnTo>
                  <a:lnTo>
                    <a:pt x="42" y="64"/>
                  </a:lnTo>
                  <a:lnTo>
                    <a:pt x="40" y="64"/>
                  </a:lnTo>
                  <a:lnTo>
                    <a:pt x="39" y="64"/>
                  </a:lnTo>
                  <a:lnTo>
                    <a:pt x="38" y="64"/>
                  </a:lnTo>
                  <a:lnTo>
                    <a:pt x="35" y="62"/>
                  </a:lnTo>
                  <a:lnTo>
                    <a:pt x="33" y="60"/>
                  </a:lnTo>
                  <a:lnTo>
                    <a:pt x="30" y="58"/>
                  </a:lnTo>
                  <a:lnTo>
                    <a:pt x="27" y="57"/>
                  </a:lnTo>
                  <a:lnTo>
                    <a:pt x="26" y="57"/>
                  </a:lnTo>
                  <a:lnTo>
                    <a:pt x="26" y="56"/>
                  </a:lnTo>
                  <a:lnTo>
                    <a:pt x="25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3" y="51"/>
                  </a:lnTo>
                  <a:lnTo>
                    <a:pt x="20" y="48"/>
                  </a:lnTo>
                  <a:lnTo>
                    <a:pt x="19" y="44"/>
                  </a:lnTo>
                  <a:lnTo>
                    <a:pt x="17" y="41"/>
                  </a:lnTo>
                  <a:lnTo>
                    <a:pt x="19" y="36"/>
                  </a:lnTo>
                  <a:lnTo>
                    <a:pt x="23" y="33"/>
                  </a:lnTo>
                  <a:lnTo>
                    <a:pt x="25" y="28"/>
                  </a:lnTo>
                  <a:lnTo>
                    <a:pt x="27" y="25"/>
                  </a:lnTo>
                  <a:lnTo>
                    <a:pt x="28" y="18"/>
                  </a:lnTo>
                  <a:lnTo>
                    <a:pt x="24" y="13"/>
                  </a:lnTo>
                  <a:lnTo>
                    <a:pt x="18" y="12"/>
                  </a:lnTo>
                  <a:lnTo>
                    <a:pt x="12" y="15"/>
                  </a:lnTo>
                  <a:lnTo>
                    <a:pt x="9" y="21"/>
                  </a:lnTo>
                  <a:lnTo>
                    <a:pt x="4" y="27"/>
                  </a:lnTo>
                  <a:lnTo>
                    <a:pt x="1" y="34"/>
                  </a:lnTo>
                  <a:lnTo>
                    <a:pt x="0" y="40"/>
                  </a:lnTo>
                  <a:lnTo>
                    <a:pt x="1" y="47"/>
                  </a:lnTo>
                  <a:lnTo>
                    <a:pt x="4" y="53"/>
                  </a:lnTo>
                  <a:lnTo>
                    <a:pt x="8" y="62"/>
                  </a:lnTo>
                  <a:lnTo>
                    <a:pt x="11" y="66"/>
                  </a:lnTo>
                  <a:lnTo>
                    <a:pt x="16" y="71"/>
                  </a:lnTo>
                  <a:lnTo>
                    <a:pt x="23" y="74"/>
                  </a:lnTo>
                  <a:lnTo>
                    <a:pt x="30" y="79"/>
                  </a:lnTo>
                  <a:lnTo>
                    <a:pt x="35" y="80"/>
                  </a:lnTo>
                  <a:lnTo>
                    <a:pt x="42" y="80"/>
                  </a:lnTo>
                  <a:lnTo>
                    <a:pt x="49" y="80"/>
                  </a:lnTo>
                  <a:lnTo>
                    <a:pt x="56" y="80"/>
                  </a:lnTo>
                  <a:lnTo>
                    <a:pt x="62" y="78"/>
                  </a:lnTo>
                  <a:lnTo>
                    <a:pt x="69" y="73"/>
                  </a:lnTo>
                  <a:lnTo>
                    <a:pt x="73" y="68"/>
                  </a:lnTo>
                  <a:lnTo>
                    <a:pt x="78" y="64"/>
                  </a:lnTo>
                  <a:lnTo>
                    <a:pt x="81" y="57"/>
                  </a:lnTo>
                  <a:lnTo>
                    <a:pt x="84" y="49"/>
                  </a:lnTo>
                  <a:lnTo>
                    <a:pt x="85" y="42"/>
                  </a:lnTo>
                  <a:lnTo>
                    <a:pt x="85" y="35"/>
                  </a:lnTo>
                  <a:lnTo>
                    <a:pt x="83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60"/>
            <p:cNvSpPr>
              <a:spLocks/>
            </p:cNvSpPr>
            <p:nvPr/>
          </p:nvSpPr>
          <p:spPr bwMode="auto">
            <a:xfrm>
              <a:off x="3553" y="750"/>
              <a:ext cx="0" cy="0"/>
            </a:xfrm>
            <a:custGeom>
              <a:avLst/>
              <a:gdLst>
                <a:gd name="T0" fmla="*/ 0 w 1"/>
                <a:gd name="T1" fmla="*/ 1 w 1"/>
                <a:gd name="T2" fmla="*/ 1 w 1"/>
                <a:gd name="T3" fmla="*/ 1 w 1"/>
                <a:gd name="T4" fmla="*/ 0 w 1"/>
                <a:gd name="T5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61"/>
            <p:cNvSpPr>
              <a:spLocks/>
            </p:cNvSpPr>
            <p:nvPr/>
          </p:nvSpPr>
          <p:spPr bwMode="auto">
            <a:xfrm>
              <a:off x="3535" y="769"/>
              <a:ext cx="1" cy="0"/>
            </a:xfrm>
            <a:custGeom>
              <a:avLst/>
              <a:gdLst>
                <a:gd name="T0" fmla="*/ 1 w 1"/>
                <a:gd name="T1" fmla="*/ 2 h 2"/>
                <a:gd name="T2" fmla="*/ 0 w 1"/>
                <a:gd name="T3" fmla="*/ 0 h 2"/>
                <a:gd name="T4" fmla="*/ 0 w 1"/>
                <a:gd name="T5" fmla="*/ 0 h 2"/>
                <a:gd name="T6" fmla="*/ 0 w 1"/>
                <a:gd name="T7" fmla="*/ 0 h 2"/>
                <a:gd name="T8" fmla="*/ 1 w 1"/>
                <a:gd name="T9" fmla="*/ 2 h 2"/>
                <a:gd name="T10" fmla="*/ 1 w 1"/>
                <a:gd name="T11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" h="2">
                  <a:moveTo>
                    <a:pt x="1" y="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62"/>
            <p:cNvSpPr>
              <a:spLocks/>
            </p:cNvSpPr>
            <p:nvPr/>
          </p:nvSpPr>
          <p:spPr bwMode="auto">
            <a:xfrm>
              <a:off x="3342" y="776"/>
              <a:ext cx="213" cy="134"/>
            </a:xfrm>
            <a:custGeom>
              <a:avLst/>
              <a:gdLst>
                <a:gd name="T0" fmla="*/ 408 w 427"/>
                <a:gd name="T1" fmla="*/ 143 h 270"/>
                <a:gd name="T2" fmla="*/ 395 w 427"/>
                <a:gd name="T3" fmla="*/ 151 h 270"/>
                <a:gd name="T4" fmla="*/ 382 w 427"/>
                <a:gd name="T5" fmla="*/ 160 h 270"/>
                <a:gd name="T6" fmla="*/ 369 w 427"/>
                <a:gd name="T7" fmla="*/ 171 h 270"/>
                <a:gd name="T8" fmla="*/ 361 w 427"/>
                <a:gd name="T9" fmla="*/ 175 h 270"/>
                <a:gd name="T10" fmla="*/ 359 w 427"/>
                <a:gd name="T11" fmla="*/ 175 h 270"/>
                <a:gd name="T12" fmla="*/ 344 w 427"/>
                <a:gd name="T13" fmla="*/ 187 h 270"/>
                <a:gd name="T14" fmla="*/ 316 w 427"/>
                <a:gd name="T15" fmla="*/ 210 h 270"/>
                <a:gd name="T16" fmla="*/ 285 w 427"/>
                <a:gd name="T17" fmla="*/ 233 h 270"/>
                <a:gd name="T18" fmla="*/ 253 w 427"/>
                <a:gd name="T19" fmla="*/ 248 h 270"/>
                <a:gd name="T20" fmla="*/ 218 w 427"/>
                <a:gd name="T21" fmla="*/ 253 h 270"/>
                <a:gd name="T22" fmla="*/ 182 w 427"/>
                <a:gd name="T23" fmla="*/ 251 h 270"/>
                <a:gd name="T24" fmla="*/ 145 w 427"/>
                <a:gd name="T25" fmla="*/ 247 h 270"/>
                <a:gd name="T26" fmla="*/ 109 w 427"/>
                <a:gd name="T27" fmla="*/ 238 h 270"/>
                <a:gd name="T28" fmla="*/ 74 w 427"/>
                <a:gd name="T29" fmla="*/ 224 h 270"/>
                <a:gd name="T30" fmla="*/ 45 w 427"/>
                <a:gd name="T31" fmla="*/ 198 h 270"/>
                <a:gd name="T32" fmla="*/ 22 w 427"/>
                <a:gd name="T33" fmla="*/ 164 h 270"/>
                <a:gd name="T34" fmla="*/ 13 w 427"/>
                <a:gd name="T35" fmla="*/ 126 h 270"/>
                <a:gd name="T36" fmla="*/ 20 w 427"/>
                <a:gd name="T37" fmla="*/ 89 h 270"/>
                <a:gd name="T38" fmla="*/ 33 w 427"/>
                <a:gd name="T39" fmla="*/ 57 h 270"/>
                <a:gd name="T40" fmla="*/ 55 w 427"/>
                <a:gd name="T41" fmla="*/ 36 h 270"/>
                <a:gd name="T42" fmla="*/ 73 w 427"/>
                <a:gd name="T43" fmla="*/ 26 h 270"/>
                <a:gd name="T44" fmla="*/ 92 w 427"/>
                <a:gd name="T45" fmla="*/ 20 h 270"/>
                <a:gd name="T46" fmla="*/ 112 w 427"/>
                <a:gd name="T47" fmla="*/ 16 h 270"/>
                <a:gd name="T48" fmla="*/ 130 w 427"/>
                <a:gd name="T49" fmla="*/ 14 h 270"/>
                <a:gd name="T50" fmla="*/ 130 w 427"/>
                <a:gd name="T51" fmla="*/ 3 h 270"/>
                <a:gd name="T52" fmla="*/ 103 w 427"/>
                <a:gd name="T53" fmla="*/ 1 h 270"/>
                <a:gd name="T54" fmla="*/ 65 w 427"/>
                <a:gd name="T55" fmla="*/ 11 h 270"/>
                <a:gd name="T56" fmla="*/ 33 w 427"/>
                <a:gd name="T57" fmla="*/ 33 h 270"/>
                <a:gd name="T58" fmla="*/ 11 w 427"/>
                <a:gd name="T59" fmla="*/ 64 h 270"/>
                <a:gd name="T60" fmla="*/ 1 w 427"/>
                <a:gd name="T61" fmla="*/ 105 h 270"/>
                <a:gd name="T62" fmla="*/ 2 w 427"/>
                <a:gd name="T63" fmla="*/ 148 h 270"/>
                <a:gd name="T64" fmla="*/ 16 w 427"/>
                <a:gd name="T65" fmla="*/ 186 h 270"/>
                <a:gd name="T66" fmla="*/ 41 w 427"/>
                <a:gd name="T67" fmla="*/ 219 h 270"/>
                <a:gd name="T68" fmla="*/ 74 w 427"/>
                <a:gd name="T69" fmla="*/ 243 h 270"/>
                <a:gd name="T70" fmla="*/ 112 w 427"/>
                <a:gd name="T71" fmla="*/ 258 h 270"/>
                <a:gd name="T72" fmla="*/ 154 w 427"/>
                <a:gd name="T73" fmla="*/ 266 h 270"/>
                <a:gd name="T74" fmla="*/ 195 w 427"/>
                <a:gd name="T75" fmla="*/ 270 h 270"/>
                <a:gd name="T76" fmla="*/ 236 w 427"/>
                <a:gd name="T77" fmla="*/ 268 h 270"/>
                <a:gd name="T78" fmla="*/ 275 w 427"/>
                <a:gd name="T79" fmla="*/ 255 h 270"/>
                <a:gd name="T80" fmla="*/ 311 w 427"/>
                <a:gd name="T81" fmla="*/ 232 h 270"/>
                <a:gd name="T82" fmla="*/ 344 w 427"/>
                <a:gd name="T83" fmla="*/ 208 h 270"/>
                <a:gd name="T84" fmla="*/ 362 w 427"/>
                <a:gd name="T85" fmla="*/ 195 h 270"/>
                <a:gd name="T86" fmla="*/ 366 w 427"/>
                <a:gd name="T87" fmla="*/ 194 h 270"/>
                <a:gd name="T88" fmla="*/ 370 w 427"/>
                <a:gd name="T89" fmla="*/ 190 h 270"/>
                <a:gd name="T90" fmla="*/ 379 w 427"/>
                <a:gd name="T91" fmla="*/ 183 h 270"/>
                <a:gd name="T92" fmla="*/ 383 w 427"/>
                <a:gd name="T93" fmla="*/ 179 h 270"/>
                <a:gd name="T94" fmla="*/ 385 w 427"/>
                <a:gd name="T95" fmla="*/ 178 h 270"/>
                <a:gd name="T96" fmla="*/ 388 w 427"/>
                <a:gd name="T97" fmla="*/ 177 h 270"/>
                <a:gd name="T98" fmla="*/ 391 w 427"/>
                <a:gd name="T99" fmla="*/ 173 h 270"/>
                <a:gd name="T100" fmla="*/ 402 w 427"/>
                <a:gd name="T101" fmla="*/ 167 h 270"/>
                <a:gd name="T102" fmla="*/ 415 w 427"/>
                <a:gd name="T103" fmla="*/ 157 h 270"/>
                <a:gd name="T104" fmla="*/ 427 w 427"/>
                <a:gd name="T105" fmla="*/ 147 h 270"/>
                <a:gd name="T106" fmla="*/ 422 w 427"/>
                <a:gd name="T107" fmla="*/ 137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27" h="270">
                  <a:moveTo>
                    <a:pt x="415" y="139"/>
                  </a:moveTo>
                  <a:lnTo>
                    <a:pt x="408" y="143"/>
                  </a:lnTo>
                  <a:lnTo>
                    <a:pt x="402" y="148"/>
                  </a:lnTo>
                  <a:lnTo>
                    <a:pt x="395" y="151"/>
                  </a:lnTo>
                  <a:lnTo>
                    <a:pt x="389" y="156"/>
                  </a:lnTo>
                  <a:lnTo>
                    <a:pt x="382" y="160"/>
                  </a:lnTo>
                  <a:lnTo>
                    <a:pt x="375" y="165"/>
                  </a:lnTo>
                  <a:lnTo>
                    <a:pt x="369" y="171"/>
                  </a:lnTo>
                  <a:lnTo>
                    <a:pt x="362" y="175"/>
                  </a:lnTo>
                  <a:lnTo>
                    <a:pt x="361" y="175"/>
                  </a:lnTo>
                  <a:lnTo>
                    <a:pt x="360" y="175"/>
                  </a:lnTo>
                  <a:lnTo>
                    <a:pt x="359" y="175"/>
                  </a:lnTo>
                  <a:lnTo>
                    <a:pt x="358" y="177"/>
                  </a:lnTo>
                  <a:lnTo>
                    <a:pt x="344" y="187"/>
                  </a:lnTo>
                  <a:lnTo>
                    <a:pt x="330" y="198"/>
                  </a:lnTo>
                  <a:lnTo>
                    <a:pt x="316" y="210"/>
                  </a:lnTo>
                  <a:lnTo>
                    <a:pt x="301" y="221"/>
                  </a:lnTo>
                  <a:lnTo>
                    <a:pt x="285" y="233"/>
                  </a:lnTo>
                  <a:lnTo>
                    <a:pt x="269" y="242"/>
                  </a:lnTo>
                  <a:lnTo>
                    <a:pt x="253" y="248"/>
                  </a:lnTo>
                  <a:lnTo>
                    <a:pt x="237" y="251"/>
                  </a:lnTo>
                  <a:lnTo>
                    <a:pt x="218" y="253"/>
                  </a:lnTo>
                  <a:lnTo>
                    <a:pt x="200" y="253"/>
                  </a:lnTo>
                  <a:lnTo>
                    <a:pt x="182" y="251"/>
                  </a:lnTo>
                  <a:lnTo>
                    <a:pt x="163" y="249"/>
                  </a:lnTo>
                  <a:lnTo>
                    <a:pt x="145" y="247"/>
                  </a:lnTo>
                  <a:lnTo>
                    <a:pt x="127" y="242"/>
                  </a:lnTo>
                  <a:lnTo>
                    <a:pt x="109" y="238"/>
                  </a:lnTo>
                  <a:lnTo>
                    <a:pt x="92" y="232"/>
                  </a:lnTo>
                  <a:lnTo>
                    <a:pt x="74" y="224"/>
                  </a:lnTo>
                  <a:lnTo>
                    <a:pt x="60" y="212"/>
                  </a:lnTo>
                  <a:lnTo>
                    <a:pt x="45" y="198"/>
                  </a:lnTo>
                  <a:lnTo>
                    <a:pt x="32" y="182"/>
                  </a:lnTo>
                  <a:lnTo>
                    <a:pt x="22" y="164"/>
                  </a:lnTo>
                  <a:lnTo>
                    <a:pt x="16" y="145"/>
                  </a:lnTo>
                  <a:lnTo>
                    <a:pt x="13" y="126"/>
                  </a:lnTo>
                  <a:lnTo>
                    <a:pt x="16" y="106"/>
                  </a:lnTo>
                  <a:lnTo>
                    <a:pt x="20" y="89"/>
                  </a:lnTo>
                  <a:lnTo>
                    <a:pt x="25" y="72"/>
                  </a:lnTo>
                  <a:lnTo>
                    <a:pt x="33" y="57"/>
                  </a:lnTo>
                  <a:lnTo>
                    <a:pt x="46" y="43"/>
                  </a:lnTo>
                  <a:lnTo>
                    <a:pt x="55" y="36"/>
                  </a:lnTo>
                  <a:lnTo>
                    <a:pt x="64" y="30"/>
                  </a:lnTo>
                  <a:lnTo>
                    <a:pt x="73" y="26"/>
                  </a:lnTo>
                  <a:lnTo>
                    <a:pt x="83" y="22"/>
                  </a:lnTo>
                  <a:lnTo>
                    <a:pt x="92" y="20"/>
                  </a:lnTo>
                  <a:lnTo>
                    <a:pt x="102" y="18"/>
                  </a:lnTo>
                  <a:lnTo>
                    <a:pt x="112" y="16"/>
                  </a:lnTo>
                  <a:lnTo>
                    <a:pt x="124" y="16"/>
                  </a:lnTo>
                  <a:lnTo>
                    <a:pt x="130" y="14"/>
                  </a:lnTo>
                  <a:lnTo>
                    <a:pt x="132" y="8"/>
                  </a:lnTo>
                  <a:lnTo>
                    <a:pt x="130" y="3"/>
                  </a:lnTo>
                  <a:lnTo>
                    <a:pt x="124" y="0"/>
                  </a:lnTo>
                  <a:lnTo>
                    <a:pt x="103" y="1"/>
                  </a:lnTo>
                  <a:lnTo>
                    <a:pt x="83" y="5"/>
                  </a:lnTo>
                  <a:lnTo>
                    <a:pt x="65" y="11"/>
                  </a:lnTo>
                  <a:lnTo>
                    <a:pt x="48" y="20"/>
                  </a:lnTo>
                  <a:lnTo>
                    <a:pt x="33" y="33"/>
                  </a:lnTo>
                  <a:lnTo>
                    <a:pt x="22" y="46"/>
                  </a:lnTo>
                  <a:lnTo>
                    <a:pt x="11" y="64"/>
                  </a:lnTo>
                  <a:lnTo>
                    <a:pt x="4" y="84"/>
                  </a:lnTo>
                  <a:lnTo>
                    <a:pt x="1" y="105"/>
                  </a:lnTo>
                  <a:lnTo>
                    <a:pt x="0" y="127"/>
                  </a:lnTo>
                  <a:lnTo>
                    <a:pt x="2" y="148"/>
                  </a:lnTo>
                  <a:lnTo>
                    <a:pt x="8" y="167"/>
                  </a:lnTo>
                  <a:lnTo>
                    <a:pt x="16" y="186"/>
                  </a:lnTo>
                  <a:lnTo>
                    <a:pt x="27" y="203"/>
                  </a:lnTo>
                  <a:lnTo>
                    <a:pt x="41" y="219"/>
                  </a:lnTo>
                  <a:lnTo>
                    <a:pt x="57" y="233"/>
                  </a:lnTo>
                  <a:lnTo>
                    <a:pt x="74" y="243"/>
                  </a:lnTo>
                  <a:lnTo>
                    <a:pt x="93" y="251"/>
                  </a:lnTo>
                  <a:lnTo>
                    <a:pt x="112" y="258"/>
                  </a:lnTo>
                  <a:lnTo>
                    <a:pt x="133" y="263"/>
                  </a:lnTo>
                  <a:lnTo>
                    <a:pt x="154" y="266"/>
                  </a:lnTo>
                  <a:lnTo>
                    <a:pt x="175" y="269"/>
                  </a:lnTo>
                  <a:lnTo>
                    <a:pt x="195" y="270"/>
                  </a:lnTo>
                  <a:lnTo>
                    <a:pt x="215" y="270"/>
                  </a:lnTo>
                  <a:lnTo>
                    <a:pt x="236" y="268"/>
                  </a:lnTo>
                  <a:lnTo>
                    <a:pt x="256" y="263"/>
                  </a:lnTo>
                  <a:lnTo>
                    <a:pt x="275" y="255"/>
                  </a:lnTo>
                  <a:lnTo>
                    <a:pt x="293" y="245"/>
                  </a:lnTo>
                  <a:lnTo>
                    <a:pt x="311" y="232"/>
                  </a:lnTo>
                  <a:lnTo>
                    <a:pt x="327" y="220"/>
                  </a:lnTo>
                  <a:lnTo>
                    <a:pt x="344" y="208"/>
                  </a:lnTo>
                  <a:lnTo>
                    <a:pt x="360" y="195"/>
                  </a:lnTo>
                  <a:lnTo>
                    <a:pt x="362" y="195"/>
                  </a:lnTo>
                  <a:lnTo>
                    <a:pt x="364" y="195"/>
                  </a:lnTo>
                  <a:lnTo>
                    <a:pt x="366" y="194"/>
                  </a:lnTo>
                  <a:lnTo>
                    <a:pt x="367" y="193"/>
                  </a:lnTo>
                  <a:lnTo>
                    <a:pt x="370" y="190"/>
                  </a:lnTo>
                  <a:lnTo>
                    <a:pt x="375" y="187"/>
                  </a:lnTo>
                  <a:lnTo>
                    <a:pt x="379" y="183"/>
                  </a:lnTo>
                  <a:lnTo>
                    <a:pt x="382" y="180"/>
                  </a:lnTo>
                  <a:lnTo>
                    <a:pt x="383" y="179"/>
                  </a:lnTo>
                  <a:lnTo>
                    <a:pt x="385" y="178"/>
                  </a:lnTo>
                  <a:lnTo>
                    <a:pt x="385" y="178"/>
                  </a:lnTo>
                  <a:lnTo>
                    <a:pt x="385" y="178"/>
                  </a:lnTo>
                  <a:lnTo>
                    <a:pt x="388" y="177"/>
                  </a:lnTo>
                  <a:lnTo>
                    <a:pt x="390" y="174"/>
                  </a:lnTo>
                  <a:lnTo>
                    <a:pt x="391" y="173"/>
                  </a:lnTo>
                  <a:lnTo>
                    <a:pt x="393" y="172"/>
                  </a:lnTo>
                  <a:lnTo>
                    <a:pt x="402" y="167"/>
                  </a:lnTo>
                  <a:lnTo>
                    <a:pt x="408" y="162"/>
                  </a:lnTo>
                  <a:lnTo>
                    <a:pt x="415" y="157"/>
                  </a:lnTo>
                  <a:lnTo>
                    <a:pt x="423" y="152"/>
                  </a:lnTo>
                  <a:lnTo>
                    <a:pt x="427" y="147"/>
                  </a:lnTo>
                  <a:lnTo>
                    <a:pt x="427" y="141"/>
                  </a:lnTo>
                  <a:lnTo>
                    <a:pt x="422" y="137"/>
                  </a:lnTo>
                  <a:lnTo>
                    <a:pt x="415" y="1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63"/>
            <p:cNvSpPr>
              <a:spLocks/>
            </p:cNvSpPr>
            <p:nvPr/>
          </p:nvSpPr>
          <p:spPr bwMode="auto">
            <a:xfrm>
              <a:off x="3409" y="774"/>
              <a:ext cx="145" cy="87"/>
            </a:xfrm>
            <a:custGeom>
              <a:avLst/>
              <a:gdLst>
                <a:gd name="T0" fmla="*/ 285 w 290"/>
                <a:gd name="T1" fmla="*/ 131 h 174"/>
                <a:gd name="T2" fmla="*/ 279 w 290"/>
                <a:gd name="T3" fmla="*/ 128 h 174"/>
                <a:gd name="T4" fmla="*/ 274 w 290"/>
                <a:gd name="T5" fmla="*/ 126 h 174"/>
                <a:gd name="T6" fmla="*/ 271 w 290"/>
                <a:gd name="T7" fmla="*/ 124 h 174"/>
                <a:gd name="T8" fmla="*/ 269 w 290"/>
                <a:gd name="T9" fmla="*/ 123 h 174"/>
                <a:gd name="T10" fmla="*/ 267 w 290"/>
                <a:gd name="T11" fmla="*/ 123 h 174"/>
                <a:gd name="T12" fmla="*/ 263 w 290"/>
                <a:gd name="T13" fmla="*/ 119 h 174"/>
                <a:gd name="T14" fmla="*/ 252 w 290"/>
                <a:gd name="T15" fmla="*/ 111 h 174"/>
                <a:gd name="T16" fmla="*/ 246 w 290"/>
                <a:gd name="T17" fmla="*/ 104 h 174"/>
                <a:gd name="T18" fmla="*/ 241 w 290"/>
                <a:gd name="T19" fmla="*/ 104 h 174"/>
                <a:gd name="T20" fmla="*/ 229 w 290"/>
                <a:gd name="T21" fmla="*/ 94 h 174"/>
                <a:gd name="T22" fmla="*/ 210 w 290"/>
                <a:gd name="T23" fmla="*/ 75 h 174"/>
                <a:gd name="T24" fmla="*/ 188 w 290"/>
                <a:gd name="T25" fmla="*/ 56 h 174"/>
                <a:gd name="T26" fmla="*/ 165 w 290"/>
                <a:gd name="T27" fmla="*/ 39 h 174"/>
                <a:gd name="T28" fmla="*/ 137 w 290"/>
                <a:gd name="T29" fmla="*/ 23 h 174"/>
                <a:gd name="T30" fmla="*/ 102 w 290"/>
                <a:gd name="T31" fmla="*/ 11 h 174"/>
                <a:gd name="T32" fmla="*/ 64 w 290"/>
                <a:gd name="T33" fmla="*/ 5 h 174"/>
                <a:gd name="T34" fmla="*/ 26 w 290"/>
                <a:gd name="T35" fmla="*/ 1 h 174"/>
                <a:gd name="T36" fmla="*/ 3 w 290"/>
                <a:gd name="T37" fmla="*/ 2 h 174"/>
                <a:gd name="T38" fmla="*/ 3 w 290"/>
                <a:gd name="T39" fmla="*/ 14 h 174"/>
                <a:gd name="T40" fmla="*/ 26 w 290"/>
                <a:gd name="T41" fmla="*/ 18 h 174"/>
                <a:gd name="T42" fmla="*/ 60 w 290"/>
                <a:gd name="T43" fmla="*/ 23 h 174"/>
                <a:gd name="T44" fmla="*/ 94 w 290"/>
                <a:gd name="T45" fmla="*/ 30 h 174"/>
                <a:gd name="T46" fmla="*/ 127 w 290"/>
                <a:gd name="T47" fmla="*/ 40 h 174"/>
                <a:gd name="T48" fmla="*/ 153 w 290"/>
                <a:gd name="T49" fmla="*/ 50 h 174"/>
                <a:gd name="T50" fmla="*/ 172 w 290"/>
                <a:gd name="T51" fmla="*/ 60 h 174"/>
                <a:gd name="T52" fmla="*/ 189 w 290"/>
                <a:gd name="T53" fmla="*/ 74 h 174"/>
                <a:gd name="T54" fmla="*/ 204 w 290"/>
                <a:gd name="T55" fmla="*/ 89 h 174"/>
                <a:gd name="T56" fmla="*/ 212 w 290"/>
                <a:gd name="T57" fmla="*/ 98 h 174"/>
                <a:gd name="T58" fmla="*/ 212 w 290"/>
                <a:gd name="T59" fmla="*/ 99 h 174"/>
                <a:gd name="T60" fmla="*/ 212 w 290"/>
                <a:gd name="T61" fmla="*/ 115 h 174"/>
                <a:gd name="T62" fmla="*/ 214 w 290"/>
                <a:gd name="T63" fmla="*/ 150 h 174"/>
                <a:gd name="T64" fmla="*/ 219 w 290"/>
                <a:gd name="T65" fmla="*/ 172 h 174"/>
                <a:gd name="T66" fmla="*/ 231 w 290"/>
                <a:gd name="T67" fmla="*/ 172 h 174"/>
                <a:gd name="T68" fmla="*/ 232 w 290"/>
                <a:gd name="T69" fmla="*/ 154 h 174"/>
                <a:gd name="T70" fmla="*/ 231 w 290"/>
                <a:gd name="T71" fmla="*/ 130 h 174"/>
                <a:gd name="T72" fmla="*/ 234 w 290"/>
                <a:gd name="T73" fmla="*/ 126 h 174"/>
                <a:gd name="T74" fmla="*/ 244 w 290"/>
                <a:gd name="T75" fmla="*/ 139 h 174"/>
                <a:gd name="T76" fmla="*/ 254 w 290"/>
                <a:gd name="T77" fmla="*/ 150 h 174"/>
                <a:gd name="T78" fmla="*/ 263 w 290"/>
                <a:gd name="T79" fmla="*/ 145 h 174"/>
                <a:gd name="T80" fmla="*/ 267 w 290"/>
                <a:gd name="T81" fmla="*/ 142 h 174"/>
                <a:gd name="T82" fmla="*/ 274 w 290"/>
                <a:gd name="T83" fmla="*/ 145 h 174"/>
                <a:gd name="T84" fmla="*/ 285 w 290"/>
                <a:gd name="T85" fmla="*/ 146 h 174"/>
                <a:gd name="T86" fmla="*/ 290 w 290"/>
                <a:gd name="T87" fmla="*/ 13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90" h="174">
                  <a:moveTo>
                    <a:pt x="287" y="132"/>
                  </a:moveTo>
                  <a:lnTo>
                    <a:pt x="285" y="131"/>
                  </a:lnTo>
                  <a:lnTo>
                    <a:pt x="282" y="129"/>
                  </a:lnTo>
                  <a:lnTo>
                    <a:pt x="279" y="128"/>
                  </a:lnTo>
                  <a:lnTo>
                    <a:pt x="277" y="127"/>
                  </a:lnTo>
                  <a:lnTo>
                    <a:pt x="274" y="126"/>
                  </a:lnTo>
                  <a:lnTo>
                    <a:pt x="272" y="124"/>
                  </a:lnTo>
                  <a:lnTo>
                    <a:pt x="271" y="124"/>
                  </a:lnTo>
                  <a:lnTo>
                    <a:pt x="269" y="123"/>
                  </a:lnTo>
                  <a:lnTo>
                    <a:pt x="269" y="123"/>
                  </a:lnTo>
                  <a:lnTo>
                    <a:pt x="269" y="123"/>
                  </a:lnTo>
                  <a:lnTo>
                    <a:pt x="267" y="123"/>
                  </a:lnTo>
                  <a:lnTo>
                    <a:pt x="267" y="123"/>
                  </a:lnTo>
                  <a:lnTo>
                    <a:pt x="263" y="119"/>
                  </a:lnTo>
                  <a:lnTo>
                    <a:pt x="258" y="114"/>
                  </a:lnTo>
                  <a:lnTo>
                    <a:pt x="252" y="111"/>
                  </a:lnTo>
                  <a:lnTo>
                    <a:pt x="248" y="106"/>
                  </a:lnTo>
                  <a:lnTo>
                    <a:pt x="246" y="104"/>
                  </a:lnTo>
                  <a:lnTo>
                    <a:pt x="243" y="104"/>
                  </a:lnTo>
                  <a:lnTo>
                    <a:pt x="241" y="104"/>
                  </a:lnTo>
                  <a:lnTo>
                    <a:pt x="239" y="105"/>
                  </a:lnTo>
                  <a:lnTo>
                    <a:pt x="229" y="94"/>
                  </a:lnTo>
                  <a:lnTo>
                    <a:pt x="220" y="84"/>
                  </a:lnTo>
                  <a:lnTo>
                    <a:pt x="210" y="75"/>
                  </a:lnTo>
                  <a:lnTo>
                    <a:pt x="199" y="66"/>
                  </a:lnTo>
                  <a:lnTo>
                    <a:pt x="188" y="56"/>
                  </a:lnTo>
                  <a:lnTo>
                    <a:pt x="176" y="47"/>
                  </a:lnTo>
                  <a:lnTo>
                    <a:pt x="165" y="39"/>
                  </a:lnTo>
                  <a:lnTo>
                    <a:pt x="152" y="31"/>
                  </a:lnTo>
                  <a:lnTo>
                    <a:pt x="137" y="23"/>
                  </a:lnTo>
                  <a:lnTo>
                    <a:pt x="120" y="16"/>
                  </a:lnTo>
                  <a:lnTo>
                    <a:pt x="102" y="11"/>
                  </a:lnTo>
                  <a:lnTo>
                    <a:pt x="82" y="8"/>
                  </a:lnTo>
                  <a:lnTo>
                    <a:pt x="64" y="5"/>
                  </a:lnTo>
                  <a:lnTo>
                    <a:pt x="44" y="3"/>
                  </a:lnTo>
                  <a:lnTo>
                    <a:pt x="26" y="1"/>
                  </a:lnTo>
                  <a:lnTo>
                    <a:pt x="8" y="0"/>
                  </a:lnTo>
                  <a:lnTo>
                    <a:pt x="3" y="2"/>
                  </a:lnTo>
                  <a:lnTo>
                    <a:pt x="0" y="8"/>
                  </a:lnTo>
                  <a:lnTo>
                    <a:pt x="3" y="14"/>
                  </a:lnTo>
                  <a:lnTo>
                    <a:pt x="8" y="17"/>
                  </a:lnTo>
                  <a:lnTo>
                    <a:pt x="26" y="18"/>
                  </a:lnTo>
                  <a:lnTo>
                    <a:pt x="43" y="21"/>
                  </a:lnTo>
                  <a:lnTo>
                    <a:pt x="60" y="23"/>
                  </a:lnTo>
                  <a:lnTo>
                    <a:pt x="77" y="26"/>
                  </a:lnTo>
                  <a:lnTo>
                    <a:pt x="94" y="30"/>
                  </a:lnTo>
                  <a:lnTo>
                    <a:pt x="111" y="35"/>
                  </a:lnTo>
                  <a:lnTo>
                    <a:pt x="127" y="40"/>
                  </a:lnTo>
                  <a:lnTo>
                    <a:pt x="144" y="46"/>
                  </a:lnTo>
                  <a:lnTo>
                    <a:pt x="153" y="50"/>
                  </a:lnTo>
                  <a:lnTo>
                    <a:pt x="163" y="54"/>
                  </a:lnTo>
                  <a:lnTo>
                    <a:pt x="172" y="60"/>
                  </a:lnTo>
                  <a:lnTo>
                    <a:pt x="180" y="66"/>
                  </a:lnTo>
                  <a:lnTo>
                    <a:pt x="189" y="74"/>
                  </a:lnTo>
                  <a:lnTo>
                    <a:pt x="197" y="81"/>
                  </a:lnTo>
                  <a:lnTo>
                    <a:pt x="204" y="89"/>
                  </a:lnTo>
                  <a:lnTo>
                    <a:pt x="212" y="97"/>
                  </a:lnTo>
                  <a:lnTo>
                    <a:pt x="212" y="98"/>
                  </a:lnTo>
                  <a:lnTo>
                    <a:pt x="212" y="98"/>
                  </a:lnTo>
                  <a:lnTo>
                    <a:pt x="212" y="99"/>
                  </a:lnTo>
                  <a:lnTo>
                    <a:pt x="212" y="99"/>
                  </a:lnTo>
                  <a:lnTo>
                    <a:pt x="212" y="115"/>
                  </a:lnTo>
                  <a:lnTo>
                    <a:pt x="213" y="132"/>
                  </a:lnTo>
                  <a:lnTo>
                    <a:pt x="214" y="150"/>
                  </a:lnTo>
                  <a:lnTo>
                    <a:pt x="216" y="166"/>
                  </a:lnTo>
                  <a:lnTo>
                    <a:pt x="219" y="172"/>
                  </a:lnTo>
                  <a:lnTo>
                    <a:pt x="225" y="174"/>
                  </a:lnTo>
                  <a:lnTo>
                    <a:pt x="231" y="172"/>
                  </a:lnTo>
                  <a:lnTo>
                    <a:pt x="233" y="166"/>
                  </a:lnTo>
                  <a:lnTo>
                    <a:pt x="232" y="154"/>
                  </a:lnTo>
                  <a:lnTo>
                    <a:pt x="232" y="142"/>
                  </a:lnTo>
                  <a:lnTo>
                    <a:pt x="231" y="130"/>
                  </a:lnTo>
                  <a:lnTo>
                    <a:pt x="229" y="119"/>
                  </a:lnTo>
                  <a:lnTo>
                    <a:pt x="234" y="126"/>
                  </a:lnTo>
                  <a:lnTo>
                    <a:pt x="240" y="132"/>
                  </a:lnTo>
                  <a:lnTo>
                    <a:pt x="244" y="139"/>
                  </a:lnTo>
                  <a:lnTo>
                    <a:pt x="249" y="146"/>
                  </a:lnTo>
                  <a:lnTo>
                    <a:pt x="254" y="150"/>
                  </a:lnTo>
                  <a:lnTo>
                    <a:pt x="259" y="149"/>
                  </a:lnTo>
                  <a:lnTo>
                    <a:pt x="263" y="145"/>
                  </a:lnTo>
                  <a:lnTo>
                    <a:pt x="264" y="141"/>
                  </a:lnTo>
                  <a:lnTo>
                    <a:pt x="267" y="142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8" y="146"/>
                  </a:lnTo>
                  <a:lnTo>
                    <a:pt x="285" y="146"/>
                  </a:lnTo>
                  <a:lnTo>
                    <a:pt x="289" y="143"/>
                  </a:lnTo>
                  <a:lnTo>
                    <a:pt x="290" y="137"/>
                  </a:lnTo>
                  <a:lnTo>
                    <a:pt x="287" y="1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64"/>
            <p:cNvSpPr>
              <a:spLocks/>
            </p:cNvSpPr>
            <p:nvPr/>
          </p:nvSpPr>
          <p:spPr bwMode="auto">
            <a:xfrm>
              <a:off x="3532" y="838"/>
              <a:ext cx="162" cy="25"/>
            </a:xfrm>
            <a:custGeom>
              <a:avLst/>
              <a:gdLst>
                <a:gd name="T0" fmla="*/ 313 w 324"/>
                <a:gd name="T1" fmla="*/ 23 h 48"/>
                <a:gd name="T2" fmla="*/ 312 w 324"/>
                <a:gd name="T3" fmla="*/ 23 h 48"/>
                <a:gd name="T4" fmla="*/ 312 w 324"/>
                <a:gd name="T5" fmla="*/ 19 h 48"/>
                <a:gd name="T6" fmla="*/ 307 w 324"/>
                <a:gd name="T7" fmla="*/ 13 h 48"/>
                <a:gd name="T8" fmla="*/ 284 w 324"/>
                <a:gd name="T9" fmla="*/ 13 h 48"/>
                <a:gd name="T10" fmla="*/ 247 w 324"/>
                <a:gd name="T11" fmla="*/ 14 h 48"/>
                <a:gd name="T12" fmla="*/ 210 w 324"/>
                <a:gd name="T13" fmla="*/ 13 h 48"/>
                <a:gd name="T14" fmla="*/ 174 w 324"/>
                <a:gd name="T15" fmla="*/ 9 h 48"/>
                <a:gd name="T16" fmla="*/ 137 w 324"/>
                <a:gd name="T17" fmla="*/ 6 h 48"/>
                <a:gd name="T18" fmla="*/ 100 w 324"/>
                <a:gd name="T19" fmla="*/ 3 h 48"/>
                <a:gd name="T20" fmla="*/ 63 w 324"/>
                <a:gd name="T21" fmla="*/ 0 h 48"/>
                <a:gd name="T22" fmla="*/ 26 w 324"/>
                <a:gd name="T23" fmla="*/ 0 h 48"/>
                <a:gd name="T24" fmla="*/ 1 w 324"/>
                <a:gd name="T25" fmla="*/ 3 h 48"/>
                <a:gd name="T26" fmla="*/ 1 w 324"/>
                <a:gd name="T27" fmla="*/ 15 h 48"/>
                <a:gd name="T28" fmla="*/ 25 w 324"/>
                <a:gd name="T29" fmla="*/ 17 h 48"/>
                <a:gd name="T30" fmla="*/ 61 w 324"/>
                <a:gd name="T31" fmla="*/ 17 h 48"/>
                <a:gd name="T32" fmla="*/ 95 w 324"/>
                <a:gd name="T33" fmla="*/ 19 h 48"/>
                <a:gd name="T34" fmla="*/ 131 w 324"/>
                <a:gd name="T35" fmla="*/ 23 h 48"/>
                <a:gd name="T36" fmla="*/ 131 w 324"/>
                <a:gd name="T37" fmla="*/ 24 h 48"/>
                <a:gd name="T38" fmla="*/ 98 w 324"/>
                <a:gd name="T39" fmla="*/ 25 h 48"/>
                <a:gd name="T40" fmla="*/ 63 w 324"/>
                <a:gd name="T41" fmla="*/ 27 h 48"/>
                <a:gd name="T42" fmla="*/ 28 w 324"/>
                <a:gd name="T43" fmla="*/ 30 h 48"/>
                <a:gd name="T44" fmla="*/ 5 w 324"/>
                <a:gd name="T45" fmla="*/ 36 h 48"/>
                <a:gd name="T46" fmla="*/ 5 w 324"/>
                <a:gd name="T47" fmla="*/ 47 h 48"/>
                <a:gd name="T48" fmla="*/ 30 w 324"/>
                <a:gd name="T49" fmla="*/ 46 h 48"/>
                <a:gd name="T50" fmla="*/ 68 w 324"/>
                <a:gd name="T51" fmla="*/ 44 h 48"/>
                <a:gd name="T52" fmla="*/ 104 w 324"/>
                <a:gd name="T53" fmla="*/ 41 h 48"/>
                <a:gd name="T54" fmla="*/ 141 w 324"/>
                <a:gd name="T55" fmla="*/ 40 h 48"/>
                <a:gd name="T56" fmla="*/ 180 w 324"/>
                <a:gd name="T57" fmla="*/ 41 h 48"/>
                <a:gd name="T58" fmla="*/ 220 w 324"/>
                <a:gd name="T59" fmla="*/ 42 h 48"/>
                <a:gd name="T60" fmla="*/ 259 w 324"/>
                <a:gd name="T61" fmla="*/ 44 h 48"/>
                <a:gd name="T62" fmla="*/ 298 w 324"/>
                <a:gd name="T63" fmla="*/ 41 h 48"/>
                <a:gd name="T64" fmla="*/ 323 w 324"/>
                <a:gd name="T65" fmla="*/ 36 h 48"/>
                <a:gd name="T66" fmla="*/ 321 w 324"/>
                <a:gd name="T67" fmla="*/ 24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24" h="48">
                  <a:moveTo>
                    <a:pt x="314" y="23"/>
                  </a:moveTo>
                  <a:lnTo>
                    <a:pt x="313" y="23"/>
                  </a:lnTo>
                  <a:lnTo>
                    <a:pt x="313" y="23"/>
                  </a:lnTo>
                  <a:lnTo>
                    <a:pt x="312" y="23"/>
                  </a:lnTo>
                  <a:lnTo>
                    <a:pt x="311" y="23"/>
                  </a:lnTo>
                  <a:lnTo>
                    <a:pt x="312" y="19"/>
                  </a:lnTo>
                  <a:lnTo>
                    <a:pt x="311" y="15"/>
                  </a:lnTo>
                  <a:lnTo>
                    <a:pt x="307" y="13"/>
                  </a:lnTo>
                  <a:lnTo>
                    <a:pt x="303" y="11"/>
                  </a:lnTo>
                  <a:lnTo>
                    <a:pt x="284" y="13"/>
                  </a:lnTo>
                  <a:lnTo>
                    <a:pt x="266" y="14"/>
                  </a:lnTo>
                  <a:lnTo>
                    <a:pt x="247" y="14"/>
                  </a:lnTo>
                  <a:lnTo>
                    <a:pt x="229" y="13"/>
                  </a:lnTo>
                  <a:lnTo>
                    <a:pt x="210" y="13"/>
                  </a:lnTo>
                  <a:lnTo>
                    <a:pt x="192" y="11"/>
                  </a:lnTo>
                  <a:lnTo>
                    <a:pt x="174" y="9"/>
                  </a:lnTo>
                  <a:lnTo>
                    <a:pt x="155" y="8"/>
                  </a:lnTo>
                  <a:lnTo>
                    <a:pt x="137" y="6"/>
                  </a:lnTo>
                  <a:lnTo>
                    <a:pt x="118" y="4"/>
                  </a:lnTo>
                  <a:lnTo>
                    <a:pt x="100" y="3"/>
                  </a:lnTo>
                  <a:lnTo>
                    <a:pt x="81" y="1"/>
                  </a:lnTo>
                  <a:lnTo>
                    <a:pt x="63" y="0"/>
                  </a:lnTo>
                  <a:lnTo>
                    <a:pt x="45" y="0"/>
                  </a:lnTo>
                  <a:lnTo>
                    <a:pt x="26" y="0"/>
                  </a:lnTo>
                  <a:lnTo>
                    <a:pt x="8" y="0"/>
                  </a:lnTo>
                  <a:lnTo>
                    <a:pt x="1" y="3"/>
                  </a:lnTo>
                  <a:lnTo>
                    <a:pt x="0" y="9"/>
                  </a:lnTo>
                  <a:lnTo>
                    <a:pt x="1" y="15"/>
                  </a:lnTo>
                  <a:lnTo>
                    <a:pt x="8" y="17"/>
                  </a:lnTo>
                  <a:lnTo>
                    <a:pt x="25" y="17"/>
                  </a:lnTo>
                  <a:lnTo>
                    <a:pt x="43" y="17"/>
                  </a:lnTo>
                  <a:lnTo>
                    <a:pt x="61" y="17"/>
                  </a:lnTo>
                  <a:lnTo>
                    <a:pt x="78" y="18"/>
                  </a:lnTo>
                  <a:lnTo>
                    <a:pt x="95" y="19"/>
                  </a:lnTo>
                  <a:lnTo>
                    <a:pt x="113" y="21"/>
                  </a:lnTo>
                  <a:lnTo>
                    <a:pt x="131" y="23"/>
                  </a:lnTo>
                  <a:lnTo>
                    <a:pt x="148" y="24"/>
                  </a:lnTo>
                  <a:lnTo>
                    <a:pt x="131" y="24"/>
                  </a:lnTo>
                  <a:lnTo>
                    <a:pt x="114" y="24"/>
                  </a:lnTo>
                  <a:lnTo>
                    <a:pt x="98" y="25"/>
                  </a:lnTo>
                  <a:lnTo>
                    <a:pt x="80" y="26"/>
                  </a:lnTo>
                  <a:lnTo>
                    <a:pt x="63" y="27"/>
                  </a:lnTo>
                  <a:lnTo>
                    <a:pt x="46" y="29"/>
                  </a:lnTo>
                  <a:lnTo>
                    <a:pt x="28" y="30"/>
                  </a:lnTo>
                  <a:lnTo>
                    <a:pt x="11" y="32"/>
                  </a:lnTo>
                  <a:lnTo>
                    <a:pt x="5" y="36"/>
                  </a:lnTo>
                  <a:lnTo>
                    <a:pt x="3" y="41"/>
                  </a:lnTo>
                  <a:lnTo>
                    <a:pt x="5" y="47"/>
                  </a:lnTo>
                  <a:lnTo>
                    <a:pt x="11" y="48"/>
                  </a:lnTo>
                  <a:lnTo>
                    <a:pt x="30" y="46"/>
                  </a:lnTo>
                  <a:lnTo>
                    <a:pt x="49" y="45"/>
                  </a:lnTo>
                  <a:lnTo>
                    <a:pt x="68" y="44"/>
                  </a:lnTo>
                  <a:lnTo>
                    <a:pt x="86" y="42"/>
                  </a:lnTo>
                  <a:lnTo>
                    <a:pt x="104" y="41"/>
                  </a:lnTo>
                  <a:lnTo>
                    <a:pt x="123" y="40"/>
                  </a:lnTo>
                  <a:lnTo>
                    <a:pt x="141" y="40"/>
                  </a:lnTo>
                  <a:lnTo>
                    <a:pt x="161" y="40"/>
                  </a:lnTo>
                  <a:lnTo>
                    <a:pt x="180" y="41"/>
                  </a:lnTo>
                  <a:lnTo>
                    <a:pt x="200" y="41"/>
                  </a:lnTo>
                  <a:lnTo>
                    <a:pt x="220" y="42"/>
                  </a:lnTo>
                  <a:lnTo>
                    <a:pt x="239" y="42"/>
                  </a:lnTo>
                  <a:lnTo>
                    <a:pt x="259" y="44"/>
                  </a:lnTo>
                  <a:lnTo>
                    <a:pt x="278" y="42"/>
                  </a:lnTo>
                  <a:lnTo>
                    <a:pt x="298" y="41"/>
                  </a:lnTo>
                  <a:lnTo>
                    <a:pt x="318" y="39"/>
                  </a:lnTo>
                  <a:lnTo>
                    <a:pt x="323" y="36"/>
                  </a:lnTo>
                  <a:lnTo>
                    <a:pt x="324" y="29"/>
                  </a:lnTo>
                  <a:lnTo>
                    <a:pt x="321" y="24"/>
                  </a:lnTo>
                  <a:lnTo>
                    <a:pt x="314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65"/>
            <p:cNvSpPr>
              <a:spLocks/>
            </p:cNvSpPr>
            <p:nvPr/>
          </p:nvSpPr>
          <p:spPr bwMode="auto">
            <a:xfrm>
              <a:off x="3686" y="810"/>
              <a:ext cx="30" cy="33"/>
            </a:xfrm>
            <a:custGeom>
              <a:avLst/>
              <a:gdLst>
                <a:gd name="T0" fmla="*/ 49 w 60"/>
                <a:gd name="T1" fmla="*/ 2 h 66"/>
                <a:gd name="T2" fmla="*/ 40 w 60"/>
                <a:gd name="T3" fmla="*/ 6 h 66"/>
                <a:gd name="T4" fmla="*/ 34 w 60"/>
                <a:gd name="T5" fmla="*/ 11 h 66"/>
                <a:gd name="T6" fmla="*/ 27 w 60"/>
                <a:gd name="T7" fmla="*/ 15 h 66"/>
                <a:gd name="T8" fmla="*/ 20 w 60"/>
                <a:gd name="T9" fmla="*/ 21 h 66"/>
                <a:gd name="T10" fmla="*/ 16 w 60"/>
                <a:gd name="T11" fmla="*/ 23 h 66"/>
                <a:gd name="T12" fmla="*/ 13 w 60"/>
                <a:gd name="T13" fmla="*/ 27 h 66"/>
                <a:gd name="T14" fmla="*/ 11 w 60"/>
                <a:gd name="T15" fmla="*/ 30 h 66"/>
                <a:gd name="T16" fmla="*/ 8 w 60"/>
                <a:gd name="T17" fmla="*/ 34 h 66"/>
                <a:gd name="T18" fmla="*/ 6 w 60"/>
                <a:gd name="T19" fmla="*/ 38 h 66"/>
                <a:gd name="T20" fmla="*/ 4 w 60"/>
                <a:gd name="T21" fmla="*/ 43 h 66"/>
                <a:gd name="T22" fmla="*/ 2 w 60"/>
                <a:gd name="T23" fmla="*/ 48 h 66"/>
                <a:gd name="T24" fmla="*/ 0 w 60"/>
                <a:gd name="T25" fmla="*/ 52 h 66"/>
                <a:gd name="T26" fmla="*/ 0 w 60"/>
                <a:gd name="T27" fmla="*/ 56 h 66"/>
                <a:gd name="T28" fmla="*/ 1 w 60"/>
                <a:gd name="T29" fmla="*/ 59 h 66"/>
                <a:gd name="T30" fmla="*/ 4 w 60"/>
                <a:gd name="T31" fmla="*/ 61 h 66"/>
                <a:gd name="T32" fmla="*/ 6 w 60"/>
                <a:gd name="T33" fmla="*/ 63 h 66"/>
                <a:gd name="T34" fmla="*/ 8 w 60"/>
                <a:gd name="T35" fmla="*/ 64 h 66"/>
                <a:gd name="T36" fmla="*/ 12 w 60"/>
                <a:gd name="T37" fmla="*/ 64 h 66"/>
                <a:gd name="T38" fmla="*/ 14 w 60"/>
                <a:gd name="T39" fmla="*/ 65 h 66"/>
                <a:gd name="T40" fmla="*/ 16 w 60"/>
                <a:gd name="T41" fmla="*/ 66 h 66"/>
                <a:gd name="T42" fmla="*/ 23 w 60"/>
                <a:gd name="T43" fmla="*/ 66 h 66"/>
                <a:gd name="T44" fmla="*/ 25 w 60"/>
                <a:gd name="T45" fmla="*/ 61 h 66"/>
                <a:gd name="T46" fmla="*/ 25 w 60"/>
                <a:gd name="T47" fmla="*/ 55 h 66"/>
                <a:gd name="T48" fmla="*/ 21 w 60"/>
                <a:gd name="T49" fmla="*/ 50 h 66"/>
                <a:gd name="T50" fmla="*/ 20 w 60"/>
                <a:gd name="T51" fmla="*/ 50 h 66"/>
                <a:gd name="T52" fmla="*/ 20 w 60"/>
                <a:gd name="T53" fmla="*/ 50 h 66"/>
                <a:gd name="T54" fmla="*/ 20 w 60"/>
                <a:gd name="T55" fmla="*/ 50 h 66"/>
                <a:gd name="T56" fmla="*/ 20 w 60"/>
                <a:gd name="T57" fmla="*/ 50 h 66"/>
                <a:gd name="T58" fmla="*/ 21 w 60"/>
                <a:gd name="T59" fmla="*/ 48 h 66"/>
                <a:gd name="T60" fmla="*/ 22 w 60"/>
                <a:gd name="T61" fmla="*/ 45 h 66"/>
                <a:gd name="T62" fmla="*/ 22 w 60"/>
                <a:gd name="T63" fmla="*/ 43 h 66"/>
                <a:gd name="T64" fmla="*/ 23 w 60"/>
                <a:gd name="T65" fmla="*/ 41 h 66"/>
                <a:gd name="T66" fmla="*/ 23 w 60"/>
                <a:gd name="T67" fmla="*/ 41 h 66"/>
                <a:gd name="T68" fmla="*/ 23 w 60"/>
                <a:gd name="T69" fmla="*/ 41 h 66"/>
                <a:gd name="T70" fmla="*/ 23 w 60"/>
                <a:gd name="T71" fmla="*/ 41 h 66"/>
                <a:gd name="T72" fmla="*/ 23 w 60"/>
                <a:gd name="T73" fmla="*/ 41 h 66"/>
                <a:gd name="T74" fmla="*/ 23 w 60"/>
                <a:gd name="T75" fmla="*/ 41 h 66"/>
                <a:gd name="T76" fmla="*/ 23 w 60"/>
                <a:gd name="T77" fmla="*/ 41 h 66"/>
                <a:gd name="T78" fmla="*/ 23 w 60"/>
                <a:gd name="T79" fmla="*/ 41 h 66"/>
                <a:gd name="T80" fmla="*/ 23 w 60"/>
                <a:gd name="T81" fmla="*/ 41 h 66"/>
                <a:gd name="T82" fmla="*/ 25 w 60"/>
                <a:gd name="T83" fmla="*/ 38 h 66"/>
                <a:gd name="T84" fmla="*/ 28 w 60"/>
                <a:gd name="T85" fmla="*/ 36 h 66"/>
                <a:gd name="T86" fmla="*/ 30 w 60"/>
                <a:gd name="T87" fmla="*/ 35 h 66"/>
                <a:gd name="T88" fmla="*/ 32 w 60"/>
                <a:gd name="T89" fmla="*/ 33 h 66"/>
                <a:gd name="T90" fmla="*/ 34 w 60"/>
                <a:gd name="T91" fmla="*/ 32 h 66"/>
                <a:gd name="T92" fmla="*/ 35 w 60"/>
                <a:gd name="T93" fmla="*/ 29 h 66"/>
                <a:gd name="T94" fmla="*/ 37 w 60"/>
                <a:gd name="T95" fmla="*/ 28 h 66"/>
                <a:gd name="T96" fmla="*/ 38 w 60"/>
                <a:gd name="T97" fmla="*/ 27 h 66"/>
                <a:gd name="T98" fmla="*/ 39 w 60"/>
                <a:gd name="T99" fmla="*/ 27 h 66"/>
                <a:gd name="T100" fmla="*/ 39 w 60"/>
                <a:gd name="T101" fmla="*/ 26 h 66"/>
                <a:gd name="T102" fmla="*/ 40 w 60"/>
                <a:gd name="T103" fmla="*/ 26 h 66"/>
                <a:gd name="T104" fmla="*/ 40 w 60"/>
                <a:gd name="T105" fmla="*/ 26 h 66"/>
                <a:gd name="T106" fmla="*/ 45 w 60"/>
                <a:gd name="T107" fmla="*/ 23 h 66"/>
                <a:gd name="T108" fmla="*/ 49 w 60"/>
                <a:gd name="T109" fmla="*/ 20 h 66"/>
                <a:gd name="T110" fmla="*/ 52 w 60"/>
                <a:gd name="T111" fmla="*/ 18 h 66"/>
                <a:gd name="T112" fmla="*/ 57 w 60"/>
                <a:gd name="T113" fmla="*/ 15 h 66"/>
                <a:gd name="T114" fmla="*/ 60 w 60"/>
                <a:gd name="T115" fmla="*/ 11 h 66"/>
                <a:gd name="T116" fmla="*/ 60 w 60"/>
                <a:gd name="T117" fmla="*/ 5 h 66"/>
                <a:gd name="T118" fmla="*/ 55 w 60"/>
                <a:gd name="T119" fmla="*/ 0 h 66"/>
                <a:gd name="T120" fmla="*/ 49 w 60"/>
                <a:gd name="T121" fmla="*/ 2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0" h="66">
                  <a:moveTo>
                    <a:pt x="49" y="2"/>
                  </a:moveTo>
                  <a:lnTo>
                    <a:pt x="40" y="6"/>
                  </a:lnTo>
                  <a:lnTo>
                    <a:pt x="34" y="11"/>
                  </a:lnTo>
                  <a:lnTo>
                    <a:pt x="27" y="15"/>
                  </a:lnTo>
                  <a:lnTo>
                    <a:pt x="20" y="21"/>
                  </a:lnTo>
                  <a:lnTo>
                    <a:pt x="16" y="23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8" y="34"/>
                  </a:lnTo>
                  <a:lnTo>
                    <a:pt x="6" y="38"/>
                  </a:lnTo>
                  <a:lnTo>
                    <a:pt x="4" y="43"/>
                  </a:lnTo>
                  <a:lnTo>
                    <a:pt x="2" y="48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59"/>
                  </a:lnTo>
                  <a:lnTo>
                    <a:pt x="4" y="61"/>
                  </a:lnTo>
                  <a:lnTo>
                    <a:pt x="6" y="63"/>
                  </a:lnTo>
                  <a:lnTo>
                    <a:pt x="8" y="64"/>
                  </a:lnTo>
                  <a:lnTo>
                    <a:pt x="12" y="64"/>
                  </a:lnTo>
                  <a:lnTo>
                    <a:pt x="14" y="65"/>
                  </a:lnTo>
                  <a:lnTo>
                    <a:pt x="16" y="66"/>
                  </a:lnTo>
                  <a:lnTo>
                    <a:pt x="23" y="66"/>
                  </a:lnTo>
                  <a:lnTo>
                    <a:pt x="25" y="61"/>
                  </a:lnTo>
                  <a:lnTo>
                    <a:pt x="25" y="55"/>
                  </a:lnTo>
                  <a:lnTo>
                    <a:pt x="21" y="50"/>
                  </a:lnTo>
                  <a:lnTo>
                    <a:pt x="20" y="50"/>
                  </a:lnTo>
                  <a:lnTo>
                    <a:pt x="20" y="50"/>
                  </a:lnTo>
                  <a:lnTo>
                    <a:pt x="20" y="50"/>
                  </a:lnTo>
                  <a:lnTo>
                    <a:pt x="20" y="50"/>
                  </a:lnTo>
                  <a:lnTo>
                    <a:pt x="21" y="48"/>
                  </a:lnTo>
                  <a:lnTo>
                    <a:pt x="22" y="45"/>
                  </a:lnTo>
                  <a:lnTo>
                    <a:pt x="22" y="43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38"/>
                  </a:lnTo>
                  <a:lnTo>
                    <a:pt x="28" y="36"/>
                  </a:lnTo>
                  <a:lnTo>
                    <a:pt x="30" y="35"/>
                  </a:lnTo>
                  <a:lnTo>
                    <a:pt x="32" y="33"/>
                  </a:lnTo>
                  <a:lnTo>
                    <a:pt x="34" y="32"/>
                  </a:lnTo>
                  <a:lnTo>
                    <a:pt x="35" y="29"/>
                  </a:lnTo>
                  <a:lnTo>
                    <a:pt x="37" y="28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0" y="26"/>
                  </a:lnTo>
                  <a:lnTo>
                    <a:pt x="40" y="26"/>
                  </a:lnTo>
                  <a:lnTo>
                    <a:pt x="45" y="23"/>
                  </a:lnTo>
                  <a:lnTo>
                    <a:pt x="49" y="20"/>
                  </a:lnTo>
                  <a:lnTo>
                    <a:pt x="52" y="18"/>
                  </a:lnTo>
                  <a:lnTo>
                    <a:pt x="57" y="15"/>
                  </a:lnTo>
                  <a:lnTo>
                    <a:pt x="60" y="11"/>
                  </a:lnTo>
                  <a:lnTo>
                    <a:pt x="60" y="5"/>
                  </a:lnTo>
                  <a:lnTo>
                    <a:pt x="55" y="0"/>
                  </a:lnTo>
                  <a:lnTo>
                    <a:pt x="49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66"/>
            <p:cNvSpPr>
              <a:spLocks/>
            </p:cNvSpPr>
            <p:nvPr/>
          </p:nvSpPr>
          <p:spPr bwMode="auto">
            <a:xfrm>
              <a:off x="3687" y="820"/>
              <a:ext cx="142" cy="67"/>
            </a:xfrm>
            <a:custGeom>
              <a:avLst/>
              <a:gdLst>
                <a:gd name="T0" fmla="*/ 271 w 283"/>
                <a:gd name="T1" fmla="*/ 67 h 134"/>
                <a:gd name="T2" fmla="*/ 252 w 283"/>
                <a:gd name="T3" fmla="*/ 58 h 134"/>
                <a:gd name="T4" fmla="*/ 230 w 283"/>
                <a:gd name="T5" fmla="*/ 53 h 134"/>
                <a:gd name="T6" fmla="*/ 210 w 283"/>
                <a:gd name="T7" fmla="*/ 52 h 134"/>
                <a:gd name="T8" fmla="*/ 191 w 283"/>
                <a:gd name="T9" fmla="*/ 52 h 134"/>
                <a:gd name="T10" fmla="*/ 178 w 283"/>
                <a:gd name="T11" fmla="*/ 47 h 134"/>
                <a:gd name="T12" fmla="*/ 175 w 283"/>
                <a:gd name="T13" fmla="*/ 30 h 134"/>
                <a:gd name="T14" fmla="*/ 160 w 283"/>
                <a:gd name="T15" fmla="*/ 28 h 134"/>
                <a:gd name="T16" fmla="*/ 161 w 283"/>
                <a:gd name="T17" fmla="*/ 43 h 134"/>
                <a:gd name="T18" fmla="*/ 162 w 283"/>
                <a:gd name="T19" fmla="*/ 53 h 134"/>
                <a:gd name="T20" fmla="*/ 163 w 283"/>
                <a:gd name="T21" fmla="*/ 52 h 134"/>
                <a:gd name="T22" fmla="*/ 162 w 283"/>
                <a:gd name="T23" fmla="*/ 54 h 134"/>
                <a:gd name="T24" fmla="*/ 159 w 283"/>
                <a:gd name="T25" fmla="*/ 61 h 134"/>
                <a:gd name="T26" fmla="*/ 160 w 283"/>
                <a:gd name="T27" fmla="*/ 68 h 134"/>
                <a:gd name="T28" fmla="*/ 159 w 283"/>
                <a:gd name="T29" fmla="*/ 69 h 134"/>
                <a:gd name="T30" fmla="*/ 159 w 283"/>
                <a:gd name="T31" fmla="*/ 71 h 134"/>
                <a:gd name="T32" fmla="*/ 159 w 283"/>
                <a:gd name="T33" fmla="*/ 73 h 134"/>
                <a:gd name="T34" fmla="*/ 156 w 283"/>
                <a:gd name="T35" fmla="*/ 77 h 134"/>
                <a:gd name="T36" fmla="*/ 150 w 283"/>
                <a:gd name="T37" fmla="*/ 89 h 134"/>
                <a:gd name="T38" fmla="*/ 150 w 283"/>
                <a:gd name="T39" fmla="*/ 93 h 134"/>
                <a:gd name="T40" fmla="*/ 150 w 283"/>
                <a:gd name="T41" fmla="*/ 94 h 134"/>
                <a:gd name="T42" fmla="*/ 146 w 283"/>
                <a:gd name="T43" fmla="*/ 101 h 134"/>
                <a:gd name="T44" fmla="*/ 134 w 283"/>
                <a:gd name="T45" fmla="*/ 113 h 134"/>
                <a:gd name="T46" fmla="*/ 116 w 283"/>
                <a:gd name="T47" fmla="*/ 117 h 134"/>
                <a:gd name="T48" fmla="*/ 93 w 283"/>
                <a:gd name="T49" fmla="*/ 117 h 134"/>
                <a:gd name="T50" fmla="*/ 74 w 283"/>
                <a:gd name="T51" fmla="*/ 113 h 134"/>
                <a:gd name="T52" fmla="*/ 56 w 283"/>
                <a:gd name="T53" fmla="*/ 104 h 134"/>
                <a:gd name="T54" fmla="*/ 49 w 283"/>
                <a:gd name="T55" fmla="*/ 103 h 134"/>
                <a:gd name="T56" fmla="*/ 41 w 283"/>
                <a:gd name="T57" fmla="*/ 111 h 134"/>
                <a:gd name="T58" fmla="*/ 34 w 283"/>
                <a:gd name="T59" fmla="*/ 117 h 134"/>
                <a:gd name="T60" fmla="*/ 34 w 283"/>
                <a:gd name="T61" fmla="*/ 117 h 134"/>
                <a:gd name="T62" fmla="*/ 25 w 283"/>
                <a:gd name="T63" fmla="*/ 116 h 134"/>
                <a:gd name="T64" fmla="*/ 21 w 283"/>
                <a:gd name="T65" fmla="*/ 115 h 134"/>
                <a:gd name="T66" fmla="*/ 20 w 283"/>
                <a:gd name="T67" fmla="*/ 112 h 134"/>
                <a:gd name="T68" fmla="*/ 17 w 283"/>
                <a:gd name="T69" fmla="*/ 101 h 134"/>
                <a:gd name="T70" fmla="*/ 18 w 283"/>
                <a:gd name="T71" fmla="*/ 86 h 134"/>
                <a:gd name="T72" fmla="*/ 30 w 283"/>
                <a:gd name="T73" fmla="*/ 46 h 134"/>
                <a:gd name="T74" fmla="*/ 48 w 283"/>
                <a:gd name="T75" fmla="*/ 6 h 134"/>
                <a:gd name="T76" fmla="*/ 33 w 283"/>
                <a:gd name="T77" fmla="*/ 3 h 134"/>
                <a:gd name="T78" fmla="*/ 4 w 283"/>
                <a:gd name="T79" fmla="*/ 75 h 134"/>
                <a:gd name="T80" fmla="*/ 4 w 283"/>
                <a:gd name="T81" fmla="*/ 120 h 134"/>
                <a:gd name="T82" fmla="*/ 26 w 283"/>
                <a:gd name="T83" fmla="*/ 131 h 134"/>
                <a:gd name="T84" fmla="*/ 40 w 283"/>
                <a:gd name="T85" fmla="*/ 131 h 134"/>
                <a:gd name="T86" fmla="*/ 50 w 283"/>
                <a:gd name="T87" fmla="*/ 124 h 134"/>
                <a:gd name="T88" fmla="*/ 66 w 283"/>
                <a:gd name="T89" fmla="*/ 127 h 134"/>
                <a:gd name="T90" fmla="*/ 86 w 283"/>
                <a:gd name="T91" fmla="*/ 132 h 134"/>
                <a:gd name="T92" fmla="*/ 108 w 283"/>
                <a:gd name="T93" fmla="*/ 134 h 134"/>
                <a:gd name="T94" fmla="*/ 133 w 283"/>
                <a:gd name="T95" fmla="*/ 129 h 134"/>
                <a:gd name="T96" fmla="*/ 153 w 283"/>
                <a:gd name="T97" fmla="*/ 119 h 134"/>
                <a:gd name="T98" fmla="*/ 164 w 283"/>
                <a:gd name="T99" fmla="*/ 103 h 134"/>
                <a:gd name="T100" fmla="*/ 164 w 283"/>
                <a:gd name="T101" fmla="*/ 98 h 134"/>
                <a:gd name="T102" fmla="*/ 165 w 283"/>
                <a:gd name="T103" fmla="*/ 98 h 134"/>
                <a:gd name="T104" fmla="*/ 170 w 283"/>
                <a:gd name="T105" fmla="*/ 86 h 134"/>
                <a:gd name="T106" fmla="*/ 175 w 283"/>
                <a:gd name="T107" fmla="*/ 76 h 134"/>
                <a:gd name="T108" fmla="*/ 176 w 283"/>
                <a:gd name="T109" fmla="*/ 77 h 134"/>
                <a:gd name="T110" fmla="*/ 212 w 283"/>
                <a:gd name="T111" fmla="*/ 83 h 134"/>
                <a:gd name="T112" fmla="*/ 248 w 283"/>
                <a:gd name="T113" fmla="*/ 88 h 134"/>
                <a:gd name="T114" fmla="*/ 277 w 283"/>
                <a:gd name="T115" fmla="*/ 90 h 134"/>
                <a:gd name="T116" fmla="*/ 281 w 283"/>
                <a:gd name="T117" fmla="*/ 76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83" h="134">
                  <a:moveTo>
                    <a:pt x="281" y="76"/>
                  </a:moveTo>
                  <a:lnTo>
                    <a:pt x="276" y="71"/>
                  </a:lnTo>
                  <a:lnTo>
                    <a:pt x="271" y="67"/>
                  </a:lnTo>
                  <a:lnTo>
                    <a:pt x="266" y="62"/>
                  </a:lnTo>
                  <a:lnTo>
                    <a:pt x="260" y="59"/>
                  </a:lnTo>
                  <a:lnTo>
                    <a:pt x="252" y="58"/>
                  </a:lnTo>
                  <a:lnTo>
                    <a:pt x="245" y="55"/>
                  </a:lnTo>
                  <a:lnTo>
                    <a:pt x="238" y="54"/>
                  </a:lnTo>
                  <a:lnTo>
                    <a:pt x="230" y="53"/>
                  </a:lnTo>
                  <a:lnTo>
                    <a:pt x="223" y="52"/>
                  </a:lnTo>
                  <a:lnTo>
                    <a:pt x="217" y="52"/>
                  </a:lnTo>
                  <a:lnTo>
                    <a:pt x="210" y="52"/>
                  </a:lnTo>
                  <a:lnTo>
                    <a:pt x="205" y="52"/>
                  </a:lnTo>
                  <a:lnTo>
                    <a:pt x="198" y="52"/>
                  </a:lnTo>
                  <a:lnTo>
                    <a:pt x="191" y="52"/>
                  </a:lnTo>
                  <a:lnTo>
                    <a:pt x="185" y="53"/>
                  </a:lnTo>
                  <a:lnTo>
                    <a:pt x="178" y="53"/>
                  </a:lnTo>
                  <a:lnTo>
                    <a:pt x="178" y="47"/>
                  </a:lnTo>
                  <a:lnTo>
                    <a:pt x="177" y="41"/>
                  </a:lnTo>
                  <a:lnTo>
                    <a:pt x="176" y="36"/>
                  </a:lnTo>
                  <a:lnTo>
                    <a:pt x="175" y="30"/>
                  </a:lnTo>
                  <a:lnTo>
                    <a:pt x="171" y="25"/>
                  </a:lnTo>
                  <a:lnTo>
                    <a:pt x="165" y="24"/>
                  </a:lnTo>
                  <a:lnTo>
                    <a:pt x="160" y="28"/>
                  </a:lnTo>
                  <a:lnTo>
                    <a:pt x="159" y="35"/>
                  </a:lnTo>
                  <a:lnTo>
                    <a:pt x="160" y="39"/>
                  </a:lnTo>
                  <a:lnTo>
                    <a:pt x="161" y="43"/>
                  </a:lnTo>
                  <a:lnTo>
                    <a:pt x="161" y="46"/>
                  </a:lnTo>
                  <a:lnTo>
                    <a:pt x="162" y="51"/>
                  </a:lnTo>
                  <a:lnTo>
                    <a:pt x="162" y="53"/>
                  </a:lnTo>
                  <a:lnTo>
                    <a:pt x="162" y="55"/>
                  </a:lnTo>
                  <a:lnTo>
                    <a:pt x="162" y="55"/>
                  </a:lnTo>
                  <a:lnTo>
                    <a:pt x="163" y="52"/>
                  </a:lnTo>
                  <a:lnTo>
                    <a:pt x="162" y="53"/>
                  </a:lnTo>
                  <a:lnTo>
                    <a:pt x="162" y="53"/>
                  </a:lnTo>
                  <a:lnTo>
                    <a:pt x="162" y="54"/>
                  </a:lnTo>
                  <a:lnTo>
                    <a:pt x="162" y="55"/>
                  </a:lnTo>
                  <a:lnTo>
                    <a:pt x="160" y="58"/>
                  </a:lnTo>
                  <a:lnTo>
                    <a:pt x="159" y="61"/>
                  </a:lnTo>
                  <a:lnTo>
                    <a:pt x="159" y="64"/>
                  </a:lnTo>
                  <a:lnTo>
                    <a:pt x="160" y="67"/>
                  </a:lnTo>
                  <a:lnTo>
                    <a:pt x="160" y="68"/>
                  </a:lnTo>
                  <a:lnTo>
                    <a:pt x="160" y="68"/>
                  </a:lnTo>
                  <a:lnTo>
                    <a:pt x="159" y="69"/>
                  </a:lnTo>
                  <a:lnTo>
                    <a:pt x="159" y="69"/>
                  </a:lnTo>
                  <a:lnTo>
                    <a:pt x="159" y="70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4"/>
                  </a:lnTo>
                  <a:lnTo>
                    <a:pt x="156" y="77"/>
                  </a:lnTo>
                  <a:lnTo>
                    <a:pt x="154" y="81"/>
                  </a:lnTo>
                  <a:lnTo>
                    <a:pt x="153" y="84"/>
                  </a:lnTo>
                  <a:lnTo>
                    <a:pt x="150" y="89"/>
                  </a:lnTo>
                  <a:lnTo>
                    <a:pt x="150" y="90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0" y="94"/>
                  </a:lnTo>
                  <a:lnTo>
                    <a:pt x="150" y="94"/>
                  </a:lnTo>
                  <a:lnTo>
                    <a:pt x="150" y="94"/>
                  </a:lnTo>
                  <a:lnTo>
                    <a:pt x="149" y="96"/>
                  </a:lnTo>
                  <a:lnTo>
                    <a:pt x="149" y="96"/>
                  </a:lnTo>
                  <a:lnTo>
                    <a:pt x="146" y="101"/>
                  </a:lnTo>
                  <a:lnTo>
                    <a:pt x="142" y="106"/>
                  </a:lnTo>
                  <a:lnTo>
                    <a:pt x="138" y="109"/>
                  </a:lnTo>
                  <a:lnTo>
                    <a:pt x="134" y="113"/>
                  </a:lnTo>
                  <a:lnTo>
                    <a:pt x="129" y="115"/>
                  </a:lnTo>
                  <a:lnTo>
                    <a:pt x="123" y="116"/>
                  </a:lnTo>
                  <a:lnTo>
                    <a:pt x="116" y="117"/>
                  </a:lnTo>
                  <a:lnTo>
                    <a:pt x="108" y="117"/>
                  </a:lnTo>
                  <a:lnTo>
                    <a:pt x="101" y="117"/>
                  </a:lnTo>
                  <a:lnTo>
                    <a:pt x="93" y="117"/>
                  </a:lnTo>
                  <a:lnTo>
                    <a:pt x="87" y="116"/>
                  </a:lnTo>
                  <a:lnTo>
                    <a:pt x="80" y="115"/>
                  </a:lnTo>
                  <a:lnTo>
                    <a:pt x="74" y="113"/>
                  </a:lnTo>
                  <a:lnTo>
                    <a:pt x="69" y="111"/>
                  </a:lnTo>
                  <a:lnTo>
                    <a:pt x="63" y="107"/>
                  </a:lnTo>
                  <a:lnTo>
                    <a:pt x="56" y="104"/>
                  </a:lnTo>
                  <a:lnTo>
                    <a:pt x="54" y="103"/>
                  </a:lnTo>
                  <a:lnTo>
                    <a:pt x="51" y="103"/>
                  </a:lnTo>
                  <a:lnTo>
                    <a:pt x="49" y="103"/>
                  </a:lnTo>
                  <a:lnTo>
                    <a:pt x="47" y="105"/>
                  </a:lnTo>
                  <a:lnTo>
                    <a:pt x="43" y="108"/>
                  </a:lnTo>
                  <a:lnTo>
                    <a:pt x="41" y="111"/>
                  </a:lnTo>
                  <a:lnTo>
                    <a:pt x="38" y="114"/>
                  </a:lnTo>
                  <a:lnTo>
                    <a:pt x="34" y="117"/>
                  </a:lnTo>
                  <a:lnTo>
                    <a:pt x="34" y="117"/>
                  </a:lnTo>
                  <a:lnTo>
                    <a:pt x="34" y="117"/>
                  </a:lnTo>
                  <a:lnTo>
                    <a:pt x="34" y="117"/>
                  </a:lnTo>
                  <a:lnTo>
                    <a:pt x="34" y="117"/>
                  </a:lnTo>
                  <a:lnTo>
                    <a:pt x="31" y="116"/>
                  </a:lnTo>
                  <a:lnTo>
                    <a:pt x="28" y="116"/>
                  </a:lnTo>
                  <a:lnTo>
                    <a:pt x="25" y="116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0" y="112"/>
                  </a:lnTo>
                  <a:lnTo>
                    <a:pt x="19" y="108"/>
                  </a:lnTo>
                  <a:lnTo>
                    <a:pt x="18" y="105"/>
                  </a:lnTo>
                  <a:lnTo>
                    <a:pt x="17" y="101"/>
                  </a:lnTo>
                  <a:lnTo>
                    <a:pt x="16" y="97"/>
                  </a:lnTo>
                  <a:lnTo>
                    <a:pt x="17" y="91"/>
                  </a:lnTo>
                  <a:lnTo>
                    <a:pt x="18" y="86"/>
                  </a:lnTo>
                  <a:lnTo>
                    <a:pt x="18" y="82"/>
                  </a:lnTo>
                  <a:lnTo>
                    <a:pt x="23" y="63"/>
                  </a:lnTo>
                  <a:lnTo>
                    <a:pt x="30" y="46"/>
                  </a:lnTo>
                  <a:lnTo>
                    <a:pt x="38" y="29"/>
                  </a:lnTo>
                  <a:lnTo>
                    <a:pt x="47" y="13"/>
                  </a:lnTo>
                  <a:lnTo>
                    <a:pt x="48" y="6"/>
                  </a:lnTo>
                  <a:lnTo>
                    <a:pt x="43" y="1"/>
                  </a:lnTo>
                  <a:lnTo>
                    <a:pt x="38" y="0"/>
                  </a:lnTo>
                  <a:lnTo>
                    <a:pt x="33" y="3"/>
                  </a:lnTo>
                  <a:lnTo>
                    <a:pt x="20" y="28"/>
                  </a:lnTo>
                  <a:lnTo>
                    <a:pt x="11" y="51"/>
                  </a:lnTo>
                  <a:lnTo>
                    <a:pt x="4" y="75"/>
                  </a:lnTo>
                  <a:lnTo>
                    <a:pt x="0" y="100"/>
                  </a:lnTo>
                  <a:lnTo>
                    <a:pt x="1" y="111"/>
                  </a:lnTo>
                  <a:lnTo>
                    <a:pt x="4" y="120"/>
                  </a:lnTo>
                  <a:lnTo>
                    <a:pt x="11" y="127"/>
                  </a:lnTo>
                  <a:lnTo>
                    <a:pt x="19" y="130"/>
                  </a:lnTo>
                  <a:lnTo>
                    <a:pt x="26" y="131"/>
                  </a:lnTo>
                  <a:lnTo>
                    <a:pt x="31" y="132"/>
                  </a:lnTo>
                  <a:lnTo>
                    <a:pt x="35" y="132"/>
                  </a:lnTo>
                  <a:lnTo>
                    <a:pt x="40" y="131"/>
                  </a:lnTo>
                  <a:lnTo>
                    <a:pt x="43" y="130"/>
                  </a:lnTo>
                  <a:lnTo>
                    <a:pt x="46" y="128"/>
                  </a:lnTo>
                  <a:lnTo>
                    <a:pt x="50" y="124"/>
                  </a:lnTo>
                  <a:lnTo>
                    <a:pt x="54" y="121"/>
                  </a:lnTo>
                  <a:lnTo>
                    <a:pt x="61" y="124"/>
                  </a:lnTo>
                  <a:lnTo>
                    <a:pt x="66" y="127"/>
                  </a:lnTo>
                  <a:lnTo>
                    <a:pt x="73" y="129"/>
                  </a:lnTo>
                  <a:lnTo>
                    <a:pt x="79" y="130"/>
                  </a:lnTo>
                  <a:lnTo>
                    <a:pt x="86" y="132"/>
                  </a:lnTo>
                  <a:lnTo>
                    <a:pt x="93" y="134"/>
                  </a:lnTo>
                  <a:lnTo>
                    <a:pt x="100" y="134"/>
                  </a:lnTo>
                  <a:lnTo>
                    <a:pt x="108" y="134"/>
                  </a:lnTo>
                  <a:lnTo>
                    <a:pt x="117" y="132"/>
                  </a:lnTo>
                  <a:lnTo>
                    <a:pt x="126" y="131"/>
                  </a:lnTo>
                  <a:lnTo>
                    <a:pt x="133" y="129"/>
                  </a:lnTo>
                  <a:lnTo>
                    <a:pt x="140" y="127"/>
                  </a:lnTo>
                  <a:lnTo>
                    <a:pt x="147" y="123"/>
                  </a:lnTo>
                  <a:lnTo>
                    <a:pt x="153" y="119"/>
                  </a:lnTo>
                  <a:lnTo>
                    <a:pt x="157" y="112"/>
                  </a:lnTo>
                  <a:lnTo>
                    <a:pt x="163" y="105"/>
                  </a:lnTo>
                  <a:lnTo>
                    <a:pt x="164" y="103"/>
                  </a:lnTo>
                  <a:lnTo>
                    <a:pt x="164" y="101"/>
                  </a:lnTo>
                  <a:lnTo>
                    <a:pt x="164" y="99"/>
                  </a:lnTo>
                  <a:lnTo>
                    <a:pt x="164" y="98"/>
                  </a:lnTo>
                  <a:lnTo>
                    <a:pt x="164" y="98"/>
                  </a:lnTo>
                  <a:lnTo>
                    <a:pt x="165" y="98"/>
                  </a:lnTo>
                  <a:lnTo>
                    <a:pt x="165" y="98"/>
                  </a:lnTo>
                  <a:lnTo>
                    <a:pt x="165" y="97"/>
                  </a:lnTo>
                  <a:lnTo>
                    <a:pt x="168" y="91"/>
                  </a:lnTo>
                  <a:lnTo>
                    <a:pt x="170" y="86"/>
                  </a:lnTo>
                  <a:lnTo>
                    <a:pt x="171" y="81"/>
                  </a:lnTo>
                  <a:lnTo>
                    <a:pt x="174" y="76"/>
                  </a:lnTo>
                  <a:lnTo>
                    <a:pt x="175" y="76"/>
                  </a:lnTo>
                  <a:lnTo>
                    <a:pt x="175" y="76"/>
                  </a:lnTo>
                  <a:lnTo>
                    <a:pt x="175" y="77"/>
                  </a:lnTo>
                  <a:lnTo>
                    <a:pt x="176" y="77"/>
                  </a:lnTo>
                  <a:lnTo>
                    <a:pt x="187" y="79"/>
                  </a:lnTo>
                  <a:lnTo>
                    <a:pt x="200" y="81"/>
                  </a:lnTo>
                  <a:lnTo>
                    <a:pt x="212" y="83"/>
                  </a:lnTo>
                  <a:lnTo>
                    <a:pt x="224" y="84"/>
                  </a:lnTo>
                  <a:lnTo>
                    <a:pt x="236" y="86"/>
                  </a:lnTo>
                  <a:lnTo>
                    <a:pt x="248" y="88"/>
                  </a:lnTo>
                  <a:lnTo>
                    <a:pt x="260" y="90"/>
                  </a:lnTo>
                  <a:lnTo>
                    <a:pt x="271" y="91"/>
                  </a:lnTo>
                  <a:lnTo>
                    <a:pt x="277" y="90"/>
                  </a:lnTo>
                  <a:lnTo>
                    <a:pt x="282" y="86"/>
                  </a:lnTo>
                  <a:lnTo>
                    <a:pt x="283" y="82"/>
                  </a:lnTo>
                  <a:lnTo>
                    <a:pt x="281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67"/>
            <p:cNvSpPr>
              <a:spLocks/>
            </p:cNvSpPr>
            <p:nvPr/>
          </p:nvSpPr>
          <p:spPr bwMode="auto">
            <a:xfrm>
              <a:off x="3713" y="632"/>
              <a:ext cx="265" cy="181"/>
            </a:xfrm>
            <a:custGeom>
              <a:avLst/>
              <a:gdLst>
                <a:gd name="T0" fmla="*/ 29 w 529"/>
                <a:gd name="T1" fmla="*/ 354 h 361"/>
                <a:gd name="T2" fmla="*/ 67 w 529"/>
                <a:gd name="T3" fmla="*/ 341 h 361"/>
                <a:gd name="T4" fmla="*/ 104 w 529"/>
                <a:gd name="T5" fmla="*/ 328 h 361"/>
                <a:gd name="T6" fmla="*/ 139 w 529"/>
                <a:gd name="T7" fmla="*/ 310 h 361"/>
                <a:gd name="T8" fmla="*/ 163 w 529"/>
                <a:gd name="T9" fmla="*/ 292 h 361"/>
                <a:gd name="T10" fmla="*/ 180 w 529"/>
                <a:gd name="T11" fmla="*/ 280 h 361"/>
                <a:gd name="T12" fmla="*/ 196 w 529"/>
                <a:gd name="T13" fmla="*/ 268 h 361"/>
                <a:gd name="T14" fmla="*/ 211 w 529"/>
                <a:gd name="T15" fmla="*/ 254 h 361"/>
                <a:gd name="T16" fmla="*/ 224 w 529"/>
                <a:gd name="T17" fmla="*/ 239 h 361"/>
                <a:gd name="T18" fmla="*/ 237 w 529"/>
                <a:gd name="T19" fmla="*/ 225 h 361"/>
                <a:gd name="T20" fmla="*/ 249 w 529"/>
                <a:gd name="T21" fmla="*/ 212 h 361"/>
                <a:gd name="T22" fmla="*/ 262 w 529"/>
                <a:gd name="T23" fmla="*/ 200 h 361"/>
                <a:gd name="T24" fmla="*/ 283 w 529"/>
                <a:gd name="T25" fmla="*/ 177 h 361"/>
                <a:gd name="T26" fmla="*/ 308 w 529"/>
                <a:gd name="T27" fmla="*/ 144 h 361"/>
                <a:gd name="T28" fmla="*/ 332 w 529"/>
                <a:gd name="T29" fmla="*/ 111 h 361"/>
                <a:gd name="T30" fmla="*/ 357 w 529"/>
                <a:gd name="T31" fmla="*/ 80 h 361"/>
                <a:gd name="T32" fmla="*/ 387 w 529"/>
                <a:gd name="T33" fmla="*/ 55 h 361"/>
                <a:gd name="T34" fmla="*/ 423 w 529"/>
                <a:gd name="T35" fmla="*/ 37 h 361"/>
                <a:gd name="T36" fmla="*/ 463 w 529"/>
                <a:gd name="T37" fmla="*/ 25 h 361"/>
                <a:gd name="T38" fmla="*/ 503 w 529"/>
                <a:gd name="T39" fmla="*/ 18 h 361"/>
                <a:gd name="T40" fmla="*/ 527 w 529"/>
                <a:gd name="T41" fmla="*/ 14 h 361"/>
                <a:gd name="T42" fmla="*/ 527 w 529"/>
                <a:gd name="T43" fmla="*/ 3 h 361"/>
                <a:gd name="T44" fmla="*/ 503 w 529"/>
                <a:gd name="T45" fmla="*/ 2 h 361"/>
                <a:gd name="T46" fmla="*/ 467 w 529"/>
                <a:gd name="T47" fmla="*/ 7 h 361"/>
                <a:gd name="T48" fmla="*/ 431 w 529"/>
                <a:gd name="T49" fmla="*/ 18 h 361"/>
                <a:gd name="T50" fmla="*/ 398 w 529"/>
                <a:gd name="T51" fmla="*/ 32 h 361"/>
                <a:gd name="T52" fmla="*/ 364 w 529"/>
                <a:gd name="T53" fmla="*/ 51 h 361"/>
                <a:gd name="T54" fmla="*/ 334 w 529"/>
                <a:gd name="T55" fmla="*/ 79 h 361"/>
                <a:gd name="T56" fmla="*/ 310 w 529"/>
                <a:gd name="T57" fmla="*/ 112 h 361"/>
                <a:gd name="T58" fmla="*/ 287 w 529"/>
                <a:gd name="T59" fmla="*/ 146 h 361"/>
                <a:gd name="T60" fmla="*/ 269 w 529"/>
                <a:gd name="T61" fmla="*/ 169 h 361"/>
                <a:gd name="T62" fmla="*/ 255 w 529"/>
                <a:gd name="T63" fmla="*/ 181 h 361"/>
                <a:gd name="T64" fmla="*/ 241 w 529"/>
                <a:gd name="T65" fmla="*/ 194 h 361"/>
                <a:gd name="T66" fmla="*/ 227 w 529"/>
                <a:gd name="T67" fmla="*/ 207 h 361"/>
                <a:gd name="T68" fmla="*/ 213 w 529"/>
                <a:gd name="T69" fmla="*/ 222 h 361"/>
                <a:gd name="T70" fmla="*/ 200 w 529"/>
                <a:gd name="T71" fmla="*/ 239 h 361"/>
                <a:gd name="T72" fmla="*/ 187 w 529"/>
                <a:gd name="T73" fmla="*/ 254 h 361"/>
                <a:gd name="T74" fmla="*/ 170 w 529"/>
                <a:gd name="T75" fmla="*/ 268 h 361"/>
                <a:gd name="T76" fmla="*/ 150 w 529"/>
                <a:gd name="T77" fmla="*/ 279 h 361"/>
                <a:gd name="T78" fmla="*/ 132 w 529"/>
                <a:gd name="T79" fmla="*/ 291 h 361"/>
                <a:gd name="T80" fmla="*/ 114 w 529"/>
                <a:gd name="T81" fmla="*/ 302 h 361"/>
                <a:gd name="T82" fmla="*/ 95 w 529"/>
                <a:gd name="T83" fmla="*/ 313 h 361"/>
                <a:gd name="T84" fmla="*/ 75 w 529"/>
                <a:gd name="T85" fmla="*/ 321 h 361"/>
                <a:gd name="T86" fmla="*/ 56 w 529"/>
                <a:gd name="T87" fmla="*/ 328 h 361"/>
                <a:gd name="T88" fmla="*/ 35 w 529"/>
                <a:gd name="T89" fmla="*/ 335 h 361"/>
                <a:gd name="T90" fmla="*/ 15 w 529"/>
                <a:gd name="T91" fmla="*/ 341 h 361"/>
                <a:gd name="T92" fmla="*/ 2 w 529"/>
                <a:gd name="T93" fmla="*/ 349 h 361"/>
                <a:gd name="T94" fmla="*/ 4 w 529"/>
                <a:gd name="T95" fmla="*/ 360 h 361"/>
                <a:gd name="T96" fmla="*/ 11 w 529"/>
                <a:gd name="T97" fmla="*/ 361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29" h="361">
                  <a:moveTo>
                    <a:pt x="11" y="361"/>
                  </a:moveTo>
                  <a:lnTo>
                    <a:pt x="29" y="354"/>
                  </a:lnTo>
                  <a:lnTo>
                    <a:pt x="48" y="347"/>
                  </a:lnTo>
                  <a:lnTo>
                    <a:pt x="67" y="341"/>
                  </a:lnTo>
                  <a:lnTo>
                    <a:pt x="86" y="335"/>
                  </a:lnTo>
                  <a:lnTo>
                    <a:pt x="104" y="328"/>
                  </a:lnTo>
                  <a:lnTo>
                    <a:pt x="121" y="320"/>
                  </a:lnTo>
                  <a:lnTo>
                    <a:pt x="139" y="310"/>
                  </a:lnTo>
                  <a:lnTo>
                    <a:pt x="155" y="299"/>
                  </a:lnTo>
                  <a:lnTo>
                    <a:pt x="163" y="292"/>
                  </a:lnTo>
                  <a:lnTo>
                    <a:pt x="172" y="286"/>
                  </a:lnTo>
                  <a:lnTo>
                    <a:pt x="180" y="280"/>
                  </a:lnTo>
                  <a:lnTo>
                    <a:pt x="188" y="273"/>
                  </a:lnTo>
                  <a:lnTo>
                    <a:pt x="196" y="268"/>
                  </a:lnTo>
                  <a:lnTo>
                    <a:pt x="203" y="261"/>
                  </a:lnTo>
                  <a:lnTo>
                    <a:pt x="211" y="254"/>
                  </a:lnTo>
                  <a:lnTo>
                    <a:pt x="218" y="246"/>
                  </a:lnTo>
                  <a:lnTo>
                    <a:pt x="224" y="239"/>
                  </a:lnTo>
                  <a:lnTo>
                    <a:pt x="231" y="232"/>
                  </a:lnTo>
                  <a:lnTo>
                    <a:pt x="237" y="225"/>
                  </a:lnTo>
                  <a:lnTo>
                    <a:pt x="243" y="218"/>
                  </a:lnTo>
                  <a:lnTo>
                    <a:pt x="249" y="212"/>
                  </a:lnTo>
                  <a:lnTo>
                    <a:pt x="256" y="205"/>
                  </a:lnTo>
                  <a:lnTo>
                    <a:pt x="262" y="200"/>
                  </a:lnTo>
                  <a:lnTo>
                    <a:pt x="269" y="193"/>
                  </a:lnTo>
                  <a:lnTo>
                    <a:pt x="283" y="177"/>
                  </a:lnTo>
                  <a:lnTo>
                    <a:pt x="295" y="161"/>
                  </a:lnTo>
                  <a:lnTo>
                    <a:pt x="308" y="144"/>
                  </a:lnTo>
                  <a:lnTo>
                    <a:pt x="319" y="127"/>
                  </a:lnTo>
                  <a:lnTo>
                    <a:pt x="332" y="111"/>
                  </a:lnTo>
                  <a:lnTo>
                    <a:pt x="345" y="95"/>
                  </a:lnTo>
                  <a:lnTo>
                    <a:pt x="357" y="80"/>
                  </a:lnTo>
                  <a:lnTo>
                    <a:pt x="372" y="65"/>
                  </a:lnTo>
                  <a:lnTo>
                    <a:pt x="387" y="55"/>
                  </a:lnTo>
                  <a:lnTo>
                    <a:pt x="404" y="45"/>
                  </a:lnTo>
                  <a:lnTo>
                    <a:pt x="423" y="37"/>
                  </a:lnTo>
                  <a:lnTo>
                    <a:pt x="443" y="30"/>
                  </a:lnTo>
                  <a:lnTo>
                    <a:pt x="463" y="25"/>
                  </a:lnTo>
                  <a:lnTo>
                    <a:pt x="483" y="20"/>
                  </a:lnTo>
                  <a:lnTo>
                    <a:pt x="503" y="18"/>
                  </a:lnTo>
                  <a:lnTo>
                    <a:pt x="520" y="17"/>
                  </a:lnTo>
                  <a:lnTo>
                    <a:pt x="527" y="14"/>
                  </a:lnTo>
                  <a:lnTo>
                    <a:pt x="529" y="8"/>
                  </a:lnTo>
                  <a:lnTo>
                    <a:pt x="527" y="3"/>
                  </a:lnTo>
                  <a:lnTo>
                    <a:pt x="520" y="0"/>
                  </a:lnTo>
                  <a:lnTo>
                    <a:pt x="503" y="2"/>
                  </a:lnTo>
                  <a:lnTo>
                    <a:pt x="484" y="4"/>
                  </a:lnTo>
                  <a:lnTo>
                    <a:pt x="467" y="7"/>
                  </a:lnTo>
                  <a:lnTo>
                    <a:pt x="448" y="12"/>
                  </a:lnTo>
                  <a:lnTo>
                    <a:pt x="431" y="18"/>
                  </a:lnTo>
                  <a:lnTo>
                    <a:pt x="414" y="25"/>
                  </a:lnTo>
                  <a:lnTo>
                    <a:pt x="398" y="32"/>
                  </a:lnTo>
                  <a:lnTo>
                    <a:pt x="382" y="40"/>
                  </a:lnTo>
                  <a:lnTo>
                    <a:pt x="364" y="51"/>
                  </a:lnTo>
                  <a:lnTo>
                    <a:pt x="348" y="64"/>
                  </a:lnTo>
                  <a:lnTo>
                    <a:pt x="334" y="79"/>
                  </a:lnTo>
                  <a:lnTo>
                    <a:pt x="322" y="95"/>
                  </a:lnTo>
                  <a:lnTo>
                    <a:pt x="310" y="112"/>
                  </a:lnTo>
                  <a:lnTo>
                    <a:pt x="299" y="128"/>
                  </a:lnTo>
                  <a:lnTo>
                    <a:pt x="287" y="146"/>
                  </a:lnTo>
                  <a:lnTo>
                    <a:pt x="275" y="162"/>
                  </a:lnTo>
                  <a:lnTo>
                    <a:pt x="269" y="169"/>
                  </a:lnTo>
                  <a:lnTo>
                    <a:pt x="262" y="176"/>
                  </a:lnTo>
                  <a:lnTo>
                    <a:pt x="255" y="181"/>
                  </a:lnTo>
                  <a:lnTo>
                    <a:pt x="248" y="187"/>
                  </a:lnTo>
                  <a:lnTo>
                    <a:pt x="241" y="194"/>
                  </a:lnTo>
                  <a:lnTo>
                    <a:pt x="234" y="200"/>
                  </a:lnTo>
                  <a:lnTo>
                    <a:pt x="227" y="207"/>
                  </a:lnTo>
                  <a:lnTo>
                    <a:pt x="222" y="214"/>
                  </a:lnTo>
                  <a:lnTo>
                    <a:pt x="213" y="222"/>
                  </a:lnTo>
                  <a:lnTo>
                    <a:pt x="207" y="231"/>
                  </a:lnTo>
                  <a:lnTo>
                    <a:pt x="200" y="239"/>
                  </a:lnTo>
                  <a:lnTo>
                    <a:pt x="194" y="247"/>
                  </a:lnTo>
                  <a:lnTo>
                    <a:pt x="187" y="254"/>
                  </a:lnTo>
                  <a:lnTo>
                    <a:pt x="179" y="261"/>
                  </a:lnTo>
                  <a:lnTo>
                    <a:pt x="170" y="268"/>
                  </a:lnTo>
                  <a:lnTo>
                    <a:pt x="159" y="273"/>
                  </a:lnTo>
                  <a:lnTo>
                    <a:pt x="150" y="279"/>
                  </a:lnTo>
                  <a:lnTo>
                    <a:pt x="141" y="285"/>
                  </a:lnTo>
                  <a:lnTo>
                    <a:pt x="132" y="291"/>
                  </a:lnTo>
                  <a:lnTo>
                    <a:pt x="124" y="296"/>
                  </a:lnTo>
                  <a:lnTo>
                    <a:pt x="114" y="302"/>
                  </a:lnTo>
                  <a:lnTo>
                    <a:pt x="105" y="308"/>
                  </a:lnTo>
                  <a:lnTo>
                    <a:pt x="95" y="313"/>
                  </a:lnTo>
                  <a:lnTo>
                    <a:pt x="85" y="317"/>
                  </a:lnTo>
                  <a:lnTo>
                    <a:pt x="75" y="321"/>
                  </a:lnTo>
                  <a:lnTo>
                    <a:pt x="65" y="324"/>
                  </a:lnTo>
                  <a:lnTo>
                    <a:pt x="56" y="328"/>
                  </a:lnTo>
                  <a:lnTo>
                    <a:pt x="45" y="331"/>
                  </a:lnTo>
                  <a:lnTo>
                    <a:pt x="35" y="335"/>
                  </a:lnTo>
                  <a:lnTo>
                    <a:pt x="26" y="338"/>
                  </a:lnTo>
                  <a:lnTo>
                    <a:pt x="15" y="341"/>
                  </a:lnTo>
                  <a:lnTo>
                    <a:pt x="6" y="345"/>
                  </a:lnTo>
                  <a:lnTo>
                    <a:pt x="2" y="349"/>
                  </a:lnTo>
                  <a:lnTo>
                    <a:pt x="0" y="355"/>
                  </a:lnTo>
                  <a:lnTo>
                    <a:pt x="4" y="360"/>
                  </a:lnTo>
                  <a:lnTo>
                    <a:pt x="11" y="361"/>
                  </a:lnTo>
                  <a:lnTo>
                    <a:pt x="11" y="3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68"/>
            <p:cNvSpPr>
              <a:spLocks/>
            </p:cNvSpPr>
            <p:nvPr/>
          </p:nvSpPr>
          <p:spPr bwMode="auto">
            <a:xfrm>
              <a:off x="3932" y="603"/>
              <a:ext cx="25" cy="41"/>
            </a:xfrm>
            <a:custGeom>
              <a:avLst/>
              <a:gdLst>
                <a:gd name="T0" fmla="*/ 35 w 51"/>
                <a:gd name="T1" fmla="*/ 3 h 80"/>
                <a:gd name="T2" fmla="*/ 30 w 51"/>
                <a:gd name="T3" fmla="*/ 11 h 80"/>
                <a:gd name="T4" fmla="*/ 24 w 51"/>
                <a:gd name="T5" fmla="*/ 18 h 80"/>
                <a:gd name="T6" fmla="*/ 20 w 51"/>
                <a:gd name="T7" fmla="*/ 25 h 80"/>
                <a:gd name="T8" fmla="*/ 16 w 51"/>
                <a:gd name="T9" fmla="*/ 33 h 80"/>
                <a:gd name="T10" fmla="*/ 12 w 51"/>
                <a:gd name="T11" fmla="*/ 42 h 80"/>
                <a:gd name="T12" fmla="*/ 8 w 51"/>
                <a:gd name="T13" fmla="*/ 52 h 80"/>
                <a:gd name="T14" fmla="*/ 4 w 51"/>
                <a:gd name="T15" fmla="*/ 62 h 80"/>
                <a:gd name="T16" fmla="*/ 0 w 51"/>
                <a:gd name="T17" fmla="*/ 71 h 80"/>
                <a:gd name="T18" fmla="*/ 0 w 51"/>
                <a:gd name="T19" fmla="*/ 78 h 80"/>
                <a:gd name="T20" fmla="*/ 5 w 51"/>
                <a:gd name="T21" fmla="*/ 80 h 80"/>
                <a:gd name="T22" fmla="*/ 12 w 51"/>
                <a:gd name="T23" fmla="*/ 80 h 80"/>
                <a:gd name="T24" fmla="*/ 16 w 51"/>
                <a:gd name="T25" fmla="*/ 76 h 80"/>
                <a:gd name="T26" fmla="*/ 20 w 51"/>
                <a:gd name="T27" fmla="*/ 67 h 80"/>
                <a:gd name="T28" fmla="*/ 23 w 51"/>
                <a:gd name="T29" fmla="*/ 59 h 80"/>
                <a:gd name="T30" fmla="*/ 27 w 51"/>
                <a:gd name="T31" fmla="*/ 50 h 80"/>
                <a:gd name="T32" fmla="*/ 30 w 51"/>
                <a:gd name="T33" fmla="*/ 42 h 80"/>
                <a:gd name="T34" fmla="*/ 35 w 51"/>
                <a:gd name="T35" fmla="*/ 34 h 80"/>
                <a:gd name="T36" fmla="*/ 39 w 51"/>
                <a:gd name="T37" fmla="*/ 26 h 80"/>
                <a:gd name="T38" fmla="*/ 45 w 51"/>
                <a:gd name="T39" fmla="*/ 19 h 80"/>
                <a:gd name="T40" fmla="*/ 50 w 51"/>
                <a:gd name="T41" fmla="*/ 11 h 80"/>
                <a:gd name="T42" fmla="*/ 51 w 51"/>
                <a:gd name="T43" fmla="*/ 6 h 80"/>
                <a:gd name="T44" fmla="*/ 47 w 51"/>
                <a:gd name="T45" fmla="*/ 1 h 80"/>
                <a:gd name="T46" fmla="*/ 40 w 51"/>
                <a:gd name="T47" fmla="*/ 0 h 80"/>
                <a:gd name="T48" fmla="*/ 35 w 51"/>
                <a:gd name="T49" fmla="*/ 3 h 80"/>
                <a:gd name="T50" fmla="*/ 35 w 51"/>
                <a:gd name="T51" fmla="*/ 3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1" h="80">
                  <a:moveTo>
                    <a:pt x="35" y="3"/>
                  </a:moveTo>
                  <a:lnTo>
                    <a:pt x="30" y="11"/>
                  </a:lnTo>
                  <a:lnTo>
                    <a:pt x="24" y="18"/>
                  </a:lnTo>
                  <a:lnTo>
                    <a:pt x="20" y="25"/>
                  </a:lnTo>
                  <a:lnTo>
                    <a:pt x="16" y="33"/>
                  </a:lnTo>
                  <a:lnTo>
                    <a:pt x="12" y="42"/>
                  </a:lnTo>
                  <a:lnTo>
                    <a:pt x="8" y="52"/>
                  </a:lnTo>
                  <a:lnTo>
                    <a:pt x="4" y="62"/>
                  </a:lnTo>
                  <a:lnTo>
                    <a:pt x="0" y="71"/>
                  </a:lnTo>
                  <a:lnTo>
                    <a:pt x="0" y="78"/>
                  </a:lnTo>
                  <a:lnTo>
                    <a:pt x="5" y="80"/>
                  </a:lnTo>
                  <a:lnTo>
                    <a:pt x="12" y="80"/>
                  </a:lnTo>
                  <a:lnTo>
                    <a:pt x="16" y="76"/>
                  </a:lnTo>
                  <a:lnTo>
                    <a:pt x="20" y="67"/>
                  </a:lnTo>
                  <a:lnTo>
                    <a:pt x="23" y="59"/>
                  </a:lnTo>
                  <a:lnTo>
                    <a:pt x="27" y="50"/>
                  </a:lnTo>
                  <a:lnTo>
                    <a:pt x="30" y="42"/>
                  </a:lnTo>
                  <a:lnTo>
                    <a:pt x="35" y="34"/>
                  </a:lnTo>
                  <a:lnTo>
                    <a:pt x="39" y="26"/>
                  </a:lnTo>
                  <a:lnTo>
                    <a:pt x="45" y="19"/>
                  </a:lnTo>
                  <a:lnTo>
                    <a:pt x="50" y="11"/>
                  </a:lnTo>
                  <a:lnTo>
                    <a:pt x="51" y="6"/>
                  </a:lnTo>
                  <a:lnTo>
                    <a:pt x="47" y="1"/>
                  </a:lnTo>
                  <a:lnTo>
                    <a:pt x="40" y="0"/>
                  </a:lnTo>
                  <a:lnTo>
                    <a:pt x="35" y="3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69"/>
            <p:cNvSpPr>
              <a:spLocks/>
            </p:cNvSpPr>
            <p:nvPr/>
          </p:nvSpPr>
          <p:spPr bwMode="auto">
            <a:xfrm>
              <a:off x="3946" y="539"/>
              <a:ext cx="121" cy="79"/>
            </a:xfrm>
            <a:custGeom>
              <a:avLst/>
              <a:gdLst>
                <a:gd name="T0" fmla="*/ 20 w 242"/>
                <a:gd name="T1" fmla="*/ 158 h 159"/>
                <a:gd name="T2" fmla="*/ 46 w 242"/>
                <a:gd name="T3" fmla="*/ 156 h 159"/>
                <a:gd name="T4" fmla="*/ 71 w 242"/>
                <a:gd name="T5" fmla="*/ 153 h 159"/>
                <a:gd name="T6" fmla="*/ 96 w 242"/>
                <a:gd name="T7" fmla="*/ 150 h 159"/>
                <a:gd name="T8" fmla="*/ 121 w 242"/>
                <a:gd name="T9" fmla="*/ 144 h 159"/>
                <a:gd name="T10" fmla="*/ 145 w 242"/>
                <a:gd name="T11" fmla="*/ 137 h 159"/>
                <a:gd name="T12" fmla="*/ 168 w 242"/>
                <a:gd name="T13" fmla="*/ 129 h 159"/>
                <a:gd name="T14" fmla="*/ 192 w 242"/>
                <a:gd name="T15" fmla="*/ 120 h 159"/>
                <a:gd name="T16" fmla="*/ 212 w 242"/>
                <a:gd name="T17" fmla="*/ 109 h 159"/>
                <a:gd name="T18" fmla="*/ 228 w 242"/>
                <a:gd name="T19" fmla="*/ 95 h 159"/>
                <a:gd name="T20" fmla="*/ 239 w 242"/>
                <a:gd name="T21" fmla="*/ 76 h 159"/>
                <a:gd name="T22" fmla="*/ 242 w 242"/>
                <a:gd name="T23" fmla="*/ 56 h 159"/>
                <a:gd name="T24" fmla="*/ 229 w 242"/>
                <a:gd name="T25" fmla="*/ 35 h 159"/>
                <a:gd name="T26" fmla="*/ 212 w 242"/>
                <a:gd name="T27" fmla="*/ 19 h 159"/>
                <a:gd name="T28" fmla="*/ 192 w 242"/>
                <a:gd name="T29" fmla="*/ 9 h 159"/>
                <a:gd name="T30" fmla="*/ 169 w 242"/>
                <a:gd name="T31" fmla="*/ 2 h 159"/>
                <a:gd name="T32" fmla="*/ 149 w 242"/>
                <a:gd name="T33" fmla="*/ 2 h 159"/>
                <a:gd name="T34" fmla="*/ 149 w 242"/>
                <a:gd name="T35" fmla="*/ 12 h 159"/>
                <a:gd name="T36" fmla="*/ 164 w 242"/>
                <a:gd name="T37" fmla="*/ 17 h 159"/>
                <a:gd name="T38" fmla="*/ 184 w 242"/>
                <a:gd name="T39" fmla="*/ 23 h 159"/>
                <a:gd name="T40" fmla="*/ 206 w 242"/>
                <a:gd name="T41" fmla="*/ 33 h 159"/>
                <a:gd name="T42" fmla="*/ 220 w 242"/>
                <a:gd name="T43" fmla="*/ 47 h 159"/>
                <a:gd name="T44" fmla="*/ 221 w 242"/>
                <a:gd name="T45" fmla="*/ 65 h 159"/>
                <a:gd name="T46" fmla="*/ 214 w 242"/>
                <a:gd name="T47" fmla="*/ 82 h 159"/>
                <a:gd name="T48" fmla="*/ 201 w 242"/>
                <a:gd name="T49" fmla="*/ 94 h 159"/>
                <a:gd name="T50" fmla="*/ 184 w 242"/>
                <a:gd name="T51" fmla="*/ 106 h 159"/>
                <a:gd name="T52" fmla="*/ 154 w 242"/>
                <a:gd name="T53" fmla="*/ 118 h 159"/>
                <a:gd name="T54" fmla="*/ 114 w 242"/>
                <a:gd name="T55" fmla="*/ 130 h 159"/>
                <a:gd name="T56" fmla="*/ 71 w 242"/>
                <a:gd name="T57" fmla="*/ 137 h 159"/>
                <a:gd name="T58" fmla="*/ 28 w 242"/>
                <a:gd name="T59" fmla="*/ 141 h 159"/>
                <a:gd name="T60" fmla="*/ 2 w 242"/>
                <a:gd name="T61" fmla="*/ 145 h 159"/>
                <a:gd name="T62" fmla="*/ 2 w 242"/>
                <a:gd name="T63" fmla="*/ 156 h 159"/>
                <a:gd name="T64" fmla="*/ 8 w 242"/>
                <a:gd name="T65" fmla="*/ 159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2" h="159">
                  <a:moveTo>
                    <a:pt x="8" y="159"/>
                  </a:moveTo>
                  <a:lnTo>
                    <a:pt x="20" y="158"/>
                  </a:lnTo>
                  <a:lnTo>
                    <a:pt x="33" y="158"/>
                  </a:lnTo>
                  <a:lnTo>
                    <a:pt x="46" y="156"/>
                  </a:lnTo>
                  <a:lnTo>
                    <a:pt x="58" y="154"/>
                  </a:lnTo>
                  <a:lnTo>
                    <a:pt x="71" y="153"/>
                  </a:lnTo>
                  <a:lnTo>
                    <a:pt x="84" y="151"/>
                  </a:lnTo>
                  <a:lnTo>
                    <a:pt x="96" y="150"/>
                  </a:lnTo>
                  <a:lnTo>
                    <a:pt x="108" y="146"/>
                  </a:lnTo>
                  <a:lnTo>
                    <a:pt x="121" y="144"/>
                  </a:lnTo>
                  <a:lnTo>
                    <a:pt x="132" y="140"/>
                  </a:lnTo>
                  <a:lnTo>
                    <a:pt x="145" y="137"/>
                  </a:lnTo>
                  <a:lnTo>
                    <a:pt x="156" y="133"/>
                  </a:lnTo>
                  <a:lnTo>
                    <a:pt x="168" y="129"/>
                  </a:lnTo>
                  <a:lnTo>
                    <a:pt x="181" y="124"/>
                  </a:lnTo>
                  <a:lnTo>
                    <a:pt x="192" y="120"/>
                  </a:lnTo>
                  <a:lnTo>
                    <a:pt x="204" y="114"/>
                  </a:lnTo>
                  <a:lnTo>
                    <a:pt x="212" y="109"/>
                  </a:lnTo>
                  <a:lnTo>
                    <a:pt x="220" y="102"/>
                  </a:lnTo>
                  <a:lnTo>
                    <a:pt x="228" y="95"/>
                  </a:lnTo>
                  <a:lnTo>
                    <a:pt x="235" y="86"/>
                  </a:lnTo>
                  <a:lnTo>
                    <a:pt x="239" y="76"/>
                  </a:lnTo>
                  <a:lnTo>
                    <a:pt x="242" y="65"/>
                  </a:lnTo>
                  <a:lnTo>
                    <a:pt x="242" y="56"/>
                  </a:lnTo>
                  <a:lnTo>
                    <a:pt x="237" y="46"/>
                  </a:lnTo>
                  <a:lnTo>
                    <a:pt x="229" y="35"/>
                  </a:lnTo>
                  <a:lnTo>
                    <a:pt x="221" y="27"/>
                  </a:lnTo>
                  <a:lnTo>
                    <a:pt x="212" y="19"/>
                  </a:lnTo>
                  <a:lnTo>
                    <a:pt x="202" y="14"/>
                  </a:lnTo>
                  <a:lnTo>
                    <a:pt x="192" y="9"/>
                  </a:lnTo>
                  <a:lnTo>
                    <a:pt x="181" y="4"/>
                  </a:lnTo>
                  <a:lnTo>
                    <a:pt x="169" y="2"/>
                  </a:lnTo>
                  <a:lnTo>
                    <a:pt x="156" y="0"/>
                  </a:lnTo>
                  <a:lnTo>
                    <a:pt x="149" y="2"/>
                  </a:lnTo>
                  <a:lnTo>
                    <a:pt x="148" y="7"/>
                  </a:lnTo>
                  <a:lnTo>
                    <a:pt x="149" y="12"/>
                  </a:lnTo>
                  <a:lnTo>
                    <a:pt x="156" y="16"/>
                  </a:lnTo>
                  <a:lnTo>
                    <a:pt x="164" y="17"/>
                  </a:lnTo>
                  <a:lnTo>
                    <a:pt x="174" y="19"/>
                  </a:lnTo>
                  <a:lnTo>
                    <a:pt x="184" y="23"/>
                  </a:lnTo>
                  <a:lnTo>
                    <a:pt x="195" y="27"/>
                  </a:lnTo>
                  <a:lnTo>
                    <a:pt x="206" y="33"/>
                  </a:lnTo>
                  <a:lnTo>
                    <a:pt x="214" y="39"/>
                  </a:lnTo>
                  <a:lnTo>
                    <a:pt x="220" y="47"/>
                  </a:lnTo>
                  <a:lnTo>
                    <a:pt x="222" y="55"/>
                  </a:lnTo>
                  <a:lnTo>
                    <a:pt x="221" y="65"/>
                  </a:lnTo>
                  <a:lnTo>
                    <a:pt x="219" y="73"/>
                  </a:lnTo>
                  <a:lnTo>
                    <a:pt x="214" y="82"/>
                  </a:lnTo>
                  <a:lnTo>
                    <a:pt x="208" y="88"/>
                  </a:lnTo>
                  <a:lnTo>
                    <a:pt x="201" y="94"/>
                  </a:lnTo>
                  <a:lnTo>
                    <a:pt x="193" y="100"/>
                  </a:lnTo>
                  <a:lnTo>
                    <a:pt x="184" y="106"/>
                  </a:lnTo>
                  <a:lnTo>
                    <a:pt x="174" y="110"/>
                  </a:lnTo>
                  <a:lnTo>
                    <a:pt x="154" y="118"/>
                  </a:lnTo>
                  <a:lnTo>
                    <a:pt x="134" y="125"/>
                  </a:lnTo>
                  <a:lnTo>
                    <a:pt x="114" y="130"/>
                  </a:lnTo>
                  <a:lnTo>
                    <a:pt x="93" y="135"/>
                  </a:lnTo>
                  <a:lnTo>
                    <a:pt x="71" y="137"/>
                  </a:lnTo>
                  <a:lnTo>
                    <a:pt x="50" y="139"/>
                  </a:lnTo>
                  <a:lnTo>
                    <a:pt x="28" y="141"/>
                  </a:lnTo>
                  <a:lnTo>
                    <a:pt x="8" y="143"/>
                  </a:lnTo>
                  <a:lnTo>
                    <a:pt x="2" y="145"/>
                  </a:lnTo>
                  <a:lnTo>
                    <a:pt x="0" y="151"/>
                  </a:lnTo>
                  <a:lnTo>
                    <a:pt x="2" y="156"/>
                  </a:lnTo>
                  <a:lnTo>
                    <a:pt x="8" y="159"/>
                  </a:lnTo>
                  <a:lnTo>
                    <a:pt x="8" y="1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70"/>
            <p:cNvSpPr>
              <a:spLocks/>
            </p:cNvSpPr>
            <p:nvPr/>
          </p:nvSpPr>
          <p:spPr bwMode="auto">
            <a:xfrm>
              <a:off x="3955" y="519"/>
              <a:ext cx="286" cy="101"/>
            </a:xfrm>
            <a:custGeom>
              <a:avLst/>
              <a:gdLst>
                <a:gd name="T0" fmla="*/ 556 w 571"/>
                <a:gd name="T1" fmla="*/ 175 h 201"/>
                <a:gd name="T2" fmla="*/ 531 w 571"/>
                <a:gd name="T3" fmla="*/ 152 h 201"/>
                <a:gd name="T4" fmla="*/ 505 w 571"/>
                <a:gd name="T5" fmla="*/ 129 h 201"/>
                <a:gd name="T6" fmla="*/ 477 w 571"/>
                <a:gd name="T7" fmla="*/ 108 h 201"/>
                <a:gd name="T8" fmla="*/ 456 w 571"/>
                <a:gd name="T9" fmla="*/ 94 h 201"/>
                <a:gd name="T10" fmla="*/ 441 w 571"/>
                <a:gd name="T11" fmla="*/ 85 h 201"/>
                <a:gd name="T12" fmla="*/ 427 w 571"/>
                <a:gd name="T13" fmla="*/ 77 h 201"/>
                <a:gd name="T14" fmla="*/ 412 w 571"/>
                <a:gd name="T15" fmla="*/ 68 h 201"/>
                <a:gd name="T16" fmla="*/ 397 w 571"/>
                <a:gd name="T17" fmla="*/ 61 h 201"/>
                <a:gd name="T18" fmla="*/ 381 w 571"/>
                <a:gd name="T19" fmla="*/ 55 h 201"/>
                <a:gd name="T20" fmla="*/ 366 w 571"/>
                <a:gd name="T21" fmla="*/ 49 h 201"/>
                <a:gd name="T22" fmla="*/ 350 w 571"/>
                <a:gd name="T23" fmla="*/ 43 h 201"/>
                <a:gd name="T24" fmla="*/ 327 w 571"/>
                <a:gd name="T25" fmla="*/ 35 h 201"/>
                <a:gd name="T26" fmla="*/ 296 w 571"/>
                <a:gd name="T27" fmla="*/ 27 h 201"/>
                <a:gd name="T28" fmla="*/ 264 w 571"/>
                <a:gd name="T29" fmla="*/ 20 h 201"/>
                <a:gd name="T30" fmla="*/ 232 w 571"/>
                <a:gd name="T31" fmla="*/ 16 h 201"/>
                <a:gd name="T32" fmla="*/ 198 w 571"/>
                <a:gd name="T33" fmla="*/ 9 h 201"/>
                <a:gd name="T34" fmla="*/ 166 w 571"/>
                <a:gd name="T35" fmla="*/ 10 h 201"/>
                <a:gd name="T36" fmla="*/ 135 w 571"/>
                <a:gd name="T37" fmla="*/ 17 h 201"/>
                <a:gd name="T38" fmla="*/ 104 w 571"/>
                <a:gd name="T39" fmla="*/ 26 h 201"/>
                <a:gd name="T40" fmla="*/ 85 w 571"/>
                <a:gd name="T41" fmla="*/ 30 h 201"/>
                <a:gd name="T42" fmla="*/ 83 w 571"/>
                <a:gd name="T43" fmla="*/ 32 h 201"/>
                <a:gd name="T44" fmla="*/ 73 w 571"/>
                <a:gd name="T45" fmla="*/ 31 h 201"/>
                <a:gd name="T46" fmla="*/ 55 w 571"/>
                <a:gd name="T47" fmla="*/ 26 h 201"/>
                <a:gd name="T48" fmla="*/ 38 w 571"/>
                <a:gd name="T49" fmla="*/ 19 h 201"/>
                <a:gd name="T50" fmla="*/ 22 w 571"/>
                <a:gd name="T51" fmla="*/ 9 h 201"/>
                <a:gd name="T52" fmla="*/ 8 w 571"/>
                <a:gd name="T53" fmla="*/ 0 h 201"/>
                <a:gd name="T54" fmla="*/ 0 w 571"/>
                <a:gd name="T55" fmla="*/ 6 h 201"/>
                <a:gd name="T56" fmla="*/ 16 w 571"/>
                <a:gd name="T57" fmla="*/ 24 h 201"/>
                <a:gd name="T58" fmla="*/ 44 w 571"/>
                <a:gd name="T59" fmla="*/ 40 h 201"/>
                <a:gd name="T60" fmla="*/ 75 w 571"/>
                <a:gd name="T61" fmla="*/ 48 h 201"/>
                <a:gd name="T62" fmla="*/ 108 w 571"/>
                <a:gd name="T63" fmla="*/ 54 h 201"/>
                <a:gd name="T64" fmla="*/ 131 w 571"/>
                <a:gd name="T65" fmla="*/ 54 h 201"/>
                <a:gd name="T66" fmla="*/ 131 w 571"/>
                <a:gd name="T67" fmla="*/ 42 h 201"/>
                <a:gd name="T68" fmla="*/ 125 w 571"/>
                <a:gd name="T69" fmla="*/ 39 h 201"/>
                <a:gd name="T70" fmla="*/ 121 w 571"/>
                <a:gd name="T71" fmla="*/ 39 h 201"/>
                <a:gd name="T72" fmla="*/ 131 w 571"/>
                <a:gd name="T73" fmla="*/ 35 h 201"/>
                <a:gd name="T74" fmla="*/ 153 w 571"/>
                <a:gd name="T75" fmla="*/ 30 h 201"/>
                <a:gd name="T76" fmla="*/ 176 w 571"/>
                <a:gd name="T77" fmla="*/ 26 h 201"/>
                <a:gd name="T78" fmla="*/ 199 w 571"/>
                <a:gd name="T79" fmla="*/ 26 h 201"/>
                <a:gd name="T80" fmla="*/ 219 w 571"/>
                <a:gd name="T81" fmla="*/ 30 h 201"/>
                <a:gd name="T82" fmla="*/ 234 w 571"/>
                <a:gd name="T83" fmla="*/ 33 h 201"/>
                <a:gd name="T84" fmla="*/ 250 w 571"/>
                <a:gd name="T85" fmla="*/ 34 h 201"/>
                <a:gd name="T86" fmla="*/ 265 w 571"/>
                <a:gd name="T87" fmla="*/ 38 h 201"/>
                <a:gd name="T88" fmla="*/ 281 w 571"/>
                <a:gd name="T89" fmla="*/ 41 h 201"/>
                <a:gd name="T90" fmla="*/ 296 w 571"/>
                <a:gd name="T91" fmla="*/ 46 h 201"/>
                <a:gd name="T92" fmla="*/ 311 w 571"/>
                <a:gd name="T93" fmla="*/ 50 h 201"/>
                <a:gd name="T94" fmla="*/ 326 w 571"/>
                <a:gd name="T95" fmla="*/ 55 h 201"/>
                <a:gd name="T96" fmla="*/ 350 w 571"/>
                <a:gd name="T97" fmla="*/ 59 h 201"/>
                <a:gd name="T98" fmla="*/ 381 w 571"/>
                <a:gd name="T99" fmla="*/ 70 h 201"/>
                <a:gd name="T100" fmla="*/ 412 w 571"/>
                <a:gd name="T101" fmla="*/ 85 h 201"/>
                <a:gd name="T102" fmla="*/ 441 w 571"/>
                <a:gd name="T103" fmla="*/ 102 h 201"/>
                <a:gd name="T104" fmla="*/ 469 w 571"/>
                <a:gd name="T105" fmla="*/ 123 h 201"/>
                <a:gd name="T106" fmla="*/ 495 w 571"/>
                <a:gd name="T107" fmla="*/ 145 h 201"/>
                <a:gd name="T108" fmla="*/ 521 w 571"/>
                <a:gd name="T109" fmla="*/ 167 h 201"/>
                <a:gd name="T110" fmla="*/ 545 w 571"/>
                <a:gd name="T111" fmla="*/ 189 h 201"/>
                <a:gd name="T112" fmla="*/ 563 w 571"/>
                <a:gd name="T113" fmla="*/ 201 h 201"/>
                <a:gd name="T114" fmla="*/ 571 w 571"/>
                <a:gd name="T115" fmla="*/ 193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71" h="201">
                  <a:moveTo>
                    <a:pt x="569" y="186"/>
                  </a:moveTo>
                  <a:lnTo>
                    <a:pt x="556" y="175"/>
                  </a:lnTo>
                  <a:lnTo>
                    <a:pt x="544" y="163"/>
                  </a:lnTo>
                  <a:lnTo>
                    <a:pt x="531" y="152"/>
                  </a:lnTo>
                  <a:lnTo>
                    <a:pt x="518" y="139"/>
                  </a:lnTo>
                  <a:lnTo>
                    <a:pt x="505" y="129"/>
                  </a:lnTo>
                  <a:lnTo>
                    <a:pt x="492" y="117"/>
                  </a:lnTo>
                  <a:lnTo>
                    <a:pt x="477" y="108"/>
                  </a:lnTo>
                  <a:lnTo>
                    <a:pt x="463" y="99"/>
                  </a:lnTo>
                  <a:lnTo>
                    <a:pt x="456" y="94"/>
                  </a:lnTo>
                  <a:lnTo>
                    <a:pt x="448" y="89"/>
                  </a:lnTo>
                  <a:lnTo>
                    <a:pt x="441" y="85"/>
                  </a:lnTo>
                  <a:lnTo>
                    <a:pt x="434" y="81"/>
                  </a:lnTo>
                  <a:lnTo>
                    <a:pt x="427" y="77"/>
                  </a:lnTo>
                  <a:lnTo>
                    <a:pt x="419" y="72"/>
                  </a:lnTo>
                  <a:lnTo>
                    <a:pt x="412" y="68"/>
                  </a:lnTo>
                  <a:lnTo>
                    <a:pt x="404" y="64"/>
                  </a:lnTo>
                  <a:lnTo>
                    <a:pt x="397" y="61"/>
                  </a:lnTo>
                  <a:lnTo>
                    <a:pt x="389" y="57"/>
                  </a:lnTo>
                  <a:lnTo>
                    <a:pt x="381" y="55"/>
                  </a:lnTo>
                  <a:lnTo>
                    <a:pt x="373" y="51"/>
                  </a:lnTo>
                  <a:lnTo>
                    <a:pt x="366" y="49"/>
                  </a:lnTo>
                  <a:lnTo>
                    <a:pt x="358" y="47"/>
                  </a:lnTo>
                  <a:lnTo>
                    <a:pt x="350" y="43"/>
                  </a:lnTo>
                  <a:lnTo>
                    <a:pt x="342" y="41"/>
                  </a:lnTo>
                  <a:lnTo>
                    <a:pt x="327" y="35"/>
                  </a:lnTo>
                  <a:lnTo>
                    <a:pt x="312" y="31"/>
                  </a:lnTo>
                  <a:lnTo>
                    <a:pt x="296" y="27"/>
                  </a:lnTo>
                  <a:lnTo>
                    <a:pt x="280" y="24"/>
                  </a:lnTo>
                  <a:lnTo>
                    <a:pt x="264" y="20"/>
                  </a:lnTo>
                  <a:lnTo>
                    <a:pt x="248" y="18"/>
                  </a:lnTo>
                  <a:lnTo>
                    <a:pt x="232" y="16"/>
                  </a:lnTo>
                  <a:lnTo>
                    <a:pt x="215" y="12"/>
                  </a:lnTo>
                  <a:lnTo>
                    <a:pt x="198" y="9"/>
                  </a:lnTo>
                  <a:lnTo>
                    <a:pt x="182" y="9"/>
                  </a:lnTo>
                  <a:lnTo>
                    <a:pt x="166" y="10"/>
                  </a:lnTo>
                  <a:lnTo>
                    <a:pt x="151" y="12"/>
                  </a:lnTo>
                  <a:lnTo>
                    <a:pt x="135" y="17"/>
                  </a:lnTo>
                  <a:lnTo>
                    <a:pt x="120" y="21"/>
                  </a:lnTo>
                  <a:lnTo>
                    <a:pt x="104" y="26"/>
                  </a:lnTo>
                  <a:lnTo>
                    <a:pt x="88" y="30"/>
                  </a:lnTo>
                  <a:lnTo>
                    <a:pt x="85" y="30"/>
                  </a:lnTo>
                  <a:lnTo>
                    <a:pt x="84" y="31"/>
                  </a:lnTo>
                  <a:lnTo>
                    <a:pt x="83" y="32"/>
                  </a:lnTo>
                  <a:lnTo>
                    <a:pt x="82" y="33"/>
                  </a:lnTo>
                  <a:lnTo>
                    <a:pt x="73" y="31"/>
                  </a:lnTo>
                  <a:lnTo>
                    <a:pt x="63" y="28"/>
                  </a:lnTo>
                  <a:lnTo>
                    <a:pt x="55" y="26"/>
                  </a:lnTo>
                  <a:lnTo>
                    <a:pt x="46" y="23"/>
                  </a:lnTo>
                  <a:lnTo>
                    <a:pt x="38" y="19"/>
                  </a:lnTo>
                  <a:lnTo>
                    <a:pt x="29" y="13"/>
                  </a:lnTo>
                  <a:lnTo>
                    <a:pt x="22" y="9"/>
                  </a:lnTo>
                  <a:lnTo>
                    <a:pt x="14" y="2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2" y="13"/>
                  </a:lnTo>
                  <a:lnTo>
                    <a:pt x="16" y="24"/>
                  </a:lnTo>
                  <a:lnTo>
                    <a:pt x="30" y="33"/>
                  </a:lnTo>
                  <a:lnTo>
                    <a:pt x="44" y="40"/>
                  </a:lnTo>
                  <a:lnTo>
                    <a:pt x="60" y="45"/>
                  </a:lnTo>
                  <a:lnTo>
                    <a:pt x="75" y="48"/>
                  </a:lnTo>
                  <a:lnTo>
                    <a:pt x="92" y="51"/>
                  </a:lnTo>
                  <a:lnTo>
                    <a:pt x="108" y="54"/>
                  </a:lnTo>
                  <a:lnTo>
                    <a:pt x="126" y="56"/>
                  </a:lnTo>
                  <a:lnTo>
                    <a:pt x="131" y="54"/>
                  </a:lnTo>
                  <a:lnTo>
                    <a:pt x="134" y="49"/>
                  </a:lnTo>
                  <a:lnTo>
                    <a:pt x="131" y="42"/>
                  </a:lnTo>
                  <a:lnTo>
                    <a:pt x="126" y="39"/>
                  </a:lnTo>
                  <a:lnTo>
                    <a:pt x="125" y="39"/>
                  </a:lnTo>
                  <a:lnTo>
                    <a:pt x="122" y="39"/>
                  </a:lnTo>
                  <a:lnTo>
                    <a:pt x="121" y="39"/>
                  </a:lnTo>
                  <a:lnTo>
                    <a:pt x="120" y="39"/>
                  </a:lnTo>
                  <a:lnTo>
                    <a:pt x="131" y="35"/>
                  </a:lnTo>
                  <a:lnTo>
                    <a:pt x="142" y="32"/>
                  </a:lnTo>
                  <a:lnTo>
                    <a:pt x="153" y="30"/>
                  </a:lnTo>
                  <a:lnTo>
                    <a:pt x="165" y="27"/>
                  </a:lnTo>
                  <a:lnTo>
                    <a:pt x="176" y="26"/>
                  </a:lnTo>
                  <a:lnTo>
                    <a:pt x="188" y="25"/>
                  </a:lnTo>
                  <a:lnTo>
                    <a:pt x="199" y="26"/>
                  </a:lnTo>
                  <a:lnTo>
                    <a:pt x="211" y="28"/>
                  </a:lnTo>
                  <a:lnTo>
                    <a:pt x="219" y="30"/>
                  </a:lnTo>
                  <a:lnTo>
                    <a:pt x="227" y="32"/>
                  </a:lnTo>
                  <a:lnTo>
                    <a:pt x="234" y="33"/>
                  </a:lnTo>
                  <a:lnTo>
                    <a:pt x="242" y="33"/>
                  </a:lnTo>
                  <a:lnTo>
                    <a:pt x="250" y="34"/>
                  </a:lnTo>
                  <a:lnTo>
                    <a:pt x="258" y="35"/>
                  </a:lnTo>
                  <a:lnTo>
                    <a:pt x="265" y="38"/>
                  </a:lnTo>
                  <a:lnTo>
                    <a:pt x="273" y="39"/>
                  </a:lnTo>
                  <a:lnTo>
                    <a:pt x="281" y="41"/>
                  </a:lnTo>
                  <a:lnTo>
                    <a:pt x="288" y="43"/>
                  </a:lnTo>
                  <a:lnTo>
                    <a:pt x="296" y="46"/>
                  </a:lnTo>
                  <a:lnTo>
                    <a:pt x="304" y="48"/>
                  </a:lnTo>
                  <a:lnTo>
                    <a:pt x="311" y="50"/>
                  </a:lnTo>
                  <a:lnTo>
                    <a:pt x="319" y="53"/>
                  </a:lnTo>
                  <a:lnTo>
                    <a:pt x="326" y="55"/>
                  </a:lnTo>
                  <a:lnTo>
                    <a:pt x="334" y="56"/>
                  </a:lnTo>
                  <a:lnTo>
                    <a:pt x="350" y="59"/>
                  </a:lnTo>
                  <a:lnTo>
                    <a:pt x="366" y="64"/>
                  </a:lnTo>
                  <a:lnTo>
                    <a:pt x="381" y="70"/>
                  </a:lnTo>
                  <a:lnTo>
                    <a:pt x="397" y="77"/>
                  </a:lnTo>
                  <a:lnTo>
                    <a:pt x="412" y="85"/>
                  </a:lnTo>
                  <a:lnTo>
                    <a:pt x="426" y="93"/>
                  </a:lnTo>
                  <a:lnTo>
                    <a:pt x="441" y="102"/>
                  </a:lnTo>
                  <a:lnTo>
                    <a:pt x="455" y="112"/>
                  </a:lnTo>
                  <a:lnTo>
                    <a:pt x="469" y="123"/>
                  </a:lnTo>
                  <a:lnTo>
                    <a:pt x="482" y="133"/>
                  </a:lnTo>
                  <a:lnTo>
                    <a:pt x="495" y="145"/>
                  </a:lnTo>
                  <a:lnTo>
                    <a:pt x="508" y="155"/>
                  </a:lnTo>
                  <a:lnTo>
                    <a:pt x="521" y="167"/>
                  </a:lnTo>
                  <a:lnTo>
                    <a:pt x="532" y="177"/>
                  </a:lnTo>
                  <a:lnTo>
                    <a:pt x="545" y="189"/>
                  </a:lnTo>
                  <a:lnTo>
                    <a:pt x="556" y="199"/>
                  </a:lnTo>
                  <a:lnTo>
                    <a:pt x="563" y="201"/>
                  </a:lnTo>
                  <a:lnTo>
                    <a:pt x="569" y="198"/>
                  </a:lnTo>
                  <a:lnTo>
                    <a:pt x="571" y="193"/>
                  </a:lnTo>
                  <a:lnTo>
                    <a:pt x="569" y="18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71"/>
            <p:cNvSpPr>
              <a:spLocks/>
            </p:cNvSpPr>
            <p:nvPr/>
          </p:nvSpPr>
          <p:spPr bwMode="auto">
            <a:xfrm>
              <a:off x="4002" y="700"/>
              <a:ext cx="133" cy="21"/>
            </a:xfrm>
            <a:custGeom>
              <a:avLst/>
              <a:gdLst>
                <a:gd name="T0" fmla="*/ 3 w 266"/>
                <a:gd name="T1" fmla="*/ 16 h 43"/>
                <a:gd name="T2" fmla="*/ 18 w 266"/>
                <a:gd name="T3" fmla="*/ 24 h 43"/>
                <a:gd name="T4" fmla="*/ 33 w 266"/>
                <a:gd name="T5" fmla="*/ 31 h 43"/>
                <a:gd name="T6" fmla="*/ 48 w 266"/>
                <a:gd name="T7" fmla="*/ 35 h 43"/>
                <a:gd name="T8" fmla="*/ 63 w 266"/>
                <a:gd name="T9" fmla="*/ 37 h 43"/>
                <a:gd name="T10" fmla="*/ 78 w 266"/>
                <a:gd name="T11" fmla="*/ 37 h 43"/>
                <a:gd name="T12" fmla="*/ 94 w 266"/>
                <a:gd name="T13" fmla="*/ 37 h 43"/>
                <a:gd name="T14" fmla="*/ 110 w 266"/>
                <a:gd name="T15" fmla="*/ 36 h 43"/>
                <a:gd name="T16" fmla="*/ 127 w 266"/>
                <a:gd name="T17" fmla="*/ 35 h 43"/>
                <a:gd name="T18" fmla="*/ 135 w 266"/>
                <a:gd name="T19" fmla="*/ 34 h 43"/>
                <a:gd name="T20" fmla="*/ 142 w 266"/>
                <a:gd name="T21" fmla="*/ 32 h 43"/>
                <a:gd name="T22" fmla="*/ 150 w 266"/>
                <a:gd name="T23" fmla="*/ 30 h 43"/>
                <a:gd name="T24" fmla="*/ 157 w 266"/>
                <a:gd name="T25" fmla="*/ 29 h 43"/>
                <a:gd name="T26" fmla="*/ 165 w 266"/>
                <a:gd name="T27" fmla="*/ 28 h 43"/>
                <a:gd name="T28" fmla="*/ 172 w 266"/>
                <a:gd name="T29" fmla="*/ 27 h 43"/>
                <a:gd name="T30" fmla="*/ 180 w 266"/>
                <a:gd name="T31" fmla="*/ 27 h 43"/>
                <a:gd name="T32" fmla="*/ 188 w 266"/>
                <a:gd name="T33" fmla="*/ 27 h 43"/>
                <a:gd name="T34" fmla="*/ 196 w 266"/>
                <a:gd name="T35" fmla="*/ 28 h 43"/>
                <a:gd name="T36" fmla="*/ 206 w 266"/>
                <a:gd name="T37" fmla="*/ 29 h 43"/>
                <a:gd name="T38" fmla="*/ 214 w 266"/>
                <a:gd name="T39" fmla="*/ 31 h 43"/>
                <a:gd name="T40" fmla="*/ 222 w 266"/>
                <a:gd name="T41" fmla="*/ 32 h 43"/>
                <a:gd name="T42" fmla="*/ 230 w 266"/>
                <a:gd name="T43" fmla="*/ 36 h 43"/>
                <a:gd name="T44" fmla="*/ 238 w 266"/>
                <a:gd name="T45" fmla="*/ 38 h 43"/>
                <a:gd name="T46" fmla="*/ 247 w 266"/>
                <a:gd name="T47" fmla="*/ 41 h 43"/>
                <a:gd name="T48" fmla="*/ 255 w 266"/>
                <a:gd name="T49" fmla="*/ 43 h 43"/>
                <a:gd name="T50" fmla="*/ 262 w 266"/>
                <a:gd name="T51" fmla="*/ 42 h 43"/>
                <a:gd name="T52" fmla="*/ 266 w 266"/>
                <a:gd name="T53" fmla="*/ 36 h 43"/>
                <a:gd name="T54" fmla="*/ 264 w 266"/>
                <a:gd name="T55" fmla="*/ 30 h 43"/>
                <a:gd name="T56" fmla="*/ 260 w 266"/>
                <a:gd name="T57" fmla="*/ 27 h 43"/>
                <a:gd name="T58" fmla="*/ 245 w 266"/>
                <a:gd name="T59" fmla="*/ 23 h 43"/>
                <a:gd name="T60" fmla="*/ 231 w 266"/>
                <a:gd name="T61" fmla="*/ 19 h 43"/>
                <a:gd name="T62" fmla="*/ 217 w 266"/>
                <a:gd name="T63" fmla="*/ 15 h 43"/>
                <a:gd name="T64" fmla="*/ 203 w 266"/>
                <a:gd name="T65" fmla="*/ 13 h 43"/>
                <a:gd name="T66" fmla="*/ 190 w 266"/>
                <a:gd name="T67" fmla="*/ 11 h 43"/>
                <a:gd name="T68" fmla="*/ 175 w 266"/>
                <a:gd name="T69" fmla="*/ 9 h 43"/>
                <a:gd name="T70" fmla="*/ 161 w 266"/>
                <a:gd name="T71" fmla="*/ 11 h 43"/>
                <a:gd name="T72" fmla="*/ 146 w 266"/>
                <a:gd name="T73" fmla="*/ 13 h 43"/>
                <a:gd name="T74" fmla="*/ 129 w 266"/>
                <a:gd name="T75" fmla="*/ 16 h 43"/>
                <a:gd name="T76" fmla="*/ 111 w 266"/>
                <a:gd name="T77" fmla="*/ 20 h 43"/>
                <a:gd name="T78" fmla="*/ 94 w 266"/>
                <a:gd name="T79" fmla="*/ 21 h 43"/>
                <a:gd name="T80" fmla="*/ 77 w 266"/>
                <a:gd name="T81" fmla="*/ 21 h 43"/>
                <a:gd name="T82" fmla="*/ 59 w 266"/>
                <a:gd name="T83" fmla="*/ 20 h 43"/>
                <a:gd name="T84" fmla="*/ 43 w 266"/>
                <a:gd name="T85" fmla="*/ 16 h 43"/>
                <a:gd name="T86" fmla="*/ 27 w 266"/>
                <a:gd name="T87" fmla="*/ 9 h 43"/>
                <a:gd name="T88" fmla="*/ 12 w 266"/>
                <a:gd name="T89" fmla="*/ 1 h 43"/>
                <a:gd name="T90" fmla="*/ 5 w 266"/>
                <a:gd name="T91" fmla="*/ 0 h 43"/>
                <a:gd name="T92" fmla="*/ 1 w 266"/>
                <a:gd name="T93" fmla="*/ 4 h 43"/>
                <a:gd name="T94" fmla="*/ 0 w 266"/>
                <a:gd name="T95" fmla="*/ 11 h 43"/>
                <a:gd name="T96" fmla="*/ 3 w 266"/>
                <a:gd name="T97" fmla="*/ 16 h 43"/>
                <a:gd name="T98" fmla="*/ 3 w 266"/>
                <a:gd name="T99" fmla="*/ 16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66" h="43">
                  <a:moveTo>
                    <a:pt x="3" y="16"/>
                  </a:moveTo>
                  <a:lnTo>
                    <a:pt x="18" y="24"/>
                  </a:lnTo>
                  <a:lnTo>
                    <a:pt x="33" y="31"/>
                  </a:lnTo>
                  <a:lnTo>
                    <a:pt x="48" y="35"/>
                  </a:lnTo>
                  <a:lnTo>
                    <a:pt x="63" y="37"/>
                  </a:lnTo>
                  <a:lnTo>
                    <a:pt x="78" y="37"/>
                  </a:lnTo>
                  <a:lnTo>
                    <a:pt x="94" y="37"/>
                  </a:lnTo>
                  <a:lnTo>
                    <a:pt x="110" y="36"/>
                  </a:lnTo>
                  <a:lnTo>
                    <a:pt x="127" y="35"/>
                  </a:lnTo>
                  <a:lnTo>
                    <a:pt x="135" y="34"/>
                  </a:lnTo>
                  <a:lnTo>
                    <a:pt x="142" y="32"/>
                  </a:lnTo>
                  <a:lnTo>
                    <a:pt x="150" y="30"/>
                  </a:lnTo>
                  <a:lnTo>
                    <a:pt x="157" y="29"/>
                  </a:lnTo>
                  <a:lnTo>
                    <a:pt x="165" y="28"/>
                  </a:lnTo>
                  <a:lnTo>
                    <a:pt x="172" y="27"/>
                  </a:lnTo>
                  <a:lnTo>
                    <a:pt x="180" y="27"/>
                  </a:lnTo>
                  <a:lnTo>
                    <a:pt x="188" y="27"/>
                  </a:lnTo>
                  <a:lnTo>
                    <a:pt x="196" y="28"/>
                  </a:lnTo>
                  <a:lnTo>
                    <a:pt x="206" y="29"/>
                  </a:lnTo>
                  <a:lnTo>
                    <a:pt x="214" y="31"/>
                  </a:lnTo>
                  <a:lnTo>
                    <a:pt x="222" y="32"/>
                  </a:lnTo>
                  <a:lnTo>
                    <a:pt x="230" y="36"/>
                  </a:lnTo>
                  <a:lnTo>
                    <a:pt x="238" y="38"/>
                  </a:lnTo>
                  <a:lnTo>
                    <a:pt x="247" y="41"/>
                  </a:lnTo>
                  <a:lnTo>
                    <a:pt x="255" y="43"/>
                  </a:lnTo>
                  <a:lnTo>
                    <a:pt x="262" y="42"/>
                  </a:lnTo>
                  <a:lnTo>
                    <a:pt x="266" y="36"/>
                  </a:lnTo>
                  <a:lnTo>
                    <a:pt x="264" y="30"/>
                  </a:lnTo>
                  <a:lnTo>
                    <a:pt x="260" y="27"/>
                  </a:lnTo>
                  <a:lnTo>
                    <a:pt x="245" y="23"/>
                  </a:lnTo>
                  <a:lnTo>
                    <a:pt x="231" y="19"/>
                  </a:lnTo>
                  <a:lnTo>
                    <a:pt x="217" y="15"/>
                  </a:lnTo>
                  <a:lnTo>
                    <a:pt x="203" y="13"/>
                  </a:lnTo>
                  <a:lnTo>
                    <a:pt x="190" y="11"/>
                  </a:lnTo>
                  <a:lnTo>
                    <a:pt x="175" y="9"/>
                  </a:lnTo>
                  <a:lnTo>
                    <a:pt x="161" y="11"/>
                  </a:lnTo>
                  <a:lnTo>
                    <a:pt x="146" y="13"/>
                  </a:lnTo>
                  <a:lnTo>
                    <a:pt x="129" y="16"/>
                  </a:lnTo>
                  <a:lnTo>
                    <a:pt x="111" y="20"/>
                  </a:lnTo>
                  <a:lnTo>
                    <a:pt x="94" y="21"/>
                  </a:lnTo>
                  <a:lnTo>
                    <a:pt x="77" y="21"/>
                  </a:lnTo>
                  <a:lnTo>
                    <a:pt x="59" y="20"/>
                  </a:lnTo>
                  <a:lnTo>
                    <a:pt x="43" y="16"/>
                  </a:lnTo>
                  <a:lnTo>
                    <a:pt x="27" y="9"/>
                  </a:lnTo>
                  <a:lnTo>
                    <a:pt x="12" y="1"/>
                  </a:lnTo>
                  <a:lnTo>
                    <a:pt x="5" y="0"/>
                  </a:lnTo>
                  <a:lnTo>
                    <a:pt x="1" y="4"/>
                  </a:lnTo>
                  <a:lnTo>
                    <a:pt x="0" y="11"/>
                  </a:lnTo>
                  <a:lnTo>
                    <a:pt x="3" y="16"/>
                  </a:lnTo>
                  <a:lnTo>
                    <a:pt x="3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72"/>
            <p:cNvSpPr>
              <a:spLocks/>
            </p:cNvSpPr>
            <p:nvPr/>
          </p:nvSpPr>
          <p:spPr bwMode="auto">
            <a:xfrm>
              <a:off x="3771" y="621"/>
              <a:ext cx="257" cy="213"/>
            </a:xfrm>
            <a:custGeom>
              <a:avLst/>
              <a:gdLst>
                <a:gd name="T0" fmla="*/ 488 w 513"/>
                <a:gd name="T1" fmla="*/ 49 h 425"/>
                <a:gd name="T2" fmla="*/ 465 w 513"/>
                <a:gd name="T3" fmla="*/ 23 h 425"/>
                <a:gd name="T4" fmla="*/ 448 w 513"/>
                <a:gd name="T5" fmla="*/ 11 h 425"/>
                <a:gd name="T6" fmla="*/ 427 w 513"/>
                <a:gd name="T7" fmla="*/ 2 h 425"/>
                <a:gd name="T8" fmla="*/ 411 w 513"/>
                <a:gd name="T9" fmla="*/ 4 h 425"/>
                <a:gd name="T10" fmla="*/ 418 w 513"/>
                <a:gd name="T11" fmla="*/ 17 h 425"/>
                <a:gd name="T12" fmla="*/ 427 w 513"/>
                <a:gd name="T13" fmla="*/ 20 h 425"/>
                <a:gd name="T14" fmla="*/ 435 w 513"/>
                <a:gd name="T15" fmla="*/ 24 h 425"/>
                <a:gd name="T16" fmla="*/ 449 w 513"/>
                <a:gd name="T17" fmla="*/ 32 h 425"/>
                <a:gd name="T18" fmla="*/ 467 w 513"/>
                <a:gd name="T19" fmla="*/ 49 h 425"/>
                <a:gd name="T20" fmla="*/ 489 w 513"/>
                <a:gd name="T21" fmla="*/ 84 h 425"/>
                <a:gd name="T22" fmla="*/ 494 w 513"/>
                <a:gd name="T23" fmla="*/ 88 h 425"/>
                <a:gd name="T24" fmla="*/ 484 w 513"/>
                <a:gd name="T25" fmla="*/ 124 h 425"/>
                <a:gd name="T26" fmla="*/ 458 w 513"/>
                <a:gd name="T27" fmla="*/ 161 h 425"/>
                <a:gd name="T28" fmla="*/ 431 w 513"/>
                <a:gd name="T29" fmla="*/ 178 h 425"/>
                <a:gd name="T30" fmla="*/ 402 w 513"/>
                <a:gd name="T31" fmla="*/ 191 h 425"/>
                <a:gd name="T32" fmla="*/ 361 w 513"/>
                <a:gd name="T33" fmla="*/ 201 h 425"/>
                <a:gd name="T34" fmla="*/ 304 w 513"/>
                <a:gd name="T35" fmla="*/ 229 h 425"/>
                <a:gd name="T36" fmla="*/ 264 w 513"/>
                <a:gd name="T37" fmla="*/ 269 h 425"/>
                <a:gd name="T38" fmla="*/ 253 w 513"/>
                <a:gd name="T39" fmla="*/ 297 h 425"/>
                <a:gd name="T40" fmla="*/ 236 w 513"/>
                <a:gd name="T41" fmla="*/ 304 h 425"/>
                <a:gd name="T42" fmla="*/ 213 w 513"/>
                <a:gd name="T43" fmla="*/ 314 h 425"/>
                <a:gd name="T44" fmla="*/ 192 w 513"/>
                <a:gd name="T45" fmla="*/ 336 h 425"/>
                <a:gd name="T46" fmla="*/ 179 w 513"/>
                <a:gd name="T47" fmla="*/ 345 h 425"/>
                <a:gd name="T48" fmla="*/ 167 w 513"/>
                <a:gd name="T49" fmla="*/ 353 h 425"/>
                <a:gd name="T50" fmla="*/ 139 w 513"/>
                <a:gd name="T51" fmla="*/ 367 h 425"/>
                <a:gd name="T52" fmla="*/ 84 w 513"/>
                <a:gd name="T53" fmla="*/ 389 h 425"/>
                <a:gd name="T54" fmla="*/ 25 w 513"/>
                <a:gd name="T55" fmla="*/ 405 h 425"/>
                <a:gd name="T56" fmla="*/ 0 w 513"/>
                <a:gd name="T57" fmla="*/ 418 h 425"/>
                <a:gd name="T58" fmla="*/ 30 w 513"/>
                <a:gd name="T59" fmla="*/ 421 h 425"/>
                <a:gd name="T60" fmla="*/ 87 w 513"/>
                <a:gd name="T61" fmla="*/ 406 h 425"/>
                <a:gd name="T62" fmla="*/ 142 w 513"/>
                <a:gd name="T63" fmla="*/ 384 h 425"/>
                <a:gd name="T64" fmla="*/ 179 w 513"/>
                <a:gd name="T65" fmla="*/ 365 h 425"/>
                <a:gd name="T66" fmla="*/ 205 w 513"/>
                <a:gd name="T67" fmla="*/ 347 h 425"/>
                <a:gd name="T68" fmla="*/ 228 w 513"/>
                <a:gd name="T69" fmla="*/ 324 h 425"/>
                <a:gd name="T70" fmla="*/ 253 w 513"/>
                <a:gd name="T71" fmla="*/ 317 h 425"/>
                <a:gd name="T72" fmla="*/ 271 w 513"/>
                <a:gd name="T73" fmla="*/ 301 h 425"/>
                <a:gd name="T74" fmla="*/ 288 w 513"/>
                <a:gd name="T75" fmla="*/ 264 h 425"/>
                <a:gd name="T76" fmla="*/ 346 w 513"/>
                <a:gd name="T77" fmla="*/ 229 h 425"/>
                <a:gd name="T78" fmla="*/ 412 w 513"/>
                <a:gd name="T79" fmla="*/ 205 h 425"/>
                <a:gd name="T80" fmla="*/ 448 w 513"/>
                <a:gd name="T81" fmla="*/ 184 h 425"/>
                <a:gd name="T82" fmla="*/ 469 w 513"/>
                <a:gd name="T83" fmla="*/ 170 h 425"/>
                <a:gd name="T84" fmla="*/ 489 w 513"/>
                <a:gd name="T85" fmla="*/ 149 h 425"/>
                <a:gd name="T86" fmla="*/ 512 w 513"/>
                <a:gd name="T87" fmla="*/ 101 h 425"/>
                <a:gd name="T88" fmla="*/ 510 w 513"/>
                <a:gd name="T89" fmla="*/ 74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3" h="425">
                  <a:moveTo>
                    <a:pt x="502" y="73"/>
                  </a:moveTo>
                  <a:lnTo>
                    <a:pt x="496" y="61"/>
                  </a:lnTo>
                  <a:lnTo>
                    <a:pt x="488" y="49"/>
                  </a:lnTo>
                  <a:lnTo>
                    <a:pt x="480" y="38"/>
                  </a:lnTo>
                  <a:lnTo>
                    <a:pt x="471" y="27"/>
                  </a:lnTo>
                  <a:lnTo>
                    <a:pt x="465" y="23"/>
                  </a:lnTo>
                  <a:lnTo>
                    <a:pt x="459" y="18"/>
                  </a:lnTo>
                  <a:lnTo>
                    <a:pt x="453" y="14"/>
                  </a:lnTo>
                  <a:lnTo>
                    <a:pt x="448" y="11"/>
                  </a:lnTo>
                  <a:lnTo>
                    <a:pt x="441" y="8"/>
                  </a:lnTo>
                  <a:lnTo>
                    <a:pt x="434" y="5"/>
                  </a:lnTo>
                  <a:lnTo>
                    <a:pt x="427" y="2"/>
                  </a:lnTo>
                  <a:lnTo>
                    <a:pt x="420" y="0"/>
                  </a:lnTo>
                  <a:lnTo>
                    <a:pt x="413" y="0"/>
                  </a:lnTo>
                  <a:lnTo>
                    <a:pt x="411" y="4"/>
                  </a:lnTo>
                  <a:lnTo>
                    <a:pt x="411" y="11"/>
                  </a:lnTo>
                  <a:lnTo>
                    <a:pt x="415" y="16"/>
                  </a:lnTo>
                  <a:lnTo>
                    <a:pt x="418" y="17"/>
                  </a:lnTo>
                  <a:lnTo>
                    <a:pt x="421" y="18"/>
                  </a:lnTo>
                  <a:lnTo>
                    <a:pt x="423" y="19"/>
                  </a:lnTo>
                  <a:lnTo>
                    <a:pt x="427" y="20"/>
                  </a:lnTo>
                  <a:lnTo>
                    <a:pt x="430" y="21"/>
                  </a:lnTo>
                  <a:lnTo>
                    <a:pt x="433" y="23"/>
                  </a:lnTo>
                  <a:lnTo>
                    <a:pt x="435" y="24"/>
                  </a:lnTo>
                  <a:lnTo>
                    <a:pt x="436" y="24"/>
                  </a:lnTo>
                  <a:lnTo>
                    <a:pt x="443" y="28"/>
                  </a:lnTo>
                  <a:lnTo>
                    <a:pt x="449" y="32"/>
                  </a:lnTo>
                  <a:lnTo>
                    <a:pt x="453" y="35"/>
                  </a:lnTo>
                  <a:lnTo>
                    <a:pt x="458" y="39"/>
                  </a:lnTo>
                  <a:lnTo>
                    <a:pt x="467" y="49"/>
                  </a:lnTo>
                  <a:lnTo>
                    <a:pt x="475" y="59"/>
                  </a:lnTo>
                  <a:lnTo>
                    <a:pt x="482" y="70"/>
                  </a:lnTo>
                  <a:lnTo>
                    <a:pt x="489" y="84"/>
                  </a:lnTo>
                  <a:lnTo>
                    <a:pt x="490" y="86"/>
                  </a:lnTo>
                  <a:lnTo>
                    <a:pt x="493" y="87"/>
                  </a:lnTo>
                  <a:lnTo>
                    <a:pt x="494" y="88"/>
                  </a:lnTo>
                  <a:lnTo>
                    <a:pt x="496" y="88"/>
                  </a:lnTo>
                  <a:lnTo>
                    <a:pt x="493" y="107"/>
                  </a:lnTo>
                  <a:lnTo>
                    <a:pt x="484" y="124"/>
                  </a:lnTo>
                  <a:lnTo>
                    <a:pt x="474" y="140"/>
                  </a:lnTo>
                  <a:lnTo>
                    <a:pt x="463" y="156"/>
                  </a:lnTo>
                  <a:lnTo>
                    <a:pt x="458" y="161"/>
                  </a:lnTo>
                  <a:lnTo>
                    <a:pt x="451" y="167"/>
                  </a:lnTo>
                  <a:lnTo>
                    <a:pt x="442" y="172"/>
                  </a:lnTo>
                  <a:lnTo>
                    <a:pt x="431" y="178"/>
                  </a:lnTo>
                  <a:lnTo>
                    <a:pt x="421" y="184"/>
                  </a:lnTo>
                  <a:lnTo>
                    <a:pt x="411" y="187"/>
                  </a:lnTo>
                  <a:lnTo>
                    <a:pt x="402" y="191"/>
                  </a:lnTo>
                  <a:lnTo>
                    <a:pt x="396" y="192"/>
                  </a:lnTo>
                  <a:lnTo>
                    <a:pt x="380" y="195"/>
                  </a:lnTo>
                  <a:lnTo>
                    <a:pt x="361" y="201"/>
                  </a:lnTo>
                  <a:lnTo>
                    <a:pt x="342" y="209"/>
                  </a:lnTo>
                  <a:lnTo>
                    <a:pt x="322" y="218"/>
                  </a:lnTo>
                  <a:lnTo>
                    <a:pt x="304" y="229"/>
                  </a:lnTo>
                  <a:lnTo>
                    <a:pt x="286" y="241"/>
                  </a:lnTo>
                  <a:lnTo>
                    <a:pt x="274" y="255"/>
                  </a:lnTo>
                  <a:lnTo>
                    <a:pt x="264" y="269"/>
                  </a:lnTo>
                  <a:lnTo>
                    <a:pt x="261" y="277"/>
                  </a:lnTo>
                  <a:lnTo>
                    <a:pt x="256" y="288"/>
                  </a:lnTo>
                  <a:lnTo>
                    <a:pt x="253" y="297"/>
                  </a:lnTo>
                  <a:lnTo>
                    <a:pt x="253" y="300"/>
                  </a:lnTo>
                  <a:lnTo>
                    <a:pt x="245" y="301"/>
                  </a:lnTo>
                  <a:lnTo>
                    <a:pt x="236" y="304"/>
                  </a:lnTo>
                  <a:lnTo>
                    <a:pt x="226" y="305"/>
                  </a:lnTo>
                  <a:lnTo>
                    <a:pt x="220" y="308"/>
                  </a:lnTo>
                  <a:lnTo>
                    <a:pt x="213" y="314"/>
                  </a:lnTo>
                  <a:lnTo>
                    <a:pt x="206" y="322"/>
                  </a:lnTo>
                  <a:lnTo>
                    <a:pt x="199" y="329"/>
                  </a:lnTo>
                  <a:lnTo>
                    <a:pt x="192" y="336"/>
                  </a:lnTo>
                  <a:lnTo>
                    <a:pt x="188" y="339"/>
                  </a:lnTo>
                  <a:lnTo>
                    <a:pt x="184" y="343"/>
                  </a:lnTo>
                  <a:lnTo>
                    <a:pt x="179" y="345"/>
                  </a:lnTo>
                  <a:lnTo>
                    <a:pt x="176" y="349"/>
                  </a:lnTo>
                  <a:lnTo>
                    <a:pt x="171" y="351"/>
                  </a:lnTo>
                  <a:lnTo>
                    <a:pt x="167" y="353"/>
                  </a:lnTo>
                  <a:lnTo>
                    <a:pt x="162" y="356"/>
                  </a:lnTo>
                  <a:lnTo>
                    <a:pt x="157" y="358"/>
                  </a:lnTo>
                  <a:lnTo>
                    <a:pt x="139" y="367"/>
                  </a:lnTo>
                  <a:lnTo>
                    <a:pt x="121" y="375"/>
                  </a:lnTo>
                  <a:lnTo>
                    <a:pt x="102" y="382"/>
                  </a:lnTo>
                  <a:lnTo>
                    <a:pt x="84" y="389"/>
                  </a:lnTo>
                  <a:lnTo>
                    <a:pt x="64" y="395"/>
                  </a:lnTo>
                  <a:lnTo>
                    <a:pt x="45" y="400"/>
                  </a:lnTo>
                  <a:lnTo>
                    <a:pt x="25" y="405"/>
                  </a:lnTo>
                  <a:lnTo>
                    <a:pt x="5" y="409"/>
                  </a:lnTo>
                  <a:lnTo>
                    <a:pt x="1" y="412"/>
                  </a:lnTo>
                  <a:lnTo>
                    <a:pt x="0" y="418"/>
                  </a:lnTo>
                  <a:lnTo>
                    <a:pt x="3" y="423"/>
                  </a:lnTo>
                  <a:lnTo>
                    <a:pt x="10" y="425"/>
                  </a:lnTo>
                  <a:lnTo>
                    <a:pt x="30" y="421"/>
                  </a:lnTo>
                  <a:lnTo>
                    <a:pt x="48" y="417"/>
                  </a:lnTo>
                  <a:lnTo>
                    <a:pt x="68" y="412"/>
                  </a:lnTo>
                  <a:lnTo>
                    <a:pt x="87" y="406"/>
                  </a:lnTo>
                  <a:lnTo>
                    <a:pt x="106" y="399"/>
                  </a:lnTo>
                  <a:lnTo>
                    <a:pt x="124" y="392"/>
                  </a:lnTo>
                  <a:lnTo>
                    <a:pt x="142" y="384"/>
                  </a:lnTo>
                  <a:lnTo>
                    <a:pt x="160" y="376"/>
                  </a:lnTo>
                  <a:lnTo>
                    <a:pt x="170" y="370"/>
                  </a:lnTo>
                  <a:lnTo>
                    <a:pt x="179" y="365"/>
                  </a:lnTo>
                  <a:lnTo>
                    <a:pt x="187" y="359"/>
                  </a:lnTo>
                  <a:lnTo>
                    <a:pt x="197" y="353"/>
                  </a:lnTo>
                  <a:lnTo>
                    <a:pt x="205" y="347"/>
                  </a:lnTo>
                  <a:lnTo>
                    <a:pt x="213" y="341"/>
                  </a:lnTo>
                  <a:lnTo>
                    <a:pt x="220" y="332"/>
                  </a:lnTo>
                  <a:lnTo>
                    <a:pt x="228" y="324"/>
                  </a:lnTo>
                  <a:lnTo>
                    <a:pt x="233" y="321"/>
                  </a:lnTo>
                  <a:lnTo>
                    <a:pt x="243" y="319"/>
                  </a:lnTo>
                  <a:lnTo>
                    <a:pt x="253" y="317"/>
                  </a:lnTo>
                  <a:lnTo>
                    <a:pt x="260" y="316"/>
                  </a:lnTo>
                  <a:lnTo>
                    <a:pt x="267" y="312"/>
                  </a:lnTo>
                  <a:lnTo>
                    <a:pt x="271" y="301"/>
                  </a:lnTo>
                  <a:lnTo>
                    <a:pt x="274" y="291"/>
                  </a:lnTo>
                  <a:lnTo>
                    <a:pt x="276" y="283"/>
                  </a:lnTo>
                  <a:lnTo>
                    <a:pt x="288" y="264"/>
                  </a:lnTo>
                  <a:lnTo>
                    <a:pt x="305" y="250"/>
                  </a:lnTo>
                  <a:lnTo>
                    <a:pt x="324" y="238"/>
                  </a:lnTo>
                  <a:lnTo>
                    <a:pt x="346" y="229"/>
                  </a:lnTo>
                  <a:lnTo>
                    <a:pt x="368" y="221"/>
                  </a:lnTo>
                  <a:lnTo>
                    <a:pt x="391" y="213"/>
                  </a:lnTo>
                  <a:lnTo>
                    <a:pt x="412" y="205"/>
                  </a:lnTo>
                  <a:lnTo>
                    <a:pt x="430" y="194"/>
                  </a:lnTo>
                  <a:lnTo>
                    <a:pt x="440" y="188"/>
                  </a:lnTo>
                  <a:lnTo>
                    <a:pt x="448" y="184"/>
                  </a:lnTo>
                  <a:lnTo>
                    <a:pt x="454" y="179"/>
                  </a:lnTo>
                  <a:lnTo>
                    <a:pt x="463" y="175"/>
                  </a:lnTo>
                  <a:lnTo>
                    <a:pt x="469" y="170"/>
                  </a:lnTo>
                  <a:lnTo>
                    <a:pt x="476" y="164"/>
                  </a:lnTo>
                  <a:lnTo>
                    <a:pt x="482" y="157"/>
                  </a:lnTo>
                  <a:lnTo>
                    <a:pt x="489" y="149"/>
                  </a:lnTo>
                  <a:lnTo>
                    <a:pt x="499" y="133"/>
                  </a:lnTo>
                  <a:lnTo>
                    <a:pt x="506" y="117"/>
                  </a:lnTo>
                  <a:lnTo>
                    <a:pt x="512" y="101"/>
                  </a:lnTo>
                  <a:lnTo>
                    <a:pt x="513" y="81"/>
                  </a:lnTo>
                  <a:lnTo>
                    <a:pt x="512" y="77"/>
                  </a:lnTo>
                  <a:lnTo>
                    <a:pt x="510" y="74"/>
                  </a:lnTo>
                  <a:lnTo>
                    <a:pt x="506" y="73"/>
                  </a:lnTo>
                  <a:lnTo>
                    <a:pt x="502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73"/>
            <p:cNvSpPr>
              <a:spLocks/>
            </p:cNvSpPr>
            <p:nvPr/>
          </p:nvSpPr>
          <p:spPr bwMode="auto">
            <a:xfrm>
              <a:off x="4161" y="524"/>
              <a:ext cx="187" cy="38"/>
            </a:xfrm>
            <a:custGeom>
              <a:avLst/>
              <a:gdLst>
                <a:gd name="T0" fmla="*/ 14 w 374"/>
                <a:gd name="T1" fmla="*/ 75 h 77"/>
                <a:gd name="T2" fmla="*/ 33 w 374"/>
                <a:gd name="T3" fmla="*/ 57 h 77"/>
                <a:gd name="T4" fmla="*/ 52 w 374"/>
                <a:gd name="T5" fmla="*/ 42 h 77"/>
                <a:gd name="T6" fmla="*/ 73 w 374"/>
                <a:gd name="T7" fmla="*/ 31 h 77"/>
                <a:gd name="T8" fmla="*/ 94 w 374"/>
                <a:gd name="T9" fmla="*/ 23 h 77"/>
                <a:gd name="T10" fmla="*/ 116 w 374"/>
                <a:gd name="T11" fmla="*/ 19 h 77"/>
                <a:gd name="T12" fmla="*/ 137 w 374"/>
                <a:gd name="T13" fmla="*/ 18 h 77"/>
                <a:gd name="T14" fmla="*/ 162 w 374"/>
                <a:gd name="T15" fmla="*/ 23 h 77"/>
                <a:gd name="T16" fmla="*/ 186 w 374"/>
                <a:gd name="T17" fmla="*/ 31 h 77"/>
                <a:gd name="T18" fmla="*/ 208 w 374"/>
                <a:gd name="T19" fmla="*/ 39 h 77"/>
                <a:gd name="T20" fmla="*/ 230 w 374"/>
                <a:gd name="T21" fmla="*/ 45 h 77"/>
                <a:gd name="T22" fmla="*/ 251 w 374"/>
                <a:gd name="T23" fmla="*/ 49 h 77"/>
                <a:gd name="T24" fmla="*/ 273 w 374"/>
                <a:gd name="T25" fmla="*/ 53 h 77"/>
                <a:gd name="T26" fmla="*/ 296 w 374"/>
                <a:gd name="T27" fmla="*/ 55 h 77"/>
                <a:gd name="T28" fmla="*/ 318 w 374"/>
                <a:gd name="T29" fmla="*/ 59 h 77"/>
                <a:gd name="T30" fmla="*/ 341 w 374"/>
                <a:gd name="T31" fmla="*/ 62 h 77"/>
                <a:gd name="T32" fmla="*/ 363 w 374"/>
                <a:gd name="T33" fmla="*/ 67 h 77"/>
                <a:gd name="T34" fmla="*/ 370 w 374"/>
                <a:gd name="T35" fmla="*/ 65 h 77"/>
                <a:gd name="T36" fmla="*/ 374 w 374"/>
                <a:gd name="T37" fmla="*/ 61 h 77"/>
                <a:gd name="T38" fmla="*/ 372 w 374"/>
                <a:gd name="T39" fmla="*/ 54 h 77"/>
                <a:gd name="T40" fmla="*/ 368 w 374"/>
                <a:gd name="T41" fmla="*/ 50 h 77"/>
                <a:gd name="T42" fmla="*/ 356 w 374"/>
                <a:gd name="T43" fmla="*/ 48 h 77"/>
                <a:gd name="T44" fmla="*/ 345 w 374"/>
                <a:gd name="T45" fmla="*/ 47 h 77"/>
                <a:gd name="T46" fmla="*/ 332 w 374"/>
                <a:gd name="T47" fmla="*/ 46 h 77"/>
                <a:gd name="T48" fmla="*/ 321 w 374"/>
                <a:gd name="T49" fmla="*/ 45 h 77"/>
                <a:gd name="T50" fmla="*/ 309 w 374"/>
                <a:gd name="T51" fmla="*/ 44 h 77"/>
                <a:gd name="T52" fmla="*/ 298 w 374"/>
                <a:gd name="T53" fmla="*/ 42 h 77"/>
                <a:gd name="T54" fmla="*/ 286 w 374"/>
                <a:gd name="T55" fmla="*/ 41 h 77"/>
                <a:gd name="T56" fmla="*/ 274 w 374"/>
                <a:gd name="T57" fmla="*/ 39 h 77"/>
                <a:gd name="T58" fmla="*/ 262 w 374"/>
                <a:gd name="T59" fmla="*/ 36 h 77"/>
                <a:gd name="T60" fmla="*/ 248 w 374"/>
                <a:gd name="T61" fmla="*/ 32 h 77"/>
                <a:gd name="T62" fmla="*/ 235 w 374"/>
                <a:gd name="T63" fmla="*/ 29 h 77"/>
                <a:gd name="T64" fmla="*/ 223 w 374"/>
                <a:gd name="T65" fmla="*/ 24 h 77"/>
                <a:gd name="T66" fmla="*/ 210 w 374"/>
                <a:gd name="T67" fmla="*/ 21 h 77"/>
                <a:gd name="T68" fmla="*/ 198 w 374"/>
                <a:gd name="T69" fmla="*/ 16 h 77"/>
                <a:gd name="T70" fmla="*/ 186 w 374"/>
                <a:gd name="T71" fmla="*/ 11 h 77"/>
                <a:gd name="T72" fmla="*/ 173 w 374"/>
                <a:gd name="T73" fmla="*/ 7 h 77"/>
                <a:gd name="T74" fmla="*/ 149 w 374"/>
                <a:gd name="T75" fmla="*/ 1 h 77"/>
                <a:gd name="T76" fmla="*/ 125 w 374"/>
                <a:gd name="T77" fmla="*/ 0 h 77"/>
                <a:gd name="T78" fmla="*/ 103 w 374"/>
                <a:gd name="T79" fmla="*/ 3 h 77"/>
                <a:gd name="T80" fmla="*/ 81 w 374"/>
                <a:gd name="T81" fmla="*/ 9 h 77"/>
                <a:gd name="T82" fmla="*/ 59 w 374"/>
                <a:gd name="T83" fmla="*/ 19 h 77"/>
                <a:gd name="T84" fmla="*/ 40 w 374"/>
                <a:gd name="T85" fmla="*/ 32 h 77"/>
                <a:gd name="T86" fmla="*/ 21 w 374"/>
                <a:gd name="T87" fmla="*/ 47 h 77"/>
                <a:gd name="T88" fmla="*/ 3 w 374"/>
                <a:gd name="T89" fmla="*/ 63 h 77"/>
                <a:gd name="T90" fmla="*/ 0 w 374"/>
                <a:gd name="T91" fmla="*/ 69 h 77"/>
                <a:gd name="T92" fmla="*/ 3 w 374"/>
                <a:gd name="T93" fmla="*/ 75 h 77"/>
                <a:gd name="T94" fmla="*/ 8 w 374"/>
                <a:gd name="T95" fmla="*/ 77 h 77"/>
                <a:gd name="T96" fmla="*/ 14 w 374"/>
                <a:gd name="T97" fmla="*/ 75 h 77"/>
                <a:gd name="T98" fmla="*/ 14 w 374"/>
                <a:gd name="T99" fmla="*/ 7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74" h="77">
                  <a:moveTo>
                    <a:pt x="14" y="75"/>
                  </a:moveTo>
                  <a:lnTo>
                    <a:pt x="33" y="57"/>
                  </a:lnTo>
                  <a:lnTo>
                    <a:pt x="52" y="42"/>
                  </a:lnTo>
                  <a:lnTo>
                    <a:pt x="73" y="31"/>
                  </a:lnTo>
                  <a:lnTo>
                    <a:pt x="94" y="23"/>
                  </a:lnTo>
                  <a:lnTo>
                    <a:pt x="116" y="19"/>
                  </a:lnTo>
                  <a:lnTo>
                    <a:pt x="137" y="18"/>
                  </a:lnTo>
                  <a:lnTo>
                    <a:pt x="162" y="23"/>
                  </a:lnTo>
                  <a:lnTo>
                    <a:pt x="186" y="31"/>
                  </a:lnTo>
                  <a:lnTo>
                    <a:pt x="208" y="39"/>
                  </a:lnTo>
                  <a:lnTo>
                    <a:pt x="230" y="45"/>
                  </a:lnTo>
                  <a:lnTo>
                    <a:pt x="251" y="49"/>
                  </a:lnTo>
                  <a:lnTo>
                    <a:pt x="273" y="53"/>
                  </a:lnTo>
                  <a:lnTo>
                    <a:pt x="296" y="55"/>
                  </a:lnTo>
                  <a:lnTo>
                    <a:pt x="318" y="59"/>
                  </a:lnTo>
                  <a:lnTo>
                    <a:pt x="341" y="62"/>
                  </a:lnTo>
                  <a:lnTo>
                    <a:pt x="363" y="67"/>
                  </a:lnTo>
                  <a:lnTo>
                    <a:pt x="370" y="65"/>
                  </a:lnTo>
                  <a:lnTo>
                    <a:pt x="374" y="61"/>
                  </a:lnTo>
                  <a:lnTo>
                    <a:pt x="372" y="54"/>
                  </a:lnTo>
                  <a:lnTo>
                    <a:pt x="368" y="50"/>
                  </a:lnTo>
                  <a:lnTo>
                    <a:pt x="356" y="48"/>
                  </a:lnTo>
                  <a:lnTo>
                    <a:pt x="345" y="47"/>
                  </a:lnTo>
                  <a:lnTo>
                    <a:pt x="332" y="46"/>
                  </a:lnTo>
                  <a:lnTo>
                    <a:pt x="321" y="45"/>
                  </a:lnTo>
                  <a:lnTo>
                    <a:pt x="309" y="44"/>
                  </a:lnTo>
                  <a:lnTo>
                    <a:pt x="298" y="42"/>
                  </a:lnTo>
                  <a:lnTo>
                    <a:pt x="286" y="41"/>
                  </a:lnTo>
                  <a:lnTo>
                    <a:pt x="274" y="39"/>
                  </a:lnTo>
                  <a:lnTo>
                    <a:pt x="262" y="36"/>
                  </a:lnTo>
                  <a:lnTo>
                    <a:pt x="248" y="32"/>
                  </a:lnTo>
                  <a:lnTo>
                    <a:pt x="235" y="29"/>
                  </a:lnTo>
                  <a:lnTo>
                    <a:pt x="223" y="24"/>
                  </a:lnTo>
                  <a:lnTo>
                    <a:pt x="210" y="21"/>
                  </a:lnTo>
                  <a:lnTo>
                    <a:pt x="198" y="16"/>
                  </a:lnTo>
                  <a:lnTo>
                    <a:pt x="186" y="11"/>
                  </a:lnTo>
                  <a:lnTo>
                    <a:pt x="173" y="7"/>
                  </a:lnTo>
                  <a:lnTo>
                    <a:pt x="149" y="1"/>
                  </a:lnTo>
                  <a:lnTo>
                    <a:pt x="125" y="0"/>
                  </a:lnTo>
                  <a:lnTo>
                    <a:pt x="103" y="3"/>
                  </a:lnTo>
                  <a:lnTo>
                    <a:pt x="81" y="9"/>
                  </a:lnTo>
                  <a:lnTo>
                    <a:pt x="59" y="19"/>
                  </a:lnTo>
                  <a:lnTo>
                    <a:pt x="40" y="32"/>
                  </a:lnTo>
                  <a:lnTo>
                    <a:pt x="21" y="47"/>
                  </a:lnTo>
                  <a:lnTo>
                    <a:pt x="3" y="63"/>
                  </a:lnTo>
                  <a:lnTo>
                    <a:pt x="0" y="69"/>
                  </a:lnTo>
                  <a:lnTo>
                    <a:pt x="3" y="75"/>
                  </a:lnTo>
                  <a:lnTo>
                    <a:pt x="8" y="77"/>
                  </a:lnTo>
                  <a:lnTo>
                    <a:pt x="14" y="75"/>
                  </a:lnTo>
                  <a:lnTo>
                    <a:pt x="14" y="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74"/>
            <p:cNvSpPr>
              <a:spLocks/>
            </p:cNvSpPr>
            <p:nvPr/>
          </p:nvSpPr>
          <p:spPr bwMode="auto">
            <a:xfrm>
              <a:off x="4058" y="447"/>
              <a:ext cx="396" cy="145"/>
            </a:xfrm>
            <a:custGeom>
              <a:avLst/>
              <a:gdLst>
                <a:gd name="T0" fmla="*/ 775 w 794"/>
                <a:gd name="T1" fmla="*/ 86 h 290"/>
                <a:gd name="T2" fmla="*/ 735 w 794"/>
                <a:gd name="T3" fmla="*/ 71 h 290"/>
                <a:gd name="T4" fmla="*/ 700 w 794"/>
                <a:gd name="T5" fmla="*/ 68 h 290"/>
                <a:gd name="T6" fmla="*/ 689 w 794"/>
                <a:gd name="T7" fmla="*/ 68 h 290"/>
                <a:gd name="T8" fmla="*/ 684 w 794"/>
                <a:gd name="T9" fmla="*/ 66 h 290"/>
                <a:gd name="T10" fmla="*/ 652 w 794"/>
                <a:gd name="T11" fmla="*/ 63 h 290"/>
                <a:gd name="T12" fmla="*/ 609 w 794"/>
                <a:gd name="T13" fmla="*/ 65 h 290"/>
                <a:gd name="T14" fmla="*/ 563 w 794"/>
                <a:gd name="T15" fmla="*/ 74 h 290"/>
                <a:gd name="T16" fmla="*/ 513 w 794"/>
                <a:gd name="T17" fmla="*/ 70 h 290"/>
                <a:gd name="T18" fmla="*/ 471 w 794"/>
                <a:gd name="T19" fmla="*/ 58 h 290"/>
                <a:gd name="T20" fmla="*/ 433 w 794"/>
                <a:gd name="T21" fmla="*/ 33 h 290"/>
                <a:gd name="T22" fmla="*/ 393 w 794"/>
                <a:gd name="T23" fmla="*/ 12 h 290"/>
                <a:gd name="T24" fmla="*/ 347 w 794"/>
                <a:gd name="T25" fmla="*/ 0 h 290"/>
                <a:gd name="T26" fmla="*/ 302 w 794"/>
                <a:gd name="T27" fmla="*/ 4 h 290"/>
                <a:gd name="T28" fmla="*/ 258 w 794"/>
                <a:gd name="T29" fmla="*/ 19 h 290"/>
                <a:gd name="T30" fmla="*/ 213 w 794"/>
                <a:gd name="T31" fmla="*/ 39 h 290"/>
                <a:gd name="T32" fmla="*/ 167 w 794"/>
                <a:gd name="T33" fmla="*/ 50 h 290"/>
                <a:gd name="T34" fmla="*/ 124 w 794"/>
                <a:gd name="T35" fmla="*/ 62 h 290"/>
                <a:gd name="T36" fmla="*/ 89 w 794"/>
                <a:gd name="T37" fmla="*/ 84 h 290"/>
                <a:gd name="T38" fmla="*/ 50 w 794"/>
                <a:gd name="T39" fmla="*/ 110 h 290"/>
                <a:gd name="T40" fmla="*/ 12 w 794"/>
                <a:gd name="T41" fmla="*/ 142 h 290"/>
                <a:gd name="T42" fmla="*/ 8 w 794"/>
                <a:gd name="T43" fmla="*/ 164 h 290"/>
                <a:gd name="T44" fmla="*/ 65 w 794"/>
                <a:gd name="T45" fmla="*/ 118 h 290"/>
                <a:gd name="T46" fmla="*/ 146 w 794"/>
                <a:gd name="T47" fmla="*/ 72 h 290"/>
                <a:gd name="T48" fmla="*/ 198 w 794"/>
                <a:gd name="T49" fmla="*/ 62 h 290"/>
                <a:gd name="T50" fmla="*/ 236 w 794"/>
                <a:gd name="T51" fmla="*/ 48 h 290"/>
                <a:gd name="T52" fmla="*/ 278 w 794"/>
                <a:gd name="T53" fmla="*/ 28 h 290"/>
                <a:gd name="T54" fmla="*/ 326 w 794"/>
                <a:gd name="T55" fmla="*/ 16 h 290"/>
                <a:gd name="T56" fmla="*/ 372 w 794"/>
                <a:gd name="T57" fmla="*/ 25 h 290"/>
                <a:gd name="T58" fmla="*/ 416 w 794"/>
                <a:gd name="T59" fmla="*/ 42 h 290"/>
                <a:gd name="T60" fmla="*/ 453 w 794"/>
                <a:gd name="T61" fmla="*/ 64 h 290"/>
                <a:gd name="T62" fmla="*/ 490 w 794"/>
                <a:gd name="T63" fmla="*/ 83 h 290"/>
                <a:gd name="T64" fmla="*/ 532 w 794"/>
                <a:gd name="T65" fmla="*/ 87 h 290"/>
                <a:gd name="T66" fmla="*/ 576 w 794"/>
                <a:gd name="T67" fmla="*/ 91 h 290"/>
                <a:gd name="T68" fmla="*/ 604 w 794"/>
                <a:gd name="T69" fmla="*/ 88 h 290"/>
                <a:gd name="T70" fmla="*/ 627 w 794"/>
                <a:gd name="T71" fmla="*/ 81 h 290"/>
                <a:gd name="T72" fmla="*/ 650 w 794"/>
                <a:gd name="T73" fmla="*/ 80 h 290"/>
                <a:gd name="T74" fmla="*/ 673 w 794"/>
                <a:gd name="T75" fmla="*/ 81 h 290"/>
                <a:gd name="T76" fmla="*/ 683 w 794"/>
                <a:gd name="T77" fmla="*/ 83 h 290"/>
                <a:gd name="T78" fmla="*/ 689 w 794"/>
                <a:gd name="T79" fmla="*/ 85 h 290"/>
                <a:gd name="T80" fmla="*/ 711 w 794"/>
                <a:gd name="T81" fmla="*/ 84 h 290"/>
                <a:gd name="T82" fmla="*/ 735 w 794"/>
                <a:gd name="T83" fmla="*/ 89 h 290"/>
                <a:gd name="T84" fmla="*/ 771 w 794"/>
                <a:gd name="T85" fmla="*/ 107 h 290"/>
                <a:gd name="T86" fmla="*/ 744 w 794"/>
                <a:gd name="T87" fmla="*/ 114 h 290"/>
                <a:gd name="T88" fmla="*/ 704 w 794"/>
                <a:gd name="T89" fmla="*/ 116 h 290"/>
                <a:gd name="T90" fmla="*/ 668 w 794"/>
                <a:gd name="T91" fmla="*/ 146 h 290"/>
                <a:gd name="T92" fmla="*/ 629 w 794"/>
                <a:gd name="T93" fmla="*/ 175 h 290"/>
                <a:gd name="T94" fmla="*/ 610 w 794"/>
                <a:gd name="T95" fmla="*/ 190 h 290"/>
                <a:gd name="T96" fmla="*/ 628 w 794"/>
                <a:gd name="T97" fmla="*/ 252 h 290"/>
                <a:gd name="T98" fmla="*/ 615 w 794"/>
                <a:gd name="T99" fmla="*/ 275 h 290"/>
                <a:gd name="T100" fmla="*/ 601 w 794"/>
                <a:gd name="T101" fmla="*/ 260 h 290"/>
                <a:gd name="T102" fmla="*/ 585 w 794"/>
                <a:gd name="T103" fmla="*/ 228 h 290"/>
                <a:gd name="T104" fmla="*/ 567 w 794"/>
                <a:gd name="T105" fmla="*/ 215 h 290"/>
                <a:gd name="T106" fmla="*/ 579 w 794"/>
                <a:gd name="T107" fmla="*/ 255 h 290"/>
                <a:gd name="T108" fmla="*/ 610 w 794"/>
                <a:gd name="T109" fmla="*/ 286 h 290"/>
                <a:gd name="T110" fmla="*/ 630 w 794"/>
                <a:gd name="T111" fmla="*/ 289 h 290"/>
                <a:gd name="T112" fmla="*/ 639 w 794"/>
                <a:gd name="T113" fmla="*/ 216 h 290"/>
                <a:gd name="T114" fmla="*/ 657 w 794"/>
                <a:gd name="T115" fmla="*/ 179 h 290"/>
                <a:gd name="T116" fmla="*/ 685 w 794"/>
                <a:gd name="T117" fmla="*/ 153 h 290"/>
                <a:gd name="T118" fmla="*/ 723 w 794"/>
                <a:gd name="T119" fmla="*/ 130 h 290"/>
                <a:gd name="T120" fmla="*/ 774 w 794"/>
                <a:gd name="T121" fmla="*/ 132 h 290"/>
                <a:gd name="T122" fmla="*/ 794 w 794"/>
                <a:gd name="T123" fmla="*/ 124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94" h="290">
                  <a:moveTo>
                    <a:pt x="794" y="121"/>
                  </a:moveTo>
                  <a:lnTo>
                    <a:pt x="790" y="106"/>
                  </a:lnTo>
                  <a:lnTo>
                    <a:pt x="784" y="94"/>
                  </a:lnTo>
                  <a:lnTo>
                    <a:pt x="775" y="86"/>
                  </a:lnTo>
                  <a:lnTo>
                    <a:pt x="760" y="79"/>
                  </a:lnTo>
                  <a:lnTo>
                    <a:pt x="751" y="76"/>
                  </a:lnTo>
                  <a:lnTo>
                    <a:pt x="743" y="73"/>
                  </a:lnTo>
                  <a:lnTo>
                    <a:pt x="735" y="71"/>
                  </a:lnTo>
                  <a:lnTo>
                    <a:pt x="726" y="70"/>
                  </a:lnTo>
                  <a:lnTo>
                    <a:pt x="718" y="68"/>
                  </a:lnTo>
                  <a:lnTo>
                    <a:pt x="710" y="68"/>
                  </a:lnTo>
                  <a:lnTo>
                    <a:pt x="700" y="68"/>
                  </a:lnTo>
                  <a:lnTo>
                    <a:pt x="691" y="68"/>
                  </a:lnTo>
                  <a:lnTo>
                    <a:pt x="690" y="68"/>
                  </a:lnTo>
                  <a:lnTo>
                    <a:pt x="690" y="68"/>
                  </a:lnTo>
                  <a:lnTo>
                    <a:pt x="689" y="68"/>
                  </a:lnTo>
                  <a:lnTo>
                    <a:pt x="688" y="69"/>
                  </a:lnTo>
                  <a:lnTo>
                    <a:pt x="686" y="68"/>
                  </a:lnTo>
                  <a:lnTo>
                    <a:pt x="685" y="68"/>
                  </a:lnTo>
                  <a:lnTo>
                    <a:pt x="684" y="66"/>
                  </a:lnTo>
                  <a:lnTo>
                    <a:pt x="683" y="66"/>
                  </a:lnTo>
                  <a:lnTo>
                    <a:pt x="673" y="65"/>
                  </a:lnTo>
                  <a:lnTo>
                    <a:pt x="662" y="63"/>
                  </a:lnTo>
                  <a:lnTo>
                    <a:pt x="652" y="63"/>
                  </a:lnTo>
                  <a:lnTo>
                    <a:pt x="642" y="62"/>
                  </a:lnTo>
                  <a:lnTo>
                    <a:pt x="630" y="62"/>
                  </a:lnTo>
                  <a:lnTo>
                    <a:pt x="620" y="63"/>
                  </a:lnTo>
                  <a:lnTo>
                    <a:pt x="609" y="65"/>
                  </a:lnTo>
                  <a:lnTo>
                    <a:pt x="600" y="69"/>
                  </a:lnTo>
                  <a:lnTo>
                    <a:pt x="589" y="72"/>
                  </a:lnTo>
                  <a:lnTo>
                    <a:pt x="576" y="74"/>
                  </a:lnTo>
                  <a:lnTo>
                    <a:pt x="563" y="74"/>
                  </a:lnTo>
                  <a:lnTo>
                    <a:pt x="551" y="74"/>
                  </a:lnTo>
                  <a:lnTo>
                    <a:pt x="538" y="73"/>
                  </a:lnTo>
                  <a:lnTo>
                    <a:pt x="525" y="71"/>
                  </a:lnTo>
                  <a:lnTo>
                    <a:pt x="513" y="70"/>
                  </a:lnTo>
                  <a:lnTo>
                    <a:pt x="501" y="69"/>
                  </a:lnTo>
                  <a:lnTo>
                    <a:pt x="492" y="66"/>
                  </a:lnTo>
                  <a:lnTo>
                    <a:pt x="481" y="63"/>
                  </a:lnTo>
                  <a:lnTo>
                    <a:pt x="471" y="58"/>
                  </a:lnTo>
                  <a:lnTo>
                    <a:pt x="462" y="51"/>
                  </a:lnTo>
                  <a:lnTo>
                    <a:pt x="452" y="46"/>
                  </a:lnTo>
                  <a:lnTo>
                    <a:pt x="442" y="39"/>
                  </a:lnTo>
                  <a:lnTo>
                    <a:pt x="433" y="33"/>
                  </a:lnTo>
                  <a:lnTo>
                    <a:pt x="425" y="28"/>
                  </a:lnTo>
                  <a:lnTo>
                    <a:pt x="415" y="23"/>
                  </a:lnTo>
                  <a:lnTo>
                    <a:pt x="404" y="17"/>
                  </a:lnTo>
                  <a:lnTo>
                    <a:pt x="393" y="12"/>
                  </a:lnTo>
                  <a:lnTo>
                    <a:pt x="382" y="8"/>
                  </a:lnTo>
                  <a:lnTo>
                    <a:pt x="371" y="4"/>
                  </a:lnTo>
                  <a:lnTo>
                    <a:pt x="359" y="2"/>
                  </a:lnTo>
                  <a:lnTo>
                    <a:pt x="347" y="0"/>
                  </a:lnTo>
                  <a:lnTo>
                    <a:pt x="335" y="0"/>
                  </a:lnTo>
                  <a:lnTo>
                    <a:pt x="324" y="0"/>
                  </a:lnTo>
                  <a:lnTo>
                    <a:pt x="313" y="2"/>
                  </a:lnTo>
                  <a:lnTo>
                    <a:pt x="302" y="4"/>
                  </a:lnTo>
                  <a:lnTo>
                    <a:pt x="290" y="8"/>
                  </a:lnTo>
                  <a:lnTo>
                    <a:pt x="280" y="11"/>
                  </a:lnTo>
                  <a:lnTo>
                    <a:pt x="268" y="15"/>
                  </a:lnTo>
                  <a:lnTo>
                    <a:pt x="258" y="19"/>
                  </a:lnTo>
                  <a:lnTo>
                    <a:pt x="248" y="24"/>
                  </a:lnTo>
                  <a:lnTo>
                    <a:pt x="236" y="30"/>
                  </a:lnTo>
                  <a:lnTo>
                    <a:pt x="225" y="34"/>
                  </a:lnTo>
                  <a:lnTo>
                    <a:pt x="213" y="39"/>
                  </a:lnTo>
                  <a:lnTo>
                    <a:pt x="203" y="42"/>
                  </a:lnTo>
                  <a:lnTo>
                    <a:pt x="191" y="46"/>
                  </a:lnTo>
                  <a:lnTo>
                    <a:pt x="179" y="48"/>
                  </a:lnTo>
                  <a:lnTo>
                    <a:pt x="167" y="50"/>
                  </a:lnTo>
                  <a:lnTo>
                    <a:pt x="153" y="53"/>
                  </a:lnTo>
                  <a:lnTo>
                    <a:pt x="143" y="55"/>
                  </a:lnTo>
                  <a:lnTo>
                    <a:pt x="134" y="57"/>
                  </a:lnTo>
                  <a:lnTo>
                    <a:pt x="124" y="62"/>
                  </a:lnTo>
                  <a:lnTo>
                    <a:pt x="115" y="66"/>
                  </a:lnTo>
                  <a:lnTo>
                    <a:pt x="106" y="72"/>
                  </a:lnTo>
                  <a:lnTo>
                    <a:pt x="98" y="78"/>
                  </a:lnTo>
                  <a:lnTo>
                    <a:pt x="89" y="84"/>
                  </a:lnTo>
                  <a:lnTo>
                    <a:pt x="81" y="89"/>
                  </a:lnTo>
                  <a:lnTo>
                    <a:pt x="70" y="96"/>
                  </a:lnTo>
                  <a:lnTo>
                    <a:pt x="60" y="103"/>
                  </a:lnTo>
                  <a:lnTo>
                    <a:pt x="50" y="110"/>
                  </a:lnTo>
                  <a:lnTo>
                    <a:pt x="40" y="118"/>
                  </a:lnTo>
                  <a:lnTo>
                    <a:pt x="30" y="125"/>
                  </a:lnTo>
                  <a:lnTo>
                    <a:pt x="21" y="133"/>
                  </a:lnTo>
                  <a:lnTo>
                    <a:pt x="12" y="142"/>
                  </a:lnTo>
                  <a:lnTo>
                    <a:pt x="2" y="150"/>
                  </a:lnTo>
                  <a:lnTo>
                    <a:pt x="0" y="156"/>
                  </a:lnTo>
                  <a:lnTo>
                    <a:pt x="2" y="162"/>
                  </a:lnTo>
                  <a:lnTo>
                    <a:pt x="8" y="164"/>
                  </a:lnTo>
                  <a:lnTo>
                    <a:pt x="14" y="162"/>
                  </a:lnTo>
                  <a:lnTo>
                    <a:pt x="29" y="148"/>
                  </a:lnTo>
                  <a:lnTo>
                    <a:pt x="46" y="133"/>
                  </a:lnTo>
                  <a:lnTo>
                    <a:pt x="65" y="118"/>
                  </a:lnTo>
                  <a:lnTo>
                    <a:pt x="84" y="103"/>
                  </a:lnTo>
                  <a:lnTo>
                    <a:pt x="104" y="91"/>
                  </a:lnTo>
                  <a:lnTo>
                    <a:pt x="124" y="80"/>
                  </a:lnTo>
                  <a:lnTo>
                    <a:pt x="146" y="72"/>
                  </a:lnTo>
                  <a:lnTo>
                    <a:pt x="167" y="68"/>
                  </a:lnTo>
                  <a:lnTo>
                    <a:pt x="177" y="66"/>
                  </a:lnTo>
                  <a:lnTo>
                    <a:pt x="188" y="64"/>
                  </a:lnTo>
                  <a:lnTo>
                    <a:pt x="198" y="62"/>
                  </a:lnTo>
                  <a:lnTo>
                    <a:pt x="207" y="59"/>
                  </a:lnTo>
                  <a:lnTo>
                    <a:pt x="218" y="56"/>
                  </a:lnTo>
                  <a:lnTo>
                    <a:pt x="227" y="53"/>
                  </a:lnTo>
                  <a:lnTo>
                    <a:pt x="236" y="48"/>
                  </a:lnTo>
                  <a:lnTo>
                    <a:pt x="247" y="43"/>
                  </a:lnTo>
                  <a:lnTo>
                    <a:pt x="256" y="39"/>
                  </a:lnTo>
                  <a:lnTo>
                    <a:pt x="266" y="34"/>
                  </a:lnTo>
                  <a:lnTo>
                    <a:pt x="278" y="28"/>
                  </a:lnTo>
                  <a:lnTo>
                    <a:pt x="289" y="24"/>
                  </a:lnTo>
                  <a:lnTo>
                    <a:pt x="302" y="20"/>
                  </a:lnTo>
                  <a:lnTo>
                    <a:pt x="313" y="17"/>
                  </a:lnTo>
                  <a:lnTo>
                    <a:pt x="326" y="16"/>
                  </a:lnTo>
                  <a:lnTo>
                    <a:pt x="336" y="17"/>
                  </a:lnTo>
                  <a:lnTo>
                    <a:pt x="349" y="19"/>
                  </a:lnTo>
                  <a:lnTo>
                    <a:pt x="361" y="21"/>
                  </a:lnTo>
                  <a:lnTo>
                    <a:pt x="372" y="25"/>
                  </a:lnTo>
                  <a:lnTo>
                    <a:pt x="382" y="28"/>
                  </a:lnTo>
                  <a:lnTo>
                    <a:pt x="394" y="32"/>
                  </a:lnTo>
                  <a:lnTo>
                    <a:pt x="404" y="36"/>
                  </a:lnTo>
                  <a:lnTo>
                    <a:pt x="416" y="42"/>
                  </a:lnTo>
                  <a:lnTo>
                    <a:pt x="427" y="48"/>
                  </a:lnTo>
                  <a:lnTo>
                    <a:pt x="435" y="53"/>
                  </a:lnTo>
                  <a:lnTo>
                    <a:pt x="443" y="58"/>
                  </a:lnTo>
                  <a:lnTo>
                    <a:pt x="453" y="64"/>
                  </a:lnTo>
                  <a:lnTo>
                    <a:pt x="462" y="70"/>
                  </a:lnTo>
                  <a:lnTo>
                    <a:pt x="471" y="76"/>
                  </a:lnTo>
                  <a:lnTo>
                    <a:pt x="480" y="80"/>
                  </a:lnTo>
                  <a:lnTo>
                    <a:pt x="490" y="83"/>
                  </a:lnTo>
                  <a:lnTo>
                    <a:pt x="499" y="85"/>
                  </a:lnTo>
                  <a:lnTo>
                    <a:pt x="510" y="86"/>
                  </a:lnTo>
                  <a:lnTo>
                    <a:pt x="521" y="86"/>
                  </a:lnTo>
                  <a:lnTo>
                    <a:pt x="532" y="87"/>
                  </a:lnTo>
                  <a:lnTo>
                    <a:pt x="544" y="88"/>
                  </a:lnTo>
                  <a:lnTo>
                    <a:pt x="554" y="89"/>
                  </a:lnTo>
                  <a:lnTo>
                    <a:pt x="566" y="89"/>
                  </a:lnTo>
                  <a:lnTo>
                    <a:pt x="576" y="91"/>
                  </a:lnTo>
                  <a:lnTo>
                    <a:pt x="587" y="91"/>
                  </a:lnTo>
                  <a:lnTo>
                    <a:pt x="592" y="91"/>
                  </a:lnTo>
                  <a:lnTo>
                    <a:pt x="598" y="89"/>
                  </a:lnTo>
                  <a:lnTo>
                    <a:pt x="604" y="88"/>
                  </a:lnTo>
                  <a:lnTo>
                    <a:pt x="609" y="86"/>
                  </a:lnTo>
                  <a:lnTo>
                    <a:pt x="615" y="85"/>
                  </a:lnTo>
                  <a:lnTo>
                    <a:pt x="621" y="83"/>
                  </a:lnTo>
                  <a:lnTo>
                    <a:pt x="627" y="81"/>
                  </a:lnTo>
                  <a:lnTo>
                    <a:pt x="632" y="80"/>
                  </a:lnTo>
                  <a:lnTo>
                    <a:pt x="638" y="80"/>
                  </a:lnTo>
                  <a:lnTo>
                    <a:pt x="644" y="80"/>
                  </a:lnTo>
                  <a:lnTo>
                    <a:pt x="650" y="80"/>
                  </a:lnTo>
                  <a:lnTo>
                    <a:pt x="655" y="80"/>
                  </a:lnTo>
                  <a:lnTo>
                    <a:pt x="661" y="80"/>
                  </a:lnTo>
                  <a:lnTo>
                    <a:pt x="667" y="81"/>
                  </a:lnTo>
                  <a:lnTo>
                    <a:pt x="673" y="81"/>
                  </a:lnTo>
                  <a:lnTo>
                    <a:pt x="678" y="83"/>
                  </a:lnTo>
                  <a:lnTo>
                    <a:pt x="680" y="83"/>
                  </a:lnTo>
                  <a:lnTo>
                    <a:pt x="682" y="83"/>
                  </a:lnTo>
                  <a:lnTo>
                    <a:pt x="683" y="83"/>
                  </a:lnTo>
                  <a:lnTo>
                    <a:pt x="684" y="81"/>
                  </a:lnTo>
                  <a:lnTo>
                    <a:pt x="685" y="83"/>
                  </a:lnTo>
                  <a:lnTo>
                    <a:pt x="686" y="84"/>
                  </a:lnTo>
                  <a:lnTo>
                    <a:pt x="689" y="85"/>
                  </a:lnTo>
                  <a:lnTo>
                    <a:pt x="691" y="85"/>
                  </a:lnTo>
                  <a:lnTo>
                    <a:pt x="698" y="84"/>
                  </a:lnTo>
                  <a:lnTo>
                    <a:pt x="705" y="84"/>
                  </a:lnTo>
                  <a:lnTo>
                    <a:pt x="711" y="84"/>
                  </a:lnTo>
                  <a:lnTo>
                    <a:pt x="716" y="85"/>
                  </a:lnTo>
                  <a:lnTo>
                    <a:pt x="723" y="86"/>
                  </a:lnTo>
                  <a:lnTo>
                    <a:pt x="729" y="87"/>
                  </a:lnTo>
                  <a:lnTo>
                    <a:pt x="735" y="89"/>
                  </a:lnTo>
                  <a:lnTo>
                    <a:pt x="742" y="92"/>
                  </a:lnTo>
                  <a:lnTo>
                    <a:pt x="754" y="96"/>
                  </a:lnTo>
                  <a:lnTo>
                    <a:pt x="764" y="101"/>
                  </a:lnTo>
                  <a:lnTo>
                    <a:pt x="771" y="107"/>
                  </a:lnTo>
                  <a:lnTo>
                    <a:pt x="775" y="116"/>
                  </a:lnTo>
                  <a:lnTo>
                    <a:pt x="765" y="116"/>
                  </a:lnTo>
                  <a:lnTo>
                    <a:pt x="754" y="115"/>
                  </a:lnTo>
                  <a:lnTo>
                    <a:pt x="744" y="114"/>
                  </a:lnTo>
                  <a:lnTo>
                    <a:pt x="734" y="112"/>
                  </a:lnTo>
                  <a:lnTo>
                    <a:pt x="723" y="112"/>
                  </a:lnTo>
                  <a:lnTo>
                    <a:pt x="713" y="114"/>
                  </a:lnTo>
                  <a:lnTo>
                    <a:pt x="704" y="116"/>
                  </a:lnTo>
                  <a:lnTo>
                    <a:pt x="696" y="121"/>
                  </a:lnTo>
                  <a:lnTo>
                    <a:pt x="685" y="129"/>
                  </a:lnTo>
                  <a:lnTo>
                    <a:pt x="676" y="138"/>
                  </a:lnTo>
                  <a:lnTo>
                    <a:pt x="668" y="146"/>
                  </a:lnTo>
                  <a:lnTo>
                    <a:pt x="659" y="154"/>
                  </a:lnTo>
                  <a:lnTo>
                    <a:pt x="650" y="162"/>
                  </a:lnTo>
                  <a:lnTo>
                    <a:pt x="639" y="169"/>
                  </a:lnTo>
                  <a:lnTo>
                    <a:pt x="629" y="175"/>
                  </a:lnTo>
                  <a:lnTo>
                    <a:pt x="616" y="180"/>
                  </a:lnTo>
                  <a:lnTo>
                    <a:pt x="613" y="183"/>
                  </a:lnTo>
                  <a:lnTo>
                    <a:pt x="610" y="186"/>
                  </a:lnTo>
                  <a:lnTo>
                    <a:pt x="610" y="190"/>
                  </a:lnTo>
                  <a:lnTo>
                    <a:pt x="612" y="193"/>
                  </a:lnTo>
                  <a:lnTo>
                    <a:pt x="620" y="213"/>
                  </a:lnTo>
                  <a:lnTo>
                    <a:pt x="625" y="232"/>
                  </a:lnTo>
                  <a:lnTo>
                    <a:pt x="628" y="252"/>
                  </a:lnTo>
                  <a:lnTo>
                    <a:pt x="622" y="271"/>
                  </a:lnTo>
                  <a:lnTo>
                    <a:pt x="621" y="273"/>
                  </a:lnTo>
                  <a:lnTo>
                    <a:pt x="617" y="274"/>
                  </a:lnTo>
                  <a:lnTo>
                    <a:pt x="615" y="275"/>
                  </a:lnTo>
                  <a:lnTo>
                    <a:pt x="612" y="273"/>
                  </a:lnTo>
                  <a:lnTo>
                    <a:pt x="608" y="268"/>
                  </a:lnTo>
                  <a:lnTo>
                    <a:pt x="605" y="263"/>
                  </a:lnTo>
                  <a:lnTo>
                    <a:pt x="601" y="260"/>
                  </a:lnTo>
                  <a:lnTo>
                    <a:pt x="599" y="255"/>
                  </a:lnTo>
                  <a:lnTo>
                    <a:pt x="593" y="246"/>
                  </a:lnTo>
                  <a:lnTo>
                    <a:pt x="589" y="237"/>
                  </a:lnTo>
                  <a:lnTo>
                    <a:pt x="585" y="228"/>
                  </a:lnTo>
                  <a:lnTo>
                    <a:pt x="582" y="217"/>
                  </a:lnTo>
                  <a:lnTo>
                    <a:pt x="577" y="213"/>
                  </a:lnTo>
                  <a:lnTo>
                    <a:pt x="571" y="212"/>
                  </a:lnTo>
                  <a:lnTo>
                    <a:pt x="567" y="215"/>
                  </a:lnTo>
                  <a:lnTo>
                    <a:pt x="566" y="221"/>
                  </a:lnTo>
                  <a:lnTo>
                    <a:pt x="569" y="232"/>
                  </a:lnTo>
                  <a:lnTo>
                    <a:pt x="574" y="245"/>
                  </a:lnTo>
                  <a:lnTo>
                    <a:pt x="579" y="255"/>
                  </a:lnTo>
                  <a:lnTo>
                    <a:pt x="585" y="266"/>
                  </a:lnTo>
                  <a:lnTo>
                    <a:pt x="592" y="275"/>
                  </a:lnTo>
                  <a:lnTo>
                    <a:pt x="600" y="282"/>
                  </a:lnTo>
                  <a:lnTo>
                    <a:pt x="610" y="286"/>
                  </a:lnTo>
                  <a:lnTo>
                    <a:pt x="623" y="290"/>
                  </a:lnTo>
                  <a:lnTo>
                    <a:pt x="625" y="290"/>
                  </a:lnTo>
                  <a:lnTo>
                    <a:pt x="628" y="290"/>
                  </a:lnTo>
                  <a:lnTo>
                    <a:pt x="630" y="289"/>
                  </a:lnTo>
                  <a:lnTo>
                    <a:pt x="632" y="286"/>
                  </a:lnTo>
                  <a:lnTo>
                    <a:pt x="643" y="263"/>
                  </a:lnTo>
                  <a:lnTo>
                    <a:pt x="644" y="240"/>
                  </a:lnTo>
                  <a:lnTo>
                    <a:pt x="639" y="216"/>
                  </a:lnTo>
                  <a:lnTo>
                    <a:pt x="630" y="193"/>
                  </a:lnTo>
                  <a:lnTo>
                    <a:pt x="639" y="189"/>
                  </a:lnTo>
                  <a:lnTo>
                    <a:pt x="648" y="184"/>
                  </a:lnTo>
                  <a:lnTo>
                    <a:pt x="657" y="179"/>
                  </a:lnTo>
                  <a:lnTo>
                    <a:pt x="665" y="174"/>
                  </a:lnTo>
                  <a:lnTo>
                    <a:pt x="672" y="168"/>
                  </a:lnTo>
                  <a:lnTo>
                    <a:pt x="678" y="161"/>
                  </a:lnTo>
                  <a:lnTo>
                    <a:pt x="685" y="153"/>
                  </a:lnTo>
                  <a:lnTo>
                    <a:pt x="692" y="145"/>
                  </a:lnTo>
                  <a:lnTo>
                    <a:pt x="701" y="137"/>
                  </a:lnTo>
                  <a:lnTo>
                    <a:pt x="712" y="132"/>
                  </a:lnTo>
                  <a:lnTo>
                    <a:pt x="723" y="130"/>
                  </a:lnTo>
                  <a:lnTo>
                    <a:pt x="735" y="130"/>
                  </a:lnTo>
                  <a:lnTo>
                    <a:pt x="748" y="131"/>
                  </a:lnTo>
                  <a:lnTo>
                    <a:pt x="761" y="132"/>
                  </a:lnTo>
                  <a:lnTo>
                    <a:pt x="774" y="132"/>
                  </a:lnTo>
                  <a:lnTo>
                    <a:pt x="787" y="131"/>
                  </a:lnTo>
                  <a:lnTo>
                    <a:pt x="790" y="130"/>
                  </a:lnTo>
                  <a:lnTo>
                    <a:pt x="792" y="127"/>
                  </a:lnTo>
                  <a:lnTo>
                    <a:pt x="794" y="124"/>
                  </a:lnTo>
                  <a:lnTo>
                    <a:pt x="794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75"/>
            <p:cNvSpPr>
              <a:spLocks/>
            </p:cNvSpPr>
            <p:nvPr/>
          </p:nvSpPr>
          <p:spPr bwMode="auto">
            <a:xfrm>
              <a:off x="4377" y="511"/>
              <a:ext cx="76" cy="46"/>
            </a:xfrm>
            <a:custGeom>
              <a:avLst/>
              <a:gdLst>
                <a:gd name="T0" fmla="*/ 149 w 151"/>
                <a:gd name="T1" fmla="*/ 12 h 93"/>
                <a:gd name="T2" fmla="*/ 147 w 151"/>
                <a:gd name="T3" fmla="*/ 6 h 93"/>
                <a:gd name="T4" fmla="*/ 141 w 151"/>
                <a:gd name="T5" fmla="*/ 0 h 93"/>
                <a:gd name="T6" fmla="*/ 130 w 151"/>
                <a:gd name="T7" fmla="*/ 5 h 93"/>
                <a:gd name="T8" fmla="*/ 125 w 151"/>
                <a:gd name="T9" fmla="*/ 13 h 93"/>
                <a:gd name="T10" fmla="*/ 114 w 151"/>
                <a:gd name="T11" fmla="*/ 15 h 93"/>
                <a:gd name="T12" fmla="*/ 104 w 151"/>
                <a:gd name="T13" fmla="*/ 19 h 93"/>
                <a:gd name="T14" fmla="*/ 103 w 151"/>
                <a:gd name="T15" fmla="*/ 27 h 93"/>
                <a:gd name="T16" fmla="*/ 109 w 151"/>
                <a:gd name="T17" fmla="*/ 35 h 93"/>
                <a:gd name="T18" fmla="*/ 117 w 151"/>
                <a:gd name="T19" fmla="*/ 44 h 93"/>
                <a:gd name="T20" fmla="*/ 114 w 151"/>
                <a:gd name="T21" fmla="*/ 49 h 93"/>
                <a:gd name="T22" fmla="*/ 100 w 151"/>
                <a:gd name="T23" fmla="*/ 49 h 93"/>
                <a:gd name="T24" fmla="*/ 88 w 151"/>
                <a:gd name="T25" fmla="*/ 48 h 93"/>
                <a:gd name="T26" fmla="*/ 74 w 151"/>
                <a:gd name="T27" fmla="*/ 45 h 93"/>
                <a:gd name="T28" fmla="*/ 62 w 151"/>
                <a:gd name="T29" fmla="*/ 44 h 93"/>
                <a:gd name="T30" fmla="*/ 57 w 151"/>
                <a:gd name="T31" fmla="*/ 52 h 93"/>
                <a:gd name="T32" fmla="*/ 64 w 151"/>
                <a:gd name="T33" fmla="*/ 62 h 93"/>
                <a:gd name="T34" fmla="*/ 72 w 151"/>
                <a:gd name="T35" fmla="*/ 70 h 93"/>
                <a:gd name="T36" fmla="*/ 67 w 151"/>
                <a:gd name="T37" fmla="*/ 73 h 93"/>
                <a:gd name="T38" fmla="*/ 51 w 151"/>
                <a:gd name="T39" fmla="*/ 68 h 93"/>
                <a:gd name="T40" fmla="*/ 35 w 151"/>
                <a:gd name="T41" fmla="*/ 63 h 93"/>
                <a:gd name="T42" fmla="*/ 18 w 151"/>
                <a:gd name="T43" fmla="*/ 57 h 93"/>
                <a:gd name="T44" fmla="*/ 4 w 151"/>
                <a:gd name="T45" fmla="*/ 55 h 93"/>
                <a:gd name="T46" fmla="*/ 1 w 151"/>
                <a:gd name="T47" fmla="*/ 66 h 93"/>
                <a:gd name="T48" fmla="*/ 18 w 151"/>
                <a:gd name="T49" fmla="*/ 74 h 93"/>
                <a:gd name="T50" fmla="*/ 38 w 151"/>
                <a:gd name="T51" fmla="*/ 82 h 93"/>
                <a:gd name="T52" fmla="*/ 60 w 151"/>
                <a:gd name="T53" fmla="*/ 88 h 93"/>
                <a:gd name="T54" fmla="*/ 83 w 151"/>
                <a:gd name="T55" fmla="*/ 93 h 93"/>
                <a:gd name="T56" fmla="*/ 100 w 151"/>
                <a:gd name="T57" fmla="*/ 91 h 93"/>
                <a:gd name="T58" fmla="*/ 104 w 151"/>
                <a:gd name="T59" fmla="*/ 83 h 93"/>
                <a:gd name="T60" fmla="*/ 98 w 151"/>
                <a:gd name="T61" fmla="*/ 74 h 93"/>
                <a:gd name="T62" fmla="*/ 92 w 151"/>
                <a:gd name="T63" fmla="*/ 67 h 93"/>
                <a:gd name="T64" fmla="*/ 95 w 151"/>
                <a:gd name="T65" fmla="*/ 65 h 93"/>
                <a:gd name="T66" fmla="*/ 106 w 151"/>
                <a:gd name="T67" fmla="*/ 66 h 93"/>
                <a:gd name="T68" fmla="*/ 118 w 151"/>
                <a:gd name="T69" fmla="*/ 66 h 93"/>
                <a:gd name="T70" fmla="*/ 130 w 151"/>
                <a:gd name="T71" fmla="*/ 66 h 93"/>
                <a:gd name="T72" fmla="*/ 141 w 151"/>
                <a:gd name="T73" fmla="*/ 64 h 93"/>
                <a:gd name="T74" fmla="*/ 144 w 151"/>
                <a:gd name="T75" fmla="*/ 57 h 93"/>
                <a:gd name="T76" fmla="*/ 140 w 151"/>
                <a:gd name="T77" fmla="*/ 47 h 93"/>
                <a:gd name="T78" fmla="*/ 132 w 151"/>
                <a:gd name="T79" fmla="*/ 36 h 93"/>
                <a:gd name="T80" fmla="*/ 132 w 151"/>
                <a:gd name="T81" fmla="*/ 29 h 93"/>
                <a:gd name="T82" fmla="*/ 141 w 151"/>
                <a:gd name="T83" fmla="*/ 27 h 93"/>
                <a:gd name="T84" fmla="*/ 149 w 151"/>
                <a:gd name="T85" fmla="*/ 25 h 93"/>
                <a:gd name="T86" fmla="*/ 151 w 151"/>
                <a:gd name="T87" fmla="*/ 18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51" h="93">
                  <a:moveTo>
                    <a:pt x="150" y="14"/>
                  </a:moveTo>
                  <a:lnTo>
                    <a:pt x="149" y="12"/>
                  </a:lnTo>
                  <a:lnTo>
                    <a:pt x="148" y="9"/>
                  </a:lnTo>
                  <a:lnTo>
                    <a:pt x="147" y="6"/>
                  </a:lnTo>
                  <a:lnTo>
                    <a:pt x="145" y="4"/>
                  </a:lnTo>
                  <a:lnTo>
                    <a:pt x="141" y="0"/>
                  </a:lnTo>
                  <a:lnTo>
                    <a:pt x="135" y="0"/>
                  </a:lnTo>
                  <a:lnTo>
                    <a:pt x="130" y="5"/>
                  </a:lnTo>
                  <a:lnTo>
                    <a:pt x="130" y="12"/>
                  </a:lnTo>
                  <a:lnTo>
                    <a:pt x="125" y="13"/>
                  </a:lnTo>
                  <a:lnTo>
                    <a:pt x="120" y="14"/>
                  </a:lnTo>
                  <a:lnTo>
                    <a:pt x="114" y="15"/>
                  </a:lnTo>
                  <a:lnTo>
                    <a:pt x="109" y="17"/>
                  </a:lnTo>
                  <a:lnTo>
                    <a:pt x="104" y="19"/>
                  </a:lnTo>
                  <a:lnTo>
                    <a:pt x="103" y="22"/>
                  </a:lnTo>
                  <a:lnTo>
                    <a:pt x="103" y="27"/>
                  </a:lnTo>
                  <a:lnTo>
                    <a:pt x="104" y="30"/>
                  </a:lnTo>
                  <a:lnTo>
                    <a:pt x="109" y="35"/>
                  </a:lnTo>
                  <a:lnTo>
                    <a:pt x="113" y="40"/>
                  </a:lnTo>
                  <a:lnTo>
                    <a:pt x="117" y="44"/>
                  </a:lnTo>
                  <a:lnTo>
                    <a:pt x="121" y="49"/>
                  </a:lnTo>
                  <a:lnTo>
                    <a:pt x="114" y="49"/>
                  </a:lnTo>
                  <a:lnTo>
                    <a:pt x="107" y="49"/>
                  </a:lnTo>
                  <a:lnTo>
                    <a:pt x="100" y="49"/>
                  </a:lnTo>
                  <a:lnTo>
                    <a:pt x="95" y="48"/>
                  </a:lnTo>
                  <a:lnTo>
                    <a:pt x="88" y="48"/>
                  </a:lnTo>
                  <a:lnTo>
                    <a:pt x="81" y="47"/>
                  </a:lnTo>
                  <a:lnTo>
                    <a:pt x="74" y="45"/>
                  </a:lnTo>
                  <a:lnTo>
                    <a:pt x="67" y="44"/>
                  </a:lnTo>
                  <a:lnTo>
                    <a:pt x="62" y="44"/>
                  </a:lnTo>
                  <a:lnTo>
                    <a:pt x="58" y="48"/>
                  </a:lnTo>
                  <a:lnTo>
                    <a:pt x="57" y="52"/>
                  </a:lnTo>
                  <a:lnTo>
                    <a:pt x="59" y="58"/>
                  </a:lnTo>
                  <a:lnTo>
                    <a:pt x="64" y="62"/>
                  </a:lnTo>
                  <a:lnTo>
                    <a:pt x="67" y="66"/>
                  </a:lnTo>
                  <a:lnTo>
                    <a:pt x="72" y="70"/>
                  </a:lnTo>
                  <a:lnTo>
                    <a:pt x="75" y="74"/>
                  </a:lnTo>
                  <a:lnTo>
                    <a:pt x="67" y="73"/>
                  </a:lnTo>
                  <a:lnTo>
                    <a:pt x="59" y="71"/>
                  </a:lnTo>
                  <a:lnTo>
                    <a:pt x="51" y="68"/>
                  </a:lnTo>
                  <a:lnTo>
                    <a:pt x="43" y="66"/>
                  </a:lnTo>
                  <a:lnTo>
                    <a:pt x="35" y="63"/>
                  </a:lnTo>
                  <a:lnTo>
                    <a:pt x="27" y="60"/>
                  </a:lnTo>
                  <a:lnTo>
                    <a:pt x="18" y="57"/>
                  </a:lnTo>
                  <a:lnTo>
                    <a:pt x="9" y="55"/>
                  </a:lnTo>
                  <a:lnTo>
                    <a:pt x="4" y="55"/>
                  </a:lnTo>
                  <a:lnTo>
                    <a:pt x="0" y="59"/>
                  </a:lnTo>
                  <a:lnTo>
                    <a:pt x="1" y="66"/>
                  </a:lnTo>
                  <a:lnTo>
                    <a:pt x="6" y="71"/>
                  </a:lnTo>
                  <a:lnTo>
                    <a:pt x="18" y="74"/>
                  </a:lnTo>
                  <a:lnTo>
                    <a:pt x="28" y="79"/>
                  </a:lnTo>
                  <a:lnTo>
                    <a:pt x="38" y="82"/>
                  </a:lnTo>
                  <a:lnTo>
                    <a:pt x="50" y="86"/>
                  </a:lnTo>
                  <a:lnTo>
                    <a:pt x="60" y="88"/>
                  </a:lnTo>
                  <a:lnTo>
                    <a:pt x="72" y="90"/>
                  </a:lnTo>
                  <a:lnTo>
                    <a:pt x="83" y="93"/>
                  </a:lnTo>
                  <a:lnTo>
                    <a:pt x="96" y="93"/>
                  </a:lnTo>
                  <a:lnTo>
                    <a:pt x="100" y="91"/>
                  </a:lnTo>
                  <a:lnTo>
                    <a:pt x="103" y="87"/>
                  </a:lnTo>
                  <a:lnTo>
                    <a:pt x="104" y="83"/>
                  </a:lnTo>
                  <a:lnTo>
                    <a:pt x="102" y="79"/>
                  </a:lnTo>
                  <a:lnTo>
                    <a:pt x="98" y="74"/>
                  </a:lnTo>
                  <a:lnTo>
                    <a:pt x="96" y="71"/>
                  </a:lnTo>
                  <a:lnTo>
                    <a:pt x="92" y="67"/>
                  </a:lnTo>
                  <a:lnTo>
                    <a:pt x="89" y="64"/>
                  </a:lnTo>
                  <a:lnTo>
                    <a:pt x="95" y="65"/>
                  </a:lnTo>
                  <a:lnTo>
                    <a:pt x="100" y="65"/>
                  </a:lnTo>
                  <a:lnTo>
                    <a:pt x="106" y="66"/>
                  </a:lnTo>
                  <a:lnTo>
                    <a:pt x="112" y="66"/>
                  </a:lnTo>
                  <a:lnTo>
                    <a:pt x="118" y="66"/>
                  </a:lnTo>
                  <a:lnTo>
                    <a:pt x="125" y="66"/>
                  </a:lnTo>
                  <a:lnTo>
                    <a:pt x="130" y="66"/>
                  </a:lnTo>
                  <a:lnTo>
                    <a:pt x="136" y="65"/>
                  </a:lnTo>
                  <a:lnTo>
                    <a:pt x="141" y="64"/>
                  </a:lnTo>
                  <a:lnTo>
                    <a:pt x="143" y="60"/>
                  </a:lnTo>
                  <a:lnTo>
                    <a:pt x="144" y="57"/>
                  </a:lnTo>
                  <a:lnTo>
                    <a:pt x="143" y="52"/>
                  </a:lnTo>
                  <a:lnTo>
                    <a:pt x="140" y="47"/>
                  </a:lnTo>
                  <a:lnTo>
                    <a:pt x="135" y="41"/>
                  </a:lnTo>
                  <a:lnTo>
                    <a:pt x="132" y="36"/>
                  </a:lnTo>
                  <a:lnTo>
                    <a:pt x="127" y="30"/>
                  </a:lnTo>
                  <a:lnTo>
                    <a:pt x="132" y="29"/>
                  </a:lnTo>
                  <a:lnTo>
                    <a:pt x="136" y="28"/>
                  </a:lnTo>
                  <a:lnTo>
                    <a:pt x="141" y="27"/>
                  </a:lnTo>
                  <a:lnTo>
                    <a:pt x="145" y="26"/>
                  </a:lnTo>
                  <a:lnTo>
                    <a:pt x="149" y="25"/>
                  </a:lnTo>
                  <a:lnTo>
                    <a:pt x="151" y="21"/>
                  </a:lnTo>
                  <a:lnTo>
                    <a:pt x="151" y="18"/>
                  </a:lnTo>
                  <a:lnTo>
                    <a:pt x="15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76"/>
            <p:cNvSpPr>
              <a:spLocks/>
            </p:cNvSpPr>
            <p:nvPr/>
          </p:nvSpPr>
          <p:spPr bwMode="auto">
            <a:xfrm>
              <a:off x="3892" y="746"/>
              <a:ext cx="145" cy="192"/>
            </a:xfrm>
            <a:custGeom>
              <a:avLst/>
              <a:gdLst>
                <a:gd name="T0" fmla="*/ 281 w 291"/>
                <a:gd name="T1" fmla="*/ 0 h 384"/>
                <a:gd name="T2" fmla="*/ 252 w 291"/>
                <a:gd name="T3" fmla="*/ 13 h 384"/>
                <a:gd name="T4" fmla="*/ 224 w 291"/>
                <a:gd name="T5" fmla="*/ 28 h 384"/>
                <a:gd name="T6" fmla="*/ 200 w 291"/>
                <a:gd name="T7" fmla="*/ 45 h 384"/>
                <a:gd name="T8" fmla="*/ 177 w 291"/>
                <a:gd name="T9" fmla="*/ 64 h 384"/>
                <a:gd name="T10" fmla="*/ 156 w 291"/>
                <a:gd name="T11" fmla="*/ 84 h 384"/>
                <a:gd name="T12" fmla="*/ 137 w 291"/>
                <a:gd name="T13" fmla="*/ 108 h 384"/>
                <a:gd name="T14" fmla="*/ 120 w 291"/>
                <a:gd name="T15" fmla="*/ 131 h 384"/>
                <a:gd name="T16" fmla="*/ 105 w 291"/>
                <a:gd name="T17" fmla="*/ 156 h 384"/>
                <a:gd name="T18" fmla="*/ 90 w 291"/>
                <a:gd name="T19" fmla="*/ 181 h 384"/>
                <a:gd name="T20" fmla="*/ 76 w 291"/>
                <a:gd name="T21" fmla="*/ 208 h 384"/>
                <a:gd name="T22" fmla="*/ 63 w 291"/>
                <a:gd name="T23" fmla="*/ 235 h 384"/>
                <a:gd name="T24" fmla="*/ 50 w 291"/>
                <a:gd name="T25" fmla="*/ 263 h 384"/>
                <a:gd name="T26" fmla="*/ 38 w 291"/>
                <a:gd name="T27" fmla="*/ 290 h 384"/>
                <a:gd name="T28" fmla="*/ 26 w 291"/>
                <a:gd name="T29" fmla="*/ 317 h 384"/>
                <a:gd name="T30" fmla="*/ 13 w 291"/>
                <a:gd name="T31" fmla="*/ 345 h 384"/>
                <a:gd name="T32" fmla="*/ 0 w 291"/>
                <a:gd name="T33" fmla="*/ 371 h 384"/>
                <a:gd name="T34" fmla="*/ 0 w 291"/>
                <a:gd name="T35" fmla="*/ 378 h 384"/>
                <a:gd name="T36" fmla="*/ 4 w 291"/>
                <a:gd name="T37" fmla="*/ 383 h 384"/>
                <a:gd name="T38" fmla="*/ 10 w 291"/>
                <a:gd name="T39" fmla="*/ 384 h 384"/>
                <a:gd name="T40" fmla="*/ 15 w 291"/>
                <a:gd name="T41" fmla="*/ 381 h 384"/>
                <a:gd name="T42" fmla="*/ 28 w 291"/>
                <a:gd name="T43" fmla="*/ 355 h 384"/>
                <a:gd name="T44" fmla="*/ 40 w 291"/>
                <a:gd name="T45" fmla="*/ 329 h 384"/>
                <a:gd name="T46" fmla="*/ 52 w 291"/>
                <a:gd name="T47" fmla="*/ 301 h 384"/>
                <a:gd name="T48" fmla="*/ 64 w 291"/>
                <a:gd name="T49" fmla="*/ 275 h 384"/>
                <a:gd name="T50" fmla="*/ 75 w 291"/>
                <a:gd name="T51" fmla="*/ 247 h 384"/>
                <a:gd name="T52" fmla="*/ 88 w 291"/>
                <a:gd name="T53" fmla="*/ 220 h 384"/>
                <a:gd name="T54" fmla="*/ 102 w 291"/>
                <a:gd name="T55" fmla="*/ 195 h 384"/>
                <a:gd name="T56" fmla="*/ 116 w 291"/>
                <a:gd name="T57" fmla="*/ 169 h 384"/>
                <a:gd name="T58" fmla="*/ 131 w 291"/>
                <a:gd name="T59" fmla="*/ 144 h 384"/>
                <a:gd name="T60" fmla="*/ 148 w 291"/>
                <a:gd name="T61" fmla="*/ 121 h 384"/>
                <a:gd name="T62" fmla="*/ 165 w 291"/>
                <a:gd name="T63" fmla="*/ 99 h 384"/>
                <a:gd name="T64" fmla="*/ 186 w 291"/>
                <a:gd name="T65" fmla="*/ 79 h 384"/>
                <a:gd name="T66" fmla="*/ 207 w 291"/>
                <a:gd name="T67" fmla="*/ 60 h 384"/>
                <a:gd name="T68" fmla="*/ 231 w 291"/>
                <a:gd name="T69" fmla="*/ 43 h 384"/>
                <a:gd name="T70" fmla="*/ 257 w 291"/>
                <a:gd name="T71" fmla="*/ 28 h 384"/>
                <a:gd name="T72" fmla="*/ 286 w 291"/>
                <a:gd name="T73" fmla="*/ 16 h 384"/>
                <a:gd name="T74" fmla="*/ 291 w 291"/>
                <a:gd name="T75" fmla="*/ 12 h 384"/>
                <a:gd name="T76" fmla="*/ 291 w 291"/>
                <a:gd name="T77" fmla="*/ 6 h 384"/>
                <a:gd name="T78" fmla="*/ 288 w 291"/>
                <a:gd name="T79" fmla="*/ 0 h 384"/>
                <a:gd name="T80" fmla="*/ 281 w 291"/>
                <a:gd name="T81" fmla="*/ 0 h 384"/>
                <a:gd name="T82" fmla="*/ 281 w 291"/>
                <a:gd name="T83" fmla="*/ 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91" h="384">
                  <a:moveTo>
                    <a:pt x="281" y="0"/>
                  </a:moveTo>
                  <a:lnTo>
                    <a:pt x="252" y="13"/>
                  </a:lnTo>
                  <a:lnTo>
                    <a:pt x="224" y="28"/>
                  </a:lnTo>
                  <a:lnTo>
                    <a:pt x="200" y="45"/>
                  </a:lnTo>
                  <a:lnTo>
                    <a:pt x="177" y="64"/>
                  </a:lnTo>
                  <a:lnTo>
                    <a:pt x="156" y="84"/>
                  </a:lnTo>
                  <a:lnTo>
                    <a:pt x="137" y="108"/>
                  </a:lnTo>
                  <a:lnTo>
                    <a:pt x="120" y="131"/>
                  </a:lnTo>
                  <a:lnTo>
                    <a:pt x="105" y="156"/>
                  </a:lnTo>
                  <a:lnTo>
                    <a:pt x="90" y="181"/>
                  </a:lnTo>
                  <a:lnTo>
                    <a:pt x="76" y="208"/>
                  </a:lnTo>
                  <a:lnTo>
                    <a:pt x="63" y="235"/>
                  </a:lnTo>
                  <a:lnTo>
                    <a:pt x="50" y="263"/>
                  </a:lnTo>
                  <a:lnTo>
                    <a:pt x="38" y="290"/>
                  </a:lnTo>
                  <a:lnTo>
                    <a:pt x="26" y="317"/>
                  </a:lnTo>
                  <a:lnTo>
                    <a:pt x="13" y="345"/>
                  </a:lnTo>
                  <a:lnTo>
                    <a:pt x="0" y="371"/>
                  </a:lnTo>
                  <a:lnTo>
                    <a:pt x="0" y="378"/>
                  </a:lnTo>
                  <a:lnTo>
                    <a:pt x="4" y="383"/>
                  </a:lnTo>
                  <a:lnTo>
                    <a:pt x="10" y="384"/>
                  </a:lnTo>
                  <a:lnTo>
                    <a:pt x="15" y="381"/>
                  </a:lnTo>
                  <a:lnTo>
                    <a:pt x="28" y="355"/>
                  </a:lnTo>
                  <a:lnTo>
                    <a:pt x="40" y="329"/>
                  </a:lnTo>
                  <a:lnTo>
                    <a:pt x="52" y="301"/>
                  </a:lnTo>
                  <a:lnTo>
                    <a:pt x="64" y="275"/>
                  </a:lnTo>
                  <a:lnTo>
                    <a:pt x="75" y="247"/>
                  </a:lnTo>
                  <a:lnTo>
                    <a:pt x="88" y="220"/>
                  </a:lnTo>
                  <a:lnTo>
                    <a:pt x="102" y="195"/>
                  </a:lnTo>
                  <a:lnTo>
                    <a:pt x="116" y="169"/>
                  </a:lnTo>
                  <a:lnTo>
                    <a:pt x="131" y="144"/>
                  </a:lnTo>
                  <a:lnTo>
                    <a:pt x="148" y="121"/>
                  </a:lnTo>
                  <a:lnTo>
                    <a:pt x="165" y="99"/>
                  </a:lnTo>
                  <a:lnTo>
                    <a:pt x="186" y="79"/>
                  </a:lnTo>
                  <a:lnTo>
                    <a:pt x="207" y="60"/>
                  </a:lnTo>
                  <a:lnTo>
                    <a:pt x="231" y="43"/>
                  </a:lnTo>
                  <a:lnTo>
                    <a:pt x="257" y="28"/>
                  </a:lnTo>
                  <a:lnTo>
                    <a:pt x="286" y="16"/>
                  </a:lnTo>
                  <a:lnTo>
                    <a:pt x="291" y="12"/>
                  </a:lnTo>
                  <a:lnTo>
                    <a:pt x="291" y="6"/>
                  </a:lnTo>
                  <a:lnTo>
                    <a:pt x="288" y="0"/>
                  </a:lnTo>
                  <a:lnTo>
                    <a:pt x="281" y="0"/>
                  </a:lnTo>
                  <a:lnTo>
                    <a:pt x="28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77"/>
            <p:cNvSpPr>
              <a:spLocks/>
            </p:cNvSpPr>
            <p:nvPr/>
          </p:nvSpPr>
          <p:spPr bwMode="auto">
            <a:xfrm>
              <a:off x="3782" y="713"/>
              <a:ext cx="470" cy="290"/>
            </a:xfrm>
            <a:custGeom>
              <a:avLst/>
              <a:gdLst>
                <a:gd name="T0" fmla="*/ 898 w 941"/>
                <a:gd name="T1" fmla="*/ 76 h 579"/>
                <a:gd name="T2" fmla="*/ 814 w 941"/>
                <a:gd name="T3" fmla="*/ 144 h 579"/>
                <a:gd name="T4" fmla="*/ 758 w 941"/>
                <a:gd name="T5" fmla="*/ 164 h 579"/>
                <a:gd name="T6" fmla="*/ 712 w 941"/>
                <a:gd name="T7" fmla="*/ 185 h 579"/>
                <a:gd name="T8" fmla="*/ 668 w 941"/>
                <a:gd name="T9" fmla="*/ 202 h 579"/>
                <a:gd name="T10" fmla="*/ 624 w 941"/>
                <a:gd name="T11" fmla="*/ 220 h 579"/>
                <a:gd name="T12" fmla="*/ 579 w 941"/>
                <a:gd name="T13" fmla="*/ 238 h 579"/>
                <a:gd name="T14" fmla="*/ 530 w 941"/>
                <a:gd name="T15" fmla="*/ 252 h 579"/>
                <a:gd name="T16" fmla="*/ 482 w 941"/>
                <a:gd name="T17" fmla="*/ 265 h 579"/>
                <a:gd name="T18" fmla="*/ 450 w 941"/>
                <a:gd name="T19" fmla="*/ 295 h 579"/>
                <a:gd name="T20" fmla="*/ 424 w 941"/>
                <a:gd name="T21" fmla="*/ 342 h 579"/>
                <a:gd name="T22" fmla="*/ 405 w 941"/>
                <a:gd name="T23" fmla="*/ 393 h 579"/>
                <a:gd name="T24" fmla="*/ 383 w 941"/>
                <a:gd name="T25" fmla="*/ 446 h 579"/>
                <a:gd name="T26" fmla="*/ 348 w 941"/>
                <a:gd name="T27" fmla="*/ 492 h 579"/>
                <a:gd name="T28" fmla="*/ 337 w 941"/>
                <a:gd name="T29" fmla="*/ 508 h 579"/>
                <a:gd name="T30" fmla="*/ 329 w 941"/>
                <a:gd name="T31" fmla="*/ 512 h 579"/>
                <a:gd name="T32" fmla="*/ 300 w 941"/>
                <a:gd name="T33" fmla="*/ 553 h 579"/>
                <a:gd name="T34" fmla="*/ 234 w 941"/>
                <a:gd name="T35" fmla="*/ 564 h 579"/>
                <a:gd name="T36" fmla="*/ 156 w 941"/>
                <a:gd name="T37" fmla="*/ 550 h 579"/>
                <a:gd name="T38" fmla="*/ 90 w 941"/>
                <a:gd name="T39" fmla="*/ 527 h 579"/>
                <a:gd name="T40" fmla="*/ 53 w 941"/>
                <a:gd name="T41" fmla="*/ 511 h 579"/>
                <a:gd name="T42" fmla="*/ 24 w 941"/>
                <a:gd name="T43" fmla="*/ 488 h 579"/>
                <a:gd name="T44" fmla="*/ 25 w 941"/>
                <a:gd name="T45" fmla="*/ 464 h 579"/>
                <a:gd name="T46" fmla="*/ 50 w 941"/>
                <a:gd name="T47" fmla="*/ 454 h 579"/>
                <a:gd name="T48" fmla="*/ 71 w 941"/>
                <a:gd name="T49" fmla="*/ 449 h 579"/>
                <a:gd name="T50" fmla="*/ 131 w 941"/>
                <a:gd name="T51" fmla="*/ 449 h 579"/>
                <a:gd name="T52" fmla="*/ 202 w 941"/>
                <a:gd name="T53" fmla="*/ 458 h 579"/>
                <a:gd name="T54" fmla="*/ 229 w 941"/>
                <a:gd name="T55" fmla="*/ 450 h 579"/>
                <a:gd name="T56" fmla="*/ 184 w 941"/>
                <a:gd name="T57" fmla="*/ 436 h 579"/>
                <a:gd name="T58" fmla="*/ 125 w 941"/>
                <a:gd name="T59" fmla="*/ 429 h 579"/>
                <a:gd name="T60" fmla="*/ 66 w 941"/>
                <a:gd name="T61" fmla="*/ 433 h 579"/>
                <a:gd name="T62" fmla="*/ 14 w 941"/>
                <a:gd name="T63" fmla="*/ 454 h 579"/>
                <a:gd name="T64" fmla="*/ 0 w 941"/>
                <a:gd name="T65" fmla="*/ 467 h 579"/>
                <a:gd name="T66" fmla="*/ 15 w 941"/>
                <a:gd name="T67" fmla="*/ 502 h 579"/>
                <a:gd name="T68" fmla="*/ 41 w 941"/>
                <a:gd name="T69" fmla="*/ 523 h 579"/>
                <a:gd name="T70" fmla="*/ 62 w 941"/>
                <a:gd name="T71" fmla="*/ 534 h 579"/>
                <a:gd name="T72" fmla="*/ 104 w 941"/>
                <a:gd name="T73" fmla="*/ 552 h 579"/>
                <a:gd name="T74" fmla="*/ 155 w 941"/>
                <a:gd name="T75" fmla="*/ 568 h 579"/>
                <a:gd name="T76" fmla="*/ 245 w 941"/>
                <a:gd name="T77" fmla="*/ 579 h 579"/>
                <a:gd name="T78" fmla="*/ 332 w 941"/>
                <a:gd name="T79" fmla="*/ 545 h 579"/>
                <a:gd name="T80" fmla="*/ 344 w 941"/>
                <a:gd name="T81" fmla="*/ 518 h 579"/>
                <a:gd name="T82" fmla="*/ 349 w 941"/>
                <a:gd name="T83" fmla="*/ 517 h 579"/>
                <a:gd name="T84" fmla="*/ 376 w 941"/>
                <a:gd name="T85" fmla="*/ 486 h 579"/>
                <a:gd name="T86" fmla="*/ 406 w 941"/>
                <a:gd name="T87" fmla="*/ 443 h 579"/>
                <a:gd name="T88" fmla="*/ 424 w 941"/>
                <a:gd name="T89" fmla="*/ 389 h 579"/>
                <a:gd name="T90" fmla="*/ 446 w 941"/>
                <a:gd name="T91" fmla="*/ 333 h 579"/>
                <a:gd name="T92" fmla="*/ 463 w 941"/>
                <a:gd name="T93" fmla="*/ 300 h 579"/>
                <a:gd name="T94" fmla="*/ 484 w 941"/>
                <a:gd name="T95" fmla="*/ 278 h 579"/>
                <a:gd name="T96" fmla="*/ 512 w 941"/>
                <a:gd name="T97" fmla="*/ 273 h 579"/>
                <a:gd name="T98" fmla="*/ 538 w 941"/>
                <a:gd name="T99" fmla="*/ 268 h 579"/>
                <a:gd name="T100" fmla="*/ 580 w 941"/>
                <a:gd name="T101" fmla="*/ 257 h 579"/>
                <a:gd name="T102" fmla="*/ 626 w 941"/>
                <a:gd name="T103" fmla="*/ 237 h 579"/>
                <a:gd name="T104" fmla="*/ 672 w 941"/>
                <a:gd name="T105" fmla="*/ 217 h 579"/>
                <a:gd name="T106" fmla="*/ 719 w 941"/>
                <a:gd name="T107" fmla="*/ 199 h 579"/>
                <a:gd name="T108" fmla="*/ 767 w 941"/>
                <a:gd name="T109" fmla="*/ 183 h 579"/>
                <a:gd name="T110" fmla="*/ 815 w 941"/>
                <a:gd name="T111" fmla="*/ 161 h 579"/>
                <a:gd name="T112" fmla="*/ 884 w 941"/>
                <a:gd name="T113" fmla="*/ 110 h 579"/>
                <a:gd name="T114" fmla="*/ 938 w 941"/>
                <a:gd name="T115" fmla="*/ 34 h 579"/>
                <a:gd name="T116" fmla="*/ 928 w 941"/>
                <a:gd name="T117" fmla="*/ 2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41" h="579">
                  <a:moveTo>
                    <a:pt x="925" y="9"/>
                  </a:moveTo>
                  <a:lnTo>
                    <a:pt x="922" y="31"/>
                  </a:lnTo>
                  <a:lnTo>
                    <a:pt x="911" y="54"/>
                  </a:lnTo>
                  <a:lnTo>
                    <a:pt x="898" y="76"/>
                  </a:lnTo>
                  <a:lnTo>
                    <a:pt x="879" y="96"/>
                  </a:lnTo>
                  <a:lnTo>
                    <a:pt x="858" y="115"/>
                  </a:lnTo>
                  <a:lnTo>
                    <a:pt x="835" y="131"/>
                  </a:lnTo>
                  <a:lnTo>
                    <a:pt x="814" y="144"/>
                  </a:lnTo>
                  <a:lnTo>
                    <a:pt x="792" y="152"/>
                  </a:lnTo>
                  <a:lnTo>
                    <a:pt x="780" y="155"/>
                  </a:lnTo>
                  <a:lnTo>
                    <a:pt x="770" y="160"/>
                  </a:lnTo>
                  <a:lnTo>
                    <a:pt x="758" y="164"/>
                  </a:lnTo>
                  <a:lnTo>
                    <a:pt x="747" y="169"/>
                  </a:lnTo>
                  <a:lnTo>
                    <a:pt x="735" y="175"/>
                  </a:lnTo>
                  <a:lnTo>
                    <a:pt x="724" y="179"/>
                  </a:lnTo>
                  <a:lnTo>
                    <a:pt x="712" y="185"/>
                  </a:lnTo>
                  <a:lnTo>
                    <a:pt x="702" y="190"/>
                  </a:lnTo>
                  <a:lnTo>
                    <a:pt x="691" y="194"/>
                  </a:lnTo>
                  <a:lnTo>
                    <a:pt x="680" y="199"/>
                  </a:lnTo>
                  <a:lnTo>
                    <a:pt x="668" y="202"/>
                  </a:lnTo>
                  <a:lnTo>
                    <a:pt x="658" y="207"/>
                  </a:lnTo>
                  <a:lnTo>
                    <a:pt x="647" y="211"/>
                  </a:lnTo>
                  <a:lnTo>
                    <a:pt x="635" y="215"/>
                  </a:lnTo>
                  <a:lnTo>
                    <a:pt x="624" y="220"/>
                  </a:lnTo>
                  <a:lnTo>
                    <a:pt x="613" y="224"/>
                  </a:lnTo>
                  <a:lnTo>
                    <a:pt x="602" y="229"/>
                  </a:lnTo>
                  <a:lnTo>
                    <a:pt x="590" y="235"/>
                  </a:lnTo>
                  <a:lnTo>
                    <a:pt x="579" y="238"/>
                  </a:lnTo>
                  <a:lnTo>
                    <a:pt x="566" y="243"/>
                  </a:lnTo>
                  <a:lnTo>
                    <a:pt x="554" y="246"/>
                  </a:lnTo>
                  <a:lnTo>
                    <a:pt x="542" y="250"/>
                  </a:lnTo>
                  <a:lnTo>
                    <a:pt x="530" y="252"/>
                  </a:lnTo>
                  <a:lnTo>
                    <a:pt x="518" y="254"/>
                  </a:lnTo>
                  <a:lnTo>
                    <a:pt x="504" y="257"/>
                  </a:lnTo>
                  <a:lnTo>
                    <a:pt x="492" y="260"/>
                  </a:lnTo>
                  <a:lnTo>
                    <a:pt x="482" y="265"/>
                  </a:lnTo>
                  <a:lnTo>
                    <a:pt x="473" y="269"/>
                  </a:lnTo>
                  <a:lnTo>
                    <a:pt x="465" y="276"/>
                  </a:lnTo>
                  <a:lnTo>
                    <a:pt x="457" y="284"/>
                  </a:lnTo>
                  <a:lnTo>
                    <a:pt x="450" y="295"/>
                  </a:lnTo>
                  <a:lnTo>
                    <a:pt x="443" y="306"/>
                  </a:lnTo>
                  <a:lnTo>
                    <a:pt x="436" y="318"/>
                  </a:lnTo>
                  <a:lnTo>
                    <a:pt x="430" y="329"/>
                  </a:lnTo>
                  <a:lnTo>
                    <a:pt x="424" y="342"/>
                  </a:lnTo>
                  <a:lnTo>
                    <a:pt x="419" y="355"/>
                  </a:lnTo>
                  <a:lnTo>
                    <a:pt x="414" y="367"/>
                  </a:lnTo>
                  <a:lnTo>
                    <a:pt x="408" y="380"/>
                  </a:lnTo>
                  <a:lnTo>
                    <a:pt x="405" y="393"/>
                  </a:lnTo>
                  <a:lnTo>
                    <a:pt x="400" y="405"/>
                  </a:lnTo>
                  <a:lnTo>
                    <a:pt x="395" y="419"/>
                  </a:lnTo>
                  <a:lnTo>
                    <a:pt x="390" y="433"/>
                  </a:lnTo>
                  <a:lnTo>
                    <a:pt x="383" y="446"/>
                  </a:lnTo>
                  <a:lnTo>
                    <a:pt x="375" y="457"/>
                  </a:lnTo>
                  <a:lnTo>
                    <a:pt x="367" y="469"/>
                  </a:lnTo>
                  <a:lnTo>
                    <a:pt x="357" y="480"/>
                  </a:lnTo>
                  <a:lnTo>
                    <a:pt x="348" y="492"/>
                  </a:lnTo>
                  <a:lnTo>
                    <a:pt x="339" y="503"/>
                  </a:lnTo>
                  <a:lnTo>
                    <a:pt x="338" y="504"/>
                  </a:lnTo>
                  <a:lnTo>
                    <a:pt x="338" y="507"/>
                  </a:lnTo>
                  <a:lnTo>
                    <a:pt x="337" y="508"/>
                  </a:lnTo>
                  <a:lnTo>
                    <a:pt x="337" y="509"/>
                  </a:lnTo>
                  <a:lnTo>
                    <a:pt x="334" y="509"/>
                  </a:lnTo>
                  <a:lnTo>
                    <a:pt x="331" y="510"/>
                  </a:lnTo>
                  <a:lnTo>
                    <a:pt x="329" y="512"/>
                  </a:lnTo>
                  <a:lnTo>
                    <a:pt x="328" y="515"/>
                  </a:lnTo>
                  <a:lnTo>
                    <a:pt x="321" y="531"/>
                  </a:lnTo>
                  <a:lnTo>
                    <a:pt x="311" y="542"/>
                  </a:lnTo>
                  <a:lnTo>
                    <a:pt x="300" y="553"/>
                  </a:lnTo>
                  <a:lnTo>
                    <a:pt x="286" y="558"/>
                  </a:lnTo>
                  <a:lnTo>
                    <a:pt x="270" y="563"/>
                  </a:lnTo>
                  <a:lnTo>
                    <a:pt x="253" y="564"/>
                  </a:lnTo>
                  <a:lnTo>
                    <a:pt x="234" y="564"/>
                  </a:lnTo>
                  <a:lnTo>
                    <a:pt x="215" y="563"/>
                  </a:lnTo>
                  <a:lnTo>
                    <a:pt x="195" y="560"/>
                  </a:lnTo>
                  <a:lnTo>
                    <a:pt x="176" y="555"/>
                  </a:lnTo>
                  <a:lnTo>
                    <a:pt x="156" y="550"/>
                  </a:lnTo>
                  <a:lnTo>
                    <a:pt x="138" y="545"/>
                  </a:lnTo>
                  <a:lnTo>
                    <a:pt x="120" y="539"/>
                  </a:lnTo>
                  <a:lnTo>
                    <a:pt x="104" y="533"/>
                  </a:lnTo>
                  <a:lnTo>
                    <a:pt x="90" y="527"/>
                  </a:lnTo>
                  <a:lnTo>
                    <a:pt x="78" y="523"/>
                  </a:lnTo>
                  <a:lnTo>
                    <a:pt x="71" y="519"/>
                  </a:lnTo>
                  <a:lnTo>
                    <a:pt x="63" y="516"/>
                  </a:lnTo>
                  <a:lnTo>
                    <a:pt x="53" y="511"/>
                  </a:lnTo>
                  <a:lnTo>
                    <a:pt x="44" y="507"/>
                  </a:lnTo>
                  <a:lnTo>
                    <a:pt x="36" y="501"/>
                  </a:lnTo>
                  <a:lnTo>
                    <a:pt x="29" y="495"/>
                  </a:lnTo>
                  <a:lnTo>
                    <a:pt x="24" y="488"/>
                  </a:lnTo>
                  <a:lnTo>
                    <a:pt x="21" y="481"/>
                  </a:lnTo>
                  <a:lnTo>
                    <a:pt x="19" y="473"/>
                  </a:lnTo>
                  <a:lnTo>
                    <a:pt x="20" y="467"/>
                  </a:lnTo>
                  <a:lnTo>
                    <a:pt x="25" y="464"/>
                  </a:lnTo>
                  <a:lnTo>
                    <a:pt x="35" y="458"/>
                  </a:lnTo>
                  <a:lnTo>
                    <a:pt x="40" y="456"/>
                  </a:lnTo>
                  <a:lnTo>
                    <a:pt x="45" y="455"/>
                  </a:lnTo>
                  <a:lnTo>
                    <a:pt x="50" y="454"/>
                  </a:lnTo>
                  <a:lnTo>
                    <a:pt x="56" y="451"/>
                  </a:lnTo>
                  <a:lnTo>
                    <a:pt x="60" y="451"/>
                  </a:lnTo>
                  <a:lnTo>
                    <a:pt x="66" y="450"/>
                  </a:lnTo>
                  <a:lnTo>
                    <a:pt x="71" y="449"/>
                  </a:lnTo>
                  <a:lnTo>
                    <a:pt x="76" y="449"/>
                  </a:lnTo>
                  <a:lnTo>
                    <a:pt x="95" y="448"/>
                  </a:lnTo>
                  <a:lnTo>
                    <a:pt x="112" y="448"/>
                  </a:lnTo>
                  <a:lnTo>
                    <a:pt x="131" y="449"/>
                  </a:lnTo>
                  <a:lnTo>
                    <a:pt x="148" y="450"/>
                  </a:lnTo>
                  <a:lnTo>
                    <a:pt x="166" y="451"/>
                  </a:lnTo>
                  <a:lnTo>
                    <a:pt x="184" y="455"/>
                  </a:lnTo>
                  <a:lnTo>
                    <a:pt x="202" y="458"/>
                  </a:lnTo>
                  <a:lnTo>
                    <a:pt x="219" y="463"/>
                  </a:lnTo>
                  <a:lnTo>
                    <a:pt x="226" y="462"/>
                  </a:lnTo>
                  <a:lnTo>
                    <a:pt x="230" y="457"/>
                  </a:lnTo>
                  <a:lnTo>
                    <a:pt x="229" y="450"/>
                  </a:lnTo>
                  <a:lnTo>
                    <a:pt x="224" y="447"/>
                  </a:lnTo>
                  <a:lnTo>
                    <a:pt x="211" y="443"/>
                  </a:lnTo>
                  <a:lnTo>
                    <a:pt x="197" y="440"/>
                  </a:lnTo>
                  <a:lnTo>
                    <a:pt x="184" y="436"/>
                  </a:lnTo>
                  <a:lnTo>
                    <a:pt x="169" y="434"/>
                  </a:lnTo>
                  <a:lnTo>
                    <a:pt x="155" y="432"/>
                  </a:lnTo>
                  <a:lnTo>
                    <a:pt x="140" y="429"/>
                  </a:lnTo>
                  <a:lnTo>
                    <a:pt x="125" y="429"/>
                  </a:lnTo>
                  <a:lnTo>
                    <a:pt x="110" y="428"/>
                  </a:lnTo>
                  <a:lnTo>
                    <a:pt x="95" y="429"/>
                  </a:lnTo>
                  <a:lnTo>
                    <a:pt x="81" y="431"/>
                  </a:lnTo>
                  <a:lnTo>
                    <a:pt x="66" y="433"/>
                  </a:lnTo>
                  <a:lnTo>
                    <a:pt x="52" y="436"/>
                  </a:lnTo>
                  <a:lnTo>
                    <a:pt x="40" y="441"/>
                  </a:lnTo>
                  <a:lnTo>
                    <a:pt x="26" y="447"/>
                  </a:lnTo>
                  <a:lnTo>
                    <a:pt x="14" y="454"/>
                  </a:lnTo>
                  <a:lnTo>
                    <a:pt x="3" y="462"/>
                  </a:lnTo>
                  <a:lnTo>
                    <a:pt x="2" y="464"/>
                  </a:lnTo>
                  <a:lnTo>
                    <a:pt x="0" y="465"/>
                  </a:lnTo>
                  <a:lnTo>
                    <a:pt x="0" y="467"/>
                  </a:lnTo>
                  <a:lnTo>
                    <a:pt x="0" y="470"/>
                  </a:lnTo>
                  <a:lnTo>
                    <a:pt x="4" y="484"/>
                  </a:lnTo>
                  <a:lnTo>
                    <a:pt x="9" y="494"/>
                  </a:lnTo>
                  <a:lnTo>
                    <a:pt x="15" y="502"/>
                  </a:lnTo>
                  <a:lnTo>
                    <a:pt x="27" y="511"/>
                  </a:lnTo>
                  <a:lnTo>
                    <a:pt x="32" y="516"/>
                  </a:lnTo>
                  <a:lnTo>
                    <a:pt x="36" y="519"/>
                  </a:lnTo>
                  <a:lnTo>
                    <a:pt x="41" y="523"/>
                  </a:lnTo>
                  <a:lnTo>
                    <a:pt x="45" y="526"/>
                  </a:lnTo>
                  <a:lnTo>
                    <a:pt x="51" y="529"/>
                  </a:lnTo>
                  <a:lnTo>
                    <a:pt x="56" y="532"/>
                  </a:lnTo>
                  <a:lnTo>
                    <a:pt x="62" y="534"/>
                  </a:lnTo>
                  <a:lnTo>
                    <a:pt x="67" y="537"/>
                  </a:lnTo>
                  <a:lnTo>
                    <a:pt x="80" y="541"/>
                  </a:lnTo>
                  <a:lnTo>
                    <a:pt x="91" y="547"/>
                  </a:lnTo>
                  <a:lnTo>
                    <a:pt x="104" y="552"/>
                  </a:lnTo>
                  <a:lnTo>
                    <a:pt x="117" y="556"/>
                  </a:lnTo>
                  <a:lnTo>
                    <a:pt x="129" y="561"/>
                  </a:lnTo>
                  <a:lnTo>
                    <a:pt x="142" y="564"/>
                  </a:lnTo>
                  <a:lnTo>
                    <a:pt x="155" y="568"/>
                  </a:lnTo>
                  <a:lnTo>
                    <a:pt x="167" y="570"/>
                  </a:lnTo>
                  <a:lnTo>
                    <a:pt x="192" y="573"/>
                  </a:lnTo>
                  <a:lnTo>
                    <a:pt x="218" y="577"/>
                  </a:lnTo>
                  <a:lnTo>
                    <a:pt x="245" y="579"/>
                  </a:lnTo>
                  <a:lnTo>
                    <a:pt x="271" y="578"/>
                  </a:lnTo>
                  <a:lnTo>
                    <a:pt x="295" y="572"/>
                  </a:lnTo>
                  <a:lnTo>
                    <a:pt x="316" y="562"/>
                  </a:lnTo>
                  <a:lnTo>
                    <a:pt x="332" y="545"/>
                  </a:lnTo>
                  <a:lnTo>
                    <a:pt x="344" y="519"/>
                  </a:lnTo>
                  <a:lnTo>
                    <a:pt x="344" y="519"/>
                  </a:lnTo>
                  <a:lnTo>
                    <a:pt x="344" y="518"/>
                  </a:lnTo>
                  <a:lnTo>
                    <a:pt x="344" y="518"/>
                  </a:lnTo>
                  <a:lnTo>
                    <a:pt x="344" y="518"/>
                  </a:lnTo>
                  <a:lnTo>
                    <a:pt x="346" y="518"/>
                  </a:lnTo>
                  <a:lnTo>
                    <a:pt x="347" y="518"/>
                  </a:lnTo>
                  <a:lnTo>
                    <a:pt x="349" y="517"/>
                  </a:lnTo>
                  <a:lnTo>
                    <a:pt x="351" y="516"/>
                  </a:lnTo>
                  <a:lnTo>
                    <a:pt x="359" y="507"/>
                  </a:lnTo>
                  <a:lnTo>
                    <a:pt x="367" y="496"/>
                  </a:lnTo>
                  <a:lnTo>
                    <a:pt x="376" y="486"/>
                  </a:lnTo>
                  <a:lnTo>
                    <a:pt x="384" y="476"/>
                  </a:lnTo>
                  <a:lnTo>
                    <a:pt x="392" y="465"/>
                  </a:lnTo>
                  <a:lnTo>
                    <a:pt x="400" y="455"/>
                  </a:lnTo>
                  <a:lnTo>
                    <a:pt x="406" y="443"/>
                  </a:lnTo>
                  <a:lnTo>
                    <a:pt x="410" y="432"/>
                  </a:lnTo>
                  <a:lnTo>
                    <a:pt x="415" y="418"/>
                  </a:lnTo>
                  <a:lnTo>
                    <a:pt x="419" y="403"/>
                  </a:lnTo>
                  <a:lnTo>
                    <a:pt x="424" y="389"/>
                  </a:lnTo>
                  <a:lnTo>
                    <a:pt x="429" y="374"/>
                  </a:lnTo>
                  <a:lnTo>
                    <a:pt x="435" y="360"/>
                  </a:lnTo>
                  <a:lnTo>
                    <a:pt x="440" y="345"/>
                  </a:lnTo>
                  <a:lnTo>
                    <a:pt x="446" y="333"/>
                  </a:lnTo>
                  <a:lnTo>
                    <a:pt x="453" y="320"/>
                  </a:lnTo>
                  <a:lnTo>
                    <a:pt x="457" y="314"/>
                  </a:lnTo>
                  <a:lnTo>
                    <a:pt x="460" y="307"/>
                  </a:lnTo>
                  <a:lnTo>
                    <a:pt x="463" y="300"/>
                  </a:lnTo>
                  <a:lnTo>
                    <a:pt x="468" y="293"/>
                  </a:lnTo>
                  <a:lnTo>
                    <a:pt x="473" y="288"/>
                  </a:lnTo>
                  <a:lnTo>
                    <a:pt x="477" y="283"/>
                  </a:lnTo>
                  <a:lnTo>
                    <a:pt x="484" y="278"/>
                  </a:lnTo>
                  <a:lnTo>
                    <a:pt x="491" y="276"/>
                  </a:lnTo>
                  <a:lnTo>
                    <a:pt x="498" y="275"/>
                  </a:lnTo>
                  <a:lnTo>
                    <a:pt x="505" y="274"/>
                  </a:lnTo>
                  <a:lnTo>
                    <a:pt x="512" y="273"/>
                  </a:lnTo>
                  <a:lnTo>
                    <a:pt x="519" y="272"/>
                  </a:lnTo>
                  <a:lnTo>
                    <a:pt x="524" y="270"/>
                  </a:lnTo>
                  <a:lnTo>
                    <a:pt x="531" y="269"/>
                  </a:lnTo>
                  <a:lnTo>
                    <a:pt x="538" y="268"/>
                  </a:lnTo>
                  <a:lnTo>
                    <a:pt x="545" y="267"/>
                  </a:lnTo>
                  <a:lnTo>
                    <a:pt x="557" y="264"/>
                  </a:lnTo>
                  <a:lnTo>
                    <a:pt x="568" y="260"/>
                  </a:lnTo>
                  <a:lnTo>
                    <a:pt x="580" y="257"/>
                  </a:lnTo>
                  <a:lnTo>
                    <a:pt x="591" y="252"/>
                  </a:lnTo>
                  <a:lnTo>
                    <a:pt x="603" y="246"/>
                  </a:lnTo>
                  <a:lnTo>
                    <a:pt x="614" y="242"/>
                  </a:lnTo>
                  <a:lnTo>
                    <a:pt x="626" y="237"/>
                  </a:lnTo>
                  <a:lnTo>
                    <a:pt x="637" y="231"/>
                  </a:lnTo>
                  <a:lnTo>
                    <a:pt x="649" y="227"/>
                  </a:lnTo>
                  <a:lnTo>
                    <a:pt x="660" y="222"/>
                  </a:lnTo>
                  <a:lnTo>
                    <a:pt x="672" y="217"/>
                  </a:lnTo>
                  <a:lnTo>
                    <a:pt x="683" y="213"/>
                  </a:lnTo>
                  <a:lnTo>
                    <a:pt x="696" y="208"/>
                  </a:lnTo>
                  <a:lnTo>
                    <a:pt x="708" y="204"/>
                  </a:lnTo>
                  <a:lnTo>
                    <a:pt x="719" y="199"/>
                  </a:lnTo>
                  <a:lnTo>
                    <a:pt x="731" y="196"/>
                  </a:lnTo>
                  <a:lnTo>
                    <a:pt x="742" y="192"/>
                  </a:lnTo>
                  <a:lnTo>
                    <a:pt x="755" y="187"/>
                  </a:lnTo>
                  <a:lnTo>
                    <a:pt x="767" y="183"/>
                  </a:lnTo>
                  <a:lnTo>
                    <a:pt x="780" y="178"/>
                  </a:lnTo>
                  <a:lnTo>
                    <a:pt x="793" y="173"/>
                  </a:lnTo>
                  <a:lnTo>
                    <a:pt x="804" y="168"/>
                  </a:lnTo>
                  <a:lnTo>
                    <a:pt x="815" y="161"/>
                  </a:lnTo>
                  <a:lnTo>
                    <a:pt x="825" y="154"/>
                  </a:lnTo>
                  <a:lnTo>
                    <a:pt x="845" y="140"/>
                  </a:lnTo>
                  <a:lnTo>
                    <a:pt x="864" y="125"/>
                  </a:lnTo>
                  <a:lnTo>
                    <a:pt x="884" y="110"/>
                  </a:lnTo>
                  <a:lnTo>
                    <a:pt x="902" y="94"/>
                  </a:lnTo>
                  <a:lnTo>
                    <a:pt x="918" y="76"/>
                  </a:lnTo>
                  <a:lnTo>
                    <a:pt x="930" y="56"/>
                  </a:lnTo>
                  <a:lnTo>
                    <a:pt x="938" y="34"/>
                  </a:lnTo>
                  <a:lnTo>
                    <a:pt x="941" y="9"/>
                  </a:lnTo>
                  <a:lnTo>
                    <a:pt x="939" y="2"/>
                  </a:lnTo>
                  <a:lnTo>
                    <a:pt x="933" y="0"/>
                  </a:lnTo>
                  <a:lnTo>
                    <a:pt x="928" y="2"/>
                  </a:lnTo>
                  <a:lnTo>
                    <a:pt x="925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78"/>
            <p:cNvSpPr>
              <a:spLocks/>
            </p:cNvSpPr>
            <p:nvPr/>
          </p:nvSpPr>
          <p:spPr bwMode="auto">
            <a:xfrm>
              <a:off x="4041" y="740"/>
              <a:ext cx="51" cy="89"/>
            </a:xfrm>
            <a:custGeom>
              <a:avLst/>
              <a:gdLst>
                <a:gd name="T0" fmla="*/ 2 w 102"/>
                <a:gd name="T1" fmla="*/ 14 h 178"/>
                <a:gd name="T2" fmla="*/ 20 w 102"/>
                <a:gd name="T3" fmla="*/ 30 h 178"/>
                <a:gd name="T4" fmla="*/ 37 w 102"/>
                <a:gd name="T5" fmla="*/ 47 h 178"/>
                <a:gd name="T6" fmla="*/ 49 w 102"/>
                <a:gd name="T7" fmla="*/ 66 h 178"/>
                <a:gd name="T8" fmla="*/ 60 w 102"/>
                <a:gd name="T9" fmla="*/ 84 h 178"/>
                <a:gd name="T10" fmla="*/ 69 w 102"/>
                <a:gd name="T11" fmla="*/ 105 h 178"/>
                <a:gd name="T12" fmla="*/ 76 w 102"/>
                <a:gd name="T13" fmla="*/ 127 h 178"/>
                <a:gd name="T14" fmla="*/ 81 w 102"/>
                <a:gd name="T15" fmla="*/ 148 h 178"/>
                <a:gd name="T16" fmla="*/ 86 w 102"/>
                <a:gd name="T17" fmla="*/ 173 h 178"/>
                <a:gd name="T18" fmla="*/ 90 w 102"/>
                <a:gd name="T19" fmla="*/ 177 h 178"/>
                <a:gd name="T20" fmla="*/ 96 w 102"/>
                <a:gd name="T21" fmla="*/ 178 h 178"/>
                <a:gd name="T22" fmla="*/ 101 w 102"/>
                <a:gd name="T23" fmla="*/ 175 h 178"/>
                <a:gd name="T24" fmla="*/ 102 w 102"/>
                <a:gd name="T25" fmla="*/ 168 h 178"/>
                <a:gd name="T26" fmla="*/ 98 w 102"/>
                <a:gd name="T27" fmla="*/ 144 h 178"/>
                <a:gd name="T28" fmla="*/ 92 w 102"/>
                <a:gd name="T29" fmla="*/ 120 h 178"/>
                <a:gd name="T30" fmla="*/ 84 w 102"/>
                <a:gd name="T31" fmla="*/ 98 h 178"/>
                <a:gd name="T32" fmla="*/ 75 w 102"/>
                <a:gd name="T33" fmla="*/ 76 h 178"/>
                <a:gd name="T34" fmla="*/ 63 w 102"/>
                <a:gd name="T35" fmla="*/ 56 h 178"/>
                <a:gd name="T36" fmla="*/ 49 w 102"/>
                <a:gd name="T37" fmla="*/ 37 h 178"/>
                <a:gd name="T38" fmla="*/ 33 w 102"/>
                <a:gd name="T39" fmla="*/ 18 h 178"/>
                <a:gd name="T40" fmla="*/ 15 w 102"/>
                <a:gd name="T41" fmla="*/ 2 h 178"/>
                <a:gd name="T42" fmla="*/ 8 w 102"/>
                <a:gd name="T43" fmla="*/ 0 h 178"/>
                <a:gd name="T44" fmla="*/ 2 w 102"/>
                <a:gd name="T45" fmla="*/ 2 h 178"/>
                <a:gd name="T46" fmla="*/ 0 w 102"/>
                <a:gd name="T47" fmla="*/ 8 h 178"/>
                <a:gd name="T48" fmla="*/ 2 w 102"/>
                <a:gd name="T49" fmla="*/ 14 h 178"/>
                <a:gd name="T50" fmla="*/ 2 w 102"/>
                <a:gd name="T51" fmla="*/ 14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2" h="178">
                  <a:moveTo>
                    <a:pt x="2" y="14"/>
                  </a:moveTo>
                  <a:lnTo>
                    <a:pt x="20" y="30"/>
                  </a:lnTo>
                  <a:lnTo>
                    <a:pt x="37" y="47"/>
                  </a:lnTo>
                  <a:lnTo>
                    <a:pt x="49" y="66"/>
                  </a:lnTo>
                  <a:lnTo>
                    <a:pt x="60" y="84"/>
                  </a:lnTo>
                  <a:lnTo>
                    <a:pt x="69" y="105"/>
                  </a:lnTo>
                  <a:lnTo>
                    <a:pt x="76" y="127"/>
                  </a:lnTo>
                  <a:lnTo>
                    <a:pt x="81" y="148"/>
                  </a:lnTo>
                  <a:lnTo>
                    <a:pt x="86" y="173"/>
                  </a:lnTo>
                  <a:lnTo>
                    <a:pt x="90" y="177"/>
                  </a:lnTo>
                  <a:lnTo>
                    <a:pt x="96" y="178"/>
                  </a:lnTo>
                  <a:lnTo>
                    <a:pt x="101" y="175"/>
                  </a:lnTo>
                  <a:lnTo>
                    <a:pt x="102" y="168"/>
                  </a:lnTo>
                  <a:lnTo>
                    <a:pt x="98" y="144"/>
                  </a:lnTo>
                  <a:lnTo>
                    <a:pt x="92" y="120"/>
                  </a:lnTo>
                  <a:lnTo>
                    <a:pt x="84" y="98"/>
                  </a:lnTo>
                  <a:lnTo>
                    <a:pt x="75" y="76"/>
                  </a:lnTo>
                  <a:lnTo>
                    <a:pt x="63" y="56"/>
                  </a:lnTo>
                  <a:lnTo>
                    <a:pt x="49" y="37"/>
                  </a:lnTo>
                  <a:lnTo>
                    <a:pt x="33" y="18"/>
                  </a:lnTo>
                  <a:lnTo>
                    <a:pt x="15" y="2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8"/>
                  </a:lnTo>
                  <a:lnTo>
                    <a:pt x="2" y="14"/>
                  </a:lnTo>
                  <a:lnTo>
                    <a:pt x="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79"/>
            <p:cNvSpPr>
              <a:spLocks/>
            </p:cNvSpPr>
            <p:nvPr/>
          </p:nvSpPr>
          <p:spPr bwMode="auto">
            <a:xfrm>
              <a:off x="4203" y="779"/>
              <a:ext cx="197" cy="106"/>
            </a:xfrm>
            <a:custGeom>
              <a:avLst/>
              <a:gdLst>
                <a:gd name="T0" fmla="*/ 0 w 394"/>
                <a:gd name="T1" fmla="*/ 11 h 212"/>
                <a:gd name="T2" fmla="*/ 11 w 394"/>
                <a:gd name="T3" fmla="*/ 43 h 212"/>
                <a:gd name="T4" fmla="*/ 21 w 394"/>
                <a:gd name="T5" fmla="*/ 75 h 212"/>
                <a:gd name="T6" fmla="*/ 35 w 394"/>
                <a:gd name="T7" fmla="*/ 106 h 212"/>
                <a:gd name="T8" fmla="*/ 51 w 394"/>
                <a:gd name="T9" fmla="*/ 136 h 212"/>
                <a:gd name="T10" fmla="*/ 71 w 394"/>
                <a:gd name="T11" fmla="*/ 163 h 212"/>
                <a:gd name="T12" fmla="*/ 94 w 394"/>
                <a:gd name="T13" fmla="*/ 185 h 212"/>
                <a:gd name="T14" fmla="*/ 122 w 394"/>
                <a:gd name="T15" fmla="*/ 201 h 212"/>
                <a:gd name="T16" fmla="*/ 157 w 394"/>
                <a:gd name="T17" fmla="*/ 210 h 212"/>
                <a:gd name="T18" fmla="*/ 173 w 394"/>
                <a:gd name="T19" fmla="*/ 211 h 212"/>
                <a:gd name="T20" fmla="*/ 189 w 394"/>
                <a:gd name="T21" fmla="*/ 212 h 212"/>
                <a:gd name="T22" fmla="*/ 205 w 394"/>
                <a:gd name="T23" fmla="*/ 211 h 212"/>
                <a:gd name="T24" fmla="*/ 223 w 394"/>
                <a:gd name="T25" fmla="*/ 209 h 212"/>
                <a:gd name="T26" fmla="*/ 239 w 394"/>
                <a:gd name="T27" fmla="*/ 205 h 212"/>
                <a:gd name="T28" fmla="*/ 255 w 394"/>
                <a:gd name="T29" fmla="*/ 201 h 212"/>
                <a:gd name="T30" fmla="*/ 270 w 394"/>
                <a:gd name="T31" fmla="*/ 195 h 212"/>
                <a:gd name="T32" fmla="*/ 286 w 394"/>
                <a:gd name="T33" fmla="*/ 188 h 212"/>
                <a:gd name="T34" fmla="*/ 301 w 394"/>
                <a:gd name="T35" fmla="*/ 180 h 212"/>
                <a:gd name="T36" fmla="*/ 316 w 394"/>
                <a:gd name="T37" fmla="*/ 172 h 212"/>
                <a:gd name="T38" fmla="*/ 330 w 394"/>
                <a:gd name="T39" fmla="*/ 163 h 212"/>
                <a:gd name="T40" fmla="*/ 344 w 394"/>
                <a:gd name="T41" fmla="*/ 153 h 212"/>
                <a:gd name="T42" fmla="*/ 356 w 394"/>
                <a:gd name="T43" fmla="*/ 143 h 212"/>
                <a:gd name="T44" fmla="*/ 369 w 394"/>
                <a:gd name="T45" fmla="*/ 133 h 212"/>
                <a:gd name="T46" fmla="*/ 380 w 394"/>
                <a:gd name="T47" fmla="*/ 121 h 212"/>
                <a:gd name="T48" fmla="*/ 392 w 394"/>
                <a:gd name="T49" fmla="*/ 110 h 212"/>
                <a:gd name="T50" fmla="*/ 394 w 394"/>
                <a:gd name="T51" fmla="*/ 103 h 212"/>
                <a:gd name="T52" fmla="*/ 392 w 394"/>
                <a:gd name="T53" fmla="*/ 98 h 212"/>
                <a:gd name="T54" fmla="*/ 386 w 394"/>
                <a:gd name="T55" fmla="*/ 96 h 212"/>
                <a:gd name="T56" fmla="*/ 380 w 394"/>
                <a:gd name="T57" fmla="*/ 98 h 212"/>
                <a:gd name="T58" fmla="*/ 371 w 394"/>
                <a:gd name="T59" fmla="*/ 108 h 212"/>
                <a:gd name="T60" fmla="*/ 360 w 394"/>
                <a:gd name="T61" fmla="*/ 119 h 212"/>
                <a:gd name="T62" fmla="*/ 349 w 394"/>
                <a:gd name="T63" fmla="*/ 128 h 212"/>
                <a:gd name="T64" fmla="*/ 337 w 394"/>
                <a:gd name="T65" fmla="*/ 137 h 212"/>
                <a:gd name="T66" fmla="*/ 325 w 394"/>
                <a:gd name="T67" fmla="*/ 146 h 212"/>
                <a:gd name="T68" fmla="*/ 311 w 394"/>
                <a:gd name="T69" fmla="*/ 156 h 212"/>
                <a:gd name="T70" fmla="*/ 299 w 394"/>
                <a:gd name="T71" fmla="*/ 164 h 212"/>
                <a:gd name="T72" fmla="*/ 285 w 394"/>
                <a:gd name="T73" fmla="*/ 171 h 212"/>
                <a:gd name="T74" fmla="*/ 270 w 394"/>
                <a:gd name="T75" fmla="*/ 178 h 212"/>
                <a:gd name="T76" fmla="*/ 256 w 394"/>
                <a:gd name="T77" fmla="*/ 183 h 212"/>
                <a:gd name="T78" fmla="*/ 241 w 394"/>
                <a:gd name="T79" fmla="*/ 189 h 212"/>
                <a:gd name="T80" fmla="*/ 227 w 394"/>
                <a:gd name="T81" fmla="*/ 193 h 212"/>
                <a:gd name="T82" fmla="*/ 212 w 394"/>
                <a:gd name="T83" fmla="*/ 196 h 212"/>
                <a:gd name="T84" fmla="*/ 197 w 394"/>
                <a:gd name="T85" fmla="*/ 197 h 212"/>
                <a:gd name="T86" fmla="*/ 182 w 394"/>
                <a:gd name="T87" fmla="*/ 197 h 212"/>
                <a:gd name="T88" fmla="*/ 168 w 394"/>
                <a:gd name="T89" fmla="*/ 196 h 212"/>
                <a:gd name="T90" fmla="*/ 135 w 394"/>
                <a:gd name="T91" fmla="*/ 188 h 212"/>
                <a:gd name="T92" fmla="*/ 106 w 394"/>
                <a:gd name="T93" fmla="*/ 173 h 212"/>
                <a:gd name="T94" fmla="*/ 83 w 394"/>
                <a:gd name="T95" fmla="*/ 152 h 212"/>
                <a:gd name="T96" fmla="*/ 65 w 394"/>
                <a:gd name="T97" fmla="*/ 127 h 212"/>
                <a:gd name="T98" fmla="*/ 50 w 394"/>
                <a:gd name="T99" fmla="*/ 99 h 212"/>
                <a:gd name="T100" fmla="*/ 37 w 394"/>
                <a:gd name="T101" fmla="*/ 68 h 212"/>
                <a:gd name="T102" fmla="*/ 26 w 394"/>
                <a:gd name="T103" fmla="*/ 37 h 212"/>
                <a:gd name="T104" fmla="*/ 16 w 394"/>
                <a:gd name="T105" fmla="*/ 6 h 212"/>
                <a:gd name="T106" fmla="*/ 12 w 394"/>
                <a:gd name="T107" fmla="*/ 1 h 212"/>
                <a:gd name="T108" fmla="*/ 6 w 394"/>
                <a:gd name="T109" fmla="*/ 0 h 212"/>
                <a:gd name="T110" fmla="*/ 1 w 394"/>
                <a:gd name="T111" fmla="*/ 4 h 212"/>
                <a:gd name="T112" fmla="*/ 0 w 394"/>
                <a:gd name="T113" fmla="*/ 11 h 212"/>
                <a:gd name="T114" fmla="*/ 0 w 394"/>
                <a:gd name="T115" fmla="*/ 11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94" h="212">
                  <a:moveTo>
                    <a:pt x="0" y="11"/>
                  </a:moveTo>
                  <a:lnTo>
                    <a:pt x="11" y="43"/>
                  </a:lnTo>
                  <a:lnTo>
                    <a:pt x="21" y="75"/>
                  </a:lnTo>
                  <a:lnTo>
                    <a:pt x="35" y="106"/>
                  </a:lnTo>
                  <a:lnTo>
                    <a:pt x="51" y="136"/>
                  </a:lnTo>
                  <a:lnTo>
                    <a:pt x="71" y="163"/>
                  </a:lnTo>
                  <a:lnTo>
                    <a:pt x="94" y="185"/>
                  </a:lnTo>
                  <a:lnTo>
                    <a:pt x="122" y="201"/>
                  </a:lnTo>
                  <a:lnTo>
                    <a:pt x="157" y="210"/>
                  </a:lnTo>
                  <a:lnTo>
                    <a:pt x="173" y="211"/>
                  </a:lnTo>
                  <a:lnTo>
                    <a:pt x="189" y="212"/>
                  </a:lnTo>
                  <a:lnTo>
                    <a:pt x="205" y="211"/>
                  </a:lnTo>
                  <a:lnTo>
                    <a:pt x="223" y="209"/>
                  </a:lnTo>
                  <a:lnTo>
                    <a:pt x="239" y="205"/>
                  </a:lnTo>
                  <a:lnTo>
                    <a:pt x="255" y="201"/>
                  </a:lnTo>
                  <a:lnTo>
                    <a:pt x="270" y="195"/>
                  </a:lnTo>
                  <a:lnTo>
                    <a:pt x="286" y="188"/>
                  </a:lnTo>
                  <a:lnTo>
                    <a:pt x="301" y="180"/>
                  </a:lnTo>
                  <a:lnTo>
                    <a:pt x="316" y="172"/>
                  </a:lnTo>
                  <a:lnTo>
                    <a:pt x="330" y="163"/>
                  </a:lnTo>
                  <a:lnTo>
                    <a:pt x="344" y="153"/>
                  </a:lnTo>
                  <a:lnTo>
                    <a:pt x="356" y="143"/>
                  </a:lnTo>
                  <a:lnTo>
                    <a:pt x="369" y="133"/>
                  </a:lnTo>
                  <a:lnTo>
                    <a:pt x="380" y="121"/>
                  </a:lnTo>
                  <a:lnTo>
                    <a:pt x="392" y="110"/>
                  </a:lnTo>
                  <a:lnTo>
                    <a:pt x="394" y="103"/>
                  </a:lnTo>
                  <a:lnTo>
                    <a:pt x="392" y="98"/>
                  </a:lnTo>
                  <a:lnTo>
                    <a:pt x="386" y="96"/>
                  </a:lnTo>
                  <a:lnTo>
                    <a:pt x="380" y="98"/>
                  </a:lnTo>
                  <a:lnTo>
                    <a:pt x="371" y="108"/>
                  </a:lnTo>
                  <a:lnTo>
                    <a:pt x="360" y="119"/>
                  </a:lnTo>
                  <a:lnTo>
                    <a:pt x="349" y="128"/>
                  </a:lnTo>
                  <a:lnTo>
                    <a:pt x="337" y="137"/>
                  </a:lnTo>
                  <a:lnTo>
                    <a:pt x="325" y="146"/>
                  </a:lnTo>
                  <a:lnTo>
                    <a:pt x="311" y="156"/>
                  </a:lnTo>
                  <a:lnTo>
                    <a:pt x="299" y="164"/>
                  </a:lnTo>
                  <a:lnTo>
                    <a:pt x="285" y="171"/>
                  </a:lnTo>
                  <a:lnTo>
                    <a:pt x="270" y="178"/>
                  </a:lnTo>
                  <a:lnTo>
                    <a:pt x="256" y="183"/>
                  </a:lnTo>
                  <a:lnTo>
                    <a:pt x="241" y="189"/>
                  </a:lnTo>
                  <a:lnTo>
                    <a:pt x="227" y="193"/>
                  </a:lnTo>
                  <a:lnTo>
                    <a:pt x="212" y="196"/>
                  </a:lnTo>
                  <a:lnTo>
                    <a:pt x="197" y="197"/>
                  </a:lnTo>
                  <a:lnTo>
                    <a:pt x="182" y="197"/>
                  </a:lnTo>
                  <a:lnTo>
                    <a:pt x="168" y="196"/>
                  </a:lnTo>
                  <a:lnTo>
                    <a:pt x="135" y="188"/>
                  </a:lnTo>
                  <a:lnTo>
                    <a:pt x="106" y="173"/>
                  </a:lnTo>
                  <a:lnTo>
                    <a:pt x="83" y="152"/>
                  </a:lnTo>
                  <a:lnTo>
                    <a:pt x="65" y="127"/>
                  </a:lnTo>
                  <a:lnTo>
                    <a:pt x="50" y="99"/>
                  </a:lnTo>
                  <a:lnTo>
                    <a:pt x="37" y="68"/>
                  </a:lnTo>
                  <a:lnTo>
                    <a:pt x="26" y="37"/>
                  </a:lnTo>
                  <a:lnTo>
                    <a:pt x="16" y="6"/>
                  </a:lnTo>
                  <a:lnTo>
                    <a:pt x="12" y="1"/>
                  </a:lnTo>
                  <a:lnTo>
                    <a:pt x="6" y="0"/>
                  </a:lnTo>
                  <a:lnTo>
                    <a:pt x="1" y="4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80"/>
            <p:cNvSpPr>
              <a:spLocks/>
            </p:cNvSpPr>
            <p:nvPr/>
          </p:nvSpPr>
          <p:spPr bwMode="auto">
            <a:xfrm>
              <a:off x="4293" y="733"/>
              <a:ext cx="233" cy="141"/>
            </a:xfrm>
            <a:custGeom>
              <a:avLst/>
              <a:gdLst>
                <a:gd name="T0" fmla="*/ 441 w 465"/>
                <a:gd name="T1" fmla="*/ 210 h 281"/>
                <a:gd name="T2" fmla="*/ 396 w 465"/>
                <a:gd name="T3" fmla="*/ 161 h 281"/>
                <a:gd name="T4" fmla="*/ 357 w 465"/>
                <a:gd name="T5" fmla="*/ 108 h 281"/>
                <a:gd name="T6" fmla="*/ 342 w 465"/>
                <a:gd name="T7" fmla="*/ 81 h 281"/>
                <a:gd name="T8" fmla="*/ 328 w 465"/>
                <a:gd name="T9" fmla="*/ 53 h 281"/>
                <a:gd name="T10" fmla="*/ 316 w 465"/>
                <a:gd name="T11" fmla="*/ 23 h 281"/>
                <a:gd name="T12" fmla="*/ 300 w 465"/>
                <a:gd name="T13" fmla="*/ 3 h 281"/>
                <a:gd name="T14" fmla="*/ 274 w 465"/>
                <a:gd name="T15" fmla="*/ 1 h 281"/>
                <a:gd name="T16" fmla="*/ 244 w 465"/>
                <a:gd name="T17" fmla="*/ 8 h 281"/>
                <a:gd name="T18" fmla="*/ 214 w 465"/>
                <a:gd name="T19" fmla="*/ 18 h 281"/>
                <a:gd name="T20" fmla="*/ 188 w 465"/>
                <a:gd name="T21" fmla="*/ 29 h 281"/>
                <a:gd name="T22" fmla="*/ 156 w 465"/>
                <a:gd name="T23" fmla="*/ 40 h 281"/>
                <a:gd name="T24" fmla="*/ 121 w 465"/>
                <a:gd name="T25" fmla="*/ 51 h 281"/>
                <a:gd name="T26" fmla="*/ 92 w 465"/>
                <a:gd name="T27" fmla="*/ 68 h 281"/>
                <a:gd name="T28" fmla="*/ 67 w 465"/>
                <a:gd name="T29" fmla="*/ 86 h 281"/>
                <a:gd name="T30" fmla="*/ 43 w 465"/>
                <a:gd name="T31" fmla="*/ 108 h 281"/>
                <a:gd name="T32" fmla="*/ 23 w 465"/>
                <a:gd name="T33" fmla="*/ 133 h 281"/>
                <a:gd name="T34" fmla="*/ 9 w 465"/>
                <a:gd name="T35" fmla="*/ 158 h 281"/>
                <a:gd name="T36" fmla="*/ 0 w 465"/>
                <a:gd name="T37" fmla="*/ 186 h 281"/>
                <a:gd name="T38" fmla="*/ 13 w 465"/>
                <a:gd name="T39" fmla="*/ 195 h 281"/>
                <a:gd name="T40" fmla="*/ 25 w 465"/>
                <a:gd name="T41" fmla="*/ 164 h 281"/>
                <a:gd name="T42" fmla="*/ 46 w 465"/>
                <a:gd name="T43" fmla="*/ 126 h 281"/>
                <a:gd name="T44" fmla="*/ 77 w 465"/>
                <a:gd name="T45" fmla="*/ 98 h 281"/>
                <a:gd name="T46" fmla="*/ 97 w 465"/>
                <a:gd name="T47" fmla="*/ 85 h 281"/>
                <a:gd name="T48" fmla="*/ 118 w 465"/>
                <a:gd name="T49" fmla="*/ 74 h 281"/>
                <a:gd name="T50" fmla="*/ 138 w 465"/>
                <a:gd name="T51" fmla="*/ 66 h 281"/>
                <a:gd name="T52" fmla="*/ 160 w 465"/>
                <a:gd name="T53" fmla="*/ 58 h 281"/>
                <a:gd name="T54" fmla="*/ 182 w 465"/>
                <a:gd name="T55" fmla="*/ 51 h 281"/>
                <a:gd name="T56" fmla="*/ 201 w 465"/>
                <a:gd name="T57" fmla="*/ 43 h 281"/>
                <a:gd name="T58" fmla="*/ 218 w 465"/>
                <a:gd name="T59" fmla="*/ 38 h 281"/>
                <a:gd name="T60" fmla="*/ 236 w 465"/>
                <a:gd name="T61" fmla="*/ 32 h 281"/>
                <a:gd name="T62" fmla="*/ 258 w 465"/>
                <a:gd name="T63" fmla="*/ 22 h 281"/>
                <a:gd name="T64" fmla="*/ 281 w 465"/>
                <a:gd name="T65" fmla="*/ 17 h 281"/>
                <a:gd name="T66" fmla="*/ 297 w 465"/>
                <a:gd name="T67" fmla="*/ 21 h 281"/>
                <a:gd name="T68" fmla="*/ 300 w 465"/>
                <a:gd name="T69" fmla="*/ 23 h 281"/>
                <a:gd name="T70" fmla="*/ 304 w 465"/>
                <a:gd name="T71" fmla="*/ 36 h 281"/>
                <a:gd name="T72" fmla="*/ 310 w 465"/>
                <a:gd name="T73" fmla="*/ 52 h 281"/>
                <a:gd name="T74" fmla="*/ 321 w 465"/>
                <a:gd name="T75" fmla="*/ 77 h 281"/>
                <a:gd name="T76" fmla="*/ 342 w 465"/>
                <a:gd name="T77" fmla="*/ 118 h 281"/>
                <a:gd name="T78" fmla="*/ 366 w 465"/>
                <a:gd name="T79" fmla="*/ 152 h 281"/>
                <a:gd name="T80" fmla="*/ 395 w 465"/>
                <a:gd name="T81" fmla="*/ 183 h 281"/>
                <a:gd name="T82" fmla="*/ 420 w 465"/>
                <a:gd name="T83" fmla="*/ 215 h 281"/>
                <a:gd name="T84" fmla="*/ 446 w 465"/>
                <a:gd name="T85" fmla="*/ 247 h 281"/>
                <a:gd name="T86" fmla="*/ 447 w 465"/>
                <a:gd name="T87" fmla="*/ 248 h 281"/>
                <a:gd name="T88" fmla="*/ 446 w 465"/>
                <a:gd name="T89" fmla="*/ 250 h 281"/>
                <a:gd name="T90" fmla="*/ 442 w 465"/>
                <a:gd name="T91" fmla="*/ 253 h 281"/>
                <a:gd name="T92" fmla="*/ 433 w 465"/>
                <a:gd name="T93" fmla="*/ 260 h 281"/>
                <a:gd name="T94" fmla="*/ 419 w 465"/>
                <a:gd name="T95" fmla="*/ 263 h 281"/>
                <a:gd name="T96" fmla="*/ 406 w 465"/>
                <a:gd name="T97" fmla="*/ 265 h 281"/>
                <a:gd name="T98" fmla="*/ 382 w 465"/>
                <a:gd name="T99" fmla="*/ 265 h 281"/>
                <a:gd name="T100" fmla="*/ 339 w 465"/>
                <a:gd name="T101" fmla="*/ 253 h 281"/>
                <a:gd name="T102" fmla="*/ 298 w 465"/>
                <a:gd name="T103" fmla="*/ 233 h 281"/>
                <a:gd name="T104" fmla="*/ 266 w 465"/>
                <a:gd name="T105" fmla="*/ 205 h 281"/>
                <a:gd name="T106" fmla="*/ 250 w 465"/>
                <a:gd name="T107" fmla="*/ 169 h 281"/>
                <a:gd name="T108" fmla="*/ 241 w 465"/>
                <a:gd name="T109" fmla="*/ 128 h 281"/>
                <a:gd name="T110" fmla="*/ 226 w 465"/>
                <a:gd name="T111" fmla="*/ 126 h 281"/>
                <a:gd name="T112" fmla="*/ 235 w 465"/>
                <a:gd name="T113" fmla="*/ 173 h 281"/>
                <a:gd name="T114" fmla="*/ 260 w 465"/>
                <a:gd name="T115" fmla="*/ 222 h 281"/>
                <a:gd name="T116" fmla="*/ 309 w 465"/>
                <a:gd name="T117" fmla="*/ 258 h 281"/>
                <a:gd name="T118" fmla="*/ 369 w 465"/>
                <a:gd name="T119" fmla="*/ 279 h 281"/>
                <a:gd name="T120" fmla="*/ 427 w 465"/>
                <a:gd name="T121" fmla="*/ 278 h 281"/>
                <a:gd name="T122" fmla="*/ 464 w 465"/>
                <a:gd name="T123" fmla="*/ 255 h 281"/>
                <a:gd name="T124" fmla="*/ 464 w 465"/>
                <a:gd name="T125" fmla="*/ 247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65" h="281">
                  <a:moveTo>
                    <a:pt x="464" y="247"/>
                  </a:moveTo>
                  <a:lnTo>
                    <a:pt x="454" y="227"/>
                  </a:lnTo>
                  <a:lnTo>
                    <a:pt x="441" y="210"/>
                  </a:lnTo>
                  <a:lnTo>
                    <a:pt x="427" y="194"/>
                  </a:lnTo>
                  <a:lnTo>
                    <a:pt x="412" y="177"/>
                  </a:lnTo>
                  <a:lnTo>
                    <a:pt x="396" y="161"/>
                  </a:lnTo>
                  <a:lnTo>
                    <a:pt x="381" y="145"/>
                  </a:lnTo>
                  <a:lnTo>
                    <a:pt x="369" y="127"/>
                  </a:lnTo>
                  <a:lnTo>
                    <a:pt x="357" y="108"/>
                  </a:lnTo>
                  <a:lnTo>
                    <a:pt x="353" y="99"/>
                  </a:lnTo>
                  <a:lnTo>
                    <a:pt x="348" y="90"/>
                  </a:lnTo>
                  <a:lnTo>
                    <a:pt x="342" y="81"/>
                  </a:lnTo>
                  <a:lnTo>
                    <a:pt x="338" y="71"/>
                  </a:lnTo>
                  <a:lnTo>
                    <a:pt x="333" y="62"/>
                  </a:lnTo>
                  <a:lnTo>
                    <a:pt x="328" y="53"/>
                  </a:lnTo>
                  <a:lnTo>
                    <a:pt x="325" y="43"/>
                  </a:lnTo>
                  <a:lnTo>
                    <a:pt x="320" y="33"/>
                  </a:lnTo>
                  <a:lnTo>
                    <a:pt x="316" y="23"/>
                  </a:lnTo>
                  <a:lnTo>
                    <a:pt x="311" y="14"/>
                  </a:lnTo>
                  <a:lnTo>
                    <a:pt x="305" y="8"/>
                  </a:lnTo>
                  <a:lnTo>
                    <a:pt x="300" y="3"/>
                  </a:lnTo>
                  <a:lnTo>
                    <a:pt x="293" y="1"/>
                  </a:lnTo>
                  <a:lnTo>
                    <a:pt x="285" y="0"/>
                  </a:lnTo>
                  <a:lnTo>
                    <a:pt x="274" y="1"/>
                  </a:lnTo>
                  <a:lnTo>
                    <a:pt x="263" y="3"/>
                  </a:lnTo>
                  <a:lnTo>
                    <a:pt x="253" y="6"/>
                  </a:lnTo>
                  <a:lnTo>
                    <a:pt x="244" y="8"/>
                  </a:lnTo>
                  <a:lnTo>
                    <a:pt x="234" y="12"/>
                  </a:lnTo>
                  <a:lnTo>
                    <a:pt x="225" y="15"/>
                  </a:lnTo>
                  <a:lnTo>
                    <a:pt x="214" y="18"/>
                  </a:lnTo>
                  <a:lnTo>
                    <a:pt x="205" y="22"/>
                  </a:lnTo>
                  <a:lnTo>
                    <a:pt x="196" y="25"/>
                  </a:lnTo>
                  <a:lnTo>
                    <a:pt x="188" y="29"/>
                  </a:lnTo>
                  <a:lnTo>
                    <a:pt x="177" y="32"/>
                  </a:lnTo>
                  <a:lnTo>
                    <a:pt x="167" y="37"/>
                  </a:lnTo>
                  <a:lnTo>
                    <a:pt x="156" y="40"/>
                  </a:lnTo>
                  <a:lnTo>
                    <a:pt x="143" y="43"/>
                  </a:lnTo>
                  <a:lnTo>
                    <a:pt x="131" y="47"/>
                  </a:lnTo>
                  <a:lnTo>
                    <a:pt x="121" y="51"/>
                  </a:lnTo>
                  <a:lnTo>
                    <a:pt x="111" y="55"/>
                  </a:lnTo>
                  <a:lnTo>
                    <a:pt x="101" y="61"/>
                  </a:lnTo>
                  <a:lnTo>
                    <a:pt x="92" y="68"/>
                  </a:lnTo>
                  <a:lnTo>
                    <a:pt x="83" y="74"/>
                  </a:lnTo>
                  <a:lnTo>
                    <a:pt x="75" y="81"/>
                  </a:lnTo>
                  <a:lnTo>
                    <a:pt x="67" y="86"/>
                  </a:lnTo>
                  <a:lnTo>
                    <a:pt x="58" y="93"/>
                  </a:lnTo>
                  <a:lnTo>
                    <a:pt x="50" y="100"/>
                  </a:lnTo>
                  <a:lnTo>
                    <a:pt x="43" y="108"/>
                  </a:lnTo>
                  <a:lnTo>
                    <a:pt x="35" y="116"/>
                  </a:lnTo>
                  <a:lnTo>
                    <a:pt x="29" y="124"/>
                  </a:lnTo>
                  <a:lnTo>
                    <a:pt x="23" y="133"/>
                  </a:lnTo>
                  <a:lnTo>
                    <a:pt x="17" y="141"/>
                  </a:lnTo>
                  <a:lnTo>
                    <a:pt x="14" y="149"/>
                  </a:lnTo>
                  <a:lnTo>
                    <a:pt x="9" y="158"/>
                  </a:lnTo>
                  <a:lnTo>
                    <a:pt x="6" y="167"/>
                  </a:lnTo>
                  <a:lnTo>
                    <a:pt x="2" y="176"/>
                  </a:lnTo>
                  <a:lnTo>
                    <a:pt x="0" y="186"/>
                  </a:lnTo>
                  <a:lnTo>
                    <a:pt x="1" y="192"/>
                  </a:lnTo>
                  <a:lnTo>
                    <a:pt x="6" y="196"/>
                  </a:lnTo>
                  <a:lnTo>
                    <a:pt x="13" y="195"/>
                  </a:lnTo>
                  <a:lnTo>
                    <a:pt x="16" y="190"/>
                  </a:lnTo>
                  <a:lnTo>
                    <a:pt x="20" y="177"/>
                  </a:lnTo>
                  <a:lnTo>
                    <a:pt x="25" y="164"/>
                  </a:lnTo>
                  <a:lnTo>
                    <a:pt x="31" y="151"/>
                  </a:lnTo>
                  <a:lnTo>
                    <a:pt x="38" y="138"/>
                  </a:lnTo>
                  <a:lnTo>
                    <a:pt x="46" y="126"/>
                  </a:lnTo>
                  <a:lnTo>
                    <a:pt x="55" y="115"/>
                  </a:lnTo>
                  <a:lnTo>
                    <a:pt x="66" y="106"/>
                  </a:lnTo>
                  <a:lnTo>
                    <a:pt x="77" y="98"/>
                  </a:lnTo>
                  <a:lnTo>
                    <a:pt x="84" y="93"/>
                  </a:lnTo>
                  <a:lnTo>
                    <a:pt x="91" y="90"/>
                  </a:lnTo>
                  <a:lnTo>
                    <a:pt x="97" y="85"/>
                  </a:lnTo>
                  <a:lnTo>
                    <a:pt x="104" y="81"/>
                  </a:lnTo>
                  <a:lnTo>
                    <a:pt x="111" y="77"/>
                  </a:lnTo>
                  <a:lnTo>
                    <a:pt x="118" y="74"/>
                  </a:lnTo>
                  <a:lnTo>
                    <a:pt x="125" y="70"/>
                  </a:lnTo>
                  <a:lnTo>
                    <a:pt x="131" y="68"/>
                  </a:lnTo>
                  <a:lnTo>
                    <a:pt x="138" y="66"/>
                  </a:lnTo>
                  <a:lnTo>
                    <a:pt x="146" y="63"/>
                  </a:lnTo>
                  <a:lnTo>
                    <a:pt x="153" y="61"/>
                  </a:lnTo>
                  <a:lnTo>
                    <a:pt x="160" y="58"/>
                  </a:lnTo>
                  <a:lnTo>
                    <a:pt x="167" y="55"/>
                  </a:lnTo>
                  <a:lnTo>
                    <a:pt x="174" y="53"/>
                  </a:lnTo>
                  <a:lnTo>
                    <a:pt x="182" y="51"/>
                  </a:lnTo>
                  <a:lnTo>
                    <a:pt x="189" y="47"/>
                  </a:lnTo>
                  <a:lnTo>
                    <a:pt x="195" y="45"/>
                  </a:lnTo>
                  <a:lnTo>
                    <a:pt x="201" y="43"/>
                  </a:lnTo>
                  <a:lnTo>
                    <a:pt x="206" y="41"/>
                  </a:lnTo>
                  <a:lnTo>
                    <a:pt x="212" y="39"/>
                  </a:lnTo>
                  <a:lnTo>
                    <a:pt x="218" y="38"/>
                  </a:lnTo>
                  <a:lnTo>
                    <a:pt x="225" y="37"/>
                  </a:lnTo>
                  <a:lnTo>
                    <a:pt x="230" y="35"/>
                  </a:lnTo>
                  <a:lnTo>
                    <a:pt x="236" y="32"/>
                  </a:lnTo>
                  <a:lnTo>
                    <a:pt x="244" y="29"/>
                  </a:lnTo>
                  <a:lnTo>
                    <a:pt x="251" y="25"/>
                  </a:lnTo>
                  <a:lnTo>
                    <a:pt x="258" y="22"/>
                  </a:lnTo>
                  <a:lnTo>
                    <a:pt x="266" y="20"/>
                  </a:lnTo>
                  <a:lnTo>
                    <a:pt x="273" y="18"/>
                  </a:lnTo>
                  <a:lnTo>
                    <a:pt x="281" y="17"/>
                  </a:lnTo>
                  <a:lnTo>
                    <a:pt x="289" y="18"/>
                  </a:lnTo>
                  <a:lnTo>
                    <a:pt x="297" y="20"/>
                  </a:lnTo>
                  <a:lnTo>
                    <a:pt x="297" y="21"/>
                  </a:lnTo>
                  <a:lnTo>
                    <a:pt x="298" y="21"/>
                  </a:lnTo>
                  <a:lnTo>
                    <a:pt x="298" y="22"/>
                  </a:lnTo>
                  <a:lnTo>
                    <a:pt x="300" y="23"/>
                  </a:lnTo>
                  <a:lnTo>
                    <a:pt x="301" y="28"/>
                  </a:lnTo>
                  <a:lnTo>
                    <a:pt x="302" y="31"/>
                  </a:lnTo>
                  <a:lnTo>
                    <a:pt x="304" y="36"/>
                  </a:lnTo>
                  <a:lnTo>
                    <a:pt x="305" y="40"/>
                  </a:lnTo>
                  <a:lnTo>
                    <a:pt x="308" y="46"/>
                  </a:lnTo>
                  <a:lnTo>
                    <a:pt x="310" y="52"/>
                  </a:lnTo>
                  <a:lnTo>
                    <a:pt x="312" y="59"/>
                  </a:lnTo>
                  <a:lnTo>
                    <a:pt x="315" y="65"/>
                  </a:lnTo>
                  <a:lnTo>
                    <a:pt x="321" y="77"/>
                  </a:lnTo>
                  <a:lnTo>
                    <a:pt x="328" y="91"/>
                  </a:lnTo>
                  <a:lnTo>
                    <a:pt x="335" y="104"/>
                  </a:lnTo>
                  <a:lnTo>
                    <a:pt x="342" y="118"/>
                  </a:lnTo>
                  <a:lnTo>
                    <a:pt x="349" y="129"/>
                  </a:lnTo>
                  <a:lnTo>
                    <a:pt x="357" y="141"/>
                  </a:lnTo>
                  <a:lnTo>
                    <a:pt x="366" y="152"/>
                  </a:lnTo>
                  <a:lnTo>
                    <a:pt x="376" y="162"/>
                  </a:lnTo>
                  <a:lnTo>
                    <a:pt x="385" y="173"/>
                  </a:lnTo>
                  <a:lnTo>
                    <a:pt x="395" y="183"/>
                  </a:lnTo>
                  <a:lnTo>
                    <a:pt x="404" y="194"/>
                  </a:lnTo>
                  <a:lnTo>
                    <a:pt x="412" y="205"/>
                  </a:lnTo>
                  <a:lnTo>
                    <a:pt x="420" y="215"/>
                  </a:lnTo>
                  <a:lnTo>
                    <a:pt x="431" y="225"/>
                  </a:lnTo>
                  <a:lnTo>
                    <a:pt x="439" y="235"/>
                  </a:lnTo>
                  <a:lnTo>
                    <a:pt x="446" y="247"/>
                  </a:lnTo>
                  <a:lnTo>
                    <a:pt x="447" y="248"/>
                  </a:lnTo>
                  <a:lnTo>
                    <a:pt x="447" y="248"/>
                  </a:lnTo>
                  <a:lnTo>
                    <a:pt x="447" y="248"/>
                  </a:lnTo>
                  <a:lnTo>
                    <a:pt x="447" y="249"/>
                  </a:lnTo>
                  <a:lnTo>
                    <a:pt x="447" y="249"/>
                  </a:lnTo>
                  <a:lnTo>
                    <a:pt x="446" y="250"/>
                  </a:lnTo>
                  <a:lnTo>
                    <a:pt x="446" y="250"/>
                  </a:lnTo>
                  <a:lnTo>
                    <a:pt x="445" y="251"/>
                  </a:lnTo>
                  <a:lnTo>
                    <a:pt x="442" y="253"/>
                  </a:lnTo>
                  <a:lnTo>
                    <a:pt x="439" y="256"/>
                  </a:lnTo>
                  <a:lnTo>
                    <a:pt x="435" y="259"/>
                  </a:lnTo>
                  <a:lnTo>
                    <a:pt x="433" y="260"/>
                  </a:lnTo>
                  <a:lnTo>
                    <a:pt x="429" y="262"/>
                  </a:lnTo>
                  <a:lnTo>
                    <a:pt x="424" y="262"/>
                  </a:lnTo>
                  <a:lnTo>
                    <a:pt x="419" y="263"/>
                  </a:lnTo>
                  <a:lnTo>
                    <a:pt x="415" y="264"/>
                  </a:lnTo>
                  <a:lnTo>
                    <a:pt x="410" y="264"/>
                  </a:lnTo>
                  <a:lnTo>
                    <a:pt x="406" y="265"/>
                  </a:lnTo>
                  <a:lnTo>
                    <a:pt x="401" y="265"/>
                  </a:lnTo>
                  <a:lnTo>
                    <a:pt x="396" y="265"/>
                  </a:lnTo>
                  <a:lnTo>
                    <a:pt x="382" y="265"/>
                  </a:lnTo>
                  <a:lnTo>
                    <a:pt x="368" y="263"/>
                  </a:lnTo>
                  <a:lnTo>
                    <a:pt x="353" y="259"/>
                  </a:lnTo>
                  <a:lnTo>
                    <a:pt x="339" y="253"/>
                  </a:lnTo>
                  <a:lnTo>
                    <a:pt x="325" y="248"/>
                  </a:lnTo>
                  <a:lnTo>
                    <a:pt x="311" y="241"/>
                  </a:lnTo>
                  <a:lnTo>
                    <a:pt x="298" y="233"/>
                  </a:lnTo>
                  <a:lnTo>
                    <a:pt x="286" y="225"/>
                  </a:lnTo>
                  <a:lnTo>
                    <a:pt x="275" y="215"/>
                  </a:lnTo>
                  <a:lnTo>
                    <a:pt x="266" y="205"/>
                  </a:lnTo>
                  <a:lnTo>
                    <a:pt x="259" y="194"/>
                  </a:lnTo>
                  <a:lnTo>
                    <a:pt x="255" y="181"/>
                  </a:lnTo>
                  <a:lnTo>
                    <a:pt x="250" y="169"/>
                  </a:lnTo>
                  <a:lnTo>
                    <a:pt x="248" y="156"/>
                  </a:lnTo>
                  <a:lnTo>
                    <a:pt x="244" y="142"/>
                  </a:lnTo>
                  <a:lnTo>
                    <a:pt x="241" y="128"/>
                  </a:lnTo>
                  <a:lnTo>
                    <a:pt x="237" y="123"/>
                  </a:lnTo>
                  <a:lnTo>
                    <a:pt x="232" y="122"/>
                  </a:lnTo>
                  <a:lnTo>
                    <a:pt x="226" y="126"/>
                  </a:lnTo>
                  <a:lnTo>
                    <a:pt x="225" y="133"/>
                  </a:lnTo>
                  <a:lnTo>
                    <a:pt x="229" y="153"/>
                  </a:lnTo>
                  <a:lnTo>
                    <a:pt x="235" y="173"/>
                  </a:lnTo>
                  <a:lnTo>
                    <a:pt x="242" y="191"/>
                  </a:lnTo>
                  <a:lnTo>
                    <a:pt x="250" y="207"/>
                  </a:lnTo>
                  <a:lnTo>
                    <a:pt x="260" y="222"/>
                  </a:lnTo>
                  <a:lnTo>
                    <a:pt x="273" y="236"/>
                  </a:lnTo>
                  <a:lnTo>
                    <a:pt x="289" y="248"/>
                  </a:lnTo>
                  <a:lnTo>
                    <a:pt x="309" y="258"/>
                  </a:lnTo>
                  <a:lnTo>
                    <a:pt x="328" y="266"/>
                  </a:lnTo>
                  <a:lnTo>
                    <a:pt x="349" y="273"/>
                  </a:lnTo>
                  <a:lnTo>
                    <a:pt x="369" y="279"/>
                  </a:lnTo>
                  <a:lnTo>
                    <a:pt x="388" y="281"/>
                  </a:lnTo>
                  <a:lnTo>
                    <a:pt x="408" y="281"/>
                  </a:lnTo>
                  <a:lnTo>
                    <a:pt x="427" y="278"/>
                  </a:lnTo>
                  <a:lnTo>
                    <a:pt x="446" y="270"/>
                  </a:lnTo>
                  <a:lnTo>
                    <a:pt x="463" y="257"/>
                  </a:lnTo>
                  <a:lnTo>
                    <a:pt x="464" y="255"/>
                  </a:lnTo>
                  <a:lnTo>
                    <a:pt x="465" y="251"/>
                  </a:lnTo>
                  <a:lnTo>
                    <a:pt x="465" y="249"/>
                  </a:lnTo>
                  <a:lnTo>
                    <a:pt x="464" y="2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81"/>
            <p:cNvSpPr>
              <a:spLocks/>
            </p:cNvSpPr>
            <p:nvPr/>
          </p:nvSpPr>
          <p:spPr bwMode="auto">
            <a:xfrm>
              <a:off x="4220" y="783"/>
              <a:ext cx="97" cy="51"/>
            </a:xfrm>
            <a:custGeom>
              <a:avLst/>
              <a:gdLst>
                <a:gd name="T0" fmla="*/ 15 w 193"/>
                <a:gd name="T1" fmla="*/ 101 h 104"/>
                <a:gd name="T2" fmla="*/ 33 w 193"/>
                <a:gd name="T3" fmla="*/ 85 h 104"/>
                <a:gd name="T4" fmla="*/ 54 w 193"/>
                <a:gd name="T5" fmla="*/ 73 h 104"/>
                <a:gd name="T6" fmla="*/ 75 w 193"/>
                <a:gd name="T7" fmla="*/ 61 h 104"/>
                <a:gd name="T8" fmla="*/ 97 w 193"/>
                <a:gd name="T9" fmla="*/ 51 h 104"/>
                <a:gd name="T10" fmla="*/ 120 w 193"/>
                <a:gd name="T11" fmla="*/ 42 h 104"/>
                <a:gd name="T12" fmla="*/ 143 w 193"/>
                <a:gd name="T13" fmla="*/ 34 h 104"/>
                <a:gd name="T14" fmla="*/ 166 w 193"/>
                <a:gd name="T15" fmla="*/ 24 h 104"/>
                <a:gd name="T16" fmla="*/ 189 w 193"/>
                <a:gd name="T17" fmla="*/ 16 h 104"/>
                <a:gd name="T18" fmla="*/ 193 w 193"/>
                <a:gd name="T19" fmla="*/ 12 h 104"/>
                <a:gd name="T20" fmla="*/ 193 w 193"/>
                <a:gd name="T21" fmla="*/ 5 h 104"/>
                <a:gd name="T22" fmla="*/ 190 w 193"/>
                <a:gd name="T23" fmla="*/ 0 h 104"/>
                <a:gd name="T24" fmla="*/ 184 w 193"/>
                <a:gd name="T25" fmla="*/ 0 h 104"/>
                <a:gd name="T26" fmla="*/ 160 w 193"/>
                <a:gd name="T27" fmla="*/ 9 h 104"/>
                <a:gd name="T28" fmla="*/ 136 w 193"/>
                <a:gd name="T29" fmla="*/ 17 h 104"/>
                <a:gd name="T30" fmla="*/ 112 w 193"/>
                <a:gd name="T31" fmla="*/ 27 h 104"/>
                <a:gd name="T32" fmla="*/ 89 w 193"/>
                <a:gd name="T33" fmla="*/ 36 h 104"/>
                <a:gd name="T34" fmla="*/ 66 w 193"/>
                <a:gd name="T35" fmla="*/ 47 h 104"/>
                <a:gd name="T36" fmla="*/ 44 w 193"/>
                <a:gd name="T37" fmla="*/ 59 h 104"/>
                <a:gd name="T38" fmla="*/ 22 w 193"/>
                <a:gd name="T39" fmla="*/ 74 h 104"/>
                <a:gd name="T40" fmla="*/ 2 w 193"/>
                <a:gd name="T41" fmla="*/ 90 h 104"/>
                <a:gd name="T42" fmla="*/ 0 w 193"/>
                <a:gd name="T43" fmla="*/ 96 h 104"/>
                <a:gd name="T44" fmla="*/ 2 w 193"/>
                <a:gd name="T45" fmla="*/ 101 h 104"/>
                <a:gd name="T46" fmla="*/ 8 w 193"/>
                <a:gd name="T47" fmla="*/ 104 h 104"/>
                <a:gd name="T48" fmla="*/ 15 w 193"/>
                <a:gd name="T49" fmla="*/ 101 h 104"/>
                <a:gd name="T50" fmla="*/ 15 w 193"/>
                <a:gd name="T51" fmla="*/ 101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3" h="104">
                  <a:moveTo>
                    <a:pt x="15" y="101"/>
                  </a:moveTo>
                  <a:lnTo>
                    <a:pt x="33" y="85"/>
                  </a:lnTo>
                  <a:lnTo>
                    <a:pt x="54" y="73"/>
                  </a:lnTo>
                  <a:lnTo>
                    <a:pt x="75" y="61"/>
                  </a:lnTo>
                  <a:lnTo>
                    <a:pt x="97" y="51"/>
                  </a:lnTo>
                  <a:lnTo>
                    <a:pt x="120" y="42"/>
                  </a:lnTo>
                  <a:lnTo>
                    <a:pt x="143" y="34"/>
                  </a:lnTo>
                  <a:lnTo>
                    <a:pt x="166" y="24"/>
                  </a:lnTo>
                  <a:lnTo>
                    <a:pt x="189" y="16"/>
                  </a:lnTo>
                  <a:lnTo>
                    <a:pt x="193" y="12"/>
                  </a:lnTo>
                  <a:lnTo>
                    <a:pt x="193" y="5"/>
                  </a:lnTo>
                  <a:lnTo>
                    <a:pt x="190" y="0"/>
                  </a:lnTo>
                  <a:lnTo>
                    <a:pt x="184" y="0"/>
                  </a:lnTo>
                  <a:lnTo>
                    <a:pt x="160" y="9"/>
                  </a:lnTo>
                  <a:lnTo>
                    <a:pt x="136" y="17"/>
                  </a:lnTo>
                  <a:lnTo>
                    <a:pt x="112" y="27"/>
                  </a:lnTo>
                  <a:lnTo>
                    <a:pt x="89" y="36"/>
                  </a:lnTo>
                  <a:lnTo>
                    <a:pt x="66" y="47"/>
                  </a:lnTo>
                  <a:lnTo>
                    <a:pt x="44" y="59"/>
                  </a:lnTo>
                  <a:lnTo>
                    <a:pt x="22" y="74"/>
                  </a:lnTo>
                  <a:lnTo>
                    <a:pt x="2" y="90"/>
                  </a:lnTo>
                  <a:lnTo>
                    <a:pt x="0" y="96"/>
                  </a:lnTo>
                  <a:lnTo>
                    <a:pt x="2" y="101"/>
                  </a:lnTo>
                  <a:lnTo>
                    <a:pt x="8" y="104"/>
                  </a:lnTo>
                  <a:lnTo>
                    <a:pt x="15" y="101"/>
                  </a:lnTo>
                  <a:lnTo>
                    <a:pt x="15" y="1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82"/>
            <p:cNvSpPr>
              <a:spLocks/>
            </p:cNvSpPr>
            <p:nvPr/>
          </p:nvSpPr>
          <p:spPr bwMode="auto">
            <a:xfrm>
              <a:off x="4043" y="606"/>
              <a:ext cx="287" cy="186"/>
            </a:xfrm>
            <a:custGeom>
              <a:avLst/>
              <a:gdLst>
                <a:gd name="T0" fmla="*/ 546 w 576"/>
                <a:gd name="T1" fmla="*/ 129 h 374"/>
                <a:gd name="T2" fmla="*/ 516 w 576"/>
                <a:gd name="T3" fmla="*/ 83 h 374"/>
                <a:gd name="T4" fmla="*/ 476 w 576"/>
                <a:gd name="T5" fmla="*/ 43 h 374"/>
                <a:gd name="T6" fmla="*/ 430 w 576"/>
                <a:gd name="T7" fmla="*/ 12 h 374"/>
                <a:gd name="T8" fmla="*/ 402 w 576"/>
                <a:gd name="T9" fmla="*/ 0 h 374"/>
                <a:gd name="T10" fmla="*/ 396 w 576"/>
                <a:gd name="T11" fmla="*/ 4 h 374"/>
                <a:gd name="T12" fmla="*/ 369 w 576"/>
                <a:gd name="T13" fmla="*/ 15 h 374"/>
                <a:gd name="T14" fmla="*/ 319 w 576"/>
                <a:gd name="T15" fmla="*/ 43 h 374"/>
                <a:gd name="T16" fmla="*/ 274 w 576"/>
                <a:gd name="T17" fmla="*/ 81 h 374"/>
                <a:gd name="T18" fmla="*/ 236 w 576"/>
                <a:gd name="T19" fmla="*/ 125 h 374"/>
                <a:gd name="T20" fmla="*/ 209 w 576"/>
                <a:gd name="T21" fmla="*/ 159 h 374"/>
                <a:gd name="T22" fmla="*/ 187 w 576"/>
                <a:gd name="T23" fmla="*/ 184 h 374"/>
                <a:gd name="T24" fmla="*/ 160 w 576"/>
                <a:gd name="T25" fmla="*/ 204 h 374"/>
                <a:gd name="T26" fmla="*/ 131 w 576"/>
                <a:gd name="T27" fmla="*/ 218 h 374"/>
                <a:gd name="T28" fmla="*/ 100 w 576"/>
                <a:gd name="T29" fmla="*/ 226 h 374"/>
                <a:gd name="T30" fmla="*/ 73 w 576"/>
                <a:gd name="T31" fmla="*/ 235 h 374"/>
                <a:gd name="T32" fmla="*/ 44 w 576"/>
                <a:gd name="T33" fmla="*/ 247 h 374"/>
                <a:gd name="T34" fmla="*/ 17 w 576"/>
                <a:gd name="T35" fmla="*/ 258 h 374"/>
                <a:gd name="T36" fmla="*/ 0 w 576"/>
                <a:gd name="T37" fmla="*/ 270 h 374"/>
                <a:gd name="T38" fmla="*/ 6 w 576"/>
                <a:gd name="T39" fmla="*/ 279 h 374"/>
                <a:gd name="T40" fmla="*/ 26 w 576"/>
                <a:gd name="T41" fmla="*/ 273 h 374"/>
                <a:gd name="T42" fmla="*/ 51 w 576"/>
                <a:gd name="T43" fmla="*/ 262 h 374"/>
                <a:gd name="T44" fmla="*/ 77 w 576"/>
                <a:gd name="T45" fmla="*/ 250 h 374"/>
                <a:gd name="T46" fmla="*/ 105 w 576"/>
                <a:gd name="T47" fmla="*/ 242 h 374"/>
                <a:gd name="T48" fmla="*/ 134 w 576"/>
                <a:gd name="T49" fmla="*/ 235 h 374"/>
                <a:gd name="T50" fmla="*/ 161 w 576"/>
                <a:gd name="T51" fmla="*/ 223 h 374"/>
                <a:gd name="T52" fmla="*/ 186 w 576"/>
                <a:gd name="T53" fmla="*/ 207 h 374"/>
                <a:gd name="T54" fmla="*/ 207 w 576"/>
                <a:gd name="T55" fmla="*/ 186 h 374"/>
                <a:gd name="T56" fmla="*/ 237 w 576"/>
                <a:gd name="T57" fmla="*/ 152 h 374"/>
                <a:gd name="T58" fmla="*/ 278 w 576"/>
                <a:gd name="T59" fmla="*/ 106 h 374"/>
                <a:gd name="T60" fmla="*/ 320 w 576"/>
                <a:gd name="T61" fmla="*/ 63 h 374"/>
                <a:gd name="T62" fmla="*/ 371 w 576"/>
                <a:gd name="T63" fmla="*/ 33 h 374"/>
                <a:gd name="T64" fmla="*/ 402 w 576"/>
                <a:gd name="T65" fmla="*/ 22 h 374"/>
                <a:gd name="T66" fmla="*/ 406 w 576"/>
                <a:gd name="T67" fmla="*/ 20 h 374"/>
                <a:gd name="T68" fmla="*/ 430 w 576"/>
                <a:gd name="T69" fmla="*/ 30 h 374"/>
                <a:gd name="T70" fmla="*/ 473 w 576"/>
                <a:gd name="T71" fmla="*/ 64 h 374"/>
                <a:gd name="T72" fmla="*/ 510 w 576"/>
                <a:gd name="T73" fmla="*/ 104 h 374"/>
                <a:gd name="T74" fmla="*/ 538 w 576"/>
                <a:gd name="T75" fmla="*/ 151 h 374"/>
                <a:gd name="T76" fmla="*/ 555 w 576"/>
                <a:gd name="T77" fmla="*/ 203 h 374"/>
                <a:gd name="T78" fmla="*/ 558 w 576"/>
                <a:gd name="T79" fmla="*/ 255 h 374"/>
                <a:gd name="T80" fmla="*/ 540 w 576"/>
                <a:gd name="T81" fmla="*/ 306 h 374"/>
                <a:gd name="T82" fmla="*/ 539 w 576"/>
                <a:gd name="T83" fmla="*/ 349 h 374"/>
                <a:gd name="T84" fmla="*/ 556 w 576"/>
                <a:gd name="T85" fmla="*/ 374 h 374"/>
                <a:gd name="T86" fmla="*/ 566 w 576"/>
                <a:gd name="T87" fmla="*/ 369 h 374"/>
                <a:gd name="T88" fmla="*/ 558 w 576"/>
                <a:gd name="T89" fmla="*/ 348 h 374"/>
                <a:gd name="T90" fmla="*/ 555 w 576"/>
                <a:gd name="T91" fmla="*/ 323 h 374"/>
                <a:gd name="T92" fmla="*/ 562 w 576"/>
                <a:gd name="T93" fmla="*/ 299 h 374"/>
                <a:gd name="T94" fmla="*/ 571 w 576"/>
                <a:gd name="T95" fmla="*/ 272 h 374"/>
                <a:gd name="T96" fmla="*/ 576 w 576"/>
                <a:gd name="T97" fmla="*/ 231 h 374"/>
                <a:gd name="T98" fmla="*/ 567 w 576"/>
                <a:gd name="T99" fmla="*/ 180 h 3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76" h="374">
                  <a:moveTo>
                    <a:pt x="558" y="154"/>
                  </a:moveTo>
                  <a:lnTo>
                    <a:pt x="546" y="129"/>
                  </a:lnTo>
                  <a:lnTo>
                    <a:pt x="532" y="105"/>
                  </a:lnTo>
                  <a:lnTo>
                    <a:pt x="516" y="83"/>
                  </a:lnTo>
                  <a:lnTo>
                    <a:pt x="497" y="61"/>
                  </a:lnTo>
                  <a:lnTo>
                    <a:pt x="476" y="43"/>
                  </a:lnTo>
                  <a:lnTo>
                    <a:pt x="454" y="26"/>
                  </a:lnTo>
                  <a:lnTo>
                    <a:pt x="430" y="12"/>
                  </a:lnTo>
                  <a:lnTo>
                    <a:pt x="406" y="0"/>
                  </a:lnTo>
                  <a:lnTo>
                    <a:pt x="402" y="0"/>
                  </a:lnTo>
                  <a:lnTo>
                    <a:pt x="399" y="2"/>
                  </a:lnTo>
                  <a:lnTo>
                    <a:pt x="396" y="4"/>
                  </a:lnTo>
                  <a:lnTo>
                    <a:pt x="395" y="7"/>
                  </a:lnTo>
                  <a:lnTo>
                    <a:pt x="369" y="15"/>
                  </a:lnTo>
                  <a:lnTo>
                    <a:pt x="343" y="27"/>
                  </a:lnTo>
                  <a:lnTo>
                    <a:pt x="319" y="43"/>
                  </a:lnTo>
                  <a:lnTo>
                    <a:pt x="296" y="61"/>
                  </a:lnTo>
                  <a:lnTo>
                    <a:pt x="274" y="81"/>
                  </a:lnTo>
                  <a:lnTo>
                    <a:pt x="255" y="103"/>
                  </a:lnTo>
                  <a:lnTo>
                    <a:pt x="236" y="125"/>
                  </a:lnTo>
                  <a:lnTo>
                    <a:pt x="219" y="147"/>
                  </a:lnTo>
                  <a:lnTo>
                    <a:pt x="209" y="159"/>
                  </a:lnTo>
                  <a:lnTo>
                    <a:pt x="198" y="172"/>
                  </a:lnTo>
                  <a:lnTo>
                    <a:pt x="187" y="184"/>
                  </a:lnTo>
                  <a:lnTo>
                    <a:pt x="174" y="194"/>
                  </a:lnTo>
                  <a:lnTo>
                    <a:pt x="160" y="204"/>
                  </a:lnTo>
                  <a:lnTo>
                    <a:pt x="146" y="212"/>
                  </a:lnTo>
                  <a:lnTo>
                    <a:pt x="131" y="218"/>
                  </a:lnTo>
                  <a:lnTo>
                    <a:pt x="115" y="223"/>
                  </a:lnTo>
                  <a:lnTo>
                    <a:pt x="100" y="226"/>
                  </a:lnTo>
                  <a:lnTo>
                    <a:pt x="87" y="231"/>
                  </a:lnTo>
                  <a:lnTo>
                    <a:pt x="73" y="235"/>
                  </a:lnTo>
                  <a:lnTo>
                    <a:pt x="58" y="240"/>
                  </a:lnTo>
                  <a:lnTo>
                    <a:pt x="44" y="247"/>
                  </a:lnTo>
                  <a:lnTo>
                    <a:pt x="30" y="253"/>
                  </a:lnTo>
                  <a:lnTo>
                    <a:pt x="17" y="258"/>
                  </a:lnTo>
                  <a:lnTo>
                    <a:pt x="4" y="265"/>
                  </a:lnTo>
                  <a:lnTo>
                    <a:pt x="0" y="270"/>
                  </a:lnTo>
                  <a:lnTo>
                    <a:pt x="1" y="276"/>
                  </a:lnTo>
                  <a:lnTo>
                    <a:pt x="6" y="279"/>
                  </a:lnTo>
                  <a:lnTo>
                    <a:pt x="13" y="279"/>
                  </a:lnTo>
                  <a:lnTo>
                    <a:pt x="26" y="273"/>
                  </a:lnTo>
                  <a:lnTo>
                    <a:pt x="38" y="268"/>
                  </a:lnTo>
                  <a:lnTo>
                    <a:pt x="51" y="262"/>
                  </a:lnTo>
                  <a:lnTo>
                    <a:pt x="65" y="256"/>
                  </a:lnTo>
                  <a:lnTo>
                    <a:pt x="77" y="250"/>
                  </a:lnTo>
                  <a:lnTo>
                    <a:pt x="91" y="246"/>
                  </a:lnTo>
                  <a:lnTo>
                    <a:pt x="105" y="242"/>
                  </a:lnTo>
                  <a:lnTo>
                    <a:pt x="119" y="239"/>
                  </a:lnTo>
                  <a:lnTo>
                    <a:pt x="134" y="235"/>
                  </a:lnTo>
                  <a:lnTo>
                    <a:pt x="148" y="230"/>
                  </a:lnTo>
                  <a:lnTo>
                    <a:pt x="161" y="223"/>
                  </a:lnTo>
                  <a:lnTo>
                    <a:pt x="174" y="215"/>
                  </a:lnTo>
                  <a:lnTo>
                    <a:pt x="186" y="207"/>
                  </a:lnTo>
                  <a:lnTo>
                    <a:pt x="197" y="196"/>
                  </a:lnTo>
                  <a:lnTo>
                    <a:pt x="207" y="186"/>
                  </a:lnTo>
                  <a:lnTo>
                    <a:pt x="218" y="176"/>
                  </a:lnTo>
                  <a:lnTo>
                    <a:pt x="237" y="152"/>
                  </a:lnTo>
                  <a:lnTo>
                    <a:pt x="258" y="129"/>
                  </a:lnTo>
                  <a:lnTo>
                    <a:pt x="278" y="106"/>
                  </a:lnTo>
                  <a:lnTo>
                    <a:pt x="298" y="83"/>
                  </a:lnTo>
                  <a:lnTo>
                    <a:pt x="320" y="63"/>
                  </a:lnTo>
                  <a:lnTo>
                    <a:pt x="345" y="45"/>
                  </a:lnTo>
                  <a:lnTo>
                    <a:pt x="371" y="33"/>
                  </a:lnTo>
                  <a:lnTo>
                    <a:pt x="401" y="23"/>
                  </a:lnTo>
                  <a:lnTo>
                    <a:pt x="402" y="22"/>
                  </a:lnTo>
                  <a:lnTo>
                    <a:pt x="404" y="21"/>
                  </a:lnTo>
                  <a:lnTo>
                    <a:pt x="406" y="20"/>
                  </a:lnTo>
                  <a:lnTo>
                    <a:pt x="407" y="19"/>
                  </a:lnTo>
                  <a:lnTo>
                    <a:pt x="430" y="30"/>
                  </a:lnTo>
                  <a:lnTo>
                    <a:pt x="453" y="45"/>
                  </a:lnTo>
                  <a:lnTo>
                    <a:pt x="473" y="64"/>
                  </a:lnTo>
                  <a:lnTo>
                    <a:pt x="493" y="83"/>
                  </a:lnTo>
                  <a:lnTo>
                    <a:pt x="510" y="104"/>
                  </a:lnTo>
                  <a:lnTo>
                    <a:pt x="525" y="127"/>
                  </a:lnTo>
                  <a:lnTo>
                    <a:pt x="538" y="151"/>
                  </a:lnTo>
                  <a:lnTo>
                    <a:pt x="547" y="176"/>
                  </a:lnTo>
                  <a:lnTo>
                    <a:pt x="555" y="203"/>
                  </a:lnTo>
                  <a:lnTo>
                    <a:pt x="559" y="229"/>
                  </a:lnTo>
                  <a:lnTo>
                    <a:pt x="558" y="255"/>
                  </a:lnTo>
                  <a:lnTo>
                    <a:pt x="550" y="283"/>
                  </a:lnTo>
                  <a:lnTo>
                    <a:pt x="540" y="306"/>
                  </a:lnTo>
                  <a:lnTo>
                    <a:pt x="537" y="328"/>
                  </a:lnTo>
                  <a:lnTo>
                    <a:pt x="539" y="349"/>
                  </a:lnTo>
                  <a:lnTo>
                    <a:pt x="551" y="370"/>
                  </a:lnTo>
                  <a:lnTo>
                    <a:pt x="556" y="374"/>
                  </a:lnTo>
                  <a:lnTo>
                    <a:pt x="562" y="373"/>
                  </a:lnTo>
                  <a:lnTo>
                    <a:pt x="566" y="369"/>
                  </a:lnTo>
                  <a:lnTo>
                    <a:pt x="564" y="362"/>
                  </a:lnTo>
                  <a:lnTo>
                    <a:pt x="558" y="348"/>
                  </a:lnTo>
                  <a:lnTo>
                    <a:pt x="554" y="336"/>
                  </a:lnTo>
                  <a:lnTo>
                    <a:pt x="555" y="323"/>
                  </a:lnTo>
                  <a:lnTo>
                    <a:pt x="558" y="310"/>
                  </a:lnTo>
                  <a:lnTo>
                    <a:pt x="562" y="299"/>
                  </a:lnTo>
                  <a:lnTo>
                    <a:pt x="567" y="286"/>
                  </a:lnTo>
                  <a:lnTo>
                    <a:pt x="571" y="272"/>
                  </a:lnTo>
                  <a:lnTo>
                    <a:pt x="575" y="258"/>
                  </a:lnTo>
                  <a:lnTo>
                    <a:pt x="576" y="231"/>
                  </a:lnTo>
                  <a:lnTo>
                    <a:pt x="574" y="205"/>
                  </a:lnTo>
                  <a:lnTo>
                    <a:pt x="567" y="180"/>
                  </a:lnTo>
                  <a:lnTo>
                    <a:pt x="558" y="1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059" name="Picture 11" descr="C:\Users\radoslav.pekny\AppData\Local\Microsoft\Windows\Temporary Internet Files\Content.IE5\1K96YH8U\MC90044655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5557" y="656061"/>
            <a:ext cx="1787652" cy="171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37" name="Picture 89" descr="C:\Users\radoslav.pekny\AppData\Local\Microsoft\Windows\Temporary Internet Files\Content.IE5\4FHQ82KX\MC90044654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3251" y="3194407"/>
            <a:ext cx="3074252" cy="190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38" name="Picture 90" descr="C:\Users\radoslav.pekny\AppData\Local\Microsoft\Windows\Temporary Internet Files\Content.IE5\07SYGYF7\MC90033287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069" y="3778356"/>
            <a:ext cx="1815084" cy="732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9485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Users\radoslav.pekny\AppData\Local\Microsoft\Windows\Temporary Internet Files\Content.IE5\07SYGYF7\MC900446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8153" y="2787990"/>
            <a:ext cx="1151230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oslav.pekny\AppData\Local\Microsoft\Windows\Temporary Internet Files\Content.IE5\ZPCSRFQU\MC900446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7478" y="1879084"/>
            <a:ext cx="2208625" cy="222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adoslav.pekny\AppData\Local\Microsoft\Windows\Temporary Internet Files\Content.IE5\4FHQ82KX\MC900446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0073" y="2186233"/>
            <a:ext cx="2368938" cy="177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adoslav.pekny\AppData\Local\Microsoft\Windows\Temporary Internet Files\Content.IE5\07SYGYF7\MC9004465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0436" y="4637957"/>
            <a:ext cx="2028624" cy="1925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radoslav.pekny\AppData\Local\Microsoft\Windows\Temporary Internet Files\Content.IE5\ZPCSRFQU\MP9004423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141" y="156197"/>
            <a:ext cx="1813409" cy="303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radoslav.pekny\AppData\Local\Microsoft\Windows\Temporary Internet Files\Content.IE5\ZPCSRFQU\MP900430631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8914"/>
          <a:stretch/>
        </p:blipFill>
        <p:spPr bwMode="auto">
          <a:xfrm>
            <a:off x="69272" y="4581128"/>
            <a:ext cx="6372200" cy="212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radoslav.pekny\AppData\Local\Microsoft\Windows\Temporary Internet Files\Content.IE5\4FHQ82KX\MP900404938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038" t="6664" r="24474" b="16332"/>
          <a:stretch/>
        </p:blipFill>
        <p:spPr bwMode="auto">
          <a:xfrm>
            <a:off x="5578216" y="5780025"/>
            <a:ext cx="863256" cy="84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radoslav.pekny\AppData\Local\Microsoft\Windows\Temporary Internet Files\Content.IE5\07SYGYF7\MP90042257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72" y="5390458"/>
            <a:ext cx="987574" cy="131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72" name="TextovéPole 2071"/>
          <p:cNvSpPr txBox="1"/>
          <p:nvPr/>
        </p:nvSpPr>
        <p:spPr>
          <a:xfrm>
            <a:off x="2870127" y="156197"/>
            <a:ext cx="3523506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A na závěr – vyberte druhy sportu,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které v zimě venku moc  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neprovozujeme</a:t>
            </a:r>
            <a:r>
              <a:rPr lang="cs-CZ" dirty="0" smtClean="0"/>
              <a:t>.  </a:t>
            </a:r>
            <a:r>
              <a:rPr lang="cs-CZ" b="1" dirty="0" smtClean="0"/>
              <a:t>Přeškrtněte </a:t>
            </a:r>
          </a:p>
          <a:p>
            <a:r>
              <a:rPr lang="cs-CZ" b="1" dirty="0" smtClean="0"/>
              <a:t>obrázek. </a:t>
            </a:r>
            <a:r>
              <a:rPr lang="cs-CZ" b="1" dirty="0" smtClean="0"/>
              <a:t> Zimní </a:t>
            </a:r>
            <a:r>
              <a:rPr lang="cs-CZ" b="1" dirty="0" smtClean="0"/>
              <a:t>sporty pojmenujte.</a:t>
            </a:r>
            <a:endParaRPr lang="cs-CZ" dirty="0"/>
          </a:p>
        </p:txBody>
      </p:sp>
      <p:grpSp>
        <p:nvGrpSpPr>
          <p:cNvPr id="2" name="Group 20"/>
          <p:cNvGrpSpPr>
            <a:grpSpLocks noChangeAspect="1"/>
          </p:cNvGrpSpPr>
          <p:nvPr/>
        </p:nvGrpSpPr>
        <p:grpSpPr bwMode="auto">
          <a:xfrm>
            <a:off x="5165346" y="583708"/>
            <a:ext cx="3142739" cy="1864692"/>
            <a:chOff x="3328" y="305"/>
            <a:chExt cx="1200" cy="712"/>
          </a:xfrm>
        </p:grpSpPr>
        <p:sp>
          <p:nvSpPr>
            <p:cNvPr id="3" name="AutoShape 19"/>
            <p:cNvSpPr>
              <a:spLocks noChangeAspect="1" noChangeArrowheads="1" noTextEdit="1"/>
            </p:cNvSpPr>
            <p:nvPr/>
          </p:nvSpPr>
          <p:spPr bwMode="auto">
            <a:xfrm>
              <a:off x="3328" y="305"/>
              <a:ext cx="1200" cy="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Freeform 21"/>
            <p:cNvSpPr>
              <a:spLocks/>
            </p:cNvSpPr>
            <p:nvPr/>
          </p:nvSpPr>
          <p:spPr bwMode="auto">
            <a:xfrm>
              <a:off x="3351" y="784"/>
              <a:ext cx="188" cy="118"/>
            </a:xfrm>
            <a:custGeom>
              <a:avLst/>
              <a:gdLst>
                <a:gd name="T0" fmla="*/ 85 w 375"/>
                <a:gd name="T1" fmla="*/ 1 h 235"/>
                <a:gd name="T2" fmla="*/ 67 w 375"/>
                <a:gd name="T3" fmla="*/ 8 h 235"/>
                <a:gd name="T4" fmla="*/ 48 w 375"/>
                <a:gd name="T5" fmla="*/ 18 h 235"/>
                <a:gd name="T6" fmla="*/ 31 w 375"/>
                <a:gd name="T7" fmla="*/ 34 h 235"/>
                <a:gd name="T8" fmla="*/ 16 w 375"/>
                <a:gd name="T9" fmla="*/ 53 h 235"/>
                <a:gd name="T10" fmla="*/ 6 w 375"/>
                <a:gd name="T11" fmla="*/ 73 h 235"/>
                <a:gd name="T12" fmla="*/ 0 w 375"/>
                <a:gd name="T13" fmla="*/ 96 h 235"/>
                <a:gd name="T14" fmla="*/ 1 w 375"/>
                <a:gd name="T15" fmla="*/ 121 h 235"/>
                <a:gd name="T16" fmla="*/ 10 w 375"/>
                <a:gd name="T17" fmla="*/ 146 h 235"/>
                <a:gd name="T18" fmla="*/ 17 w 375"/>
                <a:gd name="T19" fmla="*/ 159 h 235"/>
                <a:gd name="T20" fmla="*/ 25 w 375"/>
                <a:gd name="T21" fmla="*/ 169 h 235"/>
                <a:gd name="T22" fmla="*/ 35 w 375"/>
                <a:gd name="T23" fmla="*/ 179 h 235"/>
                <a:gd name="T24" fmla="*/ 44 w 375"/>
                <a:gd name="T25" fmla="*/ 190 h 235"/>
                <a:gd name="T26" fmla="*/ 53 w 375"/>
                <a:gd name="T27" fmla="*/ 198 h 235"/>
                <a:gd name="T28" fmla="*/ 63 w 375"/>
                <a:gd name="T29" fmla="*/ 206 h 235"/>
                <a:gd name="T30" fmla="*/ 75 w 375"/>
                <a:gd name="T31" fmla="*/ 213 h 235"/>
                <a:gd name="T32" fmla="*/ 86 w 375"/>
                <a:gd name="T33" fmla="*/ 220 h 235"/>
                <a:gd name="T34" fmla="*/ 99 w 375"/>
                <a:gd name="T35" fmla="*/ 224 h 235"/>
                <a:gd name="T36" fmla="*/ 112 w 375"/>
                <a:gd name="T37" fmla="*/ 229 h 235"/>
                <a:gd name="T38" fmla="*/ 126 w 375"/>
                <a:gd name="T39" fmla="*/ 231 h 235"/>
                <a:gd name="T40" fmla="*/ 139 w 375"/>
                <a:gd name="T41" fmla="*/ 233 h 235"/>
                <a:gd name="T42" fmla="*/ 154 w 375"/>
                <a:gd name="T43" fmla="*/ 235 h 235"/>
                <a:gd name="T44" fmla="*/ 169 w 375"/>
                <a:gd name="T45" fmla="*/ 235 h 235"/>
                <a:gd name="T46" fmla="*/ 184 w 375"/>
                <a:gd name="T47" fmla="*/ 233 h 235"/>
                <a:gd name="T48" fmla="*/ 200 w 375"/>
                <a:gd name="T49" fmla="*/ 231 h 235"/>
                <a:gd name="T50" fmla="*/ 217 w 375"/>
                <a:gd name="T51" fmla="*/ 228 h 235"/>
                <a:gd name="T52" fmla="*/ 234 w 375"/>
                <a:gd name="T53" fmla="*/ 223 h 235"/>
                <a:gd name="T54" fmla="*/ 251 w 375"/>
                <a:gd name="T55" fmla="*/ 217 h 235"/>
                <a:gd name="T56" fmla="*/ 268 w 375"/>
                <a:gd name="T57" fmla="*/ 210 h 235"/>
                <a:gd name="T58" fmla="*/ 285 w 375"/>
                <a:gd name="T59" fmla="*/ 203 h 235"/>
                <a:gd name="T60" fmla="*/ 301 w 375"/>
                <a:gd name="T61" fmla="*/ 195 h 235"/>
                <a:gd name="T62" fmla="*/ 317 w 375"/>
                <a:gd name="T63" fmla="*/ 187 h 235"/>
                <a:gd name="T64" fmla="*/ 331 w 375"/>
                <a:gd name="T65" fmla="*/ 178 h 235"/>
                <a:gd name="T66" fmla="*/ 343 w 375"/>
                <a:gd name="T67" fmla="*/ 169 h 235"/>
                <a:gd name="T68" fmla="*/ 354 w 375"/>
                <a:gd name="T69" fmla="*/ 160 h 235"/>
                <a:gd name="T70" fmla="*/ 363 w 375"/>
                <a:gd name="T71" fmla="*/ 150 h 235"/>
                <a:gd name="T72" fmla="*/ 370 w 375"/>
                <a:gd name="T73" fmla="*/ 141 h 235"/>
                <a:gd name="T74" fmla="*/ 374 w 375"/>
                <a:gd name="T75" fmla="*/ 132 h 235"/>
                <a:gd name="T76" fmla="*/ 375 w 375"/>
                <a:gd name="T77" fmla="*/ 124 h 235"/>
                <a:gd name="T78" fmla="*/ 374 w 375"/>
                <a:gd name="T79" fmla="*/ 115 h 235"/>
                <a:gd name="T80" fmla="*/ 370 w 375"/>
                <a:gd name="T81" fmla="*/ 108 h 235"/>
                <a:gd name="T82" fmla="*/ 362 w 375"/>
                <a:gd name="T83" fmla="*/ 101 h 235"/>
                <a:gd name="T84" fmla="*/ 350 w 375"/>
                <a:gd name="T85" fmla="*/ 92 h 235"/>
                <a:gd name="T86" fmla="*/ 336 w 375"/>
                <a:gd name="T87" fmla="*/ 83 h 235"/>
                <a:gd name="T88" fmla="*/ 320 w 375"/>
                <a:gd name="T89" fmla="*/ 73 h 235"/>
                <a:gd name="T90" fmla="*/ 302 w 375"/>
                <a:gd name="T91" fmla="*/ 64 h 235"/>
                <a:gd name="T92" fmla="*/ 282 w 375"/>
                <a:gd name="T93" fmla="*/ 54 h 235"/>
                <a:gd name="T94" fmla="*/ 261 w 375"/>
                <a:gd name="T95" fmla="*/ 44 h 235"/>
                <a:gd name="T96" fmla="*/ 240 w 375"/>
                <a:gd name="T97" fmla="*/ 35 h 235"/>
                <a:gd name="T98" fmla="*/ 218 w 375"/>
                <a:gd name="T99" fmla="*/ 26 h 235"/>
                <a:gd name="T100" fmla="*/ 196 w 375"/>
                <a:gd name="T101" fmla="*/ 18 h 235"/>
                <a:gd name="T102" fmla="*/ 174 w 375"/>
                <a:gd name="T103" fmla="*/ 11 h 235"/>
                <a:gd name="T104" fmla="*/ 153 w 375"/>
                <a:gd name="T105" fmla="*/ 6 h 235"/>
                <a:gd name="T106" fmla="*/ 134 w 375"/>
                <a:gd name="T107" fmla="*/ 2 h 235"/>
                <a:gd name="T108" fmla="*/ 115 w 375"/>
                <a:gd name="T109" fmla="*/ 0 h 235"/>
                <a:gd name="T110" fmla="*/ 99 w 375"/>
                <a:gd name="T111" fmla="*/ 0 h 235"/>
                <a:gd name="T112" fmla="*/ 85 w 375"/>
                <a:gd name="T113" fmla="*/ 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75" h="235">
                  <a:moveTo>
                    <a:pt x="85" y="1"/>
                  </a:moveTo>
                  <a:lnTo>
                    <a:pt x="67" y="8"/>
                  </a:lnTo>
                  <a:lnTo>
                    <a:pt x="48" y="18"/>
                  </a:lnTo>
                  <a:lnTo>
                    <a:pt x="31" y="34"/>
                  </a:lnTo>
                  <a:lnTo>
                    <a:pt x="16" y="53"/>
                  </a:lnTo>
                  <a:lnTo>
                    <a:pt x="6" y="73"/>
                  </a:lnTo>
                  <a:lnTo>
                    <a:pt x="0" y="96"/>
                  </a:lnTo>
                  <a:lnTo>
                    <a:pt x="1" y="121"/>
                  </a:lnTo>
                  <a:lnTo>
                    <a:pt x="10" y="146"/>
                  </a:lnTo>
                  <a:lnTo>
                    <a:pt x="17" y="159"/>
                  </a:lnTo>
                  <a:lnTo>
                    <a:pt x="25" y="169"/>
                  </a:lnTo>
                  <a:lnTo>
                    <a:pt x="35" y="179"/>
                  </a:lnTo>
                  <a:lnTo>
                    <a:pt x="44" y="190"/>
                  </a:lnTo>
                  <a:lnTo>
                    <a:pt x="53" y="198"/>
                  </a:lnTo>
                  <a:lnTo>
                    <a:pt x="63" y="206"/>
                  </a:lnTo>
                  <a:lnTo>
                    <a:pt x="75" y="213"/>
                  </a:lnTo>
                  <a:lnTo>
                    <a:pt x="86" y="220"/>
                  </a:lnTo>
                  <a:lnTo>
                    <a:pt x="99" y="224"/>
                  </a:lnTo>
                  <a:lnTo>
                    <a:pt x="112" y="229"/>
                  </a:lnTo>
                  <a:lnTo>
                    <a:pt x="126" y="231"/>
                  </a:lnTo>
                  <a:lnTo>
                    <a:pt x="139" y="233"/>
                  </a:lnTo>
                  <a:lnTo>
                    <a:pt x="154" y="235"/>
                  </a:lnTo>
                  <a:lnTo>
                    <a:pt x="169" y="235"/>
                  </a:lnTo>
                  <a:lnTo>
                    <a:pt x="184" y="233"/>
                  </a:lnTo>
                  <a:lnTo>
                    <a:pt x="200" y="231"/>
                  </a:lnTo>
                  <a:lnTo>
                    <a:pt x="217" y="228"/>
                  </a:lnTo>
                  <a:lnTo>
                    <a:pt x="234" y="223"/>
                  </a:lnTo>
                  <a:lnTo>
                    <a:pt x="251" y="217"/>
                  </a:lnTo>
                  <a:lnTo>
                    <a:pt x="268" y="210"/>
                  </a:lnTo>
                  <a:lnTo>
                    <a:pt x="285" y="203"/>
                  </a:lnTo>
                  <a:lnTo>
                    <a:pt x="301" y="195"/>
                  </a:lnTo>
                  <a:lnTo>
                    <a:pt x="317" y="187"/>
                  </a:lnTo>
                  <a:lnTo>
                    <a:pt x="331" y="178"/>
                  </a:lnTo>
                  <a:lnTo>
                    <a:pt x="343" y="169"/>
                  </a:lnTo>
                  <a:lnTo>
                    <a:pt x="354" y="160"/>
                  </a:lnTo>
                  <a:lnTo>
                    <a:pt x="363" y="150"/>
                  </a:lnTo>
                  <a:lnTo>
                    <a:pt x="370" y="141"/>
                  </a:lnTo>
                  <a:lnTo>
                    <a:pt x="374" y="132"/>
                  </a:lnTo>
                  <a:lnTo>
                    <a:pt x="375" y="124"/>
                  </a:lnTo>
                  <a:lnTo>
                    <a:pt x="374" y="115"/>
                  </a:lnTo>
                  <a:lnTo>
                    <a:pt x="370" y="108"/>
                  </a:lnTo>
                  <a:lnTo>
                    <a:pt x="362" y="101"/>
                  </a:lnTo>
                  <a:lnTo>
                    <a:pt x="350" y="92"/>
                  </a:lnTo>
                  <a:lnTo>
                    <a:pt x="336" y="83"/>
                  </a:lnTo>
                  <a:lnTo>
                    <a:pt x="320" y="73"/>
                  </a:lnTo>
                  <a:lnTo>
                    <a:pt x="302" y="64"/>
                  </a:lnTo>
                  <a:lnTo>
                    <a:pt x="282" y="54"/>
                  </a:lnTo>
                  <a:lnTo>
                    <a:pt x="261" y="44"/>
                  </a:lnTo>
                  <a:lnTo>
                    <a:pt x="240" y="35"/>
                  </a:lnTo>
                  <a:lnTo>
                    <a:pt x="218" y="26"/>
                  </a:lnTo>
                  <a:lnTo>
                    <a:pt x="196" y="18"/>
                  </a:lnTo>
                  <a:lnTo>
                    <a:pt x="174" y="11"/>
                  </a:lnTo>
                  <a:lnTo>
                    <a:pt x="153" y="6"/>
                  </a:lnTo>
                  <a:lnTo>
                    <a:pt x="134" y="2"/>
                  </a:lnTo>
                  <a:lnTo>
                    <a:pt x="115" y="0"/>
                  </a:lnTo>
                  <a:lnTo>
                    <a:pt x="99" y="0"/>
                  </a:lnTo>
                  <a:lnTo>
                    <a:pt x="85" y="1"/>
                  </a:lnTo>
                  <a:close/>
                </a:path>
              </a:pathLst>
            </a:custGeom>
            <a:solidFill>
              <a:srgbClr val="EFF4F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22"/>
            <p:cNvSpPr>
              <a:spLocks/>
            </p:cNvSpPr>
            <p:nvPr/>
          </p:nvSpPr>
          <p:spPr bwMode="auto">
            <a:xfrm>
              <a:off x="3788" y="930"/>
              <a:ext cx="153" cy="69"/>
            </a:xfrm>
            <a:custGeom>
              <a:avLst/>
              <a:gdLst>
                <a:gd name="T0" fmla="*/ 202 w 306"/>
                <a:gd name="T1" fmla="*/ 15 h 137"/>
                <a:gd name="T2" fmla="*/ 195 w 306"/>
                <a:gd name="T3" fmla="*/ 15 h 137"/>
                <a:gd name="T4" fmla="*/ 181 w 306"/>
                <a:gd name="T5" fmla="*/ 14 h 137"/>
                <a:gd name="T6" fmla="*/ 165 w 306"/>
                <a:gd name="T7" fmla="*/ 10 h 137"/>
                <a:gd name="T8" fmla="*/ 145 w 306"/>
                <a:gd name="T9" fmla="*/ 7 h 137"/>
                <a:gd name="T10" fmla="*/ 123 w 306"/>
                <a:gd name="T11" fmla="*/ 3 h 137"/>
                <a:gd name="T12" fmla="*/ 104 w 306"/>
                <a:gd name="T13" fmla="*/ 1 h 137"/>
                <a:gd name="T14" fmla="*/ 85 w 306"/>
                <a:gd name="T15" fmla="*/ 0 h 137"/>
                <a:gd name="T16" fmla="*/ 70 w 306"/>
                <a:gd name="T17" fmla="*/ 0 h 137"/>
                <a:gd name="T18" fmla="*/ 58 w 306"/>
                <a:gd name="T19" fmla="*/ 2 h 137"/>
                <a:gd name="T20" fmla="*/ 45 w 306"/>
                <a:gd name="T21" fmla="*/ 6 h 137"/>
                <a:gd name="T22" fmla="*/ 32 w 306"/>
                <a:gd name="T23" fmla="*/ 9 h 137"/>
                <a:gd name="T24" fmla="*/ 22 w 306"/>
                <a:gd name="T25" fmla="*/ 14 h 137"/>
                <a:gd name="T26" fmla="*/ 13 w 306"/>
                <a:gd name="T27" fmla="*/ 20 h 137"/>
                <a:gd name="T28" fmla="*/ 6 w 306"/>
                <a:gd name="T29" fmla="*/ 27 h 137"/>
                <a:gd name="T30" fmla="*/ 1 w 306"/>
                <a:gd name="T31" fmla="*/ 36 h 137"/>
                <a:gd name="T32" fmla="*/ 0 w 306"/>
                <a:gd name="T33" fmla="*/ 45 h 137"/>
                <a:gd name="T34" fmla="*/ 5 w 306"/>
                <a:gd name="T35" fmla="*/ 56 h 137"/>
                <a:gd name="T36" fmla="*/ 15 w 306"/>
                <a:gd name="T37" fmla="*/ 69 h 137"/>
                <a:gd name="T38" fmla="*/ 31 w 306"/>
                <a:gd name="T39" fmla="*/ 82 h 137"/>
                <a:gd name="T40" fmla="*/ 51 w 306"/>
                <a:gd name="T41" fmla="*/ 95 h 137"/>
                <a:gd name="T42" fmla="*/ 73 w 306"/>
                <a:gd name="T43" fmla="*/ 106 h 137"/>
                <a:gd name="T44" fmla="*/ 97 w 306"/>
                <a:gd name="T45" fmla="*/ 116 h 137"/>
                <a:gd name="T46" fmla="*/ 121 w 306"/>
                <a:gd name="T47" fmla="*/ 124 h 137"/>
                <a:gd name="T48" fmla="*/ 145 w 306"/>
                <a:gd name="T49" fmla="*/ 129 h 137"/>
                <a:gd name="T50" fmla="*/ 169 w 306"/>
                <a:gd name="T51" fmla="*/ 133 h 137"/>
                <a:gd name="T52" fmla="*/ 196 w 306"/>
                <a:gd name="T53" fmla="*/ 135 h 137"/>
                <a:gd name="T54" fmla="*/ 221 w 306"/>
                <a:gd name="T55" fmla="*/ 137 h 137"/>
                <a:gd name="T56" fmla="*/ 247 w 306"/>
                <a:gd name="T57" fmla="*/ 137 h 137"/>
                <a:gd name="T58" fmla="*/ 268 w 306"/>
                <a:gd name="T59" fmla="*/ 135 h 137"/>
                <a:gd name="T60" fmla="*/ 287 w 306"/>
                <a:gd name="T61" fmla="*/ 130 h 137"/>
                <a:gd name="T62" fmla="*/ 300 w 306"/>
                <a:gd name="T63" fmla="*/ 122 h 137"/>
                <a:gd name="T64" fmla="*/ 306 w 306"/>
                <a:gd name="T65" fmla="*/ 109 h 137"/>
                <a:gd name="T66" fmla="*/ 305 w 306"/>
                <a:gd name="T67" fmla="*/ 93 h 137"/>
                <a:gd name="T68" fmla="*/ 297 w 306"/>
                <a:gd name="T69" fmla="*/ 77 h 137"/>
                <a:gd name="T70" fmla="*/ 285 w 306"/>
                <a:gd name="T71" fmla="*/ 60 h 137"/>
                <a:gd name="T72" fmla="*/ 267 w 306"/>
                <a:gd name="T73" fmla="*/ 44 h 137"/>
                <a:gd name="T74" fmla="*/ 249 w 306"/>
                <a:gd name="T75" fmla="*/ 30 h 137"/>
                <a:gd name="T76" fmla="*/ 230 w 306"/>
                <a:gd name="T77" fmla="*/ 21 h 137"/>
                <a:gd name="T78" fmla="*/ 214 w 306"/>
                <a:gd name="T79" fmla="*/ 15 h 137"/>
                <a:gd name="T80" fmla="*/ 202 w 306"/>
                <a:gd name="T81" fmla="*/ 15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06" h="137">
                  <a:moveTo>
                    <a:pt x="202" y="15"/>
                  </a:moveTo>
                  <a:lnTo>
                    <a:pt x="195" y="15"/>
                  </a:lnTo>
                  <a:lnTo>
                    <a:pt x="181" y="14"/>
                  </a:lnTo>
                  <a:lnTo>
                    <a:pt x="165" y="10"/>
                  </a:lnTo>
                  <a:lnTo>
                    <a:pt x="145" y="7"/>
                  </a:lnTo>
                  <a:lnTo>
                    <a:pt x="123" y="3"/>
                  </a:lnTo>
                  <a:lnTo>
                    <a:pt x="104" y="1"/>
                  </a:lnTo>
                  <a:lnTo>
                    <a:pt x="85" y="0"/>
                  </a:lnTo>
                  <a:lnTo>
                    <a:pt x="70" y="0"/>
                  </a:lnTo>
                  <a:lnTo>
                    <a:pt x="58" y="2"/>
                  </a:lnTo>
                  <a:lnTo>
                    <a:pt x="45" y="6"/>
                  </a:lnTo>
                  <a:lnTo>
                    <a:pt x="32" y="9"/>
                  </a:lnTo>
                  <a:lnTo>
                    <a:pt x="22" y="14"/>
                  </a:lnTo>
                  <a:lnTo>
                    <a:pt x="13" y="20"/>
                  </a:lnTo>
                  <a:lnTo>
                    <a:pt x="6" y="27"/>
                  </a:lnTo>
                  <a:lnTo>
                    <a:pt x="1" y="36"/>
                  </a:lnTo>
                  <a:lnTo>
                    <a:pt x="0" y="45"/>
                  </a:lnTo>
                  <a:lnTo>
                    <a:pt x="5" y="56"/>
                  </a:lnTo>
                  <a:lnTo>
                    <a:pt x="15" y="69"/>
                  </a:lnTo>
                  <a:lnTo>
                    <a:pt x="31" y="82"/>
                  </a:lnTo>
                  <a:lnTo>
                    <a:pt x="51" y="95"/>
                  </a:lnTo>
                  <a:lnTo>
                    <a:pt x="73" y="106"/>
                  </a:lnTo>
                  <a:lnTo>
                    <a:pt x="97" y="116"/>
                  </a:lnTo>
                  <a:lnTo>
                    <a:pt x="121" y="124"/>
                  </a:lnTo>
                  <a:lnTo>
                    <a:pt x="145" y="129"/>
                  </a:lnTo>
                  <a:lnTo>
                    <a:pt x="169" y="133"/>
                  </a:lnTo>
                  <a:lnTo>
                    <a:pt x="196" y="135"/>
                  </a:lnTo>
                  <a:lnTo>
                    <a:pt x="221" y="137"/>
                  </a:lnTo>
                  <a:lnTo>
                    <a:pt x="247" y="137"/>
                  </a:lnTo>
                  <a:lnTo>
                    <a:pt x="268" y="135"/>
                  </a:lnTo>
                  <a:lnTo>
                    <a:pt x="287" y="130"/>
                  </a:lnTo>
                  <a:lnTo>
                    <a:pt x="300" y="122"/>
                  </a:lnTo>
                  <a:lnTo>
                    <a:pt x="306" y="109"/>
                  </a:lnTo>
                  <a:lnTo>
                    <a:pt x="305" y="93"/>
                  </a:lnTo>
                  <a:lnTo>
                    <a:pt x="297" y="77"/>
                  </a:lnTo>
                  <a:lnTo>
                    <a:pt x="285" y="60"/>
                  </a:lnTo>
                  <a:lnTo>
                    <a:pt x="267" y="44"/>
                  </a:lnTo>
                  <a:lnTo>
                    <a:pt x="249" y="30"/>
                  </a:lnTo>
                  <a:lnTo>
                    <a:pt x="230" y="21"/>
                  </a:lnTo>
                  <a:lnTo>
                    <a:pt x="214" y="15"/>
                  </a:lnTo>
                  <a:lnTo>
                    <a:pt x="202" y="15"/>
                  </a:lnTo>
                  <a:close/>
                </a:path>
              </a:pathLst>
            </a:custGeom>
            <a:solidFill>
              <a:srgbClr val="DBE5F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23"/>
            <p:cNvSpPr>
              <a:spLocks/>
            </p:cNvSpPr>
            <p:nvPr/>
          </p:nvSpPr>
          <p:spPr bwMode="auto">
            <a:xfrm>
              <a:off x="4408" y="742"/>
              <a:ext cx="113" cy="123"/>
            </a:xfrm>
            <a:custGeom>
              <a:avLst/>
              <a:gdLst>
                <a:gd name="T0" fmla="*/ 0 w 227"/>
                <a:gd name="T1" fmla="*/ 23 h 248"/>
                <a:gd name="T2" fmla="*/ 3 w 227"/>
                <a:gd name="T3" fmla="*/ 42 h 248"/>
                <a:gd name="T4" fmla="*/ 8 w 227"/>
                <a:gd name="T5" fmla="*/ 87 h 248"/>
                <a:gd name="T6" fmla="*/ 15 w 227"/>
                <a:gd name="T7" fmla="*/ 139 h 248"/>
                <a:gd name="T8" fmla="*/ 22 w 227"/>
                <a:gd name="T9" fmla="*/ 180 h 248"/>
                <a:gd name="T10" fmla="*/ 29 w 227"/>
                <a:gd name="T11" fmla="*/ 194 h 248"/>
                <a:gd name="T12" fmla="*/ 44 w 227"/>
                <a:gd name="T13" fmla="*/ 207 h 248"/>
                <a:gd name="T14" fmla="*/ 62 w 227"/>
                <a:gd name="T15" fmla="*/ 218 h 248"/>
                <a:gd name="T16" fmla="*/ 86 w 227"/>
                <a:gd name="T17" fmla="*/ 228 h 248"/>
                <a:gd name="T18" fmla="*/ 109 w 227"/>
                <a:gd name="T19" fmla="*/ 236 h 248"/>
                <a:gd name="T20" fmla="*/ 132 w 227"/>
                <a:gd name="T21" fmla="*/ 242 h 248"/>
                <a:gd name="T22" fmla="*/ 152 w 227"/>
                <a:gd name="T23" fmla="*/ 247 h 248"/>
                <a:gd name="T24" fmla="*/ 167 w 227"/>
                <a:gd name="T25" fmla="*/ 248 h 248"/>
                <a:gd name="T26" fmla="*/ 180 w 227"/>
                <a:gd name="T27" fmla="*/ 248 h 248"/>
                <a:gd name="T28" fmla="*/ 193 w 227"/>
                <a:gd name="T29" fmla="*/ 247 h 248"/>
                <a:gd name="T30" fmla="*/ 205 w 227"/>
                <a:gd name="T31" fmla="*/ 245 h 248"/>
                <a:gd name="T32" fmla="*/ 215 w 227"/>
                <a:gd name="T33" fmla="*/ 240 h 248"/>
                <a:gd name="T34" fmla="*/ 223 w 227"/>
                <a:gd name="T35" fmla="*/ 234 h 248"/>
                <a:gd name="T36" fmla="*/ 227 w 227"/>
                <a:gd name="T37" fmla="*/ 227 h 248"/>
                <a:gd name="T38" fmla="*/ 227 w 227"/>
                <a:gd name="T39" fmla="*/ 218 h 248"/>
                <a:gd name="T40" fmla="*/ 224 w 227"/>
                <a:gd name="T41" fmla="*/ 208 h 248"/>
                <a:gd name="T42" fmla="*/ 215 w 227"/>
                <a:gd name="T43" fmla="*/ 195 h 248"/>
                <a:gd name="T44" fmla="*/ 201 w 227"/>
                <a:gd name="T45" fmla="*/ 179 h 248"/>
                <a:gd name="T46" fmla="*/ 183 w 227"/>
                <a:gd name="T47" fmla="*/ 162 h 248"/>
                <a:gd name="T48" fmla="*/ 165 w 227"/>
                <a:gd name="T49" fmla="*/ 144 h 248"/>
                <a:gd name="T50" fmla="*/ 148 w 227"/>
                <a:gd name="T51" fmla="*/ 127 h 248"/>
                <a:gd name="T52" fmla="*/ 132 w 227"/>
                <a:gd name="T53" fmla="*/ 111 h 248"/>
                <a:gd name="T54" fmla="*/ 120 w 227"/>
                <a:gd name="T55" fmla="*/ 98 h 248"/>
                <a:gd name="T56" fmla="*/ 114 w 227"/>
                <a:gd name="T57" fmla="*/ 88 h 248"/>
                <a:gd name="T58" fmla="*/ 112 w 227"/>
                <a:gd name="T59" fmla="*/ 77 h 248"/>
                <a:gd name="T60" fmla="*/ 109 w 227"/>
                <a:gd name="T61" fmla="*/ 66 h 248"/>
                <a:gd name="T62" fmla="*/ 105 w 227"/>
                <a:gd name="T63" fmla="*/ 53 h 248"/>
                <a:gd name="T64" fmla="*/ 101 w 227"/>
                <a:gd name="T65" fmla="*/ 39 h 248"/>
                <a:gd name="T66" fmla="*/ 95 w 227"/>
                <a:gd name="T67" fmla="*/ 27 h 248"/>
                <a:gd name="T68" fmla="*/ 88 w 227"/>
                <a:gd name="T69" fmla="*/ 16 h 248"/>
                <a:gd name="T70" fmla="*/ 79 w 227"/>
                <a:gd name="T71" fmla="*/ 7 h 248"/>
                <a:gd name="T72" fmla="*/ 68 w 227"/>
                <a:gd name="T73" fmla="*/ 3 h 248"/>
                <a:gd name="T74" fmla="*/ 57 w 227"/>
                <a:gd name="T75" fmla="*/ 0 h 248"/>
                <a:gd name="T76" fmla="*/ 45 w 227"/>
                <a:gd name="T77" fmla="*/ 0 h 248"/>
                <a:gd name="T78" fmla="*/ 35 w 227"/>
                <a:gd name="T79" fmla="*/ 3 h 248"/>
                <a:gd name="T80" fmla="*/ 26 w 227"/>
                <a:gd name="T81" fmla="*/ 6 h 248"/>
                <a:gd name="T82" fmla="*/ 18 w 227"/>
                <a:gd name="T83" fmla="*/ 10 h 248"/>
                <a:gd name="T84" fmla="*/ 11 w 227"/>
                <a:gd name="T85" fmla="*/ 14 h 248"/>
                <a:gd name="T86" fmla="*/ 5 w 227"/>
                <a:gd name="T87" fmla="*/ 19 h 248"/>
                <a:gd name="T88" fmla="*/ 0 w 227"/>
                <a:gd name="T89" fmla="*/ 23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27" h="248">
                  <a:moveTo>
                    <a:pt x="0" y="23"/>
                  </a:moveTo>
                  <a:lnTo>
                    <a:pt x="3" y="42"/>
                  </a:lnTo>
                  <a:lnTo>
                    <a:pt x="8" y="87"/>
                  </a:lnTo>
                  <a:lnTo>
                    <a:pt x="15" y="139"/>
                  </a:lnTo>
                  <a:lnTo>
                    <a:pt x="22" y="180"/>
                  </a:lnTo>
                  <a:lnTo>
                    <a:pt x="29" y="194"/>
                  </a:lnTo>
                  <a:lnTo>
                    <a:pt x="44" y="207"/>
                  </a:lnTo>
                  <a:lnTo>
                    <a:pt x="62" y="218"/>
                  </a:lnTo>
                  <a:lnTo>
                    <a:pt x="86" y="228"/>
                  </a:lnTo>
                  <a:lnTo>
                    <a:pt x="109" y="236"/>
                  </a:lnTo>
                  <a:lnTo>
                    <a:pt x="132" y="242"/>
                  </a:lnTo>
                  <a:lnTo>
                    <a:pt x="152" y="247"/>
                  </a:lnTo>
                  <a:lnTo>
                    <a:pt x="167" y="248"/>
                  </a:lnTo>
                  <a:lnTo>
                    <a:pt x="180" y="248"/>
                  </a:lnTo>
                  <a:lnTo>
                    <a:pt x="193" y="247"/>
                  </a:lnTo>
                  <a:lnTo>
                    <a:pt x="205" y="245"/>
                  </a:lnTo>
                  <a:lnTo>
                    <a:pt x="215" y="240"/>
                  </a:lnTo>
                  <a:lnTo>
                    <a:pt x="223" y="234"/>
                  </a:lnTo>
                  <a:lnTo>
                    <a:pt x="227" y="227"/>
                  </a:lnTo>
                  <a:lnTo>
                    <a:pt x="227" y="218"/>
                  </a:lnTo>
                  <a:lnTo>
                    <a:pt x="224" y="208"/>
                  </a:lnTo>
                  <a:lnTo>
                    <a:pt x="215" y="195"/>
                  </a:lnTo>
                  <a:lnTo>
                    <a:pt x="201" y="179"/>
                  </a:lnTo>
                  <a:lnTo>
                    <a:pt x="183" y="162"/>
                  </a:lnTo>
                  <a:lnTo>
                    <a:pt x="165" y="144"/>
                  </a:lnTo>
                  <a:lnTo>
                    <a:pt x="148" y="127"/>
                  </a:lnTo>
                  <a:lnTo>
                    <a:pt x="132" y="111"/>
                  </a:lnTo>
                  <a:lnTo>
                    <a:pt x="120" y="98"/>
                  </a:lnTo>
                  <a:lnTo>
                    <a:pt x="114" y="88"/>
                  </a:lnTo>
                  <a:lnTo>
                    <a:pt x="112" y="77"/>
                  </a:lnTo>
                  <a:lnTo>
                    <a:pt x="109" y="66"/>
                  </a:lnTo>
                  <a:lnTo>
                    <a:pt x="105" y="53"/>
                  </a:lnTo>
                  <a:lnTo>
                    <a:pt x="101" y="39"/>
                  </a:lnTo>
                  <a:lnTo>
                    <a:pt x="95" y="27"/>
                  </a:lnTo>
                  <a:lnTo>
                    <a:pt x="88" y="16"/>
                  </a:lnTo>
                  <a:lnTo>
                    <a:pt x="79" y="7"/>
                  </a:lnTo>
                  <a:lnTo>
                    <a:pt x="68" y="3"/>
                  </a:lnTo>
                  <a:lnTo>
                    <a:pt x="57" y="0"/>
                  </a:lnTo>
                  <a:lnTo>
                    <a:pt x="45" y="0"/>
                  </a:lnTo>
                  <a:lnTo>
                    <a:pt x="35" y="3"/>
                  </a:lnTo>
                  <a:lnTo>
                    <a:pt x="26" y="6"/>
                  </a:lnTo>
                  <a:lnTo>
                    <a:pt x="18" y="10"/>
                  </a:lnTo>
                  <a:lnTo>
                    <a:pt x="11" y="14"/>
                  </a:lnTo>
                  <a:lnTo>
                    <a:pt x="5" y="19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DBE5F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24"/>
            <p:cNvSpPr>
              <a:spLocks/>
            </p:cNvSpPr>
            <p:nvPr/>
          </p:nvSpPr>
          <p:spPr bwMode="auto">
            <a:xfrm>
              <a:off x="4045" y="607"/>
              <a:ext cx="286" cy="225"/>
            </a:xfrm>
            <a:custGeom>
              <a:avLst/>
              <a:gdLst>
                <a:gd name="T0" fmla="*/ 0 w 572"/>
                <a:gd name="T1" fmla="*/ 272 h 448"/>
                <a:gd name="T2" fmla="*/ 72 w 572"/>
                <a:gd name="T3" fmla="*/ 448 h 448"/>
                <a:gd name="T4" fmla="*/ 322 w 572"/>
                <a:gd name="T5" fmla="*/ 350 h 448"/>
                <a:gd name="T6" fmla="*/ 352 w 572"/>
                <a:gd name="T7" fmla="*/ 440 h 448"/>
                <a:gd name="T8" fmla="*/ 549 w 572"/>
                <a:gd name="T9" fmla="*/ 378 h 448"/>
                <a:gd name="T10" fmla="*/ 543 w 572"/>
                <a:gd name="T11" fmla="*/ 307 h 448"/>
                <a:gd name="T12" fmla="*/ 546 w 572"/>
                <a:gd name="T13" fmla="*/ 305 h 448"/>
                <a:gd name="T14" fmla="*/ 549 w 572"/>
                <a:gd name="T15" fmla="*/ 297 h 448"/>
                <a:gd name="T16" fmla="*/ 556 w 572"/>
                <a:gd name="T17" fmla="*/ 286 h 448"/>
                <a:gd name="T18" fmla="*/ 562 w 572"/>
                <a:gd name="T19" fmla="*/ 271 h 448"/>
                <a:gd name="T20" fmla="*/ 568 w 572"/>
                <a:gd name="T21" fmla="*/ 253 h 448"/>
                <a:gd name="T22" fmla="*/ 571 w 572"/>
                <a:gd name="T23" fmla="*/ 235 h 448"/>
                <a:gd name="T24" fmla="*/ 572 w 572"/>
                <a:gd name="T25" fmla="*/ 214 h 448"/>
                <a:gd name="T26" fmla="*/ 569 w 572"/>
                <a:gd name="T27" fmla="*/ 193 h 448"/>
                <a:gd name="T28" fmla="*/ 558 w 572"/>
                <a:gd name="T29" fmla="*/ 169 h 448"/>
                <a:gd name="T30" fmla="*/ 542 w 572"/>
                <a:gd name="T31" fmla="*/ 143 h 448"/>
                <a:gd name="T32" fmla="*/ 523 w 572"/>
                <a:gd name="T33" fmla="*/ 114 h 448"/>
                <a:gd name="T34" fmla="*/ 501 w 572"/>
                <a:gd name="T35" fmla="*/ 85 h 448"/>
                <a:gd name="T36" fmla="*/ 480 w 572"/>
                <a:gd name="T37" fmla="*/ 60 h 448"/>
                <a:gd name="T38" fmla="*/ 460 w 572"/>
                <a:gd name="T39" fmla="*/ 40 h 448"/>
                <a:gd name="T40" fmla="*/ 447 w 572"/>
                <a:gd name="T41" fmla="*/ 26 h 448"/>
                <a:gd name="T42" fmla="*/ 440 w 572"/>
                <a:gd name="T43" fmla="*/ 22 h 448"/>
                <a:gd name="T44" fmla="*/ 434 w 572"/>
                <a:gd name="T45" fmla="*/ 22 h 448"/>
                <a:gd name="T46" fmla="*/ 422 w 572"/>
                <a:gd name="T47" fmla="*/ 19 h 448"/>
                <a:gd name="T48" fmla="*/ 409 w 572"/>
                <a:gd name="T49" fmla="*/ 16 h 448"/>
                <a:gd name="T50" fmla="*/ 395 w 572"/>
                <a:gd name="T51" fmla="*/ 13 h 448"/>
                <a:gd name="T52" fmla="*/ 380 w 572"/>
                <a:gd name="T53" fmla="*/ 8 h 448"/>
                <a:gd name="T54" fmla="*/ 367 w 572"/>
                <a:gd name="T55" fmla="*/ 3 h 448"/>
                <a:gd name="T56" fmla="*/ 359 w 572"/>
                <a:gd name="T57" fmla="*/ 1 h 448"/>
                <a:gd name="T58" fmla="*/ 356 w 572"/>
                <a:gd name="T59" fmla="*/ 0 h 448"/>
                <a:gd name="T60" fmla="*/ 205 w 572"/>
                <a:gd name="T61" fmla="*/ 176 h 448"/>
                <a:gd name="T62" fmla="*/ 0 w 572"/>
                <a:gd name="T63" fmla="*/ 272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72" h="448">
                  <a:moveTo>
                    <a:pt x="0" y="272"/>
                  </a:moveTo>
                  <a:lnTo>
                    <a:pt x="72" y="448"/>
                  </a:lnTo>
                  <a:lnTo>
                    <a:pt x="322" y="350"/>
                  </a:lnTo>
                  <a:lnTo>
                    <a:pt x="352" y="440"/>
                  </a:lnTo>
                  <a:lnTo>
                    <a:pt x="549" y="378"/>
                  </a:lnTo>
                  <a:lnTo>
                    <a:pt x="543" y="307"/>
                  </a:lnTo>
                  <a:lnTo>
                    <a:pt x="546" y="305"/>
                  </a:lnTo>
                  <a:lnTo>
                    <a:pt x="549" y="297"/>
                  </a:lnTo>
                  <a:lnTo>
                    <a:pt x="556" y="286"/>
                  </a:lnTo>
                  <a:lnTo>
                    <a:pt x="562" y="271"/>
                  </a:lnTo>
                  <a:lnTo>
                    <a:pt x="568" y="253"/>
                  </a:lnTo>
                  <a:lnTo>
                    <a:pt x="571" y="235"/>
                  </a:lnTo>
                  <a:lnTo>
                    <a:pt x="572" y="214"/>
                  </a:lnTo>
                  <a:lnTo>
                    <a:pt x="569" y="193"/>
                  </a:lnTo>
                  <a:lnTo>
                    <a:pt x="558" y="169"/>
                  </a:lnTo>
                  <a:lnTo>
                    <a:pt x="542" y="143"/>
                  </a:lnTo>
                  <a:lnTo>
                    <a:pt x="523" y="114"/>
                  </a:lnTo>
                  <a:lnTo>
                    <a:pt x="501" y="85"/>
                  </a:lnTo>
                  <a:lnTo>
                    <a:pt x="480" y="60"/>
                  </a:lnTo>
                  <a:lnTo>
                    <a:pt x="460" y="40"/>
                  </a:lnTo>
                  <a:lnTo>
                    <a:pt x="447" y="26"/>
                  </a:lnTo>
                  <a:lnTo>
                    <a:pt x="440" y="22"/>
                  </a:lnTo>
                  <a:lnTo>
                    <a:pt x="434" y="22"/>
                  </a:lnTo>
                  <a:lnTo>
                    <a:pt x="422" y="19"/>
                  </a:lnTo>
                  <a:lnTo>
                    <a:pt x="409" y="16"/>
                  </a:lnTo>
                  <a:lnTo>
                    <a:pt x="395" y="13"/>
                  </a:lnTo>
                  <a:lnTo>
                    <a:pt x="380" y="8"/>
                  </a:lnTo>
                  <a:lnTo>
                    <a:pt x="367" y="3"/>
                  </a:lnTo>
                  <a:lnTo>
                    <a:pt x="359" y="1"/>
                  </a:lnTo>
                  <a:lnTo>
                    <a:pt x="356" y="0"/>
                  </a:lnTo>
                  <a:lnTo>
                    <a:pt x="205" y="176"/>
                  </a:lnTo>
                  <a:lnTo>
                    <a:pt x="0" y="272"/>
                  </a:lnTo>
                  <a:close/>
                </a:path>
              </a:pathLst>
            </a:custGeom>
            <a:solidFill>
              <a:srgbClr val="F4E2E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25"/>
            <p:cNvSpPr>
              <a:spLocks/>
            </p:cNvSpPr>
            <p:nvPr/>
          </p:nvSpPr>
          <p:spPr bwMode="auto">
            <a:xfrm>
              <a:off x="4069" y="614"/>
              <a:ext cx="243" cy="196"/>
            </a:xfrm>
            <a:custGeom>
              <a:avLst/>
              <a:gdLst>
                <a:gd name="T0" fmla="*/ 0 w 486"/>
                <a:gd name="T1" fmla="*/ 266 h 391"/>
                <a:gd name="T2" fmla="*/ 42 w 486"/>
                <a:gd name="T3" fmla="*/ 389 h 391"/>
                <a:gd name="T4" fmla="*/ 46 w 486"/>
                <a:gd name="T5" fmla="*/ 388 h 391"/>
                <a:gd name="T6" fmla="*/ 58 w 486"/>
                <a:gd name="T7" fmla="*/ 386 h 391"/>
                <a:gd name="T8" fmla="*/ 76 w 486"/>
                <a:gd name="T9" fmla="*/ 380 h 391"/>
                <a:gd name="T10" fmla="*/ 100 w 486"/>
                <a:gd name="T11" fmla="*/ 373 h 391"/>
                <a:gd name="T12" fmla="*/ 128 w 486"/>
                <a:gd name="T13" fmla="*/ 364 h 391"/>
                <a:gd name="T14" fmla="*/ 159 w 486"/>
                <a:gd name="T15" fmla="*/ 352 h 391"/>
                <a:gd name="T16" fmla="*/ 191 w 486"/>
                <a:gd name="T17" fmla="*/ 338 h 391"/>
                <a:gd name="T18" fmla="*/ 224 w 486"/>
                <a:gd name="T19" fmla="*/ 322 h 391"/>
                <a:gd name="T20" fmla="*/ 254 w 486"/>
                <a:gd name="T21" fmla="*/ 305 h 391"/>
                <a:gd name="T22" fmla="*/ 278 w 486"/>
                <a:gd name="T23" fmla="*/ 291 h 391"/>
                <a:gd name="T24" fmla="*/ 298 w 486"/>
                <a:gd name="T25" fmla="*/ 278 h 391"/>
                <a:gd name="T26" fmla="*/ 313 w 486"/>
                <a:gd name="T27" fmla="*/ 269 h 391"/>
                <a:gd name="T28" fmla="*/ 325 w 486"/>
                <a:gd name="T29" fmla="*/ 261 h 391"/>
                <a:gd name="T30" fmla="*/ 333 w 486"/>
                <a:gd name="T31" fmla="*/ 257 h 391"/>
                <a:gd name="T32" fmla="*/ 338 w 486"/>
                <a:gd name="T33" fmla="*/ 253 h 391"/>
                <a:gd name="T34" fmla="*/ 339 w 486"/>
                <a:gd name="T35" fmla="*/ 252 h 391"/>
                <a:gd name="T36" fmla="*/ 321 w 486"/>
                <a:gd name="T37" fmla="*/ 325 h 391"/>
                <a:gd name="T38" fmla="*/ 339 w 486"/>
                <a:gd name="T39" fmla="*/ 391 h 391"/>
                <a:gd name="T40" fmla="*/ 486 w 486"/>
                <a:gd name="T41" fmla="*/ 336 h 391"/>
                <a:gd name="T42" fmla="*/ 472 w 486"/>
                <a:gd name="T43" fmla="*/ 249 h 391"/>
                <a:gd name="T44" fmla="*/ 473 w 486"/>
                <a:gd name="T45" fmla="*/ 242 h 391"/>
                <a:gd name="T46" fmla="*/ 475 w 486"/>
                <a:gd name="T47" fmla="*/ 225 h 391"/>
                <a:gd name="T48" fmla="*/ 476 w 486"/>
                <a:gd name="T49" fmla="*/ 199 h 391"/>
                <a:gd name="T50" fmla="*/ 475 w 486"/>
                <a:gd name="T51" fmla="*/ 169 h 391"/>
                <a:gd name="T52" fmla="*/ 470 w 486"/>
                <a:gd name="T53" fmla="*/ 134 h 391"/>
                <a:gd name="T54" fmla="*/ 460 w 486"/>
                <a:gd name="T55" fmla="*/ 101 h 391"/>
                <a:gd name="T56" fmla="*/ 442 w 486"/>
                <a:gd name="T57" fmla="*/ 70 h 391"/>
                <a:gd name="T58" fmla="*/ 417 w 486"/>
                <a:gd name="T59" fmla="*/ 45 h 391"/>
                <a:gd name="T60" fmla="*/ 387 w 486"/>
                <a:gd name="T61" fmla="*/ 26 h 391"/>
                <a:gd name="T62" fmla="*/ 361 w 486"/>
                <a:gd name="T63" fmla="*/ 12 h 391"/>
                <a:gd name="T64" fmla="*/ 336 w 486"/>
                <a:gd name="T65" fmla="*/ 4 h 391"/>
                <a:gd name="T66" fmla="*/ 315 w 486"/>
                <a:gd name="T67" fmla="*/ 0 h 391"/>
                <a:gd name="T68" fmla="*/ 296 w 486"/>
                <a:gd name="T69" fmla="*/ 0 h 391"/>
                <a:gd name="T70" fmla="*/ 282 w 486"/>
                <a:gd name="T71" fmla="*/ 1 h 391"/>
                <a:gd name="T72" fmla="*/ 272 w 486"/>
                <a:gd name="T73" fmla="*/ 4 h 391"/>
                <a:gd name="T74" fmla="*/ 265 w 486"/>
                <a:gd name="T75" fmla="*/ 8 h 391"/>
                <a:gd name="T76" fmla="*/ 256 w 486"/>
                <a:gd name="T77" fmla="*/ 20 h 391"/>
                <a:gd name="T78" fmla="*/ 239 w 486"/>
                <a:gd name="T79" fmla="*/ 46 h 391"/>
                <a:gd name="T80" fmla="*/ 217 w 486"/>
                <a:gd name="T81" fmla="*/ 79 h 391"/>
                <a:gd name="T82" fmla="*/ 191 w 486"/>
                <a:gd name="T83" fmla="*/ 117 h 391"/>
                <a:gd name="T84" fmla="*/ 167 w 486"/>
                <a:gd name="T85" fmla="*/ 155 h 391"/>
                <a:gd name="T86" fmla="*/ 146 w 486"/>
                <a:gd name="T87" fmla="*/ 187 h 391"/>
                <a:gd name="T88" fmla="*/ 131 w 486"/>
                <a:gd name="T89" fmla="*/ 211 h 391"/>
                <a:gd name="T90" fmla="*/ 126 w 486"/>
                <a:gd name="T91" fmla="*/ 219 h 391"/>
                <a:gd name="T92" fmla="*/ 0 w 486"/>
                <a:gd name="T93" fmla="*/ 266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86" h="391">
                  <a:moveTo>
                    <a:pt x="0" y="266"/>
                  </a:moveTo>
                  <a:lnTo>
                    <a:pt x="42" y="389"/>
                  </a:lnTo>
                  <a:lnTo>
                    <a:pt x="46" y="388"/>
                  </a:lnTo>
                  <a:lnTo>
                    <a:pt x="58" y="386"/>
                  </a:lnTo>
                  <a:lnTo>
                    <a:pt x="76" y="380"/>
                  </a:lnTo>
                  <a:lnTo>
                    <a:pt x="100" y="373"/>
                  </a:lnTo>
                  <a:lnTo>
                    <a:pt x="128" y="364"/>
                  </a:lnTo>
                  <a:lnTo>
                    <a:pt x="159" y="352"/>
                  </a:lnTo>
                  <a:lnTo>
                    <a:pt x="191" y="338"/>
                  </a:lnTo>
                  <a:lnTo>
                    <a:pt x="224" y="322"/>
                  </a:lnTo>
                  <a:lnTo>
                    <a:pt x="254" y="305"/>
                  </a:lnTo>
                  <a:lnTo>
                    <a:pt x="278" y="291"/>
                  </a:lnTo>
                  <a:lnTo>
                    <a:pt x="298" y="278"/>
                  </a:lnTo>
                  <a:lnTo>
                    <a:pt x="313" y="269"/>
                  </a:lnTo>
                  <a:lnTo>
                    <a:pt x="325" y="261"/>
                  </a:lnTo>
                  <a:lnTo>
                    <a:pt x="333" y="257"/>
                  </a:lnTo>
                  <a:lnTo>
                    <a:pt x="338" y="253"/>
                  </a:lnTo>
                  <a:lnTo>
                    <a:pt x="339" y="252"/>
                  </a:lnTo>
                  <a:lnTo>
                    <a:pt x="321" y="325"/>
                  </a:lnTo>
                  <a:lnTo>
                    <a:pt x="339" y="391"/>
                  </a:lnTo>
                  <a:lnTo>
                    <a:pt x="486" y="336"/>
                  </a:lnTo>
                  <a:lnTo>
                    <a:pt x="472" y="249"/>
                  </a:lnTo>
                  <a:lnTo>
                    <a:pt x="473" y="242"/>
                  </a:lnTo>
                  <a:lnTo>
                    <a:pt x="475" y="225"/>
                  </a:lnTo>
                  <a:lnTo>
                    <a:pt x="476" y="199"/>
                  </a:lnTo>
                  <a:lnTo>
                    <a:pt x="475" y="169"/>
                  </a:lnTo>
                  <a:lnTo>
                    <a:pt x="470" y="134"/>
                  </a:lnTo>
                  <a:lnTo>
                    <a:pt x="460" y="101"/>
                  </a:lnTo>
                  <a:lnTo>
                    <a:pt x="442" y="70"/>
                  </a:lnTo>
                  <a:lnTo>
                    <a:pt x="417" y="45"/>
                  </a:lnTo>
                  <a:lnTo>
                    <a:pt x="387" y="26"/>
                  </a:lnTo>
                  <a:lnTo>
                    <a:pt x="361" y="12"/>
                  </a:lnTo>
                  <a:lnTo>
                    <a:pt x="336" y="4"/>
                  </a:lnTo>
                  <a:lnTo>
                    <a:pt x="315" y="0"/>
                  </a:lnTo>
                  <a:lnTo>
                    <a:pt x="296" y="0"/>
                  </a:lnTo>
                  <a:lnTo>
                    <a:pt x="282" y="1"/>
                  </a:lnTo>
                  <a:lnTo>
                    <a:pt x="272" y="4"/>
                  </a:lnTo>
                  <a:lnTo>
                    <a:pt x="265" y="8"/>
                  </a:lnTo>
                  <a:lnTo>
                    <a:pt x="256" y="20"/>
                  </a:lnTo>
                  <a:lnTo>
                    <a:pt x="239" y="46"/>
                  </a:lnTo>
                  <a:lnTo>
                    <a:pt x="217" y="79"/>
                  </a:lnTo>
                  <a:lnTo>
                    <a:pt x="191" y="117"/>
                  </a:lnTo>
                  <a:lnTo>
                    <a:pt x="167" y="155"/>
                  </a:lnTo>
                  <a:lnTo>
                    <a:pt x="146" y="187"/>
                  </a:lnTo>
                  <a:lnTo>
                    <a:pt x="131" y="211"/>
                  </a:lnTo>
                  <a:lnTo>
                    <a:pt x="126" y="219"/>
                  </a:lnTo>
                  <a:lnTo>
                    <a:pt x="0" y="266"/>
                  </a:lnTo>
                  <a:close/>
                </a:path>
              </a:pathLst>
            </a:custGeom>
            <a:solidFill>
              <a:srgbClr val="E0C9E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auto">
            <a:xfrm>
              <a:off x="3937" y="507"/>
              <a:ext cx="297" cy="210"/>
            </a:xfrm>
            <a:custGeom>
              <a:avLst/>
              <a:gdLst>
                <a:gd name="T0" fmla="*/ 42 w 595"/>
                <a:gd name="T1" fmla="*/ 174 h 421"/>
                <a:gd name="T2" fmla="*/ 0 w 595"/>
                <a:gd name="T3" fmla="*/ 272 h 421"/>
                <a:gd name="T4" fmla="*/ 5 w 595"/>
                <a:gd name="T5" fmla="*/ 278 h 421"/>
                <a:gd name="T6" fmla="*/ 16 w 595"/>
                <a:gd name="T7" fmla="*/ 292 h 421"/>
                <a:gd name="T8" fmla="*/ 36 w 595"/>
                <a:gd name="T9" fmla="*/ 312 h 421"/>
                <a:gd name="T10" fmla="*/ 59 w 595"/>
                <a:gd name="T11" fmla="*/ 335 h 421"/>
                <a:gd name="T12" fmla="*/ 87 w 595"/>
                <a:gd name="T13" fmla="*/ 361 h 421"/>
                <a:gd name="T14" fmla="*/ 115 w 595"/>
                <a:gd name="T15" fmla="*/ 384 h 421"/>
                <a:gd name="T16" fmla="*/ 147 w 595"/>
                <a:gd name="T17" fmla="*/ 402 h 421"/>
                <a:gd name="T18" fmla="*/ 175 w 595"/>
                <a:gd name="T19" fmla="*/ 414 h 421"/>
                <a:gd name="T20" fmla="*/ 204 w 595"/>
                <a:gd name="T21" fmla="*/ 420 h 421"/>
                <a:gd name="T22" fmla="*/ 232 w 595"/>
                <a:gd name="T23" fmla="*/ 421 h 421"/>
                <a:gd name="T24" fmla="*/ 258 w 595"/>
                <a:gd name="T25" fmla="*/ 420 h 421"/>
                <a:gd name="T26" fmla="*/ 282 w 595"/>
                <a:gd name="T27" fmla="*/ 417 h 421"/>
                <a:gd name="T28" fmla="*/ 302 w 595"/>
                <a:gd name="T29" fmla="*/ 414 h 421"/>
                <a:gd name="T30" fmla="*/ 317 w 595"/>
                <a:gd name="T31" fmla="*/ 409 h 421"/>
                <a:gd name="T32" fmla="*/ 327 w 595"/>
                <a:gd name="T33" fmla="*/ 407 h 421"/>
                <a:gd name="T34" fmla="*/ 331 w 595"/>
                <a:gd name="T35" fmla="*/ 406 h 421"/>
                <a:gd name="T36" fmla="*/ 371 w 595"/>
                <a:gd name="T37" fmla="*/ 414 h 421"/>
                <a:gd name="T38" fmla="*/ 528 w 595"/>
                <a:gd name="T39" fmla="*/ 255 h 421"/>
                <a:gd name="T40" fmla="*/ 595 w 595"/>
                <a:gd name="T41" fmla="*/ 216 h 421"/>
                <a:gd name="T42" fmla="*/ 388 w 595"/>
                <a:gd name="T43" fmla="*/ 0 h 421"/>
                <a:gd name="T44" fmla="*/ 204 w 595"/>
                <a:gd name="T45" fmla="*/ 42 h 421"/>
                <a:gd name="T46" fmla="*/ 144 w 595"/>
                <a:gd name="T47" fmla="*/ 69 h 421"/>
                <a:gd name="T48" fmla="*/ 42 w 595"/>
                <a:gd name="T49" fmla="*/ 174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95" h="421">
                  <a:moveTo>
                    <a:pt x="42" y="174"/>
                  </a:moveTo>
                  <a:lnTo>
                    <a:pt x="0" y="272"/>
                  </a:lnTo>
                  <a:lnTo>
                    <a:pt x="5" y="278"/>
                  </a:lnTo>
                  <a:lnTo>
                    <a:pt x="16" y="292"/>
                  </a:lnTo>
                  <a:lnTo>
                    <a:pt x="36" y="312"/>
                  </a:lnTo>
                  <a:lnTo>
                    <a:pt x="59" y="335"/>
                  </a:lnTo>
                  <a:lnTo>
                    <a:pt x="87" y="361"/>
                  </a:lnTo>
                  <a:lnTo>
                    <a:pt x="115" y="384"/>
                  </a:lnTo>
                  <a:lnTo>
                    <a:pt x="147" y="402"/>
                  </a:lnTo>
                  <a:lnTo>
                    <a:pt x="175" y="414"/>
                  </a:lnTo>
                  <a:lnTo>
                    <a:pt x="204" y="420"/>
                  </a:lnTo>
                  <a:lnTo>
                    <a:pt x="232" y="421"/>
                  </a:lnTo>
                  <a:lnTo>
                    <a:pt x="258" y="420"/>
                  </a:lnTo>
                  <a:lnTo>
                    <a:pt x="282" y="417"/>
                  </a:lnTo>
                  <a:lnTo>
                    <a:pt x="302" y="414"/>
                  </a:lnTo>
                  <a:lnTo>
                    <a:pt x="317" y="409"/>
                  </a:lnTo>
                  <a:lnTo>
                    <a:pt x="327" y="407"/>
                  </a:lnTo>
                  <a:lnTo>
                    <a:pt x="331" y="406"/>
                  </a:lnTo>
                  <a:lnTo>
                    <a:pt x="371" y="414"/>
                  </a:lnTo>
                  <a:lnTo>
                    <a:pt x="528" y="255"/>
                  </a:lnTo>
                  <a:lnTo>
                    <a:pt x="595" y="216"/>
                  </a:lnTo>
                  <a:lnTo>
                    <a:pt x="388" y="0"/>
                  </a:lnTo>
                  <a:lnTo>
                    <a:pt x="204" y="42"/>
                  </a:lnTo>
                  <a:lnTo>
                    <a:pt x="144" y="69"/>
                  </a:lnTo>
                  <a:lnTo>
                    <a:pt x="42" y="174"/>
                  </a:lnTo>
                  <a:close/>
                </a:path>
              </a:pathLst>
            </a:custGeom>
            <a:solidFill>
              <a:srgbClr val="DBE5F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7"/>
            <p:cNvSpPr>
              <a:spLocks/>
            </p:cNvSpPr>
            <p:nvPr/>
          </p:nvSpPr>
          <p:spPr bwMode="auto">
            <a:xfrm>
              <a:off x="3954" y="539"/>
              <a:ext cx="270" cy="166"/>
            </a:xfrm>
            <a:custGeom>
              <a:avLst/>
              <a:gdLst>
                <a:gd name="T0" fmla="*/ 23 w 540"/>
                <a:gd name="T1" fmla="*/ 129 h 332"/>
                <a:gd name="T2" fmla="*/ 0 w 540"/>
                <a:gd name="T3" fmla="*/ 185 h 332"/>
                <a:gd name="T4" fmla="*/ 3 w 540"/>
                <a:gd name="T5" fmla="*/ 191 h 332"/>
                <a:gd name="T6" fmla="*/ 14 w 540"/>
                <a:gd name="T7" fmla="*/ 207 h 332"/>
                <a:gd name="T8" fmla="*/ 30 w 540"/>
                <a:gd name="T9" fmla="*/ 230 h 332"/>
                <a:gd name="T10" fmla="*/ 50 w 540"/>
                <a:gd name="T11" fmla="*/ 256 h 332"/>
                <a:gd name="T12" fmla="*/ 74 w 540"/>
                <a:gd name="T13" fmla="*/ 282 h 332"/>
                <a:gd name="T14" fmla="*/ 99 w 540"/>
                <a:gd name="T15" fmla="*/ 306 h 332"/>
                <a:gd name="T16" fmla="*/ 125 w 540"/>
                <a:gd name="T17" fmla="*/ 322 h 332"/>
                <a:gd name="T18" fmla="*/ 152 w 540"/>
                <a:gd name="T19" fmla="*/ 330 h 332"/>
                <a:gd name="T20" fmla="*/ 177 w 540"/>
                <a:gd name="T21" fmla="*/ 332 h 332"/>
                <a:gd name="T22" fmla="*/ 203 w 540"/>
                <a:gd name="T23" fmla="*/ 329 h 332"/>
                <a:gd name="T24" fmla="*/ 226 w 540"/>
                <a:gd name="T25" fmla="*/ 327 h 332"/>
                <a:gd name="T26" fmla="*/ 246 w 540"/>
                <a:gd name="T27" fmla="*/ 323 h 332"/>
                <a:gd name="T28" fmla="*/ 264 w 540"/>
                <a:gd name="T29" fmla="*/ 320 h 332"/>
                <a:gd name="T30" fmla="*/ 277 w 540"/>
                <a:gd name="T31" fmla="*/ 317 h 332"/>
                <a:gd name="T32" fmla="*/ 285 w 540"/>
                <a:gd name="T33" fmla="*/ 314 h 332"/>
                <a:gd name="T34" fmla="*/ 289 w 540"/>
                <a:gd name="T35" fmla="*/ 313 h 332"/>
                <a:gd name="T36" fmla="*/ 365 w 540"/>
                <a:gd name="T37" fmla="*/ 322 h 332"/>
                <a:gd name="T38" fmla="*/ 469 w 540"/>
                <a:gd name="T39" fmla="*/ 207 h 332"/>
                <a:gd name="T40" fmla="*/ 540 w 540"/>
                <a:gd name="T41" fmla="*/ 168 h 332"/>
                <a:gd name="T42" fmla="*/ 539 w 540"/>
                <a:gd name="T43" fmla="*/ 167 h 332"/>
                <a:gd name="T44" fmla="*/ 536 w 540"/>
                <a:gd name="T45" fmla="*/ 165 h 332"/>
                <a:gd name="T46" fmla="*/ 532 w 540"/>
                <a:gd name="T47" fmla="*/ 160 h 332"/>
                <a:gd name="T48" fmla="*/ 525 w 540"/>
                <a:gd name="T49" fmla="*/ 154 h 332"/>
                <a:gd name="T50" fmla="*/ 517 w 540"/>
                <a:gd name="T51" fmla="*/ 147 h 332"/>
                <a:gd name="T52" fmla="*/ 507 w 540"/>
                <a:gd name="T53" fmla="*/ 139 h 332"/>
                <a:gd name="T54" fmla="*/ 495 w 540"/>
                <a:gd name="T55" fmla="*/ 131 h 332"/>
                <a:gd name="T56" fmla="*/ 482 w 540"/>
                <a:gd name="T57" fmla="*/ 122 h 332"/>
                <a:gd name="T58" fmla="*/ 467 w 540"/>
                <a:gd name="T59" fmla="*/ 112 h 332"/>
                <a:gd name="T60" fmla="*/ 451 w 540"/>
                <a:gd name="T61" fmla="*/ 101 h 332"/>
                <a:gd name="T62" fmla="*/ 433 w 540"/>
                <a:gd name="T63" fmla="*/ 91 h 332"/>
                <a:gd name="T64" fmla="*/ 414 w 540"/>
                <a:gd name="T65" fmla="*/ 80 h 332"/>
                <a:gd name="T66" fmla="*/ 394 w 540"/>
                <a:gd name="T67" fmla="*/ 70 h 332"/>
                <a:gd name="T68" fmla="*/ 372 w 540"/>
                <a:gd name="T69" fmla="*/ 60 h 332"/>
                <a:gd name="T70" fmla="*/ 348 w 540"/>
                <a:gd name="T71" fmla="*/ 50 h 332"/>
                <a:gd name="T72" fmla="*/ 323 w 540"/>
                <a:gd name="T73" fmla="*/ 41 h 332"/>
                <a:gd name="T74" fmla="*/ 299 w 540"/>
                <a:gd name="T75" fmla="*/ 33 h 332"/>
                <a:gd name="T76" fmla="*/ 276 w 540"/>
                <a:gd name="T77" fmla="*/ 27 h 332"/>
                <a:gd name="T78" fmla="*/ 255 w 540"/>
                <a:gd name="T79" fmla="*/ 22 h 332"/>
                <a:gd name="T80" fmla="*/ 236 w 540"/>
                <a:gd name="T81" fmla="*/ 16 h 332"/>
                <a:gd name="T82" fmla="*/ 219 w 540"/>
                <a:gd name="T83" fmla="*/ 12 h 332"/>
                <a:gd name="T84" fmla="*/ 203 w 540"/>
                <a:gd name="T85" fmla="*/ 9 h 332"/>
                <a:gd name="T86" fmla="*/ 188 w 540"/>
                <a:gd name="T87" fmla="*/ 7 h 332"/>
                <a:gd name="T88" fmla="*/ 175 w 540"/>
                <a:gd name="T89" fmla="*/ 4 h 332"/>
                <a:gd name="T90" fmla="*/ 163 w 540"/>
                <a:gd name="T91" fmla="*/ 2 h 332"/>
                <a:gd name="T92" fmla="*/ 154 w 540"/>
                <a:gd name="T93" fmla="*/ 1 h 332"/>
                <a:gd name="T94" fmla="*/ 146 w 540"/>
                <a:gd name="T95" fmla="*/ 1 h 332"/>
                <a:gd name="T96" fmla="*/ 139 w 540"/>
                <a:gd name="T97" fmla="*/ 0 h 332"/>
                <a:gd name="T98" fmla="*/ 135 w 540"/>
                <a:gd name="T99" fmla="*/ 0 h 332"/>
                <a:gd name="T100" fmla="*/ 131 w 540"/>
                <a:gd name="T101" fmla="*/ 0 h 332"/>
                <a:gd name="T102" fmla="*/ 129 w 540"/>
                <a:gd name="T103" fmla="*/ 0 h 332"/>
                <a:gd name="T104" fmla="*/ 128 w 540"/>
                <a:gd name="T105" fmla="*/ 0 h 332"/>
                <a:gd name="T106" fmla="*/ 23 w 540"/>
                <a:gd name="T107" fmla="*/ 129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40" h="332">
                  <a:moveTo>
                    <a:pt x="23" y="129"/>
                  </a:moveTo>
                  <a:lnTo>
                    <a:pt x="0" y="185"/>
                  </a:lnTo>
                  <a:lnTo>
                    <a:pt x="3" y="191"/>
                  </a:lnTo>
                  <a:lnTo>
                    <a:pt x="14" y="207"/>
                  </a:lnTo>
                  <a:lnTo>
                    <a:pt x="30" y="230"/>
                  </a:lnTo>
                  <a:lnTo>
                    <a:pt x="50" y="256"/>
                  </a:lnTo>
                  <a:lnTo>
                    <a:pt x="74" y="282"/>
                  </a:lnTo>
                  <a:lnTo>
                    <a:pt x="99" y="306"/>
                  </a:lnTo>
                  <a:lnTo>
                    <a:pt x="125" y="322"/>
                  </a:lnTo>
                  <a:lnTo>
                    <a:pt x="152" y="330"/>
                  </a:lnTo>
                  <a:lnTo>
                    <a:pt x="177" y="332"/>
                  </a:lnTo>
                  <a:lnTo>
                    <a:pt x="203" y="329"/>
                  </a:lnTo>
                  <a:lnTo>
                    <a:pt x="226" y="327"/>
                  </a:lnTo>
                  <a:lnTo>
                    <a:pt x="246" y="323"/>
                  </a:lnTo>
                  <a:lnTo>
                    <a:pt x="264" y="320"/>
                  </a:lnTo>
                  <a:lnTo>
                    <a:pt x="277" y="317"/>
                  </a:lnTo>
                  <a:lnTo>
                    <a:pt x="285" y="314"/>
                  </a:lnTo>
                  <a:lnTo>
                    <a:pt x="289" y="313"/>
                  </a:lnTo>
                  <a:lnTo>
                    <a:pt x="365" y="322"/>
                  </a:lnTo>
                  <a:lnTo>
                    <a:pt x="469" y="207"/>
                  </a:lnTo>
                  <a:lnTo>
                    <a:pt x="540" y="168"/>
                  </a:lnTo>
                  <a:lnTo>
                    <a:pt x="539" y="167"/>
                  </a:lnTo>
                  <a:lnTo>
                    <a:pt x="536" y="165"/>
                  </a:lnTo>
                  <a:lnTo>
                    <a:pt x="532" y="160"/>
                  </a:lnTo>
                  <a:lnTo>
                    <a:pt x="525" y="154"/>
                  </a:lnTo>
                  <a:lnTo>
                    <a:pt x="517" y="147"/>
                  </a:lnTo>
                  <a:lnTo>
                    <a:pt x="507" y="139"/>
                  </a:lnTo>
                  <a:lnTo>
                    <a:pt x="495" y="131"/>
                  </a:lnTo>
                  <a:lnTo>
                    <a:pt x="482" y="122"/>
                  </a:lnTo>
                  <a:lnTo>
                    <a:pt x="467" y="112"/>
                  </a:lnTo>
                  <a:lnTo>
                    <a:pt x="451" y="101"/>
                  </a:lnTo>
                  <a:lnTo>
                    <a:pt x="433" y="91"/>
                  </a:lnTo>
                  <a:lnTo>
                    <a:pt x="414" y="80"/>
                  </a:lnTo>
                  <a:lnTo>
                    <a:pt x="394" y="70"/>
                  </a:lnTo>
                  <a:lnTo>
                    <a:pt x="372" y="60"/>
                  </a:lnTo>
                  <a:lnTo>
                    <a:pt x="348" y="50"/>
                  </a:lnTo>
                  <a:lnTo>
                    <a:pt x="323" y="41"/>
                  </a:lnTo>
                  <a:lnTo>
                    <a:pt x="299" y="33"/>
                  </a:lnTo>
                  <a:lnTo>
                    <a:pt x="276" y="27"/>
                  </a:lnTo>
                  <a:lnTo>
                    <a:pt x="255" y="22"/>
                  </a:lnTo>
                  <a:lnTo>
                    <a:pt x="236" y="16"/>
                  </a:lnTo>
                  <a:lnTo>
                    <a:pt x="219" y="12"/>
                  </a:lnTo>
                  <a:lnTo>
                    <a:pt x="203" y="9"/>
                  </a:lnTo>
                  <a:lnTo>
                    <a:pt x="188" y="7"/>
                  </a:lnTo>
                  <a:lnTo>
                    <a:pt x="175" y="4"/>
                  </a:lnTo>
                  <a:lnTo>
                    <a:pt x="163" y="2"/>
                  </a:lnTo>
                  <a:lnTo>
                    <a:pt x="154" y="1"/>
                  </a:lnTo>
                  <a:lnTo>
                    <a:pt x="146" y="1"/>
                  </a:lnTo>
                  <a:lnTo>
                    <a:pt x="139" y="0"/>
                  </a:lnTo>
                  <a:lnTo>
                    <a:pt x="135" y="0"/>
                  </a:lnTo>
                  <a:lnTo>
                    <a:pt x="131" y="0"/>
                  </a:lnTo>
                  <a:lnTo>
                    <a:pt x="129" y="0"/>
                  </a:lnTo>
                  <a:lnTo>
                    <a:pt x="128" y="0"/>
                  </a:lnTo>
                  <a:lnTo>
                    <a:pt x="23" y="129"/>
                  </a:lnTo>
                  <a:close/>
                </a:path>
              </a:pathLst>
            </a:custGeom>
            <a:solidFill>
              <a:srgbClr val="C9D8E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8"/>
            <p:cNvSpPr>
              <a:spLocks/>
            </p:cNvSpPr>
            <p:nvPr/>
          </p:nvSpPr>
          <p:spPr bwMode="auto">
            <a:xfrm>
              <a:off x="3763" y="413"/>
              <a:ext cx="297" cy="223"/>
            </a:xfrm>
            <a:custGeom>
              <a:avLst/>
              <a:gdLst>
                <a:gd name="T0" fmla="*/ 45 w 593"/>
                <a:gd name="T1" fmla="*/ 103 h 446"/>
                <a:gd name="T2" fmla="*/ 34 w 593"/>
                <a:gd name="T3" fmla="*/ 121 h 446"/>
                <a:gd name="T4" fmla="*/ 18 w 593"/>
                <a:gd name="T5" fmla="*/ 150 h 446"/>
                <a:gd name="T6" fmla="*/ 4 w 593"/>
                <a:gd name="T7" fmla="*/ 179 h 446"/>
                <a:gd name="T8" fmla="*/ 0 w 593"/>
                <a:gd name="T9" fmla="*/ 206 h 446"/>
                <a:gd name="T10" fmla="*/ 2 w 593"/>
                <a:gd name="T11" fmla="*/ 249 h 446"/>
                <a:gd name="T12" fmla="*/ 12 w 593"/>
                <a:gd name="T13" fmla="*/ 300 h 446"/>
                <a:gd name="T14" fmla="*/ 31 w 593"/>
                <a:gd name="T15" fmla="*/ 343 h 446"/>
                <a:gd name="T16" fmla="*/ 57 w 593"/>
                <a:gd name="T17" fmla="*/ 368 h 446"/>
                <a:gd name="T18" fmla="*/ 94 w 593"/>
                <a:gd name="T19" fmla="*/ 398 h 446"/>
                <a:gd name="T20" fmla="*/ 137 w 593"/>
                <a:gd name="T21" fmla="*/ 428 h 446"/>
                <a:gd name="T22" fmla="*/ 180 w 593"/>
                <a:gd name="T23" fmla="*/ 445 h 446"/>
                <a:gd name="T24" fmla="*/ 223 w 593"/>
                <a:gd name="T25" fmla="*/ 442 h 446"/>
                <a:gd name="T26" fmla="*/ 260 w 593"/>
                <a:gd name="T27" fmla="*/ 426 h 446"/>
                <a:gd name="T28" fmla="*/ 293 w 593"/>
                <a:gd name="T29" fmla="*/ 405 h 446"/>
                <a:gd name="T30" fmla="*/ 320 w 593"/>
                <a:gd name="T31" fmla="*/ 388 h 446"/>
                <a:gd name="T32" fmla="*/ 341 w 593"/>
                <a:gd name="T33" fmla="*/ 381 h 446"/>
                <a:gd name="T34" fmla="*/ 358 w 593"/>
                <a:gd name="T35" fmla="*/ 378 h 446"/>
                <a:gd name="T36" fmla="*/ 373 w 593"/>
                <a:gd name="T37" fmla="*/ 379 h 446"/>
                <a:gd name="T38" fmla="*/ 381 w 593"/>
                <a:gd name="T39" fmla="*/ 381 h 446"/>
                <a:gd name="T40" fmla="*/ 369 w 593"/>
                <a:gd name="T41" fmla="*/ 401 h 446"/>
                <a:gd name="T42" fmla="*/ 379 w 593"/>
                <a:gd name="T43" fmla="*/ 400 h 446"/>
                <a:gd name="T44" fmla="*/ 403 w 593"/>
                <a:gd name="T45" fmla="*/ 398 h 446"/>
                <a:gd name="T46" fmla="*/ 437 w 593"/>
                <a:gd name="T47" fmla="*/ 393 h 446"/>
                <a:gd name="T48" fmla="*/ 478 w 593"/>
                <a:gd name="T49" fmla="*/ 386 h 446"/>
                <a:gd name="T50" fmla="*/ 518 w 593"/>
                <a:gd name="T51" fmla="*/ 377 h 446"/>
                <a:gd name="T52" fmla="*/ 554 w 593"/>
                <a:gd name="T53" fmla="*/ 367 h 446"/>
                <a:gd name="T54" fmla="*/ 580 w 593"/>
                <a:gd name="T55" fmla="*/ 354 h 446"/>
                <a:gd name="T56" fmla="*/ 592 w 593"/>
                <a:gd name="T57" fmla="*/ 339 h 446"/>
                <a:gd name="T58" fmla="*/ 590 w 593"/>
                <a:gd name="T59" fmla="*/ 310 h 446"/>
                <a:gd name="T60" fmla="*/ 580 w 593"/>
                <a:gd name="T61" fmla="*/ 288 h 446"/>
                <a:gd name="T62" fmla="*/ 562 w 593"/>
                <a:gd name="T63" fmla="*/ 273 h 446"/>
                <a:gd name="T64" fmla="*/ 539 w 593"/>
                <a:gd name="T65" fmla="*/ 265 h 446"/>
                <a:gd name="T66" fmla="*/ 506 w 593"/>
                <a:gd name="T67" fmla="*/ 260 h 446"/>
                <a:gd name="T68" fmla="*/ 467 w 593"/>
                <a:gd name="T69" fmla="*/ 253 h 446"/>
                <a:gd name="T70" fmla="*/ 430 w 593"/>
                <a:gd name="T71" fmla="*/ 245 h 446"/>
                <a:gd name="T72" fmla="*/ 406 w 593"/>
                <a:gd name="T73" fmla="*/ 237 h 446"/>
                <a:gd name="T74" fmla="*/ 402 w 593"/>
                <a:gd name="T75" fmla="*/ 224 h 446"/>
                <a:gd name="T76" fmla="*/ 407 w 593"/>
                <a:gd name="T77" fmla="*/ 206 h 446"/>
                <a:gd name="T78" fmla="*/ 417 w 593"/>
                <a:gd name="T79" fmla="*/ 186 h 446"/>
                <a:gd name="T80" fmla="*/ 418 w 593"/>
                <a:gd name="T81" fmla="*/ 170 h 446"/>
                <a:gd name="T82" fmla="*/ 405 w 593"/>
                <a:gd name="T83" fmla="*/ 149 h 446"/>
                <a:gd name="T84" fmla="*/ 388 w 593"/>
                <a:gd name="T85" fmla="*/ 143 h 446"/>
                <a:gd name="T86" fmla="*/ 366 w 593"/>
                <a:gd name="T87" fmla="*/ 154 h 446"/>
                <a:gd name="T88" fmla="*/ 354 w 593"/>
                <a:gd name="T89" fmla="*/ 163 h 446"/>
                <a:gd name="T90" fmla="*/ 322 w 593"/>
                <a:gd name="T91" fmla="*/ 141 h 446"/>
                <a:gd name="T92" fmla="*/ 304 w 593"/>
                <a:gd name="T93" fmla="*/ 98 h 446"/>
                <a:gd name="T94" fmla="*/ 292 w 593"/>
                <a:gd name="T95" fmla="*/ 85 h 446"/>
                <a:gd name="T96" fmla="*/ 271 w 593"/>
                <a:gd name="T97" fmla="*/ 60 h 446"/>
                <a:gd name="T98" fmla="*/ 246 w 593"/>
                <a:gd name="T99" fmla="*/ 28 h 446"/>
                <a:gd name="T100" fmla="*/ 228 w 593"/>
                <a:gd name="T101" fmla="*/ 4 h 446"/>
                <a:gd name="T102" fmla="*/ 119 w 593"/>
                <a:gd name="T103" fmla="*/ 28 h 4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93" h="446">
                  <a:moveTo>
                    <a:pt x="47" y="101"/>
                  </a:moveTo>
                  <a:lnTo>
                    <a:pt x="45" y="103"/>
                  </a:lnTo>
                  <a:lnTo>
                    <a:pt x="40" y="111"/>
                  </a:lnTo>
                  <a:lnTo>
                    <a:pt x="34" y="121"/>
                  </a:lnTo>
                  <a:lnTo>
                    <a:pt x="26" y="135"/>
                  </a:lnTo>
                  <a:lnTo>
                    <a:pt x="18" y="150"/>
                  </a:lnTo>
                  <a:lnTo>
                    <a:pt x="10" y="165"/>
                  </a:lnTo>
                  <a:lnTo>
                    <a:pt x="4" y="179"/>
                  </a:lnTo>
                  <a:lnTo>
                    <a:pt x="1" y="192"/>
                  </a:lnTo>
                  <a:lnTo>
                    <a:pt x="0" y="206"/>
                  </a:lnTo>
                  <a:lnTo>
                    <a:pt x="0" y="226"/>
                  </a:lnTo>
                  <a:lnTo>
                    <a:pt x="2" y="249"/>
                  </a:lnTo>
                  <a:lnTo>
                    <a:pt x="7" y="275"/>
                  </a:lnTo>
                  <a:lnTo>
                    <a:pt x="12" y="300"/>
                  </a:lnTo>
                  <a:lnTo>
                    <a:pt x="20" y="323"/>
                  </a:lnTo>
                  <a:lnTo>
                    <a:pt x="31" y="343"/>
                  </a:lnTo>
                  <a:lnTo>
                    <a:pt x="42" y="356"/>
                  </a:lnTo>
                  <a:lnTo>
                    <a:pt x="57" y="368"/>
                  </a:lnTo>
                  <a:lnTo>
                    <a:pt x="74" y="383"/>
                  </a:lnTo>
                  <a:lnTo>
                    <a:pt x="94" y="398"/>
                  </a:lnTo>
                  <a:lnTo>
                    <a:pt x="115" y="413"/>
                  </a:lnTo>
                  <a:lnTo>
                    <a:pt x="137" y="428"/>
                  </a:lnTo>
                  <a:lnTo>
                    <a:pt x="159" y="438"/>
                  </a:lnTo>
                  <a:lnTo>
                    <a:pt x="180" y="445"/>
                  </a:lnTo>
                  <a:lnTo>
                    <a:pt x="202" y="446"/>
                  </a:lnTo>
                  <a:lnTo>
                    <a:pt x="223" y="442"/>
                  </a:lnTo>
                  <a:lnTo>
                    <a:pt x="243" y="435"/>
                  </a:lnTo>
                  <a:lnTo>
                    <a:pt x="260" y="426"/>
                  </a:lnTo>
                  <a:lnTo>
                    <a:pt x="277" y="415"/>
                  </a:lnTo>
                  <a:lnTo>
                    <a:pt x="293" y="405"/>
                  </a:lnTo>
                  <a:lnTo>
                    <a:pt x="307" y="396"/>
                  </a:lnTo>
                  <a:lnTo>
                    <a:pt x="320" y="388"/>
                  </a:lnTo>
                  <a:lnTo>
                    <a:pt x="330" y="383"/>
                  </a:lnTo>
                  <a:lnTo>
                    <a:pt x="341" y="381"/>
                  </a:lnTo>
                  <a:lnTo>
                    <a:pt x="350" y="379"/>
                  </a:lnTo>
                  <a:lnTo>
                    <a:pt x="358" y="378"/>
                  </a:lnTo>
                  <a:lnTo>
                    <a:pt x="366" y="378"/>
                  </a:lnTo>
                  <a:lnTo>
                    <a:pt x="373" y="379"/>
                  </a:lnTo>
                  <a:lnTo>
                    <a:pt x="377" y="379"/>
                  </a:lnTo>
                  <a:lnTo>
                    <a:pt x="381" y="381"/>
                  </a:lnTo>
                  <a:lnTo>
                    <a:pt x="382" y="381"/>
                  </a:lnTo>
                  <a:lnTo>
                    <a:pt x="369" y="401"/>
                  </a:lnTo>
                  <a:lnTo>
                    <a:pt x="372" y="401"/>
                  </a:lnTo>
                  <a:lnTo>
                    <a:pt x="379" y="400"/>
                  </a:lnTo>
                  <a:lnTo>
                    <a:pt x="389" y="399"/>
                  </a:lnTo>
                  <a:lnTo>
                    <a:pt x="403" y="398"/>
                  </a:lnTo>
                  <a:lnTo>
                    <a:pt x="420" y="396"/>
                  </a:lnTo>
                  <a:lnTo>
                    <a:pt x="437" y="393"/>
                  </a:lnTo>
                  <a:lnTo>
                    <a:pt x="458" y="390"/>
                  </a:lnTo>
                  <a:lnTo>
                    <a:pt x="478" y="386"/>
                  </a:lnTo>
                  <a:lnTo>
                    <a:pt x="498" y="382"/>
                  </a:lnTo>
                  <a:lnTo>
                    <a:pt x="518" y="377"/>
                  </a:lnTo>
                  <a:lnTo>
                    <a:pt x="537" y="373"/>
                  </a:lnTo>
                  <a:lnTo>
                    <a:pt x="554" y="367"/>
                  </a:lnTo>
                  <a:lnTo>
                    <a:pt x="569" y="361"/>
                  </a:lnTo>
                  <a:lnTo>
                    <a:pt x="580" y="354"/>
                  </a:lnTo>
                  <a:lnTo>
                    <a:pt x="588" y="347"/>
                  </a:lnTo>
                  <a:lnTo>
                    <a:pt x="592" y="339"/>
                  </a:lnTo>
                  <a:lnTo>
                    <a:pt x="593" y="324"/>
                  </a:lnTo>
                  <a:lnTo>
                    <a:pt x="590" y="310"/>
                  </a:lnTo>
                  <a:lnTo>
                    <a:pt x="586" y="299"/>
                  </a:lnTo>
                  <a:lnTo>
                    <a:pt x="580" y="288"/>
                  </a:lnTo>
                  <a:lnTo>
                    <a:pt x="571" y="280"/>
                  </a:lnTo>
                  <a:lnTo>
                    <a:pt x="562" y="273"/>
                  </a:lnTo>
                  <a:lnTo>
                    <a:pt x="550" y="269"/>
                  </a:lnTo>
                  <a:lnTo>
                    <a:pt x="539" y="265"/>
                  </a:lnTo>
                  <a:lnTo>
                    <a:pt x="525" y="263"/>
                  </a:lnTo>
                  <a:lnTo>
                    <a:pt x="506" y="260"/>
                  </a:lnTo>
                  <a:lnTo>
                    <a:pt x="488" y="256"/>
                  </a:lnTo>
                  <a:lnTo>
                    <a:pt x="467" y="253"/>
                  </a:lnTo>
                  <a:lnTo>
                    <a:pt x="448" y="249"/>
                  </a:lnTo>
                  <a:lnTo>
                    <a:pt x="430" y="245"/>
                  </a:lnTo>
                  <a:lnTo>
                    <a:pt x="415" y="241"/>
                  </a:lnTo>
                  <a:lnTo>
                    <a:pt x="406" y="237"/>
                  </a:lnTo>
                  <a:lnTo>
                    <a:pt x="402" y="231"/>
                  </a:lnTo>
                  <a:lnTo>
                    <a:pt x="402" y="224"/>
                  </a:lnTo>
                  <a:lnTo>
                    <a:pt x="404" y="215"/>
                  </a:lnTo>
                  <a:lnTo>
                    <a:pt x="407" y="206"/>
                  </a:lnTo>
                  <a:lnTo>
                    <a:pt x="412" y="196"/>
                  </a:lnTo>
                  <a:lnTo>
                    <a:pt x="417" y="186"/>
                  </a:lnTo>
                  <a:lnTo>
                    <a:pt x="419" y="178"/>
                  </a:lnTo>
                  <a:lnTo>
                    <a:pt x="418" y="170"/>
                  </a:lnTo>
                  <a:lnTo>
                    <a:pt x="412" y="157"/>
                  </a:lnTo>
                  <a:lnTo>
                    <a:pt x="405" y="149"/>
                  </a:lnTo>
                  <a:lnTo>
                    <a:pt x="397" y="143"/>
                  </a:lnTo>
                  <a:lnTo>
                    <a:pt x="388" y="143"/>
                  </a:lnTo>
                  <a:lnTo>
                    <a:pt x="376" y="147"/>
                  </a:lnTo>
                  <a:lnTo>
                    <a:pt x="366" y="154"/>
                  </a:lnTo>
                  <a:lnTo>
                    <a:pt x="358" y="161"/>
                  </a:lnTo>
                  <a:lnTo>
                    <a:pt x="354" y="163"/>
                  </a:lnTo>
                  <a:lnTo>
                    <a:pt x="326" y="151"/>
                  </a:lnTo>
                  <a:lnTo>
                    <a:pt x="322" y="141"/>
                  </a:lnTo>
                  <a:lnTo>
                    <a:pt x="313" y="119"/>
                  </a:lnTo>
                  <a:lnTo>
                    <a:pt x="304" y="98"/>
                  </a:lnTo>
                  <a:lnTo>
                    <a:pt x="297" y="88"/>
                  </a:lnTo>
                  <a:lnTo>
                    <a:pt x="292" y="85"/>
                  </a:lnTo>
                  <a:lnTo>
                    <a:pt x="283" y="74"/>
                  </a:lnTo>
                  <a:lnTo>
                    <a:pt x="271" y="60"/>
                  </a:lnTo>
                  <a:lnTo>
                    <a:pt x="259" y="44"/>
                  </a:lnTo>
                  <a:lnTo>
                    <a:pt x="246" y="28"/>
                  </a:lnTo>
                  <a:lnTo>
                    <a:pt x="236" y="14"/>
                  </a:lnTo>
                  <a:lnTo>
                    <a:pt x="228" y="4"/>
                  </a:lnTo>
                  <a:lnTo>
                    <a:pt x="225" y="0"/>
                  </a:lnTo>
                  <a:lnTo>
                    <a:pt x="119" y="28"/>
                  </a:lnTo>
                  <a:lnTo>
                    <a:pt x="47" y="101"/>
                  </a:lnTo>
                  <a:close/>
                </a:path>
              </a:pathLst>
            </a:custGeom>
            <a:solidFill>
              <a:srgbClr val="EAD3B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9"/>
            <p:cNvSpPr>
              <a:spLocks/>
            </p:cNvSpPr>
            <p:nvPr/>
          </p:nvSpPr>
          <p:spPr bwMode="auto">
            <a:xfrm>
              <a:off x="3688" y="632"/>
              <a:ext cx="338" cy="256"/>
            </a:xfrm>
            <a:custGeom>
              <a:avLst/>
              <a:gdLst>
                <a:gd name="T0" fmla="*/ 14 w 675"/>
                <a:gd name="T1" fmla="*/ 430 h 513"/>
                <a:gd name="T2" fmla="*/ 10 w 675"/>
                <a:gd name="T3" fmla="*/ 493 h 513"/>
                <a:gd name="T4" fmla="*/ 32 w 675"/>
                <a:gd name="T5" fmla="*/ 504 h 513"/>
                <a:gd name="T6" fmla="*/ 37 w 675"/>
                <a:gd name="T7" fmla="*/ 503 h 513"/>
                <a:gd name="T8" fmla="*/ 46 w 675"/>
                <a:gd name="T9" fmla="*/ 499 h 513"/>
                <a:gd name="T10" fmla="*/ 75 w 675"/>
                <a:gd name="T11" fmla="*/ 509 h 513"/>
                <a:gd name="T12" fmla="*/ 119 w 675"/>
                <a:gd name="T13" fmla="*/ 509 h 513"/>
                <a:gd name="T14" fmla="*/ 157 w 675"/>
                <a:gd name="T15" fmla="*/ 474 h 513"/>
                <a:gd name="T16" fmla="*/ 167 w 675"/>
                <a:gd name="T17" fmla="*/ 431 h 513"/>
                <a:gd name="T18" fmla="*/ 167 w 675"/>
                <a:gd name="T19" fmla="*/ 412 h 513"/>
                <a:gd name="T20" fmla="*/ 190 w 675"/>
                <a:gd name="T21" fmla="*/ 407 h 513"/>
                <a:gd name="T22" fmla="*/ 242 w 675"/>
                <a:gd name="T23" fmla="*/ 392 h 513"/>
                <a:gd name="T24" fmla="*/ 298 w 675"/>
                <a:gd name="T25" fmla="*/ 362 h 513"/>
                <a:gd name="T26" fmla="*/ 352 w 675"/>
                <a:gd name="T27" fmla="*/ 323 h 513"/>
                <a:gd name="T28" fmla="*/ 387 w 675"/>
                <a:gd name="T29" fmla="*/ 297 h 513"/>
                <a:gd name="T30" fmla="*/ 395 w 675"/>
                <a:gd name="T31" fmla="*/ 295 h 513"/>
                <a:gd name="T32" fmla="*/ 415 w 675"/>
                <a:gd name="T33" fmla="*/ 292 h 513"/>
                <a:gd name="T34" fmla="*/ 428 w 675"/>
                <a:gd name="T35" fmla="*/ 284 h 513"/>
                <a:gd name="T36" fmla="*/ 442 w 675"/>
                <a:gd name="T37" fmla="*/ 240 h 513"/>
                <a:gd name="T38" fmla="*/ 464 w 675"/>
                <a:gd name="T39" fmla="*/ 225 h 513"/>
                <a:gd name="T40" fmla="*/ 499 w 675"/>
                <a:gd name="T41" fmla="*/ 210 h 513"/>
                <a:gd name="T42" fmla="*/ 543 w 675"/>
                <a:gd name="T43" fmla="*/ 189 h 513"/>
                <a:gd name="T44" fmla="*/ 590 w 675"/>
                <a:gd name="T45" fmla="*/ 167 h 513"/>
                <a:gd name="T46" fmla="*/ 626 w 675"/>
                <a:gd name="T47" fmla="*/ 148 h 513"/>
                <a:gd name="T48" fmla="*/ 649 w 675"/>
                <a:gd name="T49" fmla="*/ 128 h 513"/>
                <a:gd name="T50" fmla="*/ 669 w 675"/>
                <a:gd name="T51" fmla="*/ 96 h 513"/>
                <a:gd name="T52" fmla="*/ 675 w 675"/>
                <a:gd name="T53" fmla="*/ 65 h 513"/>
                <a:gd name="T54" fmla="*/ 662 w 675"/>
                <a:gd name="T55" fmla="*/ 42 h 513"/>
                <a:gd name="T56" fmla="*/ 639 w 675"/>
                <a:gd name="T57" fmla="*/ 13 h 513"/>
                <a:gd name="T58" fmla="*/ 610 w 675"/>
                <a:gd name="T59" fmla="*/ 0 h 513"/>
                <a:gd name="T60" fmla="*/ 575 w 675"/>
                <a:gd name="T61" fmla="*/ 4 h 513"/>
                <a:gd name="T62" fmla="*/ 537 w 675"/>
                <a:gd name="T63" fmla="*/ 9 h 513"/>
                <a:gd name="T64" fmla="*/ 507 w 675"/>
                <a:gd name="T65" fmla="*/ 16 h 513"/>
                <a:gd name="T66" fmla="*/ 456 w 675"/>
                <a:gd name="T67" fmla="*/ 35 h 513"/>
                <a:gd name="T68" fmla="*/ 404 w 675"/>
                <a:gd name="T69" fmla="*/ 67 h 513"/>
                <a:gd name="T70" fmla="*/ 371 w 675"/>
                <a:gd name="T71" fmla="*/ 113 h 513"/>
                <a:gd name="T72" fmla="*/ 334 w 675"/>
                <a:gd name="T73" fmla="*/ 170 h 513"/>
                <a:gd name="T74" fmla="*/ 280 w 675"/>
                <a:gd name="T75" fmla="*/ 228 h 513"/>
                <a:gd name="T76" fmla="*/ 242 w 675"/>
                <a:gd name="T77" fmla="*/ 257 h 513"/>
                <a:gd name="T78" fmla="*/ 198 w 675"/>
                <a:gd name="T79" fmla="*/ 284 h 513"/>
                <a:gd name="T80" fmla="*/ 153 w 675"/>
                <a:gd name="T81" fmla="*/ 308 h 513"/>
                <a:gd name="T82" fmla="*/ 114 w 675"/>
                <a:gd name="T83" fmla="*/ 327 h 513"/>
                <a:gd name="T84" fmla="*/ 85 w 675"/>
                <a:gd name="T85" fmla="*/ 340 h 513"/>
                <a:gd name="T86" fmla="*/ 58 w 675"/>
                <a:gd name="T87" fmla="*/ 355 h 513"/>
                <a:gd name="T88" fmla="*/ 23 w 675"/>
                <a:gd name="T89" fmla="*/ 386 h 513"/>
                <a:gd name="T90" fmla="*/ 0 w 675"/>
                <a:gd name="T91" fmla="*/ 413 h 5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75" h="513">
                  <a:moveTo>
                    <a:pt x="0" y="413"/>
                  </a:moveTo>
                  <a:lnTo>
                    <a:pt x="16" y="421"/>
                  </a:lnTo>
                  <a:lnTo>
                    <a:pt x="14" y="430"/>
                  </a:lnTo>
                  <a:lnTo>
                    <a:pt x="9" y="451"/>
                  </a:lnTo>
                  <a:lnTo>
                    <a:pt x="7" y="475"/>
                  </a:lnTo>
                  <a:lnTo>
                    <a:pt x="10" y="493"/>
                  </a:lnTo>
                  <a:lnTo>
                    <a:pt x="19" y="501"/>
                  </a:lnTo>
                  <a:lnTo>
                    <a:pt x="26" y="504"/>
                  </a:lnTo>
                  <a:lnTo>
                    <a:pt x="32" y="504"/>
                  </a:lnTo>
                  <a:lnTo>
                    <a:pt x="34" y="504"/>
                  </a:lnTo>
                  <a:lnTo>
                    <a:pt x="36" y="504"/>
                  </a:lnTo>
                  <a:lnTo>
                    <a:pt x="37" y="503"/>
                  </a:lnTo>
                  <a:lnTo>
                    <a:pt x="40" y="501"/>
                  </a:lnTo>
                  <a:lnTo>
                    <a:pt x="43" y="499"/>
                  </a:lnTo>
                  <a:lnTo>
                    <a:pt x="46" y="499"/>
                  </a:lnTo>
                  <a:lnTo>
                    <a:pt x="53" y="501"/>
                  </a:lnTo>
                  <a:lnTo>
                    <a:pt x="62" y="505"/>
                  </a:lnTo>
                  <a:lnTo>
                    <a:pt x="75" y="509"/>
                  </a:lnTo>
                  <a:lnTo>
                    <a:pt x="87" y="512"/>
                  </a:lnTo>
                  <a:lnTo>
                    <a:pt x="102" y="513"/>
                  </a:lnTo>
                  <a:lnTo>
                    <a:pt x="119" y="509"/>
                  </a:lnTo>
                  <a:lnTo>
                    <a:pt x="134" y="500"/>
                  </a:lnTo>
                  <a:lnTo>
                    <a:pt x="147" y="488"/>
                  </a:lnTo>
                  <a:lnTo>
                    <a:pt x="157" y="474"/>
                  </a:lnTo>
                  <a:lnTo>
                    <a:pt x="162" y="459"/>
                  </a:lnTo>
                  <a:lnTo>
                    <a:pt x="166" y="444"/>
                  </a:lnTo>
                  <a:lnTo>
                    <a:pt x="167" y="431"/>
                  </a:lnTo>
                  <a:lnTo>
                    <a:pt x="168" y="421"/>
                  </a:lnTo>
                  <a:lnTo>
                    <a:pt x="167" y="414"/>
                  </a:lnTo>
                  <a:lnTo>
                    <a:pt x="167" y="412"/>
                  </a:lnTo>
                  <a:lnTo>
                    <a:pt x="169" y="412"/>
                  </a:lnTo>
                  <a:lnTo>
                    <a:pt x="177" y="409"/>
                  </a:lnTo>
                  <a:lnTo>
                    <a:pt x="190" y="407"/>
                  </a:lnTo>
                  <a:lnTo>
                    <a:pt x="205" y="403"/>
                  </a:lnTo>
                  <a:lnTo>
                    <a:pt x="223" y="399"/>
                  </a:lnTo>
                  <a:lnTo>
                    <a:pt x="242" y="392"/>
                  </a:lnTo>
                  <a:lnTo>
                    <a:pt x="261" y="384"/>
                  </a:lnTo>
                  <a:lnTo>
                    <a:pt x="280" y="374"/>
                  </a:lnTo>
                  <a:lnTo>
                    <a:pt x="298" y="362"/>
                  </a:lnTo>
                  <a:lnTo>
                    <a:pt x="318" y="348"/>
                  </a:lnTo>
                  <a:lnTo>
                    <a:pt x="336" y="336"/>
                  </a:lnTo>
                  <a:lnTo>
                    <a:pt x="352" y="323"/>
                  </a:lnTo>
                  <a:lnTo>
                    <a:pt x="367" y="312"/>
                  </a:lnTo>
                  <a:lnTo>
                    <a:pt x="379" y="303"/>
                  </a:lnTo>
                  <a:lnTo>
                    <a:pt x="387" y="297"/>
                  </a:lnTo>
                  <a:lnTo>
                    <a:pt x="389" y="295"/>
                  </a:lnTo>
                  <a:lnTo>
                    <a:pt x="390" y="295"/>
                  </a:lnTo>
                  <a:lnTo>
                    <a:pt x="395" y="295"/>
                  </a:lnTo>
                  <a:lnTo>
                    <a:pt x="401" y="294"/>
                  </a:lnTo>
                  <a:lnTo>
                    <a:pt x="408" y="293"/>
                  </a:lnTo>
                  <a:lnTo>
                    <a:pt x="415" y="292"/>
                  </a:lnTo>
                  <a:lnTo>
                    <a:pt x="420" y="289"/>
                  </a:lnTo>
                  <a:lnTo>
                    <a:pt x="426" y="287"/>
                  </a:lnTo>
                  <a:lnTo>
                    <a:pt x="428" y="284"/>
                  </a:lnTo>
                  <a:lnTo>
                    <a:pt x="432" y="272"/>
                  </a:lnTo>
                  <a:lnTo>
                    <a:pt x="436" y="256"/>
                  </a:lnTo>
                  <a:lnTo>
                    <a:pt x="442" y="240"/>
                  </a:lnTo>
                  <a:lnTo>
                    <a:pt x="453" y="230"/>
                  </a:lnTo>
                  <a:lnTo>
                    <a:pt x="457" y="227"/>
                  </a:lnTo>
                  <a:lnTo>
                    <a:pt x="464" y="225"/>
                  </a:lnTo>
                  <a:lnTo>
                    <a:pt x="474" y="220"/>
                  </a:lnTo>
                  <a:lnTo>
                    <a:pt x="486" y="216"/>
                  </a:lnTo>
                  <a:lnTo>
                    <a:pt x="499" y="210"/>
                  </a:lnTo>
                  <a:lnTo>
                    <a:pt x="514" y="203"/>
                  </a:lnTo>
                  <a:lnTo>
                    <a:pt x="529" y="196"/>
                  </a:lnTo>
                  <a:lnTo>
                    <a:pt x="543" y="189"/>
                  </a:lnTo>
                  <a:lnTo>
                    <a:pt x="560" y="182"/>
                  </a:lnTo>
                  <a:lnTo>
                    <a:pt x="575" y="175"/>
                  </a:lnTo>
                  <a:lnTo>
                    <a:pt x="590" y="167"/>
                  </a:lnTo>
                  <a:lnTo>
                    <a:pt x="603" y="160"/>
                  </a:lnTo>
                  <a:lnTo>
                    <a:pt x="615" y="153"/>
                  </a:lnTo>
                  <a:lnTo>
                    <a:pt x="626" y="148"/>
                  </a:lnTo>
                  <a:lnTo>
                    <a:pt x="634" y="142"/>
                  </a:lnTo>
                  <a:lnTo>
                    <a:pt x="640" y="137"/>
                  </a:lnTo>
                  <a:lnTo>
                    <a:pt x="649" y="128"/>
                  </a:lnTo>
                  <a:lnTo>
                    <a:pt x="658" y="118"/>
                  </a:lnTo>
                  <a:lnTo>
                    <a:pt x="663" y="106"/>
                  </a:lnTo>
                  <a:lnTo>
                    <a:pt x="669" y="96"/>
                  </a:lnTo>
                  <a:lnTo>
                    <a:pt x="674" y="84"/>
                  </a:lnTo>
                  <a:lnTo>
                    <a:pt x="675" y="74"/>
                  </a:lnTo>
                  <a:lnTo>
                    <a:pt x="675" y="65"/>
                  </a:lnTo>
                  <a:lnTo>
                    <a:pt x="672" y="58"/>
                  </a:lnTo>
                  <a:lnTo>
                    <a:pt x="668" y="51"/>
                  </a:lnTo>
                  <a:lnTo>
                    <a:pt x="662" y="42"/>
                  </a:lnTo>
                  <a:lnTo>
                    <a:pt x="655" y="31"/>
                  </a:lnTo>
                  <a:lnTo>
                    <a:pt x="647" y="22"/>
                  </a:lnTo>
                  <a:lnTo>
                    <a:pt x="639" y="13"/>
                  </a:lnTo>
                  <a:lnTo>
                    <a:pt x="630" y="6"/>
                  </a:lnTo>
                  <a:lnTo>
                    <a:pt x="621" y="1"/>
                  </a:lnTo>
                  <a:lnTo>
                    <a:pt x="610" y="0"/>
                  </a:lnTo>
                  <a:lnTo>
                    <a:pt x="599" y="1"/>
                  </a:lnTo>
                  <a:lnTo>
                    <a:pt x="587" y="3"/>
                  </a:lnTo>
                  <a:lnTo>
                    <a:pt x="575" y="4"/>
                  </a:lnTo>
                  <a:lnTo>
                    <a:pt x="561" y="6"/>
                  </a:lnTo>
                  <a:lnTo>
                    <a:pt x="548" y="7"/>
                  </a:lnTo>
                  <a:lnTo>
                    <a:pt x="537" y="9"/>
                  </a:lnTo>
                  <a:lnTo>
                    <a:pt x="526" y="11"/>
                  </a:lnTo>
                  <a:lnTo>
                    <a:pt x="517" y="13"/>
                  </a:lnTo>
                  <a:lnTo>
                    <a:pt x="507" y="16"/>
                  </a:lnTo>
                  <a:lnTo>
                    <a:pt x="493" y="21"/>
                  </a:lnTo>
                  <a:lnTo>
                    <a:pt x="476" y="27"/>
                  </a:lnTo>
                  <a:lnTo>
                    <a:pt x="456" y="35"/>
                  </a:lnTo>
                  <a:lnTo>
                    <a:pt x="438" y="44"/>
                  </a:lnTo>
                  <a:lnTo>
                    <a:pt x="419" y="54"/>
                  </a:lnTo>
                  <a:lnTo>
                    <a:pt x="404" y="67"/>
                  </a:lnTo>
                  <a:lnTo>
                    <a:pt x="391" y="81"/>
                  </a:lnTo>
                  <a:lnTo>
                    <a:pt x="381" y="96"/>
                  </a:lnTo>
                  <a:lnTo>
                    <a:pt x="371" y="113"/>
                  </a:lnTo>
                  <a:lnTo>
                    <a:pt x="359" y="132"/>
                  </a:lnTo>
                  <a:lnTo>
                    <a:pt x="348" y="150"/>
                  </a:lnTo>
                  <a:lnTo>
                    <a:pt x="334" y="170"/>
                  </a:lnTo>
                  <a:lnTo>
                    <a:pt x="318" y="189"/>
                  </a:lnTo>
                  <a:lnTo>
                    <a:pt x="300" y="209"/>
                  </a:lnTo>
                  <a:lnTo>
                    <a:pt x="280" y="228"/>
                  </a:lnTo>
                  <a:lnTo>
                    <a:pt x="268" y="238"/>
                  </a:lnTo>
                  <a:lnTo>
                    <a:pt x="256" y="248"/>
                  </a:lnTo>
                  <a:lnTo>
                    <a:pt x="242" y="257"/>
                  </a:lnTo>
                  <a:lnTo>
                    <a:pt x="228" y="266"/>
                  </a:lnTo>
                  <a:lnTo>
                    <a:pt x="213" y="276"/>
                  </a:lnTo>
                  <a:lnTo>
                    <a:pt x="198" y="284"/>
                  </a:lnTo>
                  <a:lnTo>
                    <a:pt x="182" y="293"/>
                  </a:lnTo>
                  <a:lnTo>
                    <a:pt x="168" y="301"/>
                  </a:lnTo>
                  <a:lnTo>
                    <a:pt x="153" y="308"/>
                  </a:lnTo>
                  <a:lnTo>
                    <a:pt x="139" y="315"/>
                  </a:lnTo>
                  <a:lnTo>
                    <a:pt x="125" y="322"/>
                  </a:lnTo>
                  <a:lnTo>
                    <a:pt x="114" y="327"/>
                  </a:lnTo>
                  <a:lnTo>
                    <a:pt x="102" y="332"/>
                  </a:lnTo>
                  <a:lnTo>
                    <a:pt x="93" y="337"/>
                  </a:lnTo>
                  <a:lnTo>
                    <a:pt x="85" y="340"/>
                  </a:lnTo>
                  <a:lnTo>
                    <a:pt x="79" y="342"/>
                  </a:lnTo>
                  <a:lnTo>
                    <a:pt x="69" y="347"/>
                  </a:lnTo>
                  <a:lnTo>
                    <a:pt x="58" y="355"/>
                  </a:lnTo>
                  <a:lnTo>
                    <a:pt x="46" y="364"/>
                  </a:lnTo>
                  <a:lnTo>
                    <a:pt x="33" y="375"/>
                  </a:lnTo>
                  <a:lnTo>
                    <a:pt x="23" y="386"/>
                  </a:lnTo>
                  <a:lnTo>
                    <a:pt x="13" y="397"/>
                  </a:lnTo>
                  <a:lnTo>
                    <a:pt x="5" y="406"/>
                  </a:lnTo>
                  <a:lnTo>
                    <a:pt x="0" y="413"/>
                  </a:lnTo>
                  <a:close/>
                </a:path>
              </a:pathLst>
            </a:custGeom>
            <a:solidFill>
              <a:srgbClr val="EAD3B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30"/>
            <p:cNvSpPr>
              <a:spLocks/>
            </p:cNvSpPr>
            <p:nvPr/>
          </p:nvSpPr>
          <p:spPr bwMode="auto">
            <a:xfrm>
              <a:off x="3911" y="751"/>
              <a:ext cx="177" cy="187"/>
            </a:xfrm>
            <a:custGeom>
              <a:avLst/>
              <a:gdLst>
                <a:gd name="T0" fmla="*/ 0 w 352"/>
                <a:gd name="T1" fmla="*/ 307 h 374"/>
                <a:gd name="T2" fmla="*/ 4 w 352"/>
                <a:gd name="T3" fmla="*/ 312 h 374"/>
                <a:gd name="T4" fmla="*/ 18 w 352"/>
                <a:gd name="T5" fmla="*/ 322 h 374"/>
                <a:gd name="T6" fmla="*/ 38 w 352"/>
                <a:gd name="T7" fmla="*/ 337 h 374"/>
                <a:gd name="T8" fmla="*/ 61 w 352"/>
                <a:gd name="T9" fmla="*/ 352 h 374"/>
                <a:gd name="T10" fmla="*/ 85 w 352"/>
                <a:gd name="T11" fmla="*/ 365 h 374"/>
                <a:gd name="T12" fmla="*/ 107 w 352"/>
                <a:gd name="T13" fmla="*/ 374 h 374"/>
                <a:gd name="T14" fmla="*/ 125 w 352"/>
                <a:gd name="T15" fmla="*/ 374 h 374"/>
                <a:gd name="T16" fmla="*/ 138 w 352"/>
                <a:gd name="T17" fmla="*/ 365 h 374"/>
                <a:gd name="T18" fmla="*/ 147 w 352"/>
                <a:gd name="T19" fmla="*/ 347 h 374"/>
                <a:gd name="T20" fmla="*/ 157 w 352"/>
                <a:gd name="T21" fmla="*/ 323 h 374"/>
                <a:gd name="T22" fmla="*/ 168 w 352"/>
                <a:gd name="T23" fmla="*/ 298 h 374"/>
                <a:gd name="T24" fmla="*/ 179 w 352"/>
                <a:gd name="T25" fmla="*/ 273 h 374"/>
                <a:gd name="T26" fmla="*/ 190 w 352"/>
                <a:gd name="T27" fmla="*/ 249 h 374"/>
                <a:gd name="T28" fmla="*/ 199 w 352"/>
                <a:gd name="T29" fmla="*/ 228 h 374"/>
                <a:gd name="T30" fmla="*/ 207 w 352"/>
                <a:gd name="T31" fmla="*/ 213 h 374"/>
                <a:gd name="T32" fmla="*/ 213 w 352"/>
                <a:gd name="T33" fmla="*/ 204 h 374"/>
                <a:gd name="T34" fmla="*/ 222 w 352"/>
                <a:gd name="T35" fmla="*/ 199 h 374"/>
                <a:gd name="T36" fmla="*/ 239 w 352"/>
                <a:gd name="T37" fmla="*/ 194 h 374"/>
                <a:gd name="T38" fmla="*/ 261 w 352"/>
                <a:gd name="T39" fmla="*/ 190 h 374"/>
                <a:gd name="T40" fmla="*/ 285 w 352"/>
                <a:gd name="T41" fmla="*/ 185 h 374"/>
                <a:gd name="T42" fmla="*/ 308 w 352"/>
                <a:gd name="T43" fmla="*/ 179 h 374"/>
                <a:gd name="T44" fmla="*/ 329 w 352"/>
                <a:gd name="T45" fmla="*/ 173 h 374"/>
                <a:gd name="T46" fmla="*/ 344 w 352"/>
                <a:gd name="T47" fmla="*/ 164 h 374"/>
                <a:gd name="T48" fmla="*/ 351 w 352"/>
                <a:gd name="T49" fmla="*/ 155 h 374"/>
                <a:gd name="T50" fmla="*/ 352 w 352"/>
                <a:gd name="T51" fmla="*/ 143 h 374"/>
                <a:gd name="T52" fmla="*/ 350 w 352"/>
                <a:gd name="T53" fmla="*/ 128 h 374"/>
                <a:gd name="T54" fmla="*/ 345 w 352"/>
                <a:gd name="T55" fmla="*/ 109 h 374"/>
                <a:gd name="T56" fmla="*/ 339 w 352"/>
                <a:gd name="T57" fmla="*/ 90 h 374"/>
                <a:gd name="T58" fmla="*/ 331 w 352"/>
                <a:gd name="T59" fmla="*/ 70 h 374"/>
                <a:gd name="T60" fmla="*/ 322 w 352"/>
                <a:gd name="T61" fmla="*/ 52 h 374"/>
                <a:gd name="T62" fmla="*/ 313 w 352"/>
                <a:gd name="T63" fmla="*/ 34 h 374"/>
                <a:gd name="T64" fmla="*/ 302 w 352"/>
                <a:gd name="T65" fmla="*/ 20 h 374"/>
                <a:gd name="T66" fmla="*/ 292 w 352"/>
                <a:gd name="T67" fmla="*/ 10 h 374"/>
                <a:gd name="T68" fmla="*/ 279 w 352"/>
                <a:gd name="T69" fmla="*/ 3 h 374"/>
                <a:gd name="T70" fmla="*/ 268 w 352"/>
                <a:gd name="T71" fmla="*/ 1 h 374"/>
                <a:gd name="T72" fmla="*/ 254 w 352"/>
                <a:gd name="T73" fmla="*/ 0 h 374"/>
                <a:gd name="T74" fmla="*/ 240 w 352"/>
                <a:gd name="T75" fmla="*/ 2 h 374"/>
                <a:gd name="T76" fmla="*/ 226 w 352"/>
                <a:gd name="T77" fmla="*/ 5 h 374"/>
                <a:gd name="T78" fmla="*/ 212 w 352"/>
                <a:gd name="T79" fmla="*/ 10 h 374"/>
                <a:gd name="T80" fmla="*/ 197 w 352"/>
                <a:gd name="T81" fmla="*/ 17 h 374"/>
                <a:gd name="T82" fmla="*/ 180 w 352"/>
                <a:gd name="T83" fmla="*/ 26 h 374"/>
                <a:gd name="T84" fmla="*/ 163 w 352"/>
                <a:gd name="T85" fmla="*/ 40 h 374"/>
                <a:gd name="T86" fmla="*/ 145 w 352"/>
                <a:gd name="T87" fmla="*/ 57 h 374"/>
                <a:gd name="T88" fmla="*/ 127 w 352"/>
                <a:gd name="T89" fmla="*/ 78 h 374"/>
                <a:gd name="T90" fmla="*/ 109 w 352"/>
                <a:gd name="T91" fmla="*/ 100 h 374"/>
                <a:gd name="T92" fmla="*/ 92 w 352"/>
                <a:gd name="T93" fmla="*/ 124 h 374"/>
                <a:gd name="T94" fmla="*/ 74 w 352"/>
                <a:gd name="T95" fmla="*/ 148 h 374"/>
                <a:gd name="T96" fmla="*/ 59 w 352"/>
                <a:gd name="T97" fmla="*/ 174 h 374"/>
                <a:gd name="T98" fmla="*/ 46 w 352"/>
                <a:gd name="T99" fmla="*/ 198 h 374"/>
                <a:gd name="T100" fmla="*/ 35 w 352"/>
                <a:gd name="T101" fmla="*/ 220 h 374"/>
                <a:gd name="T102" fmla="*/ 25 w 352"/>
                <a:gd name="T103" fmla="*/ 241 h 374"/>
                <a:gd name="T104" fmla="*/ 18 w 352"/>
                <a:gd name="T105" fmla="*/ 259 h 374"/>
                <a:gd name="T106" fmla="*/ 11 w 352"/>
                <a:gd name="T107" fmla="*/ 276 h 374"/>
                <a:gd name="T108" fmla="*/ 7 w 352"/>
                <a:gd name="T109" fmla="*/ 289 h 374"/>
                <a:gd name="T110" fmla="*/ 2 w 352"/>
                <a:gd name="T111" fmla="*/ 300 h 374"/>
                <a:gd name="T112" fmla="*/ 0 w 352"/>
                <a:gd name="T113" fmla="*/ 307 h 3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2" h="374">
                  <a:moveTo>
                    <a:pt x="0" y="307"/>
                  </a:moveTo>
                  <a:lnTo>
                    <a:pt x="4" y="312"/>
                  </a:lnTo>
                  <a:lnTo>
                    <a:pt x="18" y="322"/>
                  </a:lnTo>
                  <a:lnTo>
                    <a:pt x="38" y="337"/>
                  </a:lnTo>
                  <a:lnTo>
                    <a:pt x="61" y="352"/>
                  </a:lnTo>
                  <a:lnTo>
                    <a:pt x="85" y="365"/>
                  </a:lnTo>
                  <a:lnTo>
                    <a:pt x="107" y="374"/>
                  </a:lnTo>
                  <a:lnTo>
                    <a:pt x="125" y="374"/>
                  </a:lnTo>
                  <a:lnTo>
                    <a:pt x="138" y="365"/>
                  </a:lnTo>
                  <a:lnTo>
                    <a:pt x="147" y="347"/>
                  </a:lnTo>
                  <a:lnTo>
                    <a:pt x="157" y="323"/>
                  </a:lnTo>
                  <a:lnTo>
                    <a:pt x="168" y="298"/>
                  </a:lnTo>
                  <a:lnTo>
                    <a:pt x="179" y="273"/>
                  </a:lnTo>
                  <a:lnTo>
                    <a:pt x="190" y="249"/>
                  </a:lnTo>
                  <a:lnTo>
                    <a:pt x="199" y="228"/>
                  </a:lnTo>
                  <a:lnTo>
                    <a:pt x="207" y="213"/>
                  </a:lnTo>
                  <a:lnTo>
                    <a:pt x="213" y="204"/>
                  </a:lnTo>
                  <a:lnTo>
                    <a:pt x="222" y="199"/>
                  </a:lnTo>
                  <a:lnTo>
                    <a:pt x="239" y="194"/>
                  </a:lnTo>
                  <a:lnTo>
                    <a:pt x="261" y="190"/>
                  </a:lnTo>
                  <a:lnTo>
                    <a:pt x="285" y="185"/>
                  </a:lnTo>
                  <a:lnTo>
                    <a:pt x="308" y="179"/>
                  </a:lnTo>
                  <a:lnTo>
                    <a:pt x="329" y="173"/>
                  </a:lnTo>
                  <a:lnTo>
                    <a:pt x="344" y="164"/>
                  </a:lnTo>
                  <a:lnTo>
                    <a:pt x="351" y="155"/>
                  </a:lnTo>
                  <a:lnTo>
                    <a:pt x="352" y="143"/>
                  </a:lnTo>
                  <a:lnTo>
                    <a:pt x="350" y="128"/>
                  </a:lnTo>
                  <a:lnTo>
                    <a:pt x="345" y="109"/>
                  </a:lnTo>
                  <a:lnTo>
                    <a:pt x="339" y="90"/>
                  </a:lnTo>
                  <a:lnTo>
                    <a:pt x="331" y="70"/>
                  </a:lnTo>
                  <a:lnTo>
                    <a:pt x="322" y="52"/>
                  </a:lnTo>
                  <a:lnTo>
                    <a:pt x="313" y="34"/>
                  </a:lnTo>
                  <a:lnTo>
                    <a:pt x="302" y="20"/>
                  </a:lnTo>
                  <a:lnTo>
                    <a:pt x="292" y="10"/>
                  </a:lnTo>
                  <a:lnTo>
                    <a:pt x="279" y="3"/>
                  </a:lnTo>
                  <a:lnTo>
                    <a:pt x="268" y="1"/>
                  </a:lnTo>
                  <a:lnTo>
                    <a:pt x="254" y="0"/>
                  </a:lnTo>
                  <a:lnTo>
                    <a:pt x="240" y="2"/>
                  </a:lnTo>
                  <a:lnTo>
                    <a:pt x="226" y="5"/>
                  </a:lnTo>
                  <a:lnTo>
                    <a:pt x="212" y="10"/>
                  </a:lnTo>
                  <a:lnTo>
                    <a:pt x="197" y="17"/>
                  </a:lnTo>
                  <a:lnTo>
                    <a:pt x="180" y="26"/>
                  </a:lnTo>
                  <a:lnTo>
                    <a:pt x="163" y="40"/>
                  </a:lnTo>
                  <a:lnTo>
                    <a:pt x="145" y="57"/>
                  </a:lnTo>
                  <a:lnTo>
                    <a:pt x="127" y="78"/>
                  </a:lnTo>
                  <a:lnTo>
                    <a:pt x="109" y="100"/>
                  </a:lnTo>
                  <a:lnTo>
                    <a:pt x="92" y="124"/>
                  </a:lnTo>
                  <a:lnTo>
                    <a:pt x="74" y="148"/>
                  </a:lnTo>
                  <a:lnTo>
                    <a:pt x="59" y="174"/>
                  </a:lnTo>
                  <a:lnTo>
                    <a:pt x="46" y="198"/>
                  </a:lnTo>
                  <a:lnTo>
                    <a:pt x="35" y="220"/>
                  </a:lnTo>
                  <a:lnTo>
                    <a:pt x="25" y="241"/>
                  </a:lnTo>
                  <a:lnTo>
                    <a:pt x="18" y="259"/>
                  </a:lnTo>
                  <a:lnTo>
                    <a:pt x="11" y="276"/>
                  </a:lnTo>
                  <a:lnTo>
                    <a:pt x="7" y="289"/>
                  </a:lnTo>
                  <a:lnTo>
                    <a:pt x="2" y="300"/>
                  </a:lnTo>
                  <a:lnTo>
                    <a:pt x="0" y="307"/>
                  </a:lnTo>
                  <a:close/>
                </a:path>
              </a:pathLst>
            </a:custGeom>
            <a:solidFill>
              <a:srgbClr val="EAD3B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31"/>
            <p:cNvSpPr>
              <a:spLocks/>
            </p:cNvSpPr>
            <p:nvPr/>
          </p:nvSpPr>
          <p:spPr bwMode="auto">
            <a:xfrm>
              <a:off x="4227" y="785"/>
              <a:ext cx="133" cy="95"/>
            </a:xfrm>
            <a:custGeom>
              <a:avLst/>
              <a:gdLst>
                <a:gd name="T0" fmla="*/ 174 w 266"/>
                <a:gd name="T1" fmla="*/ 0 h 189"/>
                <a:gd name="T2" fmla="*/ 170 w 266"/>
                <a:gd name="T3" fmla="*/ 1 h 189"/>
                <a:gd name="T4" fmla="*/ 160 w 266"/>
                <a:gd name="T5" fmla="*/ 6 h 189"/>
                <a:gd name="T6" fmla="*/ 146 w 266"/>
                <a:gd name="T7" fmla="*/ 13 h 189"/>
                <a:gd name="T8" fmla="*/ 131 w 266"/>
                <a:gd name="T9" fmla="*/ 19 h 189"/>
                <a:gd name="T10" fmla="*/ 114 w 266"/>
                <a:gd name="T11" fmla="*/ 26 h 189"/>
                <a:gd name="T12" fmla="*/ 99 w 266"/>
                <a:gd name="T13" fmla="*/ 33 h 189"/>
                <a:gd name="T14" fmla="*/ 87 w 266"/>
                <a:gd name="T15" fmla="*/ 39 h 189"/>
                <a:gd name="T16" fmla="*/ 80 w 266"/>
                <a:gd name="T17" fmla="*/ 41 h 189"/>
                <a:gd name="T18" fmla="*/ 75 w 266"/>
                <a:gd name="T19" fmla="*/ 45 h 189"/>
                <a:gd name="T20" fmla="*/ 64 w 266"/>
                <a:gd name="T21" fmla="*/ 51 h 189"/>
                <a:gd name="T22" fmla="*/ 50 w 266"/>
                <a:gd name="T23" fmla="*/ 57 h 189"/>
                <a:gd name="T24" fmla="*/ 37 w 266"/>
                <a:gd name="T25" fmla="*/ 67 h 189"/>
                <a:gd name="T26" fmla="*/ 23 w 266"/>
                <a:gd name="T27" fmla="*/ 75 h 189"/>
                <a:gd name="T28" fmla="*/ 11 w 266"/>
                <a:gd name="T29" fmla="*/ 82 h 189"/>
                <a:gd name="T30" fmla="*/ 3 w 266"/>
                <a:gd name="T31" fmla="*/ 86 h 189"/>
                <a:gd name="T32" fmla="*/ 0 w 266"/>
                <a:gd name="T33" fmla="*/ 89 h 189"/>
                <a:gd name="T34" fmla="*/ 0 w 266"/>
                <a:gd name="T35" fmla="*/ 92 h 189"/>
                <a:gd name="T36" fmla="*/ 1 w 266"/>
                <a:gd name="T37" fmla="*/ 101 h 189"/>
                <a:gd name="T38" fmla="*/ 3 w 266"/>
                <a:gd name="T39" fmla="*/ 114 h 189"/>
                <a:gd name="T40" fmla="*/ 9 w 266"/>
                <a:gd name="T41" fmla="*/ 129 h 189"/>
                <a:gd name="T42" fmla="*/ 17 w 266"/>
                <a:gd name="T43" fmla="*/ 144 h 189"/>
                <a:gd name="T44" fmla="*/ 31 w 266"/>
                <a:gd name="T45" fmla="*/ 159 h 189"/>
                <a:gd name="T46" fmla="*/ 48 w 266"/>
                <a:gd name="T47" fmla="*/ 172 h 189"/>
                <a:gd name="T48" fmla="*/ 72 w 266"/>
                <a:gd name="T49" fmla="*/ 180 h 189"/>
                <a:gd name="T50" fmla="*/ 99 w 266"/>
                <a:gd name="T51" fmla="*/ 184 h 189"/>
                <a:gd name="T52" fmla="*/ 124 w 266"/>
                <a:gd name="T53" fmla="*/ 188 h 189"/>
                <a:gd name="T54" fmla="*/ 148 w 266"/>
                <a:gd name="T55" fmla="*/ 189 h 189"/>
                <a:gd name="T56" fmla="*/ 170 w 266"/>
                <a:gd name="T57" fmla="*/ 188 h 189"/>
                <a:gd name="T58" fmla="*/ 192 w 266"/>
                <a:gd name="T59" fmla="*/ 184 h 189"/>
                <a:gd name="T60" fmla="*/ 213 w 266"/>
                <a:gd name="T61" fmla="*/ 177 h 189"/>
                <a:gd name="T62" fmla="*/ 233 w 266"/>
                <a:gd name="T63" fmla="*/ 166 h 189"/>
                <a:gd name="T64" fmla="*/ 254 w 266"/>
                <a:gd name="T65" fmla="*/ 152 h 189"/>
                <a:gd name="T66" fmla="*/ 266 w 266"/>
                <a:gd name="T67" fmla="*/ 132 h 189"/>
                <a:gd name="T68" fmla="*/ 265 w 266"/>
                <a:gd name="T69" fmla="*/ 109 h 189"/>
                <a:gd name="T70" fmla="*/ 253 w 266"/>
                <a:gd name="T71" fmla="*/ 84 h 189"/>
                <a:gd name="T72" fmla="*/ 235 w 266"/>
                <a:gd name="T73" fmla="*/ 59 h 189"/>
                <a:gd name="T74" fmla="*/ 214 w 266"/>
                <a:gd name="T75" fmla="*/ 36 h 189"/>
                <a:gd name="T76" fmla="*/ 194 w 266"/>
                <a:gd name="T77" fmla="*/ 17 h 189"/>
                <a:gd name="T78" fmla="*/ 179 w 266"/>
                <a:gd name="T79" fmla="*/ 4 h 189"/>
                <a:gd name="T80" fmla="*/ 174 w 266"/>
                <a:gd name="T81" fmla="*/ 0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66" h="189">
                  <a:moveTo>
                    <a:pt x="174" y="0"/>
                  </a:moveTo>
                  <a:lnTo>
                    <a:pt x="170" y="1"/>
                  </a:lnTo>
                  <a:lnTo>
                    <a:pt x="160" y="6"/>
                  </a:lnTo>
                  <a:lnTo>
                    <a:pt x="146" y="13"/>
                  </a:lnTo>
                  <a:lnTo>
                    <a:pt x="131" y="19"/>
                  </a:lnTo>
                  <a:lnTo>
                    <a:pt x="114" y="26"/>
                  </a:lnTo>
                  <a:lnTo>
                    <a:pt x="99" y="33"/>
                  </a:lnTo>
                  <a:lnTo>
                    <a:pt x="87" y="39"/>
                  </a:lnTo>
                  <a:lnTo>
                    <a:pt x="80" y="41"/>
                  </a:lnTo>
                  <a:lnTo>
                    <a:pt x="75" y="45"/>
                  </a:lnTo>
                  <a:lnTo>
                    <a:pt x="64" y="51"/>
                  </a:lnTo>
                  <a:lnTo>
                    <a:pt x="50" y="57"/>
                  </a:lnTo>
                  <a:lnTo>
                    <a:pt x="37" y="67"/>
                  </a:lnTo>
                  <a:lnTo>
                    <a:pt x="23" y="75"/>
                  </a:lnTo>
                  <a:lnTo>
                    <a:pt x="11" y="82"/>
                  </a:lnTo>
                  <a:lnTo>
                    <a:pt x="3" y="86"/>
                  </a:lnTo>
                  <a:lnTo>
                    <a:pt x="0" y="89"/>
                  </a:lnTo>
                  <a:lnTo>
                    <a:pt x="0" y="92"/>
                  </a:lnTo>
                  <a:lnTo>
                    <a:pt x="1" y="101"/>
                  </a:lnTo>
                  <a:lnTo>
                    <a:pt x="3" y="114"/>
                  </a:lnTo>
                  <a:lnTo>
                    <a:pt x="9" y="129"/>
                  </a:lnTo>
                  <a:lnTo>
                    <a:pt x="17" y="144"/>
                  </a:lnTo>
                  <a:lnTo>
                    <a:pt x="31" y="159"/>
                  </a:lnTo>
                  <a:lnTo>
                    <a:pt x="48" y="172"/>
                  </a:lnTo>
                  <a:lnTo>
                    <a:pt x="72" y="180"/>
                  </a:lnTo>
                  <a:lnTo>
                    <a:pt x="99" y="184"/>
                  </a:lnTo>
                  <a:lnTo>
                    <a:pt x="124" y="188"/>
                  </a:lnTo>
                  <a:lnTo>
                    <a:pt x="148" y="189"/>
                  </a:lnTo>
                  <a:lnTo>
                    <a:pt x="170" y="188"/>
                  </a:lnTo>
                  <a:lnTo>
                    <a:pt x="192" y="184"/>
                  </a:lnTo>
                  <a:lnTo>
                    <a:pt x="213" y="177"/>
                  </a:lnTo>
                  <a:lnTo>
                    <a:pt x="233" y="166"/>
                  </a:lnTo>
                  <a:lnTo>
                    <a:pt x="254" y="152"/>
                  </a:lnTo>
                  <a:lnTo>
                    <a:pt x="266" y="132"/>
                  </a:lnTo>
                  <a:lnTo>
                    <a:pt x="265" y="109"/>
                  </a:lnTo>
                  <a:lnTo>
                    <a:pt x="253" y="84"/>
                  </a:lnTo>
                  <a:lnTo>
                    <a:pt x="235" y="59"/>
                  </a:lnTo>
                  <a:lnTo>
                    <a:pt x="214" y="36"/>
                  </a:lnTo>
                  <a:lnTo>
                    <a:pt x="194" y="17"/>
                  </a:lnTo>
                  <a:lnTo>
                    <a:pt x="179" y="4"/>
                  </a:lnTo>
                  <a:lnTo>
                    <a:pt x="174" y="0"/>
                  </a:lnTo>
                  <a:close/>
                </a:path>
              </a:pathLst>
            </a:custGeom>
            <a:solidFill>
              <a:srgbClr val="EAD3B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32"/>
            <p:cNvSpPr>
              <a:spLocks/>
            </p:cNvSpPr>
            <p:nvPr/>
          </p:nvSpPr>
          <p:spPr bwMode="auto">
            <a:xfrm>
              <a:off x="4063" y="452"/>
              <a:ext cx="384" cy="136"/>
            </a:xfrm>
            <a:custGeom>
              <a:avLst/>
              <a:gdLst>
                <a:gd name="T0" fmla="*/ 4 w 770"/>
                <a:gd name="T1" fmla="*/ 143 h 271"/>
                <a:gd name="T2" fmla="*/ 27 w 770"/>
                <a:gd name="T3" fmla="*/ 123 h 271"/>
                <a:gd name="T4" fmla="*/ 63 w 770"/>
                <a:gd name="T5" fmla="*/ 94 h 271"/>
                <a:gd name="T6" fmla="*/ 98 w 770"/>
                <a:gd name="T7" fmla="*/ 69 h 271"/>
                <a:gd name="T8" fmla="*/ 125 w 770"/>
                <a:gd name="T9" fmla="*/ 58 h 271"/>
                <a:gd name="T10" fmla="*/ 147 w 770"/>
                <a:gd name="T11" fmla="*/ 53 h 271"/>
                <a:gd name="T12" fmla="*/ 169 w 770"/>
                <a:gd name="T13" fmla="*/ 51 h 271"/>
                <a:gd name="T14" fmla="*/ 192 w 770"/>
                <a:gd name="T15" fmla="*/ 46 h 271"/>
                <a:gd name="T16" fmla="*/ 217 w 770"/>
                <a:gd name="T17" fmla="*/ 36 h 271"/>
                <a:gd name="T18" fmla="*/ 241 w 770"/>
                <a:gd name="T19" fmla="*/ 21 h 271"/>
                <a:gd name="T20" fmla="*/ 265 w 770"/>
                <a:gd name="T21" fmla="*/ 8 h 271"/>
                <a:gd name="T22" fmla="*/ 294 w 770"/>
                <a:gd name="T23" fmla="*/ 0 h 271"/>
                <a:gd name="T24" fmla="*/ 328 w 770"/>
                <a:gd name="T25" fmla="*/ 2 h 271"/>
                <a:gd name="T26" fmla="*/ 368 w 770"/>
                <a:gd name="T27" fmla="*/ 14 h 271"/>
                <a:gd name="T28" fmla="*/ 407 w 770"/>
                <a:gd name="T29" fmla="*/ 31 h 271"/>
                <a:gd name="T30" fmla="*/ 442 w 770"/>
                <a:gd name="T31" fmla="*/ 48 h 271"/>
                <a:gd name="T32" fmla="*/ 469 w 770"/>
                <a:gd name="T33" fmla="*/ 63 h 271"/>
                <a:gd name="T34" fmla="*/ 504 w 770"/>
                <a:gd name="T35" fmla="*/ 73 h 271"/>
                <a:gd name="T36" fmla="*/ 538 w 770"/>
                <a:gd name="T37" fmla="*/ 77 h 271"/>
                <a:gd name="T38" fmla="*/ 565 w 770"/>
                <a:gd name="T39" fmla="*/ 77 h 271"/>
                <a:gd name="T40" fmla="*/ 579 w 770"/>
                <a:gd name="T41" fmla="*/ 74 h 271"/>
                <a:gd name="T42" fmla="*/ 591 w 770"/>
                <a:gd name="T43" fmla="*/ 69 h 271"/>
                <a:gd name="T44" fmla="*/ 607 w 770"/>
                <a:gd name="T45" fmla="*/ 63 h 271"/>
                <a:gd name="T46" fmla="*/ 625 w 770"/>
                <a:gd name="T47" fmla="*/ 60 h 271"/>
                <a:gd name="T48" fmla="*/ 649 w 770"/>
                <a:gd name="T49" fmla="*/ 61 h 271"/>
                <a:gd name="T50" fmla="*/ 690 w 770"/>
                <a:gd name="T51" fmla="*/ 68 h 271"/>
                <a:gd name="T52" fmla="*/ 735 w 770"/>
                <a:gd name="T53" fmla="*/ 81 h 271"/>
                <a:gd name="T54" fmla="*/ 765 w 770"/>
                <a:gd name="T55" fmla="*/ 96 h 271"/>
                <a:gd name="T56" fmla="*/ 765 w 770"/>
                <a:gd name="T57" fmla="*/ 116 h 271"/>
                <a:gd name="T58" fmla="*/ 749 w 770"/>
                <a:gd name="T59" fmla="*/ 135 h 271"/>
                <a:gd name="T60" fmla="*/ 758 w 770"/>
                <a:gd name="T61" fmla="*/ 166 h 271"/>
                <a:gd name="T62" fmla="*/ 717 w 770"/>
                <a:gd name="T63" fmla="*/ 202 h 271"/>
                <a:gd name="T64" fmla="*/ 614 w 770"/>
                <a:gd name="T65" fmla="*/ 184 h 271"/>
                <a:gd name="T66" fmla="*/ 611 w 770"/>
                <a:gd name="T67" fmla="*/ 271 h 271"/>
                <a:gd name="T68" fmla="*/ 560 w 770"/>
                <a:gd name="T69" fmla="*/ 189 h 271"/>
                <a:gd name="T70" fmla="*/ 548 w 770"/>
                <a:gd name="T71" fmla="*/ 190 h 271"/>
                <a:gd name="T72" fmla="*/ 515 w 770"/>
                <a:gd name="T73" fmla="*/ 192 h 271"/>
                <a:gd name="T74" fmla="*/ 476 w 770"/>
                <a:gd name="T75" fmla="*/ 192 h 271"/>
                <a:gd name="T76" fmla="*/ 439 w 770"/>
                <a:gd name="T77" fmla="*/ 187 h 271"/>
                <a:gd name="T78" fmla="*/ 404 w 770"/>
                <a:gd name="T79" fmla="*/ 174 h 271"/>
                <a:gd name="T80" fmla="*/ 366 w 770"/>
                <a:gd name="T81" fmla="*/ 160 h 271"/>
                <a:gd name="T82" fmla="*/ 329 w 770"/>
                <a:gd name="T83" fmla="*/ 152 h 271"/>
                <a:gd name="T84" fmla="*/ 298 w 770"/>
                <a:gd name="T85" fmla="*/ 157 h 271"/>
                <a:gd name="T86" fmla="*/ 268 w 770"/>
                <a:gd name="T87" fmla="*/ 172 h 271"/>
                <a:gd name="T88" fmla="*/ 239 w 770"/>
                <a:gd name="T89" fmla="*/ 189 h 271"/>
                <a:gd name="T90" fmla="*/ 217 w 770"/>
                <a:gd name="T91" fmla="*/ 203 h 271"/>
                <a:gd name="T92" fmla="*/ 209 w 770"/>
                <a:gd name="T93" fmla="*/ 208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70" h="271">
                  <a:moveTo>
                    <a:pt x="0" y="146"/>
                  </a:moveTo>
                  <a:lnTo>
                    <a:pt x="4" y="143"/>
                  </a:lnTo>
                  <a:lnTo>
                    <a:pt x="13" y="135"/>
                  </a:lnTo>
                  <a:lnTo>
                    <a:pt x="27" y="123"/>
                  </a:lnTo>
                  <a:lnTo>
                    <a:pt x="44" y="108"/>
                  </a:lnTo>
                  <a:lnTo>
                    <a:pt x="63" y="94"/>
                  </a:lnTo>
                  <a:lnTo>
                    <a:pt x="81" y="81"/>
                  </a:lnTo>
                  <a:lnTo>
                    <a:pt x="98" y="69"/>
                  </a:lnTo>
                  <a:lnTo>
                    <a:pt x="112" y="61"/>
                  </a:lnTo>
                  <a:lnTo>
                    <a:pt x="125" y="58"/>
                  </a:lnTo>
                  <a:lnTo>
                    <a:pt x="136" y="55"/>
                  </a:lnTo>
                  <a:lnTo>
                    <a:pt x="147" y="53"/>
                  </a:lnTo>
                  <a:lnTo>
                    <a:pt x="158" y="52"/>
                  </a:lnTo>
                  <a:lnTo>
                    <a:pt x="169" y="51"/>
                  </a:lnTo>
                  <a:lnTo>
                    <a:pt x="180" y="49"/>
                  </a:lnTo>
                  <a:lnTo>
                    <a:pt x="192" y="46"/>
                  </a:lnTo>
                  <a:lnTo>
                    <a:pt x="204" y="41"/>
                  </a:lnTo>
                  <a:lnTo>
                    <a:pt x="217" y="36"/>
                  </a:lnTo>
                  <a:lnTo>
                    <a:pt x="229" y="29"/>
                  </a:lnTo>
                  <a:lnTo>
                    <a:pt x="241" y="21"/>
                  </a:lnTo>
                  <a:lnTo>
                    <a:pt x="253" y="14"/>
                  </a:lnTo>
                  <a:lnTo>
                    <a:pt x="265" y="8"/>
                  </a:lnTo>
                  <a:lnTo>
                    <a:pt x="279" y="3"/>
                  </a:lnTo>
                  <a:lnTo>
                    <a:pt x="294" y="0"/>
                  </a:lnTo>
                  <a:lnTo>
                    <a:pt x="310" y="0"/>
                  </a:lnTo>
                  <a:lnTo>
                    <a:pt x="328" y="2"/>
                  </a:lnTo>
                  <a:lnTo>
                    <a:pt x="347" y="7"/>
                  </a:lnTo>
                  <a:lnTo>
                    <a:pt x="368" y="14"/>
                  </a:lnTo>
                  <a:lnTo>
                    <a:pt x="387" y="22"/>
                  </a:lnTo>
                  <a:lnTo>
                    <a:pt x="407" y="31"/>
                  </a:lnTo>
                  <a:lnTo>
                    <a:pt x="425" y="39"/>
                  </a:lnTo>
                  <a:lnTo>
                    <a:pt x="442" y="48"/>
                  </a:lnTo>
                  <a:lnTo>
                    <a:pt x="455" y="56"/>
                  </a:lnTo>
                  <a:lnTo>
                    <a:pt x="469" y="63"/>
                  </a:lnTo>
                  <a:lnTo>
                    <a:pt x="485" y="68"/>
                  </a:lnTo>
                  <a:lnTo>
                    <a:pt x="504" y="73"/>
                  </a:lnTo>
                  <a:lnTo>
                    <a:pt x="521" y="75"/>
                  </a:lnTo>
                  <a:lnTo>
                    <a:pt x="538" y="77"/>
                  </a:lnTo>
                  <a:lnTo>
                    <a:pt x="553" y="78"/>
                  </a:lnTo>
                  <a:lnTo>
                    <a:pt x="565" y="77"/>
                  </a:lnTo>
                  <a:lnTo>
                    <a:pt x="573" y="76"/>
                  </a:lnTo>
                  <a:lnTo>
                    <a:pt x="579" y="74"/>
                  </a:lnTo>
                  <a:lnTo>
                    <a:pt x="586" y="71"/>
                  </a:lnTo>
                  <a:lnTo>
                    <a:pt x="591" y="69"/>
                  </a:lnTo>
                  <a:lnTo>
                    <a:pt x="599" y="66"/>
                  </a:lnTo>
                  <a:lnTo>
                    <a:pt x="607" y="63"/>
                  </a:lnTo>
                  <a:lnTo>
                    <a:pt x="615" y="62"/>
                  </a:lnTo>
                  <a:lnTo>
                    <a:pt x="625" y="60"/>
                  </a:lnTo>
                  <a:lnTo>
                    <a:pt x="635" y="60"/>
                  </a:lnTo>
                  <a:lnTo>
                    <a:pt x="649" y="61"/>
                  </a:lnTo>
                  <a:lnTo>
                    <a:pt x="668" y="64"/>
                  </a:lnTo>
                  <a:lnTo>
                    <a:pt x="690" y="68"/>
                  </a:lnTo>
                  <a:lnTo>
                    <a:pt x="713" y="74"/>
                  </a:lnTo>
                  <a:lnTo>
                    <a:pt x="735" y="81"/>
                  </a:lnTo>
                  <a:lnTo>
                    <a:pt x="754" y="87"/>
                  </a:lnTo>
                  <a:lnTo>
                    <a:pt x="765" y="96"/>
                  </a:lnTo>
                  <a:lnTo>
                    <a:pt x="770" y="102"/>
                  </a:lnTo>
                  <a:lnTo>
                    <a:pt x="765" y="116"/>
                  </a:lnTo>
                  <a:lnTo>
                    <a:pt x="757" y="127"/>
                  </a:lnTo>
                  <a:lnTo>
                    <a:pt x="749" y="135"/>
                  </a:lnTo>
                  <a:lnTo>
                    <a:pt x="746" y="138"/>
                  </a:lnTo>
                  <a:lnTo>
                    <a:pt x="758" y="166"/>
                  </a:lnTo>
                  <a:lnTo>
                    <a:pt x="702" y="177"/>
                  </a:lnTo>
                  <a:lnTo>
                    <a:pt x="717" y="202"/>
                  </a:lnTo>
                  <a:lnTo>
                    <a:pt x="624" y="174"/>
                  </a:lnTo>
                  <a:lnTo>
                    <a:pt x="614" y="184"/>
                  </a:lnTo>
                  <a:lnTo>
                    <a:pt x="629" y="248"/>
                  </a:lnTo>
                  <a:lnTo>
                    <a:pt x="611" y="271"/>
                  </a:lnTo>
                  <a:lnTo>
                    <a:pt x="588" y="258"/>
                  </a:lnTo>
                  <a:lnTo>
                    <a:pt x="560" y="189"/>
                  </a:lnTo>
                  <a:lnTo>
                    <a:pt x="557" y="189"/>
                  </a:lnTo>
                  <a:lnTo>
                    <a:pt x="548" y="190"/>
                  </a:lnTo>
                  <a:lnTo>
                    <a:pt x="534" y="191"/>
                  </a:lnTo>
                  <a:lnTo>
                    <a:pt x="515" y="192"/>
                  </a:lnTo>
                  <a:lnTo>
                    <a:pt x="496" y="192"/>
                  </a:lnTo>
                  <a:lnTo>
                    <a:pt x="476" y="192"/>
                  </a:lnTo>
                  <a:lnTo>
                    <a:pt x="457" y="190"/>
                  </a:lnTo>
                  <a:lnTo>
                    <a:pt x="439" y="187"/>
                  </a:lnTo>
                  <a:lnTo>
                    <a:pt x="422" y="181"/>
                  </a:lnTo>
                  <a:lnTo>
                    <a:pt x="404" y="174"/>
                  </a:lnTo>
                  <a:lnTo>
                    <a:pt x="385" y="167"/>
                  </a:lnTo>
                  <a:lnTo>
                    <a:pt x="366" y="160"/>
                  </a:lnTo>
                  <a:lnTo>
                    <a:pt x="347" y="155"/>
                  </a:lnTo>
                  <a:lnTo>
                    <a:pt x="329" y="152"/>
                  </a:lnTo>
                  <a:lnTo>
                    <a:pt x="313" y="152"/>
                  </a:lnTo>
                  <a:lnTo>
                    <a:pt x="298" y="157"/>
                  </a:lnTo>
                  <a:lnTo>
                    <a:pt x="283" y="164"/>
                  </a:lnTo>
                  <a:lnTo>
                    <a:pt x="268" y="172"/>
                  </a:lnTo>
                  <a:lnTo>
                    <a:pt x="253" y="181"/>
                  </a:lnTo>
                  <a:lnTo>
                    <a:pt x="239" y="189"/>
                  </a:lnTo>
                  <a:lnTo>
                    <a:pt x="227" y="197"/>
                  </a:lnTo>
                  <a:lnTo>
                    <a:pt x="217" y="203"/>
                  </a:lnTo>
                  <a:lnTo>
                    <a:pt x="211" y="207"/>
                  </a:lnTo>
                  <a:lnTo>
                    <a:pt x="209" y="208"/>
                  </a:lnTo>
                  <a:lnTo>
                    <a:pt x="0" y="146"/>
                  </a:lnTo>
                  <a:close/>
                </a:path>
              </a:pathLst>
            </a:custGeom>
            <a:solidFill>
              <a:srgbClr val="EAD3B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33"/>
            <p:cNvSpPr>
              <a:spLocks/>
            </p:cNvSpPr>
            <p:nvPr/>
          </p:nvSpPr>
          <p:spPr bwMode="auto">
            <a:xfrm>
              <a:off x="3760" y="390"/>
              <a:ext cx="186" cy="95"/>
            </a:xfrm>
            <a:custGeom>
              <a:avLst/>
              <a:gdLst>
                <a:gd name="T0" fmla="*/ 22 w 372"/>
                <a:gd name="T1" fmla="*/ 188 h 188"/>
                <a:gd name="T2" fmla="*/ 0 w 372"/>
                <a:gd name="T3" fmla="*/ 167 h 188"/>
                <a:gd name="T4" fmla="*/ 3 w 372"/>
                <a:gd name="T5" fmla="*/ 133 h 188"/>
                <a:gd name="T6" fmla="*/ 7 w 372"/>
                <a:gd name="T7" fmla="*/ 131 h 188"/>
                <a:gd name="T8" fmla="*/ 16 w 372"/>
                <a:gd name="T9" fmla="*/ 126 h 188"/>
                <a:gd name="T10" fmla="*/ 24 w 372"/>
                <a:gd name="T11" fmla="*/ 120 h 188"/>
                <a:gd name="T12" fmla="*/ 29 w 372"/>
                <a:gd name="T13" fmla="*/ 116 h 188"/>
                <a:gd name="T14" fmla="*/ 30 w 372"/>
                <a:gd name="T15" fmla="*/ 107 h 188"/>
                <a:gd name="T16" fmla="*/ 31 w 372"/>
                <a:gd name="T17" fmla="*/ 91 h 188"/>
                <a:gd name="T18" fmla="*/ 33 w 372"/>
                <a:gd name="T19" fmla="*/ 76 h 188"/>
                <a:gd name="T20" fmla="*/ 33 w 372"/>
                <a:gd name="T21" fmla="*/ 69 h 188"/>
                <a:gd name="T22" fmla="*/ 49 w 372"/>
                <a:gd name="T23" fmla="*/ 61 h 188"/>
                <a:gd name="T24" fmla="*/ 78 w 372"/>
                <a:gd name="T25" fmla="*/ 65 h 188"/>
                <a:gd name="T26" fmla="*/ 84 w 372"/>
                <a:gd name="T27" fmla="*/ 28 h 188"/>
                <a:gd name="T28" fmla="*/ 118 w 372"/>
                <a:gd name="T29" fmla="*/ 8 h 188"/>
                <a:gd name="T30" fmla="*/ 153 w 372"/>
                <a:gd name="T31" fmla="*/ 17 h 188"/>
                <a:gd name="T32" fmla="*/ 166 w 372"/>
                <a:gd name="T33" fmla="*/ 28 h 188"/>
                <a:gd name="T34" fmla="*/ 184 w 372"/>
                <a:gd name="T35" fmla="*/ 2 h 188"/>
                <a:gd name="T36" fmla="*/ 222 w 372"/>
                <a:gd name="T37" fmla="*/ 0 h 188"/>
                <a:gd name="T38" fmla="*/ 244 w 372"/>
                <a:gd name="T39" fmla="*/ 16 h 188"/>
                <a:gd name="T40" fmla="*/ 304 w 372"/>
                <a:gd name="T41" fmla="*/ 19 h 188"/>
                <a:gd name="T42" fmla="*/ 320 w 372"/>
                <a:gd name="T43" fmla="*/ 58 h 188"/>
                <a:gd name="T44" fmla="*/ 349 w 372"/>
                <a:gd name="T45" fmla="*/ 59 h 188"/>
                <a:gd name="T46" fmla="*/ 372 w 372"/>
                <a:gd name="T47" fmla="*/ 115 h 188"/>
                <a:gd name="T48" fmla="*/ 334 w 372"/>
                <a:gd name="T49" fmla="*/ 139 h 188"/>
                <a:gd name="T50" fmla="*/ 267 w 372"/>
                <a:gd name="T51" fmla="*/ 84 h 188"/>
                <a:gd name="T52" fmla="*/ 184 w 372"/>
                <a:gd name="T53" fmla="*/ 72 h 188"/>
                <a:gd name="T54" fmla="*/ 102 w 372"/>
                <a:gd name="T55" fmla="*/ 100 h 188"/>
                <a:gd name="T56" fmla="*/ 100 w 372"/>
                <a:gd name="T57" fmla="*/ 101 h 188"/>
                <a:gd name="T58" fmla="*/ 94 w 372"/>
                <a:gd name="T59" fmla="*/ 104 h 188"/>
                <a:gd name="T60" fmla="*/ 86 w 372"/>
                <a:gd name="T61" fmla="*/ 110 h 188"/>
                <a:gd name="T62" fmla="*/ 77 w 372"/>
                <a:gd name="T63" fmla="*/ 116 h 188"/>
                <a:gd name="T64" fmla="*/ 68 w 372"/>
                <a:gd name="T65" fmla="*/ 122 h 188"/>
                <a:gd name="T66" fmla="*/ 60 w 372"/>
                <a:gd name="T67" fmla="*/ 127 h 188"/>
                <a:gd name="T68" fmla="*/ 54 w 372"/>
                <a:gd name="T69" fmla="*/ 131 h 188"/>
                <a:gd name="T70" fmla="*/ 51 w 372"/>
                <a:gd name="T71" fmla="*/ 133 h 188"/>
                <a:gd name="T72" fmla="*/ 46 w 372"/>
                <a:gd name="T73" fmla="*/ 144 h 188"/>
                <a:gd name="T74" fmla="*/ 36 w 372"/>
                <a:gd name="T75" fmla="*/ 162 h 188"/>
                <a:gd name="T76" fmla="*/ 26 w 372"/>
                <a:gd name="T77" fmla="*/ 180 h 188"/>
                <a:gd name="T78" fmla="*/ 22 w 372"/>
                <a:gd name="T79" fmla="*/ 18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72" h="188">
                  <a:moveTo>
                    <a:pt x="22" y="188"/>
                  </a:moveTo>
                  <a:lnTo>
                    <a:pt x="0" y="167"/>
                  </a:lnTo>
                  <a:lnTo>
                    <a:pt x="3" y="133"/>
                  </a:lnTo>
                  <a:lnTo>
                    <a:pt x="7" y="131"/>
                  </a:lnTo>
                  <a:lnTo>
                    <a:pt x="16" y="126"/>
                  </a:lnTo>
                  <a:lnTo>
                    <a:pt x="24" y="120"/>
                  </a:lnTo>
                  <a:lnTo>
                    <a:pt x="29" y="116"/>
                  </a:lnTo>
                  <a:lnTo>
                    <a:pt x="30" y="107"/>
                  </a:lnTo>
                  <a:lnTo>
                    <a:pt x="31" y="91"/>
                  </a:lnTo>
                  <a:lnTo>
                    <a:pt x="33" y="76"/>
                  </a:lnTo>
                  <a:lnTo>
                    <a:pt x="33" y="69"/>
                  </a:lnTo>
                  <a:lnTo>
                    <a:pt x="49" y="61"/>
                  </a:lnTo>
                  <a:lnTo>
                    <a:pt x="78" y="65"/>
                  </a:lnTo>
                  <a:lnTo>
                    <a:pt x="84" y="28"/>
                  </a:lnTo>
                  <a:lnTo>
                    <a:pt x="118" y="8"/>
                  </a:lnTo>
                  <a:lnTo>
                    <a:pt x="153" y="17"/>
                  </a:lnTo>
                  <a:lnTo>
                    <a:pt x="166" y="28"/>
                  </a:lnTo>
                  <a:lnTo>
                    <a:pt x="184" y="2"/>
                  </a:lnTo>
                  <a:lnTo>
                    <a:pt x="222" y="0"/>
                  </a:lnTo>
                  <a:lnTo>
                    <a:pt x="244" y="16"/>
                  </a:lnTo>
                  <a:lnTo>
                    <a:pt x="304" y="19"/>
                  </a:lnTo>
                  <a:lnTo>
                    <a:pt x="320" y="58"/>
                  </a:lnTo>
                  <a:lnTo>
                    <a:pt x="349" y="59"/>
                  </a:lnTo>
                  <a:lnTo>
                    <a:pt x="372" y="115"/>
                  </a:lnTo>
                  <a:lnTo>
                    <a:pt x="334" y="139"/>
                  </a:lnTo>
                  <a:lnTo>
                    <a:pt x="267" y="84"/>
                  </a:lnTo>
                  <a:lnTo>
                    <a:pt x="184" y="72"/>
                  </a:lnTo>
                  <a:lnTo>
                    <a:pt x="102" y="100"/>
                  </a:lnTo>
                  <a:lnTo>
                    <a:pt x="100" y="101"/>
                  </a:lnTo>
                  <a:lnTo>
                    <a:pt x="94" y="104"/>
                  </a:lnTo>
                  <a:lnTo>
                    <a:pt x="86" y="110"/>
                  </a:lnTo>
                  <a:lnTo>
                    <a:pt x="77" y="116"/>
                  </a:lnTo>
                  <a:lnTo>
                    <a:pt x="68" y="122"/>
                  </a:lnTo>
                  <a:lnTo>
                    <a:pt x="60" y="127"/>
                  </a:lnTo>
                  <a:lnTo>
                    <a:pt x="54" y="131"/>
                  </a:lnTo>
                  <a:lnTo>
                    <a:pt x="51" y="133"/>
                  </a:lnTo>
                  <a:lnTo>
                    <a:pt x="46" y="144"/>
                  </a:lnTo>
                  <a:lnTo>
                    <a:pt x="36" y="162"/>
                  </a:lnTo>
                  <a:lnTo>
                    <a:pt x="26" y="180"/>
                  </a:lnTo>
                  <a:lnTo>
                    <a:pt x="22" y="188"/>
                  </a:lnTo>
                  <a:close/>
                </a:path>
              </a:pathLst>
            </a:custGeom>
            <a:solidFill>
              <a:srgbClr val="CCCCC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34"/>
            <p:cNvSpPr>
              <a:spLocks/>
            </p:cNvSpPr>
            <p:nvPr/>
          </p:nvSpPr>
          <p:spPr bwMode="auto">
            <a:xfrm>
              <a:off x="3768" y="402"/>
              <a:ext cx="174" cy="76"/>
            </a:xfrm>
            <a:custGeom>
              <a:avLst/>
              <a:gdLst>
                <a:gd name="T0" fmla="*/ 9 w 349"/>
                <a:gd name="T1" fmla="*/ 148 h 151"/>
                <a:gd name="T2" fmla="*/ 0 w 349"/>
                <a:gd name="T3" fmla="*/ 135 h 151"/>
                <a:gd name="T4" fmla="*/ 8 w 349"/>
                <a:gd name="T5" fmla="*/ 114 h 151"/>
                <a:gd name="T6" fmla="*/ 27 w 349"/>
                <a:gd name="T7" fmla="*/ 102 h 151"/>
                <a:gd name="T8" fmla="*/ 30 w 349"/>
                <a:gd name="T9" fmla="*/ 96 h 151"/>
                <a:gd name="T10" fmla="*/ 27 w 349"/>
                <a:gd name="T11" fmla="*/ 73 h 151"/>
                <a:gd name="T12" fmla="*/ 45 w 349"/>
                <a:gd name="T13" fmla="*/ 58 h 151"/>
                <a:gd name="T14" fmla="*/ 57 w 349"/>
                <a:gd name="T15" fmla="*/ 56 h 151"/>
                <a:gd name="T16" fmla="*/ 68 w 349"/>
                <a:gd name="T17" fmla="*/ 60 h 151"/>
                <a:gd name="T18" fmla="*/ 72 w 349"/>
                <a:gd name="T19" fmla="*/ 63 h 151"/>
                <a:gd name="T20" fmla="*/ 72 w 349"/>
                <a:gd name="T21" fmla="*/ 58 h 151"/>
                <a:gd name="T22" fmla="*/ 78 w 349"/>
                <a:gd name="T23" fmla="*/ 30 h 151"/>
                <a:gd name="T24" fmla="*/ 103 w 349"/>
                <a:gd name="T25" fmla="*/ 12 h 151"/>
                <a:gd name="T26" fmla="*/ 120 w 349"/>
                <a:gd name="T27" fmla="*/ 12 h 151"/>
                <a:gd name="T28" fmla="*/ 130 w 349"/>
                <a:gd name="T29" fmla="*/ 18 h 151"/>
                <a:gd name="T30" fmla="*/ 135 w 349"/>
                <a:gd name="T31" fmla="*/ 24 h 151"/>
                <a:gd name="T32" fmla="*/ 137 w 349"/>
                <a:gd name="T33" fmla="*/ 24 h 151"/>
                <a:gd name="T34" fmla="*/ 146 w 349"/>
                <a:gd name="T35" fmla="*/ 17 h 151"/>
                <a:gd name="T36" fmla="*/ 161 w 349"/>
                <a:gd name="T37" fmla="*/ 7 h 151"/>
                <a:gd name="T38" fmla="*/ 180 w 349"/>
                <a:gd name="T39" fmla="*/ 0 h 151"/>
                <a:gd name="T40" fmla="*/ 197 w 349"/>
                <a:gd name="T41" fmla="*/ 1 h 151"/>
                <a:gd name="T42" fmla="*/ 212 w 349"/>
                <a:gd name="T43" fmla="*/ 8 h 151"/>
                <a:gd name="T44" fmla="*/ 221 w 349"/>
                <a:gd name="T45" fmla="*/ 17 h 151"/>
                <a:gd name="T46" fmla="*/ 226 w 349"/>
                <a:gd name="T47" fmla="*/ 24 h 151"/>
                <a:gd name="T48" fmla="*/ 228 w 349"/>
                <a:gd name="T49" fmla="*/ 24 h 151"/>
                <a:gd name="T50" fmla="*/ 234 w 349"/>
                <a:gd name="T51" fmla="*/ 18 h 151"/>
                <a:gd name="T52" fmla="*/ 244 w 349"/>
                <a:gd name="T53" fmla="*/ 11 h 151"/>
                <a:gd name="T54" fmla="*/ 258 w 349"/>
                <a:gd name="T55" fmla="*/ 10 h 151"/>
                <a:gd name="T56" fmla="*/ 280 w 349"/>
                <a:gd name="T57" fmla="*/ 26 h 151"/>
                <a:gd name="T58" fmla="*/ 294 w 349"/>
                <a:gd name="T59" fmla="*/ 54 h 151"/>
                <a:gd name="T60" fmla="*/ 298 w 349"/>
                <a:gd name="T61" fmla="*/ 56 h 151"/>
                <a:gd name="T62" fmla="*/ 314 w 349"/>
                <a:gd name="T63" fmla="*/ 54 h 151"/>
                <a:gd name="T64" fmla="*/ 332 w 349"/>
                <a:gd name="T65" fmla="*/ 72 h 151"/>
                <a:gd name="T66" fmla="*/ 336 w 349"/>
                <a:gd name="T67" fmla="*/ 88 h 151"/>
                <a:gd name="T68" fmla="*/ 338 w 349"/>
                <a:gd name="T69" fmla="*/ 93 h 151"/>
                <a:gd name="T70" fmla="*/ 346 w 349"/>
                <a:gd name="T71" fmla="*/ 108 h 151"/>
                <a:gd name="T72" fmla="*/ 346 w 349"/>
                <a:gd name="T73" fmla="*/ 115 h 151"/>
                <a:gd name="T74" fmla="*/ 336 w 349"/>
                <a:gd name="T75" fmla="*/ 117 h 151"/>
                <a:gd name="T76" fmla="*/ 321 w 349"/>
                <a:gd name="T77" fmla="*/ 118 h 151"/>
                <a:gd name="T78" fmla="*/ 311 w 349"/>
                <a:gd name="T79" fmla="*/ 120 h 151"/>
                <a:gd name="T80" fmla="*/ 280 w 349"/>
                <a:gd name="T81" fmla="*/ 102 h 151"/>
                <a:gd name="T82" fmla="*/ 244 w 349"/>
                <a:gd name="T83" fmla="*/ 65 h 151"/>
                <a:gd name="T84" fmla="*/ 169 w 349"/>
                <a:gd name="T85" fmla="*/ 45 h 151"/>
                <a:gd name="T86" fmla="*/ 124 w 349"/>
                <a:gd name="T87" fmla="*/ 57 h 151"/>
                <a:gd name="T88" fmla="*/ 56 w 349"/>
                <a:gd name="T89" fmla="*/ 103 h 151"/>
                <a:gd name="T90" fmla="*/ 25 w 349"/>
                <a:gd name="T91" fmla="*/ 149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49" h="151">
                  <a:moveTo>
                    <a:pt x="11" y="151"/>
                  </a:moveTo>
                  <a:lnTo>
                    <a:pt x="9" y="148"/>
                  </a:lnTo>
                  <a:lnTo>
                    <a:pt x="3" y="143"/>
                  </a:lnTo>
                  <a:lnTo>
                    <a:pt x="0" y="135"/>
                  </a:lnTo>
                  <a:lnTo>
                    <a:pt x="1" y="124"/>
                  </a:lnTo>
                  <a:lnTo>
                    <a:pt x="8" y="114"/>
                  </a:lnTo>
                  <a:lnTo>
                    <a:pt x="18" y="107"/>
                  </a:lnTo>
                  <a:lnTo>
                    <a:pt x="27" y="102"/>
                  </a:lnTo>
                  <a:lnTo>
                    <a:pt x="32" y="101"/>
                  </a:lnTo>
                  <a:lnTo>
                    <a:pt x="30" y="96"/>
                  </a:lnTo>
                  <a:lnTo>
                    <a:pt x="26" y="86"/>
                  </a:lnTo>
                  <a:lnTo>
                    <a:pt x="27" y="73"/>
                  </a:lnTo>
                  <a:lnTo>
                    <a:pt x="37" y="62"/>
                  </a:lnTo>
                  <a:lnTo>
                    <a:pt x="45" y="58"/>
                  </a:lnTo>
                  <a:lnTo>
                    <a:pt x="52" y="56"/>
                  </a:lnTo>
                  <a:lnTo>
                    <a:pt x="57" y="56"/>
                  </a:lnTo>
                  <a:lnTo>
                    <a:pt x="63" y="57"/>
                  </a:lnTo>
                  <a:lnTo>
                    <a:pt x="68" y="60"/>
                  </a:lnTo>
                  <a:lnTo>
                    <a:pt x="71" y="62"/>
                  </a:lnTo>
                  <a:lnTo>
                    <a:pt x="72" y="63"/>
                  </a:lnTo>
                  <a:lnTo>
                    <a:pt x="74" y="64"/>
                  </a:lnTo>
                  <a:lnTo>
                    <a:pt x="72" y="58"/>
                  </a:lnTo>
                  <a:lnTo>
                    <a:pt x="74" y="45"/>
                  </a:lnTo>
                  <a:lnTo>
                    <a:pt x="78" y="30"/>
                  </a:lnTo>
                  <a:lnTo>
                    <a:pt x="93" y="16"/>
                  </a:lnTo>
                  <a:lnTo>
                    <a:pt x="103" y="12"/>
                  </a:lnTo>
                  <a:lnTo>
                    <a:pt x="112" y="11"/>
                  </a:lnTo>
                  <a:lnTo>
                    <a:pt x="120" y="12"/>
                  </a:lnTo>
                  <a:lnTo>
                    <a:pt x="125" y="15"/>
                  </a:lnTo>
                  <a:lnTo>
                    <a:pt x="130" y="18"/>
                  </a:lnTo>
                  <a:lnTo>
                    <a:pt x="133" y="22"/>
                  </a:lnTo>
                  <a:lnTo>
                    <a:pt x="135" y="24"/>
                  </a:lnTo>
                  <a:lnTo>
                    <a:pt x="136" y="25"/>
                  </a:lnTo>
                  <a:lnTo>
                    <a:pt x="137" y="24"/>
                  </a:lnTo>
                  <a:lnTo>
                    <a:pt x="140" y="20"/>
                  </a:lnTo>
                  <a:lnTo>
                    <a:pt x="146" y="17"/>
                  </a:lnTo>
                  <a:lnTo>
                    <a:pt x="153" y="11"/>
                  </a:lnTo>
                  <a:lnTo>
                    <a:pt x="161" y="7"/>
                  </a:lnTo>
                  <a:lnTo>
                    <a:pt x="170" y="3"/>
                  </a:lnTo>
                  <a:lnTo>
                    <a:pt x="180" y="0"/>
                  </a:lnTo>
                  <a:lnTo>
                    <a:pt x="189" y="0"/>
                  </a:lnTo>
                  <a:lnTo>
                    <a:pt x="197" y="1"/>
                  </a:lnTo>
                  <a:lnTo>
                    <a:pt x="205" y="4"/>
                  </a:lnTo>
                  <a:lnTo>
                    <a:pt x="212" y="8"/>
                  </a:lnTo>
                  <a:lnTo>
                    <a:pt x="216" y="12"/>
                  </a:lnTo>
                  <a:lnTo>
                    <a:pt x="221" y="17"/>
                  </a:lnTo>
                  <a:lnTo>
                    <a:pt x="224" y="22"/>
                  </a:lnTo>
                  <a:lnTo>
                    <a:pt x="226" y="24"/>
                  </a:lnTo>
                  <a:lnTo>
                    <a:pt x="227" y="25"/>
                  </a:lnTo>
                  <a:lnTo>
                    <a:pt x="228" y="24"/>
                  </a:lnTo>
                  <a:lnTo>
                    <a:pt x="230" y="22"/>
                  </a:lnTo>
                  <a:lnTo>
                    <a:pt x="234" y="18"/>
                  </a:lnTo>
                  <a:lnTo>
                    <a:pt x="238" y="14"/>
                  </a:lnTo>
                  <a:lnTo>
                    <a:pt x="244" y="11"/>
                  </a:lnTo>
                  <a:lnTo>
                    <a:pt x="251" y="9"/>
                  </a:lnTo>
                  <a:lnTo>
                    <a:pt x="258" y="10"/>
                  </a:lnTo>
                  <a:lnTo>
                    <a:pt x="266" y="14"/>
                  </a:lnTo>
                  <a:lnTo>
                    <a:pt x="280" y="26"/>
                  </a:lnTo>
                  <a:lnTo>
                    <a:pt x="288" y="41"/>
                  </a:lnTo>
                  <a:lnTo>
                    <a:pt x="294" y="54"/>
                  </a:lnTo>
                  <a:lnTo>
                    <a:pt x="295" y="58"/>
                  </a:lnTo>
                  <a:lnTo>
                    <a:pt x="298" y="56"/>
                  </a:lnTo>
                  <a:lnTo>
                    <a:pt x="305" y="54"/>
                  </a:lnTo>
                  <a:lnTo>
                    <a:pt x="314" y="54"/>
                  </a:lnTo>
                  <a:lnTo>
                    <a:pt x="325" y="61"/>
                  </a:lnTo>
                  <a:lnTo>
                    <a:pt x="332" y="72"/>
                  </a:lnTo>
                  <a:lnTo>
                    <a:pt x="335" y="82"/>
                  </a:lnTo>
                  <a:lnTo>
                    <a:pt x="336" y="88"/>
                  </a:lnTo>
                  <a:lnTo>
                    <a:pt x="336" y="91"/>
                  </a:lnTo>
                  <a:lnTo>
                    <a:pt x="338" y="93"/>
                  </a:lnTo>
                  <a:lnTo>
                    <a:pt x="343" y="100"/>
                  </a:lnTo>
                  <a:lnTo>
                    <a:pt x="346" y="108"/>
                  </a:lnTo>
                  <a:lnTo>
                    <a:pt x="349" y="114"/>
                  </a:lnTo>
                  <a:lnTo>
                    <a:pt x="346" y="115"/>
                  </a:lnTo>
                  <a:lnTo>
                    <a:pt x="343" y="116"/>
                  </a:lnTo>
                  <a:lnTo>
                    <a:pt x="336" y="117"/>
                  </a:lnTo>
                  <a:lnTo>
                    <a:pt x="329" y="118"/>
                  </a:lnTo>
                  <a:lnTo>
                    <a:pt x="321" y="118"/>
                  </a:lnTo>
                  <a:lnTo>
                    <a:pt x="314" y="120"/>
                  </a:lnTo>
                  <a:lnTo>
                    <a:pt x="311" y="120"/>
                  </a:lnTo>
                  <a:lnTo>
                    <a:pt x="308" y="120"/>
                  </a:lnTo>
                  <a:lnTo>
                    <a:pt x="280" y="102"/>
                  </a:lnTo>
                  <a:lnTo>
                    <a:pt x="258" y="101"/>
                  </a:lnTo>
                  <a:lnTo>
                    <a:pt x="244" y="65"/>
                  </a:lnTo>
                  <a:lnTo>
                    <a:pt x="206" y="72"/>
                  </a:lnTo>
                  <a:lnTo>
                    <a:pt x="169" y="45"/>
                  </a:lnTo>
                  <a:lnTo>
                    <a:pt x="150" y="62"/>
                  </a:lnTo>
                  <a:lnTo>
                    <a:pt x="124" y="57"/>
                  </a:lnTo>
                  <a:lnTo>
                    <a:pt x="100" y="95"/>
                  </a:lnTo>
                  <a:lnTo>
                    <a:pt x="56" y="103"/>
                  </a:lnTo>
                  <a:lnTo>
                    <a:pt x="40" y="118"/>
                  </a:lnTo>
                  <a:lnTo>
                    <a:pt x="25" y="149"/>
                  </a:lnTo>
                  <a:lnTo>
                    <a:pt x="11" y="151"/>
                  </a:lnTo>
                  <a:close/>
                </a:path>
              </a:pathLst>
            </a:custGeom>
            <a:solidFill>
              <a:srgbClr val="75757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35"/>
            <p:cNvSpPr>
              <a:spLocks/>
            </p:cNvSpPr>
            <p:nvPr/>
          </p:nvSpPr>
          <p:spPr bwMode="auto">
            <a:xfrm>
              <a:off x="3773" y="450"/>
              <a:ext cx="183" cy="172"/>
            </a:xfrm>
            <a:custGeom>
              <a:avLst/>
              <a:gdLst>
                <a:gd name="T0" fmla="*/ 92 w 366"/>
                <a:gd name="T1" fmla="*/ 8 h 344"/>
                <a:gd name="T2" fmla="*/ 76 w 366"/>
                <a:gd name="T3" fmla="*/ 19 h 344"/>
                <a:gd name="T4" fmla="*/ 62 w 366"/>
                <a:gd name="T5" fmla="*/ 28 h 344"/>
                <a:gd name="T6" fmla="*/ 50 w 366"/>
                <a:gd name="T7" fmla="*/ 38 h 344"/>
                <a:gd name="T8" fmla="*/ 39 w 366"/>
                <a:gd name="T9" fmla="*/ 49 h 344"/>
                <a:gd name="T10" fmla="*/ 29 w 366"/>
                <a:gd name="T11" fmla="*/ 60 h 344"/>
                <a:gd name="T12" fmla="*/ 20 w 366"/>
                <a:gd name="T13" fmla="*/ 74 h 344"/>
                <a:gd name="T14" fmla="*/ 12 w 366"/>
                <a:gd name="T15" fmla="*/ 91 h 344"/>
                <a:gd name="T16" fmla="*/ 4 w 366"/>
                <a:gd name="T17" fmla="*/ 111 h 344"/>
                <a:gd name="T18" fmla="*/ 0 w 366"/>
                <a:gd name="T19" fmla="*/ 137 h 344"/>
                <a:gd name="T20" fmla="*/ 2 w 366"/>
                <a:gd name="T21" fmla="*/ 170 h 344"/>
                <a:gd name="T22" fmla="*/ 12 w 366"/>
                <a:gd name="T23" fmla="*/ 207 h 344"/>
                <a:gd name="T24" fmla="*/ 27 w 366"/>
                <a:gd name="T25" fmla="*/ 245 h 344"/>
                <a:gd name="T26" fmla="*/ 48 w 366"/>
                <a:gd name="T27" fmla="*/ 280 h 344"/>
                <a:gd name="T28" fmla="*/ 76 w 366"/>
                <a:gd name="T29" fmla="*/ 310 h 344"/>
                <a:gd name="T30" fmla="*/ 108 w 366"/>
                <a:gd name="T31" fmla="*/ 332 h 344"/>
                <a:gd name="T32" fmla="*/ 146 w 366"/>
                <a:gd name="T33" fmla="*/ 343 h 344"/>
                <a:gd name="T34" fmla="*/ 166 w 366"/>
                <a:gd name="T35" fmla="*/ 344 h 344"/>
                <a:gd name="T36" fmla="*/ 185 w 366"/>
                <a:gd name="T37" fmla="*/ 343 h 344"/>
                <a:gd name="T38" fmla="*/ 204 w 366"/>
                <a:gd name="T39" fmla="*/ 340 h 344"/>
                <a:gd name="T40" fmla="*/ 222 w 366"/>
                <a:gd name="T41" fmla="*/ 337 h 344"/>
                <a:gd name="T42" fmla="*/ 240 w 366"/>
                <a:gd name="T43" fmla="*/ 332 h 344"/>
                <a:gd name="T44" fmla="*/ 256 w 366"/>
                <a:gd name="T45" fmla="*/ 325 h 344"/>
                <a:gd name="T46" fmla="*/ 272 w 366"/>
                <a:gd name="T47" fmla="*/ 318 h 344"/>
                <a:gd name="T48" fmla="*/ 287 w 366"/>
                <a:gd name="T49" fmla="*/ 310 h 344"/>
                <a:gd name="T50" fmla="*/ 301 w 366"/>
                <a:gd name="T51" fmla="*/ 301 h 344"/>
                <a:gd name="T52" fmla="*/ 312 w 366"/>
                <a:gd name="T53" fmla="*/ 292 h 344"/>
                <a:gd name="T54" fmla="*/ 324 w 366"/>
                <a:gd name="T55" fmla="*/ 281 h 344"/>
                <a:gd name="T56" fmla="*/ 334 w 366"/>
                <a:gd name="T57" fmla="*/ 271 h 344"/>
                <a:gd name="T58" fmla="*/ 342 w 366"/>
                <a:gd name="T59" fmla="*/ 260 h 344"/>
                <a:gd name="T60" fmla="*/ 350 w 366"/>
                <a:gd name="T61" fmla="*/ 249 h 344"/>
                <a:gd name="T62" fmla="*/ 355 w 366"/>
                <a:gd name="T63" fmla="*/ 238 h 344"/>
                <a:gd name="T64" fmla="*/ 359 w 366"/>
                <a:gd name="T65" fmla="*/ 227 h 344"/>
                <a:gd name="T66" fmla="*/ 366 w 366"/>
                <a:gd name="T67" fmla="*/ 186 h 344"/>
                <a:gd name="T68" fmla="*/ 366 w 366"/>
                <a:gd name="T69" fmla="*/ 149 h 344"/>
                <a:gd name="T70" fmla="*/ 359 w 366"/>
                <a:gd name="T71" fmla="*/ 121 h 344"/>
                <a:gd name="T72" fmla="*/ 349 w 366"/>
                <a:gd name="T73" fmla="*/ 109 h 344"/>
                <a:gd name="T74" fmla="*/ 342 w 366"/>
                <a:gd name="T75" fmla="*/ 105 h 344"/>
                <a:gd name="T76" fmla="*/ 333 w 366"/>
                <a:gd name="T77" fmla="*/ 99 h 344"/>
                <a:gd name="T78" fmla="*/ 321 w 366"/>
                <a:gd name="T79" fmla="*/ 92 h 344"/>
                <a:gd name="T80" fmla="*/ 309 w 366"/>
                <a:gd name="T81" fmla="*/ 83 h 344"/>
                <a:gd name="T82" fmla="*/ 296 w 366"/>
                <a:gd name="T83" fmla="*/ 74 h 344"/>
                <a:gd name="T84" fmla="*/ 282 w 366"/>
                <a:gd name="T85" fmla="*/ 63 h 344"/>
                <a:gd name="T86" fmla="*/ 270 w 366"/>
                <a:gd name="T87" fmla="*/ 52 h 344"/>
                <a:gd name="T88" fmla="*/ 257 w 366"/>
                <a:gd name="T89" fmla="*/ 42 h 344"/>
                <a:gd name="T90" fmla="*/ 242 w 366"/>
                <a:gd name="T91" fmla="*/ 31 h 344"/>
                <a:gd name="T92" fmla="*/ 222 w 366"/>
                <a:gd name="T93" fmla="*/ 21 h 344"/>
                <a:gd name="T94" fmla="*/ 199 w 366"/>
                <a:gd name="T95" fmla="*/ 13 h 344"/>
                <a:gd name="T96" fmla="*/ 175 w 366"/>
                <a:gd name="T97" fmla="*/ 6 h 344"/>
                <a:gd name="T98" fmla="*/ 151 w 366"/>
                <a:gd name="T99" fmla="*/ 1 h 344"/>
                <a:gd name="T100" fmla="*/ 128 w 366"/>
                <a:gd name="T101" fmla="*/ 0 h 344"/>
                <a:gd name="T102" fmla="*/ 108 w 366"/>
                <a:gd name="T103" fmla="*/ 1 h 344"/>
                <a:gd name="T104" fmla="*/ 92 w 366"/>
                <a:gd name="T105" fmla="*/ 8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6" h="344">
                  <a:moveTo>
                    <a:pt x="92" y="8"/>
                  </a:moveTo>
                  <a:lnTo>
                    <a:pt x="76" y="19"/>
                  </a:lnTo>
                  <a:lnTo>
                    <a:pt x="62" y="28"/>
                  </a:lnTo>
                  <a:lnTo>
                    <a:pt x="50" y="38"/>
                  </a:lnTo>
                  <a:lnTo>
                    <a:pt x="39" y="49"/>
                  </a:lnTo>
                  <a:lnTo>
                    <a:pt x="29" y="60"/>
                  </a:lnTo>
                  <a:lnTo>
                    <a:pt x="20" y="74"/>
                  </a:lnTo>
                  <a:lnTo>
                    <a:pt x="12" y="91"/>
                  </a:lnTo>
                  <a:lnTo>
                    <a:pt x="4" y="111"/>
                  </a:lnTo>
                  <a:lnTo>
                    <a:pt x="0" y="137"/>
                  </a:lnTo>
                  <a:lnTo>
                    <a:pt x="2" y="170"/>
                  </a:lnTo>
                  <a:lnTo>
                    <a:pt x="12" y="207"/>
                  </a:lnTo>
                  <a:lnTo>
                    <a:pt x="27" y="245"/>
                  </a:lnTo>
                  <a:lnTo>
                    <a:pt x="48" y="280"/>
                  </a:lnTo>
                  <a:lnTo>
                    <a:pt x="76" y="310"/>
                  </a:lnTo>
                  <a:lnTo>
                    <a:pt x="108" y="332"/>
                  </a:lnTo>
                  <a:lnTo>
                    <a:pt x="146" y="343"/>
                  </a:lnTo>
                  <a:lnTo>
                    <a:pt x="166" y="344"/>
                  </a:lnTo>
                  <a:lnTo>
                    <a:pt x="185" y="343"/>
                  </a:lnTo>
                  <a:lnTo>
                    <a:pt x="204" y="340"/>
                  </a:lnTo>
                  <a:lnTo>
                    <a:pt x="222" y="337"/>
                  </a:lnTo>
                  <a:lnTo>
                    <a:pt x="240" y="332"/>
                  </a:lnTo>
                  <a:lnTo>
                    <a:pt x="256" y="325"/>
                  </a:lnTo>
                  <a:lnTo>
                    <a:pt x="272" y="318"/>
                  </a:lnTo>
                  <a:lnTo>
                    <a:pt x="287" y="310"/>
                  </a:lnTo>
                  <a:lnTo>
                    <a:pt x="301" y="301"/>
                  </a:lnTo>
                  <a:lnTo>
                    <a:pt x="312" y="292"/>
                  </a:lnTo>
                  <a:lnTo>
                    <a:pt x="324" y="281"/>
                  </a:lnTo>
                  <a:lnTo>
                    <a:pt x="334" y="271"/>
                  </a:lnTo>
                  <a:lnTo>
                    <a:pt x="342" y="260"/>
                  </a:lnTo>
                  <a:lnTo>
                    <a:pt x="350" y="249"/>
                  </a:lnTo>
                  <a:lnTo>
                    <a:pt x="355" y="238"/>
                  </a:lnTo>
                  <a:lnTo>
                    <a:pt x="359" y="227"/>
                  </a:lnTo>
                  <a:lnTo>
                    <a:pt x="366" y="186"/>
                  </a:lnTo>
                  <a:lnTo>
                    <a:pt x="366" y="149"/>
                  </a:lnTo>
                  <a:lnTo>
                    <a:pt x="359" y="121"/>
                  </a:lnTo>
                  <a:lnTo>
                    <a:pt x="349" y="109"/>
                  </a:lnTo>
                  <a:lnTo>
                    <a:pt x="342" y="105"/>
                  </a:lnTo>
                  <a:lnTo>
                    <a:pt x="333" y="99"/>
                  </a:lnTo>
                  <a:lnTo>
                    <a:pt x="321" y="92"/>
                  </a:lnTo>
                  <a:lnTo>
                    <a:pt x="309" y="83"/>
                  </a:lnTo>
                  <a:lnTo>
                    <a:pt x="296" y="74"/>
                  </a:lnTo>
                  <a:lnTo>
                    <a:pt x="282" y="63"/>
                  </a:lnTo>
                  <a:lnTo>
                    <a:pt x="270" y="52"/>
                  </a:lnTo>
                  <a:lnTo>
                    <a:pt x="257" y="42"/>
                  </a:lnTo>
                  <a:lnTo>
                    <a:pt x="242" y="31"/>
                  </a:lnTo>
                  <a:lnTo>
                    <a:pt x="222" y="21"/>
                  </a:lnTo>
                  <a:lnTo>
                    <a:pt x="199" y="13"/>
                  </a:lnTo>
                  <a:lnTo>
                    <a:pt x="175" y="6"/>
                  </a:lnTo>
                  <a:lnTo>
                    <a:pt x="151" y="1"/>
                  </a:lnTo>
                  <a:lnTo>
                    <a:pt x="128" y="0"/>
                  </a:lnTo>
                  <a:lnTo>
                    <a:pt x="108" y="1"/>
                  </a:lnTo>
                  <a:lnTo>
                    <a:pt x="92" y="8"/>
                  </a:lnTo>
                  <a:close/>
                </a:path>
              </a:pathLst>
            </a:custGeom>
            <a:solidFill>
              <a:srgbClr val="DDB7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36"/>
            <p:cNvSpPr>
              <a:spLocks/>
            </p:cNvSpPr>
            <p:nvPr/>
          </p:nvSpPr>
          <p:spPr bwMode="auto">
            <a:xfrm>
              <a:off x="3883" y="521"/>
              <a:ext cx="31" cy="32"/>
            </a:xfrm>
            <a:custGeom>
              <a:avLst/>
              <a:gdLst>
                <a:gd name="T0" fmla="*/ 0 w 62"/>
                <a:gd name="T1" fmla="*/ 31 h 63"/>
                <a:gd name="T2" fmla="*/ 2 w 62"/>
                <a:gd name="T3" fmla="*/ 18 h 63"/>
                <a:gd name="T4" fmla="*/ 9 w 62"/>
                <a:gd name="T5" fmla="*/ 9 h 63"/>
                <a:gd name="T6" fmla="*/ 18 w 62"/>
                <a:gd name="T7" fmla="*/ 2 h 63"/>
                <a:gd name="T8" fmla="*/ 31 w 62"/>
                <a:gd name="T9" fmla="*/ 0 h 63"/>
                <a:gd name="T10" fmla="*/ 44 w 62"/>
                <a:gd name="T11" fmla="*/ 2 h 63"/>
                <a:gd name="T12" fmla="*/ 53 w 62"/>
                <a:gd name="T13" fmla="*/ 9 h 63"/>
                <a:gd name="T14" fmla="*/ 60 w 62"/>
                <a:gd name="T15" fmla="*/ 18 h 63"/>
                <a:gd name="T16" fmla="*/ 62 w 62"/>
                <a:gd name="T17" fmla="*/ 31 h 63"/>
                <a:gd name="T18" fmla="*/ 60 w 62"/>
                <a:gd name="T19" fmla="*/ 44 h 63"/>
                <a:gd name="T20" fmla="*/ 53 w 62"/>
                <a:gd name="T21" fmla="*/ 54 h 63"/>
                <a:gd name="T22" fmla="*/ 44 w 62"/>
                <a:gd name="T23" fmla="*/ 61 h 63"/>
                <a:gd name="T24" fmla="*/ 31 w 62"/>
                <a:gd name="T25" fmla="*/ 63 h 63"/>
                <a:gd name="T26" fmla="*/ 18 w 62"/>
                <a:gd name="T27" fmla="*/ 61 h 63"/>
                <a:gd name="T28" fmla="*/ 9 w 62"/>
                <a:gd name="T29" fmla="*/ 54 h 63"/>
                <a:gd name="T30" fmla="*/ 2 w 62"/>
                <a:gd name="T31" fmla="*/ 44 h 63"/>
                <a:gd name="T32" fmla="*/ 0 w 62"/>
                <a:gd name="T33" fmla="*/ 3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2" h="63">
                  <a:moveTo>
                    <a:pt x="0" y="31"/>
                  </a:moveTo>
                  <a:lnTo>
                    <a:pt x="2" y="18"/>
                  </a:lnTo>
                  <a:lnTo>
                    <a:pt x="9" y="9"/>
                  </a:lnTo>
                  <a:lnTo>
                    <a:pt x="18" y="2"/>
                  </a:lnTo>
                  <a:lnTo>
                    <a:pt x="31" y="0"/>
                  </a:lnTo>
                  <a:lnTo>
                    <a:pt x="44" y="2"/>
                  </a:lnTo>
                  <a:lnTo>
                    <a:pt x="53" y="9"/>
                  </a:lnTo>
                  <a:lnTo>
                    <a:pt x="60" y="18"/>
                  </a:lnTo>
                  <a:lnTo>
                    <a:pt x="62" y="31"/>
                  </a:lnTo>
                  <a:lnTo>
                    <a:pt x="60" y="44"/>
                  </a:lnTo>
                  <a:lnTo>
                    <a:pt x="53" y="54"/>
                  </a:lnTo>
                  <a:lnTo>
                    <a:pt x="44" y="61"/>
                  </a:lnTo>
                  <a:lnTo>
                    <a:pt x="31" y="63"/>
                  </a:lnTo>
                  <a:lnTo>
                    <a:pt x="18" y="61"/>
                  </a:lnTo>
                  <a:lnTo>
                    <a:pt x="9" y="54"/>
                  </a:lnTo>
                  <a:lnTo>
                    <a:pt x="2" y="44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F49E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37"/>
            <p:cNvSpPr>
              <a:spLocks/>
            </p:cNvSpPr>
            <p:nvPr/>
          </p:nvSpPr>
          <p:spPr bwMode="auto">
            <a:xfrm>
              <a:off x="3890" y="457"/>
              <a:ext cx="65" cy="43"/>
            </a:xfrm>
            <a:custGeom>
              <a:avLst/>
              <a:gdLst>
                <a:gd name="T0" fmla="*/ 0 w 130"/>
                <a:gd name="T1" fmla="*/ 52 h 87"/>
                <a:gd name="T2" fmla="*/ 90 w 130"/>
                <a:gd name="T3" fmla="*/ 12 h 87"/>
                <a:gd name="T4" fmla="*/ 130 w 130"/>
                <a:gd name="T5" fmla="*/ 0 h 87"/>
                <a:gd name="T6" fmla="*/ 127 w 130"/>
                <a:gd name="T7" fmla="*/ 38 h 87"/>
                <a:gd name="T8" fmla="*/ 17 w 130"/>
                <a:gd name="T9" fmla="*/ 87 h 87"/>
                <a:gd name="T10" fmla="*/ 0 w 130"/>
                <a:gd name="T11" fmla="*/ 52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87">
                  <a:moveTo>
                    <a:pt x="0" y="52"/>
                  </a:moveTo>
                  <a:lnTo>
                    <a:pt x="90" y="12"/>
                  </a:lnTo>
                  <a:lnTo>
                    <a:pt x="130" y="0"/>
                  </a:lnTo>
                  <a:lnTo>
                    <a:pt x="127" y="38"/>
                  </a:lnTo>
                  <a:lnTo>
                    <a:pt x="17" y="87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C9EAE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38"/>
            <p:cNvSpPr>
              <a:spLocks/>
            </p:cNvSpPr>
            <p:nvPr/>
          </p:nvSpPr>
          <p:spPr bwMode="auto">
            <a:xfrm>
              <a:off x="3853" y="571"/>
              <a:ext cx="40" cy="23"/>
            </a:xfrm>
            <a:custGeom>
              <a:avLst/>
              <a:gdLst>
                <a:gd name="T0" fmla="*/ 0 w 82"/>
                <a:gd name="T1" fmla="*/ 37 h 46"/>
                <a:gd name="T2" fmla="*/ 45 w 82"/>
                <a:gd name="T3" fmla="*/ 46 h 46"/>
                <a:gd name="T4" fmla="*/ 73 w 82"/>
                <a:gd name="T5" fmla="*/ 36 h 46"/>
                <a:gd name="T6" fmla="*/ 82 w 82"/>
                <a:gd name="T7" fmla="*/ 0 h 46"/>
                <a:gd name="T8" fmla="*/ 0 w 82"/>
                <a:gd name="T9" fmla="*/ 3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46">
                  <a:moveTo>
                    <a:pt x="0" y="37"/>
                  </a:moveTo>
                  <a:lnTo>
                    <a:pt x="45" y="46"/>
                  </a:lnTo>
                  <a:lnTo>
                    <a:pt x="73" y="36"/>
                  </a:lnTo>
                  <a:lnTo>
                    <a:pt x="82" y="0"/>
                  </a:lnTo>
                  <a:lnTo>
                    <a:pt x="0" y="3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39"/>
            <p:cNvSpPr>
              <a:spLocks/>
            </p:cNvSpPr>
            <p:nvPr/>
          </p:nvSpPr>
          <p:spPr bwMode="auto">
            <a:xfrm>
              <a:off x="3698" y="647"/>
              <a:ext cx="309" cy="235"/>
            </a:xfrm>
            <a:custGeom>
              <a:avLst/>
              <a:gdLst>
                <a:gd name="T0" fmla="*/ 40 w 620"/>
                <a:gd name="T1" fmla="*/ 349 h 471"/>
                <a:gd name="T2" fmla="*/ 23 w 620"/>
                <a:gd name="T3" fmla="*/ 371 h 471"/>
                <a:gd name="T4" fmla="*/ 7 w 620"/>
                <a:gd name="T5" fmla="*/ 399 h 471"/>
                <a:gd name="T6" fmla="*/ 0 w 620"/>
                <a:gd name="T7" fmla="*/ 426 h 471"/>
                <a:gd name="T8" fmla="*/ 6 w 620"/>
                <a:gd name="T9" fmla="*/ 448 h 471"/>
                <a:gd name="T10" fmla="*/ 18 w 620"/>
                <a:gd name="T11" fmla="*/ 454 h 471"/>
                <a:gd name="T12" fmla="*/ 29 w 620"/>
                <a:gd name="T13" fmla="*/ 450 h 471"/>
                <a:gd name="T14" fmla="*/ 36 w 620"/>
                <a:gd name="T15" fmla="*/ 444 h 471"/>
                <a:gd name="T16" fmla="*/ 40 w 620"/>
                <a:gd name="T17" fmla="*/ 445 h 471"/>
                <a:gd name="T18" fmla="*/ 54 w 620"/>
                <a:gd name="T19" fmla="*/ 459 h 471"/>
                <a:gd name="T20" fmla="*/ 78 w 620"/>
                <a:gd name="T21" fmla="*/ 471 h 471"/>
                <a:gd name="T22" fmla="*/ 103 w 620"/>
                <a:gd name="T23" fmla="*/ 466 h 471"/>
                <a:gd name="T24" fmla="*/ 124 w 620"/>
                <a:gd name="T25" fmla="*/ 431 h 471"/>
                <a:gd name="T26" fmla="*/ 137 w 620"/>
                <a:gd name="T27" fmla="*/ 398 h 471"/>
                <a:gd name="T28" fmla="*/ 145 w 620"/>
                <a:gd name="T29" fmla="*/ 371 h 471"/>
                <a:gd name="T30" fmla="*/ 149 w 620"/>
                <a:gd name="T31" fmla="*/ 357 h 471"/>
                <a:gd name="T32" fmla="*/ 156 w 620"/>
                <a:gd name="T33" fmla="*/ 353 h 471"/>
                <a:gd name="T34" fmla="*/ 198 w 620"/>
                <a:gd name="T35" fmla="*/ 335 h 471"/>
                <a:gd name="T36" fmla="*/ 261 w 620"/>
                <a:gd name="T37" fmla="*/ 310 h 471"/>
                <a:gd name="T38" fmla="*/ 315 w 620"/>
                <a:gd name="T39" fmla="*/ 285 h 471"/>
                <a:gd name="T40" fmla="*/ 342 w 620"/>
                <a:gd name="T41" fmla="*/ 267 h 471"/>
                <a:gd name="T42" fmla="*/ 357 w 620"/>
                <a:gd name="T43" fmla="*/ 257 h 471"/>
                <a:gd name="T44" fmla="*/ 368 w 620"/>
                <a:gd name="T45" fmla="*/ 251 h 471"/>
                <a:gd name="T46" fmla="*/ 377 w 620"/>
                <a:gd name="T47" fmla="*/ 247 h 471"/>
                <a:gd name="T48" fmla="*/ 390 w 620"/>
                <a:gd name="T49" fmla="*/ 238 h 471"/>
                <a:gd name="T50" fmla="*/ 407 w 620"/>
                <a:gd name="T51" fmla="*/ 216 h 471"/>
                <a:gd name="T52" fmla="*/ 429 w 620"/>
                <a:gd name="T53" fmla="*/ 189 h 471"/>
                <a:gd name="T54" fmla="*/ 453 w 620"/>
                <a:gd name="T55" fmla="*/ 167 h 471"/>
                <a:gd name="T56" fmla="*/ 484 w 620"/>
                <a:gd name="T57" fmla="*/ 156 h 471"/>
                <a:gd name="T58" fmla="*/ 536 w 620"/>
                <a:gd name="T59" fmla="*/ 138 h 471"/>
                <a:gd name="T60" fmla="*/ 590 w 620"/>
                <a:gd name="T61" fmla="*/ 113 h 471"/>
                <a:gd name="T62" fmla="*/ 620 w 620"/>
                <a:gd name="T63" fmla="*/ 80 h 471"/>
                <a:gd name="T64" fmla="*/ 605 w 620"/>
                <a:gd name="T65" fmla="*/ 41 h 471"/>
                <a:gd name="T66" fmla="*/ 578 w 620"/>
                <a:gd name="T67" fmla="*/ 14 h 471"/>
                <a:gd name="T68" fmla="*/ 544 w 620"/>
                <a:gd name="T69" fmla="*/ 1 h 471"/>
                <a:gd name="T70" fmla="*/ 501 w 620"/>
                <a:gd name="T71" fmla="*/ 3 h 471"/>
                <a:gd name="T72" fmla="*/ 454 w 620"/>
                <a:gd name="T73" fmla="*/ 17 h 471"/>
                <a:gd name="T74" fmla="*/ 421 w 620"/>
                <a:gd name="T75" fmla="*/ 31 h 471"/>
                <a:gd name="T76" fmla="*/ 394 w 620"/>
                <a:gd name="T77" fmla="*/ 51 h 471"/>
                <a:gd name="T78" fmla="*/ 365 w 620"/>
                <a:gd name="T79" fmla="*/ 88 h 471"/>
                <a:gd name="T80" fmla="*/ 326 w 620"/>
                <a:gd name="T81" fmla="*/ 144 h 471"/>
                <a:gd name="T82" fmla="*/ 282 w 620"/>
                <a:gd name="T83" fmla="*/ 195 h 471"/>
                <a:gd name="T84" fmla="*/ 239 w 620"/>
                <a:gd name="T85" fmla="*/ 238 h 471"/>
                <a:gd name="T86" fmla="*/ 195 w 620"/>
                <a:gd name="T87" fmla="*/ 269 h 471"/>
                <a:gd name="T88" fmla="*/ 152 w 620"/>
                <a:gd name="T89" fmla="*/ 289 h 471"/>
                <a:gd name="T90" fmla="*/ 116 w 620"/>
                <a:gd name="T91" fmla="*/ 304 h 471"/>
                <a:gd name="T92" fmla="*/ 83 w 620"/>
                <a:gd name="T93" fmla="*/ 317 h 471"/>
                <a:gd name="T94" fmla="*/ 57 w 620"/>
                <a:gd name="T95" fmla="*/ 332 h 4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20" h="471">
                  <a:moveTo>
                    <a:pt x="46" y="342"/>
                  </a:moveTo>
                  <a:lnTo>
                    <a:pt x="40" y="349"/>
                  </a:lnTo>
                  <a:lnTo>
                    <a:pt x="31" y="360"/>
                  </a:lnTo>
                  <a:lnTo>
                    <a:pt x="23" y="371"/>
                  </a:lnTo>
                  <a:lnTo>
                    <a:pt x="15" y="385"/>
                  </a:lnTo>
                  <a:lnTo>
                    <a:pt x="7" y="399"/>
                  </a:lnTo>
                  <a:lnTo>
                    <a:pt x="3" y="413"/>
                  </a:lnTo>
                  <a:lnTo>
                    <a:pt x="0" y="426"/>
                  </a:lnTo>
                  <a:lnTo>
                    <a:pt x="1" y="439"/>
                  </a:lnTo>
                  <a:lnTo>
                    <a:pt x="6" y="448"/>
                  </a:lnTo>
                  <a:lnTo>
                    <a:pt x="12" y="453"/>
                  </a:lnTo>
                  <a:lnTo>
                    <a:pt x="18" y="454"/>
                  </a:lnTo>
                  <a:lnTo>
                    <a:pt x="23" y="453"/>
                  </a:lnTo>
                  <a:lnTo>
                    <a:pt x="29" y="450"/>
                  </a:lnTo>
                  <a:lnTo>
                    <a:pt x="33" y="446"/>
                  </a:lnTo>
                  <a:lnTo>
                    <a:pt x="36" y="444"/>
                  </a:lnTo>
                  <a:lnTo>
                    <a:pt x="37" y="443"/>
                  </a:lnTo>
                  <a:lnTo>
                    <a:pt x="40" y="445"/>
                  </a:lnTo>
                  <a:lnTo>
                    <a:pt x="45" y="451"/>
                  </a:lnTo>
                  <a:lnTo>
                    <a:pt x="54" y="459"/>
                  </a:lnTo>
                  <a:lnTo>
                    <a:pt x="66" y="466"/>
                  </a:lnTo>
                  <a:lnTo>
                    <a:pt x="78" y="471"/>
                  </a:lnTo>
                  <a:lnTo>
                    <a:pt x="90" y="471"/>
                  </a:lnTo>
                  <a:lnTo>
                    <a:pt x="103" y="466"/>
                  </a:lnTo>
                  <a:lnTo>
                    <a:pt x="114" y="451"/>
                  </a:lnTo>
                  <a:lnTo>
                    <a:pt x="124" y="431"/>
                  </a:lnTo>
                  <a:lnTo>
                    <a:pt x="132" y="414"/>
                  </a:lnTo>
                  <a:lnTo>
                    <a:pt x="137" y="398"/>
                  </a:lnTo>
                  <a:lnTo>
                    <a:pt x="142" y="383"/>
                  </a:lnTo>
                  <a:lnTo>
                    <a:pt x="145" y="371"/>
                  </a:lnTo>
                  <a:lnTo>
                    <a:pt x="148" y="362"/>
                  </a:lnTo>
                  <a:lnTo>
                    <a:pt x="149" y="357"/>
                  </a:lnTo>
                  <a:lnTo>
                    <a:pt x="149" y="355"/>
                  </a:lnTo>
                  <a:lnTo>
                    <a:pt x="156" y="353"/>
                  </a:lnTo>
                  <a:lnTo>
                    <a:pt x="173" y="346"/>
                  </a:lnTo>
                  <a:lnTo>
                    <a:pt x="198" y="335"/>
                  </a:lnTo>
                  <a:lnTo>
                    <a:pt x="228" y="323"/>
                  </a:lnTo>
                  <a:lnTo>
                    <a:pt x="261" y="310"/>
                  </a:lnTo>
                  <a:lnTo>
                    <a:pt x="291" y="296"/>
                  </a:lnTo>
                  <a:lnTo>
                    <a:pt x="315" y="285"/>
                  </a:lnTo>
                  <a:lnTo>
                    <a:pt x="332" y="274"/>
                  </a:lnTo>
                  <a:lnTo>
                    <a:pt x="342" y="267"/>
                  </a:lnTo>
                  <a:lnTo>
                    <a:pt x="352" y="262"/>
                  </a:lnTo>
                  <a:lnTo>
                    <a:pt x="357" y="257"/>
                  </a:lnTo>
                  <a:lnTo>
                    <a:pt x="363" y="254"/>
                  </a:lnTo>
                  <a:lnTo>
                    <a:pt x="368" y="251"/>
                  </a:lnTo>
                  <a:lnTo>
                    <a:pt x="372" y="249"/>
                  </a:lnTo>
                  <a:lnTo>
                    <a:pt x="377" y="247"/>
                  </a:lnTo>
                  <a:lnTo>
                    <a:pt x="383" y="243"/>
                  </a:lnTo>
                  <a:lnTo>
                    <a:pt x="390" y="238"/>
                  </a:lnTo>
                  <a:lnTo>
                    <a:pt x="398" y="228"/>
                  </a:lnTo>
                  <a:lnTo>
                    <a:pt x="407" y="216"/>
                  </a:lnTo>
                  <a:lnTo>
                    <a:pt x="417" y="203"/>
                  </a:lnTo>
                  <a:lnTo>
                    <a:pt x="429" y="189"/>
                  </a:lnTo>
                  <a:lnTo>
                    <a:pt x="440" y="176"/>
                  </a:lnTo>
                  <a:lnTo>
                    <a:pt x="453" y="167"/>
                  </a:lnTo>
                  <a:lnTo>
                    <a:pt x="466" y="160"/>
                  </a:lnTo>
                  <a:lnTo>
                    <a:pt x="484" y="156"/>
                  </a:lnTo>
                  <a:lnTo>
                    <a:pt x="508" y="148"/>
                  </a:lnTo>
                  <a:lnTo>
                    <a:pt x="536" y="138"/>
                  </a:lnTo>
                  <a:lnTo>
                    <a:pt x="565" y="127"/>
                  </a:lnTo>
                  <a:lnTo>
                    <a:pt x="590" y="113"/>
                  </a:lnTo>
                  <a:lnTo>
                    <a:pt x="610" y="98"/>
                  </a:lnTo>
                  <a:lnTo>
                    <a:pt x="620" y="80"/>
                  </a:lnTo>
                  <a:lnTo>
                    <a:pt x="616" y="60"/>
                  </a:lnTo>
                  <a:lnTo>
                    <a:pt x="605" y="41"/>
                  </a:lnTo>
                  <a:lnTo>
                    <a:pt x="592" y="26"/>
                  </a:lnTo>
                  <a:lnTo>
                    <a:pt x="578" y="14"/>
                  </a:lnTo>
                  <a:lnTo>
                    <a:pt x="562" y="5"/>
                  </a:lnTo>
                  <a:lnTo>
                    <a:pt x="544" y="1"/>
                  </a:lnTo>
                  <a:lnTo>
                    <a:pt x="524" y="0"/>
                  </a:lnTo>
                  <a:lnTo>
                    <a:pt x="501" y="3"/>
                  </a:lnTo>
                  <a:lnTo>
                    <a:pt x="477" y="9"/>
                  </a:lnTo>
                  <a:lnTo>
                    <a:pt x="454" y="17"/>
                  </a:lnTo>
                  <a:lnTo>
                    <a:pt x="436" y="24"/>
                  </a:lnTo>
                  <a:lnTo>
                    <a:pt x="421" y="31"/>
                  </a:lnTo>
                  <a:lnTo>
                    <a:pt x="407" y="39"/>
                  </a:lnTo>
                  <a:lnTo>
                    <a:pt x="394" y="51"/>
                  </a:lnTo>
                  <a:lnTo>
                    <a:pt x="380" y="67"/>
                  </a:lnTo>
                  <a:lnTo>
                    <a:pt x="365" y="88"/>
                  </a:lnTo>
                  <a:lnTo>
                    <a:pt x="347" y="114"/>
                  </a:lnTo>
                  <a:lnTo>
                    <a:pt x="326" y="144"/>
                  </a:lnTo>
                  <a:lnTo>
                    <a:pt x="304" y="171"/>
                  </a:lnTo>
                  <a:lnTo>
                    <a:pt x="282" y="195"/>
                  </a:lnTo>
                  <a:lnTo>
                    <a:pt x="261" y="218"/>
                  </a:lnTo>
                  <a:lnTo>
                    <a:pt x="239" y="238"/>
                  </a:lnTo>
                  <a:lnTo>
                    <a:pt x="217" y="254"/>
                  </a:lnTo>
                  <a:lnTo>
                    <a:pt x="195" y="269"/>
                  </a:lnTo>
                  <a:lnTo>
                    <a:pt x="173" y="280"/>
                  </a:lnTo>
                  <a:lnTo>
                    <a:pt x="152" y="289"/>
                  </a:lnTo>
                  <a:lnTo>
                    <a:pt x="134" y="297"/>
                  </a:lnTo>
                  <a:lnTo>
                    <a:pt x="116" y="304"/>
                  </a:lnTo>
                  <a:lnTo>
                    <a:pt x="99" y="310"/>
                  </a:lnTo>
                  <a:lnTo>
                    <a:pt x="83" y="317"/>
                  </a:lnTo>
                  <a:lnTo>
                    <a:pt x="69" y="324"/>
                  </a:lnTo>
                  <a:lnTo>
                    <a:pt x="57" y="332"/>
                  </a:lnTo>
                  <a:lnTo>
                    <a:pt x="46" y="342"/>
                  </a:lnTo>
                  <a:close/>
                </a:path>
              </a:pathLst>
            </a:custGeom>
            <a:solidFill>
              <a:srgbClr val="DDB7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40"/>
            <p:cNvSpPr>
              <a:spLocks/>
            </p:cNvSpPr>
            <p:nvPr/>
          </p:nvSpPr>
          <p:spPr bwMode="auto">
            <a:xfrm>
              <a:off x="4078" y="466"/>
              <a:ext cx="363" cy="104"/>
            </a:xfrm>
            <a:custGeom>
              <a:avLst/>
              <a:gdLst>
                <a:gd name="T0" fmla="*/ 6 w 727"/>
                <a:gd name="T1" fmla="*/ 117 h 207"/>
                <a:gd name="T2" fmla="*/ 27 w 727"/>
                <a:gd name="T3" fmla="*/ 107 h 207"/>
                <a:gd name="T4" fmla="*/ 68 w 727"/>
                <a:gd name="T5" fmla="*/ 79 h 207"/>
                <a:gd name="T6" fmla="*/ 112 w 727"/>
                <a:gd name="T7" fmla="*/ 53 h 207"/>
                <a:gd name="T8" fmla="*/ 143 w 727"/>
                <a:gd name="T9" fmla="*/ 45 h 207"/>
                <a:gd name="T10" fmla="*/ 166 w 727"/>
                <a:gd name="T11" fmla="*/ 42 h 207"/>
                <a:gd name="T12" fmla="*/ 189 w 727"/>
                <a:gd name="T13" fmla="*/ 38 h 207"/>
                <a:gd name="T14" fmla="*/ 218 w 727"/>
                <a:gd name="T15" fmla="*/ 30 h 207"/>
                <a:gd name="T16" fmla="*/ 253 w 727"/>
                <a:gd name="T17" fmla="*/ 16 h 207"/>
                <a:gd name="T18" fmla="*/ 278 w 727"/>
                <a:gd name="T19" fmla="*/ 4 h 207"/>
                <a:gd name="T20" fmla="*/ 298 w 727"/>
                <a:gd name="T21" fmla="*/ 0 h 207"/>
                <a:gd name="T22" fmla="*/ 318 w 727"/>
                <a:gd name="T23" fmla="*/ 3 h 207"/>
                <a:gd name="T24" fmla="*/ 345 w 727"/>
                <a:gd name="T25" fmla="*/ 17 h 207"/>
                <a:gd name="T26" fmla="*/ 372 w 727"/>
                <a:gd name="T27" fmla="*/ 32 h 207"/>
                <a:gd name="T28" fmla="*/ 400 w 727"/>
                <a:gd name="T29" fmla="*/ 46 h 207"/>
                <a:gd name="T30" fmla="*/ 436 w 727"/>
                <a:gd name="T31" fmla="*/ 56 h 207"/>
                <a:gd name="T32" fmla="*/ 480 w 727"/>
                <a:gd name="T33" fmla="*/ 62 h 207"/>
                <a:gd name="T34" fmla="*/ 521 w 727"/>
                <a:gd name="T35" fmla="*/ 59 h 207"/>
                <a:gd name="T36" fmla="*/ 559 w 727"/>
                <a:gd name="T37" fmla="*/ 54 h 207"/>
                <a:gd name="T38" fmla="*/ 598 w 727"/>
                <a:gd name="T39" fmla="*/ 49 h 207"/>
                <a:gd name="T40" fmla="*/ 638 w 727"/>
                <a:gd name="T41" fmla="*/ 48 h 207"/>
                <a:gd name="T42" fmla="*/ 680 w 727"/>
                <a:gd name="T43" fmla="*/ 50 h 207"/>
                <a:gd name="T44" fmla="*/ 713 w 727"/>
                <a:gd name="T45" fmla="*/ 57 h 207"/>
                <a:gd name="T46" fmla="*/ 727 w 727"/>
                <a:gd name="T47" fmla="*/ 69 h 207"/>
                <a:gd name="T48" fmla="*/ 718 w 727"/>
                <a:gd name="T49" fmla="*/ 88 h 207"/>
                <a:gd name="T50" fmla="*/ 702 w 727"/>
                <a:gd name="T51" fmla="*/ 111 h 207"/>
                <a:gd name="T52" fmla="*/ 682 w 727"/>
                <a:gd name="T53" fmla="*/ 130 h 207"/>
                <a:gd name="T54" fmla="*/ 659 w 727"/>
                <a:gd name="T55" fmla="*/ 140 h 207"/>
                <a:gd name="T56" fmla="*/ 635 w 727"/>
                <a:gd name="T57" fmla="*/ 138 h 207"/>
                <a:gd name="T58" fmla="*/ 608 w 727"/>
                <a:gd name="T59" fmla="*/ 136 h 207"/>
                <a:gd name="T60" fmla="*/ 584 w 727"/>
                <a:gd name="T61" fmla="*/ 134 h 207"/>
                <a:gd name="T62" fmla="*/ 569 w 727"/>
                <a:gd name="T63" fmla="*/ 137 h 207"/>
                <a:gd name="T64" fmla="*/ 572 w 727"/>
                <a:gd name="T65" fmla="*/ 157 h 207"/>
                <a:gd name="T66" fmla="*/ 583 w 727"/>
                <a:gd name="T67" fmla="*/ 205 h 207"/>
                <a:gd name="T68" fmla="*/ 561 w 727"/>
                <a:gd name="T69" fmla="*/ 200 h 207"/>
                <a:gd name="T70" fmla="*/ 546 w 727"/>
                <a:gd name="T71" fmla="*/ 183 h 207"/>
                <a:gd name="T72" fmla="*/ 534 w 727"/>
                <a:gd name="T73" fmla="*/ 165 h 207"/>
                <a:gd name="T74" fmla="*/ 521 w 727"/>
                <a:gd name="T75" fmla="*/ 154 h 207"/>
                <a:gd name="T76" fmla="*/ 504 w 727"/>
                <a:gd name="T77" fmla="*/ 151 h 207"/>
                <a:gd name="T78" fmla="*/ 468 w 727"/>
                <a:gd name="T79" fmla="*/ 144 h 207"/>
                <a:gd name="T80" fmla="*/ 422 w 727"/>
                <a:gd name="T81" fmla="*/ 133 h 207"/>
                <a:gd name="T82" fmla="*/ 374 w 727"/>
                <a:gd name="T83" fmla="*/ 121 h 207"/>
                <a:gd name="T84" fmla="*/ 336 w 727"/>
                <a:gd name="T85" fmla="*/ 107 h 207"/>
                <a:gd name="T86" fmla="*/ 307 w 727"/>
                <a:gd name="T87" fmla="*/ 98 h 207"/>
                <a:gd name="T88" fmla="*/ 284 w 727"/>
                <a:gd name="T89" fmla="*/ 96 h 207"/>
                <a:gd name="T90" fmla="*/ 260 w 727"/>
                <a:gd name="T91" fmla="*/ 102 h 207"/>
                <a:gd name="T92" fmla="*/ 231 w 727"/>
                <a:gd name="T93" fmla="*/ 121 h 207"/>
                <a:gd name="T94" fmla="*/ 205 w 727"/>
                <a:gd name="T95" fmla="*/ 142 h 207"/>
                <a:gd name="T96" fmla="*/ 184 w 727"/>
                <a:gd name="T97" fmla="*/ 162 h 207"/>
                <a:gd name="T98" fmla="*/ 158 w 727"/>
                <a:gd name="T99" fmla="*/ 172 h 207"/>
                <a:gd name="T100" fmla="*/ 127 w 727"/>
                <a:gd name="T101" fmla="*/ 168 h 207"/>
                <a:gd name="T102" fmla="*/ 83 w 727"/>
                <a:gd name="T103" fmla="*/ 155 h 207"/>
                <a:gd name="T104" fmla="*/ 41 w 727"/>
                <a:gd name="T105" fmla="*/ 141 h 207"/>
                <a:gd name="T106" fmla="*/ 11 w 727"/>
                <a:gd name="T107" fmla="*/ 130 h 207"/>
                <a:gd name="T108" fmla="*/ 0 w 727"/>
                <a:gd name="T109" fmla="*/ 123 h 207"/>
                <a:gd name="T110" fmla="*/ 3 w 727"/>
                <a:gd name="T111" fmla="*/ 115 h 207"/>
                <a:gd name="T112" fmla="*/ 6 w 727"/>
                <a:gd name="T113" fmla="*/ 111 h 207"/>
                <a:gd name="T114" fmla="*/ 12 w 727"/>
                <a:gd name="T115" fmla="*/ 106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27" h="207">
                  <a:moveTo>
                    <a:pt x="10" y="110"/>
                  </a:moveTo>
                  <a:lnTo>
                    <a:pt x="6" y="117"/>
                  </a:lnTo>
                  <a:lnTo>
                    <a:pt x="13" y="116"/>
                  </a:lnTo>
                  <a:lnTo>
                    <a:pt x="27" y="107"/>
                  </a:lnTo>
                  <a:lnTo>
                    <a:pt x="46" y="94"/>
                  </a:lnTo>
                  <a:lnTo>
                    <a:pt x="68" y="79"/>
                  </a:lnTo>
                  <a:lnTo>
                    <a:pt x="91" y="64"/>
                  </a:lnTo>
                  <a:lnTo>
                    <a:pt x="112" y="53"/>
                  </a:lnTo>
                  <a:lnTo>
                    <a:pt x="129" y="47"/>
                  </a:lnTo>
                  <a:lnTo>
                    <a:pt x="143" y="45"/>
                  </a:lnTo>
                  <a:lnTo>
                    <a:pt x="155" y="43"/>
                  </a:lnTo>
                  <a:lnTo>
                    <a:pt x="166" y="42"/>
                  </a:lnTo>
                  <a:lnTo>
                    <a:pt x="178" y="40"/>
                  </a:lnTo>
                  <a:lnTo>
                    <a:pt x="189" y="38"/>
                  </a:lnTo>
                  <a:lnTo>
                    <a:pt x="202" y="34"/>
                  </a:lnTo>
                  <a:lnTo>
                    <a:pt x="218" y="30"/>
                  </a:lnTo>
                  <a:lnTo>
                    <a:pt x="235" y="23"/>
                  </a:lnTo>
                  <a:lnTo>
                    <a:pt x="253" y="16"/>
                  </a:lnTo>
                  <a:lnTo>
                    <a:pt x="266" y="9"/>
                  </a:lnTo>
                  <a:lnTo>
                    <a:pt x="278" y="4"/>
                  </a:lnTo>
                  <a:lnTo>
                    <a:pt x="288" y="1"/>
                  </a:lnTo>
                  <a:lnTo>
                    <a:pt x="298" y="0"/>
                  </a:lnTo>
                  <a:lnTo>
                    <a:pt x="307" y="0"/>
                  </a:lnTo>
                  <a:lnTo>
                    <a:pt x="318" y="3"/>
                  </a:lnTo>
                  <a:lnTo>
                    <a:pt x="331" y="9"/>
                  </a:lnTo>
                  <a:lnTo>
                    <a:pt x="345" y="17"/>
                  </a:lnTo>
                  <a:lnTo>
                    <a:pt x="359" y="25"/>
                  </a:lnTo>
                  <a:lnTo>
                    <a:pt x="372" y="32"/>
                  </a:lnTo>
                  <a:lnTo>
                    <a:pt x="386" y="39"/>
                  </a:lnTo>
                  <a:lnTo>
                    <a:pt x="400" y="46"/>
                  </a:lnTo>
                  <a:lnTo>
                    <a:pt x="417" y="51"/>
                  </a:lnTo>
                  <a:lnTo>
                    <a:pt x="436" y="56"/>
                  </a:lnTo>
                  <a:lnTo>
                    <a:pt x="458" y="59"/>
                  </a:lnTo>
                  <a:lnTo>
                    <a:pt x="480" y="62"/>
                  </a:lnTo>
                  <a:lnTo>
                    <a:pt x="500" y="61"/>
                  </a:lnTo>
                  <a:lnTo>
                    <a:pt x="521" y="59"/>
                  </a:lnTo>
                  <a:lnTo>
                    <a:pt x="541" y="57"/>
                  </a:lnTo>
                  <a:lnTo>
                    <a:pt x="559" y="54"/>
                  </a:lnTo>
                  <a:lnTo>
                    <a:pt x="579" y="51"/>
                  </a:lnTo>
                  <a:lnTo>
                    <a:pt x="598" y="49"/>
                  </a:lnTo>
                  <a:lnTo>
                    <a:pt x="618" y="48"/>
                  </a:lnTo>
                  <a:lnTo>
                    <a:pt x="638" y="48"/>
                  </a:lnTo>
                  <a:lnTo>
                    <a:pt x="659" y="49"/>
                  </a:lnTo>
                  <a:lnTo>
                    <a:pt x="680" y="50"/>
                  </a:lnTo>
                  <a:lnTo>
                    <a:pt x="698" y="53"/>
                  </a:lnTo>
                  <a:lnTo>
                    <a:pt x="713" y="57"/>
                  </a:lnTo>
                  <a:lnTo>
                    <a:pt x="722" y="62"/>
                  </a:lnTo>
                  <a:lnTo>
                    <a:pt x="727" y="69"/>
                  </a:lnTo>
                  <a:lnTo>
                    <a:pt x="725" y="78"/>
                  </a:lnTo>
                  <a:lnTo>
                    <a:pt x="718" y="88"/>
                  </a:lnTo>
                  <a:lnTo>
                    <a:pt x="710" y="100"/>
                  </a:lnTo>
                  <a:lnTo>
                    <a:pt x="702" y="111"/>
                  </a:lnTo>
                  <a:lnTo>
                    <a:pt x="691" y="122"/>
                  </a:lnTo>
                  <a:lnTo>
                    <a:pt x="682" y="130"/>
                  </a:lnTo>
                  <a:lnTo>
                    <a:pt x="671" y="137"/>
                  </a:lnTo>
                  <a:lnTo>
                    <a:pt x="659" y="140"/>
                  </a:lnTo>
                  <a:lnTo>
                    <a:pt x="648" y="140"/>
                  </a:lnTo>
                  <a:lnTo>
                    <a:pt x="635" y="138"/>
                  </a:lnTo>
                  <a:lnTo>
                    <a:pt x="622" y="137"/>
                  </a:lnTo>
                  <a:lnTo>
                    <a:pt x="608" y="136"/>
                  </a:lnTo>
                  <a:lnTo>
                    <a:pt x="596" y="134"/>
                  </a:lnTo>
                  <a:lnTo>
                    <a:pt x="584" y="134"/>
                  </a:lnTo>
                  <a:lnTo>
                    <a:pt x="575" y="136"/>
                  </a:lnTo>
                  <a:lnTo>
                    <a:pt x="569" y="137"/>
                  </a:lnTo>
                  <a:lnTo>
                    <a:pt x="567" y="140"/>
                  </a:lnTo>
                  <a:lnTo>
                    <a:pt x="572" y="157"/>
                  </a:lnTo>
                  <a:lnTo>
                    <a:pt x="580" y="184"/>
                  </a:lnTo>
                  <a:lnTo>
                    <a:pt x="583" y="205"/>
                  </a:lnTo>
                  <a:lnTo>
                    <a:pt x="572" y="207"/>
                  </a:lnTo>
                  <a:lnTo>
                    <a:pt x="561" y="200"/>
                  </a:lnTo>
                  <a:lnTo>
                    <a:pt x="553" y="192"/>
                  </a:lnTo>
                  <a:lnTo>
                    <a:pt x="546" y="183"/>
                  </a:lnTo>
                  <a:lnTo>
                    <a:pt x="539" y="174"/>
                  </a:lnTo>
                  <a:lnTo>
                    <a:pt x="534" y="165"/>
                  </a:lnTo>
                  <a:lnTo>
                    <a:pt x="527" y="159"/>
                  </a:lnTo>
                  <a:lnTo>
                    <a:pt x="521" y="154"/>
                  </a:lnTo>
                  <a:lnTo>
                    <a:pt x="514" y="152"/>
                  </a:lnTo>
                  <a:lnTo>
                    <a:pt x="504" y="151"/>
                  </a:lnTo>
                  <a:lnTo>
                    <a:pt x="488" y="147"/>
                  </a:lnTo>
                  <a:lnTo>
                    <a:pt x="468" y="144"/>
                  </a:lnTo>
                  <a:lnTo>
                    <a:pt x="446" y="139"/>
                  </a:lnTo>
                  <a:lnTo>
                    <a:pt x="422" y="133"/>
                  </a:lnTo>
                  <a:lnTo>
                    <a:pt x="398" y="127"/>
                  </a:lnTo>
                  <a:lnTo>
                    <a:pt x="374" y="121"/>
                  </a:lnTo>
                  <a:lnTo>
                    <a:pt x="353" y="114"/>
                  </a:lnTo>
                  <a:lnTo>
                    <a:pt x="336" y="107"/>
                  </a:lnTo>
                  <a:lnTo>
                    <a:pt x="319" y="102"/>
                  </a:lnTo>
                  <a:lnTo>
                    <a:pt x="307" y="98"/>
                  </a:lnTo>
                  <a:lnTo>
                    <a:pt x="295" y="96"/>
                  </a:lnTo>
                  <a:lnTo>
                    <a:pt x="284" y="96"/>
                  </a:lnTo>
                  <a:lnTo>
                    <a:pt x="272" y="98"/>
                  </a:lnTo>
                  <a:lnTo>
                    <a:pt x="260" y="102"/>
                  </a:lnTo>
                  <a:lnTo>
                    <a:pt x="245" y="110"/>
                  </a:lnTo>
                  <a:lnTo>
                    <a:pt x="231" y="121"/>
                  </a:lnTo>
                  <a:lnTo>
                    <a:pt x="218" y="131"/>
                  </a:lnTo>
                  <a:lnTo>
                    <a:pt x="205" y="142"/>
                  </a:lnTo>
                  <a:lnTo>
                    <a:pt x="195" y="153"/>
                  </a:lnTo>
                  <a:lnTo>
                    <a:pt x="184" y="162"/>
                  </a:lnTo>
                  <a:lnTo>
                    <a:pt x="171" y="169"/>
                  </a:lnTo>
                  <a:lnTo>
                    <a:pt x="158" y="172"/>
                  </a:lnTo>
                  <a:lnTo>
                    <a:pt x="144" y="171"/>
                  </a:lnTo>
                  <a:lnTo>
                    <a:pt x="127" y="168"/>
                  </a:lnTo>
                  <a:lnTo>
                    <a:pt x="106" y="162"/>
                  </a:lnTo>
                  <a:lnTo>
                    <a:pt x="83" y="155"/>
                  </a:lnTo>
                  <a:lnTo>
                    <a:pt x="61" y="148"/>
                  </a:lnTo>
                  <a:lnTo>
                    <a:pt x="41" y="141"/>
                  </a:lnTo>
                  <a:lnTo>
                    <a:pt x="23" y="134"/>
                  </a:lnTo>
                  <a:lnTo>
                    <a:pt x="11" y="130"/>
                  </a:lnTo>
                  <a:lnTo>
                    <a:pt x="4" y="126"/>
                  </a:lnTo>
                  <a:lnTo>
                    <a:pt x="0" y="123"/>
                  </a:lnTo>
                  <a:lnTo>
                    <a:pt x="2" y="118"/>
                  </a:lnTo>
                  <a:lnTo>
                    <a:pt x="3" y="115"/>
                  </a:lnTo>
                  <a:lnTo>
                    <a:pt x="4" y="114"/>
                  </a:lnTo>
                  <a:lnTo>
                    <a:pt x="6" y="111"/>
                  </a:lnTo>
                  <a:lnTo>
                    <a:pt x="10" y="108"/>
                  </a:lnTo>
                  <a:lnTo>
                    <a:pt x="12" y="106"/>
                  </a:lnTo>
                  <a:lnTo>
                    <a:pt x="10" y="110"/>
                  </a:lnTo>
                  <a:close/>
                </a:path>
              </a:pathLst>
            </a:custGeom>
            <a:solidFill>
              <a:srgbClr val="DDB7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41"/>
            <p:cNvSpPr>
              <a:spLocks/>
            </p:cNvSpPr>
            <p:nvPr/>
          </p:nvSpPr>
          <p:spPr bwMode="auto">
            <a:xfrm>
              <a:off x="3918" y="760"/>
              <a:ext cx="155" cy="171"/>
            </a:xfrm>
            <a:custGeom>
              <a:avLst/>
              <a:gdLst>
                <a:gd name="T0" fmla="*/ 220 w 310"/>
                <a:gd name="T1" fmla="*/ 2 h 343"/>
                <a:gd name="T2" fmla="*/ 200 w 310"/>
                <a:gd name="T3" fmla="*/ 10 h 343"/>
                <a:gd name="T4" fmla="*/ 178 w 310"/>
                <a:gd name="T5" fmla="*/ 24 h 343"/>
                <a:gd name="T6" fmla="*/ 155 w 310"/>
                <a:gd name="T7" fmla="*/ 41 h 343"/>
                <a:gd name="T8" fmla="*/ 132 w 310"/>
                <a:gd name="T9" fmla="*/ 62 h 343"/>
                <a:gd name="T10" fmla="*/ 110 w 310"/>
                <a:gd name="T11" fmla="*/ 84 h 343"/>
                <a:gd name="T12" fmla="*/ 90 w 310"/>
                <a:gd name="T13" fmla="*/ 108 h 343"/>
                <a:gd name="T14" fmla="*/ 73 w 310"/>
                <a:gd name="T15" fmla="*/ 133 h 343"/>
                <a:gd name="T16" fmla="*/ 60 w 310"/>
                <a:gd name="T17" fmla="*/ 156 h 343"/>
                <a:gd name="T18" fmla="*/ 49 w 310"/>
                <a:gd name="T19" fmla="*/ 177 h 343"/>
                <a:gd name="T20" fmla="*/ 36 w 310"/>
                <a:gd name="T21" fmla="*/ 200 h 343"/>
                <a:gd name="T22" fmla="*/ 23 w 310"/>
                <a:gd name="T23" fmla="*/ 221 h 343"/>
                <a:gd name="T24" fmla="*/ 13 w 310"/>
                <a:gd name="T25" fmla="*/ 242 h 343"/>
                <a:gd name="T26" fmla="*/ 5 w 310"/>
                <a:gd name="T27" fmla="*/ 262 h 343"/>
                <a:gd name="T28" fmla="*/ 0 w 310"/>
                <a:gd name="T29" fmla="*/ 279 h 343"/>
                <a:gd name="T30" fmla="*/ 2 w 310"/>
                <a:gd name="T31" fmla="*/ 294 h 343"/>
                <a:gd name="T32" fmla="*/ 8 w 310"/>
                <a:gd name="T33" fmla="*/ 305 h 343"/>
                <a:gd name="T34" fmla="*/ 20 w 310"/>
                <a:gd name="T35" fmla="*/ 316 h 343"/>
                <a:gd name="T36" fmla="*/ 33 w 310"/>
                <a:gd name="T37" fmla="*/ 326 h 343"/>
                <a:gd name="T38" fmla="*/ 46 w 310"/>
                <a:gd name="T39" fmla="*/ 334 h 343"/>
                <a:gd name="T40" fmla="*/ 61 w 310"/>
                <a:gd name="T41" fmla="*/ 341 h 343"/>
                <a:gd name="T42" fmla="*/ 76 w 310"/>
                <a:gd name="T43" fmla="*/ 343 h 343"/>
                <a:gd name="T44" fmla="*/ 93 w 310"/>
                <a:gd name="T45" fmla="*/ 341 h 343"/>
                <a:gd name="T46" fmla="*/ 106 w 310"/>
                <a:gd name="T47" fmla="*/ 332 h 343"/>
                <a:gd name="T48" fmla="*/ 120 w 310"/>
                <a:gd name="T49" fmla="*/ 315 h 343"/>
                <a:gd name="T50" fmla="*/ 132 w 310"/>
                <a:gd name="T51" fmla="*/ 293 h 343"/>
                <a:gd name="T52" fmla="*/ 141 w 310"/>
                <a:gd name="T53" fmla="*/ 270 h 343"/>
                <a:gd name="T54" fmla="*/ 150 w 310"/>
                <a:gd name="T55" fmla="*/ 247 h 343"/>
                <a:gd name="T56" fmla="*/ 158 w 310"/>
                <a:gd name="T57" fmla="*/ 226 h 343"/>
                <a:gd name="T58" fmla="*/ 166 w 310"/>
                <a:gd name="T59" fmla="*/ 206 h 343"/>
                <a:gd name="T60" fmla="*/ 175 w 310"/>
                <a:gd name="T61" fmla="*/ 189 h 343"/>
                <a:gd name="T62" fmla="*/ 185 w 310"/>
                <a:gd name="T63" fmla="*/ 176 h 343"/>
                <a:gd name="T64" fmla="*/ 196 w 310"/>
                <a:gd name="T65" fmla="*/ 168 h 343"/>
                <a:gd name="T66" fmla="*/ 210 w 310"/>
                <a:gd name="T67" fmla="*/ 164 h 343"/>
                <a:gd name="T68" fmla="*/ 227 w 310"/>
                <a:gd name="T69" fmla="*/ 159 h 343"/>
                <a:gd name="T70" fmla="*/ 246 w 310"/>
                <a:gd name="T71" fmla="*/ 156 h 343"/>
                <a:gd name="T72" fmla="*/ 264 w 310"/>
                <a:gd name="T73" fmla="*/ 151 h 343"/>
                <a:gd name="T74" fmla="*/ 280 w 310"/>
                <a:gd name="T75" fmla="*/ 146 h 343"/>
                <a:gd name="T76" fmla="*/ 295 w 310"/>
                <a:gd name="T77" fmla="*/ 139 h 343"/>
                <a:gd name="T78" fmla="*/ 306 w 310"/>
                <a:gd name="T79" fmla="*/ 129 h 343"/>
                <a:gd name="T80" fmla="*/ 310 w 310"/>
                <a:gd name="T81" fmla="*/ 116 h 343"/>
                <a:gd name="T82" fmla="*/ 310 w 310"/>
                <a:gd name="T83" fmla="*/ 99 h 343"/>
                <a:gd name="T84" fmla="*/ 308 w 310"/>
                <a:gd name="T85" fmla="*/ 78 h 343"/>
                <a:gd name="T86" fmla="*/ 302 w 310"/>
                <a:gd name="T87" fmla="*/ 58 h 343"/>
                <a:gd name="T88" fmla="*/ 293 w 310"/>
                <a:gd name="T89" fmla="*/ 37 h 343"/>
                <a:gd name="T90" fmla="*/ 279 w 310"/>
                <a:gd name="T91" fmla="*/ 18 h 343"/>
                <a:gd name="T92" fmla="*/ 263 w 310"/>
                <a:gd name="T93" fmla="*/ 6 h 343"/>
                <a:gd name="T94" fmla="*/ 243 w 310"/>
                <a:gd name="T95" fmla="*/ 0 h 343"/>
                <a:gd name="T96" fmla="*/ 220 w 310"/>
                <a:gd name="T97" fmla="*/ 2 h 3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10" h="343">
                  <a:moveTo>
                    <a:pt x="220" y="2"/>
                  </a:moveTo>
                  <a:lnTo>
                    <a:pt x="200" y="10"/>
                  </a:lnTo>
                  <a:lnTo>
                    <a:pt x="178" y="24"/>
                  </a:lnTo>
                  <a:lnTo>
                    <a:pt x="155" y="41"/>
                  </a:lnTo>
                  <a:lnTo>
                    <a:pt x="132" y="62"/>
                  </a:lnTo>
                  <a:lnTo>
                    <a:pt x="110" y="84"/>
                  </a:lnTo>
                  <a:lnTo>
                    <a:pt x="90" y="108"/>
                  </a:lnTo>
                  <a:lnTo>
                    <a:pt x="73" y="133"/>
                  </a:lnTo>
                  <a:lnTo>
                    <a:pt x="60" y="156"/>
                  </a:lnTo>
                  <a:lnTo>
                    <a:pt x="49" y="177"/>
                  </a:lnTo>
                  <a:lnTo>
                    <a:pt x="36" y="200"/>
                  </a:lnTo>
                  <a:lnTo>
                    <a:pt x="23" y="221"/>
                  </a:lnTo>
                  <a:lnTo>
                    <a:pt x="13" y="242"/>
                  </a:lnTo>
                  <a:lnTo>
                    <a:pt x="5" y="262"/>
                  </a:lnTo>
                  <a:lnTo>
                    <a:pt x="0" y="279"/>
                  </a:lnTo>
                  <a:lnTo>
                    <a:pt x="2" y="294"/>
                  </a:lnTo>
                  <a:lnTo>
                    <a:pt x="8" y="305"/>
                  </a:lnTo>
                  <a:lnTo>
                    <a:pt x="20" y="316"/>
                  </a:lnTo>
                  <a:lnTo>
                    <a:pt x="33" y="326"/>
                  </a:lnTo>
                  <a:lnTo>
                    <a:pt x="46" y="334"/>
                  </a:lnTo>
                  <a:lnTo>
                    <a:pt x="61" y="341"/>
                  </a:lnTo>
                  <a:lnTo>
                    <a:pt x="76" y="343"/>
                  </a:lnTo>
                  <a:lnTo>
                    <a:pt x="93" y="341"/>
                  </a:lnTo>
                  <a:lnTo>
                    <a:pt x="106" y="332"/>
                  </a:lnTo>
                  <a:lnTo>
                    <a:pt x="120" y="315"/>
                  </a:lnTo>
                  <a:lnTo>
                    <a:pt x="132" y="293"/>
                  </a:lnTo>
                  <a:lnTo>
                    <a:pt x="141" y="270"/>
                  </a:lnTo>
                  <a:lnTo>
                    <a:pt x="150" y="247"/>
                  </a:lnTo>
                  <a:lnTo>
                    <a:pt x="158" y="226"/>
                  </a:lnTo>
                  <a:lnTo>
                    <a:pt x="166" y="206"/>
                  </a:lnTo>
                  <a:lnTo>
                    <a:pt x="175" y="189"/>
                  </a:lnTo>
                  <a:lnTo>
                    <a:pt x="185" y="176"/>
                  </a:lnTo>
                  <a:lnTo>
                    <a:pt x="196" y="168"/>
                  </a:lnTo>
                  <a:lnTo>
                    <a:pt x="210" y="164"/>
                  </a:lnTo>
                  <a:lnTo>
                    <a:pt x="227" y="159"/>
                  </a:lnTo>
                  <a:lnTo>
                    <a:pt x="246" y="156"/>
                  </a:lnTo>
                  <a:lnTo>
                    <a:pt x="264" y="151"/>
                  </a:lnTo>
                  <a:lnTo>
                    <a:pt x="280" y="146"/>
                  </a:lnTo>
                  <a:lnTo>
                    <a:pt x="295" y="139"/>
                  </a:lnTo>
                  <a:lnTo>
                    <a:pt x="306" y="129"/>
                  </a:lnTo>
                  <a:lnTo>
                    <a:pt x="310" y="116"/>
                  </a:lnTo>
                  <a:lnTo>
                    <a:pt x="310" y="99"/>
                  </a:lnTo>
                  <a:lnTo>
                    <a:pt x="308" y="78"/>
                  </a:lnTo>
                  <a:lnTo>
                    <a:pt x="302" y="58"/>
                  </a:lnTo>
                  <a:lnTo>
                    <a:pt x="293" y="37"/>
                  </a:lnTo>
                  <a:lnTo>
                    <a:pt x="279" y="18"/>
                  </a:lnTo>
                  <a:lnTo>
                    <a:pt x="263" y="6"/>
                  </a:lnTo>
                  <a:lnTo>
                    <a:pt x="243" y="0"/>
                  </a:lnTo>
                  <a:lnTo>
                    <a:pt x="220" y="2"/>
                  </a:lnTo>
                  <a:close/>
                </a:path>
              </a:pathLst>
            </a:custGeom>
            <a:solidFill>
              <a:srgbClr val="DDB7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42"/>
            <p:cNvSpPr>
              <a:spLocks/>
            </p:cNvSpPr>
            <p:nvPr/>
          </p:nvSpPr>
          <p:spPr bwMode="auto">
            <a:xfrm>
              <a:off x="4233" y="774"/>
              <a:ext cx="130" cy="97"/>
            </a:xfrm>
            <a:custGeom>
              <a:avLst/>
              <a:gdLst>
                <a:gd name="T0" fmla="*/ 130 w 262"/>
                <a:gd name="T1" fmla="*/ 46 h 194"/>
                <a:gd name="T2" fmla="*/ 110 w 262"/>
                <a:gd name="T3" fmla="*/ 55 h 194"/>
                <a:gd name="T4" fmla="*/ 85 w 262"/>
                <a:gd name="T5" fmla="*/ 62 h 194"/>
                <a:gd name="T6" fmla="*/ 61 w 262"/>
                <a:gd name="T7" fmla="*/ 68 h 194"/>
                <a:gd name="T8" fmla="*/ 38 w 262"/>
                <a:gd name="T9" fmla="*/ 75 h 194"/>
                <a:gd name="T10" fmla="*/ 19 w 262"/>
                <a:gd name="T11" fmla="*/ 83 h 194"/>
                <a:gd name="T12" fmla="*/ 6 w 262"/>
                <a:gd name="T13" fmla="*/ 92 h 194"/>
                <a:gd name="T14" fmla="*/ 0 w 262"/>
                <a:gd name="T15" fmla="*/ 105 h 194"/>
                <a:gd name="T16" fmla="*/ 6 w 262"/>
                <a:gd name="T17" fmla="*/ 121 h 194"/>
                <a:gd name="T18" fmla="*/ 20 w 262"/>
                <a:gd name="T19" fmla="*/ 139 h 194"/>
                <a:gd name="T20" fmla="*/ 37 w 262"/>
                <a:gd name="T21" fmla="*/ 155 h 194"/>
                <a:gd name="T22" fmla="*/ 59 w 262"/>
                <a:gd name="T23" fmla="*/ 169 h 194"/>
                <a:gd name="T24" fmla="*/ 82 w 262"/>
                <a:gd name="T25" fmla="*/ 181 h 194"/>
                <a:gd name="T26" fmla="*/ 106 w 262"/>
                <a:gd name="T27" fmla="*/ 189 h 194"/>
                <a:gd name="T28" fmla="*/ 133 w 262"/>
                <a:gd name="T29" fmla="*/ 194 h 194"/>
                <a:gd name="T30" fmla="*/ 157 w 262"/>
                <a:gd name="T31" fmla="*/ 194 h 194"/>
                <a:gd name="T32" fmla="*/ 181 w 262"/>
                <a:gd name="T33" fmla="*/ 189 h 194"/>
                <a:gd name="T34" fmla="*/ 203 w 262"/>
                <a:gd name="T35" fmla="*/ 182 h 194"/>
                <a:gd name="T36" fmla="*/ 221 w 262"/>
                <a:gd name="T37" fmla="*/ 177 h 194"/>
                <a:gd name="T38" fmla="*/ 237 w 262"/>
                <a:gd name="T39" fmla="*/ 174 h 194"/>
                <a:gd name="T40" fmla="*/ 250 w 262"/>
                <a:gd name="T41" fmla="*/ 170 h 194"/>
                <a:gd name="T42" fmla="*/ 258 w 262"/>
                <a:gd name="T43" fmla="*/ 167 h 194"/>
                <a:gd name="T44" fmla="*/ 262 w 262"/>
                <a:gd name="T45" fmla="*/ 161 h 194"/>
                <a:gd name="T46" fmla="*/ 262 w 262"/>
                <a:gd name="T47" fmla="*/ 153 h 194"/>
                <a:gd name="T48" fmla="*/ 257 w 262"/>
                <a:gd name="T49" fmla="*/ 142 h 194"/>
                <a:gd name="T50" fmla="*/ 248 w 262"/>
                <a:gd name="T51" fmla="*/ 104 h 194"/>
                <a:gd name="T52" fmla="*/ 246 w 262"/>
                <a:gd name="T53" fmla="*/ 55 h 194"/>
                <a:gd name="T54" fmla="*/ 241 w 262"/>
                <a:gd name="T55" fmla="*/ 15 h 194"/>
                <a:gd name="T56" fmla="*/ 229 w 262"/>
                <a:gd name="T57" fmla="*/ 0 h 194"/>
                <a:gd name="T58" fmla="*/ 220 w 262"/>
                <a:gd name="T59" fmla="*/ 3 h 194"/>
                <a:gd name="T60" fmla="*/ 209 w 262"/>
                <a:gd name="T61" fmla="*/ 8 h 194"/>
                <a:gd name="T62" fmla="*/ 196 w 262"/>
                <a:gd name="T63" fmla="*/ 14 h 194"/>
                <a:gd name="T64" fmla="*/ 183 w 262"/>
                <a:gd name="T65" fmla="*/ 20 h 194"/>
                <a:gd name="T66" fmla="*/ 170 w 262"/>
                <a:gd name="T67" fmla="*/ 26 h 194"/>
                <a:gd name="T68" fmla="*/ 156 w 262"/>
                <a:gd name="T69" fmla="*/ 33 h 194"/>
                <a:gd name="T70" fmla="*/ 142 w 262"/>
                <a:gd name="T71" fmla="*/ 40 h 194"/>
                <a:gd name="T72" fmla="*/ 130 w 262"/>
                <a:gd name="T73" fmla="*/ 46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62" h="194">
                  <a:moveTo>
                    <a:pt x="130" y="46"/>
                  </a:moveTo>
                  <a:lnTo>
                    <a:pt x="110" y="55"/>
                  </a:lnTo>
                  <a:lnTo>
                    <a:pt x="85" y="62"/>
                  </a:lnTo>
                  <a:lnTo>
                    <a:pt x="61" y="68"/>
                  </a:lnTo>
                  <a:lnTo>
                    <a:pt x="38" y="75"/>
                  </a:lnTo>
                  <a:lnTo>
                    <a:pt x="19" y="83"/>
                  </a:lnTo>
                  <a:lnTo>
                    <a:pt x="6" y="92"/>
                  </a:lnTo>
                  <a:lnTo>
                    <a:pt x="0" y="105"/>
                  </a:lnTo>
                  <a:lnTo>
                    <a:pt x="6" y="121"/>
                  </a:lnTo>
                  <a:lnTo>
                    <a:pt x="20" y="139"/>
                  </a:lnTo>
                  <a:lnTo>
                    <a:pt x="37" y="155"/>
                  </a:lnTo>
                  <a:lnTo>
                    <a:pt x="59" y="169"/>
                  </a:lnTo>
                  <a:lnTo>
                    <a:pt x="82" y="181"/>
                  </a:lnTo>
                  <a:lnTo>
                    <a:pt x="106" y="189"/>
                  </a:lnTo>
                  <a:lnTo>
                    <a:pt x="133" y="194"/>
                  </a:lnTo>
                  <a:lnTo>
                    <a:pt x="157" y="194"/>
                  </a:lnTo>
                  <a:lnTo>
                    <a:pt x="181" y="189"/>
                  </a:lnTo>
                  <a:lnTo>
                    <a:pt x="203" y="182"/>
                  </a:lnTo>
                  <a:lnTo>
                    <a:pt x="221" y="177"/>
                  </a:lnTo>
                  <a:lnTo>
                    <a:pt x="237" y="174"/>
                  </a:lnTo>
                  <a:lnTo>
                    <a:pt x="250" y="170"/>
                  </a:lnTo>
                  <a:lnTo>
                    <a:pt x="258" y="167"/>
                  </a:lnTo>
                  <a:lnTo>
                    <a:pt x="262" y="161"/>
                  </a:lnTo>
                  <a:lnTo>
                    <a:pt x="262" y="153"/>
                  </a:lnTo>
                  <a:lnTo>
                    <a:pt x="257" y="142"/>
                  </a:lnTo>
                  <a:lnTo>
                    <a:pt x="248" y="104"/>
                  </a:lnTo>
                  <a:lnTo>
                    <a:pt x="246" y="55"/>
                  </a:lnTo>
                  <a:lnTo>
                    <a:pt x="241" y="15"/>
                  </a:lnTo>
                  <a:lnTo>
                    <a:pt x="229" y="0"/>
                  </a:lnTo>
                  <a:lnTo>
                    <a:pt x="220" y="3"/>
                  </a:lnTo>
                  <a:lnTo>
                    <a:pt x="209" y="8"/>
                  </a:lnTo>
                  <a:lnTo>
                    <a:pt x="196" y="14"/>
                  </a:lnTo>
                  <a:lnTo>
                    <a:pt x="183" y="20"/>
                  </a:lnTo>
                  <a:lnTo>
                    <a:pt x="170" y="26"/>
                  </a:lnTo>
                  <a:lnTo>
                    <a:pt x="156" y="33"/>
                  </a:lnTo>
                  <a:lnTo>
                    <a:pt x="142" y="40"/>
                  </a:lnTo>
                  <a:lnTo>
                    <a:pt x="130" y="46"/>
                  </a:lnTo>
                  <a:close/>
                </a:path>
              </a:pathLst>
            </a:custGeom>
            <a:solidFill>
              <a:srgbClr val="DDB7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43"/>
            <p:cNvSpPr>
              <a:spLocks/>
            </p:cNvSpPr>
            <p:nvPr/>
          </p:nvSpPr>
          <p:spPr bwMode="auto">
            <a:xfrm>
              <a:off x="4421" y="745"/>
              <a:ext cx="79" cy="118"/>
            </a:xfrm>
            <a:custGeom>
              <a:avLst/>
              <a:gdLst>
                <a:gd name="T0" fmla="*/ 28 w 157"/>
                <a:gd name="T1" fmla="*/ 0 h 236"/>
                <a:gd name="T2" fmla="*/ 15 w 157"/>
                <a:gd name="T3" fmla="*/ 6 h 236"/>
                <a:gd name="T4" fmla="*/ 6 w 157"/>
                <a:gd name="T5" fmla="*/ 14 h 236"/>
                <a:gd name="T6" fmla="*/ 1 w 157"/>
                <a:gd name="T7" fmla="*/ 32 h 236"/>
                <a:gd name="T8" fmla="*/ 0 w 157"/>
                <a:gd name="T9" fmla="*/ 67 h 236"/>
                <a:gd name="T10" fmla="*/ 1 w 157"/>
                <a:gd name="T11" fmla="*/ 89 h 236"/>
                <a:gd name="T12" fmla="*/ 2 w 157"/>
                <a:gd name="T13" fmla="*/ 110 h 236"/>
                <a:gd name="T14" fmla="*/ 5 w 157"/>
                <a:gd name="T15" fmla="*/ 127 h 236"/>
                <a:gd name="T16" fmla="*/ 8 w 157"/>
                <a:gd name="T17" fmla="*/ 143 h 236"/>
                <a:gd name="T18" fmla="*/ 14 w 157"/>
                <a:gd name="T19" fmla="*/ 158 h 236"/>
                <a:gd name="T20" fmla="*/ 23 w 157"/>
                <a:gd name="T21" fmla="*/ 172 h 236"/>
                <a:gd name="T22" fmla="*/ 34 w 157"/>
                <a:gd name="T23" fmla="*/ 184 h 236"/>
                <a:gd name="T24" fmla="*/ 51 w 157"/>
                <a:gd name="T25" fmla="*/ 196 h 236"/>
                <a:gd name="T26" fmla="*/ 69 w 157"/>
                <a:gd name="T27" fmla="*/ 207 h 236"/>
                <a:gd name="T28" fmla="*/ 87 w 157"/>
                <a:gd name="T29" fmla="*/ 218 h 236"/>
                <a:gd name="T30" fmla="*/ 106 w 157"/>
                <a:gd name="T31" fmla="*/ 226 h 236"/>
                <a:gd name="T32" fmla="*/ 123 w 157"/>
                <a:gd name="T33" fmla="*/ 233 h 236"/>
                <a:gd name="T34" fmla="*/ 138 w 157"/>
                <a:gd name="T35" fmla="*/ 236 h 236"/>
                <a:gd name="T36" fmla="*/ 150 w 157"/>
                <a:gd name="T37" fmla="*/ 236 h 236"/>
                <a:gd name="T38" fmla="*/ 155 w 157"/>
                <a:gd name="T39" fmla="*/ 230 h 236"/>
                <a:gd name="T40" fmla="*/ 157 w 157"/>
                <a:gd name="T41" fmla="*/ 221 h 236"/>
                <a:gd name="T42" fmla="*/ 150 w 157"/>
                <a:gd name="T43" fmla="*/ 202 h 236"/>
                <a:gd name="T44" fmla="*/ 137 w 157"/>
                <a:gd name="T45" fmla="*/ 172 h 236"/>
                <a:gd name="T46" fmla="*/ 117 w 157"/>
                <a:gd name="T47" fmla="*/ 135 h 236"/>
                <a:gd name="T48" fmla="*/ 97 w 157"/>
                <a:gd name="T49" fmla="*/ 95 h 236"/>
                <a:gd name="T50" fmla="*/ 75 w 157"/>
                <a:gd name="T51" fmla="*/ 58 h 236"/>
                <a:gd name="T52" fmla="*/ 54 w 157"/>
                <a:gd name="T53" fmla="*/ 27 h 236"/>
                <a:gd name="T54" fmla="*/ 38 w 157"/>
                <a:gd name="T55" fmla="*/ 6 h 236"/>
                <a:gd name="T56" fmla="*/ 28 w 157"/>
                <a:gd name="T57" fmla="*/ 0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7" h="236">
                  <a:moveTo>
                    <a:pt x="28" y="0"/>
                  </a:moveTo>
                  <a:lnTo>
                    <a:pt x="15" y="6"/>
                  </a:lnTo>
                  <a:lnTo>
                    <a:pt x="6" y="14"/>
                  </a:lnTo>
                  <a:lnTo>
                    <a:pt x="1" y="32"/>
                  </a:lnTo>
                  <a:lnTo>
                    <a:pt x="0" y="67"/>
                  </a:lnTo>
                  <a:lnTo>
                    <a:pt x="1" y="89"/>
                  </a:lnTo>
                  <a:lnTo>
                    <a:pt x="2" y="110"/>
                  </a:lnTo>
                  <a:lnTo>
                    <a:pt x="5" y="127"/>
                  </a:lnTo>
                  <a:lnTo>
                    <a:pt x="8" y="143"/>
                  </a:lnTo>
                  <a:lnTo>
                    <a:pt x="14" y="158"/>
                  </a:lnTo>
                  <a:lnTo>
                    <a:pt x="23" y="172"/>
                  </a:lnTo>
                  <a:lnTo>
                    <a:pt x="34" y="184"/>
                  </a:lnTo>
                  <a:lnTo>
                    <a:pt x="51" y="196"/>
                  </a:lnTo>
                  <a:lnTo>
                    <a:pt x="69" y="207"/>
                  </a:lnTo>
                  <a:lnTo>
                    <a:pt x="87" y="218"/>
                  </a:lnTo>
                  <a:lnTo>
                    <a:pt x="106" y="226"/>
                  </a:lnTo>
                  <a:lnTo>
                    <a:pt x="123" y="233"/>
                  </a:lnTo>
                  <a:lnTo>
                    <a:pt x="138" y="236"/>
                  </a:lnTo>
                  <a:lnTo>
                    <a:pt x="150" y="236"/>
                  </a:lnTo>
                  <a:lnTo>
                    <a:pt x="155" y="230"/>
                  </a:lnTo>
                  <a:lnTo>
                    <a:pt x="157" y="221"/>
                  </a:lnTo>
                  <a:lnTo>
                    <a:pt x="150" y="202"/>
                  </a:lnTo>
                  <a:lnTo>
                    <a:pt x="137" y="172"/>
                  </a:lnTo>
                  <a:lnTo>
                    <a:pt x="117" y="135"/>
                  </a:lnTo>
                  <a:lnTo>
                    <a:pt x="97" y="95"/>
                  </a:lnTo>
                  <a:lnTo>
                    <a:pt x="75" y="58"/>
                  </a:lnTo>
                  <a:lnTo>
                    <a:pt x="54" y="27"/>
                  </a:lnTo>
                  <a:lnTo>
                    <a:pt x="38" y="6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C9D8E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44"/>
            <p:cNvSpPr>
              <a:spLocks/>
            </p:cNvSpPr>
            <p:nvPr/>
          </p:nvSpPr>
          <p:spPr bwMode="auto">
            <a:xfrm>
              <a:off x="3802" y="940"/>
              <a:ext cx="113" cy="48"/>
            </a:xfrm>
            <a:custGeom>
              <a:avLst/>
              <a:gdLst>
                <a:gd name="T0" fmla="*/ 100 w 226"/>
                <a:gd name="T1" fmla="*/ 0 h 95"/>
                <a:gd name="T2" fmla="*/ 79 w 226"/>
                <a:gd name="T3" fmla="*/ 1 h 95"/>
                <a:gd name="T4" fmla="*/ 58 w 226"/>
                <a:gd name="T5" fmla="*/ 1 h 95"/>
                <a:gd name="T6" fmla="*/ 38 w 226"/>
                <a:gd name="T7" fmla="*/ 2 h 95"/>
                <a:gd name="T8" fmla="*/ 21 w 226"/>
                <a:gd name="T9" fmla="*/ 4 h 95"/>
                <a:gd name="T10" fmla="*/ 7 w 226"/>
                <a:gd name="T11" fmla="*/ 9 h 95"/>
                <a:gd name="T12" fmla="*/ 0 w 226"/>
                <a:gd name="T13" fmla="*/ 15 h 95"/>
                <a:gd name="T14" fmla="*/ 1 w 226"/>
                <a:gd name="T15" fmla="*/ 24 h 95"/>
                <a:gd name="T16" fmla="*/ 13 w 226"/>
                <a:gd name="T17" fmla="*/ 36 h 95"/>
                <a:gd name="T18" fmla="*/ 23 w 226"/>
                <a:gd name="T19" fmla="*/ 43 h 95"/>
                <a:gd name="T20" fmla="*/ 34 w 226"/>
                <a:gd name="T21" fmla="*/ 51 h 95"/>
                <a:gd name="T22" fmla="*/ 49 w 226"/>
                <a:gd name="T23" fmla="*/ 58 h 95"/>
                <a:gd name="T24" fmla="*/ 66 w 226"/>
                <a:gd name="T25" fmla="*/ 65 h 95"/>
                <a:gd name="T26" fmla="*/ 83 w 226"/>
                <a:gd name="T27" fmla="*/ 72 h 95"/>
                <a:gd name="T28" fmla="*/ 101 w 226"/>
                <a:gd name="T29" fmla="*/ 78 h 95"/>
                <a:gd name="T30" fmla="*/ 120 w 226"/>
                <a:gd name="T31" fmla="*/ 84 h 95"/>
                <a:gd name="T32" fmla="*/ 138 w 226"/>
                <a:gd name="T33" fmla="*/ 88 h 95"/>
                <a:gd name="T34" fmla="*/ 155 w 226"/>
                <a:gd name="T35" fmla="*/ 92 h 95"/>
                <a:gd name="T36" fmla="*/ 173 w 226"/>
                <a:gd name="T37" fmla="*/ 94 h 95"/>
                <a:gd name="T38" fmla="*/ 188 w 226"/>
                <a:gd name="T39" fmla="*/ 95 h 95"/>
                <a:gd name="T40" fmla="*/ 201 w 226"/>
                <a:gd name="T41" fmla="*/ 95 h 95"/>
                <a:gd name="T42" fmla="*/ 212 w 226"/>
                <a:gd name="T43" fmla="*/ 93 h 95"/>
                <a:gd name="T44" fmla="*/ 220 w 226"/>
                <a:gd name="T45" fmla="*/ 89 h 95"/>
                <a:gd name="T46" fmla="*/ 225 w 226"/>
                <a:gd name="T47" fmla="*/ 85 h 95"/>
                <a:gd name="T48" fmla="*/ 226 w 226"/>
                <a:gd name="T49" fmla="*/ 78 h 95"/>
                <a:gd name="T50" fmla="*/ 221 w 226"/>
                <a:gd name="T51" fmla="*/ 63 h 95"/>
                <a:gd name="T52" fmla="*/ 211 w 226"/>
                <a:gd name="T53" fmla="*/ 48 h 95"/>
                <a:gd name="T54" fmla="*/ 197 w 226"/>
                <a:gd name="T55" fmla="*/ 34 h 95"/>
                <a:gd name="T56" fmla="*/ 181 w 226"/>
                <a:gd name="T57" fmla="*/ 23 h 95"/>
                <a:gd name="T58" fmla="*/ 161 w 226"/>
                <a:gd name="T59" fmla="*/ 12 h 95"/>
                <a:gd name="T60" fmla="*/ 142 w 226"/>
                <a:gd name="T61" fmla="*/ 5 h 95"/>
                <a:gd name="T62" fmla="*/ 121 w 226"/>
                <a:gd name="T63" fmla="*/ 1 h 95"/>
                <a:gd name="T64" fmla="*/ 100 w 226"/>
                <a:gd name="T65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6" h="95">
                  <a:moveTo>
                    <a:pt x="100" y="0"/>
                  </a:moveTo>
                  <a:lnTo>
                    <a:pt x="79" y="1"/>
                  </a:lnTo>
                  <a:lnTo>
                    <a:pt x="58" y="1"/>
                  </a:lnTo>
                  <a:lnTo>
                    <a:pt x="38" y="2"/>
                  </a:lnTo>
                  <a:lnTo>
                    <a:pt x="21" y="4"/>
                  </a:lnTo>
                  <a:lnTo>
                    <a:pt x="7" y="9"/>
                  </a:lnTo>
                  <a:lnTo>
                    <a:pt x="0" y="15"/>
                  </a:lnTo>
                  <a:lnTo>
                    <a:pt x="1" y="24"/>
                  </a:lnTo>
                  <a:lnTo>
                    <a:pt x="13" y="36"/>
                  </a:lnTo>
                  <a:lnTo>
                    <a:pt x="23" y="43"/>
                  </a:lnTo>
                  <a:lnTo>
                    <a:pt x="34" y="51"/>
                  </a:lnTo>
                  <a:lnTo>
                    <a:pt x="49" y="58"/>
                  </a:lnTo>
                  <a:lnTo>
                    <a:pt x="66" y="65"/>
                  </a:lnTo>
                  <a:lnTo>
                    <a:pt x="83" y="72"/>
                  </a:lnTo>
                  <a:lnTo>
                    <a:pt x="101" y="78"/>
                  </a:lnTo>
                  <a:lnTo>
                    <a:pt x="120" y="84"/>
                  </a:lnTo>
                  <a:lnTo>
                    <a:pt x="138" y="88"/>
                  </a:lnTo>
                  <a:lnTo>
                    <a:pt x="155" y="92"/>
                  </a:lnTo>
                  <a:lnTo>
                    <a:pt x="173" y="94"/>
                  </a:lnTo>
                  <a:lnTo>
                    <a:pt x="188" y="95"/>
                  </a:lnTo>
                  <a:lnTo>
                    <a:pt x="201" y="95"/>
                  </a:lnTo>
                  <a:lnTo>
                    <a:pt x="212" y="93"/>
                  </a:lnTo>
                  <a:lnTo>
                    <a:pt x="220" y="89"/>
                  </a:lnTo>
                  <a:lnTo>
                    <a:pt x="225" y="85"/>
                  </a:lnTo>
                  <a:lnTo>
                    <a:pt x="226" y="78"/>
                  </a:lnTo>
                  <a:lnTo>
                    <a:pt x="221" y="63"/>
                  </a:lnTo>
                  <a:lnTo>
                    <a:pt x="211" y="48"/>
                  </a:lnTo>
                  <a:lnTo>
                    <a:pt x="197" y="34"/>
                  </a:lnTo>
                  <a:lnTo>
                    <a:pt x="181" y="23"/>
                  </a:lnTo>
                  <a:lnTo>
                    <a:pt x="161" y="12"/>
                  </a:lnTo>
                  <a:lnTo>
                    <a:pt x="142" y="5"/>
                  </a:lnTo>
                  <a:lnTo>
                    <a:pt x="121" y="1"/>
                  </a:lnTo>
                  <a:lnTo>
                    <a:pt x="100" y="0"/>
                  </a:lnTo>
                  <a:close/>
                </a:path>
              </a:pathLst>
            </a:custGeom>
            <a:solidFill>
              <a:srgbClr val="C9D8E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45"/>
            <p:cNvSpPr>
              <a:spLocks/>
            </p:cNvSpPr>
            <p:nvPr/>
          </p:nvSpPr>
          <p:spPr bwMode="auto">
            <a:xfrm>
              <a:off x="3535" y="742"/>
              <a:ext cx="35" cy="38"/>
            </a:xfrm>
            <a:custGeom>
              <a:avLst/>
              <a:gdLst>
                <a:gd name="T0" fmla="*/ 18 w 69"/>
                <a:gd name="T1" fmla="*/ 0 h 76"/>
                <a:gd name="T2" fmla="*/ 12 w 69"/>
                <a:gd name="T3" fmla="*/ 6 h 76"/>
                <a:gd name="T4" fmla="*/ 4 w 69"/>
                <a:gd name="T5" fmla="*/ 20 h 76"/>
                <a:gd name="T6" fmla="*/ 0 w 69"/>
                <a:gd name="T7" fmla="*/ 37 h 76"/>
                <a:gd name="T8" fmla="*/ 1 w 69"/>
                <a:gd name="T9" fmla="*/ 55 h 76"/>
                <a:gd name="T10" fmla="*/ 6 w 69"/>
                <a:gd name="T11" fmla="*/ 64 h 76"/>
                <a:gd name="T12" fmla="*/ 15 w 69"/>
                <a:gd name="T13" fmla="*/ 70 h 76"/>
                <a:gd name="T14" fmla="*/ 25 w 69"/>
                <a:gd name="T15" fmla="*/ 74 h 76"/>
                <a:gd name="T16" fmla="*/ 34 w 69"/>
                <a:gd name="T17" fmla="*/ 76 h 76"/>
                <a:gd name="T18" fmla="*/ 43 w 69"/>
                <a:gd name="T19" fmla="*/ 76 h 76"/>
                <a:gd name="T20" fmla="*/ 51 w 69"/>
                <a:gd name="T21" fmla="*/ 73 h 76"/>
                <a:gd name="T22" fmla="*/ 57 w 69"/>
                <a:gd name="T23" fmla="*/ 67 h 76"/>
                <a:gd name="T24" fmla="*/ 59 w 69"/>
                <a:gd name="T25" fmla="*/ 57 h 76"/>
                <a:gd name="T26" fmla="*/ 62 w 69"/>
                <a:gd name="T27" fmla="*/ 47 h 76"/>
                <a:gd name="T28" fmla="*/ 65 w 69"/>
                <a:gd name="T29" fmla="*/ 36 h 76"/>
                <a:gd name="T30" fmla="*/ 68 w 69"/>
                <a:gd name="T31" fmla="*/ 28 h 76"/>
                <a:gd name="T32" fmla="*/ 69 w 69"/>
                <a:gd name="T33" fmla="*/ 20 h 76"/>
                <a:gd name="T34" fmla="*/ 66 w 69"/>
                <a:gd name="T35" fmla="*/ 14 h 76"/>
                <a:gd name="T36" fmla="*/ 58 w 69"/>
                <a:gd name="T37" fmla="*/ 9 h 76"/>
                <a:gd name="T38" fmla="*/ 42 w 69"/>
                <a:gd name="T39" fmla="*/ 4 h 76"/>
                <a:gd name="T40" fmla="*/ 18 w 69"/>
                <a:gd name="T41" fmla="*/ 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9" h="76">
                  <a:moveTo>
                    <a:pt x="18" y="0"/>
                  </a:moveTo>
                  <a:lnTo>
                    <a:pt x="12" y="6"/>
                  </a:lnTo>
                  <a:lnTo>
                    <a:pt x="4" y="20"/>
                  </a:lnTo>
                  <a:lnTo>
                    <a:pt x="0" y="37"/>
                  </a:lnTo>
                  <a:lnTo>
                    <a:pt x="1" y="55"/>
                  </a:lnTo>
                  <a:lnTo>
                    <a:pt x="6" y="64"/>
                  </a:lnTo>
                  <a:lnTo>
                    <a:pt x="15" y="70"/>
                  </a:lnTo>
                  <a:lnTo>
                    <a:pt x="25" y="74"/>
                  </a:lnTo>
                  <a:lnTo>
                    <a:pt x="34" y="76"/>
                  </a:lnTo>
                  <a:lnTo>
                    <a:pt x="43" y="76"/>
                  </a:lnTo>
                  <a:lnTo>
                    <a:pt x="51" y="73"/>
                  </a:lnTo>
                  <a:lnTo>
                    <a:pt x="57" y="67"/>
                  </a:lnTo>
                  <a:lnTo>
                    <a:pt x="59" y="57"/>
                  </a:lnTo>
                  <a:lnTo>
                    <a:pt x="62" y="47"/>
                  </a:lnTo>
                  <a:lnTo>
                    <a:pt x="65" y="36"/>
                  </a:lnTo>
                  <a:lnTo>
                    <a:pt x="68" y="28"/>
                  </a:lnTo>
                  <a:lnTo>
                    <a:pt x="69" y="20"/>
                  </a:lnTo>
                  <a:lnTo>
                    <a:pt x="66" y="14"/>
                  </a:lnTo>
                  <a:lnTo>
                    <a:pt x="58" y="9"/>
                  </a:lnTo>
                  <a:lnTo>
                    <a:pt x="42" y="4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75757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46"/>
            <p:cNvSpPr>
              <a:spLocks/>
            </p:cNvSpPr>
            <p:nvPr/>
          </p:nvSpPr>
          <p:spPr bwMode="auto">
            <a:xfrm>
              <a:off x="3752" y="476"/>
              <a:ext cx="153" cy="114"/>
            </a:xfrm>
            <a:custGeom>
              <a:avLst/>
              <a:gdLst>
                <a:gd name="T0" fmla="*/ 281 w 306"/>
                <a:gd name="T1" fmla="*/ 16 h 227"/>
                <a:gd name="T2" fmla="*/ 216 w 306"/>
                <a:gd name="T3" fmla="*/ 0 h 227"/>
                <a:gd name="T4" fmla="*/ 145 w 306"/>
                <a:gd name="T5" fmla="*/ 12 h 227"/>
                <a:gd name="T6" fmla="*/ 80 w 306"/>
                <a:gd name="T7" fmla="*/ 42 h 227"/>
                <a:gd name="T8" fmla="*/ 30 w 306"/>
                <a:gd name="T9" fmla="*/ 90 h 227"/>
                <a:gd name="T10" fmla="*/ 0 w 306"/>
                <a:gd name="T11" fmla="*/ 150 h 227"/>
                <a:gd name="T12" fmla="*/ 16 w 306"/>
                <a:gd name="T13" fmla="*/ 216 h 227"/>
                <a:gd name="T14" fmla="*/ 47 w 306"/>
                <a:gd name="T15" fmla="*/ 227 h 227"/>
                <a:gd name="T16" fmla="*/ 78 w 306"/>
                <a:gd name="T17" fmla="*/ 216 h 227"/>
                <a:gd name="T18" fmla="*/ 99 w 306"/>
                <a:gd name="T19" fmla="*/ 209 h 227"/>
                <a:gd name="T20" fmla="*/ 112 w 306"/>
                <a:gd name="T21" fmla="*/ 218 h 227"/>
                <a:gd name="T22" fmla="*/ 130 w 306"/>
                <a:gd name="T23" fmla="*/ 219 h 227"/>
                <a:gd name="T24" fmla="*/ 147 w 306"/>
                <a:gd name="T25" fmla="*/ 216 h 227"/>
                <a:gd name="T26" fmla="*/ 163 w 306"/>
                <a:gd name="T27" fmla="*/ 206 h 227"/>
                <a:gd name="T28" fmla="*/ 177 w 306"/>
                <a:gd name="T29" fmla="*/ 197 h 227"/>
                <a:gd name="T30" fmla="*/ 190 w 306"/>
                <a:gd name="T31" fmla="*/ 186 h 227"/>
                <a:gd name="T32" fmla="*/ 193 w 306"/>
                <a:gd name="T33" fmla="*/ 171 h 227"/>
                <a:gd name="T34" fmla="*/ 175 w 306"/>
                <a:gd name="T35" fmla="*/ 176 h 227"/>
                <a:gd name="T36" fmla="*/ 150 w 306"/>
                <a:gd name="T37" fmla="*/ 195 h 227"/>
                <a:gd name="T38" fmla="*/ 142 w 306"/>
                <a:gd name="T39" fmla="*/ 198 h 227"/>
                <a:gd name="T40" fmla="*/ 138 w 306"/>
                <a:gd name="T41" fmla="*/ 201 h 227"/>
                <a:gd name="T42" fmla="*/ 134 w 306"/>
                <a:gd name="T43" fmla="*/ 203 h 227"/>
                <a:gd name="T44" fmla="*/ 133 w 306"/>
                <a:gd name="T45" fmla="*/ 203 h 227"/>
                <a:gd name="T46" fmla="*/ 121 w 306"/>
                <a:gd name="T47" fmla="*/ 202 h 227"/>
                <a:gd name="T48" fmla="*/ 114 w 306"/>
                <a:gd name="T49" fmla="*/ 196 h 227"/>
                <a:gd name="T50" fmla="*/ 110 w 306"/>
                <a:gd name="T51" fmla="*/ 190 h 227"/>
                <a:gd name="T52" fmla="*/ 109 w 306"/>
                <a:gd name="T53" fmla="*/ 189 h 227"/>
                <a:gd name="T54" fmla="*/ 109 w 306"/>
                <a:gd name="T55" fmla="*/ 189 h 227"/>
                <a:gd name="T56" fmla="*/ 110 w 306"/>
                <a:gd name="T57" fmla="*/ 183 h 227"/>
                <a:gd name="T58" fmla="*/ 111 w 306"/>
                <a:gd name="T59" fmla="*/ 170 h 227"/>
                <a:gd name="T60" fmla="*/ 116 w 306"/>
                <a:gd name="T61" fmla="*/ 143 h 227"/>
                <a:gd name="T62" fmla="*/ 103 w 306"/>
                <a:gd name="T63" fmla="*/ 133 h 227"/>
                <a:gd name="T64" fmla="*/ 95 w 306"/>
                <a:gd name="T65" fmla="*/ 160 h 227"/>
                <a:gd name="T66" fmla="*/ 93 w 306"/>
                <a:gd name="T67" fmla="*/ 185 h 227"/>
                <a:gd name="T68" fmla="*/ 93 w 306"/>
                <a:gd name="T69" fmla="*/ 186 h 227"/>
                <a:gd name="T70" fmla="*/ 89 w 306"/>
                <a:gd name="T71" fmla="*/ 186 h 227"/>
                <a:gd name="T72" fmla="*/ 72 w 306"/>
                <a:gd name="T73" fmla="*/ 199 h 227"/>
                <a:gd name="T74" fmla="*/ 48 w 306"/>
                <a:gd name="T75" fmla="*/ 210 h 227"/>
                <a:gd name="T76" fmla="*/ 23 w 306"/>
                <a:gd name="T77" fmla="*/ 198 h 227"/>
                <a:gd name="T78" fmla="*/ 23 w 306"/>
                <a:gd name="T79" fmla="*/ 136 h 227"/>
                <a:gd name="T80" fmla="*/ 51 w 306"/>
                <a:gd name="T81" fmla="*/ 88 h 227"/>
                <a:gd name="T82" fmla="*/ 95 w 306"/>
                <a:gd name="T83" fmla="*/ 53 h 227"/>
                <a:gd name="T84" fmla="*/ 147 w 306"/>
                <a:gd name="T85" fmla="*/ 29 h 227"/>
                <a:gd name="T86" fmla="*/ 205 w 306"/>
                <a:gd name="T87" fmla="*/ 16 h 227"/>
                <a:gd name="T88" fmla="*/ 263 w 306"/>
                <a:gd name="T89" fmla="*/ 24 h 227"/>
                <a:gd name="T90" fmla="*/ 288 w 306"/>
                <a:gd name="T91" fmla="*/ 64 h 227"/>
                <a:gd name="T92" fmla="*/ 283 w 306"/>
                <a:gd name="T93" fmla="*/ 90 h 227"/>
                <a:gd name="T94" fmla="*/ 263 w 306"/>
                <a:gd name="T95" fmla="*/ 110 h 227"/>
                <a:gd name="T96" fmla="*/ 236 w 306"/>
                <a:gd name="T97" fmla="*/ 123 h 227"/>
                <a:gd name="T98" fmla="*/ 207 w 306"/>
                <a:gd name="T99" fmla="*/ 128 h 227"/>
                <a:gd name="T100" fmla="*/ 177 w 306"/>
                <a:gd name="T101" fmla="*/ 127 h 227"/>
                <a:gd name="T102" fmla="*/ 171 w 306"/>
                <a:gd name="T103" fmla="*/ 141 h 227"/>
                <a:gd name="T104" fmla="*/ 200 w 306"/>
                <a:gd name="T105" fmla="*/ 144 h 227"/>
                <a:gd name="T106" fmla="*/ 232 w 306"/>
                <a:gd name="T107" fmla="*/ 142 h 227"/>
                <a:gd name="T108" fmla="*/ 263 w 306"/>
                <a:gd name="T109" fmla="*/ 129 h 227"/>
                <a:gd name="T110" fmla="*/ 291 w 306"/>
                <a:gd name="T111" fmla="*/ 108 h 227"/>
                <a:gd name="T112" fmla="*/ 305 w 306"/>
                <a:gd name="T113" fmla="*/ 81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6" h="227">
                  <a:moveTo>
                    <a:pt x="304" y="57"/>
                  </a:moveTo>
                  <a:lnTo>
                    <a:pt x="294" y="32"/>
                  </a:lnTo>
                  <a:lnTo>
                    <a:pt x="281" y="16"/>
                  </a:lnTo>
                  <a:lnTo>
                    <a:pt x="261" y="6"/>
                  </a:lnTo>
                  <a:lnTo>
                    <a:pt x="240" y="1"/>
                  </a:lnTo>
                  <a:lnTo>
                    <a:pt x="216" y="0"/>
                  </a:lnTo>
                  <a:lnTo>
                    <a:pt x="192" y="2"/>
                  </a:lnTo>
                  <a:lnTo>
                    <a:pt x="168" y="7"/>
                  </a:lnTo>
                  <a:lnTo>
                    <a:pt x="145" y="12"/>
                  </a:lnTo>
                  <a:lnTo>
                    <a:pt x="122" y="19"/>
                  </a:lnTo>
                  <a:lnTo>
                    <a:pt x="101" y="29"/>
                  </a:lnTo>
                  <a:lnTo>
                    <a:pt x="80" y="42"/>
                  </a:lnTo>
                  <a:lnTo>
                    <a:pt x="62" y="55"/>
                  </a:lnTo>
                  <a:lnTo>
                    <a:pt x="46" y="73"/>
                  </a:lnTo>
                  <a:lnTo>
                    <a:pt x="30" y="90"/>
                  </a:lnTo>
                  <a:lnTo>
                    <a:pt x="17" y="110"/>
                  </a:lnTo>
                  <a:lnTo>
                    <a:pt x="5" y="130"/>
                  </a:lnTo>
                  <a:lnTo>
                    <a:pt x="0" y="150"/>
                  </a:lnTo>
                  <a:lnTo>
                    <a:pt x="1" y="174"/>
                  </a:lnTo>
                  <a:lnTo>
                    <a:pt x="5" y="198"/>
                  </a:lnTo>
                  <a:lnTo>
                    <a:pt x="16" y="216"/>
                  </a:lnTo>
                  <a:lnTo>
                    <a:pt x="26" y="223"/>
                  </a:lnTo>
                  <a:lnTo>
                    <a:pt x="35" y="227"/>
                  </a:lnTo>
                  <a:lnTo>
                    <a:pt x="47" y="227"/>
                  </a:lnTo>
                  <a:lnTo>
                    <a:pt x="57" y="225"/>
                  </a:lnTo>
                  <a:lnTo>
                    <a:pt x="68" y="221"/>
                  </a:lnTo>
                  <a:lnTo>
                    <a:pt x="78" y="216"/>
                  </a:lnTo>
                  <a:lnTo>
                    <a:pt x="87" y="209"/>
                  </a:lnTo>
                  <a:lnTo>
                    <a:pt x="96" y="202"/>
                  </a:lnTo>
                  <a:lnTo>
                    <a:pt x="99" y="209"/>
                  </a:lnTo>
                  <a:lnTo>
                    <a:pt x="103" y="213"/>
                  </a:lnTo>
                  <a:lnTo>
                    <a:pt x="107" y="217"/>
                  </a:lnTo>
                  <a:lnTo>
                    <a:pt x="112" y="218"/>
                  </a:lnTo>
                  <a:lnTo>
                    <a:pt x="118" y="219"/>
                  </a:lnTo>
                  <a:lnTo>
                    <a:pt x="124" y="219"/>
                  </a:lnTo>
                  <a:lnTo>
                    <a:pt x="130" y="219"/>
                  </a:lnTo>
                  <a:lnTo>
                    <a:pt x="135" y="220"/>
                  </a:lnTo>
                  <a:lnTo>
                    <a:pt x="141" y="219"/>
                  </a:lnTo>
                  <a:lnTo>
                    <a:pt x="147" y="216"/>
                  </a:lnTo>
                  <a:lnTo>
                    <a:pt x="154" y="212"/>
                  </a:lnTo>
                  <a:lnTo>
                    <a:pt x="159" y="209"/>
                  </a:lnTo>
                  <a:lnTo>
                    <a:pt x="163" y="206"/>
                  </a:lnTo>
                  <a:lnTo>
                    <a:pt x="168" y="203"/>
                  </a:lnTo>
                  <a:lnTo>
                    <a:pt x="172" y="201"/>
                  </a:lnTo>
                  <a:lnTo>
                    <a:pt x="177" y="197"/>
                  </a:lnTo>
                  <a:lnTo>
                    <a:pt x="180" y="193"/>
                  </a:lnTo>
                  <a:lnTo>
                    <a:pt x="185" y="189"/>
                  </a:lnTo>
                  <a:lnTo>
                    <a:pt x="190" y="186"/>
                  </a:lnTo>
                  <a:lnTo>
                    <a:pt x="193" y="182"/>
                  </a:lnTo>
                  <a:lnTo>
                    <a:pt x="195" y="176"/>
                  </a:lnTo>
                  <a:lnTo>
                    <a:pt x="193" y="171"/>
                  </a:lnTo>
                  <a:lnTo>
                    <a:pt x="188" y="168"/>
                  </a:lnTo>
                  <a:lnTo>
                    <a:pt x="182" y="171"/>
                  </a:lnTo>
                  <a:lnTo>
                    <a:pt x="175" y="176"/>
                  </a:lnTo>
                  <a:lnTo>
                    <a:pt x="167" y="183"/>
                  </a:lnTo>
                  <a:lnTo>
                    <a:pt x="160" y="189"/>
                  </a:lnTo>
                  <a:lnTo>
                    <a:pt x="150" y="195"/>
                  </a:lnTo>
                  <a:lnTo>
                    <a:pt x="148" y="196"/>
                  </a:lnTo>
                  <a:lnTo>
                    <a:pt x="146" y="197"/>
                  </a:lnTo>
                  <a:lnTo>
                    <a:pt x="142" y="198"/>
                  </a:lnTo>
                  <a:lnTo>
                    <a:pt x="140" y="199"/>
                  </a:lnTo>
                  <a:lnTo>
                    <a:pt x="139" y="201"/>
                  </a:lnTo>
                  <a:lnTo>
                    <a:pt x="138" y="201"/>
                  </a:lnTo>
                  <a:lnTo>
                    <a:pt x="135" y="202"/>
                  </a:lnTo>
                  <a:lnTo>
                    <a:pt x="134" y="202"/>
                  </a:lnTo>
                  <a:lnTo>
                    <a:pt x="134" y="203"/>
                  </a:lnTo>
                  <a:lnTo>
                    <a:pt x="134" y="203"/>
                  </a:lnTo>
                  <a:lnTo>
                    <a:pt x="133" y="203"/>
                  </a:lnTo>
                  <a:lnTo>
                    <a:pt x="133" y="203"/>
                  </a:lnTo>
                  <a:lnTo>
                    <a:pt x="129" y="203"/>
                  </a:lnTo>
                  <a:lnTo>
                    <a:pt x="125" y="202"/>
                  </a:lnTo>
                  <a:lnTo>
                    <a:pt x="121" y="202"/>
                  </a:lnTo>
                  <a:lnTo>
                    <a:pt x="116" y="202"/>
                  </a:lnTo>
                  <a:lnTo>
                    <a:pt x="115" y="199"/>
                  </a:lnTo>
                  <a:lnTo>
                    <a:pt x="114" y="196"/>
                  </a:lnTo>
                  <a:lnTo>
                    <a:pt x="111" y="194"/>
                  </a:lnTo>
                  <a:lnTo>
                    <a:pt x="110" y="191"/>
                  </a:lnTo>
                  <a:lnTo>
                    <a:pt x="110" y="190"/>
                  </a:lnTo>
                  <a:lnTo>
                    <a:pt x="110" y="190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9"/>
                  </a:lnTo>
                  <a:lnTo>
                    <a:pt x="109" y="187"/>
                  </a:lnTo>
                  <a:lnTo>
                    <a:pt x="110" y="183"/>
                  </a:lnTo>
                  <a:lnTo>
                    <a:pt x="110" y="180"/>
                  </a:lnTo>
                  <a:lnTo>
                    <a:pt x="110" y="178"/>
                  </a:lnTo>
                  <a:lnTo>
                    <a:pt x="111" y="170"/>
                  </a:lnTo>
                  <a:lnTo>
                    <a:pt x="112" y="160"/>
                  </a:lnTo>
                  <a:lnTo>
                    <a:pt x="115" y="152"/>
                  </a:lnTo>
                  <a:lnTo>
                    <a:pt x="116" y="143"/>
                  </a:lnTo>
                  <a:lnTo>
                    <a:pt x="114" y="136"/>
                  </a:lnTo>
                  <a:lnTo>
                    <a:pt x="109" y="132"/>
                  </a:lnTo>
                  <a:lnTo>
                    <a:pt x="103" y="133"/>
                  </a:lnTo>
                  <a:lnTo>
                    <a:pt x="100" y="138"/>
                  </a:lnTo>
                  <a:lnTo>
                    <a:pt x="97" y="150"/>
                  </a:lnTo>
                  <a:lnTo>
                    <a:pt x="95" y="160"/>
                  </a:lnTo>
                  <a:lnTo>
                    <a:pt x="94" y="172"/>
                  </a:lnTo>
                  <a:lnTo>
                    <a:pt x="93" y="183"/>
                  </a:lnTo>
                  <a:lnTo>
                    <a:pt x="93" y="185"/>
                  </a:lnTo>
                  <a:lnTo>
                    <a:pt x="93" y="185"/>
                  </a:lnTo>
                  <a:lnTo>
                    <a:pt x="93" y="185"/>
                  </a:lnTo>
                  <a:lnTo>
                    <a:pt x="93" y="186"/>
                  </a:lnTo>
                  <a:lnTo>
                    <a:pt x="92" y="186"/>
                  </a:lnTo>
                  <a:lnTo>
                    <a:pt x="91" y="186"/>
                  </a:lnTo>
                  <a:lnTo>
                    <a:pt x="89" y="186"/>
                  </a:lnTo>
                  <a:lnTo>
                    <a:pt x="88" y="187"/>
                  </a:lnTo>
                  <a:lnTo>
                    <a:pt x="80" y="194"/>
                  </a:lnTo>
                  <a:lnTo>
                    <a:pt x="72" y="199"/>
                  </a:lnTo>
                  <a:lnTo>
                    <a:pt x="64" y="204"/>
                  </a:lnTo>
                  <a:lnTo>
                    <a:pt x="56" y="208"/>
                  </a:lnTo>
                  <a:lnTo>
                    <a:pt x="48" y="210"/>
                  </a:lnTo>
                  <a:lnTo>
                    <a:pt x="40" y="209"/>
                  </a:lnTo>
                  <a:lnTo>
                    <a:pt x="31" y="205"/>
                  </a:lnTo>
                  <a:lnTo>
                    <a:pt x="23" y="198"/>
                  </a:lnTo>
                  <a:lnTo>
                    <a:pt x="16" y="181"/>
                  </a:lnTo>
                  <a:lnTo>
                    <a:pt x="17" y="158"/>
                  </a:lnTo>
                  <a:lnTo>
                    <a:pt x="23" y="136"/>
                  </a:lnTo>
                  <a:lnTo>
                    <a:pt x="30" y="119"/>
                  </a:lnTo>
                  <a:lnTo>
                    <a:pt x="39" y="103"/>
                  </a:lnTo>
                  <a:lnTo>
                    <a:pt x="51" y="88"/>
                  </a:lnTo>
                  <a:lnTo>
                    <a:pt x="65" y="75"/>
                  </a:lnTo>
                  <a:lnTo>
                    <a:pt x="80" y="64"/>
                  </a:lnTo>
                  <a:lnTo>
                    <a:pt x="95" y="53"/>
                  </a:lnTo>
                  <a:lnTo>
                    <a:pt x="112" y="44"/>
                  </a:lnTo>
                  <a:lnTo>
                    <a:pt x="130" y="36"/>
                  </a:lnTo>
                  <a:lnTo>
                    <a:pt x="147" y="29"/>
                  </a:lnTo>
                  <a:lnTo>
                    <a:pt x="164" y="23"/>
                  </a:lnTo>
                  <a:lnTo>
                    <a:pt x="184" y="19"/>
                  </a:lnTo>
                  <a:lnTo>
                    <a:pt x="205" y="16"/>
                  </a:lnTo>
                  <a:lnTo>
                    <a:pt x="225" y="15"/>
                  </a:lnTo>
                  <a:lnTo>
                    <a:pt x="246" y="17"/>
                  </a:lnTo>
                  <a:lnTo>
                    <a:pt x="263" y="24"/>
                  </a:lnTo>
                  <a:lnTo>
                    <a:pt x="277" y="36"/>
                  </a:lnTo>
                  <a:lnTo>
                    <a:pt x="285" y="53"/>
                  </a:lnTo>
                  <a:lnTo>
                    <a:pt x="288" y="64"/>
                  </a:lnTo>
                  <a:lnTo>
                    <a:pt x="288" y="74"/>
                  </a:lnTo>
                  <a:lnTo>
                    <a:pt x="286" y="82"/>
                  </a:lnTo>
                  <a:lnTo>
                    <a:pt x="283" y="90"/>
                  </a:lnTo>
                  <a:lnTo>
                    <a:pt x="278" y="97"/>
                  </a:lnTo>
                  <a:lnTo>
                    <a:pt x="271" y="103"/>
                  </a:lnTo>
                  <a:lnTo>
                    <a:pt x="263" y="110"/>
                  </a:lnTo>
                  <a:lnTo>
                    <a:pt x="254" y="115"/>
                  </a:lnTo>
                  <a:lnTo>
                    <a:pt x="245" y="120"/>
                  </a:lnTo>
                  <a:lnTo>
                    <a:pt x="236" y="123"/>
                  </a:lnTo>
                  <a:lnTo>
                    <a:pt x="226" y="126"/>
                  </a:lnTo>
                  <a:lnTo>
                    <a:pt x="217" y="127"/>
                  </a:lnTo>
                  <a:lnTo>
                    <a:pt x="207" y="128"/>
                  </a:lnTo>
                  <a:lnTo>
                    <a:pt x="198" y="128"/>
                  </a:lnTo>
                  <a:lnTo>
                    <a:pt x="187" y="127"/>
                  </a:lnTo>
                  <a:lnTo>
                    <a:pt x="177" y="127"/>
                  </a:lnTo>
                  <a:lnTo>
                    <a:pt x="171" y="129"/>
                  </a:lnTo>
                  <a:lnTo>
                    <a:pt x="169" y="135"/>
                  </a:lnTo>
                  <a:lnTo>
                    <a:pt x="171" y="141"/>
                  </a:lnTo>
                  <a:lnTo>
                    <a:pt x="177" y="143"/>
                  </a:lnTo>
                  <a:lnTo>
                    <a:pt x="188" y="144"/>
                  </a:lnTo>
                  <a:lnTo>
                    <a:pt x="200" y="144"/>
                  </a:lnTo>
                  <a:lnTo>
                    <a:pt x="210" y="144"/>
                  </a:lnTo>
                  <a:lnTo>
                    <a:pt x="222" y="143"/>
                  </a:lnTo>
                  <a:lnTo>
                    <a:pt x="232" y="142"/>
                  </a:lnTo>
                  <a:lnTo>
                    <a:pt x="243" y="138"/>
                  </a:lnTo>
                  <a:lnTo>
                    <a:pt x="253" y="135"/>
                  </a:lnTo>
                  <a:lnTo>
                    <a:pt x="263" y="129"/>
                  </a:lnTo>
                  <a:lnTo>
                    <a:pt x="274" y="122"/>
                  </a:lnTo>
                  <a:lnTo>
                    <a:pt x="283" y="115"/>
                  </a:lnTo>
                  <a:lnTo>
                    <a:pt x="291" y="108"/>
                  </a:lnTo>
                  <a:lnTo>
                    <a:pt x="298" y="99"/>
                  </a:lnTo>
                  <a:lnTo>
                    <a:pt x="302" y="91"/>
                  </a:lnTo>
                  <a:lnTo>
                    <a:pt x="305" y="81"/>
                  </a:lnTo>
                  <a:lnTo>
                    <a:pt x="306" y="69"/>
                  </a:lnTo>
                  <a:lnTo>
                    <a:pt x="304" y="5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47"/>
            <p:cNvSpPr>
              <a:spLocks/>
            </p:cNvSpPr>
            <p:nvPr/>
          </p:nvSpPr>
          <p:spPr bwMode="auto">
            <a:xfrm>
              <a:off x="3818" y="577"/>
              <a:ext cx="1" cy="0"/>
            </a:xfrm>
            <a:custGeom>
              <a:avLst/>
              <a:gdLst>
                <a:gd name="T0" fmla="*/ 1 w 1"/>
                <a:gd name="T1" fmla="*/ 0 w 1"/>
                <a:gd name="T2" fmla="*/ 0 w 1"/>
                <a:gd name="T3" fmla="*/ 0 w 1"/>
                <a:gd name="T4" fmla="*/ 1 w 1"/>
                <a:gd name="T5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48"/>
            <p:cNvSpPr>
              <a:spLocks/>
            </p:cNvSpPr>
            <p:nvPr/>
          </p:nvSpPr>
          <p:spPr bwMode="auto">
            <a:xfrm>
              <a:off x="3779" y="535"/>
              <a:ext cx="13" cy="23"/>
            </a:xfrm>
            <a:custGeom>
              <a:avLst/>
              <a:gdLst>
                <a:gd name="T0" fmla="*/ 0 w 24"/>
                <a:gd name="T1" fmla="*/ 10 h 47"/>
                <a:gd name="T2" fmla="*/ 2 w 24"/>
                <a:gd name="T3" fmla="*/ 18 h 47"/>
                <a:gd name="T4" fmla="*/ 4 w 24"/>
                <a:gd name="T5" fmla="*/ 25 h 47"/>
                <a:gd name="T6" fmla="*/ 6 w 24"/>
                <a:gd name="T7" fmla="*/ 33 h 47"/>
                <a:gd name="T8" fmla="*/ 8 w 24"/>
                <a:gd name="T9" fmla="*/ 40 h 47"/>
                <a:gd name="T10" fmla="*/ 11 w 24"/>
                <a:gd name="T11" fmla="*/ 46 h 47"/>
                <a:gd name="T12" fmla="*/ 18 w 24"/>
                <a:gd name="T13" fmla="*/ 47 h 47"/>
                <a:gd name="T14" fmla="*/ 23 w 24"/>
                <a:gd name="T15" fmla="*/ 43 h 47"/>
                <a:gd name="T16" fmla="*/ 24 w 24"/>
                <a:gd name="T17" fmla="*/ 37 h 47"/>
                <a:gd name="T18" fmla="*/ 22 w 24"/>
                <a:gd name="T19" fmla="*/ 28 h 47"/>
                <a:gd name="T20" fmla="*/ 21 w 24"/>
                <a:gd name="T21" fmla="*/ 22 h 47"/>
                <a:gd name="T22" fmla="*/ 18 w 24"/>
                <a:gd name="T23" fmla="*/ 14 h 47"/>
                <a:gd name="T24" fmla="*/ 16 w 24"/>
                <a:gd name="T25" fmla="*/ 7 h 47"/>
                <a:gd name="T26" fmla="*/ 13 w 24"/>
                <a:gd name="T27" fmla="*/ 1 h 47"/>
                <a:gd name="T28" fmla="*/ 7 w 24"/>
                <a:gd name="T29" fmla="*/ 0 h 47"/>
                <a:gd name="T30" fmla="*/ 1 w 24"/>
                <a:gd name="T31" fmla="*/ 3 h 47"/>
                <a:gd name="T32" fmla="*/ 0 w 24"/>
                <a:gd name="T33" fmla="*/ 10 h 47"/>
                <a:gd name="T34" fmla="*/ 0 w 24"/>
                <a:gd name="T35" fmla="*/ 1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" h="47">
                  <a:moveTo>
                    <a:pt x="0" y="10"/>
                  </a:moveTo>
                  <a:lnTo>
                    <a:pt x="2" y="18"/>
                  </a:lnTo>
                  <a:lnTo>
                    <a:pt x="4" y="25"/>
                  </a:lnTo>
                  <a:lnTo>
                    <a:pt x="6" y="33"/>
                  </a:lnTo>
                  <a:lnTo>
                    <a:pt x="8" y="40"/>
                  </a:lnTo>
                  <a:lnTo>
                    <a:pt x="11" y="46"/>
                  </a:lnTo>
                  <a:lnTo>
                    <a:pt x="18" y="47"/>
                  </a:lnTo>
                  <a:lnTo>
                    <a:pt x="23" y="43"/>
                  </a:lnTo>
                  <a:lnTo>
                    <a:pt x="24" y="37"/>
                  </a:lnTo>
                  <a:lnTo>
                    <a:pt x="22" y="28"/>
                  </a:lnTo>
                  <a:lnTo>
                    <a:pt x="21" y="22"/>
                  </a:lnTo>
                  <a:lnTo>
                    <a:pt x="18" y="14"/>
                  </a:lnTo>
                  <a:lnTo>
                    <a:pt x="16" y="7"/>
                  </a:lnTo>
                  <a:lnTo>
                    <a:pt x="13" y="1"/>
                  </a:lnTo>
                  <a:lnTo>
                    <a:pt x="7" y="0"/>
                  </a:lnTo>
                  <a:lnTo>
                    <a:pt x="1" y="3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49"/>
            <p:cNvSpPr>
              <a:spLocks/>
            </p:cNvSpPr>
            <p:nvPr/>
          </p:nvSpPr>
          <p:spPr bwMode="auto">
            <a:xfrm>
              <a:off x="3842" y="509"/>
              <a:ext cx="9" cy="15"/>
            </a:xfrm>
            <a:custGeom>
              <a:avLst/>
              <a:gdLst>
                <a:gd name="T0" fmla="*/ 0 w 19"/>
                <a:gd name="T1" fmla="*/ 10 h 31"/>
                <a:gd name="T2" fmla="*/ 0 w 19"/>
                <a:gd name="T3" fmla="*/ 14 h 31"/>
                <a:gd name="T4" fmla="*/ 1 w 19"/>
                <a:gd name="T5" fmla="*/ 17 h 31"/>
                <a:gd name="T6" fmla="*/ 1 w 19"/>
                <a:gd name="T7" fmla="*/ 21 h 31"/>
                <a:gd name="T8" fmla="*/ 3 w 19"/>
                <a:gd name="T9" fmla="*/ 24 h 31"/>
                <a:gd name="T10" fmla="*/ 4 w 19"/>
                <a:gd name="T11" fmla="*/ 27 h 31"/>
                <a:gd name="T12" fmla="*/ 6 w 19"/>
                <a:gd name="T13" fmla="*/ 29 h 31"/>
                <a:gd name="T14" fmla="*/ 9 w 19"/>
                <a:gd name="T15" fmla="*/ 31 h 31"/>
                <a:gd name="T16" fmla="*/ 13 w 19"/>
                <a:gd name="T17" fmla="*/ 31 h 31"/>
                <a:gd name="T18" fmla="*/ 15 w 19"/>
                <a:gd name="T19" fmla="*/ 29 h 31"/>
                <a:gd name="T20" fmla="*/ 18 w 19"/>
                <a:gd name="T21" fmla="*/ 26 h 31"/>
                <a:gd name="T22" fmla="*/ 19 w 19"/>
                <a:gd name="T23" fmla="*/ 23 h 31"/>
                <a:gd name="T24" fmla="*/ 19 w 19"/>
                <a:gd name="T25" fmla="*/ 21 h 31"/>
                <a:gd name="T26" fmla="*/ 18 w 19"/>
                <a:gd name="T27" fmla="*/ 16 h 31"/>
                <a:gd name="T28" fmla="*/ 18 w 19"/>
                <a:gd name="T29" fmla="*/ 13 h 31"/>
                <a:gd name="T30" fmla="*/ 18 w 19"/>
                <a:gd name="T31" fmla="*/ 9 h 31"/>
                <a:gd name="T32" fmla="*/ 16 w 19"/>
                <a:gd name="T33" fmla="*/ 6 h 31"/>
                <a:gd name="T34" fmla="*/ 15 w 19"/>
                <a:gd name="T35" fmla="*/ 2 h 31"/>
                <a:gd name="T36" fmla="*/ 12 w 19"/>
                <a:gd name="T37" fmla="*/ 1 h 31"/>
                <a:gd name="T38" fmla="*/ 9 w 19"/>
                <a:gd name="T39" fmla="*/ 0 h 31"/>
                <a:gd name="T40" fmla="*/ 6 w 19"/>
                <a:gd name="T41" fmla="*/ 0 h 31"/>
                <a:gd name="T42" fmla="*/ 3 w 19"/>
                <a:gd name="T43" fmla="*/ 1 h 31"/>
                <a:gd name="T44" fmla="*/ 1 w 19"/>
                <a:gd name="T45" fmla="*/ 3 h 31"/>
                <a:gd name="T46" fmla="*/ 0 w 19"/>
                <a:gd name="T47" fmla="*/ 7 h 31"/>
                <a:gd name="T48" fmla="*/ 0 w 19"/>
                <a:gd name="T49" fmla="*/ 10 h 31"/>
                <a:gd name="T50" fmla="*/ 0 w 19"/>
                <a:gd name="T51" fmla="*/ 1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" h="31">
                  <a:moveTo>
                    <a:pt x="0" y="10"/>
                  </a:moveTo>
                  <a:lnTo>
                    <a:pt x="0" y="14"/>
                  </a:lnTo>
                  <a:lnTo>
                    <a:pt x="1" y="17"/>
                  </a:lnTo>
                  <a:lnTo>
                    <a:pt x="1" y="21"/>
                  </a:lnTo>
                  <a:lnTo>
                    <a:pt x="3" y="24"/>
                  </a:lnTo>
                  <a:lnTo>
                    <a:pt x="4" y="27"/>
                  </a:lnTo>
                  <a:lnTo>
                    <a:pt x="6" y="29"/>
                  </a:lnTo>
                  <a:lnTo>
                    <a:pt x="9" y="31"/>
                  </a:lnTo>
                  <a:lnTo>
                    <a:pt x="13" y="31"/>
                  </a:lnTo>
                  <a:lnTo>
                    <a:pt x="15" y="29"/>
                  </a:lnTo>
                  <a:lnTo>
                    <a:pt x="18" y="26"/>
                  </a:lnTo>
                  <a:lnTo>
                    <a:pt x="19" y="23"/>
                  </a:lnTo>
                  <a:lnTo>
                    <a:pt x="19" y="21"/>
                  </a:lnTo>
                  <a:lnTo>
                    <a:pt x="18" y="16"/>
                  </a:lnTo>
                  <a:lnTo>
                    <a:pt x="18" y="13"/>
                  </a:lnTo>
                  <a:lnTo>
                    <a:pt x="18" y="9"/>
                  </a:lnTo>
                  <a:lnTo>
                    <a:pt x="16" y="6"/>
                  </a:lnTo>
                  <a:lnTo>
                    <a:pt x="15" y="2"/>
                  </a:lnTo>
                  <a:lnTo>
                    <a:pt x="12" y="1"/>
                  </a:lnTo>
                  <a:lnTo>
                    <a:pt x="9" y="0"/>
                  </a:lnTo>
                  <a:lnTo>
                    <a:pt x="6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7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50"/>
            <p:cNvSpPr>
              <a:spLocks/>
            </p:cNvSpPr>
            <p:nvPr/>
          </p:nvSpPr>
          <p:spPr bwMode="auto">
            <a:xfrm>
              <a:off x="3838" y="561"/>
              <a:ext cx="65" cy="39"/>
            </a:xfrm>
            <a:custGeom>
              <a:avLst/>
              <a:gdLst>
                <a:gd name="T0" fmla="*/ 118 w 130"/>
                <a:gd name="T1" fmla="*/ 1 h 78"/>
                <a:gd name="T2" fmla="*/ 104 w 130"/>
                <a:gd name="T3" fmla="*/ 8 h 78"/>
                <a:gd name="T4" fmla="*/ 90 w 130"/>
                <a:gd name="T5" fmla="*/ 15 h 78"/>
                <a:gd name="T6" fmla="*/ 76 w 130"/>
                <a:gd name="T7" fmla="*/ 20 h 78"/>
                <a:gd name="T8" fmla="*/ 64 w 130"/>
                <a:gd name="T9" fmla="*/ 26 h 78"/>
                <a:gd name="T10" fmla="*/ 50 w 130"/>
                <a:gd name="T11" fmla="*/ 32 h 78"/>
                <a:gd name="T12" fmla="*/ 35 w 130"/>
                <a:gd name="T13" fmla="*/ 36 h 78"/>
                <a:gd name="T14" fmla="*/ 21 w 130"/>
                <a:gd name="T15" fmla="*/ 41 h 78"/>
                <a:gd name="T16" fmla="*/ 6 w 130"/>
                <a:gd name="T17" fmla="*/ 46 h 78"/>
                <a:gd name="T18" fmla="*/ 1 w 130"/>
                <a:gd name="T19" fmla="*/ 50 h 78"/>
                <a:gd name="T20" fmla="*/ 0 w 130"/>
                <a:gd name="T21" fmla="*/ 56 h 78"/>
                <a:gd name="T22" fmla="*/ 4 w 130"/>
                <a:gd name="T23" fmla="*/ 62 h 78"/>
                <a:gd name="T24" fmla="*/ 11 w 130"/>
                <a:gd name="T25" fmla="*/ 63 h 78"/>
                <a:gd name="T26" fmla="*/ 23 w 130"/>
                <a:gd name="T27" fmla="*/ 59 h 78"/>
                <a:gd name="T28" fmla="*/ 37 w 130"/>
                <a:gd name="T29" fmla="*/ 55 h 78"/>
                <a:gd name="T30" fmla="*/ 49 w 130"/>
                <a:gd name="T31" fmla="*/ 50 h 78"/>
                <a:gd name="T32" fmla="*/ 61 w 130"/>
                <a:gd name="T33" fmla="*/ 46 h 78"/>
                <a:gd name="T34" fmla="*/ 74 w 130"/>
                <a:gd name="T35" fmla="*/ 41 h 78"/>
                <a:gd name="T36" fmla="*/ 85 w 130"/>
                <a:gd name="T37" fmla="*/ 35 h 78"/>
                <a:gd name="T38" fmla="*/ 98 w 130"/>
                <a:gd name="T39" fmla="*/ 29 h 78"/>
                <a:gd name="T40" fmla="*/ 110 w 130"/>
                <a:gd name="T41" fmla="*/ 24 h 78"/>
                <a:gd name="T42" fmla="*/ 107 w 130"/>
                <a:gd name="T43" fmla="*/ 28 h 78"/>
                <a:gd name="T44" fmla="*/ 106 w 130"/>
                <a:gd name="T45" fmla="*/ 34 h 78"/>
                <a:gd name="T46" fmla="*/ 104 w 130"/>
                <a:gd name="T47" fmla="*/ 39 h 78"/>
                <a:gd name="T48" fmla="*/ 102 w 130"/>
                <a:gd name="T49" fmla="*/ 44 h 78"/>
                <a:gd name="T50" fmla="*/ 95 w 130"/>
                <a:gd name="T51" fmla="*/ 53 h 78"/>
                <a:gd name="T52" fmla="*/ 88 w 130"/>
                <a:gd name="T53" fmla="*/ 57 h 78"/>
                <a:gd name="T54" fmla="*/ 80 w 130"/>
                <a:gd name="T55" fmla="*/ 59 h 78"/>
                <a:gd name="T56" fmla="*/ 70 w 130"/>
                <a:gd name="T57" fmla="*/ 62 h 78"/>
                <a:gd name="T58" fmla="*/ 65 w 130"/>
                <a:gd name="T59" fmla="*/ 65 h 78"/>
                <a:gd name="T60" fmla="*/ 64 w 130"/>
                <a:gd name="T61" fmla="*/ 71 h 78"/>
                <a:gd name="T62" fmla="*/ 67 w 130"/>
                <a:gd name="T63" fmla="*/ 77 h 78"/>
                <a:gd name="T64" fmla="*/ 74 w 130"/>
                <a:gd name="T65" fmla="*/ 78 h 78"/>
                <a:gd name="T66" fmla="*/ 87 w 130"/>
                <a:gd name="T67" fmla="*/ 74 h 78"/>
                <a:gd name="T68" fmla="*/ 97 w 130"/>
                <a:gd name="T69" fmla="*/ 69 h 78"/>
                <a:gd name="T70" fmla="*/ 106 w 130"/>
                <a:gd name="T71" fmla="*/ 63 h 78"/>
                <a:gd name="T72" fmla="*/ 113 w 130"/>
                <a:gd name="T73" fmla="*/ 55 h 78"/>
                <a:gd name="T74" fmla="*/ 119 w 130"/>
                <a:gd name="T75" fmla="*/ 46 h 78"/>
                <a:gd name="T76" fmla="*/ 123 w 130"/>
                <a:gd name="T77" fmla="*/ 34 h 78"/>
                <a:gd name="T78" fmla="*/ 127 w 130"/>
                <a:gd name="T79" fmla="*/ 24 h 78"/>
                <a:gd name="T80" fmla="*/ 130 w 130"/>
                <a:gd name="T81" fmla="*/ 11 h 78"/>
                <a:gd name="T82" fmla="*/ 130 w 130"/>
                <a:gd name="T83" fmla="*/ 5 h 78"/>
                <a:gd name="T84" fmla="*/ 127 w 130"/>
                <a:gd name="T85" fmla="*/ 2 h 78"/>
                <a:gd name="T86" fmla="*/ 122 w 130"/>
                <a:gd name="T87" fmla="*/ 0 h 78"/>
                <a:gd name="T88" fmla="*/ 118 w 130"/>
                <a:gd name="T89" fmla="*/ 1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0" h="78">
                  <a:moveTo>
                    <a:pt x="118" y="1"/>
                  </a:moveTo>
                  <a:lnTo>
                    <a:pt x="104" y="8"/>
                  </a:lnTo>
                  <a:lnTo>
                    <a:pt x="90" y="15"/>
                  </a:lnTo>
                  <a:lnTo>
                    <a:pt x="76" y="20"/>
                  </a:lnTo>
                  <a:lnTo>
                    <a:pt x="64" y="26"/>
                  </a:lnTo>
                  <a:lnTo>
                    <a:pt x="50" y="32"/>
                  </a:lnTo>
                  <a:lnTo>
                    <a:pt x="35" y="36"/>
                  </a:lnTo>
                  <a:lnTo>
                    <a:pt x="21" y="41"/>
                  </a:lnTo>
                  <a:lnTo>
                    <a:pt x="6" y="46"/>
                  </a:lnTo>
                  <a:lnTo>
                    <a:pt x="1" y="50"/>
                  </a:lnTo>
                  <a:lnTo>
                    <a:pt x="0" y="56"/>
                  </a:lnTo>
                  <a:lnTo>
                    <a:pt x="4" y="62"/>
                  </a:lnTo>
                  <a:lnTo>
                    <a:pt x="11" y="63"/>
                  </a:lnTo>
                  <a:lnTo>
                    <a:pt x="23" y="59"/>
                  </a:lnTo>
                  <a:lnTo>
                    <a:pt x="37" y="55"/>
                  </a:lnTo>
                  <a:lnTo>
                    <a:pt x="49" y="50"/>
                  </a:lnTo>
                  <a:lnTo>
                    <a:pt x="61" y="46"/>
                  </a:lnTo>
                  <a:lnTo>
                    <a:pt x="74" y="41"/>
                  </a:lnTo>
                  <a:lnTo>
                    <a:pt x="85" y="35"/>
                  </a:lnTo>
                  <a:lnTo>
                    <a:pt x="98" y="29"/>
                  </a:lnTo>
                  <a:lnTo>
                    <a:pt x="110" y="24"/>
                  </a:lnTo>
                  <a:lnTo>
                    <a:pt x="107" y="28"/>
                  </a:lnTo>
                  <a:lnTo>
                    <a:pt x="106" y="34"/>
                  </a:lnTo>
                  <a:lnTo>
                    <a:pt x="104" y="39"/>
                  </a:lnTo>
                  <a:lnTo>
                    <a:pt x="102" y="44"/>
                  </a:lnTo>
                  <a:lnTo>
                    <a:pt x="95" y="53"/>
                  </a:lnTo>
                  <a:lnTo>
                    <a:pt x="88" y="57"/>
                  </a:lnTo>
                  <a:lnTo>
                    <a:pt x="80" y="59"/>
                  </a:lnTo>
                  <a:lnTo>
                    <a:pt x="70" y="62"/>
                  </a:lnTo>
                  <a:lnTo>
                    <a:pt x="65" y="65"/>
                  </a:lnTo>
                  <a:lnTo>
                    <a:pt x="64" y="71"/>
                  </a:lnTo>
                  <a:lnTo>
                    <a:pt x="67" y="77"/>
                  </a:lnTo>
                  <a:lnTo>
                    <a:pt x="74" y="78"/>
                  </a:lnTo>
                  <a:lnTo>
                    <a:pt x="87" y="74"/>
                  </a:lnTo>
                  <a:lnTo>
                    <a:pt x="97" y="69"/>
                  </a:lnTo>
                  <a:lnTo>
                    <a:pt x="106" y="63"/>
                  </a:lnTo>
                  <a:lnTo>
                    <a:pt x="113" y="55"/>
                  </a:lnTo>
                  <a:lnTo>
                    <a:pt x="119" y="46"/>
                  </a:lnTo>
                  <a:lnTo>
                    <a:pt x="123" y="34"/>
                  </a:lnTo>
                  <a:lnTo>
                    <a:pt x="127" y="24"/>
                  </a:lnTo>
                  <a:lnTo>
                    <a:pt x="130" y="11"/>
                  </a:lnTo>
                  <a:lnTo>
                    <a:pt x="130" y="5"/>
                  </a:lnTo>
                  <a:lnTo>
                    <a:pt x="127" y="2"/>
                  </a:lnTo>
                  <a:lnTo>
                    <a:pt x="122" y="0"/>
                  </a:lnTo>
                  <a:lnTo>
                    <a:pt x="118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51"/>
            <p:cNvSpPr>
              <a:spLocks/>
            </p:cNvSpPr>
            <p:nvPr/>
          </p:nvSpPr>
          <p:spPr bwMode="auto">
            <a:xfrm>
              <a:off x="3779" y="583"/>
              <a:ext cx="183" cy="56"/>
            </a:xfrm>
            <a:custGeom>
              <a:avLst/>
              <a:gdLst>
                <a:gd name="T0" fmla="*/ 2 w 365"/>
                <a:gd name="T1" fmla="*/ 15 h 112"/>
                <a:gd name="T2" fmla="*/ 19 w 365"/>
                <a:gd name="T3" fmla="*/ 32 h 112"/>
                <a:gd name="T4" fmla="*/ 38 w 365"/>
                <a:gd name="T5" fmla="*/ 48 h 112"/>
                <a:gd name="T6" fmla="*/ 56 w 365"/>
                <a:gd name="T7" fmla="*/ 64 h 112"/>
                <a:gd name="T8" fmla="*/ 76 w 365"/>
                <a:gd name="T9" fmla="*/ 78 h 112"/>
                <a:gd name="T10" fmla="*/ 95 w 365"/>
                <a:gd name="T11" fmla="*/ 91 h 112"/>
                <a:gd name="T12" fmla="*/ 116 w 365"/>
                <a:gd name="T13" fmla="*/ 102 h 112"/>
                <a:gd name="T14" fmla="*/ 139 w 365"/>
                <a:gd name="T15" fmla="*/ 109 h 112"/>
                <a:gd name="T16" fmla="*/ 163 w 365"/>
                <a:gd name="T17" fmla="*/ 112 h 112"/>
                <a:gd name="T18" fmla="*/ 176 w 365"/>
                <a:gd name="T19" fmla="*/ 112 h 112"/>
                <a:gd name="T20" fmla="*/ 189 w 365"/>
                <a:gd name="T21" fmla="*/ 111 h 112"/>
                <a:gd name="T22" fmla="*/ 200 w 365"/>
                <a:gd name="T23" fmla="*/ 110 h 112"/>
                <a:gd name="T24" fmla="*/ 212 w 365"/>
                <a:gd name="T25" fmla="*/ 106 h 112"/>
                <a:gd name="T26" fmla="*/ 223 w 365"/>
                <a:gd name="T27" fmla="*/ 102 h 112"/>
                <a:gd name="T28" fmla="*/ 235 w 365"/>
                <a:gd name="T29" fmla="*/ 97 h 112"/>
                <a:gd name="T30" fmla="*/ 245 w 365"/>
                <a:gd name="T31" fmla="*/ 90 h 112"/>
                <a:gd name="T32" fmla="*/ 256 w 365"/>
                <a:gd name="T33" fmla="*/ 83 h 112"/>
                <a:gd name="T34" fmla="*/ 267 w 365"/>
                <a:gd name="T35" fmla="*/ 74 h 112"/>
                <a:gd name="T36" fmla="*/ 279 w 365"/>
                <a:gd name="T37" fmla="*/ 66 h 112"/>
                <a:gd name="T38" fmla="*/ 290 w 365"/>
                <a:gd name="T39" fmla="*/ 58 h 112"/>
                <a:gd name="T40" fmla="*/ 302 w 365"/>
                <a:gd name="T41" fmla="*/ 51 h 112"/>
                <a:gd name="T42" fmla="*/ 314 w 365"/>
                <a:gd name="T43" fmla="*/ 47 h 112"/>
                <a:gd name="T44" fmla="*/ 327 w 365"/>
                <a:gd name="T45" fmla="*/ 44 h 112"/>
                <a:gd name="T46" fmla="*/ 340 w 365"/>
                <a:gd name="T47" fmla="*/ 43 h 112"/>
                <a:gd name="T48" fmla="*/ 355 w 365"/>
                <a:gd name="T49" fmla="*/ 47 h 112"/>
                <a:gd name="T50" fmla="*/ 361 w 365"/>
                <a:gd name="T51" fmla="*/ 45 h 112"/>
                <a:gd name="T52" fmla="*/ 365 w 365"/>
                <a:gd name="T53" fmla="*/ 41 h 112"/>
                <a:gd name="T54" fmla="*/ 364 w 365"/>
                <a:gd name="T55" fmla="*/ 35 h 112"/>
                <a:gd name="T56" fmla="*/ 359 w 365"/>
                <a:gd name="T57" fmla="*/ 30 h 112"/>
                <a:gd name="T58" fmla="*/ 334 w 365"/>
                <a:gd name="T59" fmla="*/ 26 h 112"/>
                <a:gd name="T60" fmla="*/ 311 w 365"/>
                <a:gd name="T61" fmla="*/ 30 h 112"/>
                <a:gd name="T62" fmla="*/ 290 w 365"/>
                <a:gd name="T63" fmla="*/ 41 h 112"/>
                <a:gd name="T64" fmla="*/ 271 w 365"/>
                <a:gd name="T65" fmla="*/ 55 h 112"/>
                <a:gd name="T66" fmla="*/ 251 w 365"/>
                <a:gd name="T67" fmla="*/ 68 h 112"/>
                <a:gd name="T68" fmla="*/ 230 w 365"/>
                <a:gd name="T69" fmla="*/ 82 h 112"/>
                <a:gd name="T70" fmla="*/ 208 w 365"/>
                <a:gd name="T71" fmla="*/ 93 h 112"/>
                <a:gd name="T72" fmla="*/ 184 w 365"/>
                <a:gd name="T73" fmla="*/ 96 h 112"/>
                <a:gd name="T74" fmla="*/ 170 w 365"/>
                <a:gd name="T75" fmla="*/ 95 h 112"/>
                <a:gd name="T76" fmla="*/ 158 w 365"/>
                <a:gd name="T77" fmla="*/ 94 h 112"/>
                <a:gd name="T78" fmla="*/ 146 w 365"/>
                <a:gd name="T79" fmla="*/ 93 h 112"/>
                <a:gd name="T80" fmla="*/ 135 w 365"/>
                <a:gd name="T81" fmla="*/ 89 h 112"/>
                <a:gd name="T82" fmla="*/ 123 w 365"/>
                <a:gd name="T83" fmla="*/ 86 h 112"/>
                <a:gd name="T84" fmla="*/ 113 w 365"/>
                <a:gd name="T85" fmla="*/ 81 h 112"/>
                <a:gd name="T86" fmla="*/ 101 w 365"/>
                <a:gd name="T87" fmla="*/ 74 h 112"/>
                <a:gd name="T88" fmla="*/ 90 w 365"/>
                <a:gd name="T89" fmla="*/ 67 h 112"/>
                <a:gd name="T90" fmla="*/ 79 w 365"/>
                <a:gd name="T91" fmla="*/ 60 h 112"/>
                <a:gd name="T92" fmla="*/ 70 w 365"/>
                <a:gd name="T93" fmla="*/ 52 h 112"/>
                <a:gd name="T94" fmla="*/ 61 w 365"/>
                <a:gd name="T95" fmla="*/ 44 h 112"/>
                <a:gd name="T96" fmla="*/ 51 w 365"/>
                <a:gd name="T97" fmla="*/ 36 h 112"/>
                <a:gd name="T98" fmla="*/ 41 w 365"/>
                <a:gd name="T99" fmla="*/ 28 h 112"/>
                <a:gd name="T100" fmla="*/ 32 w 365"/>
                <a:gd name="T101" fmla="*/ 20 h 112"/>
                <a:gd name="T102" fmla="*/ 23 w 365"/>
                <a:gd name="T103" fmla="*/ 11 h 112"/>
                <a:gd name="T104" fmla="*/ 14 w 365"/>
                <a:gd name="T105" fmla="*/ 3 h 112"/>
                <a:gd name="T106" fmla="*/ 8 w 365"/>
                <a:gd name="T107" fmla="*/ 0 h 112"/>
                <a:gd name="T108" fmla="*/ 2 w 365"/>
                <a:gd name="T109" fmla="*/ 4 h 112"/>
                <a:gd name="T110" fmla="*/ 0 w 365"/>
                <a:gd name="T111" fmla="*/ 9 h 112"/>
                <a:gd name="T112" fmla="*/ 2 w 365"/>
                <a:gd name="T113" fmla="*/ 15 h 112"/>
                <a:gd name="T114" fmla="*/ 2 w 365"/>
                <a:gd name="T115" fmla="*/ 1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65" h="112">
                  <a:moveTo>
                    <a:pt x="2" y="15"/>
                  </a:moveTo>
                  <a:lnTo>
                    <a:pt x="19" y="32"/>
                  </a:lnTo>
                  <a:lnTo>
                    <a:pt x="38" y="48"/>
                  </a:lnTo>
                  <a:lnTo>
                    <a:pt x="56" y="64"/>
                  </a:lnTo>
                  <a:lnTo>
                    <a:pt x="76" y="78"/>
                  </a:lnTo>
                  <a:lnTo>
                    <a:pt x="95" y="91"/>
                  </a:lnTo>
                  <a:lnTo>
                    <a:pt x="116" y="102"/>
                  </a:lnTo>
                  <a:lnTo>
                    <a:pt x="139" y="109"/>
                  </a:lnTo>
                  <a:lnTo>
                    <a:pt x="163" y="112"/>
                  </a:lnTo>
                  <a:lnTo>
                    <a:pt x="176" y="112"/>
                  </a:lnTo>
                  <a:lnTo>
                    <a:pt x="189" y="111"/>
                  </a:lnTo>
                  <a:lnTo>
                    <a:pt x="200" y="110"/>
                  </a:lnTo>
                  <a:lnTo>
                    <a:pt x="212" y="106"/>
                  </a:lnTo>
                  <a:lnTo>
                    <a:pt x="223" y="102"/>
                  </a:lnTo>
                  <a:lnTo>
                    <a:pt x="235" y="97"/>
                  </a:lnTo>
                  <a:lnTo>
                    <a:pt x="245" y="90"/>
                  </a:lnTo>
                  <a:lnTo>
                    <a:pt x="256" y="83"/>
                  </a:lnTo>
                  <a:lnTo>
                    <a:pt x="267" y="74"/>
                  </a:lnTo>
                  <a:lnTo>
                    <a:pt x="279" y="66"/>
                  </a:lnTo>
                  <a:lnTo>
                    <a:pt x="290" y="58"/>
                  </a:lnTo>
                  <a:lnTo>
                    <a:pt x="302" y="51"/>
                  </a:lnTo>
                  <a:lnTo>
                    <a:pt x="314" y="47"/>
                  </a:lnTo>
                  <a:lnTo>
                    <a:pt x="327" y="44"/>
                  </a:lnTo>
                  <a:lnTo>
                    <a:pt x="340" y="43"/>
                  </a:lnTo>
                  <a:lnTo>
                    <a:pt x="355" y="47"/>
                  </a:lnTo>
                  <a:lnTo>
                    <a:pt x="361" y="45"/>
                  </a:lnTo>
                  <a:lnTo>
                    <a:pt x="365" y="41"/>
                  </a:lnTo>
                  <a:lnTo>
                    <a:pt x="364" y="35"/>
                  </a:lnTo>
                  <a:lnTo>
                    <a:pt x="359" y="30"/>
                  </a:lnTo>
                  <a:lnTo>
                    <a:pt x="334" y="26"/>
                  </a:lnTo>
                  <a:lnTo>
                    <a:pt x="311" y="30"/>
                  </a:lnTo>
                  <a:lnTo>
                    <a:pt x="290" y="41"/>
                  </a:lnTo>
                  <a:lnTo>
                    <a:pt x="271" y="55"/>
                  </a:lnTo>
                  <a:lnTo>
                    <a:pt x="251" y="68"/>
                  </a:lnTo>
                  <a:lnTo>
                    <a:pt x="230" y="82"/>
                  </a:lnTo>
                  <a:lnTo>
                    <a:pt x="208" y="93"/>
                  </a:lnTo>
                  <a:lnTo>
                    <a:pt x="184" y="96"/>
                  </a:lnTo>
                  <a:lnTo>
                    <a:pt x="170" y="95"/>
                  </a:lnTo>
                  <a:lnTo>
                    <a:pt x="158" y="94"/>
                  </a:lnTo>
                  <a:lnTo>
                    <a:pt x="146" y="93"/>
                  </a:lnTo>
                  <a:lnTo>
                    <a:pt x="135" y="89"/>
                  </a:lnTo>
                  <a:lnTo>
                    <a:pt x="123" y="86"/>
                  </a:lnTo>
                  <a:lnTo>
                    <a:pt x="113" y="81"/>
                  </a:lnTo>
                  <a:lnTo>
                    <a:pt x="101" y="74"/>
                  </a:lnTo>
                  <a:lnTo>
                    <a:pt x="90" y="67"/>
                  </a:lnTo>
                  <a:lnTo>
                    <a:pt x="79" y="60"/>
                  </a:lnTo>
                  <a:lnTo>
                    <a:pt x="70" y="52"/>
                  </a:lnTo>
                  <a:lnTo>
                    <a:pt x="61" y="44"/>
                  </a:lnTo>
                  <a:lnTo>
                    <a:pt x="51" y="36"/>
                  </a:lnTo>
                  <a:lnTo>
                    <a:pt x="41" y="28"/>
                  </a:lnTo>
                  <a:lnTo>
                    <a:pt x="32" y="20"/>
                  </a:lnTo>
                  <a:lnTo>
                    <a:pt x="23" y="11"/>
                  </a:lnTo>
                  <a:lnTo>
                    <a:pt x="14" y="3"/>
                  </a:lnTo>
                  <a:lnTo>
                    <a:pt x="8" y="0"/>
                  </a:lnTo>
                  <a:lnTo>
                    <a:pt x="2" y="4"/>
                  </a:lnTo>
                  <a:lnTo>
                    <a:pt x="0" y="9"/>
                  </a:lnTo>
                  <a:lnTo>
                    <a:pt x="2" y="15"/>
                  </a:lnTo>
                  <a:lnTo>
                    <a:pt x="2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52"/>
            <p:cNvSpPr>
              <a:spLocks/>
            </p:cNvSpPr>
            <p:nvPr/>
          </p:nvSpPr>
          <p:spPr bwMode="auto">
            <a:xfrm>
              <a:off x="3887" y="461"/>
              <a:ext cx="51" cy="29"/>
            </a:xfrm>
            <a:custGeom>
              <a:avLst/>
              <a:gdLst>
                <a:gd name="T0" fmla="*/ 14 w 103"/>
                <a:gd name="T1" fmla="*/ 58 h 60"/>
                <a:gd name="T2" fmla="*/ 20 w 103"/>
                <a:gd name="T3" fmla="*/ 53 h 60"/>
                <a:gd name="T4" fmla="*/ 24 w 103"/>
                <a:gd name="T5" fmla="*/ 50 h 60"/>
                <a:gd name="T6" fmla="*/ 29 w 103"/>
                <a:gd name="T7" fmla="*/ 46 h 60"/>
                <a:gd name="T8" fmla="*/ 33 w 103"/>
                <a:gd name="T9" fmla="*/ 43 h 60"/>
                <a:gd name="T10" fmla="*/ 38 w 103"/>
                <a:gd name="T11" fmla="*/ 39 h 60"/>
                <a:gd name="T12" fmla="*/ 43 w 103"/>
                <a:gd name="T13" fmla="*/ 37 h 60"/>
                <a:gd name="T14" fmla="*/ 48 w 103"/>
                <a:gd name="T15" fmla="*/ 35 h 60"/>
                <a:gd name="T16" fmla="*/ 54 w 103"/>
                <a:gd name="T17" fmla="*/ 31 h 60"/>
                <a:gd name="T18" fmla="*/ 59 w 103"/>
                <a:gd name="T19" fmla="*/ 29 h 60"/>
                <a:gd name="T20" fmla="*/ 63 w 103"/>
                <a:gd name="T21" fmla="*/ 27 h 60"/>
                <a:gd name="T22" fmla="*/ 68 w 103"/>
                <a:gd name="T23" fmla="*/ 24 h 60"/>
                <a:gd name="T24" fmla="*/ 74 w 103"/>
                <a:gd name="T25" fmla="*/ 23 h 60"/>
                <a:gd name="T26" fmla="*/ 80 w 103"/>
                <a:gd name="T27" fmla="*/ 21 h 60"/>
                <a:gd name="T28" fmla="*/ 85 w 103"/>
                <a:gd name="T29" fmla="*/ 20 h 60"/>
                <a:gd name="T30" fmla="*/ 91 w 103"/>
                <a:gd name="T31" fmla="*/ 17 h 60"/>
                <a:gd name="T32" fmla="*/ 97 w 103"/>
                <a:gd name="T33" fmla="*/ 16 h 60"/>
                <a:gd name="T34" fmla="*/ 103 w 103"/>
                <a:gd name="T35" fmla="*/ 12 h 60"/>
                <a:gd name="T36" fmla="*/ 103 w 103"/>
                <a:gd name="T37" fmla="*/ 6 h 60"/>
                <a:gd name="T38" fmla="*/ 100 w 103"/>
                <a:gd name="T39" fmla="*/ 0 h 60"/>
                <a:gd name="T40" fmla="*/ 93 w 103"/>
                <a:gd name="T41" fmla="*/ 0 h 60"/>
                <a:gd name="T42" fmla="*/ 88 w 103"/>
                <a:gd name="T43" fmla="*/ 1 h 60"/>
                <a:gd name="T44" fmla="*/ 82 w 103"/>
                <a:gd name="T45" fmla="*/ 4 h 60"/>
                <a:gd name="T46" fmla="*/ 76 w 103"/>
                <a:gd name="T47" fmla="*/ 5 h 60"/>
                <a:gd name="T48" fmla="*/ 70 w 103"/>
                <a:gd name="T49" fmla="*/ 7 h 60"/>
                <a:gd name="T50" fmla="*/ 65 w 103"/>
                <a:gd name="T51" fmla="*/ 9 h 60"/>
                <a:gd name="T52" fmla="*/ 59 w 103"/>
                <a:gd name="T53" fmla="*/ 10 h 60"/>
                <a:gd name="T54" fmla="*/ 53 w 103"/>
                <a:gd name="T55" fmla="*/ 14 h 60"/>
                <a:gd name="T56" fmla="*/ 47 w 103"/>
                <a:gd name="T57" fmla="*/ 16 h 60"/>
                <a:gd name="T58" fmla="*/ 42 w 103"/>
                <a:gd name="T59" fmla="*/ 20 h 60"/>
                <a:gd name="T60" fmla="*/ 35 w 103"/>
                <a:gd name="T61" fmla="*/ 22 h 60"/>
                <a:gd name="T62" fmla="*/ 29 w 103"/>
                <a:gd name="T63" fmla="*/ 25 h 60"/>
                <a:gd name="T64" fmla="*/ 24 w 103"/>
                <a:gd name="T65" fmla="*/ 29 h 60"/>
                <a:gd name="T66" fmla="*/ 19 w 103"/>
                <a:gd name="T67" fmla="*/ 33 h 60"/>
                <a:gd name="T68" fmla="*/ 13 w 103"/>
                <a:gd name="T69" fmla="*/ 37 h 60"/>
                <a:gd name="T70" fmla="*/ 8 w 103"/>
                <a:gd name="T71" fmla="*/ 40 h 60"/>
                <a:gd name="T72" fmla="*/ 2 w 103"/>
                <a:gd name="T73" fmla="*/ 45 h 60"/>
                <a:gd name="T74" fmla="*/ 0 w 103"/>
                <a:gd name="T75" fmla="*/ 51 h 60"/>
                <a:gd name="T76" fmla="*/ 2 w 103"/>
                <a:gd name="T77" fmla="*/ 57 h 60"/>
                <a:gd name="T78" fmla="*/ 8 w 103"/>
                <a:gd name="T79" fmla="*/ 60 h 60"/>
                <a:gd name="T80" fmla="*/ 14 w 103"/>
                <a:gd name="T81" fmla="*/ 58 h 60"/>
                <a:gd name="T82" fmla="*/ 14 w 103"/>
                <a:gd name="T83" fmla="*/ 5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03" h="60">
                  <a:moveTo>
                    <a:pt x="14" y="58"/>
                  </a:moveTo>
                  <a:lnTo>
                    <a:pt x="20" y="53"/>
                  </a:lnTo>
                  <a:lnTo>
                    <a:pt x="24" y="50"/>
                  </a:lnTo>
                  <a:lnTo>
                    <a:pt x="29" y="46"/>
                  </a:lnTo>
                  <a:lnTo>
                    <a:pt x="33" y="43"/>
                  </a:lnTo>
                  <a:lnTo>
                    <a:pt x="38" y="39"/>
                  </a:lnTo>
                  <a:lnTo>
                    <a:pt x="43" y="37"/>
                  </a:lnTo>
                  <a:lnTo>
                    <a:pt x="48" y="35"/>
                  </a:lnTo>
                  <a:lnTo>
                    <a:pt x="54" y="31"/>
                  </a:lnTo>
                  <a:lnTo>
                    <a:pt x="59" y="29"/>
                  </a:lnTo>
                  <a:lnTo>
                    <a:pt x="63" y="27"/>
                  </a:lnTo>
                  <a:lnTo>
                    <a:pt x="68" y="24"/>
                  </a:lnTo>
                  <a:lnTo>
                    <a:pt x="74" y="23"/>
                  </a:lnTo>
                  <a:lnTo>
                    <a:pt x="80" y="21"/>
                  </a:lnTo>
                  <a:lnTo>
                    <a:pt x="85" y="20"/>
                  </a:lnTo>
                  <a:lnTo>
                    <a:pt x="91" y="17"/>
                  </a:lnTo>
                  <a:lnTo>
                    <a:pt x="97" y="16"/>
                  </a:lnTo>
                  <a:lnTo>
                    <a:pt x="103" y="12"/>
                  </a:lnTo>
                  <a:lnTo>
                    <a:pt x="103" y="6"/>
                  </a:lnTo>
                  <a:lnTo>
                    <a:pt x="100" y="0"/>
                  </a:lnTo>
                  <a:lnTo>
                    <a:pt x="93" y="0"/>
                  </a:lnTo>
                  <a:lnTo>
                    <a:pt x="88" y="1"/>
                  </a:lnTo>
                  <a:lnTo>
                    <a:pt x="82" y="4"/>
                  </a:lnTo>
                  <a:lnTo>
                    <a:pt x="76" y="5"/>
                  </a:lnTo>
                  <a:lnTo>
                    <a:pt x="70" y="7"/>
                  </a:lnTo>
                  <a:lnTo>
                    <a:pt x="65" y="9"/>
                  </a:lnTo>
                  <a:lnTo>
                    <a:pt x="59" y="10"/>
                  </a:lnTo>
                  <a:lnTo>
                    <a:pt x="53" y="14"/>
                  </a:lnTo>
                  <a:lnTo>
                    <a:pt x="47" y="16"/>
                  </a:lnTo>
                  <a:lnTo>
                    <a:pt x="42" y="20"/>
                  </a:lnTo>
                  <a:lnTo>
                    <a:pt x="35" y="22"/>
                  </a:lnTo>
                  <a:lnTo>
                    <a:pt x="29" y="25"/>
                  </a:lnTo>
                  <a:lnTo>
                    <a:pt x="24" y="29"/>
                  </a:lnTo>
                  <a:lnTo>
                    <a:pt x="19" y="33"/>
                  </a:lnTo>
                  <a:lnTo>
                    <a:pt x="13" y="37"/>
                  </a:lnTo>
                  <a:lnTo>
                    <a:pt x="8" y="40"/>
                  </a:lnTo>
                  <a:lnTo>
                    <a:pt x="2" y="45"/>
                  </a:lnTo>
                  <a:lnTo>
                    <a:pt x="0" y="51"/>
                  </a:lnTo>
                  <a:lnTo>
                    <a:pt x="2" y="57"/>
                  </a:lnTo>
                  <a:lnTo>
                    <a:pt x="8" y="60"/>
                  </a:lnTo>
                  <a:lnTo>
                    <a:pt x="14" y="58"/>
                  </a:lnTo>
                  <a:lnTo>
                    <a:pt x="14" y="5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53"/>
            <p:cNvSpPr>
              <a:spLocks/>
            </p:cNvSpPr>
            <p:nvPr/>
          </p:nvSpPr>
          <p:spPr bwMode="auto">
            <a:xfrm>
              <a:off x="3893" y="473"/>
              <a:ext cx="60" cy="34"/>
            </a:xfrm>
            <a:custGeom>
              <a:avLst/>
              <a:gdLst>
                <a:gd name="T0" fmla="*/ 13 w 119"/>
                <a:gd name="T1" fmla="*/ 67 h 68"/>
                <a:gd name="T2" fmla="*/ 25 w 119"/>
                <a:gd name="T3" fmla="*/ 60 h 68"/>
                <a:gd name="T4" fmla="*/ 38 w 119"/>
                <a:gd name="T5" fmla="*/ 53 h 68"/>
                <a:gd name="T6" fmla="*/ 51 w 119"/>
                <a:gd name="T7" fmla="*/ 48 h 68"/>
                <a:gd name="T8" fmla="*/ 63 w 119"/>
                <a:gd name="T9" fmla="*/ 41 h 68"/>
                <a:gd name="T10" fmla="*/ 76 w 119"/>
                <a:gd name="T11" fmla="*/ 35 h 68"/>
                <a:gd name="T12" fmla="*/ 90 w 119"/>
                <a:gd name="T13" fmla="*/ 28 h 68"/>
                <a:gd name="T14" fmla="*/ 102 w 119"/>
                <a:gd name="T15" fmla="*/ 22 h 68"/>
                <a:gd name="T16" fmla="*/ 115 w 119"/>
                <a:gd name="T17" fmla="*/ 15 h 68"/>
                <a:gd name="T18" fmla="*/ 119 w 119"/>
                <a:gd name="T19" fmla="*/ 10 h 68"/>
                <a:gd name="T20" fmla="*/ 119 w 119"/>
                <a:gd name="T21" fmla="*/ 4 h 68"/>
                <a:gd name="T22" fmla="*/ 114 w 119"/>
                <a:gd name="T23" fmla="*/ 0 h 68"/>
                <a:gd name="T24" fmla="*/ 107 w 119"/>
                <a:gd name="T25" fmla="*/ 0 h 68"/>
                <a:gd name="T26" fmla="*/ 94 w 119"/>
                <a:gd name="T27" fmla="*/ 7 h 68"/>
                <a:gd name="T28" fmla="*/ 82 w 119"/>
                <a:gd name="T29" fmla="*/ 14 h 68"/>
                <a:gd name="T30" fmla="*/ 68 w 119"/>
                <a:gd name="T31" fmla="*/ 20 h 68"/>
                <a:gd name="T32" fmla="*/ 55 w 119"/>
                <a:gd name="T33" fmla="*/ 26 h 68"/>
                <a:gd name="T34" fmla="*/ 43 w 119"/>
                <a:gd name="T35" fmla="*/ 33 h 68"/>
                <a:gd name="T36" fmla="*/ 30 w 119"/>
                <a:gd name="T37" fmla="*/ 38 h 68"/>
                <a:gd name="T38" fmla="*/ 16 w 119"/>
                <a:gd name="T39" fmla="*/ 45 h 68"/>
                <a:gd name="T40" fmla="*/ 3 w 119"/>
                <a:gd name="T41" fmla="*/ 52 h 68"/>
                <a:gd name="T42" fmla="*/ 0 w 119"/>
                <a:gd name="T43" fmla="*/ 58 h 68"/>
                <a:gd name="T44" fmla="*/ 1 w 119"/>
                <a:gd name="T45" fmla="*/ 64 h 68"/>
                <a:gd name="T46" fmla="*/ 6 w 119"/>
                <a:gd name="T47" fmla="*/ 68 h 68"/>
                <a:gd name="T48" fmla="*/ 13 w 119"/>
                <a:gd name="T49" fmla="*/ 67 h 68"/>
                <a:gd name="T50" fmla="*/ 13 w 119"/>
                <a:gd name="T51" fmla="*/ 67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9" h="68">
                  <a:moveTo>
                    <a:pt x="13" y="67"/>
                  </a:moveTo>
                  <a:lnTo>
                    <a:pt x="25" y="60"/>
                  </a:lnTo>
                  <a:lnTo>
                    <a:pt x="38" y="53"/>
                  </a:lnTo>
                  <a:lnTo>
                    <a:pt x="51" y="48"/>
                  </a:lnTo>
                  <a:lnTo>
                    <a:pt x="63" y="41"/>
                  </a:lnTo>
                  <a:lnTo>
                    <a:pt x="76" y="35"/>
                  </a:lnTo>
                  <a:lnTo>
                    <a:pt x="90" y="28"/>
                  </a:lnTo>
                  <a:lnTo>
                    <a:pt x="102" y="22"/>
                  </a:lnTo>
                  <a:lnTo>
                    <a:pt x="115" y="15"/>
                  </a:lnTo>
                  <a:lnTo>
                    <a:pt x="119" y="10"/>
                  </a:lnTo>
                  <a:lnTo>
                    <a:pt x="119" y="4"/>
                  </a:lnTo>
                  <a:lnTo>
                    <a:pt x="114" y="0"/>
                  </a:lnTo>
                  <a:lnTo>
                    <a:pt x="107" y="0"/>
                  </a:lnTo>
                  <a:lnTo>
                    <a:pt x="94" y="7"/>
                  </a:lnTo>
                  <a:lnTo>
                    <a:pt x="82" y="14"/>
                  </a:lnTo>
                  <a:lnTo>
                    <a:pt x="68" y="20"/>
                  </a:lnTo>
                  <a:lnTo>
                    <a:pt x="55" y="26"/>
                  </a:lnTo>
                  <a:lnTo>
                    <a:pt x="43" y="33"/>
                  </a:lnTo>
                  <a:lnTo>
                    <a:pt x="30" y="38"/>
                  </a:lnTo>
                  <a:lnTo>
                    <a:pt x="16" y="45"/>
                  </a:lnTo>
                  <a:lnTo>
                    <a:pt x="3" y="52"/>
                  </a:lnTo>
                  <a:lnTo>
                    <a:pt x="0" y="58"/>
                  </a:lnTo>
                  <a:lnTo>
                    <a:pt x="1" y="64"/>
                  </a:lnTo>
                  <a:lnTo>
                    <a:pt x="6" y="68"/>
                  </a:lnTo>
                  <a:lnTo>
                    <a:pt x="13" y="67"/>
                  </a:lnTo>
                  <a:lnTo>
                    <a:pt x="13" y="6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54"/>
            <p:cNvSpPr>
              <a:spLocks/>
            </p:cNvSpPr>
            <p:nvPr/>
          </p:nvSpPr>
          <p:spPr bwMode="auto">
            <a:xfrm>
              <a:off x="3928" y="480"/>
              <a:ext cx="47" cy="49"/>
            </a:xfrm>
            <a:custGeom>
              <a:avLst/>
              <a:gdLst>
                <a:gd name="T0" fmla="*/ 94 w 94"/>
                <a:gd name="T1" fmla="*/ 33 h 99"/>
                <a:gd name="T2" fmla="*/ 92 w 94"/>
                <a:gd name="T3" fmla="*/ 20 h 99"/>
                <a:gd name="T4" fmla="*/ 85 w 94"/>
                <a:gd name="T5" fmla="*/ 12 h 99"/>
                <a:gd name="T6" fmla="*/ 76 w 94"/>
                <a:gd name="T7" fmla="*/ 6 h 99"/>
                <a:gd name="T8" fmla="*/ 67 w 94"/>
                <a:gd name="T9" fmla="*/ 0 h 99"/>
                <a:gd name="T10" fmla="*/ 56 w 94"/>
                <a:gd name="T11" fmla="*/ 1 h 99"/>
                <a:gd name="T12" fmla="*/ 46 w 94"/>
                <a:gd name="T13" fmla="*/ 4 h 99"/>
                <a:gd name="T14" fmla="*/ 36 w 94"/>
                <a:gd name="T15" fmla="*/ 6 h 99"/>
                <a:gd name="T16" fmla="*/ 30 w 94"/>
                <a:gd name="T17" fmla="*/ 14 h 99"/>
                <a:gd name="T18" fmla="*/ 24 w 94"/>
                <a:gd name="T19" fmla="*/ 22 h 99"/>
                <a:gd name="T20" fmla="*/ 20 w 94"/>
                <a:gd name="T21" fmla="*/ 24 h 99"/>
                <a:gd name="T22" fmla="*/ 13 w 94"/>
                <a:gd name="T23" fmla="*/ 22 h 99"/>
                <a:gd name="T24" fmla="*/ 3 w 94"/>
                <a:gd name="T25" fmla="*/ 21 h 99"/>
                <a:gd name="T26" fmla="*/ 1 w 94"/>
                <a:gd name="T27" fmla="*/ 32 h 99"/>
                <a:gd name="T28" fmla="*/ 10 w 94"/>
                <a:gd name="T29" fmla="*/ 38 h 99"/>
                <a:gd name="T30" fmla="*/ 17 w 94"/>
                <a:gd name="T31" fmla="*/ 42 h 99"/>
                <a:gd name="T32" fmla="*/ 23 w 94"/>
                <a:gd name="T33" fmla="*/ 44 h 99"/>
                <a:gd name="T34" fmla="*/ 25 w 94"/>
                <a:gd name="T35" fmla="*/ 44 h 99"/>
                <a:gd name="T36" fmla="*/ 29 w 94"/>
                <a:gd name="T37" fmla="*/ 43 h 99"/>
                <a:gd name="T38" fmla="*/ 32 w 94"/>
                <a:gd name="T39" fmla="*/ 42 h 99"/>
                <a:gd name="T40" fmla="*/ 36 w 94"/>
                <a:gd name="T41" fmla="*/ 36 h 99"/>
                <a:gd name="T42" fmla="*/ 41 w 94"/>
                <a:gd name="T43" fmla="*/ 28 h 99"/>
                <a:gd name="T44" fmla="*/ 44 w 94"/>
                <a:gd name="T45" fmla="*/ 23 h 99"/>
                <a:gd name="T46" fmla="*/ 45 w 94"/>
                <a:gd name="T47" fmla="*/ 21 h 99"/>
                <a:gd name="T48" fmla="*/ 47 w 94"/>
                <a:gd name="T49" fmla="*/ 20 h 99"/>
                <a:gd name="T50" fmla="*/ 51 w 94"/>
                <a:gd name="T51" fmla="*/ 20 h 99"/>
                <a:gd name="T52" fmla="*/ 55 w 94"/>
                <a:gd name="T53" fmla="*/ 19 h 99"/>
                <a:gd name="T54" fmla="*/ 61 w 94"/>
                <a:gd name="T55" fmla="*/ 17 h 99"/>
                <a:gd name="T56" fmla="*/ 67 w 94"/>
                <a:gd name="T57" fmla="*/ 20 h 99"/>
                <a:gd name="T58" fmla="*/ 73 w 94"/>
                <a:gd name="T59" fmla="*/ 24 h 99"/>
                <a:gd name="T60" fmla="*/ 77 w 94"/>
                <a:gd name="T61" fmla="*/ 29 h 99"/>
                <a:gd name="T62" fmla="*/ 77 w 94"/>
                <a:gd name="T63" fmla="*/ 36 h 99"/>
                <a:gd name="T64" fmla="*/ 78 w 94"/>
                <a:gd name="T65" fmla="*/ 40 h 99"/>
                <a:gd name="T66" fmla="*/ 78 w 94"/>
                <a:gd name="T67" fmla="*/ 44 h 99"/>
                <a:gd name="T68" fmla="*/ 78 w 94"/>
                <a:gd name="T69" fmla="*/ 47 h 99"/>
                <a:gd name="T70" fmla="*/ 77 w 94"/>
                <a:gd name="T71" fmla="*/ 51 h 99"/>
                <a:gd name="T72" fmla="*/ 71 w 94"/>
                <a:gd name="T73" fmla="*/ 61 h 99"/>
                <a:gd name="T74" fmla="*/ 61 w 94"/>
                <a:gd name="T75" fmla="*/ 77 h 99"/>
                <a:gd name="T76" fmla="*/ 52 w 94"/>
                <a:gd name="T77" fmla="*/ 91 h 99"/>
                <a:gd name="T78" fmla="*/ 60 w 94"/>
                <a:gd name="T79" fmla="*/ 99 h 99"/>
                <a:gd name="T80" fmla="*/ 74 w 94"/>
                <a:gd name="T81" fmla="*/ 88 h 99"/>
                <a:gd name="T82" fmla="*/ 86 w 94"/>
                <a:gd name="T83" fmla="*/ 69 h 99"/>
                <a:gd name="T84" fmla="*/ 93 w 94"/>
                <a:gd name="T85" fmla="*/ 53 h 99"/>
                <a:gd name="T86" fmla="*/ 94 w 94"/>
                <a:gd name="T87" fmla="*/ 45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4" h="99">
                  <a:moveTo>
                    <a:pt x="94" y="39"/>
                  </a:moveTo>
                  <a:lnTo>
                    <a:pt x="94" y="33"/>
                  </a:lnTo>
                  <a:lnTo>
                    <a:pt x="93" y="27"/>
                  </a:lnTo>
                  <a:lnTo>
                    <a:pt x="92" y="20"/>
                  </a:lnTo>
                  <a:lnTo>
                    <a:pt x="90" y="15"/>
                  </a:lnTo>
                  <a:lnTo>
                    <a:pt x="85" y="12"/>
                  </a:lnTo>
                  <a:lnTo>
                    <a:pt x="81" y="8"/>
                  </a:lnTo>
                  <a:lnTo>
                    <a:pt x="76" y="6"/>
                  </a:lnTo>
                  <a:lnTo>
                    <a:pt x="71" y="2"/>
                  </a:lnTo>
                  <a:lnTo>
                    <a:pt x="67" y="0"/>
                  </a:lnTo>
                  <a:lnTo>
                    <a:pt x="61" y="0"/>
                  </a:lnTo>
                  <a:lnTo>
                    <a:pt x="56" y="1"/>
                  </a:lnTo>
                  <a:lnTo>
                    <a:pt x="51" y="2"/>
                  </a:lnTo>
                  <a:lnTo>
                    <a:pt x="46" y="4"/>
                  </a:lnTo>
                  <a:lnTo>
                    <a:pt x="40" y="4"/>
                  </a:lnTo>
                  <a:lnTo>
                    <a:pt x="36" y="6"/>
                  </a:lnTo>
                  <a:lnTo>
                    <a:pt x="32" y="9"/>
                  </a:lnTo>
                  <a:lnTo>
                    <a:pt x="30" y="14"/>
                  </a:lnTo>
                  <a:lnTo>
                    <a:pt x="28" y="17"/>
                  </a:lnTo>
                  <a:lnTo>
                    <a:pt x="24" y="22"/>
                  </a:lnTo>
                  <a:lnTo>
                    <a:pt x="22" y="25"/>
                  </a:lnTo>
                  <a:lnTo>
                    <a:pt x="20" y="24"/>
                  </a:lnTo>
                  <a:lnTo>
                    <a:pt x="16" y="23"/>
                  </a:lnTo>
                  <a:lnTo>
                    <a:pt x="13" y="22"/>
                  </a:lnTo>
                  <a:lnTo>
                    <a:pt x="10" y="21"/>
                  </a:lnTo>
                  <a:lnTo>
                    <a:pt x="3" y="21"/>
                  </a:lnTo>
                  <a:lnTo>
                    <a:pt x="0" y="27"/>
                  </a:lnTo>
                  <a:lnTo>
                    <a:pt x="1" y="32"/>
                  </a:lnTo>
                  <a:lnTo>
                    <a:pt x="6" y="37"/>
                  </a:lnTo>
                  <a:lnTo>
                    <a:pt x="10" y="38"/>
                  </a:lnTo>
                  <a:lnTo>
                    <a:pt x="14" y="40"/>
                  </a:lnTo>
                  <a:lnTo>
                    <a:pt x="17" y="42"/>
                  </a:lnTo>
                  <a:lnTo>
                    <a:pt x="22" y="44"/>
                  </a:lnTo>
                  <a:lnTo>
                    <a:pt x="23" y="44"/>
                  </a:lnTo>
                  <a:lnTo>
                    <a:pt x="24" y="44"/>
                  </a:lnTo>
                  <a:lnTo>
                    <a:pt x="25" y="44"/>
                  </a:lnTo>
                  <a:lnTo>
                    <a:pt x="26" y="44"/>
                  </a:lnTo>
                  <a:lnTo>
                    <a:pt x="29" y="43"/>
                  </a:lnTo>
                  <a:lnTo>
                    <a:pt x="31" y="43"/>
                  </a:lnTo>
                  <a:lnTo>
                    <a:pt x="32" y="42"/>
                  </a:lnTo>
                  <a:lnTo>
                    <a:pt x="33" y="39"/>
                  </a:lnTo>
                  <a:lnTo>
                    <a:pt x="36" y="36"/>
                  </a:lnTo>
                  <a:lnTo>
                    <a:pt x="39" y="31"/>
                  </a:lnTo>
                  <a:lnTo>
                    <a:pt x="41" y="28"/>
                  </a:lnTo>
                  <a:lnTo>
                    <a:pt x="44" y="24"/>
                  </a:lnTo>
                  <a:lnTo>
                    <a:pt x="44" y="23"/>
                  </a:lnTo>
                  <a:lnTo>
                    <a:pt x="45" y="22"/>
                  </a:lnTo>
                  <a:lnTo>
                    <a:pt x="45" y="21"/>
                  </a:lnTo>
                  <a:lnTo>
                    <a:pt x="46" y="20"/>
                  </a:lnTo>
                  <a:lnTo>
                    <a:pt x="47" y="20"/>
                  </a:lnTo>
                  <a:lnTo>
                    <a:pt x="50" y="20"/>
                  </a:lnTo>
                  <a:lnTo>
                    <a:pt x="51" y="20"/>
                  </a:lnTo>
                  <a:lnTo>
                    <a:pt x="52" y="19"/>
                  </a:lnTo>
                  <a:lnTo>
                    <a:pt x="55" y="19"/>
                  </a:lnTo>
                  <a:lnTo>
                    <a:pt x="58" y="17"/>
                  </a:lnTo>
                  <a:lnTo>
                    <a:pt x="61" y="17"/>
                  </a:lnTo>
                  <a:lnTo>
                    <a:pt x="63" y="17"/>
                  </a:lnTo>
                  <a:lnTo>
                    <a:pt x="67" y="20"/>
                  </a:lnTo>
                  <a:lnTo>
                    <a:pt x="70" y="22"/>
                  </a:lnTo>
                  <a:lnTo>
                    <a:pt x="73" y="24"/>
                  </a:lnTo>
                  <a:lnTo>
                    <a:pt x="76" y="27"/>
                  </a:lnTo>
                  <a:lnTo>
                    <a:pt x="77" y="29"/>
                  </a:lnTo>
                  <a:lnTo>
                    <a:pt x="77" y="32"/>
                  </a:lnTo>
                  <a:lnTo>
                    <a:pt x="77" y="36"/>
                  </a:lnTo>
                  <a:lnTo>
                    <a:pt x="77" y="39"/>
                  </a:lnTo>
                  <a:lnTo>
                    <a:pt x="78" y="40"/>
                  </a:lnTo>
                  <a:lnTo>
                    <a:pt x="78" y="43"/>
                  </a:lnTo>
                  <a:lnTo>
                    <a:pt x="78" y="44"/>
                  </a:lnTo>
                  <a:lnTo>
                    <a:pt x="78" y="46"/>
                  </a:lnTo>
                  <a:lnTo>
                    <a:pt x="78" y="47"/>
                  </a:lnTo>
                  <a:lnTo>
                    <a:pt x="77" y="50"/>
                  </a:lnTo>
                  <a:lnTo>
                    <a:pt x="77" y="51"/>
                  </a:lnTo>
                  <a:lnTo>
                    <a:pt x="76" y="52"/>
                  </a:lnTo>
                  <a:lnTo>
                    <a:pt x="71" y="61"/>
                  </a:lnTo>
                  <a:lnTo>
                    <a:pt x="67" y="69"/>
                  </a:lnTo>
                  <a:lnTo>
                    <a:pt x="61" y="77"/>
                  </a:lnTo>
                  <a:lnTo>
                    <a:pt x="54" y="85"/>
                  </a:lnTo>
                  <a:lnTo>
                    <a:pt x="52" y="91"/>
                  </a:lnTo>
                  <a:lnTo>
                    <a:pt x="55" y="97"/>
                  </a:lnTo>
                  <a:lnTo>
                    <a:pt x="60" y="99"/>
                  </a:lnTo>
                  <a:lnTo>
                    <a:pt x="66" y="97"/>
                  </a:lnTo>
                  <a:lnTo>
                    <a:pt x="74" y="88"/>
                  </a:lnTo>
                  <a:lnTo>
                    <a:pt x="81" y="78"/>
                  </a:lnTo>
                  <a:lnTo>
                    <a:pt x="86" y="69"/>
                  </a:lnTo>
                  <a:lnTo>
                    <a:pt x="92" y="58"/>
                  </a:lnTo>
                  <a:lnTo>
                    <a:pt x="93" y="53"/>
                  </a:lnTo>
                  <a:lnTo>
                    <a:pt x="94" y="48"/>
                  </a:lnTo>
                  <a:lnTo>
                    <a:pt x="94" y="45"/>
                  </a:lnTo>
                  <a:lnTo>
                    <a:pt x="94" y="3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55"/>
            <p:cNvSpPr>
              <a:spLocks/>
            </p:cNvSpPr>
            <p:nvPr/>
          </p:nvSpPr>
          <p:spPr bwMode="auto">
            <a:xfrm>
              <a:off x="3774" y="417"/>
              <a:ext cx="150" cy="52"/>
            </a:xfrm>
            <a:custGeom>
              <a:avLst/>
              <a:gdLst>
                <a:gd name="T0" fmla="*/ 294 w 301"/>
                <a:gd name="T1" fmla="*/ 83 h 102"/>
                <a:gd name="T2" fmla="*/ 289 w 301"/>
                <a:gd name="T3" fmla="*/ 80 h 102"/>
                <a:gd name="T4" fmla="*/ 287 w 301"/>
                <a:gd name="T5" fmla="*/ 68 h 102"/>
                <a:gd name="T6" fmla="*/ 276 w 301"/>
                <a:gd name="T7" fmla="*/ 57 h 102"/>
                <a:gd name="T8" fmla="*/ 264 w 301"/>
                <a:gd name="T9" fmla="*/ 65 h 102"/>
                <a:gd name="T10" fmla="*/ 253 w 301"/>
                <a:gd name="T11" fmla="*/ 65 h 102"/>
                <a:gd name="T12" fmla="*/ 246 w 301"/>
                <a:gd name="T13" fmla="*/ 53 h 102"/>
                <a:gd name="T14" fmla="*/ 245 w 301"/>
                <a:gd name="T15" fmla="*/ 49 h 102"/>
                <a:gd name="T16" fmla="*/ 245 w 301"/>
                <a:gd name="T17" fmla="*/ 42 h 102"/>
                <a:gd name="T18" fmla="*/ 246 w 301"/>
                <a:gd name="T19" fmla="*/ 32 h 102"/>
                <a:gd name="T20" fmla="*/ 241 w 301"/>
                <a:gd name="T21" fmla="*/ 22 h 102"/>
                <a:gd name="T22" fmla="*/ 228 w 301"/>
                <a:gd name="T23" fmla="*/ 16 h 102"/>
                <a:gd name="T24" fmla="*/ 213 w 301"/>
                <a:gd name="T25" fmla="*/ 30 h 102"/>
                <a:gd name="T26" fmla="*/ 204 w 301"/>
                <a:gd name="T27" fmla="*/ 33 h 102"/>
                <a:gd name="T28" fmla="*/ 195 w 301"/>
                <a:gd name="T29" fmla="*/ 35 h 102"/>
                <a:gd name="T30" fmla="*/ 179 w 301"/>
                <a:gd name="T31" fmla="*/ 26 h 102"/>
                <a:gd name="T32" fmla="*/ 172 w 301"/>
                <a:gd name="T33" fmla="*/ 17 h 102"/>
                <a:gd name="T34" fmla="*/ 166 w 301"/>
                <a:gd name="T35" fmla="*/ 5 h 102"/>
                <a:gd name="T36" fmla="*/ 152 w 301"/>
                <a:gd name="T37" fmla="*/ 2 h 102"/>
                <a:gd name="T38" fmla="*/ 148 w 301"/>
                <a:gd name="T39" fmla="*/ 10 h 102"/>
                <a:gd name="T40" fmla="*/ 143 w 301"/>
                <a:gd name="T41" fmla="*/ 20 h 102"/>
                <a:gd name="T42" fmla="*/ 135 w 301"/>
                <a:gd name="T43" fmla="*/ 25 h 102"/>
                <a:gd name="T44" fmla="*/ 122 w 301"/>
                <a:gd name="T45" fmla="*/ 19 h 102"/>
                <a:gd name="T46" fmla="*/ 105 w 301"/>
                <a:gd name="T47" fmla="*/ 22 h 102"/>
                <a:gd name="T48" fmla="*/ 96 w 301"/>
                <a:gd name="T49" fmla="*/ 27 h 102"/>
                <a:gd name="T50" fmla="*/ 92 w 301"/>
                <a:gd name="T51" fmla="*/ 38 h 102"/>
                <a:gd name="T52" fmla="*/ 89 w 301"/>
                <a:gd name="T53" fmla="*/ 48 h 102"/>
                <a:gd name="T54" fmla="*/ 87 w 301"/>
                <a:gd name="T55" fmla="*/ 53 h 102"/>
                <a:gd name="T56" fmla="*/ 81 w 301"/>
                <a:gd name="T57" fmla="*/ 58 h 102"/>
                <a:gd name="T58" fmla="*/ 78 w 301"/>
                <a:gd name="T59" fmla="*/ 61 h 102"/>
                <a:gd name="T60" fmla="*/ 69 w 301"/>
                <a:gd name="T61" fmla="*/ 62 h 102"/>
                <a:gd name="T62" fmla="*/ 60 w 301"/>
                <a:gd name="T63" fmla="*/ 63 h 102"/>
                <a:gd name="T64" fmla="*/ 46 w 301"/>
                <a:gd name="T65" fmla="*/ 61 h 102"/>
                <a:gd name="T66" fmla="*/ 31 w 301"/>
                <a:gd name="T67" fmla="*/ 62 h 102"/>
                <a:gd name="T68" fmla="*/ 26 w 301"/>
                <a:gd name="T69" fmla="*/ 76 h 102"/>
                <a:gd name="T70" fmla="*/ 11 w 301"/>
                <a:gd name="T71" fmla="*/ 81 h 102"/>
                <a:gd name="T72" fmla="*/ 4 w 301"/>
                <a:gd name="T73" fmla="*/ 98 h 102"/>
                <a:gd name="T74" fmla="*/ 29 w 301"/>
                <a:gd name="T75" fmla="*/ 96 h 102"/>
                <a:gd name="T76" fmla="*/ 42 w 301"/>
                <a:gd name="T77" fmla="*/ 83 h 102"/>
                <a:gd name="T78" fmla="*/ 56 w 301"/>
                <a:gd name="T79" fmla="*/ 79 h 102"/>
                <a:gd name="T80" fmla="*/ 78 w 301"/>
                <a:gd name="T81" fmla="*/ 78 h 102"/>
                <a:gd name="T82" fmla="*/ 99 w 301"/>
                <a:gd name="T83" fmla="*/ 63 h 102"/>
                <a:gd name="T84" fmla="*/ 110 w 301"/>
                <a:gd name="T85" fmla="*/ 41 h 102"/>
                <a:gd name="T86" fmla="*/ 111 w 301"/>
                <a:gd name="T87" fmla="*/ 33 h 102"/>
                <a:gd name="T88" fmla="*/ 121 w 301"/>
                <a:gd name="T89" fmla="*/ 40 h 102"/>
                <a:gd name="T90" fmla="*/ 133 w 301"/>
                <a:gd name="T91" fmla="*/ 46 h 102"/>
                <a:gd name="T92" fmla="*/ 152 w 301"/>
                <a:gd name="T93" fmla="*/ 35 h 102"/>
                <a:gd name="T94" fmla="*/ 158 w 301"/>
                <a:gd name="T95" fmla="*/ 28 h 102"/>
                <a:gd name="T96" fmla="*/ 180 w 301"/>
                <a:gd name="T97" fmla="*/ 49 h 102"/>
                <a:gd name="T98" fmla="*/ 211 w 301"/>
                <a:gd name="T99" fmla="*/ 49 h 102"/>
                <a:gd name="T100" fmla="*/ 225 w 301"/>
                <a:gd name="T101" fmla="*/ 43 h 102"/>
                <a:gd name="T102" fmla="*/ 227 w 301"/>
                <a:gd name="T103" fmla="*/ 50 h 102"/>
                <a:gd name="T104" fmla="*/ 234 w 301"/>
                <a:gd name="T105" fmla="*/ 70 h 102"/>
                <a:gd name="T106" fmla="*/ 256 w 301"/>
                <a:gd name="T107" fmla="*/ 84 h 102"/>
                <a:gd name="T108" fmla="*/ 270 w 301"/>
                <a:gd name="T109" fmla="*/ 83 h 102"/>
                <a:gd name="T110" fmla="*/ 272 w 301"/>
                <a:gd name="T111" fmla="*/ 85 h 102"/>
                <a:gd name="T112" fmla="*/ 286 w 301"/>
                <a:gd name="T113" fmla="*/ 98 h 102"/>
                <a:gd name="T114" fmla="*/ 301 w 301"/>
                <a:gd name="T115" fmla="*/ 9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1" h="102">
                  <a:moveTo>
                    <a:pt x="299" y="86"/>
                  </a:moveTo>
                  <a:lnTo>
                    <a:pt x="297" y="85"/>
                  </a:lnTo>
                  <a:lnTo>
                    <a:pt x="295" y="84"/>
                  </a:lnTo>
                  <a:lnTo>
                    <a:pt x="294" y="83"/>
                  </a:lnTo>
                  <a:lnTo>
                    <a:pt x="292" y="81"/>
                  </a:lnTo>
                  <a:lnTo>
                    <a:pt x="291" y="81"/>
                  </a:lnTo>
                  <a:lnTo>
                    <a:pt x="291" y="80"/>
                  </a:lnTo>
                  <a:lnTo>
                    <a:pt x="289" y="80"/>
                  </a:lnTo>
                  <a:lnTo>
                    <a:pt x="288" y="79"/>
                  </a:lnTo>
                  <a:lnTo>
                    <a:pt x="288" y="76"/>
                  </a:lnTo>
                  <a:lnTo>
                    <a:pt x="287" y="71"/>
                  </a:lnTo>
                  <a:lnTo>
                    <a:pt x="287" y="68"/>
                  </a:lnTo>
                  <a:lnTo>
                    <a:pt x="286" y="63"/>
                  </a:lnTo>
                  <a:lnTo>
                    <a:pt x="284" y="60"/>
                  </a:lnTo>
                  <a:lnTo>
                    <a:pt x="280" y="57"/>
                  </a:lnTo>
                  <a:lnTo>
                    <a:pt x="276" y="57"/>
                  </a:lnTo>
                  <a:lnTo>
                    <a:pt x="272" y="60"/>
                  </a:lnTo>
                  <a:lnTo>
                    <a:pt x="270" y="62"/>
                  </a:lnTo>
                  <a:lnTo>
                    <a:pt x="268" y="63"/>
                  </a:lnTo>
                  <a:lnTo>
                    <a:pt x="264" y="65"/>
                  </a:lnTo>
                  <a:lnTo>
                    <a:pt x="262" y="68"/>
                  </a:lnTo>
                  <a:lnTo>
                    <a:pt x="259" y="66"/>
                  </a:lnTo>
                  <a:lnTo>
                    <a:pt x="256" y="65"/>
                  </a:lnTo>
                  <a:lnTo>
                    <a:pt x="253" y="65"/>
                  </a:lnTo>
                  <a:lnTo>
                    <a:pt x="250" y="64"/>
                  </a:lnTo>
                  <a:lnTo>
                    <a:pt x="249" y="61"/>
                  </a:lnTo>
                  <a:lnTo>
                    <a:pt x="247" y="56"/>
                  </a:lnTo>
                  <a:lnTo>
                    <a:pt x="246" y="53"/>
                  </a:lnTo>
                  <a:lnTo>
                    <a:pt x="245" y="49"/>
                  </a:lnTo>
                  <a:lnTo>
                    <a:pt x="245" y="50"/>
                  </a:lnTo>
                  <a:lnTo>
                    <a:pt x="245" y="50"/>
                  </a:lnTo>
                  <a:lnTo>
                    <a:pt x="245" y="49"/>
                  </a:lnTo>
                  <a:lnTo>
                    <a:pt x="245" y="48"/>
                  </a:lnTo>
                  <a:lnTo>
                    <a:pt x="245" y="46"/>
                  </a:lnTo>
                  <a:lnTo>
                    <a:pt x="245" y="45"/>
                  </a:lnTo>
                  <a:lnTo>
                    <a:pt x="245" y="42"/>
                  </a:lnTo>
                  <a:lnTo>
                    <a:pt x="246" y="41"/>
                  </a:lnTo>
                  <a:lnTo>
                    <a:pt x="246" y="39"/>
                  </a:lnTo>
                  <a:lnTo>
                    <a:pt x="246" y="35"/>
                  </a:lnTo>
                  <a:lnTo>
                    <a:pt x="246" y="32"/>
                  </a:lnTo>
                  <a:lnTo>
                    <a:pt x="247" y="30"/>
                  </a:lnTo>
                  <a:lnTo>
                    <a:pt x="246" y="26"/>
                  </a:lnTo>
                  <a:lnTo>
                    <a:pt x="245" y="24"/>
                  </a:lnTo>
                  <a:lnTo>
                    <a:pt x="241" y="22"/>
                  </a:lnTo>
                  <a:lnTo>
                    <a:pt x="239" y="22"/>
                  </a:lnTo>
                  <a:lnTo>
                    <a:pt x="236" y="18"/>
                  </a:lnTo>
                  <a:lnTo>
                    <a:pt x="233" y="16"/>
                  </a:lnTo>
                  <a:lnTo>
                    <a:pt x="228" y="16"/>
                  </a:lnTo>
                  <a:lnTo>
                    <a:pt x="225" y="18"/>
                  </a:lnTo>
                  <a:lnTo>
                    <a:pt x="221" y="22"/>
                  </a:lnTo>
                  <a:lnTo>
                    <a:pt x="218" y="25"/>
                  </a:lnTo>
                  <a:lnTo>
                    <a:pt x="213" y="30"/>
                  </a:lnTo>
                  <a:lnTo>
                    <a:pt x="210" y="33"/>
                  </a:lnTo>
                  <a:lnTo>
                    <a:pt x="210" y="32"/>
                  </a:lnTo>
                  <a:lnTo>
                    <a:pt x="208" y="32"/>
                  </a:lnTo>
                  <a:lnTo>
                    <a:pt x="204" y="33"/>
                  </a:lnTo>
                  <a:lnTo>
                    <a:pt x="201" y="34"/>
                  </a:lnTo>
                  <a:lnTo>
                    <a:pt x="198" y="35"/>
                  </a:lnTo>
                  <a:lnTo>
                    <a:pt x="197" y="35"/>
                  </a:lnTo>
                  <a:lnTo>
                    <a:pt x="195" y="35"/>
                  </a:lnTo>
                  <a:lnTo>
                    <a:pt x="193" y="37"/>
                  </a:lnTo>
                  <a:lnTo>
                    <a:pt x="188" y="33"/>
                  </a:lnTo>
                  <a:lnTo>
                    <a:pt x="183" y="30"/>
                  </a:lnTo>
                  <a:lnTo>
                    <a:pt x="179" y="26"/>
                  </a:lnTo>
                  <a:lnTo>
                    <a:pt x="174" y="23"/>
                  </a:lnTo>
                  <a:lnTo>
                    <a:pt x="175" y="23"/>
                  </a:lnTo>
                  <a:lnTo>
                    <a:pt x="174" y="20"/>
                  </a:lnTo>
                  <a:lnTo>
                    <a:pt x="172" y="17"/>
                  </a:lnTo>
                  <a:lnTo>
                    <a:pt x="171" y="15"/>
                  </a:lnTo>
                  <a:lnTo>
                    <a:pt x="170" y="12"/>
                  </a:lnTo>
                  <a:lnTo>
                    <a:pt x="169" y="9"/>
                  </a:lnTo>
                  <a:lnTo>
                    <a:pt x="166" y="5"/>
                  </a:lnTo>
                  <a:lnTo>
                    <a:pt x="165" y="3"/>
                  </a:lnTo>
                  <a:lnTo>
                    <a:pt x="162" y="0"/>
                  </a:lnTo>
                  <a:lnTo>
                    <a:pt x="157" y="0"/>
                  </a:lnTo>
                  <a:lnTo>
                    <a:pt x="152" y="2"/>
                  </a:lnTo>
                  <a:lnTo>
                    <a:pt x="150" y="5"/>
                  </a:lnTo>
                  <a:lnTo>
                    <a:pt x="149" y="7"/>
                  </a:lnTo>
                  <a:lnTo>
                    <a:pt x="149" y="9"/>
                  </a:lnTo>
                  <a:lnTo>
                    <a:pt x="148" y="10"/>
                  </a:lnTo>
                  <a:lnTo>
                    <a:pt x="147" y="12"/>
                  </a:lnTo>
                  <a:lnTo>
                    <a:pt x="144" y="16"/>
                  </a:lnTo>
                  <a:lnTo>
                    <a:pt x="143" y="19"/>
                  </a:lnTo>
                  <a:lnTo>
                    <a:pt x="143" y="20"/>
                  </a:lnTo>
                  <a:lnTo>
                    <a:pt x="145" y="19"/>
                  </a:lnTo>
                  <a:lnTo>
                    <a:pt x="142" y="22"/>
                  </a:lnTo>
                  <a:lnTo>
                    <a:pt x="139" y="23"/>
                  </a:lnTo>
                  <a:lnTo>
                    <a:pt x="135" y="25"/>
                  </a:lnTo>
                  <a:lnTo>
                    <a:pt x="132" y="27"/>
                  </a:lnTo>
                  <a:lnTo>
                    <a:pt x="128" y="25"/>
                  </a:lnTo>
                  <a:lnTo>
                    <a:pt x="126" y="22"/>
                  </a:lnTo>
                  <a:lnTo>
                    <a:pt x="122" y="19"/>
                  </a:lnTo>
                  <a:lnTo>
                    <a:pt x="120" y="17"/>
                  </a:lnTo>
                  <a:lnTo>
                    <a:pt x="114" y="16"/>
                  </a:lnTo>
                  <a:lnTo>
                    <a:pt x="110" y="17"/>
                  </a:lnTo>
                  <a:lnTo>
                    <a:pt x="105" y="22"/>
                  </a:lnTo>
                  <a:lnTo>
                    <a:pt x="105" y="26"/>
                  </a:lnTo>
                  <a:lnTo>
                    <a:pt x="102" y="25"/>
                  </a:lnTo>
                  <a:lnTo>
                    <a:pt x="98" y="25"/>
                  </a:lnTo>
                  <a:lnTo>
                    <a:pt x="96" y="27"/>
                  </a:lnTo>
                  <a:lnTo>
                    <a:pt x="95" y="31"/>
                  </a:lnTo>
                  <a:lnTo>
                    <a:pt x="94" y="33"/>
                  </a:lnTo>
                  <a:lnTo>
                    <a:pt x="94" y="35"/>
                  </a:lnTo>
                  <a:lnTo>
                    <a:pt x="92" y="38"/>
                  </a:lnTo>
                  <a:lnTo>
                    <a:pt x="92" y="40"/>
                  </a:lnTo>
                  <a:lnTo>
                    <a:pt x="91" y="43"/>
                  </a:lnTo>
                  <a:lnTo>
                    <a:pt x="90" y="47"/>
                  </a:lnTo>
                  <a:lnTo>
                    <a:pt x="89" y="48"/>
                  </a:lnTo>
                  <a:lnTo>
                    <a:pt x="91" y="47"/>
                  </a:lnTo>
                  <a:lnTo>
                    <a:pt x="90" y="49"/>
                  </a:lnTo>
                  <a:lnTo>
                    <a:pt x="88" y="50"/>
                  </a:lnTo>
                  <a:lnTo>
                    <a:pt x="87" y="53"/>
                  </a:lnTo>
                  <a:lnTo>
                    <a:pt x="84" y="55"/>
                  </a:lnTo>
                  <a:lnTo>
                    <a:pt x="83" y="56"/>
                  </a:lnTo>
                  <a:lnTo>
                    <a:pt x="82" y="57"/>
                  </a:lnTo>
                  <a:lnTo>
                    <a:pt x="81" y="58"/>
                  </a:lnTo>
                  <a:lnTo>
                    <a:pt x="80" y="60"/>
                  </a:lnTo>
                  <a:lnTo>
                    <a:pt x="79" y="61"/>
                  </a:lnTo>
                  <a:lnTo>
                    <a:pt x="79" y="61"/>
                  </a:lnTo>
                  <a:lnTo>
                    <a:pt x="78" y="61"/>
                  </a:lnTo>
                  <a:lnTo>
                    <a:pt x="78" y="61"/>
                  </a:lnTo>
                  <a:lnTo>
                    <a:pt x="75" y="62"/>
                  </a:lnTo>
                  <a:lnTo>
                    <a:pt x="73" y="62"/>
                  </a:lnTo>
                  <a:lnTo>
                    <a:pt x="69" y="62"/>
                  </a:lnTo>
                  <a:lnTo>
                    <a:pt x="67" y="63"/>
                  </a:lnTo>
                  <a:lnTo>
                    <a:pt x="65" y="63"/>
                  </a:lnTo>
                  <a:lnTo>
                    <a:pt x="61" y="63"/>
                  </a:lnTo>
                  <a:lnTo>
                    <a:pt x="60" y="63"/>
                  </a:lnTo>
                  <a:lnTo>
                    <a:pt x="63" y="64"/>
                  </a:lnTo>
                  <a:lnTo>
                    <a:pt x="57" y="63"/>
                  </a:lnTo>
                  <a:lnTo>
                    <a:pt x="52" y="62"/>
                  </a:lnTo>
                  <a:lnTo>
                    <a:pt x="46" y="61"/>
                  </a:lnTo>
                  <a:lnTo>
                    <a:pt x="41" y="60"/>
                  </a:lnTo>
                  <a:lnTo>
                    <a:pt x="37" y="60"/>
                  </a:lnTo>
                  <a:lnTo>
                    <a:pt x="34" y="61"/>
                  </a:lnTo>
                  <a:lnTo>
                    <a:pt x="31" y="62"/>
                  </a:lnTo>
                  <a:lnTo>
                    <a:pt x="30" y="65"/>
                  </a:lnTo>
                  <a:lnTo>
                    <a:pt x="29" y="69"/>
                  </a:lnTo>
                  <a:lnTo>
                    <a:pt x="28" y="72"/>
                  </a:lnTo>
                  <a:lnTo>
                    <a:pt x="26" y="76"/>
                  </a:lnTo>
                  <a:lnTo>
                    <a:pt x="25" y="79"/>
                  </a:lnTo>
                  <a:lnTo>
                    <a:pt x="20" y="80"/>
                  </a:lnTo>
                  <a:lnTo>
                    <a:pt x="15" y="80"/>
                  </a:lnTo>
                  <a:lnTo>
                    <a:pt x="11" y="81"/>
                  </a:lnTo>
                  <a:lnTo>
                    <a:pt x="6" y="83"/>
                  </a:lnTo>
                  <a:lnTo>
                    <a:pt x="2" y="86"/>
                  </a:lnTo>
                  <a:lnTo>
                    <a:pt x="0" y="92"/>
                  </a:lnTo>
                  <a:lnTo>
                    <a:pt x="4" y="98"/>
                  </a:lnTo>
                  <a:lnTo>
                    <a:pt x="11" y="99"/>
                  </a:lnTo>
                  <a:lnTo>
                    <a:pt x="16" y="98"/>
                  </a:lnTo>
                  <a:lnTo>
                    <a:pt x="23" y="98"/>
                  </a:lnTo>
                  <a:lnTo>
                    <a:pt x="29" y="96"/>
                  </a:lnTo>
                  <a:lnTo>
                    <a:pt x="35" y="94"/>
                  </a:lnTo>
                  <a:lnTo>
                    <a:pt x="38" y="92"/>
                  </a:lnTo>
                  <a:lnTo>
                    <a:pt x="41" y="87"/>
                  </a:lnTo>
                  <a:lnTo>
                    <a:pt x="42" y="83"/>
                  </a:lnTo>
                  <a:lnTo>
                    <a:pt x="44" y="77"/>
                  </a:lnTo>
                  <a:lnTo>
                    <a:pt x="48" y="78"/>
                  </a:lnTo>
                  <a:lnTo>
                    <a:pt x="52" y="78"/>
                  </a:lnTo>
                  <a:lnTo>
                    <a:pt x="56" y="79"/>
                  </a:lnTo>
                  <a:lnTo>
                    <a:pt x="59" y="80"/>
                  </a:lnTo>
                  <a:lnTo>
                    <a:pt x="65" y="81"/>
                  </a:lnTo>
                  <a:lnTo>
                    <a:pt x="72" y="80"/>
                  </a:lnTo>
                  <a:lnTo>
                    <a:pt x="78" y="78"/>
                  </a:lnTo>
                  <a:lnTo>
                    <a:pt x="84" y="77"/>
                  </a:lnTo>
                  <a:lnTo>
                    <a:pt x="89" y="75"/>
                  </a:lnTo>
                  <a:lnTo>
                    <a:pt x="95" y="69"/>
                  </a:lnTo>
                  <a:lnTo>
                    <a:pt x="99" y="63"/>
                  </a:lnTo>
                  <a:lnTo>
                    <a:pt x="103" y="58"/>
                  </a:lnTo>
                  <a:lnTo>
                    <a:pt x="106" y="54"/>
                  </a:lnTo>
                  <a:lnTo>
                    <a:pt x="109" y="48"/>
                  </a:lnTo>
                  <a:lnTo>
                    <a:pt x="110" y="41"/>
                  </a:lnTo>
                  <a:lnTo>
                    <a:pt x="111" y="35"/>
                  </a:lnTo>
                  <a:lnTo>
                    <a:pt x="111" y="34"/>
                  </a:lnTo>
                  <a:lnTo>
                    <a:pt x="111" y="33"/>
                  </a:lnTo>
                  <a:lnTo>
                    <a:pt x="111" y="33"/>
                  </a:lnTo>
                  <a:lnTo>
                    <a:pt x="111" y="32"/>
                  </a:lnTo>
                  <a:lnTo>
                    <a:pt x="114" y="34"/>
                  </a:lnTo>
                  <a:lnTo>
                    <a:pt x="118" y="38"/>
                  </a:lnTo>
                  <a:lnTo>
                    <a:pt x="121" y="40"/>
                  </a:lnTo>
                  <a:lnTo>
                    <a:pt x="125" y="43"/>
                  </a:lnTo>
                  <a:lnTo>
                    <a:pt x="127" y="45"/>
                  </a:lnTo>
                  <a:lnTo>
                    <a:pt x="130" y="46"/>
                  </a:lnTo>
                  <a:lnTo>
                    <a:pt x="133" y="46"/>
                  </a:lnTo>
                  <a:lnTo>
                    <a:pt x="135" y="45"/>
                  </a:lnTo>
                  <a:lnTo>
                    <a:pt x="141" y="41"/>
                  </a:lnTo>
                  <a:lnTo>
                    <a:pt x="147" y="38"/>
                  </a:lnTo>
                  <a:lnTo>
                    <a:pt x="152" y="35"/>
                  </a:lnTo>
                  <a:lnTo>
                    <a:pt x="157" y="32"/>
                  </a:lnTo>
                  <a:lnTo>
                    <a:pt x="158" y="31"/>
                  </a:lnTo>
                  <a:lnTo>
                    <a:pt x="158" y="30"/>
                  </a:lnTo>
                  <a:lnTo>
                    <a:pt x="158" y="28"/>
                  </a:lnTo>
                  <a:lnTo>
                    <a:pt x="159" y="27"/>
                  </a:lnTo>
                  <a:lnTo>
                    <a:pt x="165" y="35"/>
                  </a:lnTo>
                  <a:lnTo>
                    <a:pt x="172" y="43"/>
                  </a:lnTo>
                  <a:lnTo>
                    <a:pt x="180" y="49"/>
                  </a:lnTo>
                  <a:lnTo>
                    <a:pt x="189" y="53"/>
                  </a:lnTo>
                  <a:lnTo>
                    <a:pt x="196" y="53"/>
                  </a:lnTo>
                  <a:lnTo>
                    <a:pt x="204" y="52"/>
                  </a:lnTo>
                  <a:lnTo>
                    <a:pt x="211" y="49"/>
                  </a:lnTo>
                  <a:lnTo>
                    <a:pt x="218" y="48"/>
                  </a:lnTo>
                  <a:lnTo>
                    <a:pt x="220" y="47"/>
                  </a:lnTo>
                  <a:lnTo>
                    <a:pt x="223" y="46"/>
                  </a:lnTo>
                  <a:lnTo>
                    <a:pt x="225" y="43"/>
                  </a:lnTo>
                  <a:lnTo>
                    <a:pt x="227" y="41"/>
                  </a:lnTo>
                  <a:lnTo>
                    <a:pt x="227" y="45"/>
                  </a:lnTo>
                  <a:lnTo>
                    <a:pt x="227" y="47"/>
                  </a:lnTo>
                  <a:lnTo>
                    <a:pt x="227" y="50"/>
                  </a:lnTo>
                  <a:lnTo>
                    <a:pt x="228" y="53"/>
                  </a:lnTo>
                  <a:lnTo>
                    <a:pt x="231" y="58"/>
                  </a:lnTo>
                  <a:lnTo>
                    <a:pt x="232" y="64"/>
                  </a:lnTo>
                  <a:lnTo>
                    <a:pt x="234" y="70"/>
                  </a:lnTo>
                  <a:lnTo>
                    <a:pt x="236" y="76"/>
                  </a:lnTo>
                  <a:lnTo>
                    <a:pt x="241" y="80"/>
                  </a:lnTo>
                  <a:lnTo>
                    <a:pt x="248" y="83"/>
                  </a:lnTo>
                  <a:lnTo>
                    <a:pt x="256" y="84"/>
                  </a:lnTo>
                  <a:lnTo>
                    <a:pt x="262" y="85"/>
                  </a:lnTo>
                  <a:lnTo>
                    <a:pt x="264" y="85"/>
                  </a:lnTo>
                  <a:lnTo>
                    <a:pt x="266" y="85"/>
                  </a:lnTo>
                  <a:lnTo>
                    <a:pt x="270" y="83"/>
                  </a:lnTo>
                  <a:lnTo>
                    <a:pt x="272" y="81"/>
                  </a:lnTo>
                  <a:lnTo>
                    <a:pt x="272" y="83"/>
                  </a:lnTo>
                  <a:lnTo>
                    <a:pt x="272" y="84"/>
                  </a:lnTo>
                  <a:lnTo>
                    <a:pt x="272" y="85"/>
                  </a:lnTo>
                  <a:lnTo>
                    <a:pt x="273" y="86"/>
                  </a:lnTo>
                  <a:lnTo>
                    <a:pt x="276" y="91"/>
                  </a:lnTo>
                  <a:lnTo>
                    <a:pt x="280" y="94"/>
                  </a:lnTo>
                  <a:lnTo>
                    <a:pt x="286" y="98"/>
                  </a:lnTo>
                  <a:lnTo>
                    <a:pt x="289" y="101"/>
                  </a:lnTo>
                  <a:lnTo>
                    <a:pt x="295" y="102"/>
                  </a:lnTo>
                  <a:lnTo>
                    <a:pt x="300" y="98"/>
                  </a:lnTo>
                  <a:lnTo>
                    <a:pt x="301" y="92"/>
                  </a:lnTo>
                  <a:lnTo>
                    <a:pt x="299" y="8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56"/>
            <p:cNvSpPr>
              <a:spLocks/>
            </p:cNvSpPr>
            <p:nvPr/>
          </p:nvSpPr>
          <p:spPr bwMode="auto">
            <a:xfrm>
              <a:off x="3916" y="456"/>
              <a:ext cx="1" cy="1"/>
            </a:xfrm>
            <a:custGeom>
              <a:avLst/>
              <a:gdLst>
                <a:gd name="T0" fmla="*/ 1 w 1"/>
                <a:gd name="T1" fmla="*/ 1 h 1"/>
                <a:gd name="T2" fmla="*/ 0 w 1"/>
                <a:gd name="T3" fmla="*/ 0 h 1"/>
                <a:gd name="T4" fmla="*/ 0 w 1"/>
                <a:gd name="T5" fmla="*/ 0 h 1"/>
                <a:gd name="T6" fmla="*/ 0 w 1"/>
                <a:gd name="T7" fmla="*/ 0 h 1"/>
                <a:gd name="T8" fmla="*/ 1 w 1"/>
                <a:gd name="T9" fmla="*/ 1 h 1"/>
                <a:gd name="T10" fmla="*/ 1 w 1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57"/>
            <p:cNvSpPr>
              <a:spLocks/>
            </p:cNvSpPr>
            <p:nvPr/>
          </p:nvSpPr>
          <p:spPr bwMode="auto">
            <a:xfrm>
              <a:off x="3754" y="386"/>
              <a:ext cx="208" cy="143"/>
            </a:xfrm>
            <a:custGeom>
              <a:avLst/>
              <a:gdLst>
                <a:gd name="T0" fmla="*/ 392 w 416"/>
                <a:gd name="T1" fmla="*/ 116 h 287"/>
                <a:gd name="T2" fmla="*/ 391 w 416"/>
                <a:gd name="T3" fmla="*/ 112 h 287"/>
                <a:gd name="T4" fmla="*/ 385 w 416"/>
                <a:gd name="T5" fmla="*/ 95 h 287"/>
                <a:gd name="T6" fmla="*/ 369 w 416"/>
                <a:gd name="T7" fmla="*/ 67 h 287"/>
                <a:gd name="T8" fmla="*/ 356 w 416"/>
                <a:gd name="T9" fmla="*/ 58 h 287"/>
                <a:gd name="T10" fmla="*/ 345 w 416"/>
                <a:gd name="T11" fmla="*/ 61 h 287"/>
                <a:gd name="T12" fmla="*/ 325 w 416"/>
                <a:gd name="T13" fmla="*/ 28 h 287"/>
                <a:gd name="T14" fmla="*/ 278 w 416"/>
                <a:gd name="T15" fmla="*/ 20 h 287"/>
                <a:gd name="T16" fmla="*/ 232 w 416"/>
                <a:gd name="T17" fmla="*/ 1 h 287"/>
                <a:gd name="T18" fmla="*/ 187 w 416"/>
                <a:gd name="T19" fmla="*/ 18 h 287"/>
                <a:gd name="T20" fmla="*/ 158 w 416"/>
                <a:gd name="T21" fmla="*/ 14 h 287"/>
                <a:gd name="T22" fmla="*/ 128 w 416"/>
                <a:gd name="T23" fmla="*/ 13 h 287"/>
                <a:gd name="T24" fmla="*/ 89 w 416"/>
                <a:gd name="T25" fmla="*/ 49 h 287"/>
                <a:gd name="T26" fmla="*/ 70 w 416"/>
                <a:gd name="T27" fmla="*/ 61 h 287"/>
                <a:gd name="T28" fmla="*/ 50 w 416"/>
                <a:gd name="T29" fmla="*/ 67 h 287"/>
                <a:gd name="T30" fmla="*/ 32 w 416"/>
                <a:gd name="T31" fmla="*/ 106 h 287"/>
                <a:gd name="T32" fmla="*/ 7 w 416"/>
                <a:gd name="T33" fmla="*/ 140 h 287"/>
                <a:gd name="T34" fmla="*/ 14 w 416"/>
                <a:gd name="T35" fmla="*/ 192 h 287"/>
                <a:gd name="T36" fmla="*/ 20 w 416"/>
                <a:gd name="T37" fmla="*/ 213 h 287"/>
                <a:gd name="T38" fmla="*/ 9 w 416"/>
                <a:gd name="T39" fmla="*/ 263 h 287"/>
                <a:gd name="T40" fmla="*/ 21 w 416"/>
                <a:gd name="T41" fmla="*/ 285 h 287"/>
                <a:gd name="T42" fmla="*/ 30 w 416"/>
                <a:gd name="T43" fmla="*/ 239 h 287"/>
                <a:gd name="T44" fmla="*/ 52 w 416"/>
                <a:gd name="T45" fmla="*/ 190 h 287"/>
                <a:gd name="T46" fmla="*/ 55 w 416"/>
                <a:gd name="T47" fmla="*/ 165 h 287"/>
                <a:gd name="T48" fmla="*/ 37 w 416"/>
                <a:gd name="T49" fmla="*/ 182 h 287"/>
                <a:gd name="T50" fmla="*/ 24 w 416"/>
                <a:gd name="T51" fmla="*/ 180 h 287"/>
                <a:gd name="T52" fmla="*/ 20 w 416"/>
                <a:gd name="T53" fmla="*/ 174 h 287"/>
                <a:gd name="T54" fmla="*/ 19 w 416"/>
                <a:gd name="T55" fmla="*/ 160 h 287"/>
                <a:gd name="T56" fmla="*/ 20 w 416"/>
                <a:gd name="T57" fmla="*/ 155 h 287"/>
                <a:gd name="T58" fmla="*/ 27 w 416"/>
                <a:gd name="T59" fmla="*/ 143 h 287"/>
                <a:gd name="T60" fmla="*/ 31 w 416"/>
                <a:gd name="T61" fmla="*/ 139 h 287"/>
                <a:gd name="T62" fmla="*/ 42 w 416"/>
                <a:gd name="T63" fmla="*/ 134 h 287"/>
                <a:gd name="T64" fmla="*/ 51 w 416"/>
                <a:gd name="T65" fmla="*/ 128 h 287"/>
                <a:gd name="T66" fmla="*/ 52 w 416"/>
                <a:gd name="T67" fmla="*/ 95 h 287"/>
                <a:gd name="T68" fmla="*/ 59 w 416"/>
                <a:gd name="T69" fmla="*/ 83 h 287"/>
                <a:gd name="T70" fmla="*/ 70 w 416"/>
                <a:gd name="T71" fmla="*/ 77 h 287"/>
                <a:gd name="T72" fmla="*/ 76 w 416"/>
                <a:gd name="T73" fmla="*/ 77 h 287"/>
                <a:gd name="T74" fmla="*/ 87 w 416"/>
                <a:gd name="T75" fmla="*/ 81 h 287"/>
                <a:gd name="T76" fmla="*/ 104 w 416"/>
                <a:gd name="T77" fmla="*/ 82 h 287"/>
                <a:gd name="T78" fmla="*/ 110 w 416"/>
                <a:gd name="T79" fmla="*/ 43 h 287"/>
                <a:gd name="T80" fmla="*/ 142 w 416"/>
                <a:gd name="T81" fmla="*/ 29 h 287"/>
                <a:gd name="T82" fmla="*/ 165 w 416"/>
                <a:gd name="T83" fmla="*/ 41 h 287"/>
                <a:gd name="T84" fmla="*/ 181 w 416"/>
                <a:gd name="T85" fmla="*/ 49 h 287"/>
                <a:gd name="T86" fmla="*/ 211 w 416"/>
                <a:gd name="T87" fmla="*/ 21 h 287"/>
                <a:gd name="T88" fmla="*/ 246 w 416"/>
                <a:gd name="T89" fmla="*/ 28 h 287"/>
                <a:gd name="T90" fmla="*/ 263 w 416"/>
                <a:gd name="T91" fmla="*/ 43 h 287"/>
                <a:gd name="T92" fmla="*/ 297 w 416"/>
                <a:gd name="T93" fmla="*/ 35 h 287"/>
                <a:gd name="T94" fmla="*/ 324 w 416"/>
                <a:gd name="T95" fmla="*/ 57 h 287"/>
                <a:gd name="T96" fmla="*/ 328 w 416"/>
                <a:gd name="T97" fmla="*/ 74 h 287"/>
                <a:gd name="T98" fmla="*/ 336 w 416"/>
                <a:gd name="T99" fmla="*/ 82 h 287"/>
                <a:gd name="T100" fmla="*/ 349 w 416"/>
                <a:gd name="T101" fmla="*/ 76 h 287"/>
                <a:gd name="T102" fmla="*/ 355 w 416"/>
                <a:gd name="T103" fmla="*/ 76 h 287"/>
                <a:gd name="T104" fmla="*/ 363 w 416"/>
                <a:gd name="T105" fmla="*/ 86 h 287"/>
                <a:gd name="T106" fmla="*/ 365 w 416"/>
                <a:gd name="T107" fmla="*/ 89 h 287"/>
                <a:gd name="T108" fmla="*/ 369 w 416"/>
                <a:gd name="T109" fmla="*/ 102 h 287"/>
                <a:gd name="T110" fmla="*/ 374 w 416"/>
                <a:gd name="T111" fmla="*/ 118 h 287"/>
                <a:gd name="T112" fmla="*/ 393 w 416"/>
                <a:gd name="T113" fmla="*/ 140 h 287"/>
                <a:gd name="T114" fmla="*/ 399 w 416"/>
                <a:gd name="T115" fmla="*/ 157 h 287"/>
                <a:gd name="T116" fmla="*/ 392 w 416"/>
                <a:gd name="T117" fmla="*/ 172 h 287"/>
                <a:gd name="T118" fmla="*/ 400 w 416"/>
                <a:gd name="T119" fmla="*/ 189 h 287"/>
                <a:gd name="T120" fmla="*/ 411 w 416"/>
                <a:gd name="T121" fmla="*/ 135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16" h="287">
                  <a:moveTo>
                    <a:pt x="399" y="121"/>
                  </a:moveTo>
                  <a:lnTo>
                    <a:pt x="396" y="119"/>
                  </a:lnTo>
                  <a:lnTo>
                    <a:pt x="394" y="118"/>
                  </a:lnTo>
                  <a:lnTo>
                    <a:pt x="392" y="116"/>
                  </a:lnTo>
                  <a:lnTo>
                    <a:pt x="389" y="114"/>
                  </a:lnTo>
                  <a:lnTo>
                    <a:pt x="392" y="116"/>
                  </a:lnTo>
                  <a:lnTo>
                    <a:pt x="392" y="114"/>
                  </a:lnTo>
                  <a:lnTo>
                    <a:pt x="391" y="112"/>
                  </a:lnTo>
                  <a:lnTo>
                    <a:pt x="388" y="107"/>
                  </a:lnTo>
                  <a:lnTo>
                    <a:pt x="387" y="103"/>
                  </a:lnTo>
                  <a:lnTo>
                    <a:pt x="386" y="98"/>
                  </a:lnTo>
                  <a:lnTo>
                    <a:pt x="385" y="95"/>
                  </a:lnTo>
                  <a:lnTo>
                    <a:pt x="384" y="90"/>
                  </a:lnTo>
                  <a:lnTo>
                    <a:pt x="380" y="81"/>
                  </a:lnTo>
                  <a:lnTo>
                    <a:pt x="374" y="74"/>
                  </a:lnTo>
                  <a:lnTo>
                    <a:pt x="369" y="67"/>
                  </a:lnTo>
                  <a:lnTo>
                    <a:pt x="362" y="59"/>
                  </a:lnTo>
                  <a:lnTo>
                    <a:pt x="360" y="58"/>
                  </a:lnTo>
                  <a:lnTo>
                    <a:pt x="358" y="58"/>
                  </a:lnTo>
                  <a:lnTo>
                    <a:pt x="356" y="58"/>
                  </a:lnTo>
                  <a:lnTo>
                    <a:pt x="354" y="58"/>
                  </a:lnTo>
                  <a:lnTo>
                    <a:pt x="350" y="59"/>
                  </a:lnTo>
                  <a:lnTo>
                    <a:pt x="348" y="60"/>
                  </a:lnTo>
                  <a:lnTo>
                    <a:pt x="345" y="61"/>
                  </a:lnTo>
                  <a:lnTo>
                    <a:pt x="341" y="63"/>
                  </a:lnTo>
                  <a:lnTo>
                    <a:pt x="338" y="48"/>
                  </a:lnTo>
                  <a:lnTo>
                    <a:pt x="332" y="37"/>
                  </a:lnTo>
                  <a:lnTo>
                    <a:pt x="325" y="28"/>
                  </a:lnTo>
                  <a:lnTo>
                    <a:pt x="315" y="22"/>
                  </a:lnTo>
                  <a:lnTo>
                    <a:pt x="304" y="19"/>
                  </a:lnTo>
                  <a:lnTo>
                    <a:pt x="292" y="19"/>
                  </a:lnTo>
                  <a:lnTo>
                    <a:pt x="278" y="20"/>
                  </a:lnTo>
                  <a:lnTo>
                    <a:pt x="264" y="24"/>
                  </a:lnTo>
                  <a:lnTo>
                    <a:pt x="254" y="13"/>
                  </a:lnTo>
                  <a:lnTo>
                    <a:pt x="243" y="5"/>
                  </a:lnTo>
                  <a:lnTo>
                    <a:pt x="232" y="1"/>
                  </a:lnTo>
                  <a:lnTo>
                    <a:pt x="220" y="0"/>
                  </a:lnTo>
                  <a:lnTo>
                    <a:pt x="209" y="4"/>
                  </a:lnTo>
                  <a:lnTo>
                    <a:pt x="197" y="10"/>
                  </a:lnTo>
                  <a:lnTo>
                    <a:pt x="187" y="18"/>
                  </a:lnTo>
                  <a:lnTo>
                    <a:pt x="176" y="28"/>
                  </a:lnTo>
                  <a:lnTo>
                    <a:pt x="171" y="22"/>
                  </a:lnTo>
                  <a:lnTo>
                    <a:pt x="165" y="19"/>
                  </a:lnTo>
                  <a:lnTo>
                    <a:pt x="158" y="14"/>
                  </a:lnTo>
                  <a:lnTo>
                    <a:pt x="151" y="12"/>
                  </a:lnTo>
                  <a:lnTo>
                    <a:pt x="143" y="11"/>
                  </a:lnTo>
                  <a:lnTo>
                    <a:pt x="136" y="12"/>
                  </a:lnTo>
                  <a:lnTo>
                    <a:pt x="128" y="13"/>
                  </a:lnTo>
                  <a:lnTo>
                    <a:pt x="120" y="16"/>
                  </a:lnTo>
                  <a:lnTo>
                    <a:pt x="105" y="26"/>
                  </a:lnTo>
                  <a:lnTo>
                    <a:pt x="95" y="36"/>
                  </a:lnTo>
                  <a:lnTo>
                    <a:pt x="89" y="49"/>
                  </a:lnTo>
                  <a:lnTo>
                    <a:pt x="87" y="64"/>
                  </a:lnTo>
                  <a:lnTo>
                    <a:pt x="81" y="63"/>
                  </a:lnTo>
                  <a:lnTo>
                    <a:pt x="76" y="61"/>
                  </a:lnTo>
                  <a:lnTo>
                    <a:pt x="70" y="61"/>
                  </a:lnTo>
                  <a:lnTo>
                    <a:pt x="66" y="61"/>
                  </a:lnTo>
                  <a:lnTo>
                    <a:pt x="60" y="63"/>
                  </a:lnTo>
                  <a:lnTo>
                    <a:pt x="55" y="65"/>
                  </a:lnTo>
                  <a:lnTo>
                    <a:pt x="50" y="67"/>
                  </a:lnTo>
                  <a:lnTo>
                    <a:pt x="45" y="72"/>
                  </a:lnTo>
                  <a:lnTo>
                    <a:pt x="37" y="82"/>
                  </a:lnTo>
                  <a:lnTo>
                    <a:pt x="34" y="94"/>
                  </a:lnTo>
                  <a:lnTo>
                    <a:pt x="32" y="106"/>
                  </a:lnTo>
                  <a:lnTo>
                    <a:pt x="34" y="119"/>
                  </a:lnTo>
                  <a:lnTo>
                    <a:pt x="22" y="125"/>
                  </a:lnTo>
                  <a:lnTo>
                    <a:pt x="14" y="130"/>
                  </a:lnTo>
                  <a:lnTo>
                    <a:pt x="7" y="140"/>
                  </a:lnTo>
                  <a:lnTo>
                    <a:pt x="1" y="152"/>
                  </a:lnTo>
                  <a:lnTo>
                    <a:pt x="0" y="169"/>
                  </a:lnTo>
                  <a:lnTo>
                    <a:pt x="5" y="181"/>
                  </a:lnTo>
                  <a:lnTo>
                    <a:pt x="14" y="192"/>
                  </a:lnTo>
                  <a:lnTo>
                    <a:pt x="24" y="202"/>
                  </a:lnTo>
                  <a:lnTo>
                    <a:pt x="23" y="205"/>
                  </a:lnTo>
                  <a:lnTo>
                    <a:pt x="21" y="209"/>
                  </a:lnTo>
                  <a:lnTo>
                    <a:pt x="20" y="213"/>
                  </a:lnTo>
                  <a:lnTo>
                    <a:pt x="19" y="217"/>
                  </a:lnTo>
                  <a:lnTo>
                    <a:pt x="14" y="232"/>
                  </a:lnTo>
                  <a:lnTo>
                    <a:pt x="12" y="248"/>
                  </a:lnTo>
                  <a:lnTo>
                    <a:pt x="9" y="263"/>
                  </a:lnTo>
                  <a:lnTo>
                    <a:pt x="7" y="279"/>
                  </a:lnTo>
                  <a:lnTo>
                    <a:pt x="9" y="285"/>
                  </a:lnTo>
                  <a:lnTo>
                    <a:pt x="15" y="287"/>
                  </a:lnTo>
                  <a:lnTo>
                    <a:pt x="21" y="285"/>
                  </a:lnTo>
                  <a:lnTo>
                    <a:pt x="24" y="279"/>
                  </a:lnTo>
                  <a:lnTo>
                    <a:pt x="26" y="265"/>
                  </a:lnTo>
                  <a:lnTo>
                    <a:pt x="28" y="251"/>
                  </a:lnTo>
                  <a:lnTo>
                    <a:pt x="30" y="239"/>
                  </a:lnTo>
                  <a:lnTo>
                    <a:pt x="35" y="226"/>
                  </a:lnTo>
                  <a:lnTo>
                    <a:pt x="39" y="213"/>
                  </a:lnTo>
                  <a:lnTo>
                    <a:pt x="45" y="202"/>
                  </a:lnTo>
                  <a:lnTo>
                    <a:pt x="52" y="190"/>
                  </a:lnTo>
                  <a:lnTo>
                    <a:pt x="61" y="179"/>
                  </a:lnTo>
                  <a:lnTo>
                    <a:pt x="64" y="172"/>
                  </a:lnTo>
                  <a:lnTo>
                    <a:pt x="61" y="167"/>
                  </a:lnTo>
                  <a:lnTo>
                    <a:pt x="55" y="165"/>
                  </a:lnTo>
                  <a:lnTo>
                    <a:pt x="50" y="167"/>
                  </a:lnTo>
                  <a:lnTo>
                    <a:pt x="45" y="172"/>
                  </a:lnTo>
                  <a:lnTo>
                    <a:pt x="42" y="178"/>
                  </a:lnTo>
                  <a:lnTo>
                    <a:pt x="37" y="182"/>
                  </a:lnTo>
                  <a:lnTo>
                    <a:pt x="34" y="188"/>
                  </a:lnTo>
                  <a:lnTo>
                    <a:pt x="30" y="186"/>
                  </a:lnTo>
                  <a:lnTo>
                    <a:pt x="28" y="182"/>
                  </a:lnTo>
                  <a:lnTo>
                    <a:pt x="24" y="180"/>
                  </a:lnTo>
                  <a:lnTo>
                    <a:pt x="21" y="178"/>
                  </a:lnTo>
                  <a:lnTo>
                    <a:pt x="21" y="177"/>
                  </a:lnTo>
                  <a:lnTo>
                    <a:pt x="21" y="175"/>
                  </a:lnTo>
                  <a:lnTo>
                    <a:pt x="20" y="174"/>
                  </a:lnTo>
                  <a:lnTo>
                    <a:pt x="20" y="173"/>
                  </a:lnTo>
                  <a:lnTo>
                    <a:pt x="20" y="169"/>
                  </a:lnTo>
                  <a:lnTo>
                    <a:pt x="19" y="164"/>
                  </a:lnTo>
                  <a:lnTo>
                    <a:pt x="19" y="160"/>
                  </a:lnTo>
                  <a:lnTo>
                    <a:pt x="17" y="156"/>
                  </a:lnTo>
                  <a:lnTo>
                    <a:pt x="19" y="157"/>
                  </a:lnTo>
                  <a:lnTo>
                    <a:pt x="19" y="157"/>
                  </a:lnTo>
                  <a:lnTo>
                    <a:pt x="20" y="155"/>
                  </a:lnTo>
                  <a:lnTo>
                    <a:pt x="21" y="152"/>
                  </a:lnTo>
                  <a:lnTo>
                    <a:pt x="23" y="149"/>
                  </a:lnTo>
                  <a:lnTo>
                    <a:pt x="24" y="145"/>
                  </a:lnTo>
                  <a:lnTo>
                    <a:pt x="27" y="143"/>
                  </a:lnTo>
                  <a:lnTo>
                    <a:pt x="28" y="140"/>
                  </a:lnTo>
                  <a:lnTo>
                    <a:pt x="29" y="140"/>
                  </a:lnTo>
                  <a:lnTo>
                    <a:pt x="30" y="139"/>
                  </a:lnTo>
                  <a:lnTo>
                    <a:pt x="31" y="139"/>
                  </a:lnTo>
                  <a:lnTo>
                    <a:pt x="32" y="137"/>
                  </a:lnTo>
                  <a:lnTo>
                    <a:pt x="36" y="136"/>
                  </a:lnTo>
                  <a:lnTo>
                    <a:pt x="39" y="135"/>
                  </a:lnTo>
                  <a:lnTo>
                    <a:pt x="42" y="134"/>
                  </a:lnTo>
                  <a:lnTo>
                    <a:pt x="45" y="133"/>
                  </a:lnTo>
                  <a:lnTo>
                    <a:pt x="47" y="132"/>
                  </a:lnTo>
                  <a:lnTo>
                    <a:pt x="50" y="130"/>
                  </a:lnTo>
                  <a:lnTo>
                    <a:pt x="51" y="128"/>
                  </a:lnTo>
                  <a:lnTo>
                    <a:pt x="51" y="125"/>
                  </a:lnTo>
                  <a:lnTo>
                    <a:pt x="50" y="112"/>
                  </a:lnTo>
                  <a:lnTo>
                    <a:pt x="51" y="103"/>
                  </a:lnTo>
                  <a:lnTo>
                    <a:pt x="52" y="95"/>
                  </a:lnTo>
                  <a:lnTo>
                    <a:pt x="57" y="84"/>
                  </a:lnTo>
                  <a:lnTo>
                    <a:pt x="58" y="83"/>
                  </a:lnTo>
                  <a:lnTo>
                    <a:pt x="59" y="83"/>
                  </a:lnTo>
                  <a:lnTo>
                    <a:pt x="59" y="83"/>
                  </a:lnTo>
                  <a:lnTo>
                    <a:pt x="60" y="82"/>
                  </a:lnTo>
                  <a:lnTo>
                    <a:pt x="64" y="81"/>
                  </a:lnTo>
                  <a:lnTo>
                    <a:pt x="67" y="79"/>
                  </a:lnTo>
                  <a:lnTo>
                    <a:pt x="70" y="77"/>
                  </a:lnTo>
                  <a:lnTo>
                    <a:pt x="75" y="76"/>
                  </a:lnTo>
                  <a:lnTo>
                    <a:pt x="73" y="77"/>
                  </a:lnTo>
                  <a:lnTo>
                    <a:pt x="74" y="77"/>
                  </a:lnTo>
                  <a:lnTo>
                    <a:pt x="76" y="77"/>
                  </a:lnTo>
                  <a:lnTo>
                    <a:pt x="79" y="79"/>
                  </a:lnTo>
                  <a:lnTo>
                    <a:pt x="81" y="80"/>
                  </a:lnTo>
                  <a:lnTo>
                    <a:pt x="84" y="80"/>
                  </a:lnTo>
                  <a:lnTo>
                    <a:pt x="87" y="81"/>
                  </a:lnTo>
                  <a:lnTo>
                    <a:pt x="89" y="82"/>
                  </a:lnTo>
                  <a:lnTo>
                    <a:pt x="93" y="86"/>
                  </a:lnTo>
                  <a:lnTo>
                    <a:pt x="99" y="86"/>
                  </a:lnTo>
                  <a:lnTo>
                    <a:pt x="104" y="82"/>
                  </a:lnTo>
                  <a:lnTo>
                    <a:pt x="105" y="75"/>
                  </a:lnTo>
                  <a:lnTo>
                    <a:pt x="103" y="63"/>
                  </a:lnTo>
                  <a:lnTo>
                    <a:pt x="104" y="52"/>
                  </a:lnTo>
                  <a:lnTo>
                    <a:pt x="110" y="43"/>
                  </a:lnTo>
                  <a:lnTo>
                    <a:pt x="121" y="35"/>
                  </a:lnTo>
                  <a:lnTo>
                    <a:pt x="128" y="31"/>
                  </a:lnTo>
                  <a:lnTo>
                    <a:pt x="135" y="30"/>
                  </a:lnTo>
                  <a:lnTo>
                    <a:pt x="142" y="29"/>
                  </a:lnTo>
                  <a:lnTo>
                    <a:pt x="149" y="30"/>
                  </a:lnTo>
                  <a:lnTo>
                    <a:pt x="155" y="33"/>
                  </a:lnTo>
                  <a:lnTo>
                    <a:pt x="160" y="36"/>
                  </a:lnTo>
                  <a:lnTo>
                    <a:pt x="165" y="41"/>
                  </a:lnTo>
                  <a:lnTo>
                    <a:pt x="169" y="46"/>
                  </a:lnTo>
                  <a:lnTo>
                    <a:pt x="173" y="49"/>
                  </a:lnTo>
                  <a:lnTo>
                    <a:pt x="178" y="50"/>
                  </a:lnTo>
                  <a:lnTo>
                    <a:pt x="181" y="49"/>
                  </a:lnTo>
                  <a:lnTo>
                    <a:pt x="184" y="46"/>
                  </a:lnTo>
                  <a:lnTo>
                    <a:pt x="193" y="35"/>
                  </a:lnTo>
                  <a:lnTo>
                    <a:pt x="202" y="27"/>
                  </a:lnTo>
                  <a:lnTo>
                    <a:pt x="211" y="21"/>
                  </a:lnTo>
                  <a:lnTo>
                    <a:pt x="219" y="18"/>
                  </a:lnTo>
                  <a:lnTo>
                    <a:pt x="228" y="18"/>
                  </a:lnTo>
                  <a:lnTo>
                    <a:pt x="237" y="21"/>
                  </a:lnTo>
                  <a:lnTo>
                    <a:pt x="246" y="28"/>
                  </a:lnTo>
                  <a:lnTo>
                    <a:pt x="254" y="39"/>
                  </a:lnTo>
                  <a:lnTo>
                    <a:pt x="256" y="42"/>
                  </a:lnTo>
                  <a:lnTo>
                    <a:pt x="259" y="43"/>
                  </a:lnTo>
                  <a:lnTo>
                    <a:pt x="263" y="43"/>
                  </a:lnTo>
                  <a:lnTo>
                    <a:pt x="265" y="42"/>
                  </a:lnTo>
                  <a:lnTo>
                    <a:pt x="277" y="38"/>
                  </a:lnTo>
                  <a:lnTo>
                    <a:pt x="287" y="35"/>
                  </a:lnTo>
                  <a:lnTo>
                    <a:pt x="297" y="35"/>
                  </a:lnTo>
                  <a:lnTo>
                    <a:pt x="307" y="36"/>
                  </a:lnTo>
                  <a:lnTo>
                    <a:pt x="313" y="41"/>
                  </a:lnTo>
                  <a:lnTo>
                    <a:pt x="320" y="48"/>
                  </a:lnTo>
                  <a:lnTo>
                    <a:pt x="324" y="57"/>
                  </a:lnTo>
                  <a:lnTo>
                    <a:pt x="326" y="69"/>
                  </a:lnTo>
                  <a:lnTo>
                    <a:pt x="326" y="71"/>
                  </a:lnTo>
                  <a:lnTo>
                    <a:pt x="327" y="73"/>
                  </a:lnTo>
                  <a:lnTo>
                    <a:pt x="328" y="74"/>
                  </a:lnTo>
                  <a:lnTo>
                    <a:pt x="330" y="75"/>
                  </a:lnTo>
                  <a:lnTo>
                    <a:pt x="331" y="79"/>
                  </a:lnTo>
                  <a:lnTo>
                    <a:pt x="333" y="81"/>
                  </a:lnTo>
                  <a:lnTo>
                    <a:pt x="336" y="82"/>
                  </a:lnTo>
                  <a:lnTo>
                    <a:pt x="340" y="81"/>
                  </a:lnTo>
                  <a:lnTo>
                    <a:pt x="342" y="80"/>
                  </a:lnTo>
                  <a:lnTo>
                    <a:pt x="346" y="79"/>
                  </a:lnTo>
                  <a:lnTo>
                    <a:pt x="349" y="76"/>
                  </a:lnTo>
                  <a:lnTo>
                    <a:pt x="354" y="75"/>
                  </a:lnTo>
                  <a:lnTo>
                    <a:pt x="354" y="76"/>
                  </a:lnTo>
                  <a:lnTo>
                    <a:pt x="355" y="76"/>
                  </a:lnTo>
                  <a:lnTo>
                    <a:pt x="355" y="76"/>
                  </a:lnTo>
                  <a:lnTo>
                    <a:pt x="355" y="76"/>
                  </a:lnTo>
                  <a:lnTo>
                    <a:pt x="357" y="79"/>
                  </a:lnTo>
                  <a:lnTo>
                    <a:pt x="361" y="82"/>
                  </a:lnTo>
                  <a:lnTo>
                    <a:pt x="363" y="86"/>
                  </a:lnTo>
                  <a:lnTo>
                    <a:pt x="365" y="88"/>
                  </a:lnTo>
                  <a:lnTo>
                    <a:pt x="364" y="86"/>
                  </a:lnTo>
                  <a:lnTo>
                    <a:pt x="364" y="87"/>
                  </a:lnTo>
                  <a:lnTo>
                    <a:pt x="365" y="89"/>
                  </a:lnTo>
                  <a:lnTo>
                    <a:pt x="365" y="91"/>
                  </a:lnTo>
                  <a:lnTo>
                    <a:pt x="366" y="95"/>
                  </a:lnTo>
                  <a:lnTo>
                    <a:pt x="368" y="98"/>
                  </a:lnTo>
                  <a:lnTo>
                    <a:pt x="369" y="102"/>
                  </a:lnTo>
                  <a:lnTo>
                    <a:pt x="370" y="104"/>
                  </a:lnTo>
                  <a:lnTo>
                    <a:pt x="371" y="109"/>
                  </a:lnTo>
                  <a:lnTo>
                    <a:pt x="373" y="113"/>
                  </a:lnTo>
                  <a:lnTo>
                    <a:pt x="374" y="118"/>
                  </a:lnTo>
                  <a:lnTo>
                    <a:pt x="376" y="122"/>
                  </a:lnTo>
                  <a:lnTo>
                    <a:pt x="380" y="129"/>
                  </a:lnTo>
                  <a:lnTo>
                    <a:pt x="386" y="135"/>
                  </a:lnTo>
                  <a:lnTo>
                    <a:pt x="393" y="140"/>
                  </a:lnTo>
                  <a:lnTo>
                    <a:pt x="398" y="145"/>
                  </a:lnTo>
                  <a:lnTo>
                    <a:pt x="399" y="148"/>
                  </a:lnTo>
                  <a:lnTo>
                    <a:pt x="399" y="152"/>
                  </a:lnTo>
                  <a:lnTo>
                    <a:pt x="399" y="157"/>
                  </a:lnTo>
                  <a:lnTo>
                    <a:pt x="398" y="164"/>
                  </a:lnTo>
                  <a:lnTo>
                    <a:pt x="396" y="164"/>
                  </a:lnTo>
                  <a:lnTo>
                    <a:pt x="394" y="167"/>
                  </a:lnTo>
                  <a:lnTo>
                    <a:pt x="392" y="172"/>
                  </a:lnTo>
                  <a:lnTo>
                    <a:pt x="391" y="177"/>
                  </a:lnTo>
                  <a:lnTo>
                    <a:pt x="391" y="183"/>
                  </a:lnTo>
                  <a:lnTo>
                    <a:pt x="394" y="188"/>
                  </a:lnTo>
                  <a:lnTo>
                    <a:pt x="400" y="189"/>
                  </a:lnTo>
                  <a:lnTo>
                    <a:pt x="404" y="186"/>
                  </a:lnTo>
                  <a:lnTo>
                    <a:pt x="412" y="167"/>
                  </a:lnTo>
                  <a:lnTo>
                    <a:pt x="416" y="151"/>
                  </a:lnTo>
                  <a:lnTo>
                    <a:pt x="411" y="135"/>
                  </a:lnTo>
                  <a:lnTo>
                    <a:pt x="399" y="1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58"/>
            <p:cNvSpPr>
              <a:spLocks/>
            </p:cNvSpPr>
            <p:nvPr/>
          </p:nvSpPr>
          <p:spPr bwMode="auto">
            <a:xfrm>
              <a:off x="3782" y="428"/>
              <a:ext cx="0" cy="0"/>
            </a:xfrm>
            <a:custGeom>
              <a:avLst/>
              <a:gdLst>
                <a:gd name="T0" fmla="*/ 2 w 2"/>
                <a:gd name="T1" fmla="*/ 0 h 2"/>
                <a:gd name="T2" fmla="*/ 0 w 2"/>
                <a:gd name="T3" fmla="*/ 2 h 2"/>
                <a:gd name="T4" fmla="*/ 0 w 2"/>
                <a:gd name="T5" fmla="*/ 2 h 2"/>
                <a:gd name="T6" fmla="*/ 0 w 2"/>
                <a:gd name="T7" fmla="*/ 2 h 2"/>
                <a:gd name="T8" fmla="*/ 2 w 2"/>
                <a:gd name="T9" fmla="*/ 0 h 2"/>
                <a:gd name="T10" fmla="*/ 2 w 2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59"/>
            <p:cNvSpPr>
              <a:spLocks/>
            </p:cNvSpPr>
            <p:nvPr/>
          </p:nvSpPr>
          <p:spPr bwMode="auto">
            <a:xfrm>
              <a:off x="3524" y="742"/>
              <a:ext cx="43" cy="40"/>
            </a:xfrm>
            <a:custGeom>
              <a:avLst/>
              <a:gdLst>
                <a:gd name="T0" fmla="*/ 80 w 85"/>
                <a:gd name="T1" fmla="*/ 20 h 80"/>
                <a:gd name="T2" fmla="*/ 71 w 85"/>
                <a:gd name="T3" fmla="*/ 10 h 80"/>
                <a:gd name="T4" fmla="*/ 61 w 85"/>
                <a:gd name="T5" fmla="*/ 2 h 80"/>
                <a:gd name="T6" fmla="*/ 47 w 85"/>
                <a:gd name="T7" fmla="*/ 0 h 80"/>
                <a:gd name="T8" fmla="*/ 34 w 85"/>
                <a:gd name="T9" fmla="*/ 3 h 80"/>
                <a:gd name="T10" fmla="*/ 34 w 85"/>
                <a:gd name="T11" fmla="*/ 14 h 80"/>
                <a:gd name="T12" fmla="*/ 42 w 85"/>
                <a:gd name="T13" fmla="*/ 17 h 80"/>
                <a:gd name="T14" fmla="*/ 47 w 85"/>
                <a:gd name="T15" fmla="*/ 17 h 80"/>
                <a:gd name="T16" fmla="*/ 50 w 85"/>
                <a:gd name="T17" fmla="*/ 17 h 80"/>
                <a:gd name="T18" fmla="*/ 53 w 85"/>
                <a:gd name="T19" fmla="*/ 17 h 80"/>
                <a:gd name="T20" fmla="*/ 54 w 85"/>
                <a:gd name="T21" fmla="*/ 17 h 80"/>
                <a:gd name="T22" fmla="*/ 54 w 85"/>
                <a:gd name="T23" fmla="*/ 17 h 80"/>
                <a:gd name="T24" fmla="*/ 57 w 85"/>
                <a:gd name="T25" fmla="*/ 19 h 80"/>
                <a:gd name="T26" fmla="*/ 63 w 85"/>
                <a:gd name="T27" fmla="*/ 25 h 80"/>
                <a:gd name="T28" fmla="*/ 67 w 85"/>
                <a:gd name="T29" fmla="*/ 29 h 80"/>
                <a:gd name="T30" fmla="*/ 67 w 85"/>
                <a:gd name="T31" fmla="*/ 33 h 80"/>
                <a:gd name="T32" fmla="*/ 68 w 85"/>
                <a:gd name="T33" fmla="*/ 36 h 80"/>
                <a:gd name="T34" fmla="*/ 69 w 85"/>
                <a:gd name="T35" fmla="*/ 42 h 80"/>
                <a:gd name="T36" fmla="*/ 69 w 85"/>
                <a:gd name="T37" fmla="*/ 42 h 80"/>
                <a:gd name="T38" fmla="*/ 69 w 85"/>
                <a:gd name="T39" fmla="*/ 44 h 80"/>
                <a:gd name="T40" fmla="*/ 67 w 85"/>
                <a:gd name="T41" fmla="*/ 50 h 80"/>
                <a:gd name="T42" fmla="*/ 64 w 85"/>
                <a:gd name="T43" fmla="*/ 55 h 80"/>
                <a:gd name="T44" fmla="*/ 62 w 85"/>
                <a:gd name="T45" fmla="*/ 58 h 80"/>
                <a:gd name="T46" fmla="*/ 60 w 85"/>
                <a:gd name="T47" fmla="*/ 59 h 80"/>
                <a:gd name="T48" fmla="*/ 57 w 85"/>
                <a:gd name="T49" fmla="*/ 62 h 80"/>
                <a:gd name="T50" fmla="*/ 55 w 85"/>
                <a:gd name="T51" fmla="*/ 63 h 80"/>
                <a:gd name="T52" fmla="*/ 54 w 85"/>
                <a:gd name="T53" fmla="*/ 63 h 80"/>
                <a:gd name="T54" fmla="*/ 54 w 85"/>
                <a:gd name="T55" fmla="*/ 63 h 80"/>
                <a:gd name="T56" fmla="*/ 52 w 85"/>
                <a:gd name="T57" fmla="*/ 64 h 80"/>
                <a:gd name="T58" fmla="*/ 46 w 85"/>
                <a:gd name="T59" fmla="*/ 64 h 80"/>
                <a:gd name="T60" fmla="*/ 42 w 85"/>
                <a:gd name="T61" fmla="*/ 64 h 80"/>
                <a:gd name="T62" fmla="*/ 39 w 85"/>
                <a:gd name="T63" fmla="*/ 64 h 80"/>
                <a:gd name="T64" fmla="*/ 35 w 85"/>
                <a:gd name="T65" fmla="*/ 62 h 80"/>
                <a:gd name="T66" fmla="*/ 30 w 85"/>
                <a:gd name="T67" fmla="*/ 58 h 80"/>
                <a:gd name="T68" fmla="*/ 26 w 85"/>
                <a:gd name="T69" fmla="*/ 57 h 80"/>
                <a:gd name="T70" fmla="*/ 25 w 85"/>
                <a:gd name="T71" fmla="*/ 56 h 80"/>
                <a:gd name="T72" fmla="*/ 24 w 85"/>
                <a:gd name="T73" fmla="*/ 55 h 80"/>
                <a:gd name="T74" fmla="*/ 24 w 85"/>
                <a:gd name="T75" fmla="*/ 55 h 80"/>
                <a:gd name="T76" fmla="*/ 23 w 85"/>
                <a:gd name="T77" fmla="*/ 51 h 80"/>
                <a:gd name="T78" fmla="*/ 19 w 85"/>
                <a:gd name="T79" fmla="*/ 44 h 80"/>
                <a:gd name="T80" fmla="*/ 19 w 85"/>
                <a:gd name="T81" fmla="*/ 36 h 80"/>
                <a:gd name="T82" fmla="*/ 25 w 85"/>
                <a:gd name="T83" fmla="*/ 28 h 80"/>
                <a:gd name="T84" fmla="*/ 28 w 85"/>
                <a:gd name="T85" fmla="*/ 18 h 80"/>
                <a:gd name="T86" fmla="*/ 18 w 85"/>
                <a:gd name="T87" fmla="*/ 12 h 80"/>
                <a:gd name="T88" fmla="*/ 9 w 85"/>
                <a:gd name="T89" fmla="*/ 21 h 80"/>
                <a:gd name="T90" fmla="*/ 1 w 85"/>
                <a:gd name="T91" fmla="*/ 34 h 80"/>
                <a:gd name="T92" fmla="*/ 1 w 85"/>
                <a:gd name="T93" fmla="*/ 47 h 80"/>
                <a:gd name="T94" fmla="*/ 8 w 85"/>
                <a:gd name="T95" fmla="*/ 62 h 80"/>
                <a:gd name="T96" fmla="*/ 16 w 85"/>
                <a:gd name="T97" fmla="*/ 71 h 80"/>
                <a:gd name="T98" fmla="*/ 30 w 85"/>
                <a:gd name="T99" fmla="*/ 79 h 80"/>
                <a:gd name="T100" fmla="*/ 42 w 85"/>
                <a:gd name="T101" fmla="*/ 80 h 80"/>
                <a:gd name="T102" fmla="*/ 56 w 85"/>
                <a:gd name="T103" fmla="*/ 80 h 80"/>
                <a:gd name="T104" fmla="*/ 69 w 85"/>
                <a:gd name="T105" fmla="*/ 73 h 80"/>
                <a:gd name="T106" fmla="*/ 78 w 85"/>
                <a:gd name="T107" fmla="*/ 64 h 80"/>
                <a:gd name="T108" fmla="*/ 84 w 85"/>
                <a:gd name="T109" fmla="*/ 49 h 80"/>
                <a:gd name="T110" fmla="*/ 85 w 85"/>
                <a:gd name="T111" fmla="*/ 35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85" h="80">
                  <a:moveTo>
                    <a:pt x="83" y="27"/>
                  </a:moveTo>
                  <a:lnTo>
                    <a:pt x="80" y="20"/>
                  </a:lnTo>
                  <a:lnTo>
                    <a:pt x="77" y="14"/>
                  </a:lnTo>
                  <a:lnTo>
                    <a:pt x="71" y="10"/>
                  </a:lnTo>
                  <a:lnTo>
                    <a:pt x="67" y="5"/>
                  </a:lnTo>
                  <a:lnTo>
                    <a:pt x="61" y="2"/>
                  </a:lnTo>
                  <a:lnTo>
                    <a:pt x="54" y="0"/>
                  </a:lnTo>
                  <a:lnTo>
                    <a:pt x="47" y="0"/>
                  </a:lnTo>
                  <a:lnTo>
                    <a:pt x="40" y="0"/>
                  </a:lnTo>
                  <a:lnTo>
                    <a:pt x="34" y="3"/>
                  </a:lnTo>
                  <a:lnTo>
                    <a:pt x="32" y="9"/>
                  </a:lnTo>
                  <a:lnTo>
                    <a:pt x="34" y="14"/>
                  </a:lnTo>
                  <a:lnTo>
                    <a:pt x="40" y="17"/>
                  </a:lnTo>
                  <a:lnTo>
                    <a:pt x="42" y="17"/>
                  </a:lnTo>
                  <a:lnTo>
                    <a:pt x="45" y="17"/>
                  </a:lnTo>
                  <a:lnTo>
                    <a:pt x="47" y="17"/>
                  </a:lnTo>
                  <a:lnTo>
                    <a:pt x="49" y="17"/>
                  </a:lnTo>
                  <a:lnTo>
                    <a:pt x="50" y="17"/>
                  </a:lnTo>
                  <a:lnTo>
                    <a:pt x="52" y="17"/>
                  </a:lnTo>
                  <a:lnTo>
                    <a:pt x="53" y="17"/>
                  </a:lnTo>
                  <a:lnTo>
                    <a:pt x="54" y="17"/>
                  </a:lnTo>
                  <a:lnTo>
                    <a:pt x="54" y="17"/>
                  </a:lnTo>
                  <a:lnTo>
                    <a:pt x="54" y="17"/>
                  </a:lnTo>
                  <a:lnTo>
                    <a:pt x="54" y="17"/>
                  </a:lnTo>
                  <a:lnTo>
                    <a:pt x="55" y="17"/>
                  </a:lnTo>
                  <a:lnTo>
                    <a:pt x="57" y="19"/>
                  </a:lnTo>
                  <a:lnTo>
                    <a:pt x="61" y="22"/>
                  </a:lnTo>
                  <a:lnTo>
                    <a:pt x="63" y="25"/>
                  </a:lnTo>
                  <a:lnTo>
                    <a:pt x="65" y="28"/>
                  </a:lnTo>
                  <a:lnTo>
                    <a:pt x="67" y="29"/>
                  </a:lnTo>
                  <a:lnTo>
                    <a:pt x="67" y="30"/>
                  </a:lnTo>
                  <a:lnTo>
                    <a:pt x="67" y="33"/>
                  </a:lnTo>
                  <a:lnTo>
                    <a:pt x="68" y="34"/>
                  </a:lnTo>
                  <a:lnTo>
                    <a:pt x="68" y="36"/>
                  </a:lnTo>
                  <a:lnTo>
                    <a:pt x="69" y="38"/>
                  </a:lnTo>
                  <a:lnTo>
                    <a:pt x="69" y="42"/>
                  </a:lnTo>
                  <a:lnTo>
                    <a:pt x="70" y="44"/>
                  </a:lnTo>
                  <a:lnTo>
                    <a:pt x="69" y="42"/>
                  </a:lnTo>
                  <a:lnTo>
                    <a:pt x="69" y="42"/>
                  </a:lnTo>
                  <a:lnTo>
                    <a:pt x="69" y="44"/>
                  </a:lnTo>
                  <a:lnTo>
                    <a:pt x="68" y="48"/>
                  </a:lnTo>
                  <a:lnTo>
                    <a:pt x="67" y="50"/>
                  </a:lnTo>
                  <a:lnTo>
                    <a:pt x="65" y="52"/>
                  </a:lnTo>
                  <a:lnTo>
                    <a:pt x="64" y="55"/>
                  </a:lnTo>
                  <a:lnTo>
                    <a:pt x="63" y="57"/>
                  </a:lnTo>
                  <a:lnTo>
                    <a:pt x="62" y="58"/>
                  </a:lnTo>
                  <a:lnTo>
                    <a:pt x="61" y="58"/>
                  </a:lnTo>
                  <a:lnTo>
                    <a:pt x="60" y="59"/>
                  </a:lnTo>
                  <a:lnTo>
                    <a:pt x="58" y="60"/>
                  </a:lnTo>
                  <a:lnTo>
                    <a:pt x="57" y="62"/>
                  </a:lnTo>
                  <a:lnTo>
                    <a:pt x="56" y="62"/>
                  </a:lnTo>
                  <a:lnTo>
                    <a:pt x="55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4" y="63"/>
                  </a:lnTo>
                  <a:lnTo>
                    <a:pt x="52" y="64"/>
                  </a:lnTo>
                  <a:lnTo>
                    <a:pt x="49" y="64"/>
                  </a:lnTo>
                  <a:lnTo>
                    <a:pt x="46" y="64"/>
                  </a:lnTo>
                  <a:lnTo>
                    <a:pt x="43" y="64"/>
                  </a:lnTo>
                  <a:lnTo>
                    <a:pt x="42" y="64"/>
                  </a:lnTo>
                  <a:lnTo>
                    <a:pt x="40" y="64"/>
                  </a:lnTo>
                  <a:lnTo>
                    <a:pt x="39" y="64"/>
                  </a:lnTo>
                  <a:lnTo>
                    <a:pt x="38" y="64"/>
                  </a:lnTo>
                  <a:lnTo>
                    <a:pt x="35" y="62"/>
                  </a:lnTo>
                  <a:lnTo>
                    <a:pt x="33" y="60"/>
                  </a:lnTo>
                  <a:lnTo>
                    <a:pt x="30" y="58"/>
                  </a:lnTo>
                  <a:lnTo>
                    <a:pt x="27" y="57"/>
                  </a:lnTo>
                  <a:lnTo>
                    <a:pt x="26" y="57"/>
                  </a:lnTo>
                  <a:lnTo>
                    <a:pt x="26" y="56"/>
                  </a:lnTo>
                  <a:lnTo>
                    <a:pt x="25" y="56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4" y="55"/>
                  </a:lnTo>
                  <a:lnTo>
                    <a:pt x="23" y="51"/>
                  </a:lnTo>
                  <a:lnTo>
                    <a:pt x="20" y="48"/>
                  </a:lnTo>
                  <a:lnTo>
                    <a:pt x="19" y="44"/>
                  </a:lnTo>
                  <a:lnTo>
                    <a:pt x="17" y="41"/>
                  </a:lnTo>
                  <a:lnTo>
                    <a:pt x="19" y="36"/>
                  </a:lnTo>
                  <a:lnTo>
                    <a:pt x="23" y="33"/>
                  </a:lnTo>
                  <a:lnTo>
                    <a:pt x="25" y="28"/>
                  </a:lnTo>
                  <a:lnTo>
                    <a:pt x="27" y="25"/>
                  </a:lnTo>
                  <a:lnTo>
                    <a:pt x="28" y="18"/>
                  </a:lnTo>
                  <a:lnTo>
                    <a:pt x="24" y="13"/>
                  </a:lnTo>
                  <a:lnTo>
                    <a:pt x="18" y="12"/>
                  </a:lnTo>
                  <a:lnTo>
                    <a:pt x="12" y="15"/>
                  </a:lnTo>
                  <a:lnTo>
                    <a:pt x="9" y="21"/>
                  </a:lnTo>
                  <a:lnTo>
                    <a:pt x="4" y="27"/>
                  </a:lnTo>
                  <a:lnTo>
                    <a:pt x="1" y="34"/>
                  </a:lnTo>
                  <a:lnTo>
                    <a:pt x="0" y="40"/>
                  </a:lnTo>
                  <a:lnTo>
                    <a:pt x="1" y="47"/>
                  </a:lnTo>
                  <a:lnTo>
                    <a:pt x="4" y="53"/>
                  </a:lnTo>
                  <a:lnTo>
                    <a:pt x="8" y="62"/>
                  </a:lnTo>
                  <a:lnTo>
                    <a:pt x="11" y="66"/>
                  </a:lnTo>
                  <a:lnTo>
                    <a:pt x="16" y="71"/>
                  </a:lnTo>
                  <a:lnTo>
                    <a:pt x="23" y="74"/>
                  </a:lnTo>
                  <a:lnTo>
                    <a:pt x="30" y="79"/>
                  </a:lnTo>
                  <a:lnTo>
                    <a:pt x="35" y="80"/>
                  </a:lnTo>
                  <a:lnTo>
                    <a:pt x="42" y="80"/>
                  </a:lnTo>
                  <a:lnTo>
                    <a:pt x="49" y="80"/>
                  </a:lnTo>
                  <a:lnTo>
                    <a:pt x="56" y="80"/>
                  </a:lnTo>
                  <a:lnTo>
                    <a:pt x="62" y="78"/>
                  </a:lnTo>
                  <a:lnTo>
                    <a:pt x="69" y="73"/>
                  </a:lnTo>
                  <a:lnTo>
                    <a:pt x="73" y="68"/>
                  </a:lnTo>
                  <a:lnTo>
                    <a:pt x="78" y="64"/>
                  </a:lnTo>
                  <a:lnTo>
                    <a:pt x="81" y="57"/>
                  </a:lnTo>
                  <a:lnTo>
                    <a:pt x="84" y="49"/>
                  </a:lnTo>
                  <a:lnTo>
                    <a:pt x="85" y="42"/>
                  </a:lnTo>
                  <a:lnTo>
                    <a:pt x="85" y="35"/>
                  </a:lnTo>
                  <a:lnTo>
                    <a:pt x="83" y="2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60"/>
            <p:cNvSpPr>
              <a:spLocks/>
            </p:cNvSpPr>
            <p:nvPr/>
          </p:nvSpPr>
          <p:spPr bwMode="auto">
            <a:xfrm>
              <a:off x="3553" y="750"/>
              <a:ext cx="0" cy="0"/>
            </a:xfrm>
            <a:custGeom>
              <a:avLst/>
              <a:gdLst>
                <a:gd name="T0" fmla="*/ 0 w 1"/>
                <a:gd name="T1" fmla="*/ 1 w 1"/>
                <a:gd name="T2" fmla="*/ 1 w 1"/>
                <a:gd name="T3" fmla="*/ 1 w 1"/>
                <a:gd name="T4" fmla="*/ 0 w 1"/>
                <a:gd name="T5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61"/>
            <p:cNvSpPr>
              <a:spLocks/>
            </p:cNvSpPr>
            <p:nvPr/>
          </p:nvSpPr>
          <p:spPr bwMode="auto">
            <a:xfrm>
              <a:off x="3535" y="769"/>
              <a:ext cx="1" cy="0"/>
            </a:xfrm>
            <a:custGeom>
              <a:avLst/>
              <a:gdLst>
                <a:gd name="T0" fmla="*/ 1 w 1"/>
                <a:gd name="T1" fmla="*/ 2 h 2"/>
                <a:gd name="T2" fmla="*/ 0 w 1"/>
                <a:gd name="T3" fmla="*/ 0 h 2"/>
                <a:gd name="T4" fmla="*/ 0 w 1"/>
                <a:gd name="T5" fmla="*/ 0 h 2"/>
                <a:gd name="T6" fmla="*/ 0 w 1"/>
                <a:gd name="T7" fmla="*/ 0 h 2"/>
                <a:gd name="T8" fmla="*/ 1 w 1"/>
                <a:gd name="T9" fmla="*/ 2 h 2"/>
                <a:gd name="T10" fmla="*/ 1 w 1"/>
                <a:gd name="T11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" h="2">
                  <a:moveTo>
                    <a:pt x="1" y="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2"/>
                  </a:lnTo>
                  <a:lnTo>
                    <a:pt x="1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62"/>
            <p:cNvSpPr>
              <a:spLocks/>
            </p:cNvSpPr>
            <p:nvPr/>
          </p:nvSpPr>
          <p:spPr bwMode="auto">
            <a:xfrm>
              <a:off x="3342" y="776"/>
              <a:ext cx="213" cy="134"/>
            </a:xfrm>
            <a:custGeom>
              <a:avLst/>
              <a:gdLst>
                <a:gd name="T0" fmla="*/ 408 w 427"/>
                <a:gd name="T1" fmla="*/ 143 h 270"/>
                <a:gd name="T2" fmla="*/ 395 w 427"/>
                <a:gd name="T3" fmla="*/ 151 h 270"/>
                <a:gd name="T4" fmla="*/ 382 w 427"/>
                <a:gd name="T5" fmla="*/ 160 h 270"/>
                <a:gd name="T6" fmla="*/ 369 w 427"/>
                <a:gd name="T7" fmla="*/ 171 h 270"/>
                <a:gd name="T8" fmla="*/ 361 w 427"/>
                <a:gd name="T9" fmla="*/ 175 h 270"/>
                <a:gd name="T10" fmla="*/ 359 w 427"/>
                <a:gd name="T11" fmla="*/ 175 h 270"/>
                <a:gd name="T12" fmla="*/ 344 w 427"/>
                <a:gd name="T13" fmla="*/ 187 h 270"/>
                <a:gd name="T14" fmla="*/ 316 w 427"/>
                <a:gd name="T15" fmla="*/ 210 h 270"/>
                <a:gd name="T16" fmla="*/ 285 w 427"/>
                <a:gd name="T17" fmla="*/ 233 h 270"/>
                <a:gd name="T18" fmla="*/ 253 w 427"/>
                <a:gd name="T19" fmla="*/ 248 h 270"/>
                <a:gd name="T20" fmla="*/ 218 w 427"/>
                <a:gd name="T21" fmla="*/ 253 h 270"/>
                <a:gd name="T22" fmla="*/ 182 w 427"/>
                <a:gd name="T23" fmla="*/ 251 h 270"/>
                <a:gd name="T24" fmla="*/ 145 w 427"/>
                <a:gd name="T25" fmla="*/ 247 h 270"/>
                <a:gd name="T26" fmla="*/ 109 w 427"/>
                <a:gd name="T27" fmla="*/ 238 h 270"/>
                <a:gd name="T28" fmla="*/ 74 w 427"/>
                <a:gd name="T29" fmla="*/ 224 h 270"/>
                <a:gd name="T30" fmla="*/ 45 w 427"/>
                <a:gd name="T31" fmla="*/ 198 h 270"/>
                <a:gd name="T32" fmla="*/ 22 w 427"/>
                <a:gd name="T33" fmla="*/ 164 h 270"/>
                <a:gd name="T34" fmla="*/ 13 w 427"/>
                <a:gd name="T35" fmla="*/ 126 h 270"/>
                <a:gd name="T36" fmla="*/ 20 w 427"/>
                <a:gd name="T37" fmla="*/ 89 h 270"/>
                <a:gd name="T38" fmla="*/ 33 w 427"/>
                <a:gd name="T39" fmla="*/ 57 h 270"/>
                <a:gd name="T40" fmla="*/ 55 w 427"/>
                <a:gd name="T41" fmla="*/ 36 h 270"/>
                <a:gd name="T42" fmla="*/ 73 w 427"/>
                <a:gd name="T43" fmla="*/ 26 h 270"/>
                <a:gd name="T44" fmla="*/ 92 w 427"/>
                <a:gd name="T45" fmla="*/ 20 h 270"/>
                <a:gd name="T46" fmla="*/ 112 w 427"/>
                <a:gd name="T47" fmla="*/ 16 h 270"/>
                <a:gd name="T48" fmla="*/ 130 w 427"/>
                <a:gd name="T49" fmla="*/ 14 h 270"/>
                <a:gd name="T50" fmla="*/ 130 w 427"/>
                <a:gd name="T51" fmla="*/ 3 h 270"/>
                <a:gd name="T52" fmla="*/ 103 w 427"/>
                <a:gd name="T53" fmla="*/ 1 h 270"/>
                <a:gd name="T54" fmla="*/ 65 w 427"/>
                <a:gd name="T55" fmla="*/ 11 h 270"/>
                <a:gd name="T56" fmla="*/ 33 w 427"/>
                <a:gd name="T57" fmla="*/ 33 h 270"/>
                <a:gd name="T58" fmla="*/ 11 w 427"/>
                <a:gd name="T59" fmla="*/ 64 h 270"/>
                <a:gd name="T60" fmla="*/ 1 w 427"/>
                <a:gd name="T61" fmla="*/ 105 h 270"/>
                <a:gd name="T62" fmla="*/ 2 w 427"/>
                <a:gd name="T63" fmla="*/ 148 h 270"/>
                <a:gd name="T64" fmla="*/ 16 w 427"/>
                <a:gd name="T65" fmla="*/ 186 h 270"/>
                <a:gd name="T66" fmla="*/ 41 w 427"/>
                <a:gd name="T67" fmla="*/ 219 h 270"/>
                <a:gd name="T68" fmla="*/ 74 w 427"/>
                <a:gd name="T69" fmla="*/ 243 h 270"/>
                <a:gd name="T70" fmla="*/ 112 w 427"/>
                <a:gd name="T71" fmla="*/ 258 h 270"/>
                <a:gd name="T72" fmla="*/ 154 w 427"/>
                <a:gd name="T73" fmla="*/ 266 h 270"/>
                <a:gd name="T74" fmla="*/ 195 w 427"/>
                <a:gd name="T75" fmla="*/ 270 h 270"/>
                <a:gd name="T76" fmla="*/ 236 w 427"/>
                <a:gd name="T77" fmla="*/ 268 h 270"/>
                <a:gd name="T78" fmla="*/ 275 w 427"/>
                <a:gd name="T79" fmla="*/ 255 h 270"/>
                <a:gd name="T80" fmla="*/ 311 w 427"/>
                <a:gd name="T81" fmla="*/ 232 h 270"/>
                <a:gd name="T82" fmla="*/ 344 w 427"/>
                <a:gd name="T83" fmla="*/ 208 h 270"/>
                <a:gd name="T84" fmla="*/ 362 w 427"/>
                <a:gd name="T85" fmla="*/ 195 h 270"/>
                <a:gd name="T86" fmla="*/ 366 w 427"/>
                <a:gd name="T87" fmla="*/ 194 h 270"/>
                <a:gd name="T88" fmla="*/ 370 w 427"/>
                <a:gd name="T89" fmla="*/ 190 h 270"/>
                <a:gd name="T90" fmla="*/ 379 w 427"/>
                <a:gd name="T91" fmla="*/ 183 h 270"/>
                <a:gd name="T92" fmla="*/ 383 w 427"/>
                <a:gd name="T93" fmla="*/ 179 h 270"/>
                <a:gd name="T94" fmla="*/ 385 w 427"/>
                <a:gd name="T95" fmla="*/ 178 h 270"/>
                <a:gd name="T96" fmla="*/ 388 w 427"/>
                <a:gd name="T97" fmla="*/ 177 h 270"/>
                <a:gd name="T98" fmla="*/ 391 w 427"/>
                <a:gd name="T99" fmla="*/ 173 h 270"/>
                <a:gd name="T100" fmla="*/ 402 w 427"/>
                <a:gd name="T101" fmla="*/ 167 h 270"/>
                <a:gd name="T102" fmla="*/ 415 w 427"/>
                <a:gd name="T103" fmla="*/ 157 h 270"/>
                <a:gd name="T104" fmla="*/ 427 w 427"/>
                <a:gd name="T105" fmla="*/ 147 h 270"/>
                <a:gd name="T106" fmla="*/ 422 w 427"/>
                <a:gd name="T107" fmla="*/ 137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27" h="270">
                  <a:moveTo>
                    <a:pt x="415" y="139"/>
                  </a:moveTo>
                  <a:lnTo>
                    <a:pt x="408" y="143"/>
                  </a:lnTo>
                  <a:lnTo>
                    <a:pt x="402" y="148"/>
                  </a:lnTo>
                  <a:lnTo>
                    <a:pt x="395" y="151"/>
                  </a:lnTo>
                  <a:lnTo>
                    <a:pt x="389" y="156"/>
                  </a:lnTo>
                  <a:lnTo>
                    <a:pt x="382" y="160"/>
                  </a:lnTo>
                  <a:lnTo>
                    <a:pt x="375" y="165"/>
                  </a:lnTo>
                  <a:lnTo>
                    <a:pt x="369" y="171"/>
                  </a:lnTo>
                  <a:lnTo>
                    <a:pt x="362" y="175"/>
                  </a:lnTo>
                  <a:lnTo>
                    <a:pt x="361" y="175"/>
                  </a:lnTo>
                  <a:lnTo>
                    <a:pt x="360" y="175"/>
                  </a:lnTo>
                  <a:lnTo>
                    <a:pt x="359" y="175"/>
                  </a:lnTo>
                  <a:lnTo>
                    <a:pt x="358" y="177"/>
                  </a:lnTo>
                  <a:lnTo>
                    <a:pt x="344" y="187"/>
                  </a:lnTo>
                  <a:lnTo>
                    <a:pt x="330" y="198"/>
                  </a:lnTo>
                  <a:lnTo>
                    <a:pt x="316" y="210"/>
                  </a:lnTo>
                  <a:lnTo>
                    <a:pt x="301" y="221"/>
                  </a:lnTo>
                  <a:lnTo>
                    <a:pt x="285" y="233"/>
                  </a:lnTo>
                  <a:lnTo>
                    <a:pt x="269" y="242"/>
                  </a:lnTo>
                  <a:lnTo>
                    <a:pt x="253" y="248"/>
                  </a:lnTo>
                  <a:lnTo>
                    <a:pt x="237" y="251"/>
                  </a:lnTo>
                  <a:lnTo>
                    <a:pt x="218" y="253"/>
                  </a:lnTo>
                  <a:lnTo>
                    <a:pt x="200" y="253"/>
                  </a:lnTo>
                  <a:lnTo>
                    <a:pt x="182" y="251"/>
                  </a:lnTo>
                  <a:lnTo>
                    <a:pt x="163" y="249"/>
                  </a:lnTo>
                  <a:lnTo>
                    <a:pt x="145" y="247"/>
                  </a:lnTo>
                  <a:lnTo>
                    <a:pt x="127" y="242"/>
                  </a:lnTo>
                  <a:lnTo>
                    <a:pt x="109" y="238"/>
                  </a:lnTo>
                  <a:lnTo>
                    <a:pt x="92" y="232"/>
                  </a:lnTo>
                  <a:lnTo>
                    <a:pt x="74" y="224"/>
                  </a:lnTo>
                  <a:lnTo>
                    <a:pt x="60" y="212"/>
                  </a:lnTo>
                  <a:lnTo>
                    <a:pt x="45" y="198"/>
                  </a:lnTo>
                  <a:lnTo>
                    <a:pt x="32" y="182"/>
                  </a:lnTo>
                  <a:lnTo>
                    <a:pt x="22" y="164"/>
                  </a:lnTo>
                  <a:lnTo>
                    <a:pt x="16" y="145"/>
                  </a:lnTo>
                  <a:lnTo>
                    <a:pt x="13" y="126"/>
                  </a:lnTo>
                  <a:lnTo>
                    <a:pt x="16" y="106"/>
                  </a:lnTo>
                  <a:lnTo>
                    <a:pt x="20" y="89"/>
                  </a:lnTo>
                  <a:lnTo>
                    <a:pt x="25" y="72"/>
                  </a:lnTo>
                  <a:lnTo>
                    <a:pt x="33" y="57"/>
                  </a:lnTo>
                  <a:lnTo>
                    <a:pt x="46" y="43"/>
                  </a:lnTo>
                  <a:lnTo>
                    <a:pt x="55" y="36"/>
                  </a:lnTo>
                  <a:lnTo>
                    <a:pt x="64" y="30"/>
                  </a:lnTo>
                  <a:lnTo>
                    <a:pt x="73" y="26"/>
                  </a:lnTo>
                  <a:lnTo>
                    <a:pt x="83" y="22"/>
                  </a:lnTo>
                  <a:lnTo>
                    <a:pt x="92" y="20"/>
                  </a:lnTo>
                  <a:lnTo>
                    <a:pt x="102" y="18"/>
                  </a:lnTo>
                  <a:lnTo>
                    <a:pt x="112" y="16"/>
                  </a:lnTo>
                  <a:lnTo>
                    <a:pt x="124" y="16"/>
                  </a:lnTo>
                  <a:lnTo>
                    <a:pt x="130" y="14"/>
                  </a:lnTo>
                  <a:lnTo>
                    <a:pt x="132" y="8"/>
                  </a:lnTo>
                  <a:lnTo>
                    <a:pt x="130" y="3"/>
                  </a:lnTo>
                  <a:lnTo>
                    <a:pt x="124" y="0"/>
                  </a:lnTo>
                  <a:lnTo>
                    <a:pt x="103" y="1"/>
                  </a:lnTo>
                  <a:lnTo>
                    <a:pt x="83" y="5"/>
                  </a:lnTo>
                  <a:lnTo>
                    <a:pt x="65" y="11"/>
                  </a:lnTo>
                  <a:lnTo>
                    <a:pt x="48" y="20"/>
                  </a:lnTo>
                  <a:lnTo>
                    <a:pt x="33" y="33"/>
                  </a:lnTo>
                  <a:lnTo>
                    <a:pt x="22" y="46"/>
                  </a:lnTo>
                  <a:lnTo>
                    <a:pt x="11" y="64"/>
                  </a:lnTo>
                  <a:lnTo>
                    <a:pt x="4" y="84"/>
                  </a:lnTo>
                  <a:lnTo>
                    <a:pt x="1" y="105"/>
                  </a:lnTo>
                  <a:lnTo>
                    <a:pt x="0" y="127"/>
                  </a:lnTo>
                  <a:lnTo>
                    <a:pt x="2" y="148"/>
                  </a:lnTo>
                  <a:lnTo>
                    <a:pt x="8" y="167"/>
                  </a:lnTo>
                  <a:lnTo>
                    <a:pt x="16" y="186"/>
                  </a:lnTo>
                  <a:lnTo>
                    <a:pt x="27" y="203"/>
                  </a:lnTo>
                  <a:lnTo>
                    <a:pt x="41" y="219"/>
                  </a:lnTo>
                  <a:lnTo>
                    <a:pt x="57" y="233"/>
                  </a:lnTo>
                  <a:lnTo>
                    <a:pt x="74" y="243"/>
                  </a:lnTo>
                  <a:lnTo>
                    <a:pt x="93" y="251"/>
                  </a:lnTo>
                  <a:lnTo>
                    <a:pt x="112" y="258"/>
                  </a:lnTo>
                  <a:lnTo>
                    <a:pt x="133" y="263"/>
                  </a:lnTo>
                  <a:lnTo>
                    <a:pt x="154" y="266"/>
                  </a:lnTo>
                  <a:lnTo>
                    <a:pt x="175" y="269"/>
                  </a:lnTo>
                  <a:lnTo>
                    <a:pt x="195" y="270"/>
                  </a:lnTo>
                  <a:lnTo>
                    <a:pt x="215" y="270"/>
                  </a:lnTo>
                  <a:lnTo>
                    <a:pt x="236" y="268"/>
                  </a:lnTo>
                  <a:lnTo>
                    <a:pt x="256" y="263"/>
                  </a:lnTo>
                  <a:lnTo>
                    <a:pt x="275" y="255"/>
                  </a:lnTo>
                  <a:lnTo>
                    <a:pt x="293" y="245"/>
                  </a:lnTo>
                  <a:lnTo>
                    <a:pt x="311" y="232"/>
                  </a:lnTo>
                  <a:lnTo>
                    <a:pt x="327" y="220"/>
                  </a:lnTo>
                  <a:lnTo>
                    <a:pt x="344" y="208"/>
                  </a:lnTo>
                  <a:lnTo>
                    <a:pt x="360" y="195"/>
                  </a:lnTo>
                  <a:lnTo>
                    <a:pt x="362" y="195"/>
                  </a:lnTo>
                  <a:lnTo>
                    <a:pt x="364" y="195"/>
                  </a:lnTo>
                  <a:lnTo>
                    <a:pt x="366" y="194"/>
                  </a:lnTo>
                  <a:lnTo>
                    <a:pt x="367" y="193"/>
                  </a:lnTo>
                  <a:lnTo>
                    <a:pt x="370" y="190"/>
                  </a:lnTo>
                  <a:lnTo>
                    <a:pt x="375" y="187"/>
                  </a:lnTo>
                  <a:lnTo>
                    <a:pt x="379" y="183"/>
                  </a:lnTo>
                  <a:lnTo>
                    <a:pt x="382" y="180"/>
                  </a:lnTo>
                  <a:lnTo>
                    <a:pt x="383" y="179"/>
                  </a:lnTo>
                  <a:lnTo>
                    <a:pt x="385" y="178"/>
                  </a:lnTo>
                  <a:lnTo>
                    <a:pt x="385" y="178"/>
                  </a:lnTo>
                  <a:lnTo>
                    <a:pt x="385" y="178"/>
                  </a:lnTo>
                  <a:lnTo>
                    <a:pt x="388" y="177"/>
                  </a:lnTo>
                  <a:lnTo>
                    <a:pt x="390" y="174"/>
                  </a:lnTo>
                  <a:lnTo>
                    <a:pt x="391" y="173"/>
                  </a:lnTo>
                  <a:lnTo>
                    <a:pt x="393" y="172"/>
                  </a:lnTo>
                  <a:lnTo>
                    <a:pt x="402" y="167"/>
                  </a:lnTo>
                  <a:lnTo>
                    <a:pt x="408" y="162"/>
                  </a:lnTo>
                  <a:lnTo>
                    <a:pt x="415" y="157"/>
                  </a:lnTo>
                  <a:lnTo>
                    <a:pt x="423" y="152"/>
                  </a:lnTo>
                  <a:lnTo>
                    <a:pt x="427" y="147"/>
                  </a:lnTo>
                  <a:lnTo>
                    <a:pt x="427" y="141"/>
                  </a:lnTo>
                  <a:lnTo>
                    <a:pt x="422" y="137"/>
                  </a:lnTo>
                  <a:lnTo>
                    <a:pt x="415" y="13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63"/>
            <p:cNvSpPr>
              <a:spLocks/>
            </p:cNvSpPr>
            <p:nvPr/>
          </p:nvSpPr>
          <p:spPr bwMode="auto">
            <a:xfrm>
              <a:off x="3409" y="774"/>
              <a:ext cx="145" cy="87"/>
            </a:xfrm>
            <a:custGeom>
              <a:avLst/>
              <a:gdLst>
                <a:gd name="T0" fmla="*/ 285 w 290"/>
                <a:gd name="T1" fmla="*/ 131 h 174"/>
                <a:gd name="T2" fmla="*/ 279 w 290"/>
                <a:gd name="T3" fmla="*/ 128 h 174"/>
                <a:gd name="T4" fmla="*/ 274 w 290"/>
                <a:gd name="T5" fmla="*/ 126 h 174"/>
                <a:gd name="T6" fmla="*/ 271 w 290"/>
                <a:gd name="T7" fmla="*/ 124 h 174"/>
                <a:gd name="T8" fmla="*/ 269 w 290"/>
                <a:gd name="T9" fmla="*/ 123 h 174"/>
                <a:gd name="T10" fmla="*/ 267 w 290"/>
                <a:gd name="T11" fmla="*/ 123 h 174"/>
                <a:gd name="T12" fmla="*/ 263 w 290"/>
                <a:gd name="T13" fmla="*/ 119 h 174"/>
                <a:gd name="T14" fmla="*/ 252 w 290"/>
                <a:gd name="T15" fmla="*/ 111 h 174"/>
                <a:gd name="T16" fmla="*/ 246 w 290"/>
                <a:gd name="T17" fmla="*/ 104 h 174"/>
                <a:gd name="T18" fmla="*/ 241 w 290"/>
                <a:gd name="T19" fmla="*/ 104 h 174"/>
                <a:gd name="T20" fmla="*/ 229 w 290"/>
                <a:gd name="T21" fmla="*/ 94 h 174"/>
                <a:gd name="T22" fmla="*/ 210 w 290"/>
                <a:gd name="T23" fmla="*/ 75 h 174"/>
                <a:gd name="T24" fmla="*/ 188 w 290"/>
                <a:gd name="T25" fmla="*/ 56 h 174"/>
                <a:gd name="T26" fmla="*/ 165 w 290"/>
                <a:gd name="T27" fmla="*/ 39 h 174"/>
                <a:gd name="T28" fmla="*/ 137 w 290"/>
                <a:gd name="T29" fmla="*/ 23 h 174"/>
                <a:gd name="T30" fmla="*/ 102 w 290"/>
                <a:gd name="T31" fmla="*/ 11 h 174"/>
                <a:gd name="T32" fmla="*/ 64 w 290"/>
                <a:gd name="T33" fmla="*/ 5 h 174"/>
                <a:gd name="T34" fmla="*/ 26 w 290"/>
                <a:gd name="T35" fmla="*/ 1 h 174"/>
                <a:gd name="T36" fmla="*/ 3 w 290"/>
                <a:gd name="T37" fmla="*/ 2 h 174"/>
                <a:gd name="T38" fmla="*/ 3 w 290"/>
                <a:gd name="T39" fmla="*/ 14 h 174"/>
                <a:gd name="T40" fmla="*/ 26 w 290"/>
                <a:gd name="T41" fmla="*/ 18 h 174"/>
                <a:gd name="T42" fmla="*/ 60 w 290"/>
                <a:gd name="T43" fmla="*/ 23 h 174"/>
                <a:gd name="T44" fmla="*/ 94 w 290"/>
                <a:gd name="T45" fmla="*/ 30 h 174"/>
                <a:gd name="T46" fmla="*/ 127 w 290"/>
                <a:gd name="T47" fmla="*/ 40 h 174"/>
                <a:gd name="T48" fmla="*/ 153 w 290"/>
                <a:gd name="T49" fmla="*/ 50 h 174"/>
                <a:gd name="T50" fmla="*/ 172 w 290"/>
                <a:gd name="T51" fmla="*/ 60 h 174"/>
                <a:gd name="T52" fmla="*/ 189 w 290"/>
                <a:gd name="T53" fmla="*/ 74 h 174"/>
                <a:gd name="T54" fmla="*/ 204 w 290"/>
                <a:gd name="T55" fmla="*/ 89 h 174"/>
                <a:gd name="T56" fmla="*/ 212 w 290"/>
                <a:gd name="T57" fmla="*/ 98 h 174"/>
                <a:gd name="T58" fmla="*/ 212 w 290"/>
                <a:gd name="T59" fmla="*/ 99 h 174"/>
                <a:gd name="T60" fmla="*/ 212 w 290"/>
                <a:gd name="T61" fmla="*/ 115 h 174"/>
                <a:gd name="T62" fmla="*/ 214 w 290"/>
                <a:gd name="T63" fmla="*/ 150 h 174"/>
                <a:gd name="T64" fmla="*/ 219 w 290"/>
                <a:gd name="T65" fmla="*/ 172 h 174"/>
                <a:gd name="T66" fmla="*/ 231 w 290"/>
                <a:gd name="T67" fmla="*/ 172 h 174"/>
                <a:gd name="T68" fmla="*/ 232 w 290"/>
                <a:gd name="T69" fmla="*/ 154 h 174"/>
                <a:gd name="T70" fmla="*/ 231 w 290"/>
                <a:gd name="T71" fmla="*/ 130 h 174"/>
                <a:gd name="T72" fmla="*/ 234 w 290"/>
                <a:gd name="T73" fmla="*/ 126 h 174"/>
                <a:gd name="T74" fmla="*/ 244 w 290"/>
                <a:gd name="T75" fmla="*/ 139 h 174"/>
                <a:gd name="T76" fmla="*/ 254 w 290"/>
                <a:gd name="T77" fmla="*/ 150 h 174"/>
                <a:gd name="T78" fmla="*/ 263 w 290"/>
                <a:gd name="T79" fmla="*/ 145 h 174"/>
                <a:gd name="T80" fmla="*/ 267 w 290"/>
                <a:gd name="T81" fmla="*/ 142 h 174"/>
                <a:gd name="T82" fmla="*/ 274 w 290"/>
                <a:gd name="T83" fmla="*/ 145 h 174"/>
                <a:gd name="T84" fmla="*/ 285 w 290"/>
                <a:gd name="T85" fmla="*/ 146 h 174"/>
                <a:gd name="T86" fmla="*/ 290 w 290"/>
                <a:gd name="T87" fmla="*/ 13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90" h="174">
                  <a:moveTo>
                    <a:pt x="287" y="132"/>
                  </a:moveTo>
                  <a:lnTo>
                    <a:pt x="285" y="131"/>
                  </a:lnTo>
                  <a:lnTo>
                    <a:pt x="282" y="129"/>
                  </a:lnTo>
                  <a:lnTo>
                    <a:pt x="279" y="128"/>
                  </a:lnTo>
                  <a:lnTo>
                    <a:pt x="277" y="127"/>
                  </a:lnTo>
                  <a:lnTo>
                    <a:pt x="274" y="126"/>
                  </a:lnTo>
                  <a:lnTo>
                    <a:pt x="272" y="124"/>
                  </a:lnTo>
                  <a:lnTo>
                    <a:pt x="271" y="124"/>
                  </a:lnTo>
                  <a:lnTo>
                    <a:pt x="269" y="123"/>
                  </a:lnTo>
                  <a:lnTo>
                    <a:pt x="269" y="123"/>
                  </a:lnTo>
                  <a:lnTo>
                    <a:pt x="269" y="123"/>
                  </a:lnTo>
                  <a:lnTo>
                    <a:pt x="267" y="123"/>
                  </a:lnTo>
                  <a:lnTo>
                    <a:pt x="267" y="123"/>
                  </a:lnTo>
                  <a:lnTo>
                    <a:pt x="263" y="119"/>
                  </a:lnTo>
                  <a:lnTo>
                    <a:pt x="258" y="114"/>
                  </a:lnTo>
                  <a:lnTo>
                    <a:pt x="252" y="111"/>
                  </a:lnTo>
                  <a:lnTo>
                    <a:pt x="248" y="106"/>
                  </a:lnTo>
                  <a:lnTo>
                    <a:pt x="246" y="104"/>
                  </a:lnTo>
                  <a:lnTo>
                    <a:pt x="243" y="104"/>
                  </a:lnTo>
                  <a:lnTo>
                    <a:pt x="241" y="104"/>
                  </a:lnTo>
                  <a:lnTo>
                    <a:pt x="239" y="105"/>
                  </a:lnTo>
                  <a:lnTo>
                    <a:pt x="229" y="94"/>
                  </a:lnTo>
                  <a:lnTo>
                    <a:pt x="220" y="84"/>
                  </a:lnTo>
                  <a:lnTo>
                    <a:pt x="210" y="75"/>
                  </a:lnTo>
                  <a:lnTo>
                    <a:pt x="199" y="66"/>
                  </a:lnTo>
                  <a:lnTo>
                    <a:pt x="188" y="56"/>
                  </a:lnTo>
                  <a:lnTo>
                    <a:pt x="176" y="47"/>
                  </a:lnTo>
                  <a:lnTo>
                    <a:pt x="165" y="39"/>
                  </a:lnTo>
                  <a:lnTo>
                    <a:pt x="152" y="31"/>
                  </a:lnTo>
                  <a:lnTo>
                    <a:pt x="137" y="23"/>
                  </a:lnTo>
                  <a:lnTo>
                    <a:pt x="120" y="16"/>
                  </a:lnTo>
                  <a:lnTo>
                    <a:pt x="102" y="11"/>
                  </a:lnTo>
                  <a:lnTo>
                    <a:pt x="82" y="8"/>
                  </a:lnTo>
                  <a:lnTo>
                    <a:pt x="64" y="5"/>
                  </a:lnTo>
                  <a:lnTo>
                    <a:pt x="44" y="3"/>
                  </a:lnTo>
                  <a:lnTo>
                    <a:pt x="26" y="1"/>
                  </a:lnTo>
                  <a:lnTo>
                    <a:pt x="8" y="0"/>
                  </a:lnTo>
                  <a:lnTo>
                    <a:pt x="3" y="2"/>
                  </a:lnTo>
                  <a:lnTo>
                    <a:pt x="0" y="8"/>
                  </a:lnTo>
                  <a:lnTo>
                    <a:pt x="3" y="14"/>
                  </a:lnTo>
                  <a:lnTo>
                    <a:pt x="8" y="17"/>
                  </a:lnTo>
                  <a:lnTo>
                    <a:pt x="26" y="18"/>
                  </a:lnTo>
                  <a:lnTo>
                    <a:pt x="43" y="21"/>
                  </a:lnTo>
                  <a:lnTo>
                    <a:pt x="60" y="23"/>
                  </a:lnTo>
                  <a:lnTo>
                    <a:pt x="77" y="26"/>
                  </a:lnTo>
                  <a:lnTo>
                    <a:pt x="94" y="30"/>
                  </a:lnTo>
                  <a:lnTo>
                    <a:pt x="111" y="35"/>
                  </a:lnTo>
                  <a:lnTo>
                    <a:pt x="127" y="40"/>
                  </a:lnTo>
                  <a:lnTo>
                    <a:pt x="144" y="46"/>
                  </a:lnTo>
                  <a:lnTo>
                    <a:pt x="153" y="50"/>
                  </a:lnTo>
                  <a:lnTo>
                    <a:pt x="163" y="54"/>
                  </a:lnTo>
                  <a:lnTo>
                    <a:pt x="172" y="60"/>
                  </a:lnTo>
                  <a:lnTo>
                    <a:pt x="180" y="66"/>
                  </a:lnTo>
                  <a:lnTo>
                    <a:pt x="189" y="74"/>
                  </a:lnTo>
                  <a:lnTo>
                    <a:pt x="197" y="81"/>
                  </a:lnTo>
                  <a:lnTo>
                    <a:pt x="204" y="89"/>
                  </a:lnTo>
                  <a:lnTo>
                    <a:pt x="212" y="97"/>
                  </a:lnTo>
                  <a:lnTo>
                    <a:pt x="212" y="98"/>
                  </a:lnTo>
                  <a:lnTo>
                    <a:pt x="212" y="98"/>
                  </a:lnTo>
                  <a:lnTo>
                    <a:pt x="212" y="99"/>
                  </a:lnTo>
                  <a:lnTo>
                    <a:pt x="212" y="99"/>
                  </a:lnTo>
                  <a:lnTo>
                    <a:pt x="212" y="115"/>
                  </a:lnTo>
                  <a:lnTo>
                    <a:pt x="213" y="132"/>
                  </a:lnTo>
                  <a:lnTo>
                    <a:pt x="214" y="150"/>
                  </a:lnTo>
                  <a:lnTo>
                    <a:pt x="216" y="166"/>
                  </a:lnTo>
                  <a:lnTo>
                    <a:pt x="219" y="172"/>
                  </a:lnTo>
                  <a:lnTo>
                    <a:pt x="225" y="174"/>
                  </a:lnTo>
                  <a:lnTo>
                    <a:pt x="231" y="172"/>
                  </a:lnTo>
                  <a:lnTo>
                    <a:pt x="233" y="166"/>
                  </a:lnTo>
                  <a:lnTo>
                    <a:pt x="232" y="154"/>
                  </a:lnTo>
                  <a:lnTo>
                    <a:pt x="232" y="142"/>
                  </a:lnTo>
                  <a:lnTo>
                    <a:pt x="231" y="130"/>
                  </a:lnTo>
                  <a:lnTo>
                    <a:pt x="229" y="119"/>
                  </a:lnTo>
                  <a:lnTo>
                    <a:pt x="234" y="126"/>
                  </a:lnTo>
                  <a:lnTo>
                    <a:pt x="240" y="132"/>
                  </a:lnTo>
                  <a:lnTo>
                    <a:pt x="244" y="139"/>
                  </a:lnTo>
                  <a:lnTo>
                    <a:pt x="249" y="146"/>
                  </a:lnTo>
                  <a:lnTo>
                    <a:pt x="254" y="150"/>
                  </a:lnTo>
                  <a:lnTo>
                    <a:pt x="259" y="149"/>
                  </a:lnTo>
                  <a:lnTo>
                    <a:pt x="263" y="145"/>
                  </a:lnTo>
                  <a:lnTo>
                    <a:pt x="264" y="141"/>
                  </a:lnTo>
                  <a:lnTo>
                    <a:pt x="267" y="142"/>
                  </a:lnTo>
                  <a:lnTo>
                    <a:pt x="271" y="143"/>
                  </a:lnTo>
                  <a:lnTo>
                    <a:pt x="274" y="145"/>
                  </a:lnTo>
                  <a:lnTo>
                    <a:pt x="278" y="146"/>
                  </a:lnTo>
                  <a:lnTo>
                    <a:pt x="285" y="146"/>
                  </a:lnTo>
                  <a:lnTo>
                    <a:pt x="289" y="143"/>
                  </a:lnTo>
                  <a:lnTo>
                    <a:pt x="290" y="137"/>
                  </a:lnTo>
                  <a:lnTo>
                    <a:pt x="287" y="1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64"/>
            <p:cNvSpPr>
              <a:spLocks/>
            </p:cNvSpPr>
            <p:nvPr/>
          </p:nvSpPr>
          <p:spPr bwMode="auto">
            <a:xfrm>
              <a:off x="3532" y="838"/>
              <a:ext cx="162" cy="25"/>
            </a:xfrm>
            <a:custGeom>
              <a:avLst/>
              <a:gdLst>
                <a:gd name="T0" fmla="*/ 313 w 324"/>
                <a:gd name="T1" fmla="*/ 23 h 48"/>
                <a:gd name="T2" fmla="*/ 312 w 324"/>
                <a:gd name="T3" fmla="*/ 23 h 48"/>
                <a:gd name="T4" fmla="*/ 312 w 324"/>
                <a:gd name="T5" fmla="*/ 19 h 48"/>
                <a:gd name="T6" fmla="*/ 307 w 324"/>
                <a:gd name="T7" fmla="*/ 13 h 48"/>
                <a:gd name="T8" fmla="*/ 284 w 324"/>
                <a:gd name="T9" fmla="*/ 13 h 48"/>
                <a:gd name="T10" fmla="*/ 247 w 324"/>
                <a:gd name="T11" fmla="*/ 14 h 48"/>
                <a:gd name="T12" fmla="*/ 210 w 324"/>
                <a:gd name="T13" fmla="*/ 13 h 48"/>
                <a:gd name="T14" fmla="*/ 174 w 324"/>
                <a:gd name="T15" fmla="*/ 9 h 48"/>
                <a:gd name="T16" fmla="*/ 137 w 324"/>
                <a:gd name="T17" fmla="*/ 6 h 48"/>
                <a:gd name="T18" fmla="*/ 100 w 324"/>
                <a:gd name="T19" fmla="*/ 3 h 48"/>
                <a:gd name="T20" fmla="*/ 63 w 324"/>
                <a:gd name="T21" fmla="*/ 0 h 48"/>
                <a:gd name="T22" fmla="*/ 26 w 324"/>
                <a:gd name="T23" fmla="*/ 0 h 48"/>
                <a:gd name="T24" fmla="*/ 1 w 324"/>
                <a:gd name="T25" fmla="*/ 3 h 48"/>
                <a:gd name="T26" fmla="*/ 1 w 324"/>
                <a:gd name="T27" fmla="*/ 15 h 48"/>
                <a:gd name="T28" fmla="*/ 25 w 324"/>
                <a:gd name="T29" fmla="*/ 17 h 48"/>
                <a:gd name="T30" fmla="*/ 61 w 324"/>
                <a:gd name="T31" fmla="*/ 17 h 48"/>
                <a:gd name="T32" fmla="*/ 95 w 324"/>
                <a:gd name="T33" fmla="*/ 19 h 48"/>
                <a:gd name="T34" fmla="*/ 131 w 324"/>
                <a:gd name="T35" fmla="*/ 23 h 48"/>
                <a:gd name="T36" fmla="*/ 131 w 324"/>
                <a:gd name="T37" fmla="*/ 24 h 48"/>
                <a:gd name="T38" fmla="*/ 98 w 324"/>
                <a:gd name="T39" fmla="*/ 25 h 48"/>
                <a:gd name="T40" fmla="*/ 63 w 324"/>
                <a:gd name="T41" fmla="*/ 27 h 48"/>
                <a:gd name="T42" fmla="*/ 28 w 324"/>
                <a:gd name="T43" fmla="*/ 30 h 48"/>
                <a:gd name="T44" fmla="*/ 5 w 324"/>
                <a:gd name="T45" fmla="*/ 36 h 48"/>
                <a:gd name="T46" fmla="*/ 5 w 324"/>
                <a:gd name="T47" fmla="*/ 47 h 48"/>
                <a:gd name="T48" fmla="*/ 30 w 324"/>
                <a:gd name="T49" fmla="*/ 46 h 48"/>
                <a:gd name="T50" fmla="*/ 68 w 324"/>
                <a:gd name="T51" fmla="*/ 44 h 48"/>
                <a:gd name="T52" fmla="*/ 104 w 324"/>
                <a:gd name="T53" fmla="*/ 41 h 48"/>
                <a:gd name="T54" fmla="*/ 141 w 324"/>
                <a:gd name="T55" fmla="*/ 40 h 48"/>
                <a:gd name="T56" fmla="*/ 180 w 324"/>
                <a:gd name="T57" fmla="*/ 41 h 48"/>
                <a:gd name="T58" fmla="*/ 220 w 324"/>
                <a:gd name="T59" fmla="*/ 42 h 48"/>
                <a:gd name="T60" fmla="*/ 259 w 324"/>
                <a:gd name="T61" fmla="*/ 44 h 48"/>
                <a:gd name="T62" fmla="*/ 298 w 324"/>
                <a:gd name="T63" fmla="*/ 41 h 48"/>
                <a:gd name="T64" fmla="*/ 323 w 324"/>
                <a:gd name="T65" fmla="*/ 36 h 48"/>
                <a:gd name="T66" fmla="*/ 321 w 324"/>
                <a:gd name="T67" fmla="*/ 24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24" h="48">
                  <a:moveTo>
                    <a:pt x="314" y="23"/>
                  </a:moveTo>
                  <a:lnTo>
                    <a:pt x="313" y="23"/>
                  </a:lnTo>
                  <a:lnTo>
                    <a:pt x="313" y="23"/>
                  </a:lnTo>
                  <a:lnTo>
                    <a:pt x="312" y="23"/>
                  </a:lnTo>
                  <a:lnTo>
                    <a:pt x="311" y="23"/>
                  </a:lnTo>
                  <a:lnTo>
                    <a:pt x="312" y="19"/>
                  </a:lnTo>
                  <a:lnTo>
                    <a:pt x="311" y="15"/>
                  </a:lnTo>
                  <a:lnTo>
                    <a:pt x="307" y="13"/>
                  </a:lnTo>
                  <a:lnTo>
                    <a:pt x="303" y="11"/>
                  </a:lnTo>
                  <a:lnTo>
                    <a:pt x="284" y="13"/>
                  </a:lnTo>
                  <a:lnTo>
                    <a:pt x="266" y="14"/>
                  </a:lnTo>
                  <a:lnTo>
                    <a:pt x="247" y="14"/>
                  </a:lnTo>
                  <a:lnTo>
                    <a:pt x="229" y="13"/>
                  </a:lnTo>
                  <a:lnTo>
                    <a:pt x="210" y="13"/>
                  </a:lnTo>
                  <a:lnTo>
                    <a:pt x="192" y="11"/>
                  </a:lnTo>
                  <a:lnTo>
                    <a:pt x="174" y="9"/>
                  </a:lnTo>
                  <a:lnTo>
                    <a:pt x="155" y="8"/>
                  </a:lnTo>
                  <a:lnTo>
                    <a:pt x="137" y="6"/>
                  </a:lnTo>
                  <a:lnTo>
                    <a:pt x="118" y="4"/>
                  </a:lnTo>
                  <a:lnTo>
                    <a:pt x="100" y="3"/>
                  </a:lnTo>
                  <a:lnTo>
                    <a:pt x="81" y="1"/>
                  </a:lnTo>
                  <a:lnTo>
                    <a:pt x="63" y="0"/>
                  </a:lnTo>
                  <a:lnTo>
                    <a:pt x="45" y="0"/>
                  </a:lnTo>
                  <a:lnTo>
                    <a:pt x="26" y="0"/>
                  </a:lnTo>
                  <a:lnTo>
                    <a:pt x="8" y="0"/>
                  </a:lnTo>
                  <a:lnTo>
                    <a:pt x="1" y="3"/>
                  </a:lnTo>
                  <a:lnTo>
                    <a:pt x="0" y="9"/>
                  </a:lnTo>
                  <a:lnTo>
                    <a:pt x="1" y="15"/>
                  </a:lnTo>
                  <a:lnTo>
                    <a:pt x="8" y="17"/>
                  </a:lnTo>
                  <a:lnTo>
                    <a:pt x="25" y="17"/>
                  </a:lnTo>
                  <a:lnTo>
                    <a:pt x="43" y="17"/>
                  </a:lnTo>
                  <a:lnTo>
                    <a:pt x="61" y="17"/>
                  </a:lnTo>
                  <a:lnTo>
                    <a:pt x="78" y="18"/>
                  </a:lnTo>
                  <a:lnTo>
                    <a:pt x="95" y="19"/>
                  </a:lnTo>
                  <a:lnTo>
                    <a:pt x="113" y="21"/>
                  </a:lnTo>
                  <a:lnTo>
                    <a:pt x="131" y="23"/>
                  </a:lnTo>
                  <a:lnTo>
                    <a:pt x="148" y="24"/>
                  </a:lnTo>
                  <a:lnTo>
                    <a:pt x="131" y="24"/>
                  </a:lnTo>
                  <a:lnTo>
                    <a:pt x="114" y="24"/>
                  </a:lnTo>
                  <a:lnTo>
                    <a:pt x="98" y="25"/>
                  </a:lnTo>
                  <a:lnTo>
                    <a:pt x="80" y="26"/>
                  </a:lnTo>
                  <a:lnTo>
                    <a:pt x="63" y="27"/>
                  </a:lnTo>
                  <a:lnTo>
                    <a:pt x="46" y="29"/>
                  </a:lnTo>
                  <a:lnTo>
                    <a:pt x="28" y="30"/>
                  </a:lnTo>
                  <a:lnTo>
                    <a:pt x="11" y="32"/>
                  </a:lnTo>
                  <a:lnTo>
                    <a:pt x="5" y="36"/>
                  </a:lnTo>
                  <a:lnTo>
                    <a:pt x="3" y="41"/>
                  </a:lnTo>
                  <a:lnTo>
                    <a:pt x="5" y="47"/>
                  </a:lnTo>
                  <a:lnTo>
                    <a:pt x="11" y="48"/>
                  </a:lnTo>
                  <a:lnTo>
                    <a:pt x="30" y="46"/>
                  </a:lnTo>
                  <a:lnTo>
                    <a:pt x="49" y="45"/>
                  </a:lnTo>
                  <a:lnTo>
                    <a:pt x="68" y="44"/>
                  </a:lnTo>
                  <a:lnTo>
                    <a:pt x="86" y="42"/>
                  </a:lnTo>
                  <a:lnTo>
                    <a:pt x="104" y="41"/>
                  </a:lnTo>
                  <a:lnTo>
                    <a:pt x="123" y="40"/>
                  </a:lnTo>
                  <a:lnTo>
                    <a:pt x="141" y="40"/>
                  </a:lnTo>
                  <a:lnTo>
                    <a:pt x="161" y="40"/>
                  </a:lnTo>
                  <a:lnTo>
                    <a:pt x="180" y="41"/>
                  </a:lnTo>
                  <a:lnTo>
                    <a:pt x="200" y="41"/>
                  </a:lnTo>
                  <a:lnTo>
                    <a:pt x="220" y="42"/>
                  </a:lnTo>
                  <a:lnTo>
                    <a:pt x="239" y="42"/>
                  </a:lnTo>
                  <a:lnTo>
                    <a:pt x="259" y="44"/>
                  </a:lnTo>
                  <a:lnTo>
                    <a:pt x="278" y="42"/>
                  </a:lnTo>
                  <a:lnTo>
                    <a:pt x="298" y="41"/>
                  </a:lnTo>
                  <a:lnTo>
                    <a:pt x="318" y="39"/>
                  </a:lnTo>
                  <a:lnTo>
                    <a:pt x="323" y="36"/>
                  </a:lnTo>
                  <a:lnTo>
                    <a:pt x="324" y="29"/>
                  </a:lnTo>
                  <a:lnTo>
                    <a:pt x="321" y="24"/>
                  </a:lnTo>
                  <a:lnTo>
                    <a:pt x="314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65"/>
            <p:cNvSpPr>
              <a:spLocks/>
            </p:cNvSpPr>
            <p:nvPr/>
          </p:nvSpPr>
          <p:spPr bwMode="auto">
            <a:xfrm>
              <a:off x="3686" y="810"/>
              <a:ext cx="30" cy="33"/>
            </a:xfrm>
            <a:custGeom>
              <a:avLst/>
              <a:gdLst>
                <a:gd name="T0" fmla="*/ 49 w 60"/>
                <a:gd name="T1" fmla="*/ 2 h 66"/>
                <a:gd name="T2" fmla="*/ 40 w 60"/>
                <a:gd name="T3" fmla="*/ 6 h 66"/>
                <a:gd name="T4" fmla="*/ 34 w 60"/>
                <a:gd name="T5" fmla="*/ 11 h 66"/>
                <a:gd name="T6" fmla="*/ 27 w 60"/>
                <a:gd name="T7" fmla="*/ 15 h 66"/>
                <a:gd name="T8" fmla="*/ 20 w 60"/>
                <a:gd name="T9" fmla="*/ 21 h 66"/>
                <a:gd name="T10" fmla="*/ 16 w 60"/>
                <a:gd name="T11" fmla="*/ 23 h 66"/>
                <a:gd name="T12" fmla="*/ 13 w 60"/>
                <a:gd name="T13" fmla="*/ 27 h 66"/>
                <a:gd name="T14" fmla="*/ 11 w 60"/>
                <a:gd name="T15" fmla="*/ 30 h 66"/>
                <a:gd name="T16" fmla="*/ 8 w 60"/>
                <a:gd name="T17" fmla="*/ 34 h 66"/>
                <a:gd name="T18" fmla="*/ 6 w 60"/>
                <a:gd name="T19" fmla="*/ 38 h 66"/>
                <a:gd name="T20" fmla="*/ 4 w 60"/>
                <a:gd name="T21" fmla="*/ 43 h 66"/>
                <a:gd name="T22" fmla="*/ 2 w 60"/>
                <a:gd name="T23" fmla="*/ 48 h 66"/>
                <a:gd name="T24" fmla="*/ 0 w 60"/>
                <a:gd name="T25" fmla="*/ 52 h 66"/>
                <a:gd name="T26" fmla="*/ 0 w 60"/>
                <a:gd name="T27" fmla="*/ 56 h 66"/>
                <a:gd name="T28" fmla="*/ 1 w 60"/>
                <a:gd name="T29" fmla="*/ 59 h 66"/>
                <a:gd name="T30" fmla="*/ 4 w 60"/>
                <a:gd name="T31" fmla="*/ 61 h 66"/>
                <a:gd name="T32" fmla="*/ 6 w 60"/>
                <a:gd name="T33" fmla="*/ 63 h 66"/>
                <a:gd name="T34" fmla="*/ 8 w 60"/>
                <a:gd name="T35" fmla="*/ 64 h 66"/>
                <a:gd name="T36" fmla="*/ 12 w 60"/>
                <a:gd name="T37" fmla="*/ 64 h 66"/>
                <a:gd name="T38" fmla="*/ 14 w 60"/>
                <a:gd name="T39" fmla="*/ 65 h 66"/>
                <a:gd name="T40" fmla="*/ 16 w 60"/>
                <a:gd name="T41" fmla="*/ 66 h 66"/>
                <a:gd name="T42" fmla="*/ 23 w 60"/>
                <a:gd name="T43" fmla="*/ 66 h 66"/>
                <a:gd name="T44" fmla="*/ 25 w 60"/>
                <a:gd name="T45" fmla="*/ 61 h 66"/>
                <a:gd name="T46" fmla="*/ 25 w 60"/>
                <a:gd name="T47" fmla="*/ 55 h 66"/>
                <a:gd name="T48" fmla="*/ 21 w 60"/>
                <a:gd name="T49" fmla="*/ 50 h 66"/>
                <a:gd name="T50" fmla="*/ 20 w 60"/>
                <a:gd name="T51" fmla="*/ 50 h 66"/>
                <a:gd name="T52" fmla="*/ 20 w 60"/>
                <a:gd name="T53" fmla="*/ 50 h 66"/>
                <a:gd name="T54" fmla="*/ 20 w 60"/>
                <a:gd name="T55" fmla="*/ 50 h 66"/>
                <a:gd name="T56" fmla="*/ 20 w 60"/>
                <a:gd name="T57" fmla="*/ 50 h 66"/>
                <a:gd name="T58" fmla="*/ 21 w 60"/>
                <a:gd name="T59" fmla="*/ 48 h 66"/>
                <a:gd name="T60" fmla="*/ 22 w 60"/>
                <a:gd name="T61" fmla="*/ 45 h 66"/>
                <a:gd name="T62" fmla="*/ 22 w 60"/>
                <a:gd name="T63" fmla="*/ 43 h 66"/>
                <a:gd name="T64" fmla="*/ 23 w 60"/>
                <a:gd name="T65" fmla="*/ 41 h 66"/>
                <a:gd name="T66" fmla="*/ 23 w 60"/>
                <a:gd name="T67" fmla="*/ 41 h 66"/>
                <a:gd name="T68" fmla="*/ 23 w 60"/>
                <a:gd name="T69" fmla="*/ 41 h 66"/>
                <a:gd name="T70" fmla="*/ 23 w 60"/>
                <a:gd name="T71" fmla="*/ 41 h 66"/>
                <a:gd name="T72" fmla="*/ 23 w 60"/>
                <a:gd name="T73" fmla="*/ 41 h 66"/>
                <a:gd name="T74" fmla="*/ 23 w 60"/>
                <a:gd name="T75" fmla="*/ 41 h 66"/>
                <a:gd name="T76" fmla="*/ 23 w 60"/>
                <a:gd name="T77" fmla="*/ 41 h 66"/>
                <a:gd name="T78" fmla="*/ 23 w 60"/>
                <a:gd name="T79" fmla="*/ 41 h 66"/>
                <a:gd name="T80" fmla="*/ 23 w 60"/>
                <a:gd name="T81" fmla="*/ 41 h 66"/>
                <a:gd name="T82" fmla="*/ 25 w 60"/>
                <a:gd name="T83" fmla="*/ 38 h 66"/>
                <a:gd name="T84" fmla="*/ 28 w 60"/>
                <a:gd name="T85" fmla="*/ 36 h 66"/>
                <a:gd name="T86" fmla="*/ 30 w 60"/>
                <a:gd name="T87" fmla="*/ 35 h 66"/>
                <a:gd name="T88" fmla="*/ 32 w 60"/>
                <a:gd name="T89" fmla="*/ 33 h 66"/>
                <a:gd name="T90" fmla="*/ 34 w 60"/>
                <a:gd name="T91" fmla="*/ 32 h 66"/>
                <a:gd name="T92" fmla="*/ 35 w 60"/>
                <a:gd name="T93" fmla="*/ 29 h 66"/>
                <a:gd name="T94" fmla="*/ 37 w 60"/>
                <a:gd name="T95" fmla="*/ 28 h 66"/>
                <a:gd name="T96" fmla="*/ 38 w 60"/>
                <a:gd name="T97" fmla="*/ 27 h 66"/>
                <a:gd name="T98" fmla="*/ 39 w 60"/>
                <a:gd name="T99" fmla="*/ 27 h 66"/>
                <a:gd name="T100" fmla="*/ 39 w 60"/>
                <a:gd name="T101" fmla="*/ 26 h 66"/>
                <a:gd name="T102" fmla="*/ 40 w 60"/>
                <a:gd name="T103" fmla="*/ 26 h 66"/>
                <a:gd name="T104" fmla="*/ 40 w 60"/>
                <a:gd name="T105" fmla="*/ 26 h 66"/>
                <a:gd name="T106" fmla="*/ 45 w 60"/>
                <a:gd name="T107" fmla="*/ 23 h 66"/>
                <a:gd name="T108" fmla="*/ 49 w 60"/>
                <a:gd name="T109" fmla="*/ 20 h 66"/>
                <a:gd name="T110" fmla="*/ 52 w 60"/>
                <a:gd name="T111" fmla="*/ 18 h 66"/>
                <a:gd name="T112" fmla="*/ 57 w 60"/>
                <a:gd name="T113" fmla="*/ 15 h 66"/>
                <a:gd name="T114" fmla="*/ 60 w 60"/>
                <a:gd name="T115" fmla="*/ 11 h 66"/>
                <a:gd name="T116" fmla="*/ 60 w 60"/>
                <a:gd name="T117" fmla="*/ 5 h 66"/>
                <a:gd name="T118" fmla="*/ 55 w 60"/>
                <a:gd name="T119" fmla="*/ 0 h 66"/>
                <a:gd name="T120" fmla="*/ 49 w 60"/>
                <a:gd name="T121" fmla="*/ 2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0" h="66">
                  <a:moveTo>
                    <a:pt x="49" y="2"/>
                  </a:moveTo>
                  <a:lnTo>
                    <a:pt x="40" y="6"/>
                  </a:lnTo>
                  <a:lnTo>
                    <a:pt x="34" y="11"/>
                  </a:lnTo>
                  <a:lnTo>
                    <a:pt x="27" y="15"/>
                  </a:lnTo>
                  <a:lnTo>
                    <a:pt x="20" y="21"/>
                  </a:lnTo>
                  <a:lnTo>
                    <a:pt x="16" y="23"/>
                  </a:lnTo>
                  <a:lnTo>
                    <a:pt x="13" y="27"/>
                  </a:lnTo>
                  <a:lnTo>
                    <a:pt x="11" y="30"/>
                  </a:lnTo>
                  <a:lnTo>
                    <a:pt x="8" y="34"/>
                  </a:lnTo>
                  <a:lnTo>
                    <a:pt x="6" y="38"/>
                  </a:lnTo>
                  <a:lnTo>
                    <a:pt x="4" y="43"/>
                  </a:lnTo>
                  <a:lnTo>
                    <a:pt x="2" y="48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59"/>
                  </a:lnTo>
                  <a:lnTo>
                    <a:pt x="4" y="61"/>
                  </a:lnTo>
                  <a:lnTo>
                    <a:pt x="6" y="63"/>
                  </a:lnTo>
                  <a:lnTo>
                    <a:pt x="8" y="64"/>
                  </a:lnTo>
                  <a:lnTo>
                    <a:pt x="12" y="64"/>
                  </a:lnTo>
                  <a:lnTo>
                    <a:pt x="14" y="65"/>
                  </a:lnTo>
                  <a:lnTo>
                    <a:pt x="16" y="66"/>
                  </a:lnTo>
                  <a:lnTo>
                    <a:pt x="23" y="66"/>
                  </a:lnTo>
                  <a:lnTo>
                    <a:pt x="25" y="61"/>
                  </a:lnTo>
                  <a:lnTo>
                    <a:pt x="25" y="55"/>
                  </a:lnTo>
                  <a:lnTo>
                    <a:pt x="21" y="50"/>
                  </a:lnTo>
                  <a:lnTo>
                    <a:pt x="20" y="50"/>
                  </a:lnTo>
                  <a:lnTo>
                    <a:pt x="20" y="50"/>
                  </a:lnTo>
                  <a:lnTo>
                    <a:pt x="20" y="50"/>
                  </a:lnTo>
                  <a:lnTo>
                    <a:pt x="20" y="50"/>
                  </a:lnTo>
                  <a:lnTo>
                    <a:pt x="21" y="48"/>
                  </a:lnTo>
                  <a:lnTo>
                    <a:pt x="22" y="45"/>
                  </a:lnTo>
                  <a:lnTo>
                    <a:pt x="22" y="43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25" y="38"/>
                  </a:lnTo>
                  <a:lnTo>
                    <a:pt x="28" y="36"/>
                  </a:lnTo>
                  <a:lnTo>
                    <a:pt x="30" y="35"/>
                  </a:lnTo>
                  <a:lnTo>
                    <a:pt x="32" y="33"/>
                  </a:lnTo>
                  <a:lnTo>
                    <a:pt x="34" y="32"/>
                  </a:lnTo>
                  <a:lnTo>
                    <a:pt x="35" y="29"/>
                  </a:lnTo>
                  <a:lnTo>
                    <a:pt x="37" y="28"/>
                  </a:lnTo>
                  <a:lnTo>
                    <a:pt x="38" y="27"/>
                  </a:lnTo>
                  <a:lnTo>
                    <a:pt x="39" y="27"/>
                  </a:lnTo>
                  <a:lnTo>
                    <a:pt x="39" y="26"/>
                  </a:lnTo>
                  <a:lnTo>
                    <a:pt x="40" y="26"/>
                  </a:lnTo>
                  <a:lnTo>
                    <a:pt x="40" y="26"/>
                  </a:lnTo>
                  <a:lnTo>
                    <a:pt x="45" y="23"/>
                  </a:lnTo>
                  <a:lnTo>
                    <a:pt x="49" y="20"/>
                  </a:lnTo>
                  <a:lnTo>
                    <a:pt x="52" y="18"/>
                  </a:lnTo>
                  <a:lnTo>
                    <a:pt x="57" y="15"/>
                  </a:lnTo>
                  <a:lnTo>
                    <a:pt x="60" y="11"/>
                  </a:lnTo>
                  <a:lnTo>
                    <a:pt x="60" y="5"/>
                  </a:lnTo>
                  <a:lnTo>
                    <a:pt x="55" y="0"/>
                  </a:lnTo>
                  <a:lnTo>
                    <a:pt x="49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66"/>
            <p:cNvSpPr>
              <a:spLocks/>
            </p:cNvSpPr>
            <p:nvPr/>
          </p:nvSpPr>
          <p:spPr bwMode="auto">
            <a:xfrm>
              <a:off x="3687" y="820"/>
              <a:ext cx="142" cy="67"/>
            </a:xfrm>
            <a:custGeom>
              <a:avLst/>
              <a:gdLst>
                <a:gd name="T0" fmla="*/ 271 w 283"/>
                <a:gd name="T1" fmla="*/ 67 h 134"/>
                <a:gd name="T2" fmla="*/ 252 w 283"/>
                <a:gd name="T3" fmla="*/ 58 h 134"/>
                <a:gd name="T4" fmla="*/ 230 w 283"/>
                <a:gd name="T5" fmla="*/ 53 h 134"/>
                <a:gd name="T6" fmla="*/ 210 w 283"/>
                <a:gd name="T7" fmla="*/ 52 h 134"/>
                <a:gd name="T8" fmla="*/ 191 w 283"/>
                <a:gd name="T9" fmla="*/ 52 h 134"/>
                <a:gd name="T10" fmla="*/ 178 w 283"/>
                <a:gd name="T11" fmla="*/ 47 h 134"/>
                <a:gd name="T12" fmla="*/ 175 w 283"/>
                <a:gd name="T13" fmla="*/ 30 h 134"/>
                <a:gd name="T14" fmla="*/ 160 w 283"/>
                <a:gd name="T15" fmla="*/ 28 h 134"/>
                <a:gd name="T16" fmla="*/ 161 w 283"/>
                <a:gd name="T17" fmla="*/ 43 h 134"/>
                <a:gd name="T18" fmla="*/ 162 w 283"/>
                <a:gd name="T19" fmla="*/ 53 h 134"/>
                <a:gd name="T20" fmla="*/ 163 w 283"/>
                <a:gd name="T21" fmla="*/ 52 h 134"/>
                <a:gd name="T22" fmla="*/ 162 w 283"/>
                <a:gd name="T23" fmla="*/ 54 h 134"/>
                <a:gd name="T24" fmla="*/ 159 w 283"/>
                <a:gd name="T25" fmla="*/ 61 h 134"/>
                <a:gd name="T26" fmla="*/ 160 w 283"/>
                <a:gd name="T27" fmla="*/ 68 h 134"/>
                <a:gd name="T28" fmla="*/ 159 w 283"/>
                <a:gd name="T29" fmla="*/ 69 h 134"/>
                <a:gd name="T30" fmla="*/ 159 w 283"/>
                <a:gd name="T31" fmla="*/ 71 h 134"/>
                <a:gd name="T32" fmla="*/ 159 w 283"/>
                <a:gd name="T33" fmla="*/ 73 h 134"/>
                <a:gd name="T34" fmla="*/ 156 w 283"/>
                <a:gd name="T35" fmla="*/ 77 h 134"/>
                <a:gd name="T36" fmla="*/ 150 w 283"/>
                <a:gd name="T37" fmla="*/ 89 h 134"/>
                <a:gd name="T38" fmla="*/ 150 w 283"/>
                <a:gd name="T39" fmla="*/ 93 h 134"/>
                <a:gd name="T40" fmla="*/ 150 w 283"/>
                <a:gd name="T41" fmla="*/ 94 h 134"/>
                <a:gd name="T42" fmla="*/ 146 w 283"/>
                <a:gd name="T43" fmla="*/ 101 h 134"/>
                <a:gd name="T44" fmla="*/ 134 w 283"/>
                <a:gd name="T45" fmla="*/ 113 h 134"/>
                <a:gd name="T46" fmla="*/ 116 w 283"/>
                <a:gd name="T47" fmla="*/ 117 h 134"/>
                <a:gd name="T48" fmla="*/ 93 w 283"/>
                <a:gd name="T49" fmla="*/ 117 h 134"/>
                <a:gd name="T50" fmla="*/ 74 w 283"/>
                <a:gd name="T51" fmla="*/ 113 h 134"/>
                <a:gd name="T52" fmla="*/ 56 w 283"/>
                <a:gd name="T53" fmla="*/ 104 h 134"/>
                <a:gd name="T54" fmla="*/ 49 w 283"/>
                <a:gd name="T55" fmla="*/ 103 h 134"/>
                <a:gd name="T56" fmla="*/ 41 w 283"/>
                <a:gd name="T57" fmla="*/ 111 h 134"/>
                <a:gd name="T58" fmla="*/ 34 w 283"/>
                <a:gd name="T59" fmla="*/ 117 h 134"/>
                <a:gd name="T60" fmla="*/ 34 w 283"/>
                <a:gd name="T61" fmla="*/ 117 h 134"/>
                <a:gd name="T62" fmla="*/ 25 w 283"/>
                <a:gd name="T63" fmla="*/ 116 h 134"/>
                <a:gd name="T64" fmla="*/ 21 w 283"/>
                <a:gd name="T65" fmla="*/ 115 h 134"/>
                <a:gd name="T66" fmla="*/ 20 w 283"/>
                <a:gd name="T67" fmla="*/ 112 h 134"/>
                <a:gd name="T68" fmla="*/ 17 w 283"/>
                <a:gd name="T69" fmla="*/ 101 h 134"/>
                <a:gd name="T70" fmla="*/ 18 w 283"/>
                <a:gd name="T71" fmla="*/ 86 h 134"/>
                <a:gd name="T72" fmla="*/ 30 w 283"/>
                <a:gd name="T73" fmla="*/ 46 h 134"/>
                <a:gd name="T74" fmla="*/ 48 w 283"/>
                <a:gd name="T75" fmla="*/ 6 h 134"/>
                <a:gd name="T76" fmla="*/ 33 w 283"/>
                <a:gd name="T77" fmla="*/ 3 h 134"/>
                <a:gd name="T78" fmla="*/ 4 w 283"/>
                <a:gd name="T79" fmla="*/ 75 h 134"/>
                <a:gd name="T80" fmla="*/ 4 w 283"/>
                <a:gd name="T81" fmla="*/ 120 h 134"/>
                <a:gd name="T82" fmla="*/ 26 w 283"/>
                <a:gd name="T83" fmla="*/ 131 h 134"/>
                <a:gd name="T84" fmla="*/ 40 w 283"/>
                <a:gd name="T85" fmla="*/ 131 h 134"/>
                <a:gd name="T86" fmla="*/ 50 w 283"/>
                <a:gd name="T87" fmla="*/ 124 h 134"/>
                <a:gd name="T88" fmla="*/ 66 w 283"/>
                <a:gd name="T89" fmla="*/ 127 h 134"/>
                <a:gd name="T90" fmla="*/ 86 w 283"/>
                <a:gd name="T91" fmla="*/ 132 h 134"/>
                <a:gd name="T92" fmla="*/ 108 w 283"/>
                <a:gd name="T93" fmla="*/ 134 h 134"/>
                <a:gd name="T94" fmla="*/ 133 w 283"/>
                <a:gd name="T95" fmla="*/ 129 h 134"/>
                <a:gd name="T96" fmla="*/ 153 w 283"/>
                <a:gd name="T97" fmla="*/ 119 h 134"/>
                <a:gd name="T98" fmla="*/ 164 w 283"/>
                <a:gd name="T99" fmla="*/ 103 h 134"/>
                <a:gd name="T100" fmla="*/ 164 w 283"/>
                <a:gd name="T101" fmla="*/ 98 h 134"/>
                <a:gd name="T102" fmla="*/ 165 w 283"/>
                <a:gd name="T103" fmla="*/ 98 h 134"/>
                <a:gd name="T104" fmla="*/ 170 w 283"/>
                <a:gd name="T105" fmla="*/ 86 h 134"/>
                <a:gd name="T106" fmla="*/ 175 w 283"/>
                <a:gd name="T107" fmla="*/ 76 h 134"/>
                <a:gd name="T108" fmla="*/ 176 w 283"/>
                <a:gd name="T109" fmla="*/ 77 h 134"/>
                <a:gd name="T110" fmla="*/ 212 w 283"/>
                <a:gd name="T111" fmla="*/ 83 h 134"/>
                <a:gd name="T112" fmla="*/ 248 w 283"/>
                <a:gd name="T113" fmla="*/ 88 h 134"/>
                <a:gd name="T114" fmla="*/ 277 w 283"/>
                <a:gd name="T115" fmla="*/ 90 h 134"/>
                <a:gd name="T116" fmla="*/ 281 w 283"/>
                <a:gd name="T117" fmla="*/ 76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83" h="134">
                  <a:moveTo>
                    <a:pt x="281" y="76"/>
                  </a:moveTo>
                  <a:lnTo>
                    <a:pt x="276" y="71"/>
                  </a:lnTo>
                  <a:lnTo>
                    <a:pt x="271" y="67"/>
                  </a:lnTo>
                  <a:lnTo>
                    <a:pt x="266" y="62"/>
                  </a:lnTo>
                  <a:lnTo>
                    <a:pt x="260" y="59"/>
                  </a:lnTo>
                  <a:lnTo>
                    <a:pt x="252" y="58"/>
                  </a:lnTo>
                  <a:lnTo>
                    <a:pt x="245" y="55"/>
                  </a:lnTo>
                  <a:lnTo>
                    <a:pt x="238" y="54"/>
                  </a:lnTo>
                  <a:lnTo>
                    <a:pt x="230" y="53"/>
                  </a:lnTo>
                  <a:lnTo>
                    <a:pt x="223" y="52"/>
                  </a:lnTo>
                  <a:lnTo>
                    <a:pt x="217" y="52"/>
                  </a:lnTo>
                  <a:lnTo>
                    <a:pt x="210" y="52"/>
                  </a:lnTo>
                  <a:lnTo>
                    <a:pt x="205" y="52"/>
                  </a:lnTo>
                  <a:lnTo>
                    <a:pt x="198" y="52"/>
                  </a:lnTo>
                  <a:lnTo>
                    <a:pt x="191" y="52"/>
                  </a:lnTo>
                  <a:lnTo>
                    <a:pt x="185" y="53"/>
                  </a:lnTo>
                  <a:lnTo>
                    <a:pt x="178" y="53"/>
                  </a:lnTo>
                  <a:lnTo>
                    <a:pt x="178" y="47"/>
                  </a:lnTo>
                  <a:lnTo>
                    <a:pt x="177" y="41"/>
                  </a:lnTo>
                  <a:lnTo>
                    <a:pt x="176" y="36"/>
                  </a:lnTo>
                  <a:lnTo>
                    <a:pt x="175" y="30"/>
                  </a:lnTo>
                  <a:lnTo>
                    <a:pt x="171" y="25"/>
                  </a:lnTo>
                  <a:lnTo>
                    <a:pt x="165" y="24"/>
                  </a:lnTo>
                  <a:lnTo>
                    <a:pt x="160" y="28"/>
                  </a:lnTo>
                  <a:lnTo>
                    <a:pt x="159" y="35"/>
                  </a:lnTo>
                  <a:lnTo>
                    <a:pt x="160" y="39"/>
                  </a:lnTo>
                  <a:lnTo>
                    <a:pt x="161" y="43"/>
                  </a:lnTo>
                  <a:lnTo>
                    <a:pt x="161" y="46"/>
                  </a:lnTo>
                  <a:lnTo>
                    <a:pt x="162" y="51"/>
                  </a:lnTo>
                  <a:lnTo>
                    <a:pt x="162" y="53"/>
                  </a:lnTo>
                  <a:lnTo>
                    <a:pt x="162" y="55"/>
                  </a:lnTo>
                  <a:lnTo>
                    <a:pt x="162" y="55"/>
                  </a:lnTo>
                  <a:lnTo>
                    <a:pt x="163" y="52"/>
                  </a:lnTo>
                  <a:lnTo>
                    <a:pt x="162" y="53"/>
                  </a:lnTo>
                  <a:lnTo>
                    <a:pt x="162" y="53"/>
                  </a:lnTo>
                  <a:lnTo>
                    <a:pt x="162" y="54"/>
                  </a:lnTo>
                  <a:lnTo>
                    <a:pt x="162" y="55"/>
                  </a:lnTo>
                  <a:lnTo>
                    <a:pt x="160" y="58"/>
                  </a:lnTo>
                  <a:lnTo>
                    <a:pt x="159" y="61"/>
                  </a:lnTo>
                  <a:lnTo>
                    <a:pt x="159" y="64"/>
                  </a:lnTo>
                  <a:lnTo>
                    <a:pt x="160" y="67"/>
                  </a:lnTo>
                  <a:lnTo>
                    <a:pt x="160" y="68"/>
                  </a:lnTo>
                  <a:lnTo>
                    <a:pt x="160" y="68"/>
                  </a:lnTo>
                  <a:lnTo>
                    <a:pt x="159" y="69"/>
                  </a:lnTo>
                  <a:lnTo>
                    <a:pt x="159" y="69"/>
                  </a:lnTo>
                  <a:lnTo>
                    <a:pt x="159" y="70"/>
                  </a:lnTo>
                  <a:lnTo>
                    <a:pt x="159" y="70"/>
                  </a:lnTo>
                  <a:lnTo>
                    <a:pt x="159" y="71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3"/>
                  </a:lnTo>
                  <a:lnTo>
                    <a:pt x="159" y="74"/>
                  </a:lnTo>
                  <a:lnTo>
                    <a:pt x="156" y="77"/>
                  </a:lnTo>
                  <a:lnTo>
                    <a:pt x="154" y="81"/>
                  </a:lnTo>
                  <a:lnTo>
                    <a:pt x="153" y="84"/>
                  </a:lnTo>
                  <a:lnTo>
                    <a:pt x="150" y="89"/>
                  </a:lnTo>
                  <a:lnTo>
                    <a:pt x="150" y="90"/>
                  </a:lnTo>
                  <a:lnTo>
                    <a:pt x="150" y="91"/>
                  </a:lnTo>
                  <a:lnTo>
                    <a:pt x="150" y="93"/>
                  </a:lnTo>
                  <a:lnTo>
                    <a:pt x="150" y="94"/>
                  </a:lnTo>
                  <a:lnTo>
                    <a:pt x="150" y="94"/>
                  </a:lnTo>
                  <a:lnTo>
                    <a:pt x="150" y="94"/>
                  </a:lnTo>
                  <a:lnTo>
                    <a:pt x="149" y="96"/>
                  </a:lnTo>
                  <a:lnTo>
                    <a:pt x="149" y="96"/>
                  </a:lnTo>
                  <a:lnTo>
                    <a:pt x="146" y="101"/>
                  </a:lnTo>
                  <a:lnTo>
                    <a:pt x="142" y="106"/>
                  </a:lnTo>
                  <a:lnTo>
                    <a:pt x="138" y="109"/>
                  </a:lnTo>
                  <a:lnTo>
                    <a:pt x="134" y="113"/>
                  </a:lnTo>
                  <a:lnTo>
                    <a:pt x="129" y="115"/>
                  </a:lnTo>
                  <a:lnTo>
                    <a:pt x="123" y="116"/>
                  </a:lnTo>
                  <a:lnTo>
                    <a:pt x="116" y="117"/>
                  </a:lnTo>
                  <a:lnTo>
                    <a:pt x="108" y="117"/>
                  </a:lnTo>
                  <a:lnTo>
                    <a:pt x="101" y="117"/>
                  </a:lnTo>
                  <a:lnTo>
                    <a:pt x="93" y="117"/>
                  </a:lnTo>
                  <a:lnTo>
                    <a:pt x="87" y="116"/>
                  </a:lnTo>
                  <a:lnTo>
                    <a:pt x="80" y="115"/>
                  </a:lnTo>
                  <a:lnTo>
                    <a:pt x="74" y="113"/>
                  </a:lnTo>
                  <a:lnTo>
                    <a:pt x="69" y="111"/>
                  </a:lnTo>
                  <a:lnTo>
                    <a:pt x="63" y="107"/>
                  </a:lnTo>
                  <a:lnTo>
                    <a:pt x="56" y="104"/>
                  </a:lnTo>
                  <a:lnTo>
                    <a:pt x="54" y="103"/>
                  </a:lnTo>
                  <a:lnTo>
                    <a:pt x="51" y="103"/>
                  </a:lnTo>
                  <a:lnTo>
                    <a:pt x="49" y="103"/>
                  </a:lnTo>
                  <a:lnTo>
                    <a:pt x="47" y="105"/>
                  </a:lnTo>
                  <a:lnTo>
                    <a:pt x="43" y="108"/>
                  </a:lnTo>
                  <a:lnTo>
                    <a:pt x="41" y="111"/>
                  </a:lnTo>
                  <a:lnTo>
                    <a:pt x="38" y="114"/>
                  </a:lnTo>
                  <a:lnTo>
                    <a:pt x="34" y="117"/>
                  </a:lnTo>
                  <a:lnTo>
                    <a:pt x="34" y="117"/>
                  </a:lnTo>
                  <a:lnTo>
                    <a:pt x="34" y="117"/>
                  </a:lnTo>
                  <a:lnTo>
                    <a:pt x="34" y="117"/>
                  </a:lnTo>
                  <a:lnTo>
                    <a:pt x="34" y="117"/>
                  </a:lnTo>
                  <a:lnTo>
                    <a:pt x="31" y="116"/>
                  </a:lnTo>
                  <a:lnTo>
                    <a:pt x="28" y="116"/>
                  </a:lnTo>
                  <a:lnTo>
                    <a:pt x="25" y="116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1" y="115"/>
                  </a:lnTo>
                  <a:lnTo>
                    <a:pt x="20" y="112"/>
                  </a:lnTo>
                  <a:lnTo>
                    <a:pt x="19" y="108"/>
                  </a:lnTo>
                  <a:lnTo>
                    <a:pt x="18" y="105"/>
                  </a:lnTo>
                  <a:lnTo>
                    <a:pt x="17" y="101"/>
                  </a:lnTo>
                  <a:lnTo>
                    <a:pt x="16" y="97"/>
                  </a:lnTo>
                  <a:lnTo>
                    <a:pt x="17" y="91"/>
                  </a:lnTo>
                  <a:lnTo>
                    <a:pt x="18" y="86"/>
                  </a:lnTo>
                  <a:lnTo>
                    <a:pt x="18" y="82"/>
                  </a:lnTo>
                  <a:lnTo>
                    <a:pt x="23" y="63"/>
                  </a:lnTo>
                  <a:lnTo>
                    <a:pt x="30" y="46"/>
                  </a:lnTo>
                  <a:lnTo>
                    <a:pt x="38" y="29"/>
                  </a:lnTo>
                  <a:lnTo>
                    <a:pt x="47" y="13"/>
                  </a:lnTo>
                  <a:lnTo>
                    <a:pt x="48" y="6"/>
                  </a:lnTo>
                  <a:lnTo>
                    <a:pt x="43" y="1"/>
                  </a:lnTo>
                  <a:lnTo>
                    <a:pt x="38" y="0"/>
                  </a:lnTo>
                  <a:lnTo>
                    <a:pt x="33" y="3"/>
                  </a:lnTo>
                  <a:lnTo>
                    <a:pt x="20" y="28"/>
                  </a:lnTo>
                  <a:lnTo>
                    <a:pt x="11" y="51"/>
                  </a:lnTo>
                  <a:lnTo>
                    <a:pt x="4" y="75"/>
                  </a:lnTo>
                  <a:lnTo>
                    <a:pt x="0" y="100"/>
                  </a:lnTo>
                  <a:lnTo>
                    <a:pt x="1" y="111"/>
                  </a:lnTo>
                  <a:lnTo>
                    <a:pt x="4" y="120"/>
                  </a:lnTo>
                  <a:lnTo>
                    <a:pt x="11" y="127"/>
                  </a:lnTo>
                  <a:lnTo>
                    <a:pt x="19" y="130"/>
                  </a:lnTo>
                  <a:lnTo>
                    <a:pt x="26" y="131"/>
                  </a:lnTo>
                  <a:lnTo>
                    <a:pt x="31" y="132"/>
                  </a:lnTo>
                  <a:lnTo>
                    <a:pt x="35" y="132"/>
                  </a:lnTo>
                  <a:lnTo>
                    <a:pt x="40" y="131"/>
                  </a:lnTo>
                  <a:lnTo>
                    <a:pt x="43" y="130"/>
                  </a:lnTo>
                  <a:lnTo>
                    <a:pt x="46" y="128"/>
                  </a:lnTo>
                  <a:lnTo>
                    <a:pt x="50" y="124"/>
                  </a:lnTo>
                  <a:lnTo>
                    <a:pt x="54" y="121"/>
                  </a:lnTo>
                  <a:lnTo>
                    <a:pt x="61" y="124"/>
                  </a:lnTo>
                  <a:lnTo>
                    <a:pt x="66" y="127"/>
                  </a:lnTo>
                  <a:lnTo>
                    <a:pt x="73" y="129"/>
                  </a:lnTo>
                  <a:lnTo>
                    <a:pt x="79" y="130"/>
                  </a:lnTo>
                  <a:lnTo>
                    <a:pt x="86" y="132"/>
                  </a:lnTo>
                  <a:lnTo>
                    <a:pt x="93" y="134"/>
                  </a:lnTo>
                  <a:lnTo>
                    <a:pt x="100" y="134"/>
                  </a:lnTo>
                  <a:lnTo>
                    <a:pt x="108" y="134"/>
                  </a:lnTo>
                  <a:lnTo>
                    <a:pt x="117" y="132"/>
                  </a:lnTo>
                  <a:lnTo>
                    <a:pt x="126" y="131"/>
                  </a:lnTo>
                  <a:lnTo>
                    <a:pt x="133" y="129"/>
                  </a:lnTo>
                  <a:lnTo>
                    <a:pt x="140" y="127"/>
                  </a:lnTo>
                  <a:lnTo>
                    <a:pt x="147" y="123"/>
                  </a:lnTo>
                  <a:lnTo>
                    <a:pt x="153" y="119"/>
                  </a:lnTo>
                  <a:lnTo>
                    <a:pt x="157" y="112"/>
                  </a:lnTo>
                  <a:lnTo>
                    <a:pt x="163" y="105"/>
                  </a:lnTo>
                  <a:lnTo>
                    <a:pt x="164" y="103"/>
                  </a:lnTo>
                  <a:lnTo>
                    <a:pt x="164" y="101"/>
                  </a:lnTo>
                  <a:lnTo>
                    <a:pt x="164" y="99"/>
                  </a:lnTo>
                  <a:lnTo>
                    <a:pt x="164" y="98"/>
                  </a:lnTo>
                  <a:lnTo>
                    <a:pt x="164" y="98"/>
                  </a:lnTo>
                  <a:lnTo>
                    <a:pt x="165" y="98"/>
                  </a:lnTo>
                  <a:lnTo>
                    <a:pt x="165" y="98"/>
                  </a:lnTo>
                  <a:lnTo>
                    <a:pt x="165" y="97"/>
                  </a:lnTo>
                  <a:lnTo>
                    <a:pt x="168" y="91"/>
                  </a:lnTo>
                  <a:lnTo>
                    <a:pt x="170" y="86"/>
                  </a:lnTo>
                  <a:lnTo>
                    <a:pt x="171" y="81"/>
                  </a:lnTo>
                  <a:lnTo>
                    <a:pt x="174" y="76"/>
                  </a:lnTo>
                  <a:lnTo>
                    <a:pt x="175" y="76"/>
                  </a:lnTo>
                  <a:lnTo>
                    <a:pt x="175" y="76"/>
                  </a:lnTo>
                  <a:lnTo>
                    <a:pt x="175" y="77"/>
                  </a:lnTo>
                  <a:lnTo>
                    <a:pt x="176" y="77"/>
                  </a:lnTo>
                  <a:lnTo>
                    <a:pt x="187" y="79"/>
                  </a:lnTo>
                  <a:lnTo>
                    <a:pt x="200" y="81"/>
                  </a:lnTo>
                  <a:lnTo>
                    <a:pt x="212" y="83"/>
                  </a:lnTo>
                  <a:lnTo>
                    <a:pt x="224" y="84"/>
                  </a:lnTo>
                  <a:lnTo>
                    <a:pt x="236" y="86"/>
                  </a:lnTo>
                  <a:lnTo>
                    <a:pt x="248" y="88"/>
                  </a:lnTo>
                  <a:lnTo>
                    <a:pt x="260" y="90"/>
                  </a:lnTo>
                  <a:lnTo>
                    <a:pt x="271" y="91"/>
                  </a:lnTo>
                  <a:lnTo>
                    <a:pt x="277" y="90"/>
                  </a:lnTo>
                  <a:lnTo>
                    <a:pt x="282" y="86"/>
                  </a:lnTo>
                  <a:lnTo>
                    <a:pt x="283" y="82"/>
                  </a:lnTo>
                  <a:lnTo>
                    <a:pt x="281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67"/>
            <p:cNvSpPr>
              <a:spLocks/>
            </p:cNvSpPr>
            <p:nvPr/>
          </p:nvSpPr>
          <p:spPr bwMode="auto">
            <a:xfrm>
              <a:off x="3713" y="632"/>
              <a:ext cx="265" cy="181"/>
            </a:xfrm>
            <a:custGeom>
              <a:avLst/>
              <a:gdLst>
                <a:gd name="T0" fmla="*/ 29 w 529"/>
                <a:gd name="T1" fmla="*/ 354 h 361"/>
                <a:gd name="T2" fmla="*/ 67 w 529"/>
                <a:gd name="T3" fmla="*/ 341 h 361"/>
                <a:gd name="T4" fmla="*/ 104 w 529"/>
                <a:gd name="T5" fmla="*/ 328 h 361"/>
                <a:gd name="T6" fmla="*/ 139 w 529"/>
                <a:gd name="T7" fmla="*/ 310 h 361"/>
                <a:gd name="T8" fmla="*/ 163 w 529"/>
                <a:gd name="T9" fmla="*/ 292 h 361"/>
                <a:gd name="T10" fmla="*/ 180 w 529"/>
                <a:gd name="T11" fmla="*/ 280 h 361"/>
                <a:gd name="T12" fmla="*/ 196 w 529"/>
                <a:gd name="T13" fmla="*/ 268 h 361"/>
                <a:gd name="T14" fmla="*/ 211 w 529"/>
                <a:gd name="T15" fmla="*/ 254 h 361"/>
                <a:gd name="T16" fmla="*/ 224 w 529"/>
                <a:gd name="T17" fmla="*/ 239 h 361"/>
                <a:gd name="T18" fmla="*/ 237 w 529"/>
                <a:gd name="T19" fmla="*/ 225 h 361"/>
                <a:gd name="T20" fmla="*/ 249 w 529"/>
                <a:gd name="T21" fmla="*/ 212 h 361"/>
                <a:gd name="T22" fmla="*/ 262 w 529"/>
                <a:gd name="T23" fmla="*/ 200 h 361"/>
                <a:gd name="T24" fmla="*/ 283 w 529"/>
                <a:gd name="T25" fmla="*/ 177 h 361"/>
                <a:gd name="T26" fmla="*/ 308 w 529"/>
                <a:gd name="T27" fmla="*/ 144 h 361"/>
                <a:gd name="T28" fmla="*/ 332 w 529"/>
                <a:gd name="T29" fmla="*/ 111 h 361"/>
                <a:gd name="T30" fmla="*/ 357 w 529"/>
                <a:gd name="T31" fmla="*/ 80 h 361"/>
                <a:gd name="T32" fmla="*/ 387 w 529"/>
                <a:gd name="T33" fmla="*/ 55 h 361"/>
                <a:gd name="T34" fmla="*/ 423 w 529"/>
                <a:gd name="T35" fmla="*/ 37 h 361"/>
                <a:gd name="T36" fmla="*/ 463 w 529"/>
                <a:gd name="T37" fmla="*/ 25 h 361"/>
                <a:gd name="T38" fmla="*/ 503 w 529"/>
                <a:gd name="T39" fmla="*/ 18 h 361"/>
                <a:gd name="T40" fmla="*/ 527 w 529"/>
                <a:gd name="T41" fmla="*/ 14 h 361"/>
                <a:gd name="T42" fmla="*/ 527 w 529"/>
                <a:gd name="T43" fmla="*/ 3 h 361"/>
                <a:gd name="T44" fmla="*/ 503 w 529"/>
                <a:gd name="T45" fmla="*/ 2 h 361"/>
                <a:gd name="T46" fmla="*/ 467 w 529"/>
                <a:gd name="T47" fmla="*/ 7 h 361"/>
                <a:gd name="T48" fmla="*/ 431 w 529"/>
                <a:gd name="T49" fmla="*/ 18 h 361"/>
                <a:gd name="T50" fmla="*/ 398 w 529"/>
                <a:gd name="T51" fmla="*/ 32 h 361"/>
                <a:gd name="T52" fmla="*/ 364 w 529"/>
                <a:gd name="T53" fmla="*/ 51 h 361"/>
                <a:gd name="T54" fmla="*/ 334 w 529"/>
                <a:gd name="T55" fmla="*/ 79 h 361"/>
                <a:gd name="T56" fmla="*/ 310 w 529"/>
                <a:gd name="T57" fmla="*/ 112 h 361"/>
                <a:gd name="T58" fmla="*/ 287 w 529"/>
                <a:gd name="T59" fmla="*/ 146 h 361"/>
                <a:gd name="T60" fmla="*/ 269 w 529"/>
                <a:gd name="T61" fmla="*/ 169 h 361"/>
                <a:gd name="T62" fmla="*/ 255 w 529"/>
                <a:gd name="T63" fmla="*/ 181 h 361"/>
                <a:gd name="T64" fmla="*/ 241 w 529"/>
                <a:gd name="T65" fmla="*/ 194 h 361"/>
                <a:gd name="T66" fmla="*/ 227 w 529"/>
                <a:gd name="T67" fmla="*/ 207 h 361"/>
                <a:gd name="T68" fmla="*/ 213 w 529"/>
                <a:gd name="T69" fmla="*/ 222 h 361"/>
                <a:gd name="T70" fmla="*/ 200 w 529"/>
                <a:gd name="T71" fmla="*/ 239 h 361"/>
                <a:gd name="T72" fmla="*/ 187 w 529"/>
                <a:gd name="T73" fmla="*/ 254 h 361"/>
                <a:gd name="T74" fmla="*/ 170 w 529"/>
                <a:gd name="T75" fmla="*/ 268 h 361"/>
                <a:gd name="T76" fmla="*/ 150 w 529"/>
                <a:gd name="T77" fmla="*/ 279 h 361"/>
                <a:gd name="T78" fmla="*/ 132 w 529"/>
                <a:gd name="T79" fmla="*/ 291 h 361"/>
                <a:gd name="T80" fmla="*/ 114 w 529"/>
                <a:gd name="T81" fmla="*/ 302 h 361"/>
                <a:gd name="T82" fmla="*/ 95 w 529"/>
                <a:gd name="T83" fmla="*/ 313 h 361"/>
                <a:gd name="T84" fmla="*/ 75 w 529"/>
                <a:gd name="T85" fmla="*/ 321 h 361"/>
                <a:gd name="T86" fmla="*/ 56 w 529"/>
                <a:gd name="T87" fmla="*/ 328 h 361"/>
                <a:gd name="T88" fmla="*/ 35 w 529"/>
                <a:gd name="T89" fmla="*/ 335 h 361"/>
                <a:gd name="T90" fmla="*/ 15 w 529"/>
                <a:gd name="T91" fmla="*/ 341 h 361"/>
                <a:gd name="T92" fmla="*/ 2 w 529"/>
                <a:gd name="T93" fmla="*/ 349 h 361"/>
                <a:gd name="T94" fmla="*/ 4 w 529"/>
                <a:gd name="T95" fmla="*/ 360 h 361"/>
                <a:gd name="T96" fmla="*/ 11 w 529"/>
                <a:gd name="T97" fmla="*/ 361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29" h="361">
                  <a:moveTo>
                    <a:pt x="11" y="361"/>
                  </a:moveTo>
                  <a:lnTo>
                    <a:pt x="29" y="354"/>
                  </a:lnTo>
                  <a:lnTo>
                    <a:pt x="48" y="347"/>
                  </a:lnTo>
                  <a:lnTo>
                    <a:pt x="67" y="341"/>
                  </a:lnTo>
                  <a:lnTo>
                    <a:pt x="86" y="335"/>
                  </a:lnTo>
                  <a:lnTo>
                    <a:pt x="104" y="328"/>
                  </a:lnTo>
                  <a:lnTo>
                    <a:pt x="121" y="320"/>
                  </a:lnTo>
                  <a:lnTo>
                    <a:pt x="139" y="310"/>
                  </a:lnTo>
                  <a:lnTo>
                    <a:pt x="155" y="299"/>
                  </a:lnTo>
                  <a:lnTo>
                    <a:pt x="163" y="292"/>
                  </a:lnTo>
                  <a:lnTo>
                    <a:pt x="172" y="286"/>
                  </a:lnTo>
                  <a:lnTo>
                    <a:pt x="180" y="280"/>
                  </a:lnTo>
                  <a:lnTo>
                    <a:pt x="188" y="273"/>
                  </a:lnTo>
                  <a:lnTo>
                    <a:pt x="196" y="268"/>
                  </a:lnTo>
                  <a:lnTo>
                    <a:pt x="203" y="261"/>
                  </a:lnTo>
                  <a:lnTo>
                    <a:pt x="211" y="254"/>
                  </a:lnTo>
                  <a:lnTo>
                    <a:pt x="218" y="246"/>
                  </a:lnTo>
                  <a:lnTo>
                    <a:pt x="224" y="239"/>
                  </a:lnTo>
                  <a:lnTo>
                    <a:pt x="231" y="232"/>
                  </a:lnTo>
                  <a:lnTo>
                    <a:pt x="237" y="225"/>
                  </a:lnTo>
                  <a:lnTo>
                    <a:pt x="243" y="218"/>
                  </a:lnTo>
                  <a:lnTo>
                    <a:pt x="249" y="212"/>
                  </a:lnTo>
                  <a:lnTo>
                    <a:pt x="256" y="205"/>
                  </a:lnTo>
                  <a:lnTo>
                    <a:pt x="262" y="200"/>
                  </a:lnTo>
                  <a:lnTo>
                    <a:pt x="269" y="193"/>
                  </a:lnTo>
                  <a:lnTo>
                    <a:pt x="283" y="177"/>
                  </a:lnTo>
                  <a:lnTo>
                    <a:pt x="295" y="161"/>
                  </a:lnTo>
                  <a:lnTo>
                    <a:pt x="308" y="144"/>
                  </a:lnTo>
                  <a:lnTo>
                    <a:pt x="319" y="127"/>
                  </a:lnTo>
                  <a:lnTo>
                    <a:pt x="332" y="111"/>
                  </a:lnTo>
                  <a:lnTo>
                    <a:pt x="345" y="95"/>
                  </a:lnTo>
                  <a:lnTo>
                    <a:pt x="357" y="80"/>
                  </a:lnTo>
                  <a:lnTo>
                    <a:pt x="372" y="65"/>
                  </a:lnTo>
                  <a:lnTo>
                    <a:pt x="387" y="55"/>
                  </a:lnTo>
                  <a:lnTo>
                    <a:pt x="404" y="45"/>
                  </a:lnTo>
                  <a:lnTo>
                    <a:pt x="423" y="37"/>
                  </a:lnTo>
                  <a:lnTo>
                    <a:pt x="443" y="30"/>
                  </a:lnTo>
                  <a:lnTo>
                    <a:pt x="463" y="25"/>
                  </a:lnTo>
                  <a:lnTo>
                    <a:pt x="483" y="20"/>
                  </a:lnTo>
                  <a:lnTo>
                    <a:pt x="503" y="18"/>
                  </a:lnTo>
                  <a:lnTo>
                    <a:pt x="520" y="17"/>
                  </a:lnTo>
                  <a:lnTo>
                    <a:pt x="527" y="14"/>
                  </a:lnTo>
                  <a:lnTo>
                    <a:pt x="529" y="8"/>
                  </a:lnTo>
                  <a:lnTo>
                    <a:pt x="527" y="3"/>
                  </a:lnTo>
                  <a:lnTo>
                    <a:pt x="520" y="0"/>
                  </a:lnTo>
                  <a:lnTo>
                    <a:pt x="503" y="2"/>
                  </a:lnTo>
                  <a:lnTo>
                    <a:pt x="484" y="4"/>
                  </a:lnTo>
                  <a:lnTo>
                    <a:pt x="467" y="7"/>
                  </a:lnTo>
                  <a:lnTo>
                    <a:pt x="448" y="12"/>
                  </a:lnTo>
                  <a:lnTo>
                    <a:pt x="431" y="18"/>
                  </a:lnTo>
                  <a:lnTo>
                    <a:pt x="414" y="25"/>
                  </a:lnTo>
                  <a:lnTo>
                    <a:pt x="398" y="32"/>
                  </a:lnTo>
                  <a:lnTo>
                    <a:pt x="382" y="40"/>
                  </a:lnTo>
                  <a:lnTo>
                    <a:pt x="364" y="51"/>
                  </a:lnTo>
                  <a:lnTo>
                    <a:pt x="348" y="64"/>
                  </a:lnTo>
                  <a:lnTo>
                    <a:pt x="334" y="79"/>
                  </a:lnTo>
                  <a:lnTo>
                    <a:pt x="322" y="95"/>
                  </a:lnTo>
                  <a:lnTo>
                    <a:pt x="310" y="112"/>
                  </a:lnTo>
                  <a:lnTo>
                    <a:pt x="299" y="128"/>
                  </a:lnTo>
                  <a:lnTo>
                    <a:pt x="287" y="146"/>
                  </a:lnTo>
                  <a:lnTo>
                    <a:pt x="275" y="162"/>
                  </a:lnTo>
                  <a:lnTo>
                    <a:pt x="269" y="169"/>
                  </a:lnTo>
                  <a:lnTo>
                    <a:pt x="262" y="176"/>
                  </a:lnTo>
                  <a:lnTo>
                    <a:pt x="255" y="181"/>
                  </a:lnTo>
                  <a:lnTo>
                    <a:pt x="248" y="187"/>
                  </a:lnTo>
                  <a:lnTo>
                    <a:pt x="241" y="194"/>
                  </a:lnTo>
                  <a:lnTo>
                    <a:pt x="234" y="200"/>
                  </a:lnTo>
                  <a:lnTo>
                    <a:pt x="227" y="207"/>
                  </a:lnTo>
                  <a:lnTo>
                    <a:pt x="222" y="214"/>
                  </a:lnTo>
                  <a:lnTo>
                    <a:pt x="213" y="222"/>
                  </a:lnTo>
                  <a:lnTo>
                    <a:pt x="207" y="231"/>
                  </a:lnTo>
                  <a:lnTo>
                    <a:pt x="200" y="239"/>
                  </a:lnTo>
                  <a:lnTo>
                    <a:pt x="194" y="247"/>
                  </a:lnTo>
                  <a:lnTo>
                    <a:pt x="187" y="254"/>
                  </a:lnTo>
                  <a:lnTo>
                    <a:pt x="179" y="261"/>
                  </a:lnTo>
                  <a:lnTo>
                    <a:pt x="170" y="268"/>
                  </a:lnTo>
                  <a:lnTo>
                    <a:pt x="159" y="273"/>
                  </a:lnTo>
                  <a:lnTo>
                    <a:pt x="150" y="279"/>
                  </a:lnTo>
                  <a:lnTo>
                    <a:pt x="141" y="285"/>
                  </a:lnTo>
                  <a:lnTo>
                    <a:pt x="132" y="291"/>
                  </a:lnTo>
                  <a:lnTo>
                    <a:pt x="124" y="296"/>
                  </a:lnTo>
                  <a:lnTo>
                    <a:pt x="114" y="302"/>
                  </a:lnTo>
                  <a:lnTo>
                    <a:pt x="105" y="308"/>
                  </a:lnTo>
                  <a:lnTo>
                    <a:pt x="95" y="313"/>
                  </a:lnTo>
                  <a:lnTo>
                    <a:pt x="85" y="317"/>
                  </a:lnTo>
                  <a:lnTo>
                    <a:pt x="75" y="321"/>
                  </a:lnTo>
                  <a:lnTo>
                    <a:pt x="65" y="324"/>
                  </a:lnTo>
                  <a:lnTo>
                    <a:pt x="56" y="328"/>
                  </a:lnTo>
                  <a:lnTo>
                    <a:pt x="45" y="331"/>
                  </a:lnTo>
                  <a:lnTo>
                    <a:pt x="35" y="335"/>
                  </a:lnTo>
                  <a:lnTo>
                    <a:pt x="26" y="338"/>
                  </a:lnTo>
                  <a:lnTo>
                    <a:pt x="15" y="341"/>
                  </a:lnTo>
                  <a:lnTo>
                    <a:pt x="6" y="345"/>
                  </a:lnTo>
                  <a:lnTo>
                    <a:pt x="2" y="349"/>
                  </a:lnTo>
                  <a:lnTo>
                    <a:pt x="0" y="355"/>
                  </a:lnTo>
                  <a:lnTo>
                    <a:pt x="4" y="360"/>
                  </a:lnTo>
                  <a:lnTo>
                    <a:pt x="11" y="361"/>
                  </a:lnTo>
                  <a:lnTo>
                    <a:pt x="11" y="36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68"/>
            <p:cNvSpPr>
              <a:spLocks/>
            </p:cNvSpPr>
            <p:nvPr/>
          </p:nvSpPr>
          <p:spPr bwMode="auto">
            <a:xfrm>
              <a:off x="3932" y="603"/>
              <a:ext cx="25" cy="41"/>
            </a:xfrm>
            <a:custGeom>
              <a:avLst/>
              <a:gdLst>
                <a:gd name="T0" fmla="*/ 35 w 51"/>
                <a:gd name="T1" fmla="*/ 3 h 80"/>
                <a:gd name="T2" fmla="*/ 30 w 51"/>
                <a:gd name="T3" fmla="*/ 11 h 80"/>
                <a:gd name="T4" fmla="*/ 24 w 51"/>
                <a:gd name="T5" fmla="*/ 18 h 80"/>
                <a:gd name="T6" fmla="*/ 20 w 51"/>
                <a:gd name="T7" fmla="*/ 25 h 80"/>
                <a:gd name="T8" fmla="*/ 16 w 51"/>
                <a:gd name="T9" fmla="*/ 33 h 80"/>
                <a:gd name="T10" fmla="*/ 12 w 51"/>
                <a:gd name="T11" fmla="*/ 42 h 80"/>
                <a:gd name="T12" fmla="*/ 8 w 51"/>
                <a:gd name="T13" fmla="*/ 52 h 80"/>
                <a:gd name="T14" fmla="*/ 4 w 51"/>
                <a:gd name="T15" fmla="*/ 62 h 80"/>
                <a:gd name="T16" fmla="*/ 0 w 51"/>
                <a:gd name="T17" fmla="*/ 71 h 80"/>
                <a:gd name="T18" fmla="*/ 0 w 51"/>
                <a:gd name="T19" fmla="*/ 78 h 80"/>
                <a:gd name="T20" fmla="*/ 5 w 51"/>
                <a:gd name="T21" fmla="*/ 80 h 80"/>
                <a:gd name="T22" fmla="*/ 12 w 51"/>
                <a:gd name="T23" fmla="*/ 80 h 80"/>
                <a:gd name="T24" fmla="*/ 16 w 51"/>
                <a:gd name="T25" fmla="*/ 76 h 80"/>
                <a:gd name="T26" fmla="*/ 20 w 51"/>
                <a:gd name="T27" fmla="*/ 67 h 80"/>
                <a:gd name="T28" fmla="*/ 23 w 51"/>
                <a:gd name="T29" fmla="*/ 59 h 80"/>
                <a:gd name="T30" fmla="*/ 27 w 51"/>
                <a:gd name="T31" fmla="*/ 50 h 80"/>
                <a:gd name="T32" fmla="*/ 30 w 51"/>
                <a:gd name="T33" fmla="*/ 42 h 80"/>
                <a:gd name="T34" fmla="*/ 35 w 51"/>
                <a:gd name="T35" fmla="*/ 34 h 80"/>
                <a:gd name="T36" fmla="*/ 39 w 51"/>
                <a:gd name="T37" fmla="*/ 26 h 80"/>
                <a:gd name="T38" fmla="*/ 45 w 51"/>
                <a:gd name="T39" fmla="*/ 19 h 80"/>
                <a:gd name="T40" fmla="*/ 50 w 51"/>
                <a:gd name="T41" fmla="*/ 11 h 80"/>
                <a:gd name="T42" fmla="*/ 51 w 51"/>
                <a:gd name="T43" fmla="*/ 6 h 80"/>
                <a:gd name="T44" fmla="*/ 47 w 51"/>
                <a:gd name="T45" fmla="*/ 1 h 80"/>
                <a:gd name="T46" fmla="*/ 40 w 51"/>
                <a:gd name="T47" fmla="*/ 0 h 80"/>
                <a:gd name="T48" fmla="*/ 35 w 51"/>
                <a:gd name="T49" fmla="*/ 3 h 80"/>
                <a:gd name="T50" fmla="*/ 35 w 51"/>
                <a:gd name="T51" fmla="*/ 3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1" h="80">
                  <a:moveTo>
                    <a:pt x="35" y="3"/>
                  </a:moveTo>
                  <a:lnTo>
                    <a:pt x="30" y="11"/>
                  </a:lnTo>
                  <a:lnTo>
                    <a:pt x="24" y="18"/>
                  </a:lnTo>
                  <a:lnTo>
                    <a:pt x="20" y="25"/>
                  </a:lnTo>
                  <a:lnTo>
                    <a:pt x="16" y="33"/>
                  </a:lnTo>
                  <a:lnTo>
                    <a:pt x="12" y="42"/>
                  </a:lnTo>
                  <a:lnTo>
                    <a:pt x="8" y="52"/>
                  </a:lnTo>
                  <a:lnTo>
                    <a:pt x="4" y="62"/>
                  </a:lnTo>
                  <a:lnTo>
                    <a:pt x="0" y="71"/>
                  </a:lnTo>
                  <a:lnTo>
                    <a:pt x="0" y="78"/>
                  </a:lnTo>
                  <a:lnTo>
                    <a:pt x="5" y="80"/>
                  </a:lnTo>
                  <a:lnTo>
                    <a:pt x="12" y="80"/>
                  </a:lnTo>
                  <a:lnTo>
                    <a:pt x="16" y="76"/>
                  </a:lnTo>
                  <a:lnTo>
                    <a:pt x="20" y="67"/>
                  </a:lnTo>
                  <a:lnTo>
                    <a:pt x="23" y="59"/>
                  </a:lnTo>
                  <a:lnTo>
                    <a:pt x="27" y="50"/>
                  </a:lnTo>
                  <a:lnTo>
                    <a:pt x="30" y="42"/>
                  </a:lnTo>
                  <a:lnTo>
                    <a:pt x="35" y="34"/>
                  </a:lnTo>
                  <a:lnTo>
                    <a:pt x="39" y="26"/>
                  </a:lnTo>
                  <a:lnTo>
                    <a:pt x="45" y="19"/>
                  </a:lnTo>
                  <a:lnTo>
                    <a:pt x="50" y="11"/>
                  </a:lnTo>
                  <a:lnTo>
                    <a:pt x="51" y="6"/>
                  </a:lnTo>
                  <a:lnTo>
                    <a:pt x="47" y="1"/>
                  </a:lnTo>
                  <a:lnTo>
                    <a:pt x="40" y="0"/>
                  </a:lnTo>
                  <a:lnTo>
                    <a:pt x="35" y="3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69"/>
            <p:cNvSpPr>
              <a:spLocks/>
            </p:cNvSpPr>
            <p:nvPr/>
          </p:nvSpPr>
          <p:spPr bwMode="auto">
            <a:xfrm>
              <a:off x="3946" y="539"/>
              <a:ext cx="121" cy="79"/>
            </a:xfrm>
            <a:custGeom>
              <a:avLst/>
              <a:gdLst>
                <a:gd name="T0" fmla="*/ 20 w 242"/>
                <a:gd name="T1" fmla="*/ 158 h 159"/>
                <a:gd name="T2" fmla="*/ 46 w 242"/>
                <a:gd name="T3" fmla="*/ 156 h 159"/>
                <a:gd name="T4" fmla="*/ 71 w 242"/>
                <a:gd name="T5" fmla="*/ 153 h 159"/>
                <a:gd name="T6" fmla="*/ 96 w 242"/>
                <a:gd name="T7" fmla="*/ 150 h 159"/>
                <a:gd name="T8" fmla="*/ 121 w 242"/>
                <a:gd name="T9" fmla="*/ 144 h 159"/>
                <a:gd name="T10" fmla="*/ 145 w 242"/>
                <a:gd name="T11" fmla="*/ 137 h 159"/>
                <a:gd name="T12" fmla="*/ 168 w 242"/>
                <a:gd name="T13" fmla="*/ 129 h 159"/>
                <a:gd name="T14" fmla="*/ 192 w 242"/>
                <a:gd name="T15" fmla="*/ 120 h 159"/>
                <a:gd name="T16" fmla="*/ 212 w 242"/>
                <a:gd name="T17" fmla="*/ 109 h 159"/>
                <a:gd name="T18" fmla="*/ 228 w 242"/>
                <a:gd name="T19" fmla="*/ 95 h 159"/>
                <a:gd name="T20" fmla="*/ 239 w 242"/>
                <a:gd name="T21" fmla="*/ 76 h 159"/>
                <a:gd name="T22" fmla="*/ 242 w 242"/>
                <a:gd name="T23" fmla="*/ 56 h 159"/>
                <a:gd name="T24" fmla="*/ 229 w 242"/>
                <a:gd name="T25" fmla="*/ 35 h 159"/>
                <a:gd name="T26" fmla="*/ 212 w 242"/>
                <a:gd name="T27" fmla="*/ 19 h 159"/>
                <a:gd name="T28" fmla="*/ 192 w 242"/>
                <a:gd name="T29" fmla="*/ 9 h 159"/>
                <a:gd name="T30" fmla="*/ 169 w 242"/>
                <a:gd name="T31" fmla="*/ 2 h 159"/>
                <a:gd name="T32" fmla="*/ 149 w 242"/>
                <a:gd name="T33" fmla="*/ 2 h 159"/>
                <a:gd name="T34" fmla="*/ 149 w 242"/>
                <a:gd name="T35" fmla="*/ 12 h 159"/>
                <a:gd name="T36" fmla="*/ 164 w 242"/>
                <a:gd name="T37" fmla="*/ 17 h 159"/>
                <a:gd name="T38" fmla="*/ 184 w 242"/>
                <a:gd name="T39" fmla="*/ 23 h 159"/>
                <a:gd name="T40" fmla="*/ 206 w 242"/>
                <a:gd name="T41" fmla="*/ 33 h 159"/>
                <a:gd name="T42" fmla="*/ 220 w 242"/>
                <a:gd name="T43" fmla="*/ 47 h 159"/>
                <a:gd name="T44" fmla="*/ 221 w 242"/>
                <a:gd name="T45" fmla="*/ 65 h 159"/>
                <a:gd name="T46" fmla="*/ 214 w 242"/>
                <a:gd name="T47" fmla="*/ 82 h 159"/>
                <a:gd name="T48" fmla="*/ 201 w 242"/>
                <a:gd name="T49" fmla="*/ 94 h 159"/>
                <a:gd name="T50" fmla="*/ 184 w 242"/>
                <a:gd name="T51" fmla="*/ 106 h 159"/>
                <a:gd name="T52" fmla="*/ 154 w 242"/>
                <a:gd name="T53" fmla="*/ 118 h 159"/>
                <a:gd name="T54" fmla="*/ 114 w 242"/>
                <a:gd name="T55" fmla="*/ 130 h 159"/>
                <a:gd name="T56" fmla="*/ 71 w 242"/>
                <a:gd name="T57" fmla="*/ 137 h 159"/>
                <a:gd name="T58" fmla="*/ 28 w 242"/>
                <a:gd name="T59" fmla="*/ 141 h 159"/>
                <a:gd name="T60" fmla="*/ 2 w 242"/>
                <a:gd name="T61" fmla="*/ 145 h 159"/>
                <a:gd name="T62" fmla="*/ 2 w 242"/>
                <a:gd name="T63" fmla="*/ 156 h 159"/>
                <a:gd name="T64" fmla="*/ 8 w 242"/>
                <a:gd name="T65" fmla="*/ 159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2" h="159">
                  <a:moveTo>
                    <a:pt x="8" y="159"/>
                  </a:moveTo>
                  <a:lnTo>
                    <a:pt x="20" y="158"/>
                  </a:lnTo>
                  <a:lnTo>
                    <a:pt x="33" y="158"/>
                  </a:lnTo>
                  <a:lnTo>
                    <a:pt x="46" y="156"/>
                  </a:lnTo>
                  <a:lnTo>
                    <a:pt x="58" y="154"/>
                  </a:lnTo>
                  <a:lnTo>
                    <a:pt x="71" y="153"/>
                  </a:lnTo>
                  <a:lnTo>
                    <a:pt x="84" y="151"/>
                  </a:lnTo>
                  <a:lnTo>
                    <a:pt x="96" y="150"/>
                  </a:lnTo>
                  <a:lnTo>
                    <a:pt x="108" y="146"/>
                  </a:lnTo>
                  <a:lnTo>
                    <a:pt x="121" y="144"/>
                  </a:lnTo>
                  <a:lnTo>
                    <a:pt x="132" y="140"/>
                  </a:lnTo>
                  <a:lnTo>
                    <a:pt x="145" y="137"/>
                  </a:lnTo>
                  <a:lnTo>
                    <a:pt x="156" y="133"/>
                  </a:lnTo>
                  <a:lnTo>
                    <a:pt x="168" y="129"/>
                  </a:lnTo>
                  <a:lnTo>
                    <a:pt x="181" y="124"/>
                  </a:lnTo>
                  <a:lnTo>
                    <a:pt x="192" y="120"/>
                  </a:lnTo>
                  <a:lnTo>
                    <a:pt x="204" y="114"/>
                  </a:lnTo>
                  <a:lnTo>
                    <a:pt x="212" y="109"/>
                  </a:lnTo>
                  <a:lnTo>
                    <a:pt x="220" y="102"/>
                  </a:lnTo>
                  <a:lnTo>
                    <a:pt x="228" y="95"/>
                  </a:lnTo>
                  <a:lnTo>
                    <a:pt x="235" y="86"/>
                  </a:lnTo>
                  <a:lnTo>
                    <a:pt x="239" y="76"/>
                  </a:lnTo>
                  <a:lnTo>
                    <a:pt x="242" y="65"/>
                  </a:lnTo>
                  <a:lnTo>
                    <a:pt x="242" y="56"/>
                  </a:lnTo>
                  <a:lnTo>
                    <a:pt x="237" y="46"/>
                  </a:lnTo>
                  <a:lnTo>
                    <a:pt x="229" y="35"/>
                  </a:lnTo>
                  <a:lnTo>
                    <a:pt x="221" y="27"/>
                  </a:lnTo>
                  <a:lnTo>
                    <a:pt x="212" y="19"/>
                  </a:lnTo>
                  <a:lnTo>
                    <a:pt x="202" y="14"/>
                  </a:lnTo>
                  <a:lnTo>
                    <a:pt x="192" y="9"/>
                  </a:lnTo>
                  <a:lnTo>
                    <a:pt x="181" y="4"/>
                  </a:lnTo>
                  <a:lnTo>
                    <a:pt x="169" y="2"/>
                  </a:lnTo>
                  <a:lnTo>
                    <a:pt x="156" y="0"/>
                  </a:lnTo>
                  <a:lnTo>
                    <a:pt x="149" y="2"/>
                  </a:lnTo>
                  <a:lnTo>
                    <a:pt x="148" y="7"/>
                  </a:lnTo>
                  <a:lnTo>
                    <a:pt x="149" y="12"/>
                  </a:lnTo>
                  <a:lnTo>
                    <a:pt x="156" y="16"/>
                  </a:lnTo>
                  <a:lnTo>
                    <a:pt x="164" y="17"/>
                  </a:lnTo>
                  <a:lnTo>
                    <a:pt x="174" y="19"/>
                  </a:lnTo>
                  <a:lnTo>
                    <a:pt x="184" y="23"/>
                  </a:lnTo>
                  <a:lnTo>
                    <a:pt x="195" y="27"/>
                  </a:lnTo>
                  <a:lnTo>
                    <a:pt x="206" y="33"/>
                  </a:lnTo>
                  <a:lnTo>
                    <a:pt x="214" y="39"/>
                  </a:lnTo>
                  <a:lnTo>
                    <a:pt x="220" y="47"/>
                  </a:lnTo>
                  <a:lnTo>
                    <a:pt x="222" y="55"/>
                  </a:lnTo>
                  <a:lnTo>
                    <a:pt x="221" y="65"/>
                  </a:lnTo>
                  <a:lnTo>
                    <a:pt x="219" y="73"/>
                  </a:lnTo>
                  <a:lnTo>
                    <a:pt x="214" y="82"/>
                  </a:lnTo>
                  <a:lnTo>
                    <a:pt x="208" y="88"/>
                  </a:lnTo>
                  <a:lnTo>
                    <a:pt x="201" y="94"/>
                  </a:lnTo>
                  <a:lnTo>
                    <a:pt x="193" y="100"/>
                  </a:lnTo>
                  <a:lnTo>
                    <a:pt x="184" y="106"/>
                  </a:lnTo>
                  <a:lnTo>
                    <a:pt x="174" y="110"/>
                  </a:lnTo>
                  <a:lnTo>
                    <a:pt x="154" y="118"/>
                  </a:lnTo>
                  <a:lnTo>
                    <a:pt x="134" y="125"/>
                  </a:lnTo>
                  <a:lnTo>
                    <a:pt x="114" y="130"/>
                  </a:lnTo>
                  <a:lnTo>
                    <a:pt x="93" y="135"/>
                  </a:lnTo>
                  <a:lnTo>
                    <a:pt x="71" y="137"/>
                  </a:lnTo>
                  <a:lnTo>
                    <a:pt x="50" y="139"/>
                  </a:lnTo>
                  <a:lnTo>
                    <a:pt x="28" y="141"/>
                  </a:lnTo>
                  <a:lnTo>
                    <a:pt x="8" y="143"/>
                  </a:lnTo>
                  <a:lnTo>
                    <a:pt x="2" y="145"/>
                  </a:lnTo>
                  <a:lnTo>
                    <a:pt x="0" y="151"/>
                  </a:lnTo>
                  <a:lnTo>
                    <a:pt x="2" y="156"/>
                  </a:lnTo>
                  <a:lnTo>
                    <a:pt x="8" y="159"/>
                  </a:lnTo>
                  <a:lnTo>
                    <a:pt x="8" y="15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70"/>
            <p:cNvSpPr>
              <a:spLocks/>
            </p:cNvSpPr>
            <p:nvPr/>
          </p:nvSpPr>
          <p:spPr bwMode="auto">
            <a:xfrm>
              <a:off x="3955" y="519"/>
              <a:ext cx="286" cy="101"/>
            </a:xfrm>
            <a:custGeom>
              <a:avLst/>
              <a:gdLst>
                <a:gd name="T0" fmla="*/ 556 w 571"/>
                <a:gd name="T1" fmla="*/ 175 h 201"/>
                <a:gd name="T2" fmla="*/ 531 w 571"/>
                <a:gd name="T3" fmla="*/ 152 h 201"/>
                <a:gd name="T4" fmla="*/ 505 w 571"/>
                <a:gd name="T5" fmla="*/ 129 h 201"/>
                <a:gd name="T6" fmla="*/ 477 w 571"/>
                <a:gd name="T7" fmla="*/ 108 h 201"/>
                <a:gd name="T8" fmla="*/ 456 w 571"/>
                <a:gd name="T9" fmla="*/ 94 h 201"/>
                <a:gd name="T10" fmla="*/ 441 w 571"/>
                <a:gd name="T11" fmla="*/ 85 h 201"/>
                <a:gd name="T12" fmla="*/ 427 w 571"/>
                <a:gd name="T13" fmla="*/ 77 h 201"/>
                <a:gd name="T14" fmla="*/ 412 w 571"/>
                <a:gd name="T15" fmla="*/ 68 h 201"/>
                <a:gd name="T16" fmla="*/ 397 w 571"/>
                <a:gd name="T17" fmla="*/ 61 h 201"/>
                <a:gd name="T18" fmla="*/ 381 w 571"/>
                <a:gd name="T19" fmla="*/ 55 h 201"/>
                <a:gd name="T20" fmla="*/ 366 w 571"/>
                <a:gd name="T21" fmla="*/ 49 h 201"/>
                <a:gd name="T22" fmla="*/ 350 w 571"/>
                <a:gd name="T23" fmla="*/ 43 h 201"/>
                <a:gd name="T24" fmla="*/ 327 w 571"/>
                <a:gd name="T25" fmla="*/ 35 h 201"/>
                <a:gd name="T26" fmla="*/ 296 w 571"/>
                <a:gd name="T27" fmla="*/ 27 h 201"/>
                <a:gd name="T28" fmla="*/ 264 w 571"/>
                <a:gd name="T29" fmla="*/ 20 h 201"/>
                <a:gd name="T30" fmla="*/ 232 w 571"/>
                <a:gd name="T31" fmla="*/ 16 h 201"/>
                <a:gd name="T32" fmla="*/ 198 w 571"/>
                <a:gd name="T33" fmla="*/ 9 h 201"/>
                <a:gd name="T34" fmla="*/ 166 w 571"/>
                <a:gd name="T35" fmla="*/ 10 h 201"/>
                <a:gd name="T36" fmla="*/ 135 w 571"/>
                <a:gd name="T37" fmla="*/ 17 h 201"/>
                <a:gd name="T38" fmla="*/ 104 w 571"/>
                <a:gd name="T39" fmla="*/ 26 h 201"/>
                <a:gd name="T40" fmla="*/ 85 w 571"/>
                <a:gd name="T41" fmla="*/ 30 h 201"/>
                <a:gd name="T42" fmla="*/ 83 w 571"/>
                <a:gd name="T43" fmla="*/ 32 h 201"/>
                <a:gd name="T44" fmla="*/ 73 w 571"/>
                <a:gd name="T45" fmla="*/ 31 h 201"/>
                <a:gd name="T46" fmla="*/ 55 w 571"/>
                <a:gd name="T47" fmla="*/ 26 h 201"/>
                <a:gd name="T48" fmla="*/ 38 w 571"/>
                <a:gd name="T49" fmla="*/ 19 h 201"/>
                <a:gd name="T50" fmla="*/ 22 w 571"/>
                <a:gd name="T51" fmla="*/ 9 h 201"/>
                <a:gd name="T52" fmla="*/ 8 w 571"/>
                <a:gd name="T53" fmla="*/ 0 h 201"/>
                <a:gd name="T54" fmla="*/ 0 w 571"/>
                <a:gd name="T55" fmla="*/ 6 h 201"/>
                <a:gd name="T56" fmla="*/ 16 w 571"/>
                <a:gd name="T57" fmla="*/ 24 h 201"/>
                <a:gd name="T58" fmla="*/ 44 w 571"/>
                <a:gd name="T59" fmla="*/ 40 h 201"/>
                <a:gd name="T60" fmla="*/ 75 w 571"/>
                <a:gd name="T61" fmla="*/ 48 h 201"/>
                <a:gd name="T62" fmla="*/ 108 w 571"/>
                <a:gd name="T63" fmla="*/ 54 h 201"/>
                <a:gd name="T64" fmla="*/ 131 w 571"/>
                <a:gd name="T65" fmla="*/ 54 h 201"/>
                <a:gd name="T66" fmla="*/ 131 w 571"/>
                <a:gd name="T67" fmla="*/ 42 h 201"/>
                <a:gd name="T68" fmla="*/ 125 w 571"/>
                <a:gd name="T69" fmla="*/ 39 h 201"/>
                <a:gd name="T70" fmla="*/ 121 w 571"/>
                <a:gd name="T71" fmla="*/ 39 h 201"/>
                <a:gd name="T72" fmla="*/ 131 w 571"/>
                <a:gd name="T73" fmla="*/ 35 h 201"/>
                <a:gd name="T74" fmla="*/ 153 w 571"/>
                <a:gd name="T75" fmla="*/ 30 h 201"/>
                <a:gd name="T76" fmla="*/ 176 w 571"/>
                <a:gd name="T77" fmla="*/ 26 h 201"/>
                <a:gd name="T78" fmla="*/ 199 w 571"/>
                <a:gd name="T79" fmla="*/ 26 h 201"/>
                <a:gd name="T80" fmla="*/ 219 w 571"/>
                <a:gd name="T81" fmla="*/ 30 h 201"/>
                <a:gd name="T82" fmla="*/ 234 w 571"/>
                <a:gd name="T83" fmla="*/ 33 h 201"/>
                <a:gd name="T84" fmla="*/ 250 w 571"/>
                <a:gd name="T85" fmla="*/ 34 h 201"/>
                <a:gd name="T86" fmla="*/ 265 w 571"/>
                <a:gd name="T87" fmla="*/ 38 h 201"/>
                <a:gd name="T88" fmla="*/ 281 w 571"/>
                <a:gd name="T89" fmla="*/ 41 h 201"/>
                <a:gd name="T90" fmla="*/ 296 w 571"/>
                <a:gd name="T91" fmla="*/ 46 h 201"/>
                <a:gd name="T92" fmla="*/ 311 w 571"/>
                <a:gd name="T93" fmla="*/ 50 h 201"/>
                <a:gd name="T94" fmla="*/ 326 w 571"/>
                <a:gd name="T95" fmla="*/ 55 h 201"/>
                <a:gd name="T96" fmla="*/ 350 w 571"/>
                <a:gd name="T97" fmla="*/ 59 h 201"/>
                <a:gd name="T98" fmla="*/ 381 w 571"/>
                <a:gd name="T99" fmla="*/ 70 h 201"/>
                <a:gd name="T100" fmla="*/ 412 w 571"/>
                <a:gd name="T101" fmla="*/ 85 h 201"/>
                <a:gd name="T102" fmla="*/ 441 w 571"/>
                <a:gd name="T103" fmla="*/ 102 h 201"/>
                <a:gd name="T104" fmla="*/ 469 w 571"/>
                <a:gd name="T105" fmla="*/ 123 h 201"/>
                <a:gd name="T106" fmla="*/ 495 w 571"/>
                <a:gd name="T107" fmla="*/ 145 h 201"/>
                <a:gd name="T108" fmla="*/ 521 w 571"/>
                <a:gd name="T109" fmla="*/ 167 h 201"/>
                <a:gd name="T110" fmla="*/ 545 w 571"/>
                <a:gd name="T111" fmla="*/ 189 h 201"/>
                <a:gd name="T112" fmla="*/ 563 w 571"/>
                <a:gd name="T113" fmla="*/ 201 h 201"/>
                <a:gd name="T114" fmla="*/ 571 w 571"/>
                <a:gd name="T115" fmla="*/ 193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71" h="201">
                  <a:moveTo>
                    <a:pt x="569" y="186"/>
                  </a:moveTo>
                  <a:lnTo>
                    <a:pt x="556" y="175"/>
                  </a:lnTo>
                  <a:lnTo>
                    <a:pt x="544" y="163"/>
                  </a:lnTo>
                  <a:lnTo>
                    <a:pt x="531" y="152"/>
                  </a:lnTo>
                  <a:lnTo>
                    <a:pt x="518" y="139"/>
                  </a:lnTo>
                  <a:lnTo>
                    <a:pt x="505" y="129"/>
                  </a:lnTo>
                  <a:lnTo>
                    <a:pt x="492" y="117"/>
                  </a:lnTo>
                  <a:lnTo>
                    <a:pt x="477" y="108"/>
                  </a:lnTo>
                  <a:lnTo>
                    <a:pt x="463" y="99"/>
                  </a:lnTo>
                  <a:lnTo>
                    <a:pt x="456" y="94"/>
                  </a:lnTo>
                  <a:lnTo>
                    <a:pt x="448" y="89"/>
                  </a:lnTo>
                  <a:lnTo>
                    <a:pt x="441" y="85"/>
                  </a:lnTo>
                  <a:lnTo>
                    <a:pt x="434" y="81"/>
                  </a:lnTo>
                  <a:lnTo>
                    <a:pt x="427" y="77"/>
                  </a:lnTo>
                  <a:lnTo>
                    <a:pt x="419" y="72"/>
                  </a:lnTo>
                  <a:lnTo>
                    <a:pt x="412" y="68"/>
                  </a:lnTo>
                  <a:lnTo>
                    <a:pt x="404" y="64"/>
                  </a:lnTo>
                  <a:lnTo>
                    <a:pt x="397" y="61"/>
                  </a:lnTo>
                  <a:lnTo>
                    <a:pt x="389" y="57"/>
                  </a:lnTo>
                  <a:lnTo>
                    <a:pt x="381" y="55"/>
                  </a:lnTo>
                  <a:lnTo>
                    <a:pt x="373" y="51"/>
                  </a:lnTo>
                  <a:lnTo>
                    <a:pt x="366" y="49"/>
                  </a:lnTo>
                  <a:lnTo>
                    <a:pt x="358" y="47"/>
                  </a:lnTo>
                  <a:lnTo>
                    <a:pt x="350" y="43"/>
                  </a:lnTo>
                  <a:lnTo>
                    <a:pt x="342" y="41"/>
                  </a:lnTo>
                  <a:lnTo>
                    <a:pt x="327" y="35"/>
                  </a:lnTo>
                  <a:lnTo>
                    <a:pt x="312" y="31"/>
                  </a:lnTo>
                  <a:lnTo>
                    <a:pt x="296" y="27"/>
                  </a:lnTo>
                  <a:lnTo>
                    <a:pt x="280" y="24"/>
                  </a:lnTo>
                  <a:lnTo>
                    <a:pt x="264" y="20"/>
                  </a:lnTo>
                  <a:lnTo>
                    <a:pt x="248" y="18"/>
                  </a:lnTo>
                  <a:lnTo>
                    <a:pt x="232" y="16"/>
                  </a:lnTo>
                  <a:lnTo>
                    <a:pt x="215" y="12"/>
                  </a:lnTo>
                  <a:lnTo>
                    <a:pt x="198" y="9"/>
                  </a:lnTo>
                  <a:lnTo>
                    <a:pt x="182" y="9"/>
                  </a:lnTo>
                  <a:lnTo>
                    <a:pt x="166" y="10"/>
                  </a:lnTo>
                  <a:lnTo>
                    <a:pt x="151" y="12"/>
                  </a:lnTo>
                  <a:lnTo>
                    <a:pt x="135" y="17"/>
                  </a:lnTo>
                  <a:lnTo>
                    <a:pt x="120" y="21"/>
                  </a:lnTo>
                  <a:lnTo>
                    <a:pt x="104" y="26"/>
                  </a:lnTo>
                  <a:lnTo>
                    <a:pt x="88" y="30"/>
                  </a:lnTo>
                  <a:lnTo>
                    <a:pt x="85" y="30"/>
                  </a:lnTo>
                  <a:lnTo>
                    <a:pt x="84" y="31"/>
                  </a:lnTo>
                  <a:lnTo>
                    <a:pt x="83" y="32"/>
                  </a:lnTo>
                  <a:lnTo>
                    <a:pt x="82" y="33"/>
                  </a:lnTo>
                  <a:lnTo>
                    <a:pt x="73" y="31"/>
                  </a:lnTo>
                  <a:lnTo>
                    <a:pt x="63" y="28"/>
                  </a:lnTo>
                  <a:lnTo>
                    <a:pt x="55" y="26"/>
                  </a:lnTo>
                  <a:lnTo>
                    <a:pt x="46" y="23"/>
                  </a:lnTo>
                  <a:lnTo>
                    <a:pt x="38" y="19"/>
                  </a:lnTo>
                  <a:lnTo>
                    <a:pt x="29" y="13"/>
                  </a:lnTo>
                  <a:lnTo>
                    <a:pt x="22" y="9"/>
                  </a:lnTo>
                  <a:lnTo>
                    <a:pt x="14" y="2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2" y="13"/>
                  </a:lnTo>
                  <a:lnTo>
                    <a:pt x="16" y="24"/>
                  </a:lnTo>
                  <a:lnTo>
                    <a:pt x="30" y="33"/>
                  </a:lnTo>
                  <a:lnTo>
                    <a:pt x="44" y="40"/>
                  </a:lnTo>
                  <a:lnTo>
                    <a:pt x="60" y="45"/>
                  </a:lnTo>
                  <a:lnTo>
                    <a:pt x="75" y="48"/>
                  </a:lnTo>
                  <a:lnTo>
                    <a:pt x="92" y="51"/>
                  </a:lnTo>
                  <a:lnTo>
                    <a:pt x="108" y="54"/>
                  </a:lnTo>
                  <a:lnTo>
                    <a:pt x="126" y="56"/>
                  </a:lnTo>
                  <a:lnTo>
                    <a:pt x="131" y="54"/>
                  </a:lnTo>
                  <a:lnTo>
                    <a:pt x="134" y="49"/>
                  </a:lnTo>
                  <a:lnTo>
                    <a:pt x="131" y="42"/>
                  </a:lnTo>
                  <a:lnTo>
                    <a:pt x="126" y="39"/>
                  </a:lnTo>
                  <a:lnTo>
                    <a:pt x="125" y="39"/>
                  </a:lnTo>
                  <a:lnTo>
                    <a:pt x="122" y="39"/>
                  </a:lnTo>
                  <a:lnTo>
                    <a:pt x="121" y="39"/>
                  </a:lnTo>
                  <a:lnTo>
                    <a:pt x="120" y="39"/>
                  </a:lnTo>
                  <a:lnTo>
                    <a:pt x="131" y="35"/>
                  </a:lnTo>
                  <a:lnTo>
                    <a:pt x="142" y="32"/>
                  </a:lnTo>
                  <a:lnTo>
                    <a:pt x="153" y="30"/>
                  </a:lnTo>
                  <a:lnTo>
                    <a:pt x="165" y="27"/>
                  </a:lnTo>
                  <a:lnTo>
                    <a:pt x="176" y="26"/>
                  </a:lnTo>
                  <a:lnTo>
                    <a:pt x="188" y="25"/>
                  </a:lnTo>
                  <a:lnTo>
                    <a:pt x="199" y="26"/>
                  </a:lnTo>
                  <a:lnTo>
                    <a:pt x="211" y="28"/>
                  </a:lnTo>
                  <a:lnTo>
                    <a:pt x="219" y="30"/>
                  </a:lnTo>
                  <a:lnTo>
                    <a:pt x="227" y="32"/>
                  </a:lnTo>
                  <a:lnTo>
                    <a:pt x="234" y="33"/>
                  </a:lnTo>
                  <a:lnTo>
                    <a:pt x="242" y="33"/>
                  </a:lnTo>
                  <a:lnTo>
                    <a:pt x="250" y="34"/>
                  </a:lnTo>
                  <a:lnTo>
                    <a:pt x="258" y="35"/>
                  </a:lnTo>
                  <a:lnTo>
                    <a:pt x="265" y="38"/>
                  </a:lnTo>
                  <a:lnTo>
                    <a:pt x="273" y="39"/>
                  </a:lnTo>
                  <a:lnTo>
                    <a:pt x="281" y="41"/>
                  </a:lnTo>
                  <a:lnTo>
                    <a:pt x="288" y="43"/>
                  </a:lnTo>
                  <a:lnTo>
                    <a:pt x="296" y="46"/>
                  </a:lnTo>
                  <a:lnTo>
                    <a:pt x="304" y="48"/>
                  </a:lnTo>
                  <a:lnTo>
                    <a:pt x="311" y="50"/>
                  </a:lnTo>
                  <a:lnTo>
                    <a:pt x="319" y="53"/>
                  </a:lnTo>
                  <a:lnTo>
                    <a:pt x="326" y="55"/>
                  </a:lnTo>
                  <a:lnTo>
                    <a:pt x="334" y="56"/>
                  </a:lnTo>
                  <a:lnTo>
                    <a:pt x="350" y="59"/>
                  </a:lnTo>
                  <a:lnTo>
                    <a:pt x="366" y="64"/>
                  </a:lnTo>
                  <a:lnTo>
                    <a:pt x="381" y="70"/>
                  </a:lnTo>
                  <a:lnTo>
                    <a:pt x="397" y="77"/>
                  </a:lnTo>
                  <a:lnTo>
                    <a:pt x="412" y="85"/>
                  </a:lnTo>
                  <a:lnTo>
                    <a:pt x="426" y="93"/>
                  </a:lnTo>
                  <a:lnTo>
                    <a:pt x="441" y="102"/>
                  </a:lnTo>
                  <a:lnTo>
                    <a:pt x="455" y="112"/>
                  </a:lnTo>
                  <a:lnTo>
                    <a:pt x="469" y="123"/>
                  </a:lnTo>
                  <a:lnTo>
                    <a:pt x="482" y="133"/>
                  </a:lnTo>
                  <a:lnTo>
                    <a:pt x="495" y="145"/>
                  </a:lnTo>
                  <a:lnTo>
                    <a:pt x="508" y="155"/>
                  </a:lnTo>
                  <a:lnTo>
                    <a:pt x="521" y="167"/>
                  </a:lnTo>
                  <a:lnTo>
                    <a:pt x="532" y="177"/>
                  </a:lnTo>
                  <a:lnTo>
                    <a:pt x="545" y="189"/>
                  </a:lnTo>
                  <a:lnTo>
                    <a:pt x="556" y="199"/>
                  </a:lnTo>
                  <a:lnTo>
                    <a:pt x="563" y="201"/>
                  </a:lnTo>
                  <a:lnTo>
                    <a:pt x="569" y="198"/>
                  </a:lnTo>
                  <a:lnTo>
                    <a:pt x="571" y="193"/>
                  </a:lnTo>
                  <a:lnTo>
                    <a:pt x="569" y="18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71"/>
            <p:cNvSpPr>
              <a:spLocks/>
            </p:cNvSpPr>
            <p:nvPr/>
          </p:nvSpPr>
          <p:spPr bwMode="auto">
            <a:xfrm>
              <a:off x="4002" y="700"/>
              <a:ext cx="133" cy="21"/>
            </a:xfrm>
            <a:custGeom>
              <a:avLst/>
              <a:gdLst>
                <a:gd name="T0" fmla="*/ 3 w 266"/>
                <a:gd name="T1" fmla="*/ 16 h 43"/>
                <a:gd name="T2" fmla="*/ 18 w 266"/>
                <a:gd name="T3" fmla="*/ 24 h 43"/>
                <a:gd name="T4" fmla="*/ 33 w 266"/>
                <a:gd name="T5" fmla="*/ 31 h 43"/>
                <a:gd name="T6" fmla="*/ 48 w 266"/>
                <a:gd name="T7" fmla="*/ 35 h 43"/>
                <a:gd name="T8" fmla="*/ 63 w 266"/>
                <a:gd name="T9" fmla="*/ 37 h 43"/>
                <a:gd name="T10" fmla="*/ 78 w 266"/>
                <a:gd name="T11" fmla="*/ 37 h 43"/>
                <a:gd name="T12" fmla="*/ 94 w 266"/>
                <a:gd name="T13" fmla="*/ 37 h 43"/>
                <a:gd name="T14" fmla="*/ 110 w 266"/>
                <a:gd name="T15" fmla="*/ 36 h 43"/>
                <a:gd name="T16" fmla="*/ 127 w 266"/>
                <a:gd name="T17" fmla="*/ 35 h 43"/>
                <a:gd name="T18" fmla="*/ 135 w 266"/>
                <a:gd name="T19" fmla="*/ 34 h 43"/>
                <a:gd name="T20" fmla="*/ 142 w 266"/>
                <a:gd name="T21" fmla="*/ 32 h 43"/>
                <a:gd name="T22" fmla="*/ 150 w 266"/>
                <a:gd name="T23" fmla="*/ 30 h 43"/>
                <a:gd name="T24" fmla="*/ 157 w 266"/>
                <a:gd name="T25" fmla="*/ 29 h 43"/>
                <a:gd name="T26" fmla="*/ 165 w 266"/>
                <a:gd name="T27" fmla="*/ 28 h 43"/>
                <a:gd name="T28" fmla="*/ 172 w 266"/>
                <a:gd name="T29" fmla="*/ 27 h 43"/>
                <a:gd name="T30" fmla="*/ 180 w 266"/>
                <a:gd name="T31" fmla="*/ 27 h 43"/>
                <a:gd name="T32" fmla="*/ 188 w 266"/>
                <a:gd name="T33" fmla="*/ 27 h 43"/>
                <a:gd name="T34" fmla="*/ 196 w 266"/>
                <a:gd name="T35" fmla="*/ 28 h 43"/>
                <a:gd name="T36" fmla="*/ 206 w 266"/>
                <a:gd name="T37" fmla="*/ 29 h 43"/>
                <a:gd name="T38" fmla="*/ 214 w 266"/>
                <a:gd name="T39" fmla="*/ 31 h 43"/>
                <a:gd name="T40" fmla="*/ 222 w 266"/>
                <a:gd name="T41" fmla="*/ 32 h 43"/>
                <a:gd name="T42" fmla="*/ 230 w 266"/>
                <a:gd name="T43" fmla="*/ 36 h 43"/>
                <a:gd name="T44" fmla="*/ 238 w 266"/>
                <a:gd name="T45" fmla="*/ 38 h 43"/>
                <a:gd name="T46" fmla="*/ 247 w 266"/>
                <a:gd name="T47" fmla="*/ 41 h 43"/>
                <a:gd name="T48" fmla="*/ 255 w 266"/>
                <a:gd name="T49" fmla="*/ 43 h 43"/>
                <a:gd name="T50" fmla="*/ 262 w 266"/>
                <a:gd name="T51" fmla="*/ 42 h 43"/>
                <a:gd name="T52" fmla="*/ 266 w 266"/>
                <a:gd name="T53" fmla="*/ 36 h 43"/>
                <a:gd name="T54" fmla="*/ 264 w 266"/>
                <a:gd name="T55" fmla="*/ 30 h 43"/>
                <a:gd name="T56" fmla="*/ 260 w 266"/>
                <a:gd name="T57" fmla="*/ 27 h 43"/>
                <a:gd name="T58" fmla="*/ 245 w 266"/>
                <a:gd name="T59" fmla="*/ 23 h 43"/>
                <a:gd name="T60" fmla="*/ 231 w 266"/>
                <a:gd name="T61" fmla="*/ 19 h 43"/>
                <a:gd name="T62" fmla="*/ 217 w 266"/>
                <a:gd name="T63" fmla="*/ 15 h 43"/>
                <a:gd name="T64" fmla="*/ 203 w 266"/>
                <a:gd name="T65" fmla="*/ 13 h 43"/>
                <a:gd name="T66" fmla="*/ 190 w 266"/>
                <a:gd name="T67" fmla="*/ 11 h 43"/>
                <a:gd name="T68" fmla="*/ 175 w 266"/>
                <a:gd name="T69" fmla="*/ 9 h 43"/>
                <a:gd name="T70" fmla="*/ 161 w 266"/>
                <a:gd name="T71" fmla="*/ 11 h 43"/>
                <a:gd name="T72" fmla="*/ 146 w 266"/>
                <a:gd name="T73" fmla="*/ 13 h 43"/>
                <a:gd name="T74" fmla="*/ 129 w 266"/>
                <a:gd name="T75" fmla="*/ 16 h 43"/>
                <a:gd name="T76" fmla="*/ 111 w 266"/>
                <a:gd name="T77" fmla="*/ 20 h 43"/>
                <a:gd name="T78" fmla="*/ 94 w 266"/>
                <a:gd name="T79" fmla="*/ 21 h 43"/>
                <a:gd name="T80" fmla="*/ 77 w 266"/>
                <a:gd name="T81" fmla="*/ 21 h 43"/>
                <a:gd name="T82" fmla="*/ 59 w 266"/>
                <a:gd name="T83" fmla="*/ 20 h 43"/>
                <a:gd name="T84" fmla="*/ 43 w 266"/>
                <a:gd name="T85" fmla="*/ 16 h 43"/>
                <a:gd name="T86" fmla="*/ 27 w 266"/>
                <a:gd name="T87" fmla="*/ 9 h 43"/>
                <a:gd name="T88" fmla="*/ 12 w 266"/>
                <a:gd name="T89" fmla="*/ 1 h 43"/>
                <a:gd name="T90" fmla="*/ 5 w 266"/>
                <a:gd name="T91" fmla="*/ 0 h 43"/>
                <a:gd name="T92" fmla="*/ 1 w 266"/>
                <a:gd name="T93" fmla="*/ 4 h 43"/>
                <a:gd name="T94" fmla="*/ 0 w 266"/>
                <a:gd name="T95" fmla="*/ 11 h 43"/>
                <a:gd name="T96" fmla="*/ 3 w 266"/>
                <a:gd name="T97" fmla="*/ 16 h 43"/>
                <a:gd name="T98" fmla="*/ 3 w 266"/>
                <a:gd name="T99" fmla="*/ 16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66" h="43">
                  <a:moveTo>
                    <a:pt x="3" y="16"/>
                  </a:moveTo>
                  <a:lnTo>
                    <a:pt x="18" y="24"/>
                  </a:lnTo>
                  <a:lnTo>
                    <a:pt x="33" y="31"/>
                  </a:lnTo>
                  <a:lnTo>
                    <a:pt x="48" y="35"/>
                  </a:lnTo>
                  <a:lnTo>
                    <a:pt x="63" y="37"/>
                  </a:lnTo>
                  <a:lnTo>
                    <a:pt x="78" y="37"/>
                  </a:lnTo>
                  <a:lnTo>
                    <a:pt x="94" y="37"/>
                  </a:lnTo>
                  <a:lnTo>
                    <a:pt x="110" y="36"/>
                  </a:lnTo>
                  <a:lnTo>
                    <a:pt x="127" y="35"/>
                  </a:lnTo>
                  <a:lnTo>
                    <a:pt x="135" y="34"/>
                  </a:lnTo>
                  <a:lnTo>
                    <a:pt x="142" y="32"/>
                  </a:lnTo>
                  <a:lnTo>
                    <a:pt x="150" y="30"/>
                  </a:lnTo>
                  <a:lnTo>
                    <a:pt x="157" y="29"/>
                  </a:lnTo>
                  <a:lnTo>
                    <a:pt x="165" y="28"/>
                  </a:lnTo>
                  <a:lnTo>
                    <a:pt x="172" y="27"/>
                  </a:lnTo>
                  <a:lnTo>
                    <a:pt x="180" y="27"/>
                  </a:lnTo>
                  <a:lnTo>
                    <a:pt x="188" y="27"/>
                  </a:lnTo>
                  <a:lnTo>
                    <a:pt x="196" y="28"/>
                  </a:lnTo>
                  <a:lnTo>
                    <a:pt x="206" y="29"/>
                  </a:lnTo>
                  <a:lnTo>
                    <a:pt x="214" y="31"/>
                  </a:lnTo>
                  <a:lnTo>
                    <a:pt x="222" y="32"/>
                  </a:lnTo>
                  <a:lnTo>
                    <a:pt x="230" y="36"/>
                  </a:lnTo>
                  <a:lnTo>
                    <a:pt x="238" y="38"/>
                  </a:lnTo>
                  <a:lnTo>
                    <a:pt x="247" y="41"/>
                  </a:lnTo>
                  <a:lnTo>
                    <a:pt x="255" y="43"/>
                  </a:lnTo>
                  <a:lnTo>
                    <a:pt x="262" y="42"/>
                  </a:lnTo>
                  <a:lnTo>
                    <a:pt x="266" y="36"/>
                  </a:lnTo>
                  <a:lnTo>
                    <a:pt x="264" y="30"/>
                  </a:lnTo>
                  <a:lnTo>
                    <a:pt x="260" y="27"/>
                  </a:lnTo>
                  <a:lnTo>
                    <a:pt x="245" y="23"/>
                  </a:lnTo>
                  <a:lnTo>
                    <a:pt x="231" y="19"/>
                  </a:lnTo>
                  <a:lnTo>
                    <a:pt x="217" y="15"/>
                  </a:lnTo>
                  <a:lnTo>
                    <a:pt x="203" y="13"/>
                  </a:lnTo>
                  <a:lnTo>
                    <a:pt x="190" y="11"/>
                  </a:lnTo>
                  <a:lnTo>
                    <a:pt x="175" y="9"/>
                  </a:lnTo>
                  <a:lnTo>
                    <a:pt x="161" y="11"/>
                  </a:lnTo>
                  <a:lnTo>
                    <a:pt x="146" y="13"/>
                  </a:lnTo>
                  <a:lnTo>
                    <a:pt x="129" y="16"/>
                  </a:lnTo>
                  <a:lnTo>
                    <a:pt x="111" y="20"/>
                  </a:lnTo>
                  <a:lnTo>
                    <a:pt x="94" y="21"/>
                  </a:lnTo>
                  <a:lnTo>
                    <a:pt x="77" y="21"/>
                  </a:lnTo>
                  <a:lnTo>
                    <a:pt x="59" y="20"/>
                  </a:lnTo>
                  <a:lnTo>
                    <a:pt x="43" y="16"/>
                  </a:lnTo>
                  <a:lnTo>
                    <a:pt x="27" y="9"/>
                  </a:lnTo>
                  <a:lnTo>
                    <a:pt x="12" y="1"/>
                  </a:lnTo>
                  <a:lnTo>
                    <a:pt x="5" y="0"/>
                  </a:lnTo>
                  <a:lnTo>
                    <a:pt x="1" y="4"/>
                  </a:lnTo>
                  <a:lnTo>
                    <a:pt x="0" y="11"/>
                  </a:lnTo>
                  <a:lnTo>
                    <a:pt x="3" y="16"/>
                  </a:lnTo>
                  <a:lnTo>
                    <a:pt x="3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72"/>
            <p:cNvSpPr>
              <a:spLocks/>
            </p:cNvSpPr>
            <p:nvPr/>
          </p:nvSpPr>
          <p:spPr bwMode="auto">
            <a:xfrm>
              <a:off x="3771" y="621"/>
              <a:ext cx="257" cy="213"/>
            </a:xfrm>
            <a:custGeom>
              <a:avLst/>
              <a:gdLst>
                <a:gd name="T0" fmla="*/ 488 w 513"/>
                <a:gd name="T1" fmla="*/ 49 h 425"/>
                <a:gd name="T2" fmla="*/ 465 w 513"/>
                <a:gd name="T3" fmla="*/ 23 h 425"/>
                <a:gd name="T4" fmla="*/ 448 w 513"/>
                <a:gd name="T5" fmla="*/ 11 h 425"/>
                <a:gd name="T6" fmla="*/ 427 w 513"/>
                <a:gd name="T7" fmla="*/ 2 h 425"/>
                <a:gd name="T8" fmla="*/ 411 w 513"/>
                <a:gd name="T9" fmla="*/ 4 h 425"/>
                <a:gd name="T10" fmla="*/ 418 w 513"/>
                <a:gd name="T11" fmla="*/ 17 h 425"/>
                <a:gd name="T12" fmla="*/ 427 w 513"/>
                <a:gd name="T13" fmla="*/ 20 h 425"/>
                <a:gd name="T14" fmla="*/ 435 w 513"/>
                <a:gd name="T15" fmla="*/ 24 h 425"/>
                <a:gd name="T16" fmla="*/ 449 w 513"/>
                <a:gd name="T17" fmla="*/ 32 h 425"/>
                <a:gd name="T18" fmla="*/ 467 w 513"/>
                <a:gd name="T19" fmla="*/ 49 h 425"/>
                <a:gd name="T20" fmla="*/ 489 w 513"/>
                <a:gd name="T21" fmla="*/ 84 h 425"/>
                <a:gd name="T22" fmla="*/ 494 w 513"/>
                <a:gd name="T23" fmla="*/ 88 h 425"/>
                <a:gd name="T24" fmla="*/ 484 w 513"/>
                <a:gd name="T25" fmla="*/ 124 h 425"/>
                <a:gd name="T26" fmla="*/ 458 w 513"/>
                <a:gd name="T27" fmla="*/ 161 h 425"/>
                <a:gd name="T28" fmla="*/ 431 w 513"/>
                <a:gd name="T29" fmla="*/ 178 h 425"/>
                <a:gd name="T30" fmla="*/ 402 w 513"/>
                <a:gd name="T31" fmla="*/ 191 h 425"/>
                <a:gd name="T32" fmla="*/ 361 w 513"/>
                <a:gd name="T33" fmla="*/ 201 h 425"/>
                <a:gd name="T34" fmla="*/ 304 w 513"/>
                <a:gd name="T35" fmla="*/ 229 h 425"/>
                <a:gd name="T36" fmla="*/ 264 w 513"/>
                <a:gd name="T37" fmla="*/ 269 h 425"/>
                <a:gd name="T38" fmla="*/ 253 w 513"/>
                <a:gd name="T39" fmla="*/ 297 h 425"/>
                <a:gd name="T40" fmla="*/ 236 w 513"/>
                <a:gd name="T41" fmla="*/ 304 h 425"/>
                <a:gd name="T42" fmla="*/ 213 w 513"/>
                <a:gd name="T43" fmla="*/ 314 h 425"/>
                <a:gd name="T44" fmla="*/ 192 w 513"/>
                <a:gd name="T45" fmla="*/ 336 h 425"/>
                <a:gd name="T46" fmla="*/ 179 w 513"/>
                <a:gd name="T47" fmla="*/ 345 h 425"/>
                <a:gd name="T48" fmla="*/ 167 w 513"/>
                <a:gd name="T49" fmla="*/ 353 h 425"/>
                <a:gd name="T50" fmla="*/ 139 w 513"/>
                <a:gd name="T51" fmla="*/ 367 h 425"/>
                <a:gd name="T52" fmla="*/ 84 w 513"/>
                <a:gd name="T53" fmla="*/ 389 h 425"/>
                <a:gd name="T54" fmla="*/ 25 w 513"/>
                <a:gd name="T55" fmla="*/ 405 h 425"/>
                <a:gd name="T56" fmla="*/ 0 w 513"/>
                <a:gd name="T57" fmla="*/ 418 h 425"/>
                <a:gd name="T58" fmla="*/ 30 w 513"/>
                <a:gd name="T59" fmla="*/ 421 h 425"/>
                <a:gd name="T60" fmla="*/ 87 w 513"/>
                <a:gd name="T61" fmla="*/ 406 h 425"/>
                <a:gd name="T62" fmla="*/ 142 w 513"/>
                <a:gd name="T63" fmla="*/ 384 h 425"/>
                <a:gd name="T64" fmla="*/ 179 w 513"/>
                <a:gd name="T65" fmla="*/ 365 h 425"/>
                <a:gd name="T66" fmla="*/ 205 w 513"/>
                <a:gd name="T67" fmla="*/ 347 h 425"/>
                <a:gd name="T68" fmla="*/ 228 w 513"/>
                <a:gd name="T69" fmla="*/ 324 h 425"/>
                <a:gd name="T70" fmla="*/ 253 w 513"/>
                <a:gd name="T71" fmla="*/ 317 h 425"/>
                <a:gd name="T72" fmla="*/ 271 w 513"/>
                <a:gd name="T73" fmla="*/ 301 h 425"/>
                <a:gd name="T74" fmla="*/ 288 w 513"/>
                <a:gd name="T75" fmla="*/ 264 h 425"/>
                <a:gd name="T76" fmla="*/ 346 w 513"/>
                <a:gd name="T77" fmla="*/ 229 h 425"/>
                <a:gd name="T78" fmla="*/ 412 w 513"/>
                <a:gd name="T79" fmla="*/ 205 h 425"/>
                <a:gd name="T80" fmla="*/ 448 w 513"/>
                <a:gd name="T81" fmla="*/ 184 h 425"/>
                <a:gd name="T82" fmla="*/ 469 w 513"/>
                <a:gd name="T83" fmla="*/ 170 h 425"/>
                <a:gd name="T84" fmla="*/ 489 w 513"/>
                <a:gd name="T85" fmla="*/ 149 h 425"/>
                <a:gd name="T86" fmla="*/ 512 w 513"/>
                <a:gd name="T87" fmla="*/ 101 h 425"/>
                <a:gd name="T88" fmla="*/ 510 w 513"/>
                <a:gd name="T89" fmla="*/ 74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3" h="425">
                  <a:moveTo>
                    <a:pt x="502" y="73"/>
                  </a:moveTo>
                  <a:lnTo>
                    <a:pt x="496" y="61"/>
                  </a:lnTo>
                  <a:lnTo>
                    <a:pt x="488" y="49"/>
                  </a:lnTo>
                  <a:lnTo>
                    <a:pt x="480" y="38"/>
                  </a:lnTo>
                  <a:lnTo>
                    <a:pt x="471" y="27"/>
                  </a:lnTo>
                  <a:lnTo>
                    <a:pt x="465" y="23"/>
                  </a:lnTo>
                  <a:lnTo>
                    <a:pt x="459" y="18"/>
                  </a:lnTo>
                  <a:lnTo>
                    <a:pt x="453" y="14"/>
                  </a:lnTo>
                  <a:lnTo>
                    <a:pt x="448" y="11"/>
                  </a:lnTo>
                  <a:lnTo>
                    <a:pt x="441" y="8"/>
                  </a:lnTo>
                  <a:lnTo>
                    <a:pt x="434" y="5"/>
                  </a:lnTo>
                  <a:lnTo>
                    <a:pt x="427" y="2"/>
                  </a:lnTo>
                  <a:lnTo>
                    <a:pt x="420" y="0"/>
                  </a:lnTo>
                  <a:lnTo>
                    <a:pt x="413" y="0"/>
                  </a:lnTo>
                  <a:lnTo>
                    <a:pt x="411" y="4"/>
                  </a:lnTo>
                  <a:lnTo>
                    <a:pt x="411" y="11"/>
                  </a:lnTo>
                  <a:lnTo>
                    <a:pt x="415" y="16"/>
                  </a:lnTo>
                  <a:lnTo>
                    <a:pt x="418" y="17"/>
                  </a:lnTo>
                  <a:lnTo>
                    <a:pt x="421" y="18"/>
                  </a:lnTo>
                  <a:lnTo>
                    <a:pt x="423" y="19"/>
                  </a:lnTo>
                  <a:lnTo>
                    <a:pt x="427" y="20"/>
                  </a:lnTo>
                  <a:lnTo>
                    <a:pt x="430" y="21"/>
                  </a:lnTo>
                  <a:lnTo>
                    <a:pt x="433" y="23"/>
                  </a:lnTo>
                  <a:lnTo>
                    <a:pt x="435" y="24"/>
                  </a:lnTo>
                  <a:lnTo>
                    <a:pt x="436" y="24"/>
                  </a:lnTo>
                  <a:lnTo>
                    <a:pt x="443" y="28"/>
                  </a:lnTo>
                  <a:lnTo>
                    <a:pt x="449" y="32"/>
                  </a:lnTo>
                  <a:lnTo>
                    <a:pt x="453" y="35"/>
                  </a:lnTo>
                  <a:lnTo>
                    <a:pt x="458" y="39"/>
                  </a:lnTo>
                  <a:lnTo>
                    <a:pt x="467" y="49"/>
                  </a:lnTo>
                  <a:lnTo>
                    <a:pt x="475" y="59"/>
                  </a:lnTo>
                  <a:lnTo>
                    <a:pt x="482" y="70"/>
                  </a:lnTo>
                  <a:lnTo>
                    <a:pt x="489" y="84"/>
                  </a:lnTo>
                  <a:lnTo>
                    <a:pt x="490" y="86"/>
                  </a:lnTo>
                  <a:lnTo>
                    <a:pt x="493" y="87"/>
                  </a:lnTo>
                  <a:lnTo>
                    <a:pt x="494" y="88"/>
                  </a:lnTo>
                  <a:lnTo>
                    <a:pt x="496" y="88"/>
                  </a:lnTo>
                  <a:lnTo>
                    <a:pt x="493" y="107"/>
                  </a:lnTo>
                  <a:lnTo>
                    <a:pt x="484" y="124"/>
                  </a:lnTo>
                  <a:lnTo>
                    <a:pt x="474" y="140"/>
                  </a:lnTo>
                  <a:lnTo>
                    <a:pt x="463" y="156"/>
                  </a:lnTo>
                  <a:lnTo>
                    <a:pt x="458" y="161"/>
                  </a:lnTo>
                  <a:lnTo>
                    <a:pt x="451" y="167"/>
                  </a:lnTo>
                  <a:lnTo>
                    <a:pt x="442" y="172"/>
                  </a:lnTo>
                  <a:lnTo>
                    <a:pt x="431" y="178"/>
                  </a:lnTo>
                  <a:lnTo>
                    <a:pt x="421" y="184"/>
                  </a:lnTo>
                  <a:lnTo>
                    <a:pt x="411" y="187"/>
                  </a:lnTo>
                  <a:lnTo>
                    <a:pt x="402" y="191"/>
                  </a:lnTo>
                  <a:lnTo>
                    <a:pt x="396" y="192"/>
                  </a:lnTo>
                  <a:lnTo>
                    <a:pt x="380" y="195"/>
                  </a:lnTo>
                  <a:lnTo>
                    <a:pt x="361" y="201"/>
                  </a:lnTo>
                  <a:lnTo>
                    <a:pt x="342" y="209"/>
                  </a:lnTo>
                  <a:lnTo>
                    <a:pt x="322" y="218"/>
                  </a:lnTo>
                  <a:lnTo>
                    <a:pt x="304" y="229"/>
                  </a:lnTo>
                  <a:lnTo>
                    <a:pt x="286" y="241"/>
                  </a:lnTo>
                  <a:lnTo>
                    <a:pt x="274" y="255"/>
                  </a:lnTo>
                  <a:lnTo>
                    <a:pt x="264" y="269"/>
                  </a:lnTo>
                  <a:lnTo>
                    <a:pt x="261" y="277"/>
                  </a:lnTo>
                  <a:lnTo>
                    <a:pt x="256" y="288"/>
                  </a:lnTo>
                  <a:lnTo>
                    <a:pt x="253" y="297"/>
                  </a:lnTo>
                  <a:lnTo>
                    <a:pt x="253" y="300"/>
                  </a:lnTo>
                  <a:lnTo>
                    <a:pt x="245" y="301"/>
                  </a:lnTo>
                  <a:lnTo>
                    <a:pt x="236" y="304"/>
                  </a:lnTo>
                  <a:lnTo>
                    <a:pt x="226" y="305"/>
                  </a:lnTo>
                  <a:lnTo>
                    <a:pt x="220" y="308"/>
                  </a:lnTo>
                  <a:lnTo>
                    <a:pt x="213" y="314"/>
                  </a:lnTo>
                  <a:lnTo>
                    <a:pt x="206" y="322"/>
                  </a:lnTo>
                  <a:lnTo>
                    <a:pt x="199" y="329"/>
                  </a:lnTo>
                  <a:lnTo>
                    <a:pt x="192" y="336"/>
                  </a:lnTo>
                  <a:lnTo>
                    <a:pt x="188" y="339"/>
                  </a:lnTo>
                  <a:lnTo>
                    <a:pt x="184" y="343"/>
                  </a:lnTo>
                  <a:lnTo>
                    <a:pt x="179" y="345"/>
                  </a:lnTo>
                  <a:lnTo>
                    <a:pt x="176" y="349"/>
                  </a:lnTo>
                  <a:lnTo>
                    <a:pt x="171" y="351"/>
                  </a:lnTo>
                  <a:lnTo>
                    <a:pt x="167" y="353"/>
                  </a:lnTo>
                  <a:lnTo>
                    <a:pt x="162" y="356"/>
                  </a:lnTo>
                  <a:lnTo>
                    <a:pt x="157" y="358"/>
                  </a:lnTo>
                  <a:lnTo>
                    <a:pt x="139" y="367"/>
                  </a:lnTo>
                  <a:lnTo>
                    <a:pt x="121" y="375"/>
                  </a:lnTo>
                  <a:lnTo>
                    <a:pt x="102" y="382"/>
                  </a:lnTo>
                  <a:lnTo>
                    <a:pt x="84" y="389"/>
                  </a:lnTo>
                  <a:lnTo>
                    <a:pt x="64" y="395"/>
                  </a:lnTo>
                  <a:lnTo>
                    <a:pt x="45" y="400"/>
                  </a:lnTo>
                  <a:lnTo>
                    <a:pt x="25" y="405"/>
                  </a:lnTo>
                  <a:lnTo>
                    <a:pt x="5" y="409"/>
                  </a:lnTo>
                  <a:lnTo>
                    <a:pt x="1" y="412"/>
                  </a:lnTo>
                  <a:lnTo>
                    <a:pt x="0" y="418"/>
                  </a:lnTo>
                  <a:lnTo>
                    <a:pt x="3" y="423"/>
                  </a:lnTo>
                  <a:lnTo>
                    <a:pt x="10" y="425"/>
                  </a:lnTo>
                  <a:lnTo>
                    <a:pt x="30" y="421"/>
                  </a:lnTo>
                  <a:lnTo>
                    <a:pt x="48" y="417"/>
                  </a:lnTo>
                  <a:lnTo>
                    <a:pt x="68" y="412"/>
                  </a:lnTo>
                  <a:lnTo>
                    <a:pt x="87" y="406"/>
                  </a:lnTo>
                  <a:lnTo>
                    <a:pt x="106" y="399"/>
                  </a:lnTo>
                  <a:lnTo>
                    <a:pt x="124" y="392"/>
                  </a:lnTo>
                  <a:lnTo>
                    <a:pt x="142" y="384"/>
                  </a:lnTo>
                  <a:lnTo>
                    <a:pt x="160" y="376"/>
                  </a:lnTo>
                  <a:lnTo>
                    <a:pt x="170" y="370"/>
                  </a:lnTo>
                  <a:lnTo>
                    <a:pt x="179" y="365"/>
                  </a:lnTo>
                  <a:lnTo>
                    <a:pt x="187" y="359"/>
                  </a:lnTo>
                  <a:lnTo>
                    <a:pt x="197" y="353"/>
                  </a:lnTo>
                  <a:lnTo>
                    <a:pt x="205" y="347"/>
                  </a:lnTo>
                  <a:lnTo>
                    <a:pt x="213" y="341"/>
                  </a:lnTo>
                  <a:lnTo>
                    <a:pt x="220" y="332"/>
                  </a:lnTo>
                  <a:lnTo>
                    <a:pt x="228" y="324"/>
                  </a:lnTo>
                  <a:lnTo>
                    <a:pt x="233" y="321"/>
                  </a:lnTo>
                  <a:lnTo>
                    <a:pt x="243" y="319"/>
                  </a:lnTo>
                  <a:lnTo>
                    <a:pt x="253" y="317"/>
                  </a:lnTo>
                  <a:lnTo>
                    <a:pt x="260" y="316"/>
                  </a:lnTo>
                  <a:lnTo>
                    <a:pt x="267" y="312"/>
                  </a:lnTo>
                  <a:lnTo>
                    <a:pt x="271" y="301"/>
                  </a:lnTo>
                  <a:lnTo>
                    <a:pt x="274" y="291"/>
                  </a:lnTo>
                  <a:lnTo>
                    <a:pt x="276" y="283"/>
                  </a:lnTo>
                  <a:lnTo>
                    <a:pt x="288" y="264"/>
                  </a:lnTo>
                  <a:lnTo>
                    <a:pt x="305" y="250"/>
                  </a:lnTo>
                  <a:lnTo>
                    <a:pt x="324" y="238"/>
                  </a:lnTo>
                  <a:lnTo>
                    <a:pt x="346" y="229"/>
                  </a:lnTo>
                  <a:lnTo>
                    <a:pt x="368" y="221"/>
                  </a:lnTo>
                  <a:lnTo>
                    <a:pt x="391" y="213"/>
                  </a:lnTo>
                  <a:lnTo>
                    <a:pt x="412" y="205"/>
                  </a:lnTo>
                  <a:lnTo>
                    <a:pt x="430" y="194"/>
                  </a:lnTo>
                  <a:lnTo>
                    <a:pt x="440" y="188"/>
                  </a:lnTo>
                  <a:lnTo>
                    <a:pt x="448" y="184"/>
                  </a:lnTo>
                  <a:lnTo>
                    <a:pt x="454" y="179"/>
                  </a:lnTo>
                  <a:lnTo>
                    <a:pt x="463" y="175"/>
                  </a:lnTo>
                  <a:lnTo>
                    <a:pt x="469" y="170"/>
                  </a:lnTo>
                  <a:lnTo>
                    <a:pt x="476" y="164"/>
                  </a:lnTo>
                  <a:lnTo>
                    <a:pt x="482" y="157"/>
                  </a:lnTo>
                  <a:lnTo>
                    <a:pt x="489" y="149"/>
                  </a:lnTo>
                  <a:lnTo>
                    <a:pt x="499" y="133"/>
                  </a:lnTo>
                  <a:lnTo>
                    <a:pt x="506" y="117"/>
                  </a:lnTo>
                  <a:lnTo>
                    <a:pt x="512" y="101"/>
                  </a:lnTo>
                  <a:lnTo>
                    <a:pt x="513" y="81"/>
                  </a:lnTo>
                  <a:lnTo>
                    <a:pt x="512" y="77"/>
                  </a:lnTo>
                  <a:lnTo>
                    <a:pt x="510" y="74"/>
                  </a:lnTo>
                  <a:lnTo>
                    <a:pt x="506" y="73"/>
                  </a:lnTo>
                  <a:lnTo>
                    <a:pt x="502" y="7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73"/>
            <p:cNvSpPr>
              <a:spLocks/>
            </p:cNvSpPr>
            <p:nvPr/>
          </p:nvSpPr>
          <p:spPr bwMode="auto">
            <a:xfrm>
              <a:off x="4161" y="524"/>
              <a:ext cx="187" cy="38"/>
            </a:xfrm>
            <a:custGeom>
              <a:avLst/>
              <a:gdLst>
                <a:gd name="T0" fmla="*/ 14 w 374"/>
                <a:gd name="T1" fmla="*/ 75 h 77"/>
                <a:gd name="T2" fmla="*/ 33 w 374"/>
                <a:gd name="T3" fmla="*/ 57 h 77"/>
                <a:gd name="T4" fmla="*/ 52 w 374"/>
                <a:gd name="T5" fmla="*/ 42 h 77"/>
                <a:gd name="T6" fmla="*/ 73 w 374"/>
                <a:gd name="T7" fmla="*/ 31 h 77"/>
                <a:gd name="T8" fmla="*/ 94 w 374"/>
                <a:gd name="T9" fmla="*/ 23 h 77"/>
                <a:gd name="T10" fmla="*/ 116 w 374"/>
                <a:gd name="T11" fmla="*/ 19 h 77"/>
                <a:gd name="T12" fmla="*/ 137 w 374"/>
                <a:gd name="T13" fmla="*/ 18 h 77"/>
                <a:gd name="T14" fmla="*/ 162 w 374"/>
                <a:gd name="T15" fmla="*/ 23 h 77"/>
                <a:gd name="T16" fmla="*/ 186 w 374"/>
                <a:gd name="T17" fmla="*/ 31 h 77"/>
                <a:gd name="T18" fmla="*/ 208 w 374"/>
                <a:gd name="T19" fmla="*/ 39 h 77"/>
                <a:gd name="T20" fmla="*/ 230 w 374"/>
                <a:gd name="T21" fmla="*/ 45 h 77"/>
                <a:gd name="T22" fmla="*/ 251 w 374"/>
                <a:gd name="T23" fmla="*/ 49 h 77"/>
                <a:gd name="T24" fmla="*/ 273 w 374"/>
                <a:gd name="T25" fmla="*/ 53 h 77"/>
                <a:gd name="T26" fmla="*/ 296 w 374"/>
                <a:gd name="T27" fmla="*/ 55 h 77"/>
                <a:gd name="T28" fmla="*/ 318 w 374"/>
                <a:gd name="T29" fmla="*/ 59 h 77"/>
                <a:gd name="T30" fmla="*/ 341 w 374"/>
                <a:gd name="T31" fmla="*/ 62 h 77"/>
                <a:gd name="T32" fmla="*/ 363 w 374"/>
                <a:gd name="T33" fmla="*/ 67 h 77"/>
                <a:gd name="T34" fmla="*/ 370 w 374"/>
                <a:gd name="T35" fmla="*/ 65 h 77"/>
                <a:gd name="T36" fmla="*/ 374 w 374"/>
                <a:gd name="T37" fmla="*/ 61 h 77"/>
                <a:gd name="T38" fmla="*/ 372 w 374"/>
                <a:gd name="T39" fmla="*/ 54 h 77"/>
                <a:gd name="T40" fmla="*/ 368 w 374"/>
                <a:gd name="T41" fmla="*/ 50 h 77"/>
                <a:gd name="T42" fmla="*/ 356 w 374"/>
                <a:gd name="T43" fmla="*/ 48 h 77"/>
                <a:gd name="T44" fmla="*/ 345 w 374"/>
                <a:gd name="T45" fmla="*/ 47 h 77"/>
                <a:gd name="T46" fmla="*/ 332 w 374"/>
                <a:gd name="T47" fmla="*/ 46 h 77"/>
                <a:gd name="T48" fmla="*/ 321 w 374"/>
                <a:gd name="T49" fmla="*/ 45 h 77"/>
                <a:gd name="T50" fmla="*/ 309 w 374"/>
                <a:gd name="T51" fmla="*/ 44 h 77"/>
                <a:gd name="T52" fmla="*/ 298 w 374"/>
                <a:gd name="T53" fmla="*/ 42 h 77"/>
                <a:gd name="T54" fmla="*/ 286 w 374"/>
                <a:gd name="T55" fmla="*/ 41 h 77"/>
                <a:gd name="T56" fmla="*/ 274 w 374"/>
                <a:gd name="T57" fmla="*/ 39 h 77"/>
                <a:gd name="T58" fmla="*/ 262 w 374"/>
                <a:gd name="T59" fmla="*/ 36 h 77"/>
                <a:gd name="T60" fmla="*/ 248 w 374"/>
                <a:gd name="T61" fmla="*/ 32 h 77"/>
                <a:gd name="T62" fmla="*/ 235 w 374"/>
                <a:gd name="T63" fmla="*/ 29 h 77"/>
                <a:gd name="T64" fmla="*/ 223 w 374"/>
                <a:gd name="T65" fmla="*/ 24 h 77"/>
                <a:gd name="T66" fmla="*/ 210 w 374"/>
                <a:gd name="T67" fmla="*/ 21 h 77"/>
                <a:gd name="T68" fmla="*/ 198 w 374"/>
                <a:gd name="T69" fmla="*/ 16 h 77"/>
                <a:gd name="T70" fmla="*/ 186 w 374"/>
                <a:gd name="T71" fmla="*/ 11 h 77"/>
                <a:gd name="T72" fmla="*/ 173 w 374"/>
                <a:gd name="T73" fmla="*/ 7 h 77"/>
                <a:gd name="T74" fmla="*/ 149 w 374"/>
                <a:gd name="T75" fmla="*/ 1 h 77"/>
                <a:gd name="T76" fmla="*/ 125 w 374"/>
                <a:gd name="T77" fmla="*/ 0 h 77"/>
                <a:gd name="T78" fmla="*/ 103 w 374"/>
                <a:gd name="T79" fmla="*/ 3 h 77"/>
                <a:gd name="T80" fmla="*/ 81 w 374"/>
                <a:gd name="T81" fmla="*/ 9 h 77"/>
                <a:gd name="T82" fmla="*/ 59 w 374"/>
                <a:gd name="T83" fmla="*/ 19 h 77"/>
                <a:gd name="T84" fmla="*/ 40 w 374"/>
                <a:gd name="T85" fmla="*/ 32 h 77"/>
                <a:gd name="T86" fmla="*/ 21 w 374"/>
                <a:gd name="T87" fmla="*/ 47 h 77"/>
                <a:gd name="T88" fmla="*/ 3 w 374"/>
                <a:gd name="T89" fmla="*/ 63 h 77"/>
                <a:gd name="T90" fmla="*/ 0 w 374"/>
                <a:gd name="T91" fmla="*/ 69 h 77"/>
                <a:gd name="T92" fmla="*/ 3 w 374"/>
                <a:gd name="T93" fmla="*/ 75 h 77"/>
                <a:gd name="T94" fmla="*/ 8 w 374"/>
                <a:gd name="T95" fmla="*/ 77 h 77"/>
                <a:gd name="T96" fmla="*/ 14 w 374"/>
                <a:gd name="T97" fmla="*/ 75 h 77"/>
                <a:gd name="T98" fmla="*/ 14 w 374"/>
                <a:gd name="T99" fmla="*/ 7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74" h="77">
                  <a:moveTo>
                    <a:pt x="14" y="75"/>
                  </a:moveTo>
                  <a:lnTo>
                    <a:pt x="33" y="57"/>
                  </a:lnTo>
                  <a:lnTo>
                    <a:pt x="52" y="42"/>
                  </a:lnTo>
                  <a:lnTo>
                    <a:pt x="73" y="31"/>
                  </a:lnTo>
                  <a:lnTo>
                    <a:pt x="94" y="23"/>
                  </a:lnTo>
                  <a:lnTo>
                    <a:pt x="116" y="19"/>
                  </a:lnTo>
                  <a:lnTo>
                    <a:pt x="137" y="18"/>
                  </a:lnTo>
                  <a:lnTo>
                    <a:pt x="162" y="23"/>
                  </a:lnTo>
                  <a:lnTo>
                    <a:pt x="186" y="31"/>
                  </a:lnTo>
                  <a:lnTo>
                    <a:pt x="208" y="39"/>
                  </a:lnTo>
                  <a:lnTo>
                    <a:pt x="230" y="45"/>
                  </a:lnTo>
                  <a:lnTo>
                    <a:pt x="251" y="49"/>
                  </a:lnTo>
                  <a:lnTo>
                    <a:pt x="273" y="53"/>
                  </a:lnTo>
                  <a:lnTo>
                    <a:pt x="296" y="55"/>
                  </a:lnTo>
                  <a:lnTo>
                    <a:pt x="318" y="59"/>
                  </a:lnTo>
                  <a:lnTo>
                    <a:pt x="341" y="62"/>
                  </a:lnTo>
                  <a:lnTo>
                    <a:pt x="363" y="67"/>
                  </a:lnTo>
                  <a:lnTo>
                    <a:pt x="370" y="65"/>
                  </a:lnTo>
                  <a:lnTo>
                    <a:pt x="374" y="61"/>
                  </a:lnTo>
                  <a:lnTo>
                    <a:pt x="372" y="54"/>
                  </a:lnTo>
                  <a:lnTo>
                    <a:pt x="368" y="50"/>
                  </a:lnTo>
                  <a:lnTo>
                    <a:pt x="356" y="48"/>
                  </a:lnTo>
                  <a:lnTo>
                    <a:pt x="345" y="47"/>
                  </a:lnTo>
                  <a:lnTo>
                    <a:pt x="332" y="46"/>
                  </a:lnTo>
                  <a:lnTo>
                    <a:pt x="321" y="45"/>
                  </a:lnTo>
                  <a:lnTo>
                    <a:pt x="309" y="44"/>
                  </a:lnTo>
                  <a:lnTo>
                    <a:pt x="298" y="42"/>
                  </a:lnTo>
                  <a:lnTo>
                    <a:pt x="286" y="41"/>
                  </a:lnTo>
                  <a:lnTo>
                    <a:pt x="274" y="39"/>
                  </a:lnTo>
                  <a:lnTo>
                    <a:pt x="262" y="36"/>
                  </a:lnTo>
                  <a:lnTo>
                    <a:pt x="248" y="32"/>
                  </a:lnTo>
                  <a:lnTo>
                    <a:pt x="235" y="29"/>
                  </a:lnTo>
                  <a:lnTo>
                    <a:pt x="223" y="24"/>
                  </a:lnTo>
                  <a:lnTo>
                    <a:pt x="210" y="21"/>
                  </a:lnTo>
                  <a:lnTo>
                    <a:pt x="198" y="16"/>
                  </a:lnTo>
                  <a:lnTo>
                    <a:pt x="186" y="11"/>
                  </a:lnTo>
                  <a:lnTo>
                    <a:pt x="173" y="7"/>
                  </a:lnTo>
                  <a:lnTo>
                    <a:pt x="149" y="1"/>
                  </a:lnTo>
                  <a:lnTo>
                    <a:pt x="125" y="0"/>
                  </a:lnTo>
                  <a:lnTo>
                    <a:pt x="103" y="3"/>
                  </a:lnTo>
                  <a:lnTo>
                    <a:pt x="81" y="9"/>
                  </a:lnTo>
                  <a:lnTo>
                    <a:pt x="59" y="19"/>
                  </a:lnTo>
                  <a:lnTo>
                    <a:pt x="40" y="32"/>
                  </a:lnTo>
                  <a:lnTo>
                    <a:pt x="21" y="47"/>
                  </a:lnTo>
                  <a:lnTo>
                    <a:pt x="3" y="63"/>
                  </a:lnTo>
                  <a:lnTo>
                    <a:pt x="0" y="69"/>
                  </a:lnTo>
                  <a:lnTo>
                    <a:pt x="3" y="75"/>
                  </a:lnTo>
                  <a:lnTo>
                    <a:pt x="8" y="77"/>
                  </a:lnTo>
                  <a:lnTo>
                    <a:pt x="14" y="75"/>
                  </a:lnTo>
                  <a:lnTo>
                    <a:pt x="14" y="7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74"/>
            <p:cNvSpPr>
              <a:spLocks/>
            </p:cNvSpPr>
            <p:nvPr/>
          </p:nvSpPr>
          <p:spPr bwMode="auto">
            <a:xfrm>
              <a:off x="4058" y="447"/>
              <a:ext cx="396" cy="145"/>
            </a:xfrm>
            <a:custGeom>
              <a:avLst/>
              <a:gdLst>
                <a:gd name="T0" fmla="*/ 775 w 794"/>
                <a:gd name="T1" fmla="*/ 86 h 290"/>
                <a:gd name="T2" fmla="*/ 735 w 794"/>
                <a:gd name="T3" fmla="*/ 71 h 290"/>
                <a:gd name="T4" fmla="*/ 700 w 794"/>
                <a:gd name="T5" fmla="*/ 68 h 290"/>
                <a:gd name="T6" fmla="*/ 689 w 794"/>
                <a:gd name="T7" fmla="*/ 68 h 290"/>
                <a:gd name="T8" fmla="*/ 684 w 794"/>
                <a:gd name="T9" fmla="*/ 66 h 290"/>
                <a:gd name="T10" fmla="*/ 652 w 794"/>
                <a:gd name="T11" fmla="*/ 63 h 290"/>
                <a:gd name="T12" fmla="*/ 609 w 794"/>
                <a:gd name="T13" fmla="*/ 65 h 290"/>
                <a:gd name="T14" fmla="*/ 563 w 794"/>
                <a:gd name="T15" fmla="*/ 74 h 290"/>
                <a:gd name="T16" fmla="*/ 513 w 794"/>
                <a:gd name="T17" fmla="*/ 70 h 290"/>
                <a:gd name="T18" fmla="*/ 471 w 794"/>
                <a:gd name="T19" fmla="*/ 58 h 290"/>
                <a:gd name="T20" fmla="*/ 433 w 794"/>
                <a:gd name="T21" fmla="*/ 33 h 290"/>
                <a:gd name="T22" fmla="*/ 393 w 794"/>
                <a:gd name="T23" fmla="*/ 12 h 290"/>
                <a:gd name="T24" fmla="*/ 347 w 794"/>
                <a:gd name="T25" fmla="*/ 0 h 290"/>
                <a:gd name="T26" fmla="*/ 302 w 794"/>
                <a:gd name="T27" fmla="*/ 4 h 290"/>
                <a:gd name="T28" fmla="*/ 258 w 794"/>
                <a:gd name="T29" fmla="*/ 19 h 290"/>
                <a:gd name="T30" fmla="*/ 213 w 794"/>
                <a:gd name="T31" fmla="*/ 39 h 290"/>
                <a:gd name="T32" fmla="*/ 167 w 794"/>
                <a:gd name="T33" fmla="*/ 50 h 290"/>
                <a:gd name="T34" fmla="*/ 124 w 794"/>
                <a:gd name="T35" fmla="*/ 62 h 290"/>
                <a:gd name="T36" fmla="*/ 89 w 794"/>
                <a:gd name="T37" fmla="*/ 84 h 290"/>
                <a:gd name="T38" fmla="*/ 50 w 794"/>
                <a:gd name="T39" fmla="*/ 110 h 290"/>
                <a:gd name="T40" fmla="*/ 12 w 794"/>
                <a:gd name="T41" fmla="*/ 142 h 290"/>
                <a:gd name="T42" fmla="*/ 8 w 794"/>
                <a:gd name="T43" fmla="*/ 164 h 290"/>
                <a:gd name="T44" fmla="*/ 65 w 794"/>
                <a:gd name="T45" fmla="*/ 118 h 290"/>
                <a:gd name="T46" fmla="*/ 146 w 794"/>
                <a:gd name="T47" fmla="*/ 72 h 290"/>
                <a:gd name="T48" fmla="*/ 198 w 794"/>
                <a:gd name="T49" fmla="*/ 62 h 290"/>
                <a:gd name="T50" fmla="*/ 236 w 794"/>
                <a:gd name="T51" fmla="*/ 48 h 290"/>
                <a:gd name="T52" fmla="*/ 278 w 794"/>
                <a:gd name="T53" fmla="*/ 28 h 290"/>
                <a:gd name="T54" fmla="*/ 326 w 794"/>
                <a:gd name="T55" fmla="*/ 16 h 290"/>
                <a:gd name="T56" fmla="*/ 372 w 794"/>
                <a:gd name="T57" fmla="*/ 25 h 290"/>
                <a:gd name="T58" fmla="*/ 416 w 794"/>
                <a:gd name="T59" fmla="*/ 42 h 290"/>
                <a:gd name="T60" fmla="*/ 453 w 794"/>
                <a:gd name="T61" fmla="*/ 64 h 290"/>
                <a:gd name="T62" fmla="*/ 490 w 794"/>
                <a:gd name="T63" fmla="*/ 83 h 290"/>
                <a:gd name="T64" fmla="*/ 532 w 794"/>
                <a:gd name="T65" fmla="*/ 87 h 290"/>
                <a:gd name="T66" fmla="*/ 576 w 794"/>
                <a:gd name="T67" fmla="*/ 91 h 290"/>
                <a:gd name="T68" fmla="*/ 604 w 794"/>
                <a:gd name="T69" fmla="*/ 88 h 290"/>
                <a:gd name="T70" fmla="*/ 627 w 794"/>
                <a:gd name="T71" fmla="*/ 81 h 290"/>
                <a:gd name="T72" fmla="*/ 650 w 794"/>
                <a:gd name="T73" fmla="*/ 80 h 290"/>
                <a:gd name="T74" fmla="*/ 673 w 794"/>
                <a:gd name="T75" fmla="*/ 81 h 290"/>
                <a:gd name="T76" fmla="*/ 683 w 794"/>
                <a:gd name="T77" fmla="*/ 83 h 290"/>
                <a:gd name="T78" fmla="*/ 689 w 794"/>
                <a:gd name="T79" fmla="*/ 85 h 290"/>
                <a:gd name="T80" fmla="*/ 711 w 794"/>
                <a:gd name="T81" fmla="*/ 84 h 290"/>
                <a:gd name="T82" fmla="*/ 735 w 794"/>
                <a:gd name="T83" fmla="*/ 89 h 290"/>
                <a:gd name="T84" fmla="*/ 771 w 794"/>
                <a:gd name="T85" fmla="*/ 107 h 290"/>
                <a:gd name="T86" fmla="*/ 744 w 794"/>
                <a:gd name="T87" fmla="*/ 114 h 290"/>
                <a:gd name="T88" fmla="*/ 704 w 794"/>
                <a:gd name="T89" fmla="*/ 116 h 290"/>
                <a:gd name="T90" fmla="*/ 668 w 794"/>
                <a:gd name="T91" fmla="*/ 146 h 290"/>
                <a:gd name="T92" fmla="*/ 629 w 794"/>
                <a:gd name="T93" fmla="*/ 175 h 290"/>
                <a:gd name="T94" fmla="*/ 610 w 794"/>
                <a:gd name="T95" fmla="*/ 190 h 290"/>
                <a:gd name="T96" fmla="*/ 628 w 794"/>
                <a:gd name="T97" fmla="*/ 252 h 290"/>
                <a:gd name="T98" fmla="*/ 615 w 794"/>
                <a:gd name="T99" fmla="*/ 275 h 290"/>
                <a:gd name="T100" fmla="*/ 601 w 794"/>
                <a:gd name="T101" fmla="*/ 260 h 290"/>
                <a:gd name="T102" fmla="*/ 585 w 794"/>
                <a:gd name="T103" fmla="*/ 228 h 290"/>
                <a:gd name="T104" fmla="*/ 567 w 794"/>
                <a:gd name="T105" fmla="*/ 215 h 290"/>
                <a:gd name="T106" fmla="*/ 579 w 794"/>
                <a:gd name="T107" fmla="*/ 255 h 290"/>
                <a:gd name="T108" fmla="*/ 610 w 794"/>
                <a:gd name="T109" fmla="*/ 286 h 290"/>
                <a:gd name="T110" fmla="*/ 630 w 794"/>
                <a:gd name="T111" fmla="*/ 289 h 290"/>
                <a:gd name="T112" fmla="*/ 639 w 794"/>
                <a:gd name="T113" fmla="*/ 216 h 290"/>
                <a:gd name="T114" fmla="*/ 657 w 794"/>
                <a:gd name="T115" fmla="*/ 179 h 290"/>
                <a:gd name="T116" fmla="*/ 685 w 794"/>
                <a:gd name="T117" fmla="*/ 153 h 290"/>
                <a:gd name="T118" fmla="*/ 723 w 794"/>
                <a:gd name="T119" fmla="*/ 130 h 290"/>
                <a:gd name="T120" fmla="*/ 774 w 794"/>
                <a:gd name="T121" fmla="*/ 132 h 290"/>
                <a:gd name="T122" fmla="*/ 794 w 794"/>
                <a:gd name="T123" fmla="*/ 124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94" h="290">
                  <a:moveTo>
                    <a:pt x="794" y="121"/>
                  </a:moveTo>
                  <a:lnTo>
                    <a:pt x="790" y="106"/>
                  </a:lnTo>
                  <a:lnTo>
                    <a:pt x="784" y="94"/>
                  </a:lnTo>
                  <a:lnTo>
                    <a:pt x="775" y="86"/>
                  </a:lnTo>
                  <a:lnTo>
                    <a:pt x="760" y="79"/>
                  </a:lnTo>
                  <a:lnTo>
                    <a:pt x="751" y="76"/>
                  </a:lnTo>
                  <a:lnTo>
                    <a:pt x="743" y="73"/>
                  </a:lnTo>
                  <a:lnTo>
                    <a:pt x="735" y="71"/>
                  </a:lnTo>
                  <a:lnTo>
                    <a:pt x="726" y="70"/>
                  </a:lnTo>
                  <a:lnTo>
                    <a:pt x="718" y="68"/>
                  </a:lnTo>
                  <a:lnTo>
                    <a:pt x="710" y="68"/>
                  </a:lnTo>
                  <a:lnTo>
                    <a:pt x="700" y="68"/>
                  </a:lnTo>
                  <a:lnTo>
                    <a:pt x="691" y="68"/>
                  </a:lnTo>
                  <a:lnTo>
                    <a:pt x="690" y="68"/>
                  </a:lnTo>
                  <a:lnTo>
                    <a:pt x="690" y="68"/>
                  </a:lnTo>
                  <a:lnTo>
                    <a:pt x="689" y="68"/>
                  </a:lnTo>
                  <a:lnTo>
                    <a:pt x="688" y="69"/>
                  </a:lnTo>
                  <a:lnTo>
                    <a:pt x="686" y="68"/>
                  </a:lnTo>
                  <a:lnTo>
                    <a:pt x="685" y="68"/>
                  </a:lnTo>
                  <a:lnTo>
                    <a:pt x="684" y="66"/>
                  </a:lnTo>
                  <a:lnTo>
                    <a:pt x="683" y="66"/>
                  </a:lnTo>
                  <a:lnTo>
                    <a:pt x="673" y="65"/>
                  </a:lnTo>
                  <a:lnTo>
                    <a:pt x="662" y="63"/>
                  </a:lnTo>
                  <a:lnTo>
                    <a:pt x="652" y="63"/>
                  </a:lnTo>
                  <a:lnTo>
                    <a:pt x="642" y="62"/>
                  </a:lnTo>
                  <a:lnTo>
                    <a:pt x="630" y="62"/>
                  </a:lnTo>
                  <a:lnTo>
                    <a:pt x="620" y="63"/>
                  </a:lnTo>
                  <a:lnTo>
                    <a:pt x="609" y="65"/>
                  </a:lnTo>
                  <a:lnTo>
                    <a:pt x="600" y="69"/>
                  </a:lnTo>
                  <a:lnTo>
                    <a:pt x="589" y="72"/>
                  </a:lnTo>
                  <a:lnTo>
                    <a:pt x="576" y="74"/>
                  </a:lnTo>
                  <a:lnTo>
                    <a:pt x="563" y="74"/>
                  </a:lnTo>
                  <a:lnTo>
                    <a:pt x="551" y="74"/>
                  </a:lnTo>
                  <a:lnTo>
                    <a:pt x="538" y="73"/>
                  </a:lnTo>
                  <a:lnTo>
                    <a:pt x="525" y="71"/>
                  </a:lnTo>
                  <a:lnTo>
                    <a:pt x="513" y="70"/>
                  </a:lnTo>
                  <a:lnTo>
                    <a:pt x="501" y="69"/>
                  </a:lnTo>
                  <a:lnTo>
                    <a:pt x="492" y="66"/>
                  </a:lnTo>
                  <a:lnTo>
                    <a:pt x="481" y="63"/>
                  </a:lnTo>
                  <a:lnTo>
                    <a:pt x="471" y="58"/>
                  </a:lnTo>
                  <a:lnTo>
                    <a:pt x="462" y="51"/>
                  </a:lnTo>
                  <a:lnTo>
                    <a:pt x="452" y="46"/>
                  </a:lnTo>
                  <a:lnTo>
                    <a:pt x="442" y="39"/>
                  </a:lnTo>
                  <a:lnTo>
                    <a:pt x="433" y="33"/>
                  </a:lnTo>
                  <a:lnTo>
                    <a:pt x="425" y="28"/>
                  </a:lnTo>
                  <a:lnTo>
                    <a:pt x="415" y="23"/>
                  </a:lnTo>
                  <a:lnTo>
                    <a:pt x="404" y="17"/>
                  </a:lnTo>
                  <a:lnTo>
                    <a:pt x="393" y="12"/>
                  </a:lnTo>
                  <a:lnTo>
                    <a:pt x="382" y="8"/>
                  </a:lnTo>
                  <a:lnTo>
                    <a:pt x="371" y="4"/>
                  </a:lnTo>
                  <a:lnTo>
                    <a:pt x="359" y="2"/>
                  </a:lnTo>
                  <a:lnTo>
                    <a:pt x="347" y="0"/>
                  </a:lnTo>
                  <a:lnTo>
                    <a:pt x="335" y="0"/>
                  </a:lnTo>
                  <a:lnTo>
                    <a:pt x="324" y="0"/>
                  </a:lnTo>
                  <a:lnTo>
                    <a:pt x="313" y="2"/>
                  </a:lnTo>
                  <a:lnTo>
                    <a:pt x="302" y="4"/>
                  </a:lnTo>
                  <a:lnTo>
                    <a:pt x="290" y="8"/>
                  </a:lnTo>
                  <a:lnTo>
                    <a:pt x="280" y="11"/>
                  </a:lnTo>
                  <a:lnTo>
                    <a:pt x="268" y="15"/>
                  </a:lnTo>
                  <a:lnTo>
                    <a:pt x="258" y="19"/>
                  </a:lnTo>
                  <a:lnTo>
                    <a:pt x="248" y="24"/>
                  </a:lnTo>
                  <a:lnTo>
                    <a:pt x="236" y="30"/>
                  </a:lnTo>
                  <a:lnTo>
                    <a:pt x="225" y="34"/>
                  </a:lnTo>
                  <a:lnTo>
                    <a:pt x="213" y="39"/>
                  </a:lnTo>
                  <a:lnTo>
                    <a:pt x="203" y="42"/>
                  </a:lnTo>
                  <a:lnTo>
                    <a:pt x="191" y="46"/>
                  </a:lnTo>
                  <a:lnTo>
                    <a:pt x="179" y="48"/>
                  </a:lnTo>
                  <a:lnTo>
                    <a:pt x="167" y="50"/>
                  </a:lnTo>
                  <a:lnTo>
                    <a:pt x="153" y="53"/>
                  </a:lnTo>
                  <a:lnTo>
                    <a:pt x="143" y="55"/>
                  </a:lnTo>
                  <a:lnTo>
                    <a:pt x="134" y="57"/>
                  </a:lnTo>
                  <a:lnTo>
                    <a:pt x="124" y="62"/>
                  </a:lnTo>
                  <a:lnTo>
                    <a:pt x="115" y="66"/>
                  </a:lnTo>
                  <a:lnTo>
                    <a:pt x="106" y="72"/>
                  </a:lnTo>
                  <a:lnTo>
                    <a:pt x="98" y="78"/>
                  </a:lnTo>
                  <a:lnTo>
                    <a:pt x="89" y="84"/>
                  </a:lnTo>
                  <a:lnTo>
                    <a:pt x="81" y="89"/>
                  </a:lnTo>
                  <a:lnTo>
                    <a:pt x="70" y="96"/>
                  </a:lnTo>
                  <a:lnTo>
                    <a:pt x="60" y="103"/>
                  </a:lnTo>
                  <a:lnTo>
                    <a:pt x="50" y="110"/>
                  </a:lnTo>
                  <a:lnTo>
                    <a:pt x="40" y="118"/>
                  </a:lnTo>
                  <a:lnTo>
                    <a:pt x="30" y="125"/>
                  </a:lnTo>
                  <a:lnTo>
                    <a:pt x="21" y="133"/>
                  </a:lnTo>
                  <a:lnTo>
                    <a:pt x="12" y="142"/>
                  </a:lnTo>
                  <a:lnTo>
                    <a:pt x="2" y="150"/>
                  </a:lnTo>
                  <a:lnTo>
                    <a:pt x="0" y="156"/>
                  </a:lnTo>
                  <a:lnTo>
                    <a:pt x="2" y="162"/>
                  </a:lnTo>
                  <a:lnTo>
                    <a:pt x="8" y="164"/>
                  </a:lnTo>
                  <a:lnTo>
                    <a:pt x="14" y="162"/>
                  </a:lnTo>
                  <a:lnTo>
                    <a:pt x="29" y="148"/>
                  </a:lnTo>
                  <a:lnTo>
                    <a:pt x="46" y="133"/>
                  </a:lnTo>
                  <a:lnTo>
                    <a:pt x="65" y="118"/>
                  </a:lnTo>
                  <a:lnTo>
                    <a:pt x="84" y="103"/>
                  </a:lnTo>
                  <a:lnTo>
                    <a:pt x="104" y="91"/>
                  </a:lnTo>
                  <a:lnTo>
                    <a:pt x="124" y="80"/>
                  </a:lnTo>
                  <a:lnTo>
                    <a:pt x="146" y="72"/>
                  </a:lnTo>
                  <a:lnTo>
                    <a:pt x="167" y="68"/>
                  </a:lnTo>
                  <a:lnTo>
                    <a:pt x="177" y="66"/>
                  </a:lnTo>
                  <a:lnTo>
                    <a:pt x="188" y="64"/>
                  </a:lnTo>
                  <a:lnTo>
                    <a:pt x="198" y="62"/>
                  </a:lnTo>
                  <a:lnTo>
                    <a:pt x="207" y="59"/>
                  </a:lnTo>
                  <a:lnTo>
                    <a:pt x="218" y="56"/>
                  </a:lnTo>
                  <a:lnTo>
                    <a:pt x="227" y="53"/>
                  </a:lnTo>
                  <a:lnTo>
                    <a:pt x="236" y="48"/>
                  </a:lnTo>
                  <a:lnTo>
                    <a:pt x="247" y="43"/>
                  </a:lnTo>
                  <a:lnTo>
                    <a:pt x="256" y="39"/>
                  </a:lnTo>
                  <a:lnTo>
                    <a:pt x="266" y="34"/>
                  </a:lnTo>
                  <a:lnTo>
                    <a:pt x="278" y="28"/>
                  </a:lnTo>
                  <a:lnTo>
                    <a:pt x="289" y="24"/>
                  </a:lnTo>
                  <a:lnTo>
                    <a:pt x="302" y="20"/>
                  </a:lnTo>
                  <a:lnTo>
                    <a:pt x="313" y="17"/>
                  </a:lnTo>
                  <a:lnTo>
                    <a:pt x="326" y="16"/>
                  </a:lnTo>
                  <a:lnTo>
                    <a:pt x="336" y="17"/>
                  </a:lnTo>
                  <a:lnTo>
                    <a:pt x="349" y="19"/>
                  </a:lnTo>
                  <a:lnTo>
                    <a:pt x="361" y="21"/>
                  </a:lnTo>
                  <a:lnTo>
                    <a:pt x="372" y="25"/>
                  </a:lnTo>
                  <a:lnTo>
                    <a:pt x="382" y="28"/>
                  </a:lnTo>
                  <a:lnTo>
                    <a:pt x="394" y="32"/>
                  </a:lnTo>
                  <a:lnTo>
                    <a:pt x="404" y="36"/>
                  </a:lnTo>
                  <a:lnTo>
                    <a:pt x="416" y="42"/>
                  </a:lnTo>
                  <a:lnTo>
                    <a:pt x="427" y="48"/>
                  </a:lnTo>
                  <a:lnTo>
                    <a:pt x="435" y="53"/>
                  </a:lnTo>
                  <a:lnTo>
                    <a:pt x="443" y="58"/>
                  </a:lnTo>
                  <a:lnTo>
                    <a:pt x="453" y="64"/>
                  </a:lnTo>
                  <a:lnTo>
                    <a:pt x="462" y="70"/>
                  </a:lnTo>
                  <a:lnTo>
                    <a:pt x="471" y="76"/>
                  </a:lnTo>
                  <a:lnTo>
                    <a:pt x="480" y="80"/>
                  </a:lnTo>
                  <a:lnTo>
                    <a:pt x="490" y="83"/>
                  </a:lnTo>
                  <a:lnTo>
                    <a:pt x="499" y="85"/>
                  </a:lnTo>
                  <a:lnTo>
                    <a:pt x="510" y="86"/>
                  </a:lnTo>
                  <a:lnTo>
                    <a:pt x="521" y="86"/>
                  </a:lnTo>
                  <a:lnTo>
                    <a:pt x="532" y="87"/>
                  </a:lnTo>
                  <a:lnTo>
                    <a:pt x="544" y="88"/>
                  </a:lnTo>
                  <a:lnTo>
                    <a:pt x="554" y="89"/>
                  </a:lnTo>
                  <a:lnTo>
                    <a:pt x="566" y="89"/>
                  </a:lnTo>
                  <a:lnTo>
                    <a:pt x="576" y="91"/>
                  </a:lnTo>
                  <a:lnTo>
                    <a:pt x="587" y="91"/>
                  </a:lnTo>
                  <a:lnTo>
                    <a:pt x="592" y="91"/>
                  </a:lnTo>
                  <a:lnTo>
                    <a:pt x="598" y="89"/>
                  </a:lnTo>
                  <a:lnTo>
                    <a:pt x="604" y="88"/>
                  </a:lnTo>
                  <a:lnTo>
                    <a:pt x="609" y="86"/>
                  </a:lnTo>
                  <a:lnTo>
                    <a:pt x="615" y="85"/>
                  </a:lnTo>
                  <a:lnTo>
                    <a:pt x="621" y="83"/>
                  </a:lnTo>
                  <a:lnTo>
                    <a:pt x="627" y="81"/>
                  </a:lnTo>
                  <a:lnTo>
                    <a:pt x="632" y="80"/>
                  </a:lnTo>
                  <a:lnTo>
                    <a:pt x="638" y="80"/>
                  </a:lnTo>
                  <a:lnTo>
                    <a:pt x="644" y="80"/>
                  </a:lnTo>
                  <a:lnTo>
                    <a:pt x="650" y="80"/>
                  </a:lnTo>
                  <a:lnTo>
                    <a:pt x="655" y="80"/>
                  </a:lnTo>
                  <a:lnTo>
                    <a:pt x="661" y="80"/>
                  </a:lnTo>
                  <a:lnTo>
                    <a:pt x="667" y="81"/>
                  </a:lnTo>
                  <a:lnTo>
                    <a:pt x="673" y="81"/>
                  </a:lnTo>
                  <a:lnTo>
                    <a:pt x="678" y="83"/>
                  </a:lnTo>
                  <a:lnTo>
                    <a:pt x="680" y="83"/>
                  </a:lnTo>
                  <a:lnTo>
                    <a:pt x="682" y="83"/>
                  </a:lnTo>
                  <a:lnTo>
                    <a:pt x="683" y="83"/>
                  </a:lnTo>
                  <a:lnTo>
                    <a:pt x="684" y="81"/>
                  </a:lnTo>
                  <a:lnTo>
                    <a:pt x="685" y="83"/>
                  </a:lnTo>
                  <a:lnTo>
                    <a:pt x="686" y="84"/>
                  </a:lnTo>
                  <a:lnTo>
                    <a:pt x="689" y="85"/>
                  </a:lnTo>
                  <a:lnTo>
                    <a:pt x="691" y="85"/>
                  </a:lnTo>
                  <a:lnTo>
                    <a:pt x="698" y="84"/>
                  </a:lnTo>
                  <a:lnTo>
                    <a:pt x="705" y="84"/>
                  </a:lnTo>
                  <a:lnTo>
                    <a:pt x="711" y="84"/>
                  </a:lnTo>
                  <a:lnTo>
                    <a:pt x="716" y="85"/>
                  </a:lnTo>
                  <a:lnTo>
                    <a:pt x="723" y="86"/>
                  </a:lnTo>
                  <a:lnTo>
                    <a:pt x="729" y="87"/>
                  </a:lnTo>
                  <a:lnTo>
                    <a:pt x="735" y="89"/>
                  </a:lnTo>
                  <a:lnTo>
                    <a:pt x="742" y="92"/>
                  </a:lnTo>
                  <a:lnTo>
                    <a:pt x="754" y="96"/>
                  </a:lnTo>
                  <a:lnTo>
                    <a:pt x="764" y="101"/>
                  </a:lnTo>
                  <a:lnTo>
                    <a:pt x="771" y="107"/>
                  </a:lnTo>
                  <a:lnTo>
                    <a:pt x="775" y="116"/>
                  </a:lnTo>
                  <a:lnTo>
                    <a:pt x="765" y="116"/>
                  </a:lnTo>
                  <a:lnTo>
                    <a:pt x="754" y="115"/>
                  </a:lnTo>
                  <a:lnTo>
                    <a:pt x="744" y="114"/>
                  </a:lnTo>
                  <a:lnTo>
                    <a:pt x="734" y="112"/>
                  </a:lnTo>
                  <a:lnTo>
                    <a:pt x="723" y="112"/>
                  </a:lnTo>
                  <a:lnTo>
                    <a:pt x="713" y="114"/>
                  </a:lnTo>
                  <a:lnTo>
                    <a:pt x="704" y="116"/>
                  </a:lnTo>
                  <a:lnTo>
                    <a:pt x="696" y="121"/>
                  </a:lnTo>
                  <a:lnTo>
                    <a:pt x="685" y="129"/>
                  </a:lnTo>
                  <a:lnTo>
                    <a:pt x="676" y="138"/>
                  </a:lnTo>
                  <a:lnTo>
                    <a:pt x="668" y="146"/>
                  </a:lnTo>
                  <a:lnTo>
                    <a:pt x="659" y="154"/>
                  </a:lnTo>
                  <a:lnTo>
                    <a:pt x="650" y="162"/>
                  </a:lnTo>
                  <a:lnTo>
                    <a:pt x="639" y="169"/>
                  </a:lnTo>
                  <a:lnTo>
                    <a:pt x="629" y="175"/>
                  </a:lnTo>
                  <a:lnTo>
                    <a:pt x="616" y="180"/>
                  </a:lnTo>
                  <a:lnTo>
                    <a:pt x="613" y="183"/>
                  </a:lnTo>
                  <a:lnTo>
                    <a:pt x="610" y="186"/>
                  </a:lnTo>
                  <a:lnTo>
                    <a:pt x="610" y="190"/>
                  </a:lnTo>
                  <a:lnTo>
                    <a:pt x="612" y="193"/>
                  </a:lnTo>
                  <a:lnTo>
                    <a:pt x="620" y="213"/>
                  </a:lnTo>
                  <a:lnTo>
                    <a:pt x="625" y="232"/>
                  </a:lnTo>
                  <a:lnTo>
                    <a:pt x="628" y="252"/>
                  </a:lnTo>
                  <a:lnTo>
                    <a:pt x="622" y="271"/>
                  </a:lnTo>
                  <a:lnTo>
                    <a:pt x="621" y="273"/>
                  </a:lnTo>
                  <a:lnTo>
                    <a:pt x="617" y="274"/>
                  </a:lnTo>
                  <a:lnTo>
                    <a:pt x="615" y="275"/>
                  </a:lnTo>
                  <a:lnTo>
                    <a:pt x="612" y="273"/>
                  </a:lnTo>
                  <a:lnTo>
                    <a:pt x="608" y="268"/>
                  </a:lnTo>
                  <a:lnTo>
                    <a:pt x="605" y="263"/>
                  </a:lnTo>
                  <a:lnTo>
                    <a:pt x="601" y="260"/>
                  </a:lnTo>
                  <a:lnTo>
                    <a:pt x="599" y="255"/>
                  </a:lnTo>
                  <a:lnTo>
                    <a:pt x="593" y="246"/>
                  </a:lnTo>
                  <a:lnTo>
                    <a:pt x="589" y="237"/>
                  </a:lnTo>
                  <a:lnTo>
                    <a:pt x="585" y="228"/>
                  </a:lnTo>
                  <a:lnTo>
                    <a:pt x="582" y="217"/>
                  </a:lnTo>
                  <a:lnTo>
                    <a:pt x="577" y="213"/>
                  </a:lnTo>
                  <a:lnTo>
                    <a:pt x="571" y="212"/>
                  </a:lnTo>
                  <a:lnTo>
                    <a:pt x="567" y="215"/>
                  </a:lnTo>
                  <a:lnTo>
                    <a:pt x="566" y="221"/>
                  </a:lnTo>
                  <a:lnTo>
                    <a:pt x="569" y="232"/>
                  </a:lnTo>
                  <a:lnTo>
                    <a:pt x="574" y="245"/>
                  </a:lnTo>
                  <a:lnTo>
                    <a:pt x="579" y="255"/>
                  </a:lnTo>
                  <a:lnTo>
                    <a:pt x="585" y="266"/>
                  </a:lnTo>
                  <a:lnTo>
                    <a:pt x="592" y="275"/>
                  </a:lnTo>
                  <a:lnTo>
                    <a:pt x="600" y="282"/>
                  </a:lnTo>
                  <a:lnTo>
                    <a:pt x="610" y="286"/>
                  </a:lnTo>
                  <a:lnTo>
                    <a:pt x="623" y="290"/>
                  </a:lnTo>
                  <a:lnTo>
                    <a:pt x="625" y="290"/>
                  </a:lnTo>
                  <a:lnTo>
                    <a:pt x="628" y="290"/>
                  </a:lnTo>
                  <a:lnTo>
                    <a:pt x="630" y="289"/>
                  </a:lnTo>
                  <a:lnTo>
                    <a:pt x="632" y="286"/>
                  </a:lnTo>
                  <a:lnTo>
                    <a:pt x="643" y="263"/>
                  </a:lnTo>
                  <a:lnTo>
                    <a:pt x="644" y="240"/>
                  </a:lnTo>
                  <a:lnTo>
                    <a:pt x="639" y="216"/>
                  </a:lnTo>
                  <a:lnTo>
                    <a:pt x="630" y="193"/>
                  </a:lnTo>
                  <a:lnTo>
                    <a:pt x="639" y="189"/>
                  </a:lnTo>
                  <a:lnTo>
                    <a:pt x="648" y="184"/>
                  </a:lnTo>
                  <a:lnTo>
                    <a:pt x="657" y="179"/>
                  </a:lnTo>
                  <a:lnTo>
                    <a:pt x="665" y="174"/>
                  </a:lnTo>
                  <a:lnTo>
                    <a:pt x="672" y="168"/>
                  </a:lnTo>
                  <a:lnTo>
                    <a:pt x="678" y="161"/>
                  </a:lnTo>
                  <a:lnTo>
                    <a:pt x="685" y="153"/>
                  </a:lnTo>
                  <a:lnTo>
                    <a:pt x="692" y="145"/>
                  </a:lnTo>
                  <a:lnTo>
                    <a:pt x="701" y="137"/>
                  </a:lnTo>
                  <a:lnTo>
                    <a:pt x="712" y="132"/>
                  </a:lnTo>
                  <a:lnTo>
                    <a:pt x="723" y="130"/>
                  </a:lnTo>
                  <a:lnTo>
                    <a:pt x="735" y="130"/>
                  </a:lnTo>
                  <a:lnTo>
                    <a:pt x="748" y="131"/>
                  </a:lnTo>
                  <a:lnTo>
                    <a:pt x="761" y="132"/>
                  </a:lnTo>
                  <a:lnTo>
                    <a:pt x="774" y="132"/>
                  </a:lnTo>
                  <a:lnTo>
                    <a:pt x="787" y="131"/>
                  </a:lnTo>
                  <a:lnTo>
                    <a:pt x="790" y="130"/>
                  </a:lnTo>
                  <a:lnTo>
                    <a:pt x="792" y="127"/>
                  </a:lnTo>
                  <a:lnTo>
                    <a:pt x="794" y="124"/>
                  </a:lnTo>
                  <a:lnTo>
                    <a:pt x="794" y="1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75"/>
            <p:cNvSpPr>
              <a:spLocks/>
            </p:cNvSpPr>
            <p:nvPr/>
          </p:nvSpPr>
          <p:spPr bwMode="auto">
            <a:xfrm>
              <a:off x="4377" y="511"/>
              <a:ext cx="76" cy="46"/>
            </a:xfrm>
            <a:custGeom>
              <a:avLst/>
              <a:gdLst>
                <a:gd name="T0" fmla="*/ 149 w 151"/>
                <a:gd name="T1" fmla="*/ 12 h 93"/>
                <a:gd name="T2" fmla="*/ 147 w 151"/>
                <a:gd name="T3" fmla="*/ 6 h 93"/>
                <a:gd name="T4" fmla="*/ 141 w 151"/>
                <a:gd name="T5" fmla="*/ 0 h 93"/>
                <a:gd name="T6" fmla="*/ 130 w 151"/>
                <a:gd name="T7" fmla="*/ 5 h 93"/>
                <a:gd name="T8" fmla="*/ 125 w 151"/>
                <a:gd name="T9" fmla="*/ 13 h 93"/>
                <a:gd name="T10" fmla="*/ 114 w 151"/>
                <a:gd name="T11" fmla="*/ 15 h 93"/>
                <a:gd name="T12" fmla="*/ 104 w 151"/>
                <a:gd name="T13" fmla="*/ 19 h 93"/>
                <a:gd name="T14" fmla="*/ 103 w 151"/>
                <a:gd name="T15" fmla="*/ 27 h 93"/>
                <a:gd name="T16" fmla="*/ 109 w 151"/>
                <a:gd name="T17" fmla="*/ 35 h 93"/>
                <a:gd name="T18" fmla="*/ 117 w 151"/>
                <a:gd name="T19" fmla="*/ 44 h 93"/>
                <a:gd name="T20" fmla="*/ 114 w 151"/>
                <a:gd name="T21" fmla="*/ 49 h 93"/>
                <a:gd name="T22" fmla="*/ 100 w 151"/>
                <a:gd name="T23" fmla="*/ 49 h 93"/>
                <a:gd name="T24" fmla="*/ 88 w 151"/>
                <a:gd name="T25" fmla="*/ 48 h 93"/>
                <a:gd name="T26" fmla="*/ 74 w 151"/>
                <a:gd name="T27" fmla="*/ 45 h 93"/>
                <a:gd name="T28" fmla="*/ 62 w 151"/>
                <a:gd name="T29" fmla="*/ 44 h 93"/>
                <a:gd name="T30" fmla="*/ 57 w 151"/>
                <a:gd name="T31" fmla="*/ 52 h 93"/>
                <a:gd name="T32" fmla="*/ 64 w 151"/>
                <a:gd name="T33" fmla="*/ 62 h 93"/>
                <a:gd name="T34" fmla="*/ 72 w 151"/>
                <a:gd name="T35" fmla="*/ 70 h 93"/>
                <a:gd name="T36" fmla="*/ 67 w 151"/>
                <a:gd name="T37" fmla="*/ 73 h 93"/>
                <a:gd name="T38" fmla="*/ 51 w 151"/>
                <a:gd name="T39" fmla="*/ 68 h 93"/>
                <a:gd name="T40" fmla="*/ 35 w 151"/>
                <a:gd name="T41" fmla="*/ 63 h 93"/>
                <a:gd name="T42" fmla="*/ 18 w 151"/>
                <a:gd name="T43" fmla="*/ 57 h 93"/>
                <a:gd name="T44" fmla="*/ 4 w 151"/>
                <a:gd name="T45" fmla="*/ 55 h 93"/>
                <a:gd name="T46" fmla="*/ 1 w 151"/>
                <a:gd name="T47" fmla="*/ 66 h 93"/>
                <a:gd name="T48" fmla="*/ 18 w 151"/>
                <a:gd name="T49" fmla="*/ 74 h 93"/>
                <a:gd name="T50" fmla="*/ 38 w 151"/>
                <a:gd name="T51" fmla="*/ 82 h 93"/>
                <a:gd name="T52" fmla="*/ 60 w 151"/>
                <a:gd name="T53" fmla="*/ 88 h 93"/>
                <a:gd name="T54" fmla="*/ 83 w 151"/>
                <a:gd name="T55" fmla="*/ 93 h 93"/>
                <a:gd name="T56" fmla="*/ 100 w 151"/>
                <a:gd name="T57" fmla="*/ 91 h 93"/>
                <a:gd name="T58" fmla="*/ 104 w 151"/>
                <a:gd name="T59" fmla="*/ 83 h 93"/>
                <a:gd name="T60" fmla="*/ 98 w 151"/>
                <a:gd name="T61" fmla="*/ 74 h 93"/>
                <a:gd name="T62" fmla="*/ 92 w 151"/>
                <a:gd name="T63" fmla="*/ 67 h 93"/>
                <a:gd name="T64" fmla="*/ 95 w 151"/>
                <a:gd name="T65" fmla="*/ 65 h 93"/>
                <a:gd name="T66" fmla="*/ 106 w 151"/>
                <a:gd name="T67" fmla="*/ 66 h 93"/>
                <a:gd name="T68" fmla="*/ 118 w 151"/>
                <a:gd name="T69" fmla="*/ 66 h 93"/>
                <a:gd name="T70" fmla="*/ 130 w 151"/>
                <a:gd name="T71" fmla="*/ 66 h 93"/>
                <a:gd name="T72" fmla="*/ 141 w 151"/>
                <a:gd name="T73" fmla="*/ 64 h 93"/>
                <a:gd name="T74" fmla="*/ 144 w 151"/>
                <a:gd name="T75" fmla="*/ 57 h 93"/>
                <a:gd name="T76" fmla="*/ 140 w 151"/>
                <a:gd name="T77" fmla="*/ 47 h 93"/>
                <a:gd name="T78" fmla="*/ 132 w 151"/>
                <a:gd name="T79" fmla="*/ 36 h 93"/>
                <a:gd name="T80" fmla="*/ 132 w 151"/>
                <a:gd name="T81" fmla="*/ 29 h 93"/>
                <a:gd name="T82" fmla="*/ 141 w 151"/>
                <a:gd name="T83" fmla="*/ 27 h 93"/>
                <a:gd name="T84" fmla="*/ 149 w 151"/>
                <a:gd name="T85" fmla="*/ 25 h 93"/>
                <a:gd name="T86" fmla="*/ 151 w 151"/>
                <a:gd name="T87" fmla="*/ 18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51" h="93">
                  <a:moveTo>
                    <a:pt x="150" y="14"/>
                  </a:moveTo>
                  <a:lnTo>
                    <a:pt x="149" y="12"/>
                  </a:lnTo>
                  <a:lnTo>
                    <a:pt x="148" y="9"/>
                  </a:lnTo>
                  <a:lnTo>
                    <a:pt x="147" y="6"/>
                  </a:lnTo>
                  <a:lnTo>
                    <a:pt x="145" y="4"/>
                  </a:lnTo>
                  <a:lnTo>
                    <a:pt x="141" y="0"/>
                  </a:lnTo>
                  <a:lnTo>
                    <a:pt x="135" y="0"/>
                  </a:lnTo>
                  <a:lnTo>
                    <a:pt x="130" y="5"/>
                  </a:lnTo>
                  <a:lnTo>
                    <a:pt x="130" y="12"/>
                  </a:lnTo>
                  <a:lnTo>
                    <a:pt x="125" y="13"/>
                  </a:lnTo>
                  <a:lnTo>
                    <a:pt x="120" y="14"/>
                  </a:lnTo>
                  <a:lnTo>
                    <a:pt x="114" y="15"/>
                  </a:lnTo>
                  <a:lnTo>
                    <a:pt x="109" y="17"/>
                  </a:lnTo>
                  <a:lnTo>
                    <a:pt x="104" y="19"/>
                  </a:lnTo>
                  <a:lnTo>
                    <a:pt x="103" y="22"/>
                  </a:lnTo>
                  <a:lnTo>
                    <a:pt x="103" y="27"/>
                  </a:lnTo>
                  <a:lnTo>
                    <a:pt x="104" y="30"/>
                  </a:lnTo>
                  <a:lnTo>
                    <a:pt x="109" y="35"/>
                  </a:lnTo>
                  <a:lnTo>
                    <a:pt x="113" y="40"/>
                  </a:lnTo>
                  <a:lnTo>
                    <a:pt x="117" y="44"/>
                  </a:lnTo>
                  <a:lnTo>
                    <a:pt x="121" y="49"/>
                  </a:lnTo>
                  <a:lnTo>
                    <a:pt x="114" y="49"/>
                  </a:lnTo>
                  <a:lnTo>
                    <a:pt x="107" y="49"/>
                  </a:lnTo>
                  <a:lnTo>
                    <a:pt x="100" y="49"/>
                  </a:lnTo>
                  <a:lnTo>
                    <a:pt x="95" y="48"/>
                  </a:lnTo>
                  <a:lnTo>
                    <a:pt x="88" y="48"/>
                  </a:lnTo>
                  <a:lnTo>
                    <a:pt x="81" y="47"/>
                  </a:lnTo>
                  <a:lnTo>
                    <a:pt x="74" y="45"/>
                  </a:lnTo>
                  <a:lnTo>
                    <a:pt x="67" y="44"/>
                  </a:lnTo>
                  <a:lnTo>
                    <a:pt x="62" y="44"/>
                  </a:lnTo>
                  <a:lnTo>
                    <a:pt x="58" y="48"/>
                  </a:lnTo>
                  <a:lnTo>
                    <a:pt x="57" y="52"/>
                  </a:lnTo>
                  <a:lnTo>
                    <a:pt x="59" y="58"/>
                  </a:lnTo>
                  <a:lnTo>
                    <a:pt x="64" y="62"/>
                  </a:lnTo>
                  <a:lnTo>
                    <a:pt x="67" y="66"/>
                  </a:lnTo>
                  <a:lnTo>
                    <a:pt x="72" y="70"/>
                  </a:lnTo>
                  <a:lnTo>
                    <a:pt x="75" y="74"/>
                  </a:lnTo>
                  <a:lnTo>
                    <a:pt x="67" y="73"/>
                  </a:lnTo>
                  <a:lnTo>
                    <a:pt x="59" y="71"/>
                  </a:lnTo>
                  <a:lnTo>
                    <a:pt x="51" y="68"/>
                  </a:lnTo>
                  <a:lnTo>
                    <a:pt x="43" y="66"/>
                  </a:lnTo>
                  <a:lnTo>
                    <a:pt x="35" y="63"/>
                  </a:lnTo>
                  <a:lnTo>
                    <a:pt x="27" y="60"/>
                  </a:lnTo>
                  <a:lnTo>
                    <a:pt x="18" y="57"/>
                  </a:lnTo>
                  <a:lnTo>
                    <a:pt x="9" y="55"/>
                  </a:lnTo>
                  <a:lnTo>
                    <a:pt x="4" y="55"/>
                  </a:lnTo>
                  <a:lnTo>
                    <a:pt x="0" y="59"/>
                  </a:lnTo>
                  <a:lnTo>
                    <a:pt x="1" y="66"/>
                  </a:lnTo>
                  <a:lnTo>
                    <a:pt x="6" y="71"/>
                  </a:lnTo>
                  <a:lnTo>
                    <a:pt x="18" y="74"/>
                  </a:lnTo>
                  <a:lnTo>
                    <a:pt x="28" y="79"/>
                  </a:lnTo>
                  <a:lnTo>
                    <a:pt x="38" y="82"/>
                  </a:lnTo>
                  <a:lnTo>
                    <a:pt x="50" y="86"/>
                  </a:lnTo>
                  <a:lnTo>
                    <a:pt x="60" y="88"/>
                  </a:lnTo>
                  <a:lnTo>
                    <a:pt x="72" y="90"/>
                  </a:lnTo>
                  <a:lnTo>
                    <a:pt x="83" y="93"/>
                  </a:lnTo>
                  <a:lnTo>
                    <a:pt x="96" y="93"/>
                  </a:lnTo>
                  <a:lnTo>
                    <a:pt x="100" y="91"/>
                  </a:lnTo>
                  <a:lnTo>
                    <a:pt x="103" y="87"/>
                  </a:lnTo>
                  <a:lnTo>
                    <a:pt x="104" y="83"/>
                  </a:lnTo>
                  <a:lnTo>
                    <a:pt x="102" y="79"/>
                  </a:lnTo>
                  <a:lnTo>
                    <a:pt x="98" y="74"/>
                  </a:lnTo>
                  <a:lnTo>
                    <a:pt x="96" y="71"/>
                  </a:lnTo>
                  <a:lnTo>
                    <a:pt x="92" y="67"/>
                  </a:lnTo>
                  <a:lnTo>
                    <a:pt x="89" y="64"/>
                  </a:lnTo>
                  <a:lnTo>
                    <a:pt x="95" y="65"/>
                  </a:lnTo>
                  <a:lnTo>
                    <a:pt x="100" y="65"/>
                  </a:lnTo>
                  <a:lnTo>
                    <a:pt x="106" y="66"/>
                  </a:lnTo>
                  <a:lnTo>
                    <a:pt x="112" y="66"/>
                  </a:lnTo>
                  <a:lnTo>
                    <a:pt x="118" y="66"/>
                  </a:lnTo>
                  <a:lnTo>
                    <a:pt x="125" y="66"/>
                  </a:lnTo>
                  <a:lnTo>
                    <a:pt x="130" y="66"/>
                  </a:lnTo>
                  <a:lnTo>
                    <a:pt x="136" y="65"/>
                  </a:lnTo>
                  <a:lnTo>
                    <a:pt x="141" y="64"/>
                  </a:lnTo>
                  <a:lnTo>
                    <a:pt x="143" y="60"/>
                  </a:lnTo>
                  <a:lnTo>
                    <a:pt x="144" y="57"/>
                  </a:lnTo>
                  <a:lnTo>
                    <a:pt x="143" y="52"/>
                  </a:lnTo>
                  <a:lnTo>
                    <a:pt x="140" y="47"/>
                  </a:lnTo>
                  <a:lnTo>
                    <a:pt x="135" y="41"/>
                  </a:lnTo>
                  <a:lnTo>
                    <a:pt x="132" y="36"/>
                  </a:lnTo>
                  <a:lnTo>
                    <a:pt x="127" y="30"/>
                  </a:lnTo>
                  <a:lnTo>
                    <a:pt x="132" y="29"/>
                  </a:lnTo>
                  <a:lnTo>
                    <a:pt x="136" y="28"/>
                  </a:lnTo>
                  <a:lnTo>
                    <a:pt x="141" y="27"/>
                  </a:lnTo>
                  <a:lnTo>
                    <a:pt x="145" y="26"/>
                  </a:lnTo>
                  <a:lnTo>
                    <a:pt x="149" y="25"/>
                  </a:lnTo>
                  <a:lnTo>
                    <a:pt x="151" y="21"/>
                  </a:lnTo>
                  <a:lnTo>
                    <a:pt x="151" y="18"/>
                  </a:lnTo>
                  <a:lnTo>
                    <a:pt x="150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76"/>
            <p:cNvSpPr>
              <a:spLocks/>
            </p:cNvSpPr>
            <p:nvPr/>
          </p:nvSpPr>
          <p:spPr bwMode="auto">
            <a:xfrm>
              <a:off x="3892" y="746"/>
              <a:ext cx="145" cy="192"/>
            </a:xfrm>
            <a:custGeom>
              <a:avLst/>
              <a:gdLst>
                <a:gd name="T0" fmla="*/ 281 w 291"/>
                <a:gd name="T1" fmla="*/ 0 h 384"/>
                <a:gd name="T2" fmla="*/ 252 w 291"/>
                <a:gd name="T3" fmla="*/ 13 h 384"/>
                <a:gd name="T4" fmla="*/ 224 w 291"/>
                <a:gd name="T5" fmla="*/ 28 h 384"/>
                <a:gd name="T6" fmla="*/ 200 w 291"/>
                <a:gd name="T7" fmla="*/ 45 h 384"/>
                <a:gd name="T8" fmla="*/ 177 w 291"/>
                <a:gd name="T9" fmla="*/ 64 h 384"/>
                <a:gd name="T10" fmla="*/ 156 w 291"/>
                <a:gd name="T11" fmla="*/ 84 h 384"/>
                <a:gd name="T12" fmla="*/ 137 w 291"/>
                <a:gd name="T13" fmla="*/ 108 h 384"/>
                <a:gd name="T14" fmla="*/ 120 w 291"/>
                <a:gd name="T15" fmla="*/ 131 h 384"/>
                <a:gd name="T16" fmla="*/ 105 w 291"/>
                <a:gd name="T17" fmla="*/ 156 h 384"/>
                <a:gd name="T18" fmla="*/ 90 w 291"/>
                <a:gd name="T19" fmla="*/ 181 h 384"/>
                <a:gd name="T20" fmla="*/ 76 w 291"/>
                <a:gd name="T21" fmla="*/ 208 h 384"/>
                <a:gd name="T22" fmla="*/ 63 w 291"/>
                <a:gd name="T23" fmla="*/ 235 h 384"/>
                <a:gd name="T24" fmla="*/ 50 w 291"/>
                <a:gd name="T25" fmla="*/ 263 h 384"/>
                <a:gd name="T26" fmla="*/ 38 w 291"/>
                <a:gd name="T27" fmla="*/ 290 h 384"/>
                <a:gd name="T28" fmla="*/ 26 w 291"/>
                <a:gd name="T29" fmla="*/ 317 h 384"/>
                <a:gd name="T30" fmla="*/ 13 w 291"/>
                <a:gd name="T31" fmla="*/ 345 h 384"/>
                <a:gd name="T32" fmla="*/ 0 w 291"/>
                <a:gd name="T33" fmla="*/ 371 h 384"/>
                <a:gd name="T34" fmla="*/ 0 w 291"/>
                <a:gd name="T35" fmla="*/ 378 h 384"/>
                <a:gd name="T36" fmla="*/ 4 w 291"/>
                <a:gd name="T37" fmla="*/ 383 h 384"/>
                <a:gd name="T38" fmla="*/ 10 w 291"/>
                <a:gd name="T39" fmla="*/ 384 h 384"/>
                <a:gd name="T40" fmla="*/ 15 w 291"/>
                <a:gd name="T41" fmla="*/ 381 h 384"/>
                <a:gd name="T42" fmla="*/ 28 w 291"/>
                <a:gd name="T43" fmla="*/ 355 h 384"/>
                <a:gd name="T44" fmla="*/ 40 w 291"/>
                <a:gd name="T45" fmla="*/ 329 h 384"/>
                <a:gd name="T46" fmla="*/ 52 w 291"/>
                <a:gd name="T47" fmla="*/ 301 h 384"/>
                <a:gd name="T48" fmla="*/ 64 w 291"/>
                <a:gd name="T49" fmla="*/ 275 h 384"/>
                <a:gd name="T50" fmla="*/ 75 w 291"/>
                <a:gd name="T51" fmla="*/ 247 h 384"/>
                <a:gd name="T52" fmla="*/ 88 w 291"/>
                <a:gd name="T53" fmla="*/ 220 h 384"/>
                <a:gd name="T54" fmla="*/ 102 w 291"/>
                <a:gd name="T55" fmla="*/ 195 h 384"/>
                <a:gd name="T56" fmla="*/ 116 w 291"/>
                <a:gd name="T57" fmla="*/ 169 h 384"/>
                <a:gd name="T58" fmla="*/ 131 w 291"/>
                <a:gd name="T59" fmla="*/ 144 h 384"/>
                <a:gd name="T60" fmla="*/ 148 w 291"/>
                <a:gd name="T61" fmla="*/ 121 h 384"/>
                <a:gd name="T62" fmla="*/ 165 w 291"/>
                <a:gd name="T63" fmla="*/ 99 h 384"/>
                <a:gd name="T64" fmla="*/ 186 w 291"/>
                <a:gd name="T65" fmla="*/ 79 h 384"/>
                <a:gd name="T66" fmla="*/ 207 w 291"/>
                <a:gd name="T67" fmla="*/ 60 h 384"/>
                <a:gd name="T68" fmla="*/ 231 w 291"/>
                <a:gd name="T69" fmla="*/ 43 h 384"/>
                <a:gd name="T70" fmla="*/ 257 w 291"/>
                <a:gd name="T71" fmla="*/ 28 h 384"/>
                <a:gd name="T72" fmla="*/ 286 w 291"/>
                <a:gd name="T73" fmla="*/ 16 h 384"/>
                <a:gd name="T74" fmla="*/ 291 w 291"/>
                <a:gd name="T75" fmla="*/ 12 h 384"/>
                <a:gd name="T76" fmla="*/ 291 w 291"/>
                <a:gd name="T77" fmla="*/ 6 h 384"/>
                <a:gd name="T78" fmla="*/ 288 w 291"/>
                <a:gd name="T79" fmla="*/ 0 h 384"/>
                <a:gd name="T80" fmla="*/ 281 w 291"/>
                <a:gd name="T81" fmla="*/ 0 h 384"/>
                <a:gd name="T82" fmla="*/ 281 w 291"/>
                <a:gd name="T83" fmla="*/ 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91" h="384">
                  <a:moveTo>
                    <a:pt x="281" y="0"/>
                  </a:moveTo>
                  <a:lnTo>
                    <a:pt x="252" y="13"/>
                  </a:lnTo>
                  <a:lnTo>
                    <a:pt x="224" y="28"/>
                  </a:lnTo>
                  <a:lnTo>
                    <a:pt x="200" y="45"/>
                  </a:lnTo>
                  <a:lnTo>
                    <a:pt x="177" y="64"/>
                  </a:lnTo>
                  <a:lnTo>
                    <a:pt x="156" y="84"/>
                  </a:lnTo>
                  <a:lnTo>
                    <a:pt x="137" y="108"/>
                  </a:lnTo>
                  <a:lnTo>
                    <a:pt x="120" y="131"/>
                  </a:lnTo>
                  <a:lnTo>
                    <a:pt x="105" y="156"/>
                  </a:lnTo>
                  <a:lnTo>
                    <a:pt x="90" y="181"/>
                  </a:lnTo>
                  <a:lnTo>
                    <a:pt x="76" y="208"/>
                  </a:lnTo>
                  <a:lnTo>
                    <a:pt x="63" y="235"/>
                  </a:lnTo>
                  <a:lnTo>
                    <a:pt x="50" y="263"/>
                  </a:lnTo>
                  <a:lnTo>
                    <a:pt x="38" y="290"/>
                  </a:lnTo>
                  <a:lnTo>
                    <a:pt x="26" y="317"/>
                  </a:lnTo>
                  <a:lnTo>
                    <a:pt x="13" y="345"/>
                  </a:lnTo>
                  <a:lnTo>
                    <a:pt x="0" y="371"/>
                  </a:lnTo>
                  <a:lnTo>
                    <a:pt x="0" y="378"/>
                  </a:lnTo>
                  <a:lnTo>
                    <a:pt x="4" y="383"/>
                  </a:lnTo>
                  <a:lnTo>
                    <a:pt x="10" y="384"/>
                  </a:lnTo>
                  <a:lnTo>
                    <a:pt x="15" y="381"/>
                  </a:lnTo>
                  <a:lnTo>
                    <a:pt x="28" y="355"/>
                  </a:lnTo>
                  <a:lnTo>
                    <a:pt x="40" y="329"/>
                  </a:lnTo>
                  <a:lnTo>
                    <a:pt x="52" y="301"/>
                  </a:lnTo>
                  <a:lnTo>
                    <a:pt x="64" y="275"/>
                  </a:lnTo>
                  <a:lnTo>
                    <a:pt x="75" y="247"/>
                  </a:lnTo>
                  <a:lnTo>
                    <a:pt x="88" y="220"/>
                  </a:lnTo>
                  <a:lnTo>
                    <a:pt x="102" y="195"/>
                  </a:lnTo>
                  <a:lnTo>
                    <a:pt x="116" y="169"/>
                  </a:lnTo>
                  <a:lnTo>
                    <a:pt x="131" y="144"/>
                  </a:lnTo>
                  <a:lnTo>
                    <a:pt x="148" y="121"/>
                  </a:lnTo>
                  <a:lnTo>
                    <a:pt x="165" y="99"/>
                  </a:lnTo>
                  <a:lnTo>
                    <a:pt x="186" y="79"/>
                  </a:lnTo>
                  <a:lnTo>
                    <a:pt x="207" y="60"/>
                  </a:lnTo>
                  <a:lnTo>
                    <a:pt x="231" y="43"/>
                  </a:lnTo>
                  <a:lnTo>
                    <a:pt x="257" y="28"/>
                  </a:lnTo>
                  <a:lnTo>
                    <a:pt x="286" y="16"/>
                  </a:lnTo>
                  <a:lnTo>
                    <a:pt x="291" y="12"/>
                  </a:lnTo>
                  <a:lnTo>
                    <a:pt x="291" y="6"/>
                  </a:lnTo>
                  <a:lnTo>
                    <a:pt x="288" y="0"/>
                  </a:lnTo>
                  <a:lnTo>
                    <a:pt x="281" y="0"/>
                  </a:lnTo>
                  <a:lnTo>
                    <a:pt x="28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77"/>
            <p:cNvSpPr>
              <a:spLocks/>
            </p:cNvSpPr>
            <p:nvPr/>
          </p:nvSpPr>
          <p:spPr bwMode="auto">
            <a:xfrm>
              <a:off x="3782" y="713"/>
              <a:ext cx="470" cy="290"/>
            </a:xfrm>
            <a:custGeom>
              <a:avLst/>
              <a:gdLst>
                <a:gd name="T0" fmla="*/ 898 w 941"/>
                <a:gd name="T1" fmla="*/ 76 h 579"/>
                <a:gd name="T2" fmla="*/ 814 w 941"/>
                <a:gd name="T3" fmla="*/ 144 h 579"/>
                <a:gd name="T4" fmla="*/ 758 w 941"/>
                <a:gd name="T5" fmla="*/ 164 h 579"/>
                <a:gd name="T6" fmla="*/ 712 w 941"/>
                <a:gd name="T7" fmla="*/ 185 h 579"/>
                <a:gd name="T8" fmla="*/ 668 w 941"/>
                <a:gd name="T9" fmla="*/ 202 h 579"/>
                <a:gd name="T10" fmla="*/ 624 w 941"/>
                <a:gd name="T11" fmla="*/ 220 h 579"/>
                <a:gd name="T12" fmla="*/ 579 w 941"/>
                <a:gd name="T13" fmla="*/ 238 h 579"/>
                <a:gd name="T14" fmla="*/ 530 w 941"/>
                <a:gd name="T15" fmla="*/ 252 h 579"/>
                <a:gd name="T16" fmla="*/ 482 w 941"/>
                <a:gd name="T17" fmla="*/ 265 h 579"/>
                <a:gd name="T18" fmla="*/ 450 w 941"/>
                <a:gd name="T19" fmla="*/ 295 h 579"/>
                <a:gd name="T20" fmla="*/ 424 w 941"/>
                <a:gd name="T21" fmla="*/ 342 h 579"/>
                <a:gd name="T22" fmla="*/ 405 w 941"/>
                <a:gd name="T23" fmla="*/ 393 h 579"/>
                <a:gd name="T24" fmla="*/ 383 w 941"/>
                <a:gd name="T25" fmla="*/ 446 h 579"/>
                <a:gd name="T26" fmla="*/ 348 w 941"/>
                <a:gd name="T27" fmla="*/ 492 h 579"/>
                <a:gd name="T28" fmla="*/ 337 w 941"/>
                <a:gd name="T29" fmla="*/ 508 h 579"/>
                <a:gd name="T30" fmla="*/ 329 w 941"/>
                <a:gd name="T31" fmla="*/ 512 h 579"/>
                <a:gd name="T32" fmla="*/ 300 w 941"/>
                <a:gd name="T33" fmla="*/ 553 h 579"/>
                <a:gd name="T34" fmla="*/ 234 w 941"/>
                <a:gd name="T35" fmla="*/ 564 h 579"/>
                <a:gd name="T36" fmla="*/ 156 w 941"/>
                <a:gd name="T37" fmla="*/ 550 h 579"/>
                <a:gd name="T38" fmla="*/ 90 w 941"/>
                <a:gd name="T39" fmla="*/ 527 h 579"/>
                <a:gd name="T40" fmla="*/ 53 w 941"/>
                <a:gd name="T41" fmla="*/ 511 h 579"/>
                <a:gd name="T42" fmla="*/ 24 w 941"/>
                <a:gd name="T43" fmla="*/ 488 h 579"/>
                <a:gd name="T44" fmla="*/ 25 w 941"/>
                <a:gd name="T45" fmla="*/ 464 h 579"/>
                <a:gd name="T46" fmla="*/ 50 w 941"/>
                <a:gd name="T47" fmla="*/ 454 h 579"/>
                <a:gd name="T48" fmla="*/ 71 w 941"/>
                <a:gd name="T49" fmla="*/ 449 h 579"/>
                <a:gd name="T50" fmla="*/ 131 w 941"/>
                <a:gd name="T51" fmla="*/ 449 h 579"/>
                <a:gd name="T52" fmla="*/ 202 w 941"/>
                <a:gd name="T53" fmla="*/ 458 h 579"/>
                <a:gd name="T54" fmla="*/ 229 w 941"/>
                <a:gd name="T55" fmla="*/ 450 h 579"/>
                <a:gd name="T56" fmla="*/ 184 w 941"/>
                <a:gd name="T57" fmla="*/ 436 h 579"/>
                <a:gd name="T58" fmla="*/ 125 w 941"/>
                <a:gd name="T59" fmla="*/ 429 h 579"/>
                <a:gd name="T60" fmla="*/ 66 w 941"/>
                <a:gd name="T61" fmla="*/ 433 h 579"/>
                <a:gd name="T62" fmla="*/ 14 w 941"/>
                <a:gd name="T63" fmla="*/ 454 h 579"/>
                <a:gd name="T64" fmla="*/ 0 w 941"/>
                <a:gd name="T65" fmla="*/ 467 h 579"/>
                <a:gd name="T66" fmla="*/ 15 w 941"/>
                <a:gd name="T67" fmla="*/ 502 h 579"/>
                <a:gd name="T68" fmla="*/ 41 w 941"/>
                <a:gd name="T69" fmla="*/ 523 h 579"/>
                <a:gd name="T70" fmla="*/ 62 w 941"/>
                <a:gd name="T71" fmla="*/ 534 h 579"/>
                <a:gd name="T72" fmla="*/ 104 w 941"/>
                <a:gd name="T73" fmla="*/ 552 h 579"/>
                <a:gd name="T74" fmla="*/ 155 w 941"/>
                <a:gd name="T75" fmla="*/ 568 h 579"/>
                <a:gd name="T76" fmla="*/ 245 w 941"/>
                <a:gd name="T77" fmla="*/ 579 h 579"/>
                <a:gd name="T78" fmla="*/ 332 w 941"/>
                <a:gd name="T79" fmla="*/ 545 h 579"/>
                <a:gd name="T80" fmla="*/ 344 w 941"/>
                <a:gd name="T81" fmla="*/ 518 h 579"/>
                <a:gd name="T82" fmla="*/ 349 w 941"/>
                <a:gd name="T83" fmla="*/ 517 h 579"/>
                <a:gd name="T84" fmla="*/ 376 w 941"/>
                <a:gd name="T85" fmla="*/ 486 h 579"/>
                <a:gd name="T86" fmla="*/ 406 w 941"/>
                <a:gd name="T87" fmla="*/ 443 h 579"/>
                <a:gd name="T88" fmla="*/ 424 w 941"/>
                <a:gd name="T89" fmla="*/ 389 h 579"/>
                <a:gd name="T90" fmla="*/ 446 w 941"/>
                <a:gd name="T91" fmla="*/ 333 h 579"/>
                <a:gd name="T92" fmla="*/ 463 w 941"/>
                <a:gd name="T93" fmla="*/ 300 h 579"/>
                <a:gd name="T94" fmla="*/ 484 w 941"/>
                <a:gd name="T95" fmla="*/ 278 h 579"/>
                <a:gd name="T96" fmla="*/ 512 w 941"/>
                <a:gd name="T97" fmla="*/ 273 h 579"/>
                <a:gd name="T98" fmla="*/ 538 w 941"/>
                <a:gd name="T99" fmla="*/ 268 h 579"/>
                <a:gd name="T100" fmla="*/ 580 w 941"/>
                <a:gd name="T101" fmla="*/ 257 h 579"/>
                <a:gd name="T102" fmla="*/ 626 w 941"/>
                <a:gd name="T103" fmla="*/ 237 h 579"/>
                <a:gd name="T104" fmla="*/ 672 w 941"/>
                <a:gd name="T105" fmla="*/ 217 h 579"/>
                <a:gd name="T106" fmla="*/ 719 w 941"/>
                <a:gd name="T107" fmla="*/ 199 h 579"/>
                <a:gd name="T108" fmla="*/ 767 w 941"/>
                <a:gd name="T109" fmla="*/ 183 h 579"/>
                <a:gd name="T110" fmla="*/ 815 w 941"/>
                <a:gd name="T111" fmla="*/ 161 h 579"/>
                <a:gd name="T112" fmla="*/ 884 w 941"/>
                <a:gd name="T113" fmla="*/ 110 h 579"/>
                <a:gd name="T114" fmla="*/ 938 w 941"/>
                <a:gd name="T115" fmla="*/ 34 h 579"/>
                <a:gd name="T116" fmla="*/ 928 w 941"/>
                <a:gd name="T117" fmla="*/ 2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41" h="579">
                  <a:moveTo>
                    <a:pt x="925" y="9"/>
                  </a:moveTo>
                  <a:lnTo>
                    <a:pt x="922" y="31"/>
                  </a:lnTo>
                  <a:lnTo>
                    <a:pt x="911" y="54"/>
                  </a:lnTo>
                  <a:lnTo>
                    <a:pt x="898" y="76"/>
                  </a:lnTo>
                  <a:lnTo>
                    <a:pt x="879" y="96"/>
                  </a:lnTo>
                  <a:lnTo>
                    <a:pt x="858" y="115"/>
                  </a:lnTo>
                  <a:lnTo>
                    <a:pt x="835" y="131"/>
                  </a:lnTo>
                  <a:lnTo>
                    <a:pt x="814" y="144"/>
                  </a:lnTo>
                  <a:lnTo>
                    <a:pt x="792" y="152"/>
                  </a:lnTo>
                  <a:lnTo>
                    <a:pt x="780" y="155"/>
                  </a:lnTo>
                  <a:lnTo>
                    <a:pt x="770" y="160"/>
                  </a:lnTo>
                  <a:lnTo>
                    <a:pt x="758" y="164"/>
                  </a:lnTo>
                  <a:lnTo>
                    <a:pt x="747" y="169"/>
                  </a:lnTo>
                  <a:lnTo>
                    <a:pt x="735" y="175"/>
                  </a:lnTo>
                  <a:lnTo>
                    <a:pt x="724" y="179"/>
                  </a:lnTo>
                  <a:lnTo>
                    <a:pt x="712" y="185"/>
                  </a:lnTo>
                  <a:lnTo>
                    <a:pt x="702" y="190"/>
                  </a:lnTo>
                  <a:lnTo>
                    <a:pt x="691" y="194"/>
                  </a:lnTo>
                  <a:lnTo>
                    <a:pt x="680" y="199"/>
                  </a:lnTo>
                  <a:lnTo>
                    <a:pt x="668" y="202"/>
                  </a:lnTo>
                  <a:lnTo>
                    <a:pt x="658" y="207"/>
                  </a:lnTo>
                  <a:lnTo>
                    <a:pt x="647" y="211"/>
                  </a:lnTo>
                  <a:lnTo>
                    <a:pt x="635" y="215"/>
                  </a:lnTo>
                  <a:lnTo>
                    <a:pt x="624" y="220"/>
                  </a:lnTo>
                  <a:lnTo>
                    <a:pt x="613" y="224"/>
                  </a:lnTo>
                  <a:lnTo>
                    <a:pt x="602" y="229"/>
                  </a:lnTo>
                  <a:lnTo>
                    <a:pt x="590" y="235"/>
                  </a:lnTo>
                  <a:lnTo>
                    <a:pt x="579" y="238"/>
                  </a:lnTo>
                  <a:lnTo>
                    <a:pt x="566" y="243"/>
                  </a:lnTo>
                  <a:lnTo>
                    <a:pt x="554" y="246"/>
                  </a:lnTo>
                  <a:lnTo>
                    <a:pt x="542" y="250"/>
                  </a:lnTo>
                  <a:lnTo>
                    <a:pt x="530" y="252"/>
                  </a:lnTo>
                  <a:lnTo>
                    <a:pt x="518" y="254"/>
                  </a:lnTo>
                  <a:lnTo>
                    <a:pt x="504" y="257"/>
                  </a:lnTo>
                  <a:lnTo>
                    <a:pt x="492" y="260"/>
                  </a:lnTo>
                  <a:lnTo>
                    <a:pt x="482" y="265"/>
                  </a:lnTo>
                  <a:lnTo>
                    <a:pt x="473" y="269"/>
                  </a:lnTo>
                  <a:lnTo>
                    <a:pt x="465" y="276"/>
                  </a:lnTo>
                  <a:lnTo>
                    <a:pt x="457" y="284"/>
                  </a:lnTo>
                  <a:lnTo>
                    <a:pt x="450" y="295"/>
                  </a:lnTo>
                  <a:lnTo>
                    <a:pt x="443" y="306"/>
                  </a:lnTo>
                  <a:lnTo>
                    <a:pt x="436" y="318"/>
                  </a:lnTo>
                  <a:lnTo>
                    <a:pt x="430" y="329"/>
                  </a:lnTo>
                  <a:lnTo>
                    <a:pt x="424" y="342"/>
                  </a:lnTo>
                  <a:lnTo>
                    <a:pt x="419" y="355"/>
                  </a:lnTo>
                  <a:lnTo>
                    <a:pt x="414" y="367"/>
                  </a:lnTo>
                  <a:lnTo>
                    <a:pt x="408" y="380"/>
                  </a:lnTo>
                  <a:lnTo>
                    <a:pt x="405" y="393"/>
                  </a:lnTo>
                  <a:lnTo>
                    <a:pt x="400" y="405"/>
                  </a:lnTo>
                  <a:lnTo>
                    <a:pt x="395" y="419"/>
                  </a:lnTo>
                  <a:lnTo>
                    <a:pt x="390" y="433"/>
                  </a:lnTo>
                  <a:lnTo>
                    <a:pt x="383" y="446"/>
                  </a:lnTo>
                  <a:lnTo>
                    <a:pt x="375" y="457"/>
                  </a:lnTo>
                  <a:lnTo>
                    <a:pt x="367" y="469"/>
                  </a:lnTo>
                  <a:lnTo>
                    <a:pt x="357" y="480"/>
                  </a:lnTo>
                  <a:lnTo>
                    <a:pt x="348" y="492"/>
                  </a:lnTo>
                  <a:lnTo>
                    <a:pt x="339" y="503"/>
                  </a:lnTo>
                  <a:lnTo>
                    <a:pt x="338" y="504"/>
                  </a:lnTo>
                  <a:lnTo>
                    <a:pt x="338" y="507"/>
                  </a:lnTo>
                  <a:lnTo>
                    <a:pt x="337" y="508"/>
                  </a:lnTo>
                  <a:lnTo>
                    <a:pt x="337" y="509"/>
                  </a:lnTo>
                  <a:lnTo>
                    <a:pt x="334" y="509"/>
                  </a:lnTo>
                  <a:lnTo>
                    <a:pt x="331" y="510"/>
                  </a:lnTo>
                  <a:lnTo>
                    <a:pt x="329" y="512"/>
                  </a:lnTo>
                  <a:lnTo>
                    <a:pt x="328" y="515"/>
                  </a:lnTo>
                  <a:lnTo>
                    <a:pt x="321" y="531"/>
                  </a:lnTo>
                  <a:lnTo>
                    <a:pt x="311" y="542"/>
                  </a:lnTo>
                  <a:lnTo>
                    <a:pt x="300" y="553"/>
                  </a:lnTo>
                  <a:lnTo>
                    <a:pt x="286" y="558"/>
                  </a:lnTo>
                  <a:lnTo>
                    <a:pt x="270" y="563"/>
                  </a:lnTo>
                  <a:lnTo>
                    <a:pt x="253" y="564"/>
                  </a:lnTo>
                  <a:lnTo>
                    <a:pt x="234" y="564"/>
                  </a:lnTo>
                  <a:lnTo>
                    <a:pt x="215" y="563"/>
                  </a:lnTo>
                  <a:lnTo>
                    <a:pt x="195" y="560"/>
                  </a:lnTo>
                  <a:lnTo>
                    <a:pt x="176" y="555"/>
                  </a:lnTo>
                  <a:lnTo>
                    <a:pt x="156" y="550"/>
                  </a:lnTo>
                  <a:lnTo>
                    <a:pt x="138" y="545"/>
                  </a:lnTo>
                  <a:lnTo>
                    <a:pt x="120" y="539"/>
                  </a:lnTo>
                  <a:lnTo>
                    <a:pt x="104" y="533"/>
                  </a:lnTo>
                  <a:lnTo>
                    <a:pt x="90" y="527"/>
                  </a:lnTo>
                  <a:lnTo>
                    <a:pt x="78" y="523"/>
                  </a:lnTo>
                  <a:lnTo>
                    <a:pt x="71" y="519"/>
                  </a:lnTo>
                  <a:lnTo>
                    <a:pt x="63" y="516"/>
                  </a:lnTo>
                  <a:lnTo>
                    <a:pt x="53" y="511"/>
                  </a:lnTo>
                  <a:lnTo>
                    <a:pt x="44" y="507"/>
                  </a:lnTo>
                  <a:lnTo>
                    <a:pt x="36" y="501"/>
                  </a:lnTo>
                  <a:lnTo>
                    <a:pt x="29" y="495"/>
                  </a:lnTo>
                  <a:lnTo>
                    <a:pt x="24" y="488"/>
                  </a:lnTo>
                  <a:lnTo>
                    <a:pt x="21" y="481"/>
                  </a:lnTo>
                  <a:lnTo>
                    <a:pt x="19" y="473"/>
                  </a:lnTo>
                  <a:lnTo>
                    <a:pt x="20" y="467"/>
                  </a:lnTo>
                  <a:lnTo>
                    <a:pt x="25" y="464"/>
                  </a:lnTo>
                  <a:lnTo>
                    <a:pt x="35" y="458"/>
                  </a:lnTo>
                  <a:lnTo>
                    <a:pt x="40" y="456"/>
                  </a:lnTo>
                  <a:lnTo>
                    <a:pt x="45" y="455"/>
                  </a:lnTo>
                  <a:lnTo>
                    <a:pt x="50" y="454"/>
                  </a:lnTo>
                  <a:lnTo>
                    <a:pt x="56" y="451"/>
                  </a:lnTo>
                  <a:lnTo>
                    <a:pt x="60" y="451"/>
                  </a:lnTo>
                  <a:lnTo>
                    <a:pt x="66" y="450"/>
                  </a:lnTo>
                  <a:lnTo>
                    <a:pt x="71" y="449"/>
                  </a:lnTo>
                  <a:lnTo>
                    <a:pt x="76" y="449"/>
                  </a:lnTo>
                  <a:lnTo>
                    <a:pt x="95" y="448"/>
                  </a:lnTo>
                  <a:lnTo>
                    <a:pt x="112" y="448"/>
                  </a:lnTo>
                  <a:lnTo>
                    <a:pt x="131" y="449"/>
                  </a:lnTo>
                  <a:lnTo>
                    <a:pt x="148" y="450"/>
                  </a:lnTo>
                  <a:lnTo>
                    <a:pt x="166" y="451"/>
                  </a:lnTo>
                  <a:lnTo>
                    <a:pt x="184" y="455"/>
                  </a:lnTo>
                  <a:lnTo>
                    <a:pt x="202" y="458"/>
                  </a:lnTo>
                  <a:lnTo>
                    <a:pt x="219" y="463"/>
                  </a:lnTo>
                  <a:lnTo>
                    <a:pt x="226" y="462"/>
                  </a:lnTo>
                  <a:lnTo>
                    <a:pt x="230" y="457"/>
                  </a:lnTo>
                  <a:lnTo>
                    <a:pt x="229" y="450"/>
                  </a:lnTo>
                  <a:lnTo>
                    <a:pt x="224" y="447"/>
                  </a:lnTo>
                  <a:lnTo>
                    <a:pt x="211" y="443"/>
                  </a:lnTo>
                  <a:lnTo>
                    <a:pt x="197" y="440"/>
                  </a:lnTo>
                  <a:lnTo>
                    <a:pt x="184" y="436"/>
                  </a:lnTo>
                  <a:lnTo>
                    <a:pt x="169" y="434"/>
                  </a:lnTo>
                  <a:lnTo>
                    <a:pt x="155" y="432"/>
                  </a:lnTo>
                  <a:lnTo>
                    <a:pt x="140" y="429"/>
                  </a:lnTo>
                  <a:lnTo>
                    <a:pt x="125" y="429"/>
                  </a:lnTo>
                  <a:lnTo>
                    <a:pt x="110" y="428"/>
                  </a:lnTo>
                  <a:lnTo>
                    <a:pt x="95" y="429"/>
                  </a:lnTo>
                  <a:lnTo>
                    <a:pt x="81" y="431"/>
                  </a:lnTo>
                  <a:lnTo>
                    <a:pt x="66" y="433"/>
                  </a:lnTo>
                  <a:lnTo>
                    <a:pt x="52" y="436"/>
                  </a:lnTo>
                  <a:lnTo>
                    <a:pt x="40" y="441"/>
                  </a:lnTo>
                  <a:lnTo>
                    <a:pt x="26" y="447"/>
                  </a:lnTo>
                  <a:lnTo>
                    <a:pt x="14" y="454"/>
                  </a:lnTo>
                  <a:lnTo>
                    <a:pt x="3" y="462"/>
                  </a:lnTo>
                  <a:lnTo>
                    <a:pt x="2" y="464"/>
                  </a:lnTo>
                  <a:lnTo>
                    <a:pt x="0" y="465"/>
                  </a:lnTo>
                  <a:lnTo>
                    <a:pt x="0" y="467"/>
                  </a:lnTo>
                  <a:lnTo>
                    <a:pt x="0" y="470"/>
                  </a:lnTo>
                  <a:lnTo>
                    <a:pt x="4" y="484"/>
                  </a:lnTo>
                  <a:lnTo>
                    <a:pt x="9" y="494"/>
                  </a:lnTo>
                  <a:lnTo>
                    <a:pt x="15" y="502"/>
                  </a:lnTo>
                  <a:lnTo>
                    <a:pt x="27" y="511"/>
                  </a:lnTo>
                  <a:lnTo>
                    <a:pt x="32" y="516"/>
                  </a:lnTo>
                  <a:lnTo>
                    <a:pt x="36" y="519"/>
                  </a:lnTo>
                  <a:lnTo>
                    <a:pt x="41" y="523"/>
                  </a:lnTo>
                  <a:lnTo>
                    <a:pt x="45" y="526"/>
                  </a:lnTo>
                  <a:lnTo>
                    <a:pt x="51" y="529"/>
                  </a:lnTo>
                  <a:lnTo>
                    <a:pt x="56" y="532"/>
                  </a:lnTo>
                  <a:lnTo>
                    <a:pt x="62" y="534"/>
                  </a:lnTo>
                  <a:lnTo>
                    <a:pt x="67" y="537"/>
                  </a:lnTo>
                  <a:lnTo>
                    <a:pt x="80" y="541"/>
                  </a:lnTo>
                  <a:lnTo>
                    <a:pt x="91" y="547"/>
                  </a:lnTo>
                  <a:lnTo>
                    <a:pt x="104" y="552"/>
                  </a:lnTo>
                  <a:lnTo>
                    <a:pt x="117" y="556"/>
                  </a:lnTo>
                  <a:lnTo>
                    <a:pt x="129" y="561"/>
                  </a:lnTo>
                  <a:lnTo>
                    <a:pt x="142" y="564"/>
                  </a:lnTo>
                  <a:lnTo>
                    <a:pt x="155" y="568"/>
                  </a:lnTo>
                  <a:lnTo>
                    <a:pt x="167" y="570"/>
                  </a:lnTo>
                  <a:lnTo>
                    <a:pt x="192" y="573"/>
                  </a:lnTo>
                  <a:lnTo>
                    <a:pt x="218" y="577"/>
                  </a:lnTo>
                  <a:lnTo>
                    <a:pt x="245" y="579"/>
                  </a:lnTo>
                  <a:lnTo>
                    <a:pt x="271" y="578"/>
                  </a:lnTo>
                  <a:lnTo>
                    <a:pt x="295" y="572"/>
                  </a:lnTo>
                  <a:lnTo>
                    <a:pt x="316" y="562"/>
                  </a:lnTo>
                  <a:lnTo>
                    <a:pt x="332" y="545"/>
                  </a:lnTo>
                  <a:lnTo>
                    <a:pt x="344" y="519"/>
                  </a:lnTo>
                  <a:lnTo>
                    <a:pt x="344" y="519"/>
                  </a:lnTo>
                  <a:lnTo>
                    <a:pt x="344" y="518"/>
                  </a:lnTo>
                  <a:lnTo>
                    <a:pt x="344" y="518"/>
                  </a:lnTo>
                  <a:lnTo>
                    <a:pt x="344" y="518"/>
                  </a:lnTo>
                  <a:lnTo>
                    <a:pt x="346" y="518"/>
                  </a:lnTo>
                  <a:lnTo>
                    <a:pt x="347" y="518"/>
                  </a:lnTo>
                  <a:lnTo>
                    <a:pt x="349" y="517"/>
                  </a:lnTo>
                  <a:lnTo>
                    <a:pt x="351" y="516"/>
                  </a:lnTo>
                  <a:lnTo>
                    <a:pt x="359" y="507"/>
                  </a:lnTo>
                  <a:lnTo>
                    <a:pt x="367" y="496"/>
                  </a:lnTo>
                  <a:lnTo>
                    <a:pt x="376" y="486"/>
                  </a:lnTo>
                  <a:lnTo>
                    <a:pt x="384" y="476"/>
                  </a:lnTo>
                  <a:lnTo>
                    <a:pt x="392" y="465"/>
                  </a:lnTo>
                  <a:lnTo>
                    <a:pt x="400" y="455"/>
                  </a:lnTo>
                  <a:lnTo>
                    <a:pt x="406" y="443"/>
                  </a:lnTo>
                  <a:lnTo>
                    <a:pt x="410" y="432"/>
                  </a:lnTo>
                  <a:lnTo>
                    <a:pt x="415" y="418"/>
                  </a:lnTo>
                  <a:lnTo>
                    <a:pt x="419" y="403"/>
                  </a:lnTo>
                  <a:lnTo>
                    <a:pt x="424" y="389"/>
                  </a:lnTo>
                  <a:lnTo>
                    <a:pt x="429" y="374"/>
                  </a:lnTo>
                  <a:lnTo>
                    <a:pt x="435" y="360"/>
                  </a:lnTo>
                  <a:lnTo>
                    <a:pt x="440" y="345"/>
                  </a:lnTo>
                  <a:lnTo>
                    <a:pt x="446" y="333"/>
                  </a:lnTo>
                  <a:lnTo>
                    <a:pt x="453" y="320"/>
                  </a:lnTo>
                  <a:lnTo>
                    <a:pt x="457" y="314"/>
                  </a:lnTo>
                  <a:lnTo>
                    <a:pt x="460" y="307"/>
                  </a:lnTo>
                  <a:lnTo>
                    <a:pt x="463" y="300"/>
                  </a:lnTo>
                  <a:lnTo>
                    <a:pt x="468" y="293"/>
                  </a:lnTo>
                  <a:lnTo>
                    <a:pt x="473" y="288"/>
                  </a:lnTo>
                  <a:lnTo>
                    <a:pt x="477" y="283"/>
                  </a:lnTo>
                  <a:lnTo>
                    <a:pt x="484" y="278"/>
                  </a:lnTo>
                  <a:lnTo>
                    <a:pt x="491" y="276"/>
                  </a:lnTo>
                  <a:lnTo>
                    <a:pt x="498" y="275"/>
                  </a:lnTo>
                  <a:lnTo>
                    <a:pt x="505" y="274"/>
                  </a:lnTo>
                  <a:lnTo>
                    <a:pt x="512" y="273"/>
                  </a:lnTo>
                  <a:lnTo>
                    <a:pt x="519" y="272"/>
                  </a:lnTo>
                  <a:lnTo>
                    <a:pt x="524" y="270"/>
                  </a:lnTo>
                  <a:lnTo>
                    <a:pt x="531" y="269"/>
                  </a:lnTo>
                  <a:lnTo>
                    <a:pt x="538" y="268"/>
                  </a:lnTo>
                  <a:lnTo>
                    <a:pt x="545" y="267"/>
                  </a:lnTo>
                  <a:lnTo>
                    <a:pt x="557" y="264"/>
                  </a:lnTo>
                  <a:lnTo>
                    <a:pt x="568" y="260"/>
                  </a:lnTo>
                  <a:lnTo>
                    <a:pt x="580" y="257"/>
                  </a:lnTo>
                  <a:lnTo>
                    <a:pt x="591" y="252"/>
                  </a:lnTo>
                  <a:lnTo>
                    <a:pt x="603" y="246"/>
                  </a:lnTo>
                  <a:lnTo>
                    <a:pt x="614" y="242"/>
                  </a:lnTo>
                  <a:lnTo>
                    <a:pt x="626" y="237"/>
                  </a:lnTo>
                  <a:lnTo>
                    <a:pt x="637" y="231"/>
                  </a:lnTo>
                  <a:lnTo>
                    <a:pt x="649" y="227"/>
                  </a:lnTo>
                  <a:lnTo>
                    <a:pt x="660" y="222"/>
                  </a:lnTo>
                  <a:lnTo>
                    <a:pt x="672" y="217"/>
                  </a:lnTo>
                  <a:lnTo>
                    <a:pt x="683" y="213"/>
                  </a:lnTo>
                  <a:lnTo>
                    <a:pt x="696" y="208"/>
                  </a:lnTo>
                  <a:lnTo>
                    <a:pt x="708" y="204"/>
                  </a:lnTo>
                  <a:lnTo>
                    <a:pt x="719" y="199"/>
                  </a:lnTo>
                  <a:lnTo>
                    <a:pt x="731" y="196"/>
                  </a:lnTo>
                  <a:lnTo>
                    <a:pt x="742" y="192"/>
                  </a:lnTo>
                  <a:lnTo>
                    <a:pt x="755" y="187"/>
                  </a:lnTo>
                  <a:lnTo>
                    <a:pt x="767" y="183"/>
                  </a:lnTo>
                  <a:lnTo>
                    <a:pt x="780" y="178"/>
                  </a:lnTo>
                  <a:lnTo>
                    <a:pt x="793" y="173"/>
                  </a:lnTo>
                  <a:lnTo>
                    <a:pt x="804" y="168"/>
                  </a:lnTo>
                  <a:lnTo>
                    <a:pt x="815" y="161"/>
                  </a:lnTo>
                  <a:lnTo>
                    <a:pt x="825" y="154"/>
                  </a:lnTo>
                  <a:lnTo>
                    <a:pt x="845" y="140"/>
                  </a:lnTo>
                  <a:lnTo>
                    <a:pt x="864" y="125"/>
                  </a:lnTo>
                  <a:lnTo>
                    <a:pt x="884" y="110"/>
                  </a:lnTo>
                  <a:lnTo>
                    <a:pt x="902" y="94"/>
                  </a:lnTo>
                  <a:lnTo>
                    <a:pt x="918" y="76"/>
                  </a:lnTo>
                  <a:lnTo>
                    <a:pt x="930" y="56"/>
                  </a:lnTo>
                  <a:lnTo>
                    <a:pt x="938" y="34"/>
                  </a:lnTo>
                  <a:lnTo>
                    <a:pt x="941" y="9"/>
                  </a:lnTo>
                  <a:lnTo>
                    <a:pt x="939" y="2"/>
                  </a:lnTo>
                  <a:lnTo>
                    <a:pt x="933" y="0"/>
                  </a:lnTo>
                  <a:lnTo>
                    <a:pt x="928" y="2"/>
                  </a:lnTo>
                  <a:lnTo>
                    <a:pt x="925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78"/>
            <p:cNvSpPr>
              <a:spLocks/>
            </p:cNvSpPr>
            <p:nvPr/>
          </p:nvSpPr>
          <p:spPr bwMode="auto">
            <a:xfrm>
              <a:off x="4041" y="740"/>
              <a:ext cx="51" cy="89"/>
            </a:xfrm>
            <a:custGeom>
              <a:avLst/>
              <a:gdLst>
                <a:gd name="T0" fmla="*/ 2 w 102"/>
                <a:gd name="T1" fmla="*/ 14 h 178"/>
                <a:gd name="T2" fmla="*/ 20 w 102"/>
                <a:gd name="T3" fmla="*/ 30 h 178"/>
                <a:gd name="T4" fmla="*/ 37 w 102"/>
                <a:gd name="T5" fmla="*/ 47 h 178"/>
                <a:gd name="T6" fmla="*/ 49 w 102"/>
                <a:gd name="T7" fmla="*/ 66 h 178"/>
                <a:gd name="T8" fmla="*/ 60 w 102"/>
                <a:gd name="T9" fmla="*/ 84 h 178"/>
                <a:gd name="T10" fmla="*/ 69 w 102"/>
                <a:gd name="T11" fmla="*/ 105 h 178"/>
                <a:gd name="T12" fmla="*/ 76 w 102"/>
                <a:gd name="T13" fmla="*/ 127 h 178"/>
                <a:gd name="T14" fmla="*/ 81 w 102"/>
                <a:gd name="T15" fmla="*/ 148 h 178"/>
                <a:gd name="T16" fmla="*/ 86 w 102"/>
                <a:gd name="T17" fmla="*/ 173 h 178"/>
                <a:gd name="T18" fmla="*/ 90 w 102"/>
                <a:gd name="T19" fmla="*/ 177 h 178"/>
                <a:gd name="T20" fmla="*/ 96 w 102"/>
                <a:gd name="T21" fmla="*/ 178 h 178"/>
                <a:gd name="T22" fmla="*/ 101 w 102"/>
                <a:gd name="T23" fmla="*/ 175 h 178"/>
                <a:gd name="T24" fmla="*/ 102 w 102"/>
                <a:gd name="T25" fmla="*/ 168 h 178"/>
                <a:gd name="T26" fmla="*/ 98 w 102"/>
                <a:gd name="T27" fmla="*/ 144 h 178"/>
                <a:gd name="T28" fmla="*/ 92 w 102"/>
                <a:gd name="T29" fmla="*/ 120 h 178"/>
                <a:gd name="T30" fmla="*/ 84 w 102"/>
                <a:gd name="T31" fmla="*/ 98 h 178"/>
                <a:gd name="T32" fmla="*/ 75 w 102"/>
                <a:gd name="T33" fmla="*/ 76 h 178"/>
                <a:gd name="T34" fmla="*/ 63 w 102"/>
                <a:gd name="T35" fmla="*/ 56 h 178"/>
                <a:gd name="T36" fmla="*/ 49 w 102"/>
                <a:gd name="T37" fmla="*/ 37 h 178"/>
                <a:gd name="T38" fmla="*/ 33 w 102"/>
                <a:gd name="T39" fmla="*/ 18 h 178"/>
                <a:gd name="T40" fmla="*/ 15 w 102"/>
                <a:gd name="T41" fmla="*/ 2 h 178"/>
                <a:gd name="T42" fmla="*/ 8 w 102"/>
                <a:gd name="T43" fmla="*/ 0 h 178"/>
                <a:gd name="T44" fmla="*/ 2 w 102"/>
                <a:gd name="T45" fmla="*/ 2 h 178"/>
                <a:gd name="T46" fmla="*/ 0 w 102"/>
                <a:gd name="T47" fmla="*/ 8 h 178"/>
                <a:gd name="T48" fmla="*/ 2 w 102"/>
                <a:gd name="T49" fmla="*/ 14 h 178"/>
                <a:gd name="T50" fmla="*/ 2 w 102"/>
                <a:gd name="T51" fmla="*/ 14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2" h="178">
                  <a:moveTo>
                    <a:pt x="2" y="14"/>
                  </a:moveTo>
                  <a:lnTo>
                    <a:pt x="20" y="30"/>
                  </a:lnTo>
                  <a:lnTo>
                    <a:pt x="37" y="47"/>
                  </a:lnTo>
                  <a:lnTo>
                    <a:pt x="49" y="66"/>
                  </a:lnTo>
                  <a:lnTo>
                    <a:pt x="60" y="84"/>
                  </a:lnTo>
                  <a:lnTo>
                    <a:pt x="69" y="105"/>
                  </a:lnTo>
                  <a:lnTo>
                    <a:pt x="76" y="127"/>
                  </a:lnTo>
                  <a:lnTo>
                    <a:pt x="81" y="148"/>
                  </a:lnTo>
                  <a:lnTo>
                    <a:pt x="86" y="173"/>
                  </a:lnTo>
                  <a:lnTo>
                    <a:pt x="90" y="177"/>
                  </a:lnTo>
                  <a:lnTo>
                    <a:pt x="96" y="178"/>
                  </a:lnTo>
                  <a:lnTo>
                    <a:pt x="101" y="175"/>
                  </a:lnTo>
                  <a:lnTo>
                    <a:pt x="102" y="168"/>
                  </a:lnTo>
                  <a:lnTo>
                    <a:pt x="98" y="144"/>
                  </a:lnTo>
                  <a:lnTo>
                    <a:pt x="92" y="120"/>
                  </a:lnTo>
                  <a:lnTo>
                    <a:pt x="84" y="98"/>
                  </a:lnTo>
                  <a:lnTo>
                    <a:pt x="75" y="76"/>
                  </a:lnTo>
                  <a:lnTo>
                    <a:pt x="63" y="56"/>
                  </a:lnTo>
                  <a:lnTo>
                    <a:pt x="49" y="37"/>
                  </a:lnTo>
                  <a:lnTo>
                    <a:pt x="33" y="18"/>
                  </a:lnTo>
                  <a:lnTo>
                    <a:pt x="15" y="2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8"/>
                  </a:lnTo>
                  <a:lnTo>
                    <a:pt x="2" y="14"/>
                  </a:lnTo>
                  <a:lnTo>
                    <a:pt x="2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79"/>
            <p:cNvSpPr>
              <a:spLocks/>
            </p:cNvSpPr>
            <p:nvPr/>
          </p:nvSpPr>
          <p:spPr bwMode="auto">
            <a:xfrm>
              <a:off x="4203" y="779"/>
              <a:ext cx="197" cy="106"/>
            </a:xfrm>
            <a:custGeom>
              <a:avLst/>
              <a:gdLst>
                <a:gd name="T0" fmla="*/ 0 w 394"/>
                <a:gd name="T1" fmla="*/ 11 h 212"/>
                <a:gd name="T2" fmla="*/ 11 w 394"/>
                <a:gd name="T3" fmla="*/ 43 h 212"/>
                <a:gd name="T4" fmla="*/ 21 w 394"/>
                <a:gd name="T5" fmla="*/ 75 h 212"/>
                <a:gd name="T6" fmla="*/ 35 w 394"/>
                <a:gd name="T7" fmla="*/ 106 h 212"/>
                <a:gd name="T8" fmla="*/ 51 w 394"/>
                <a:gd name="T9" fmla="*/ 136 h 212"/>
                <a:gd name="T10" fmla="*/ 71 w 394"/>
                <a:gd name="T11" fmla="*/ 163 h 212"/>
                <a:gd name="T12" fmla="*/ 94 w 394"/>
                <a:gd name="T13" fmla="*/ 185 h 212"/>
                <a:gd name="T14" fmla="*/ 122 w 394"/>
                <a:gd name="T15" fmla="*/ 201 h 212"/>
                <a:gd name="T16" fmla="*/ 157 w 394"/>
                <a:gd name="T17" fmla="*/ 210 h 212"/>
                <a:gd name="T18" fmla="*/ 173 w 394"/>
                <a:gd name="T19" fmla="*/ 211 h 212"/>
                <a:gd name="T20" fmla="*/ 189 w 394"/>
                <a:gd name="T21" fmla="*/ 212 h 212"/>
                <a:gd name="T22" fmla="*/ 205 w 394"/>
                <a:gd name="T23" fmla="*/ 211 h 212"/>
                <a:gd name="T24" fmla="*/ 223 w 394"/>
                <a:gd name="T25" fmla="*/ 209 h 212"/>
                <a:gd name="T26" fmla="*/ 239 w 394"/>
                <a:gd name="T27" fmla="*/ 205 h 212"/>
                <a:gd name="T28" fmla="*/ 255 w 394"/>
                <a:gd name="T29" fmla="*/ 201 h 212"/>
                <a:gd name="T30" fmla="*/ 270 w 394"/>
                <a:gd name="T31" fmla="*/ 195 h 212"/>
                <a:gd name="T32" fmla="*/ 286 w 394"/>
                <a:gd name="T33" fmla="*/ 188 h 212"/>
                <a:gd name="T34" fmla="*/ 301 w 394"/>
                <a:gd name="T35" fmla="*/ 180 h 212"/>
                <a:gd name="T36" fmla="*/ 316 w 394"/>
                <a:gd name="T37" fmla="*/ 172 h 212"/>
                <a:gd name="T38" fmla="*/ 330 w 394"/>
                <a:gd name="T39" fmla="*/ 163 h 212"/>
                <a:gd name="T40" fmla="*/ 344 w 394"/>
                <a:gd name="T41" fmla="*/ 153 h 212"/>
                <a:gd name="T42" fmla="*/ 356 w 394"/>
                <a:gd name="T43" fmla="*/ 143 h 212"/>
                <a:gd name="T44" fmla="*/ 369 w 394"/>
                <a:gd name="T45" fmla="*/ 133 h 212"/>
                <a:gd name="T46" fmla="*/ 380 w 394"/>
                <a:gd name="T47" fmla="*/ 121 h 212"/>
                <a:gd name="T48" fmla="*/ 392 w 394"/>
                <a:gd name="T49" fmla="*/ 110 h 212"/>
                <a:gd name="T50" fmla="*/ 394 w 394"/>
                <a:gd name="T51" fmla="*/ 103 h 212"/>
                <a:gd name="T52" fmla="*/ 392 w 394"/>
                <a:gd name="T53" fmla="*/ 98 h 212"/>
                <a:gd name="T54" fmla="*/ 386 w 394"/>
                <a:gd name="T55" fmla="*/ 96 h 212"/>
                <a:gd name="T56" fmla="*/ 380 w 394"/>
                <a:gd name="T57" fmla="*/ 98 h 212"/>
                <a:gd name="T58" fmla="*/ 371 w 394"/>
                <a:gd name="T59" fmla="*/ 108 h 212"/>
                <a:gd name="T60" fmla="*/ 360 w 394"/>
                <a:gd name="T61" fmla="*/ 119 h 212"/>
                <a:gd name="T62" fmla="*/ 349 w 394"/>
                <a:gd name="T63" fmla="*/ 128 h 212"/>
                <a:gd name="T64" fmla="*/ 337 w 394"/>
                <a:gd name="T65" fmla="*/ 137 h 212"/>
                <a:gd name="T66" fmla="*/ 325 w 394"/>
                <a:gd name="T67" fmla="*/ 146 h 212"/>
                <a:gd name="T68" fmla="*/ 311 w 394"/>
                <a:gd name="T69" fmla="*/ 156 h 212"/>
                <a:gd name="T70" fmla="*/ 299 w 394"/>
                <a:gd name="T71" fmla="*/ 164 h 212"/>
                <a:gd name="T72" fmla="*/ 285 w 394"/>
                <a:gd name="T73" fmla="*/ 171 h 212"/>
                <a:gd name="T74" fmla="*/ 270 w 394"/>
                <a:gd name="T75" fmla="*/ 178 h 212"/>
                <a:gd name="T76" fmla="*/ 256 w 394"/>
                <a:gd name="T77" fmla="*/ 183 h 212"/>
                <a:gd name="T78" fmla="*/ 241 w 394"/>
                <a:gd name="T79" fmla="*/ 189 h 212"/>
                <a:gd name="T80" fmla="*/ 227 w 394"/>
                <a:gd name="T81" fmla="*/ 193 h 212"/>
                <a:gd name="T82" fmla="*/ 212 w 394"/>
                <a:gd name="T83" fmla="*/ 196 h 212"/>
                <a:gd name="T84" fmla="*/ 197 w 394"/>
                <a:gd name="T85" fmla="*/ 197 h 212"/>
                <a:gd name="T86" fmla="*/ 182 w 394"/>
                <a:gd name="T87" fmla="*/ 197 h 212"/>
                <a:gd name="T88" fmla="*/ 168 w 394"/>
                <a:gd name="T89" fmla="*/ 196 h 212"/>
                <a:gd name="T90" fmla="*/ 135 w 394"/>
                <a:gd name="T91" fmla="*/ 188 h 212"/>
                <a:gd name="T92" fmla="*/ 106 w 394"/>
                <a:gd name="T93" fmla="*/ 173 h 212"/>
                <a:gd name="T94" fmla="*/ 83 w 394"/>
                <a:gd name="T95" fmla="*/ 152 h 212"/>
                <a:gd name="T96" fmla="*/ 65 w 394"/>
                <a:gd name="T97" fmla="*/ 127 h 212"/>
                <a:gd name="T98" fmla="*/ 50 w 394"/>
                <a:gd name="T99" fmla="*/ 99 h 212"/>
                <a:gd name="T100" fmla="*/ 37 w 394"/>
                <a:gd name="T101" fmla="*/ 68 h 212"/>
                <a:gd name="T102" fmla="*/ 26 w 394"/>
                <a:gd name="T103" fmla="*/ 37 h 212"/>
                <a:gd name="T104" fmla="*/ 16 w 394"/>
                <a:gd name="T105" fmla="*/ 6 h 212"/>
                <a:gd name="T106" fmla="*/ 12 w 394"/>
                <a:gd name="T107" fmla="*/ 1 h 212"/>
                <a:gd name="T108" fmla="*/ 6 w 394"/>
                <a:gd name="T109" fmla="*/ 0 h 212"/>
                <a:gd name="T110" fmla="*/ 1 w 394"/>
                <a:gd name="T111" fmla="*/ 4 h 212"/>
                <a:gd name="T112" fmla="*/ 0 w 394"/>
                <a:gd name="T113" fmla="*/ 11 h 212"/>
                <a:gd name="T114" fmla="*/ 0 w 394"/>
                <a:gd name="T115" fmla="*/ 11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94" h="212">
                  <a:moveTo>
                    <a:pt x="0" y="11"/>
                  </a:moveTo>
                  <a:lnTo>
                    <a:pt x="11" y="43"/>
                  </a:lnTo>
                  <a:lnTo>
                    <a:pt x="21" y="75"/>
                  </a:lnTo>
                  <a:lnTo>
                    <a:pt x="35" y="106"/>
                  </a:lnTo>
                  <a:lnTo>
                    <a:pt x="51" y="136"/>
                  </a:lnTo>
                  <a:lnTo>
                    <a:pt x="71" y="163"/>
                  </a:lnTo>
                  <a:lnTo>
                    <a:pt x="94" y="185"/>
                  </a:lnTo>
                  <a:lnTo>
                    <a:pt x="122" y="201"/>
                  </a:lnTo>
                  <a:lnTo>
                    <a:pt x="157" y="210"/>
                  </a:lnTo>
                  <a:lnTo>
                    <a:pt x="173" y="211"/>
                  </a:lnTo>
                  <a:lnTo>
                    <a:pt x="189" y="212"/>
                  </a:lnTo>
                  <a:lnTo>
                    <a:pt x="205" y="211"/>
                  </a:lnTo>
                  <a:lnTo>
                    <a:pt x="223" y="209"/>
                  </a:lnTo>
                  <a:lnTo>
                    <a:pt x="239" y="205"/>
                  </a:lnTo>
                  <a:lnTo>
                    <a:pt x="255" y="201"/>
                  </a:lnTo>
                  <a:lnTo>
                    <a:pt x="270" y="195"/>
                  </a:lnTo>
                  <a:lnTo>
                    <a:pt x="286" y="188"/>
                  </a:lnTo>
                  <a:lnTo>
                    <a:pt x="301" y="180"/>
                  </a:lnTo>
                  <a:lnTo>
                    <a:pt x="316" y="172"/>
                  </a:lnTo>
                  <a:lnTo>
                    <a:pt x="330" y="163"/>
                  </a:lnTo>
                  <a:lnTo>
                    <a:pt x="344" y="153"/>
                  </a:lnTo>
                  <a:lnTo>
                    <a:pt x="356" y="143"/>
                  </a:lnTo>
                  <a:lnTo>
                    <a:pt x="369" y="133"/>
                  </a:lnTo>
                  <a:lnTo>
                    <a:pt x="380" y="121"/>
                  </a:lnTo>
                  <a:lnTo>
                    <a:pt x="392" y="110"/>
                  </a:lnTo>
                  <a:lnTo>
                    <a:pt x="394" y="103"/>
                  </a:lnTo>
                  <a:lnTo>
                    <a:pt x="392" y="98"/>
                  </a:lnTo>
                  <a:lnTo>
                    <a:pt x="386" y="96"/>
                  </a:lnTo>
                  <a:lnTo>
                    <a:pt x="380" y="98"/>
                  </a:lnTo>
                  <a:lnTo>
                    <a:pt x="371" y="108"/>
                  </a:lnTo>
                  <a:lnTo>
                    <a:pt x="360" y="119"/>
                  </a:lnTo>
                  <a:lnTo>
                    <a:pt x="349" y="128"/>
                  </a:lnTo>
                  <a:lnTo>
                    <a:pt x="337" y="137"/>
                  </a:lnTo>
                  <a:lnTo>
                    <a:pt x="325" y="146"/>
                  </a:lnTo>
                  <a:lnTo>
                    <a:pt x="311" y="156"/>
                  </a:lnTo>
                  <a:lnTo>
                    <a:pt x="299" y="164"/>
                  </a:lnTo>
                  <a:lnTo>
                    <a:pt x="285" y="171"/>
                  </a:lnTo>
                  <a:lnTo>
                    <a:pt x="270" y="178"/>
                  </a:lnTo>
                  <a:lnTo>
                    <a:pt x="256" y="183"/>
                  </a:lnTo>
                  <a:lnTo>
                    <a:pt x="241" y="189"/>
                  </a:lnTo>
                  <a:lnTo>
                    <a:pt x="227" y="193"/>
                  </a:lnTo>
                  <a:lnTo>
                    <a:pt x="212" y="196"/>
                  </a:lnTo>
                  <a:lnTo>
                    <a:pt x="197" y="197"/>
                  </a:lnTo>
                  <a:lnTo>
                    <a:pt x="182" y="197"/>
                  </a:lnTo>
                  <a:lnTo>
                    <a:pt x="168" y="196"/>
                  </a:lnTo>
                  <a:lnTo>
                    <a:pt x="135" y="188"/>
                  </a:lnTo>
                  <a:lnTo>
                    <a:pt x="106" y="173"/>
                  </a:lnTo>
                  <a:lnTo>
                    <a:pt x="83" y="152"/>
                  </a:lnTo>
                  <a:lnTo>
                    <a:pt x="65" y="127"/>
                  </a:lnTo>
                  <a:lnTo>
                    <a:pt x="50" y="99"/>
                  </a:lnTo>
                  <a:lnTo>
                    <a:pt x="37" y="68"/>
                  </a:lnTo>
                  <a:lnTo>
                    <a:pt x="26" y="37"/>
                  </a:lnTo>
                  <a:lnTo>
                    <a:pt x="16" y="6"/>
                  </a:lnTo>
                  <a:lnTo>
                    <a:pt x="12" y="1"/>
                  </a:lnTo>
                  <a:lnTo>
                    <a:pt x="6" y="0"/>
                  </a:lnTo>
                  <a:lnTo>
                    <a:pt x="1" y="4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80"/>
            <p:cNvSpPr>
              <a:spLocks/>
            </p:cNvSpPr>
            <p:nvPr/>
          </p:nvSpPr>
          <p:spPr bwMode="auto">
            <a:xfrm>
              <a:off x="4293" y="733"/>
              <a:ext cx="233" cy="141"/>
            </a:xfrm>
            <a:custGeom>
              <a:avLst/>
              <a:gdLst>
                <a:gd name="T0" fmla="*/ 441 w 465"/>
                <a:gd name="T1" fmla="*/ 210 h 281"/>
                <a:gd name="T2" fmla="*/ 396 w 465"/>
                <a:gd name="T3" fmla="*/ 161 h 281"/>
                <a:gd name="T4" fmla="*/ 357 w 465"/>
                <a:gd name="T5" fmla="*/ 108 h 281"/>
                <a:gd name="T6" fmla="*/ 342 w 465"/>
                <a:gd name="T7" fmla="*/ 81 h 281"/>
                <a:gd name="T8" fmla="*/ 328 w 465"/>
                <a:gd name="T9" fmla="*/ 53 h 281"/>
                <a:gd name="T10" fmla="*/ 316 w 465"/>
                <a:gd name="T11" fmla="*/ 23 h 281"/>
                <a:gd name="T12" fmla="*/ 300 w 465"/>
                <a:gd name="T13" fmla="*/ 3 h 281"/>
                <a:gd name="T14" fmla="*/ 274 w 465"/>
                <a:gd name="T15" fmla="*/ 1 h 281"/>
                <a:gd name="T16" fmla="*/ 244 w 465"/>
                <a:gd name="T17" fmla="*/ 8 h 281"/>
                <a:gd name="T18" fmla="*/ 214 w 465"/>
                <a:gd name="T19" fmla="*/ 18 h 281"/>
                <a:gd name="T20" fmla="*/ 188 w 465"/>
                <a:gd name="T21" fmla="*/ 29 h 281"/>
                <a:gd name="T22" fmla="*/ 156 w 465"/>
                <a:gd name="T23" fmla="*/ 40 h 281"/>
                <a:gd name="T24" fmla="*/ 121 w 465"/>
                <a:gd name="T25" fmla="*/ 51 h 281"/>
                <a:gd name="T26" fmla="*/ 92 w 465"/>
                <a:gd name="T27" fmla="*/ 68 h 281"/>
                <a:gd name="T28" fmla="*/ 67 w 465"/>
                <a:gd name="T29" fmla="*/ 86 h 281"/>
                <a:gd name="T30" fmla="*/ 43 w 465"/>
                <a:gd name="T31" fmla="*/ 108 h 281"/>
                <a:gd name="T32" fmla="*/ 23 w 465"/>
                <a:gd name="T33" fmla="*/ 133 h 281"/>
                <a:gd name="T34" fmla="*/ 9 w 465"/>
                <a:gd name="T35" fmla="*/ 158 h 281"/>
                <a:gd name="T36" fmla="*/ 0 w 465"/>
                <a:gd name="T37" fmla="*/ 186 h 281"/>
                <a:gd name="T38" fmla="*/ 13 w 465"/>
                <a:gd name="T39" fmla="*/ 195 h 281"/>
                <a:gd name="T40" fmla="*/ 25 w 465"/>
                <a:gd name="T41" fmla="*/ 164 h 281"/>
                <a:gd name="T42" fmla="*/ 46 w 465"/>
                <a:gd name="T43" fmla="*/ 126 h 281"/>
                <a:gd name="T44" fmla="*/ 77 w 465"/>
                <a:gd name="T45" fmla="*/ 98 h 281"/>
                <a:gd name="T46" fmla="*/ 97 w 465"/>
                <a:gd name="T47" fmla="*/ 85 h 281"/>
                <a:gd name="T48" fmla="*/ 118 w 465"/>
                <a:gd name="T49" fmla="*/ 74 h 281"/>
                <a:gd name="T50" fmla="*/ 138 w 465"/>
                <a:gd name="T51" fmla="*/ 66 h 281"/>
                <a:gd name="T52" fmla="*/ 160 w 465"/>
                <a:gd name="T53" fmla="*/ 58 h 281"/>
                <a:gd name="T54" fmla="*/ 182 w 465"/>
                <a:gd name="T55" fmla="*/ 51 h 281"/>
                <a:gd name="T56" fmla="*/ 201 w 465"/>
                <a:gd name="T57" fmla="*/ 43 h 281"/>
                <a:gd name="T58" fmla="*/ 218 w 465"/>
                <a:gd name="T59" fmla="*/ 38 h 281"/>
                <a:gd name="T60" fmla="*/ 236 w 465"/>
                <a:gd name="T61" fmla="*/ 32 h 281"/>
                <a:gd name="T62" fmla="*/ 258 w 465"/>
                <a:gd name="T63" fmla="*/ 22 h 281"/>
                <a:gd name="T64" fmla="*/ 281 w 465"/>
                <a:gd name="T65" fmla="*/ 17 h 281"/>
                <a:gd name="T66" fmla="*/ 297 w 465"/>
                <a:gd name="T67" fmla="*/ 21 h 281"/>
                <a:gd name="T68" fmla="*/ 300 w 465"/>
                <a:gd name="T69" fmla="*/ 23 h 281"/>
                <a:gd name="T70" fmla="*/ 304 w 465"/>
                <a:gd name="T71" fmla="*/ 36 h 281"/>
                <a:gd name="T72" fmla="*/ 310 w 465"/>
                <a:gd name="T73" fmla="*/ 52 h 281"/>
                <a:gd name="T74" fmla="*/ 321 w 465"/>
                <a:gd name="T75" fmla="*/ 77 h 281"/>
                <a:gd name="T76" fmla="*/ 342 w 465"/>
                <a:gd name="T77" fmla="*/ 118 h 281"/>
                <a:gd name="T78" fmla="*/ 366 w 465"/>
                <a:gd name="T79" fmla="*/ 152 h 281"/>
                <a:gd name="T80" fmla="*/ 395 w 465"/>
                <a:gd name="T81" fmla="*/ 183 h 281"/>
                <a:gd name="T82" fmla="*/ 420 w 465"/>
                <a:gd name="T83" fmla="*/ 215 h 281"/>
                <a:gd name="T84" fmla="*/ 446 w 465"/>
                <a:gd name="T85" fmla="*/ 247 h 281"/>
                <a:gd name="T86" fmla="*/ 447 w 465"/>
                <a:gd name="T87" fmla="*/ 248 h 281"/>
                <a:gd name="T88" fmla="*/ 446 w 465"/>
                <a:gd name="T89" fmla="*/ 250 h 281"/>
                <a:gd name="T90" fmla="*/ 442 w 465"/>
                <a:gd name="T91" fmla="*/ 253 h 281"/>
                <a:gd name="T92" fmla="*/ 433 w 465"/>
                <a:gd name="T93" fmla="*/ 260 h 281"/>
                <a:gd name="T94" fmla="*/ 419 w 465"/>
                <a:gd name="T95" fmla="*/ 263 h 281"/>
                <a:gd name="T96" fmla="*/ 406 w 465"/>
                <a:gd name="T97" fmla="*/ 265 h 281"/>
                <a:gd name="T98" fmla="*/ 382 w 465"/>
                <a:gd name="T99" fmla="*/ 265 h 281"/>
                <a:gd name="T100" fmla="*/ 339 w 465"/>
                <a:gd name="T101" fmla="*/ 253 h 281"/>
                <a:gd name="T102" fmla="*/ 298 w 465"/>
                <a:gd name="T103" fmla="*/ 233 h 281"/>
                <a:gd name="T104" fmla="*/ 266 w 465"/>
                <a:gd name="T105" fmla="*/ 205 h 281"/>
                <a:gd name="T106" fmla="*/ 250 w 465"/>
                <a:gd name="T107" fmla="*/ 169 h 281"/>
                <a:gd name="T108" fmla="*/ 241 w 465"/>
                <a:gd name="T109" fmla="*/ 128 h 281"/>
                <a:gd name="T110" fmla="*/ 226 w 465"/>
                <a:gd name="T111" fmla="*/ 126 h 281"/>
                <a:gd name="T112" fmla="*/ 235 w 465"/>
                <a:gd name="T113" fmla="*/ 173 h 281"/>
                <a:gd name="T114" fmla="*/ 260 w 465"/>
                <a:gd name="T115" fmla="*/ 222 h 281"/>
                <a:gd name="T116" fmla="*/ 309 w 465"/>
                <a:gd name="T117" fmla="*/ 258 h 281"/>
                <a:gd name="T118" fmla="*/ 369 w 465"/>
                <a:gd name="T119" fmla="*/ 279 h 281"/>
                <a:gd name="T120" fmla="*/ 427 w 465"/>
                <a:gd name="T121" fmla="*/ 278 h 281"/>
                <a:gd name="T122" fmla="*/ 464 w 465"/>
                <a:gd name="T123" fmla="*/ 255 h 281"/>
                <a:gd name="T124" fmla="*/ 464 w 465"/>
                <a:gd name="T125" fmla="*/ 247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65" h="281">
                  <a:moveTo>
                    <a:pt x="464" y="247"/>
                  </a:moveTo>
                  <a:lnTo>
                    <a:pt x="454" y="227"/>
                  </a:lnTo>
                  <a:lnTo>
                    <a:pt x="441" y="210"/>
                  </a:lnTo>
                  <a:lnTo>
                    <a:pt x="427" y="194"/>
                  </a:lnTo>
                  <a:lnTo>
                    <a:pt x="412" y="177"/>
                  </a:lnTo>
                  <a:lnTo>
                    <a:pt x="396" y="161"/>
                  </a:lnTo>
                  <a:lnTo>
                    <a:pt x="381" y="145"/>
                  </a:lnTo>
                  <a:lnTo>
                    <a:pt x="369" y="127"/>
                  </a:lnTo>
                  <a:lnTo>
                    <a:pt x="357" y="108"/>
                  </a:lnTo>
                  <a:lnTo>
                    <a:pt x="353" y="99"/>
                  </a:lnTo>
                  <a:lnTo>
                    <a:pt x="348" y="90"/>
                  </a:lnTo>
                  <a:lnTo>
                    <a:pt x="342" y="81"/>
                  </a:lnTo>
                  <a:lnTo>
                    <a:pt x="338" y="71"/>
                  </a:lnTo>
                  <a:lnTo>
                    <a:pt x="333" y="62"/>
                  </a:lnTo>
                  <a:lnTo>
                    <a:pt x="328" y="53"/>
                  </a:lnTo>
                  <a:lnTo>
                    <a:pt x="325" y="43"/>
                  </a:lnTo>
                  <a:lnTo>
                    <a:pt x="320" y="33"/>
                  </a:lnTo>
                  <a:lnTo>
                    <a:pt x="316" y="23"/>
                  </a:lnTo>
                  <a:lnTo>
                    <a:pt x="311" y="14"/>
                  </a:lnTo>
                  <a:lnTo>
                    <a:pt x="305" y="8"/>
                  </a:lnTo>
                  <a:lnTo>
                    <a:pt x="300" y="3"/>
                  </a:lnTo>
                  <a:lnTo>
                    <a:pt x="293" y="1"/>
                  </a:lnTo>
                  <a:lnTo>
                    <a:pt x="285" y="0"/>
                  </a:lnTo>
                  <a:lnTo>
                    <a:pt x="274" y="1"/>
                  </a:lnTo>
                  <a:lnTo>
                    <a:pt x="263" y="3"/>
                  </a:lnTo>
                  <a:lnTo>
                    <a:pt x="253" y="6"/>
                  </a:lnTo>
                  <a:lnTo>
                    <a:pt x="244" y="8"/>
                  </a:lnTo>
                  <a:lnTo>
                    <a:pt x="234" y="12"/>
                  </a:lnTo>
                  <a:lnTo>
                    <a:pt x="225" y="15"/>
                  </a:lnTo>
                  <a:lnTo>
                    <a:pt x="214" y="18"/>
                  </a:lnTo>
                  <a:lnTo>
                    <a:pt x="205" y="22"/>
                  </a:lnTo>
                  <a:lnTo>
                    <a:pt x="196" y="25"/>
                  </a:lnTo>
                  <a:lnTo>
                    <a:pt x="188" y="29"/>
                  </a:lnTo>
                  <a:lnTo>
                    <a:pt x="177" y="32"/>
                  </a:lnTo>
                  <a:lnTo>
                    <a:pt x="167" y="37"/>
                  </a:lnTo>
                  <a:lnTo>
                    <a:pt x="156" y="40"/>
                  </a:lnTo>
                  <a:lnTo>
                    <a:pt x="143" y="43"/>
                  </a:lnTo>
                  <a:lnTo>
                    <a:pt x="131" y="47"/>
                  </a:lnTo>
                  <a:lnTo>
                    <a:pt x="121" y="51"/>
                  </a:lnTo>
                  <a:lnTo>
                    <a:pt x="111" y="55"/>
                  </a:lnTo>
                  <a:lnTo>
                    <a:pt x="101" y="61"/>
                  </a:lnTo>
                  <a:lnTo>
                    <a:pt x="92" y="68"/>
                  </a:lnTo>
                  <a:lnTo>
                    <a:pt x="83" y="74"/>
                  </a:lnTo>
                  <a:lnTo>
                    <a:pt x="75" y="81"/>
                  </a:lnTo>
                  <a:lnTo>
                    <a:pt x="67" y="86"/>
                  </a:lnTo>
                  <a:lnTo>
                    <a:pt x="58" y="93"/>
                  </a:lnTo>
                  <a:lnTo>
                    <a:pt x="50" y="100"/>
                  </a:lnTo>
                  <a:lnTo>
                    <a:pt x="43" y="108"/>
                  </a:lnTo>
                  <a:lnTo>
                    <a:pt x="35" y="116"/>
                  </a:lnTo>
                  <a:lnTo>
                    <a:pt x="29" y="124"/>
                  </a:lnTo>
                  <a:lnTo>
                    <a:pt x="23" y="133"/>
                  </a:lnTo>
                  <a:lnTo>
                    <a:pt x="17" y="141"/>
                  </a:lnTo>
                  <a:lnTo>
                    <a:pt x="14" y="149"/>
                  </a:lnTo>
                  <a:lnTo>
                    <a:pt x="9" y="158"/>
                  </a:lnTo>
                  <a:lnTo>
                    <a:pt x="6" y="167"/>
                  </a:lnTo>
                  <a:lnTo>
                    <a:pt x="2" y="176"/>
                  </a:lnTo>
                  <a:lnTo>
                    <a:pt x="0" y="186"/>
                  </a:lnTo>
                  <a:lnTo>
                    <a:pt x="1" y="192"/>
                  </a:lnTo>
                  <a:lnTo>
                    <a:pt x="6" y="196"/>
                  </a:lnTo>
                  <a:lnTo>
                    <a:pt x="13" y="195"/>
                  </a:lnTo>
                  <a:lnTo>
                    <a:pt x="16" y="190"/>
                  </a:lnTo>
                  <a:lnTo>
                    <a:pt x="20" y="177"/>
                  </a:lnTo>
                  <a:lnTo>
                    <a:pt x="25" y="164"/>
                  </a:lnTo>
                  <a:lnTo>
                    <a:pt x="31" y="151"/>
                  </a:lnTo>
                  <a:lnTo>
                    <a:pt x="38" y="138"/>
                  </a:lnTo>
                  <a:lnTo>
                    <a:pt x="46" y="126"/>
                  </a:lnTo>
                  <a:lnTo>
                    <a:pt x="55" y="115"/>
                  </a:lnTo>
                  <a:lnTo>
                    <a:pt x="66" y="106"/>
                  </a:lnTo>
                  <a:lnTo>
                    <a:pt x="77" y="98"/>
                  </a:lnTo>
                  <a:lnTo>
                    <a:pt x="84" y="93"/>
                  </a:lnTo>
                  <a:lnTo>
                    <a:pt x="91" y="90"/>
                  </a:lnTo>
                  <a:lnTo>
                    <a:pt x="97" y="85"/>
                  </a:lnTo>
                  <a:lnTo>
                    <a:pt x="104" y="81"/>
                  </a:lnTo>
                  <a:lnTo>
                    <a:pt x="111" y="77"/>
                  </a:lnTo>
                  <a:lnTo>
                    <a:pt x="118" y="74"/>
                  </a:lnTo>
                  <a:lnTo>
                    <a:pt x="125" y="70"/>
                  </a:lnTo>
                  <a:lnTo>
                    <a:pt x="131" y="68"/>
                  </a:lnTo>
                  <a:lnTo>
                    <a:pt x="138" y="66"/>
                  </a:lnTo>
                  <a:lnTo>
                    <a:pt x="146" y="63"/>
                  </a:lnTo>
                  <a:lnTo>
                    <a:pt x="153" y="61"/>
                  </a:lnTo>
                  <a:lnTo>
                    <a:pt x="160" y="58"/>
                  </a:lnTo>
                  <a:lnTo>
                    <a:pt x="167" y="55"/>
                  </a:lnTo>
                  <a:lnTo>
                    <a:pt x="174" y="53"/>
                  </a:lnTo>
                  <a:lnTo>
                    <a:pt x="182" y="51"/>
                  </a:lnTo>
                  <a:lnTo>
                    <a:pt x="189" y="47"/>
                  </a:lnTo>
                  <a:lnTo>
                    <a:pt x="195" y="45"/>
                  </a:lnTo>
                  <a:lnTo>
                    <a:pt x="201" y="43"/>
                  </a:lnTo>
                  <a:lnTo>
                    <a:pt x="206" y="41"/>
                  </a:lnTo>
                  <a:lnTo>
                    <a:pt x="212" y="39"/>
                  </a:lnTo>
                  <a:lnTo>
                    <a:pt x="218" y="38"/>
                  </a:lnTo>
                  <a:lnTo>
                    <a:pt x="225" y="37"/>
                  </a:lnTo>
                  <a:lnTo>
                    <a:pt x="230" y="35"/>
                  </a:lnTo>
                  <a:lnTo>
                    <a:pt x="236" y="32"/>
                  </a:lnTo>
                  <a:lnTo>
                    <a:pt x="244" y="29"/>
                  </a:lnTo>
                  <a:lnTo>
                    <a:pt x="251" y="25"/>
                  </a:lnTo>
                  <a:lnTo>
                    <a:pt x="258" y="22"/>
                  </a:lnTo>
                  <a:lnTo>
                    <a:pt x="266" y="20"/>
                  </a:lnTo>
                  <a:lnTo>
                    <a:pt x="273" y="18"/>
                  </a:lnTo>
                  <a:lnTo>
                    <a:pt x="281" y="17"/>
                  </a:lnTo>
                  <a:lnTo>
                    <a:pt x="289" y="18"/>
                  </a:lnTo>
                  <a:lnTo>
                    <a:pt x="297" y="20"/>
                  </a:lnTo>
                  <a:lnTo>
                    <a:pt x="297" y="21"/>
                  </a:lnTo>
                  <a:lnTo>
                    <a:pt x="298" y="21"/>
                  </a:lnTo>
                  <a:lnTo>
                    <a:pt x="298" y="22"/>
                  </a:lnTo>
                  <a:lnTo>
                    <a:pt x="300" y="23"/>
                  </a:lnTo>
                  <a:lnTo>
                    <a:pt x="301" y="28"/>
                  </a:lnTo>
                  <a:lnTo>
                    <a:pt x="302" y="31"/>
                  </a:lnTo>
                  <a:lnTo>
                    <a:pt x="304" y="36"/>
                  </a:lnTo>
                  <a:lnTo>
                    <a:pt x="305" y="40"/>
                  </a:lnTo>
                  <a:lnTo>
                    <a:pt x="308" y="46"/>
                  </a:lnTo>
                  <a:lnTo>
                    <a:pt x="310" y="52"/>
                  </a:lnTo>
                  <a:lnTo>
                    <a:pt x="312" y="59"/>
                  </a:lnTo>
                  <a:lnTo>
                    <a:pt x="315" y="65"/>
                  </a:lnTo>
                  <a:lnTo>
                    <a:pt x="321" y="77"/>
                  </a:lnTo>
                  <a:lnTo>
                    <a:pt x="328" y="91"/>
                  </a:lnTo>
                  <a:lnTo>
                    <a:pt x="335" y="104"/>
                  </a:lnTo>
                  <a:lnTo>
                    <a:pt x="342" y="118"/>
                  </a:lnTo>
                  <a:lnTo>
                    <a:pt x="349" y="129"/>
                  </a:lnTo>
                  <a:lnTo>
                    <a:pt x="357" y="141"/>
                  </a:lnTo>
                  <a:lnTo>
                    <a:pt x="366" y="152"/>
                  </a:lnTo>
                  <a:lnTo>
                    <a:pt x="376" y="162"/>
                  </a:lnTo>
                  <a:lnTo>
                    <a:pt x="385" y="173"/>
                  </a:lnTo>
                  <a:lnTo>
                    <a:pt x="395" y="183"/>
                  </a:lnTo>
                  <a:lnTo>
                    <a:pt x="404" y="194"/>
                  </a:lnTo>
                  <a:lnTo>
                    <a:pt x="412" y="205"/>
                  </a:lnTo>
                  <a:lnTo>
                    <a:pt x="420" y="215"/>
                  </a:lnTo>
                  <a:lnTo>
                    <a:pt x="431" y="225"/>
                  </a:lnTo>
                  <a:lnTo>
                    <a:pt x="439" y="235"/>
                  </a:lnTo>
                  <a:lnTo>
                    <a:pt x="446" y="247"/>
                  </a:lnTo>
                  <a:lnTo>
                    <a:pt x="447" y="248"/>
                  </a:lnTo>
                  <a:lnTo>
                    <a:pt x="447" y="248"/>
                  </a:lnTo>
                  <a:lnTo>
                    <a:pt x="447" y="248"/>
                  </a:lnTo>
                  <a:lnTo>
                    <a:pt x="447" y="249"/>
                  </a:lnTo>
                  <a:lnTo>
                    <a:pt x="447" y="249"/>
                  </a:lnTo>
                  <a:lnTo>
                    <a:pt x="446" y="250"/>
                  </a:lnTo>
                  <a:lnTo>
                    <a:pt x="446" y="250"/>
                  </a:lnTo>
                  <a:lnTo>
                    <a:pt x="445" y="251"/>
                  </a:lnTo>
                  <a:lnTo>
                    <a:pt x="442" y="253"/>
                  </a:lnTo>
                  <a:lnTo>
                    <a:pt x="439" y="256"/>
                  </a:lnTo>
                  <a:lnTo>
                    <a:pt x="435" y="259"/>
                  </a:lnTo>
                  <a:lnTo>
                    <a:pt x="433" y="260"/>
                  </a:lnTo>
                  <a:lnTo>
                    <a:pt x="429" y="262"/>
                  </a:lnTo>
                  <a:lnTo>
                    <a:pt x="424" y="262"/>
                  </a:lnTo>
                  <a:lnTo>
                    <a:pt x="419" y="263"/>
                  </a:lnTo>
                  <a:lnTo>
                    <a:pt x="415" y="264"/>
                  </a:lnTo>
                  <a:lnTo>
                    <a:pt x="410" y="264"/>
                  </a:lnTo>
                  <a:lnTo>
                    <a:pt x="406" y="265"/>
                  </a:lnTo>
                  <a:lnTo>
                    <a:pt x="401" y="265"/>
                  </a:lnTo>
                  <a:lnTo>
                    <a:pt x="396" y="265"/>
                  </a:lnTo>
                  <a:lnTo>
                    <a:pt x="382" y="265"/>
                  </a:lnTo>
                  <a:lnTo>
                    <a:pt x="368" y="263"/>
                  </a:lnTo>
                  <a:lnTo>
                    <a:pt x="353" y="259"/>
                  </a:lnTo>
                  <a:lnTo>
                    <a:pt x="339" y="253"/>
                  </a:lnTo>
                  <a:lnTo>
                    <a:pt x="325" y="248"/>
                  </a:lnTo>
                  <a:lnTo>
                    <a:pt x="311" y="241"/>
                  </a:lnTo>
                  <a:lnTo>
                    <a:pt x="298" y="233"/>
                  </a:lnTo>
                  <a:lnTo>
                    <a:pt x="286" y="225"/>
                  </a:lnTo>
                  <a:lnTo>
                    <a:pt x="275" y="215"/>
                  </a:lnTo>
                  <a:lnTo>
                    <a:pt x="266" y="205"/>
                  </a:lnTo>
                  <a:lnTo>
                    <a:pt x="259" y="194"/>
                  </a:lnTo>
                  <a:lnTo>
                    <a:pt x="255" y="181"/>
                  </a:lnTo>
                  <a:lnTo>
                    <a:pt x="250" y="169"/>
                  </a:lnTo>
                  <a:lnTo>
                    <a:pt x="248" y="156"/>
                  </a:lnTo>
                  <a:lnTo>
                    <a:pt x="244" y="142"/>
                  </a:lnTo>
                  <a:lnTo>
                    <a:pt x="241" y="128"/>
                  </a:lnTo>
                  <a:lnTo>
                    <a:pt x="237" y="123"/>
                  </a:lnTo>
                  <a:lnTo>
                    <a:pt x="232" y="122"/>
                  </a:lnTo>
                  <a:lnTo>
                    <a:pt x="226" y="126"/>
                  </a:lnTo>
                  <a:lnTo>
                    <a:pt x="225" y="133"/>
                  </a:lnTo>
                  <a:lnTo>
                    <a:pt x="229" y="153"/>
                  </a:lnTo>
                  <a:lnTo>
                    <a:pt x="235" y="173"/>
                  </a:lnTo>
                  <a:lnTo>
                    <a:pt x="242" y="191"/>
                  </a:lnTo>
                  <a:lnTo>
                    <a:pt x="250" y="207"/>
                  </a:lnTo>
                  <a:lnTo>
                    <a:pt x="260" y="222"/>
                  </a:lnTo>
                  <a:lnTo>
                    <a:pt x="273" y="236"/>
                  </a:lnTo>
                  <a:lnTo>
                    <a:pt x="289" y="248"/>
                  </a:lnTo>
                  <a:lnTo>
                    <a:pt x="309" y="258"/>
                  </a:lnTo>
                  <a:lnTo>
                    <a:pt x="328" y="266"/>
                  </a:lnTo>
                  <a:lnTo>
                    <a:pt x="349" y="273"/>
                  </a:lnTo>
                  <a:lnTo>
                    <a:pt x="369" y="279"/>
                  </a:lnTo>
                  <a:lnTo>
                    <a:pt x="388" y="281"/>
                  </a:lnTo>
                  <a:lnTo>
                    <a:pt x="408" y="281"/>
                  </a:lnTo>
                  <a:lnTo>
                    <a:pt x="427" y="278"/>
                  </a:lnTo>
                  <a:lnTo>
                    <a:pt x="446" y="270"/>
                  </a:lnTo>
                  <a:lnTo>
                    <a:pt x="463" y="257"/>
                  </a:lnTo>
                  <a:lnTo>
                    <a:pt x="464" y="255"/>
                  </a:lnTo>
                  <a:lnTo>
                    <a:pt x="465" y="251"/>
                  </a:lnTo>
                  <a:lnTo>
                    <a:pt x="465" y="249"/>
                  </a:lnTo>
                  <a:lnTo>
                    <a:pt x="464" y="24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81"/>
            <p:cNvSpPr>
              <a:spLocks/>
            </p:cNvSpPr>
            <p:nvPr/>
          </p:nvSpPr>
          <p:spPr bwMode="auto">
            <a:xfrm>
              <a:off x="4220" y="783"/>
              <a:ext cx="97" cy="51"/>
            </a:xfrm>
            <a:custGeom>
              <a:avLst/>
              <a:gdLst>
                <a:gd name="T0" fmla="*/ 15 w 193"/>
                <a:gd name="T1" fmla="*/ 101 h 104"/>
                <a:gd name="T2" fmla="*/ 33 w 193"/>
                <a:gd name="T3" fmla="*/ 85 h 104"/>
                <a:gd name="T4" fmla="*/ 54 w 193"/>
                <a:gd name="T5" fmla="*/ 73 h 104"/>
                <a:gd name="T6" fmla="*/ 75 w 193"/>
                <a:gd name="T7" fmla="*/ 61 h 104"/>
                <a:gd name="T8" fmla="*/ 97 w 193"/>
                <a:gd name="T9" fmla="*/ 51 h 104"/>
                <a:gd name="T10" fmla="*/ 120 w 193"/>
                <a:gd name="T11" fmla="*/ 42 h 104"/>
                <a:gd name="T12" fmla="*/ 143 w 193"/>
                <a:gd name="T13" fmla="*/ 34 h 104"/>
                <a:gd name="T14" fmla="*/ 166 w 193"/>
                <a:gd name="T15" fmla="*/ 24 h 104"/>
                <a:gd name="T16" fmla="*/ 189 w 193"/>
                <a:gd name="T17" fmla="*/ 16 h 104"/>
                <a:gd name="T18" fmla="*/ 193 w 193"/>
                <a:gd name="T19" fmla="*/ 12 h 104"/>
                <a:gd name="T20" fmla="*/ 193 w 193"/>
                <a:gd name="T21" fmla="*/ 5 h 104"/>
                <a:gd name="T22" fmla="*/ 190 w 193"/>
                <a:gd name="T23" fmla="*/ 0 h 104"/>
                <a:gd name="T24" fmla="*/ 184 w 193"/>
                <a:gd name="T25" fmla="*/ 0 h 104"/>
                <a:gd name="T26" fmla="*/ 160 w 193"/>
                <a:gd name="T27" fmla="*/ 9 h 104"/>
                <a:gd name="T28" fmla="*/ 136 w 193"/>
                <a:gd name="T29" fmla="*/ 17 h 104"/>
                <a:gd name="T30" fmla="*/ 112 w 193"/>
                <a:gd name="T31" fmla="*/ 27 h 104"/>
                <a:gd name="T32" fmla="*/ 89 w 193"/>
                <a:gd name="T33" fmla="*/ 36 h 104"/>
                <a:gd name="T34" fmla="*/ 66 w 193"/>
                <a:gd name="T35" fmla="*/ 47 h 104"/>
                <a:gd name="T36" fmla="*/ 44 w 193"/>
                <a:gd name="T37" fmla="*/ 59 h 104"/>
                <a:gd name="T38" fmla="*/ 22 w 193"/>
                <a:gd name="T39" fmla="*/ 74 h 104"/>
                <a:gd name="T40" fmla="*/ 2 w 193"/>
                <a:gd name="T41" fmla="*/ 90 h 104"/>
                <a:gd name="T42" fmla="*/ 0 w 193"/>
                <a:gd name="T43" fmla="*/ 96 h 104"/>
                <a:gd name="T44" fmla="*/ 2 w 193"/>
                <a:gd name="T45" fmla="*/ 101 h 104"/>
                <a:gd name="T46" fmla="*/ 8 w 193"/>
                <a:gd name="T47" fmla="*/ 104 h 104"/>
                <a:gd name="T48" fmla="*/ 15 w 193"/>
                <a:gd name="T49" fmla="*/ 101 h 104"/>
                <a:gd name="T50" fmla="*/ 15 w 193"/>
                <a:gd name="T51" fmla="*/ 101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3" h="104">
                  <a:moveTo>
                    <a:pt x="15" y="101"/>
                  </a:moveTo>
                  <a:lnTo>
                    <a:pt x="33" y="85"/>
                  </a:lnTo>
                  <a:lnTo>
                    <a:pt x="54" y="73"/>
                  </a:lnTo>
                  <a:lnTo>
                    <a:pt x="75" y="61"/>
                  </a:lnTo>
                  <a:lnTo>
                    <a:pt x="97" y="51"/>
                  </a:lnTo>
                  <a:lnTo>
                    <a:pt x="120" y="42"/>
                  </a:lnTo>
                  <a:lnTo>
                    <a:pt x="143" y="34"/>
                  </a:lnTo>
                  <a:lnTo>
                    <a:pt x="166" y="24"/>
                  </a:lnTo>
                  <a:lnTo>
                    <a:pt x="189" y="16"/>
                  </a:lnTo>
                  <a:lnTo>
                    <a:pt x="193" y="12"/>
                  </a:lnTo>
                  <a:lnTo>
                    <a:pt x="193" y="5"/>
                  </a:lnTo>
                  <a:lnTo>
                    <a:pt x="190" y="0"/>
                  </a:lnTo>
                  <a:lnTo>
                    <a:pt x="184" y="0"/>
                  </a:lnTo>
                  <a:lnTo>
                    <a:pt x="160" y="9"/>
                  </a:lnTo>
                  <a:lnTo>
                    <a:pt x="136" y="17"/>
                  </a:lnTo>
                  <a:lnTo>
                    <a:pt x="112" y="27"/>
                  </a:lnTo>
                  <a:lnTo>
                    <a:pt x="89" y="36"/>
                  </a:lnTo>
                  <a:lnTo>
                    <a:pt x="66" y="47"/>
                  </a:lnTo>
                  <a:lnTo>
                    <a:pt x="44" y="59"/>
                  </a:lnTo>
                  <a:lnTo>
                    <a:pt x="22" y="74"/>
                  </a:lnTo>
                  <a:lnTo>
                    <a:pt x="2" y="90"/>
                  </a:lnTo>
                  <a:lnTo>
                    <a:pt x="0" y="96"/>
                  </a:lnTo>
                  <a:lnTo>
                    <a:pt x="2" y="101"/>
                  </a:lnTo>
                  <a:lnTo>
                    <a:pt x="8" y="104"/>
                  </a:lnTo>
                  <a:lnTo>
                    <a:pt x="15" y="101"/>
                  </a:lnTo>
                  <a:lnTo>
                    <a:pt x="15" y="10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82"/>
            <p:cNvSpPr>
              <a:spLocks/>
            </p:cNvSpPr>
            <p:nvPr/>
          </p:nvSpPr>
          <p:spPr bwMode="auto">
            <a:xfrm>
              <a:off x="4043" y="606"/>
              <a:ext cx="287" cy="186"/>
            </a:xfrm>
            <a:custGeom>
              <a:avLst/>
              <a:gdLst>
                <a:gd name="T0" fmla="*/ 546 w 576"/>
                <a:gd name="T1" fmla="*/ 129 h 374"/>
                <a:gd name="T2" fmla="*/ 516 w 576"/>
                <a:gd name="T3" fmla="*/ 83 h 374"/>
                <a:gd name="T4" fmla="*/ 476 w 576"/>
                <a:gd name="T5" fmla="*/ 43 h 374"/>
                <a:gd name="T6" fmla="*/ 430 w 576"/>
                <a:gd name="T7" fmla="*/ 12 h 374"/>
                <a:gd name="T8" fmla="*/ 402 w 576"/>
                <a:gd name="T9" fmla="*/ 0 h 374"/>
                <a:gd name="T10" fmla="*/ 396 w 576"/>
                <a:gd name="T11" fmla="*/ 4 h 374"/>
                <a:gd name="T12" fmla="*/ 369 w 576"/>
                <a:gd name="T13" fmla="*/ 15 h 374"/>
                <a:gd name="T14" fmla="*/ 319 w 576"/>
                <a:gd name="T15" fmla="*/ 43 h 374"/>
                <a:gd name="T16" fmla="*/ 274 w 576"/>
                <a:gd name="T17" fmla="*/ 81 h 374"/>
                <a:gd name="T18" fmla="*/ 236 w 576"/>
                <a:gd name="T19" fmla="*/ 125 h 374"/>
                <a:gd name="T20" fmla="*/ 209 w 576"/>
                <a:gd name="T21" fmla="*/ 159 h 374"/>
                <a:gd name="T22" fmla="*/ 187 w 576"/>
                <a:gd name="T23" fmla="*/ 184 h 374"/>
                <a:gd name="T24" fmla="*/ 160 w 576"/>
                <a:gd name="T25" fmla="*/ 204 h 374"/>
                <a:gd name="T26" fmla="*/ 131 w 576"/>
                <a:gd name="T27" fmla="*/ 218 h 374"/>
                <a:gd name="T28" fmla="*/ 100 w 576"/>
                <a:gd name="T29" fmla="*/ 226 h 374"/>
                <a:gd name="T30" fmla="*/ 73 w 576"/>
                <a:gd name="T31" fmla="*/ 235 h 374"/>
                <a:gd name="T32" fmla="*/ 44 w 576"/>
                <a:gd name="T33" fmla="*/ 247 h 374"/>
                <a:gd name="T34" fmla="*/ 17 w 576"/>
                <a:gd name="T35" fmla="*/ 258 h 374"/>
                <a:gd name="T36" fmla="*/ 0 w 576"/>
                <a:gd name="T37" fmla="*/ 270 h 374"/>
                <a:gd name="T38" fmla="*/ 6 w 576"/>
                <a:gd name="T39" fmla="*/ 279 h 374"/>
                <a:gd name="T40" fmla="*/ 26 w 576"/>
                <a:gd name="T41" fmla="*/ 273 h 374"/>
                <a:gd name="T42" fmla="*/ 51 w 576"/>
                <a:gd name="T43" fmla="*/ 262 h 374"/>
                <a:gd name="T44" fmla="*/ 77 w 576"/>
                <a:gd name="T45" fmla="*/ 250 h 374"/>
                <a:gd name="T46" fmla="*/ 105 w 576"/>
                <a:gd name="T47" fmla="*/ 242 h 374"/>
                <a:gd name="T48" fmla="*/ 134 w 576"/>
                <a:gd name="T49" fmla="*/ 235 h 374"/>
                <a:gd name="T50" fmla="*/ 161 w 576"/>
                <a:gd name="T51" fmla="*/ 223 h 374"/>
                <a:gd name="T52" fmla="*/ 186 w 576"/>
                <a:gd name="T53" fmla="*/ 207 h 374"/>
                <a:gd name="T54" fmla="*/ 207 w 576"/>
                <a:gd name="T55" fmla="*/ 186 h 374"/>
                <a:gd name="T56" fmla="*/ 237 w 576"/>
                <a:gd name="T57" fmla="*/ 152 h 374"/>
                <a:gd name="T58" fmla="*/ 278 w 576"/>
                <a:gd name="T59" fmla="*/ 106 h 374"/>
                <a:gd name="T60" fmla="*/ 320 w 576"/>
                <a:gd name="T61" fmla="*/ 63 h 374"/>
                <a:gd name="T62" fmla="*/ 371 w 576"/>
                <a:gd name="T63" fmla="*/ 33 h 374"/>
                <a:gd name="T64" fmla="*/ 402 w 576"/>
                <a:gd name="T65" fmla="*/ 22 h 374"/>
                <a:gd name="T66" fmla="*/ 406 w 576"/>
                <a:gd name="T67" fmla="*/ 20 h 374"/>
                <a:gd name="T68" fmla="*/ 430 w 576"/>
                <a:gd name="T69" fmla="*/ 30 h 374"/>
                <a:gd name="T70" fmla="*/ 473 w 576"/>
                <a:gd name="T71" fmla="*/ 64 h 374"/>
                <a:gd name="T72" fmla="*/ 510 w 576"/>
                <a:gd name="T73" fmla="*/ 104 h 374"/>
                <a:gd name="T74" fmla="*/ 538 w 576"/>
                <a:gd name="T75" fmla="*/ 151 h 374"/>
                <a:gd name="T76" fmla="*/ 555 w 576"/>
                <a:gd name="T77" fmla="*/ 203 h 374"/>
                <a:gd name="T78" fmla="*/ 558 w 576"/>
                <a:gd name="T79" fmla="*/ 255 h 374"/>
                <a:gd name="T80" fmla="*/ 540 w 576"/>
                <a:gd name="T81" fmla="*/ 306 h 374"/>
                <a:gd name="T82" fmla="*/ 539 w 576"/>
                <a:gd name="T83" fmla="*/ 349 h 374"/>
                <a:gd name="T84" fmla="*/ 556 w 576"/>
                <a:gd name="T85" fmla="*/ 374 h 374"/>
                <a:gd name="T86" fmla="*/ 566 w 576"/>
                <a:gd name="T87" fmla="*/ 369 h 374"/>
                <a:gd name="T88" fmla="*/ 558 w 576"/>
                <a:gd name="T89" fmla="*/ 348 h 374"/>
                <a:gd name="T90" fmla="*/ 555 w 576"/>
                <a:gd name="T91" fmla="*/ 323 h 374"/>
                <a:gd name="T92" fmla="*/ 562 w 576"/>
                <a:gd name="T93" fmla="*/ 299 h 374"/>
                <a:gd name="T94" fmla="*/ 571 w 576"/>
                <a:gd name="T95" fmla="*/ 272 h 374"/>
                <a:gd name="T96" fmla="*/ 576 w 576"/>
                <a:gd name="T97" fmla="*/ 231 h 374"/>
                <a:gd name="T98" fmla="*/ 567 w 576"/>
                <a:gd name="T99" fmla="*/ 180 h 3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76" h="374">
                  <a:moveTo>
                    <a:pt x="558" y="154"/>
                  </a:moveTo>
                  <a:lnTo>
                    <a:pt x="546" y="129"/>
                  </a:lnTo>
                  <a:lnTo>
                    <a:pt x="532" y="105"/>
                  </a:lnTo>
                  <a:lnTo>
                    <a:pt x="516" y="83"/>
                  </a:lnTo>
                  <a:lnTo>
                    <a:pt x="497" y="61"/>
                  </a:lnTo>
                  <a:lnTo>
                    <a:pt x="476" y="43"/>
                  </a:lnTo>
                  <a:lnTo>
                    <a:pt x="454" y="26"/>
                  </a:lnTo>
                  <a:lnTo>
                    <a:pt x="430" y="12"/>
                  </a:lnTo>
                  <a:lnTo>
                    <a:pt x="406" y="0"/>
                  </a:lnTo>
                  <a:lnTo>
                    <a:pt x="402" y="0"/>
                  </a:lnTo>
                  <a:lnTo>
                    <a:pt x="399" y="2"/>
                  </a:lnTo>
                  <a:lnTo>
                    <a:pt x="396" y="4"/>
                  </a:lnTo>
                  <a:lnTo>
                    <a:pt x="395" y="7"/>
                  </a:lnTo>
                  <a:lnTo>
                    <a:pt x="369" y="15"/>
                  </a:lnTo>
                  <a:lnTo>
                    <a:pt x="343" y="27"/>
                  </a:lnTo>
                  <a:lnTo>
                    <a:pt x="319" y="43"/>
                  </a:lnTo>
                  <a:lnTo>
                    <a:pt x="296" y="61"/>
                  </a:lnTo>
                  <a:lnTo>
                    <a:pt x="274" y="81"/>
                  </a:lnTo>
                  <a:lnTo>
                    <a:pt x="255" y="103"/>
                  </a:lnTo>
                  <a:lnTo>
                    <a:pt x="236" y="125"/>
                  </a:lnTo>
                  <a:lnTo>
                    <a:pt x="219" y="147"/>
                  </a:lnTo>
                  <a:lnTo>
                    <a:pt x="209" y="159"/>
                  </a:lnTo>
                  <a:lnTo>
                    <a:pt x="198" y="172"/>
                  </a:lnTo>
                  <a:lnTo>
                    <a:pt x="187" y="184"/>
                  </a:lnTo>
                  <a:lnTo>
                    <a:pt x="174" y="194"/>
                  </a:lnTo>
                  <a:lnTo>
                    <a:pt x="160" y="204"/>
                  </a:lnTo>
                  <a:lnTo>
                    <a:pt x="146" y="212"/>
                  </a:lnTo>
                  <a:lnTo>
                    <a:pt x="131" y="218"/>
                  </a:lnTo>
                  <a:lnTo>
                    <a:pt x="115" y="223"/>
                  </a:lnTo>
                  <a:lnTo>
                    <a:pt x="100" y="226"/>
                  </a:lnTo>
                  <a:lnTo>
                    <a:pt x="87" y="231"/>
                  </a:lnTo>
                  <a:lnTo>
                    <a:pt x="73" y="235"/>
                  </a:lnTo>
                  <a:lnTo>
                    <a:pt x="58" y="240"/>
                  </a:lnTo>
                  <a:lnTo>
                    <a:pt x="44" y="247"/>
                  </a:lnTo>
                  <a:lnTo>
                    <a:pt x="30" y="253"/>
                  </a:lnTo>
                  <a:lnTo>
                    <a:pt x="17" y="258"/>
                  </a:lnTo>
                  <a:lnTo>
                    <a:pt x="4" y="265"/>
                  </a:lnTo>
                  <a:lnTo>
                    <a:pt x="0" y="270"/>
                  </a:lnTo>
                  <a:lnTo>
                    <a:pt x="1" y="276"/>
                  </a:lnTo>
                  <a:lnTo>
                    <a:pt x="6" y="279"/>
                  </a:lnTo>
                  <a:lnTo>
                    <a:pt x="13" y="279"/>
                  </a:lnTo>
                  <a:lnTo>
                    <a:pt x="26" y="273"/>
                  </a:lnTo>
                  <a:lnTo>
                    <a:pt x="38" y="268"/>
                  </a:lnTo>
                  <a:lnTo>
                    <a:pt x="51" y="262"/>
                  </a:lnTo>
                  <a:lnTo>
                    <a:pt x="65" y="256"/>
                  </a:lnTo>
                  <a:lnTo>
                    <a:pt x="77" y="250"/>
                  </a:lnTo>
                  <a:lnTo>
                    <a:pt x="91" y="246"/>
                  </a:lnTo>
                  <a:lnTo>
                    <a:pt x="105" y="242"/>
                  </a:lnTo>
                  <a:lnTo>
                    <a:pt x="119" y="239"/>
                  </a:lnTo>
                  <a:lnTo>
                    <a:pt x="134" y="235"/>
                  </a:lnTo>
                  <a:lnTo>
                    <a:pt x="148" y="230"/>
                  </a:lnTo>
                  <a:lnTo>
                    <a:pt x="161" y="223"/>
                  </a:lnTo>
                  <a:lnTo>
                    <a:pt x="174" y="215"/>
                  </a:lnTo>
                  <a:lnTo>
                    <a:pt x="186" y="207"/>
                  </a:lnTo>
                  <a:lnTo>
                    <a:pt x="197" y="196"/>
                  </a:lnTo>
                  <a:lnTo>
                    <a:pt x="207" y="186"/>
                  </a:lnTo>
                  <a:lnTo>
                    <a:pt x="218" y="176"/>
                  </a:lnTo>
                  <a:lnTo>
                    <a:pt x="237" y="152"/>
                  </a:lnTo>
                  <a:lnTo>
                    <a:pt x="258" y="129"/>
                  </a:lnTo>
                  <a:lnTo>
                    <a:pt x="278" y="106"/>
                  </a:lnTo>
                  <a:lnTo>
                    <a:pt x="298" y="83"/>
                  </a:lnTo>
                  <a:lnTo>
                    <a:pt x="320" y="63"/>
                  </a:lnTo>
                  <a:lnTo>
                    <a:pt x="345" y="45"/>
                  </a:lnTo>
                  <a:lnTo>
                    <a:pt x="371" y="33"/>
                  </a:lnTo>
                  <a:lnTo>
                    <a:pt x="401" y="23"/>
                  </a:lnTo>
                  <a:lnTo>
                    <a:pt x="402" y="22"/>
                  </a:lnTo>
                  <a:lnTo>
                    <a:pt x="404" y="21"/>
                  </a:lnTo>
                  <a:lnTo>
                    <a:pt x="406" y="20"/>
                  </a:lnTo>
                  <a:lnTo>
                    <a:pt x="407" y="19"/>
                  </a:lnTo>
                  <a:lnTo>
                    <a:pt x="430" y="30"/>
                  </a:lnTo>
                  <a:lnTo>
                    <a:pt x="453" y="45"/>
                  </a:lnTo>
                  <a:lnTo>
                    <a:pt x="473" y="64"/>
                  </a:lnTo>
                  <a:lnTo>
                    <a:pt x="493" y="83"/>
                  </a:lnTo>
                  <a:lnTo>
                    <a:pt x="510" y="104"/>
                  </a:lnTo>
                  <a:lnTo>
                    <a:pt x="525" y="127"/>
                  </a:lnTo>
                  <a:lnTo>
                    <a:pt x="538" y="151"/>
                  </a:lnTo>
                  <a:lnTo>
                    <a:pt x="547" y="176"/>
                  </a:lnTo>
                  <a:lnTo>
                    <a:pt x="555" y="203"/>
                  </a:lnTo>
                  <a:lnTo>
                    <a:pt x="559" y="229"/>
                  </a:lnTo>
                  <a:lnTo>
                    <a:pt x="558" y="255"/>
                  </a:lnTo>
                  <a:lnTo>
                    <a:pt x="550" y="283"/>
                  </a:lnTo>
                  <a:lnTo>
                    <a:pt x="540" y="306"/>
                  </a:lnTo>
                  <a:lnTo>
                    <a:pt x="537" y="328"/>
                  </a:lnTo>
                  <a:lnTo>
                    <a:pt x="539" y="349"/>
                  </a:lnTo>
                  <a:lnTo>
                    <a:pt x="551" y="370"/>
                  </a:lnTo>
                  <a:lnTo>
                    <a:pt x="556" y="374"/>
                  </a:lnTo>
                  <a:lnTo>
                    <a:pt x="562" y="373"/>
                  </a:lnTo>
                  <a:lnTo>
                    <a:pt x="566" y="369"/>
                  </a:lnTo>
                  <a:lnTo>
                    <a:pt x="564" y="362"/>
                  </a:lnTo>
                  <a:lnTo>
                    <a:pt x="558" y="348"/>
                  </a:lnTo>
                  <a:lnTo>
                    <a:pt x="554" y="336"/>
                  </a:lnTo>
                  <a:lnTo>
                    <a:pt x="555" y="323"/>
                  </a:lnTo>
                  <a:lnTo>
                    <a:pt x="558" y="310"/>
                  </a:lnTo>
                  <a:lnTo>
                    <a:pt x="562" y="299"/>
                  </a:lnTo>
                  <a:lnTo>
                    <a:pt x="567" y="286"/>
                  </a:lnTo>
                  <a:lnTo>
                    <a:pt x="571" y="272"/>
                  </a:lnTo>
                  <a:lnTo>
                    <a:pt x="575" y="258"/>
                  </a:lnTo>
                  <a:lnTo>
                    <a:pt x="576" y="231"/>
                  </a:lnTo>
                  <a:lnTo>
                    <a:pt x="574" y="205"/>
                  </a:lnTo>
                  <a:lnTo>
                    <a:pt x="567" y="180"/>
                  </a:lnTo>
                  <a:lnTo>
                    <a:pt x="558" y="15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059" name="Picture 11" descr="C:\Users\radoslav.pekny\AppData\Local\Microsoft\Windows\Temporary Internet Files\Content.IE5\1K96YH8U\MC90044655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5556" y="692696"/>
            <a:ext cx="1786667" cy="171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37" name="Picture 89" descr="C:\Users\radoslav.pekny\AppData\Local\Microsoft\Windows\Temporary Internet Files\Content.IE5\4FHQ82KX\MC90044654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3251" y="3194407"/>
            <a:ext cx="3074252" cy="190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38" name="Picture 90" descr="C:\Users\radoslav.pekny\AppData\Local\Microsoft\Windows\Temporary Internet Files\Content.IE5\07SYGYF7\MC90033287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8466" y="3784831"/>
            <a:ext cx="1815084" cy="732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51" name="Přímá spojnice 2050"/>
          <p:cNvCxnSpPr/>
          <p:nvPr/>
        </p:nvCxnSpPr>
        <p:spPr>
          <a:xfrm>
            <a:off x="150141" y="156197"/>
            <a:ext cx="1758012" cy="3038210"/>
          </a:xfrm>
          <a:prstGeom prst="line">
            <a:avLst/>
          </a:prstGeom>
          <a:ln w="57150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2052"/>
          <p:cNvCxnSpPr/>
          <p:nvPr/>
        </p:nvCxnSpPr>
        <p:spPr>
          <a:xfrm flipH="1">
            <a:off x="150141" y="156197"/>
            <a:ext cx="1813409" cy="3038210"/>
          </a:xfrm>
          <a:prstGeom prst="line">
            <a:avLst/>
          </a:prstGeom>
          <a:ln w="57150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5" name="Přímá spojnice 2054"/>
          <p:cNvCxnSpPr/>
          <p:nvPr/>
        </p:nvCxnSpPr>
        <p:spPr>
          <a:xfrm>
            <a:off x="150141" y="3964540"/>
            <a:ext cx="1613547" cy="52287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Přímá spojnice 2067"/>
          <p:cNvCxnSpPr/>
          <p:nvPr/>
        </p:nvCxnSpPr>
        <p:spPr>
          <a:xfrm flipV="1">
            <a:off x="93069" y="3964540"/>
            <a:ext cx="1670619" cy="52287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0" name="Přímá spojnice 2069"/>
          <p:cNvCxnSpPr/>
          <p:nvPr/>
        </p:nvCxnSpPr>
        <p:spPr>
          <a:xfrm>
            <a:off x="148466" y="4581128"/>
            <a:ext cx="6327663" cy="2039444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3" name="Přímá spojnice 2072"/>
          <p:cNvCxnSpPr/>
          <p:nvPr/>
        </p:nvCxnSpPr>
        <p:spPr>
          <a:xfrm flipV="1">
            <a:off x="93069" y="4581128"/>
            <a:ext cx="6313659" cy="2126095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4" name="Obdélník 2073"/>
          <p:cNvSpPr/>
          <p:nvPr/>
        </p:nvSpPr>
        <p:spPr>
          <a:xfrm>
            <a:off x="2086678" y="2039844"/>
            <a:ext cx="1655735" cy="340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rychlobruslení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7608919" y="3725558"/>
            <a:ext cx="1398331" cy="340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hokej</a:t>
            </a:r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5567356" y="4082037"/>
            <a:ext cx="1632820" cy="340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Skoky na lyžích</a:t>
            </a:r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2141118" y="4082037"/>
            <a:ext cx="1398331" cy="340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biatlon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7346931" y="6200298"/>
            <a:ext cx="1618003" cy="5069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Akrobatické lyžování</a:t>
            </a:r>
            <a:endParaRPr lang="cs-CZ" dirty="0"/>
          </a:p>
        </p:txBody>
      </p:sp>
      <p:cxnSp>
        <p:nvCxnSpPr>
          <p:cNvPr id="2076" name="Přímá spojnice 2075"/>
          <p:cNvCxnSpPr/>
          <p:nvPr/>
        </p:nvCxnSpPr>
        <p:spPr>
          <a:xfrm>
            <a:off x="6662075" y="1131581"/>
            <a:ext cx="1557322" cy="89157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8" name="Přímá spojnice 2077"/>
          <p:cNvCxnSpPr/>
          <p:nvPr/>
        </p:nvCxnSpPr>
        <p:spPr>
          <a:xfrm flipV="1">
            <a:off x="6253244" y="1174936"/>
            <a:ext cx="1842526" cy="105936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7" name="Obdélník 2086"/>
          <p:cNvSpPr/>
          <p:nvPr/>
        </p:nvSpPr>
        <p:spPr>
          <a:xfrm>
            <a:off x="3539449" y="2989762"/>
            <a:ext cx="1932314" cy="3672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ěh na lyžích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23210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1537" y="156256"/>
            <a:ext cx="8856985" cy="1569661"/>
            <a:chOff x="107504" y="156256"/>
            <a:chExt cx="8856985" cy="1569661"/>
          </a:xfrm>
        </p:grpSpPr>
        <p:sp>
          <p:nvSpPr>
            <p:cNvPr id="3" name="TextovéPole 2"/>
            <p:cNvSpPr txBox="1"/>
            <p:nvPr/>
          </p:nvSpPr>
          <p:spPr>
            <a:xfrm>
              <a:off x="107504" y="156256"/>
              <a:ext cx="159607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Použité zdroje:</a:t>
              </a:r>
            </a:p>
            <a:p>
              <a:endParaRPr lang="cs-CZ" b="1" dirty="0"/>
            </a:p>
            <a:p>
              <a:r>
                <a:rPr lang="cs-CZ" b="1" dirty="0" smtClean="0"/>
                <a:t>Obrázky:</a:t>
              </a:r>
              <a:endParaRPr lang="cs-CZ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21537" y="1079586"/>
              <a:ext cx="884295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Zdroj všech obrázků je galerie Microsoft  Office 2010, vlastník licence ZŠ Jablonec nad Nisou – Mšeno, Mozartova 24, příspěvková organizace.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4428831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379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1_Motiv systému Office</vt:lpstr>
      <vt:lpstr>Dokument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Dum</cp:lastModifiedBy>
  <cp:revision>18</cp:revision>
  <dcterms:created xsi:type="dcterms:W3CDTF">2014-06-11T14:05:52Z</dcterms:created>
  <dcterms:modified xsi:type="dcterms:W3CDTF">2014-11-18T14:40:27Z</dcterms:modified>
</cp:coreProperties>
</file>