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sldIdLst>
    <p:sldId id="267" r:id="rId2"/>
    <p:sldId id="268" r:id="rId3"/>
    <p:sldId id="269" r:id="rId4"/>
    <p:sldId id="270" r:id="rId5"/>
    <p:sldId id="272" r:id="rId6"/>
    <p:sldId id="273" r:id="rId7"/>
    <p:sldId id="274" r:id="rId8"/>
    <p:sldId id="275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94" autoAdjust="0"/>
    <p:restoredTop sz="94660"/>
  </p:normalViewPr>
  <p:slideViewPr>
    <p:cSldViewPr>
      <p:cViewPr varScale="1">
        <p:scale>
          <a:sx n="74" d="100"/>
          <a:sy n="74" d="100"/>
        </p:scale>
        <p:origin x="-10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2120254-67D0-4884-9DDF-D4B4D8E792A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2120254-67D0-4884-9DDF-D4B4D8E792A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Content Placeholder 3" descr="H:\!Dokumenty\!Gympl\!projekty\!!OP VK\publicita\OPVK_hor_zakladni_logolink_CB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436524" cy="105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46"/>
          <p:cNvGraphicFramePr>
            <a:graphicFrameLocks noGrp="1"/>
          </p:cNvGraphicFramePr>
          <p:nvPr/>
        </p:nvGraphicFramePr>
        <p:xfrm>
          <a:off x="755576" y="1700808"/>
          <a:ext cx="7569200" cy="430793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I/2  Inovace a zkvalitnění výuky směřující k rozvoji čtenářské a informační </a:t>
                      </a: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gramotnost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Pavlína Bulušková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Bezva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VY_12_INOVACE_3_08_ČJ_Bezva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21. 10. 2014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slouží k procvičování pravopisu I/Y. Je zařazen do oblasti Křesťanská výchova 1.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Přečti si text písně</a:t>
            </a:r>
            <a:endParaRPr lang="cs-CZ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7467600" cy="5073427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2000" b="1" dirty="0" smtClean="0"/>
              <a:t>Ref: Bezva, bezvadně, ano bezvadně stvořil tě Bůh,</a:t>
            </a:r>
          </a:p>
          <a:p>
            <a:pPr algn="ctr">
              <a:buNone/>
            </a:pPr>
            <a:r>
              <a:rPr lang="cs-CZ" sz="2000" b="1" dirty="0" smtClean="0"/>
              <a:t>bezva, bezvadně vymyslel tě tvůj Bůh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1. Nádherně tě udělal a dal ti krásné oči,</a:t>
            </a:r>
          </a:p>
          <a:p>
            <a:pPr marL="493776" indent="-457200" algn="ctr">
              <a:buNone/>
            </a:pPr>
            <a:r>
              <a:rPr lang="cs-CZ" sz="2000" dirty="0" smtClean="0"/>
              <a:t> raduj se, že vidět smíš, tak tě vymyslel Bůh!</a:t>
            </a:r>
          </a:p>
          <a:p>
            <a:pPr marL="493776" indent="-457200"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2. Nádherně tě udělal a dal ti krásné uši,</a:t>
            </a:r>
          </a:p>
          <a:p>
            <a:pPr marL="493776" indent="-457200" algn="ctr">
              <a:buNone/>
            </a:pPr>
            <a:r>
              <a:rPr lang="cs-CZ" sz="2000" dirty="0" smtClean="0"/>
              <a:t> raduj se, že slyšet smíš, tak tě vymyslel Bůh!</a:t>
            </a:r>
          </a:p>
          <a:p>
            <a:pPr marL="493776" indent="-457200"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3. Nádherně tě udělal a dal ti krásnou pusu,</a:t>
            </a:r>
          </a:p>
          <a:p>
            <a:pPr marL="493776" indent="-457200" algn="ctr">
              <a:buNone/>
            </a:pPr>
            <a:r>
              <a:rPr lang="cs-CZ" sz="2000" dirty="0" smtClean="0"/>
              <a:t> raduj se, že mluvit smíš, tak tě vymyslel Bůh!</a:t>
            </a:r>
          </a:p>
          <a:p>
            <a:pPr marL="493776" indent="-457200"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4. Nádherně tě udělal a dal ti krásné ruce,</a:t>
            </a:r>
          </a:p>
          <a:p>
            <a:pPr marL="493776" indent="-457200" algn="ctr">
              <a:buNone/>
            </a:pPr>
            <a:r>
              <a:rPr lang="cs-CZ" sz="2000" dirty="0" smtClean="0"/>
              <a:t> raduj se, že dělat smíš, tak tě vymyslel Bůh!</a:t>
            </a:r>
          </a:p>
          <a:p>
            <a:pPr marL="493776" indent="-457200"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5. Nádherně tě udělal a dal ti krásné nohy,</a:t>
            </a:r>
          </a:p>
          <a:p>
            <a:pPr marL="493776" indent="-457200" algn="ctr">
              <a:buNone/>
            </a:pPr>
            <a:r>
              <a:rPr lang="cs-CZ" sz="2000" dirty="0" smtClean="0"/>
              <a:t> raduj se, že běhat smíš, tak tě vymyslel Bůh!</a:t>
            </a:r>
          </a:p>
          <a:p>
            <a:pPr marL="493776" indent="-457200" algn="ctr">
              <a:buNone/>
            </a:pPr>
            <a:endParaRPr lang="cs-CZ" sz="2000" dirty="0" smtClean="0"/>
          </a:p>
          <a:p>
            <a:pPr marL="493776" indent="-457200" algn="ctr">
              <a:buNone/>
            </a:pPr>
            <a:endParaRPr lang="cs-CZ" sz="2000" dirty="0" smtClean="0"/>
          </a:p>
          <a:p>
            <a:pPr marL="493776" indent="-457200" algn="ctr">
              <a:buNone/>
            </a:pPr>
            <a:endParaRPr lang="cs-CZ" sz="2000" dirty="0"/>
          </a:p>
        </p:txBody>
      </p:sp>
      <p:pic>
        <p:nvPicPr>
          <p:cNvPr id="4" name="Picture 3" descr="11954448501086497047Gerald_G_Girl_Face_Cartoon_2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412776"/>
            <a:ext cx="1475656" cy="1660113"/>
          </a:xfrm>
          <a:prstGeom prst="rect">
            <a:avLst/>
          </a:prstGeom>
        </p:spPr>
      </p:pic>
      <p:pic>
        <p:nvPicPr>
          <p:cNvPr id="5" name="Picture 4" descr="11954451621937834381Gerald_G_Boy_Face_Cartoon_2.svg.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76256" y="3933056"/>
            <a:ext cx="2044152" cy="23417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smtClean="0"/>
              <a:t>Vyjmenuj tvrdé souhlásky</a:t>
            </a:r>
            <a:br>
              <a:rPr lang="cs-CZ" sz="4800" dirty="0" smtClean="0"/>
            </a:b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/>
              <a:t>HY CHY KY RY DY TY NY</a:t>
            </a:r>
          </a:p>
        </p:txBody>
      </p:sp>
      <p:pic>
        <p:nvPicPr>
          <p:cNvPr id="4" name="Picture 3" descr="1195444712973371681Gerald_G_Boy_Face_Cartoon_4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4005064"/>
            <a:ext cx="2485999" cy="252827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smtClean="0"/>
              <a:t>Vyjmenuj měkké souhlásky</a:t>
            </a:r>
            <a:br>
              <a:rPr lang="cs-CZ" sz="4800" dirty="0" smtClean="0"/>
            </a:b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/>
              <a:t>ŽI ŠI ČI ŘI CI JI DI TI NI</a:t>
            </a:r>
          </a:p>
        </p:txBody>
      </p:sp>
      <p:pic>
        <p:nvPicPr>
          <p:cNvPr id="4" name="Picture 3" descr="1195444816475588749Gerald_G_Lady_Face_Cartoon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3573016"/>
            <a:ext cx="2546958" cy="26169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I/Y píšeme ve vyjmenovaných slovech?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0000" dirty="0" smtClean="0"/>
              <a:t>Y</a:t>
            </a:r>
            <a:endParaRPr lang="cs-CZ" sz="20000" dirty="0"/>
          </a:p>
        </p:txBody>
      </p:sp>
      <p:pic>
        <p:nvPicPr>
          <p:cNvPr id="4" name="Picture 3" descr="1195445142793311971TheresaKnott_worldlabel_manface2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1700808"/>
            <a:ext cx="3026965" cy="32094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i/y v následujících slovech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DAL T_</a:t>
            </a:r>
          </a:p>
          <a:p>
            <a:pPr algn="ctr">
              <a:buNone/>
            </a:pPr>
            <a:r>
              <a:rPr lang="cs-CZ" dirty="0" smtClean="0"/>
              <a:t>OČ_</a:t>
            </a:r>
          </a:p>
          <a:p>
            <a:pPr algn="ctr">
              <a:buNone/>
            </a:pPr>
            <a:r>
              <a:rPr lang="cs-CZ" dirty="0" smtClean="0"/>
              <a:t>V_DĚT</a:t>
            </a:r>
          </a:p>
          <a:p>
            <a:pPr algn="ctr">
              <a:buNone/>
            </a:pPr>
            <a:r>
              <a:rPr lang="cs-CZ" dirty="0" smtClean="0"/>
              <a:t>SM_Š</a:t>
            </a:r>
          </a:p>
          <a:p>
            <a:pPr algn="ctr">
              <a:buNone/>
            </a:pPr>
            <a:r>
              <a:rPr lang="cs-CZ" dirty="0" smtClean="0"/>
              <a:t>UŠ_</a:t>
            </a:r>
          </a:p>
          <a:p>
            <a:pPr algn="ctr">
              <a:buNone/>
            </a:pPr>
            <a:r>
              <a:rPr lang="cs-CZ" dirty="0" smtClean="0"/>
              <a:t>SL_ŠET </a:t>
            </a:r>
          </a:p>
          <a:p>
            <a:pPr algn="ctr">
              <a:buNone/>
            </a:pPr>
            <a:r>
              <a:rPr lang="cs-CZ" dirty="0" smtClean="0"/>
              <a:t>V_M_SLEL</a:t>
            </a:r>
          </a:p>
          <a:p>
            <a:pPr algn="ctr">
              <a:buNone/>
            </a:pPr>
            <a:r>
              <a:rPr lang="cs-CZ" dirty="0" smtClean="0"/>
              <a:t>MLUV_T</a:t>
            </a:r>
          </a:p>
          <a:p>
            <a:endParaRPr lang="cs-CZ" dirty="0"/>
          </a:p>
        </p:txBody>
      </p:sp>
      <p:pic>
        <p:nvPicPr>
          <p:cNvPr id="4" name="Picture 3" descr="11954449391541537067Gerald_G_Girl_Face_Cartoon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268760"/>
            <a:ext cx="3124582" cy="25100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I/Y si zkontroluj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DAL TI</a:t>
            </a:r>
          </a:p>
          <a:p>
            <a:pPr algn="ctr">
              <a:buNone/>
            </a:pPr>
            <a:r>
              <a:rPr lang="cs-CZ" dirty="0" smtClean="0"/>
              <a:t>OČI</a:t>
            </a:r>
          </a:p>
          <a:p>
            <a:pPr algn="ctr">
              <a:buNone/>
            </a:pPr>
            <a:r>
              <a:rPr lang="cs-CZ" dirty="0" smtClean="0"/>
              <a:t>VIDĚT</a:t>
            </a:r>
          </a:p>
          <a:p>
            <a:pPr algn="ctr">
              <a:buNone/>
            </a:pPr>
            <a:r>
              <a:rPr lang="cs-CZ" dirty="0" smtClean="0"/>
              <a:t>SMÍŠ</a:t>
            </a:r>
          </a:p>
          <a:p>
            <a:pPr algn="ctr">
              <a:buNone/>
            </a:pPr>
            <a:r>
              <a:rPr lang="cs-CZ" dirty="0" smtClean="0"/>
              <a:t>UŠI</a:t>
            </a:r>
          </a:p>
          <a:p>
            <a:pPr algn="ctr">
              <a:buNone/>
            </a:pPr>
            <a:r>
              <a:rPr lang="cs-CZ" dirty="0" smtClean="0"/>
              <a:t>SLYŠET </a:t>
            </a:r>
          </a:p>
          <a:p>
            <a:pPr algn="ctr">
              <a:buNone/>
            </a:pPr>
            <a:r>
              <a:rPr lang="cs-CZ" dirty="0" smtClean="0"/>
              <a:t>VYMYSLEL</a:t>
            </a:r>
          </a:p>
          <a:p>
            <a:pPr algn="ctr">
              <a:buNone/>
            </a:pPr>
            <a:r>
              <a:rPr lang="cs-CZ" dirty="0" smtClean="0"/>
              <a:t>MLUVIT</a:t>
            </a:r>
          </a:p>
          <a:p>
            <a:endParaRPr lang="cs-CZ" dirty="0"/>
          </a:p>
        </p:txBody>
      </p:sp>
      <p:pic>
        <p:nvPicPr>
          <p:cNvPr id="4" name="Picture 3" descr="1195445059561467870TheresaKnott_worldlabel_ladyface_2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2060848"/>
            <a:ext cx="3060340" cy="24482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/>
              <a:t>ZVLÁDL JSI TO </a:t>
            </a:r>
            <a:endParaRPr lang="cs-CZ" sz="8000" dirty="0"/>
          </a:p>
        </p:txBody>
      </p:sp>
      <p:pic>
        <p:nvPicPr>
          <p:cNvPr id="4" name="Picture 3" descr="11954449581778132602Gerald_G_Boy_Face_Cartoon_3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2924944"/>
            <a:ext cx="3327781" cy="33843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VÝCHOVNÝ ODBOR CÍRKVE BRATRSKÉ. </a:t>
            </a:r>
            <a:r>
              <a:rPr lang="cs-CZ" sz="2400" i="1" dirty="0" smtClean="0"/>
              <a:t>Ať jsi velký nebo malý</a:t>
            </a:r>
            <a:r>
              <a:rPr lang="cs-CZ" sz="2400" dirty="0" smtClean="0"/>
              <a:t>. Praha, 1996.</a:t>
            </a:r>
          </a:p>
          <a:p>
            <a:r>
              <a:rPr lang="cs-CZ" sz="2400" dirty="0" smtClean="0"/>
              <a:t>www.clker.com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Custom 6">
      <a:dk1>
        <a:srgbClr val="000000"/>
      </a:dk1>
      <a:lt1>
        <a:srgbClr val="000000"/>
      </a:lt1>
      <a:dk2>
        <a:srgbClr val="FFFFFF"/>
      </a:dk2>
      <a:lt2>
        <a:srgbClr val="FFFFFF"/>
      </a:lt2>
      <a:accent1>
        <a:srgbClr val="92D050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FFFFFF"/>
      </a:accent6>
      <a:hlink>
        <a:srgbClr val="92D050"/>
      </a:hlink>
      <a:folHlink>
        <a:srgbClr val="0070C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306</TotalTime>
  <Words>288</Words>
  <Application>Microsoft Office PowerPoint</Application>
  <PresentationFormat>On-screen Show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Technic</vt:lpstr>
      <vt:lpstr>Slide 1</vt:lpstr>
      <vt:lpstr>Přečti si text písně</vt:lpstr>
      <vt:lpstr>Vyjmenuj tvrdé souhlásky </vt:lpstr>
      <vt:lpstr>Vyjmenuj měkké souhlásky </vt:lpstr>
      <vt:lpstr>Jaké I/Y píšeme ve vyjmenovaných slovech?</vt:lpstr>
      <vt:lpstr>Doplň i/y v následujících slovech</vt:lpstr>
      <vt:lpstr>I/Y si zkontroluj</vt:lpstr>
      <vt:lpstr>Slide 8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strana</dc:title>
  <dc:creator>PC</dc:creator>
  <cp:lastModifiedBy>PC</cp:lastModifiedBy>
  <cp:revision>29</cp:revision>
  <dcterms:created xsi:type="dcterms:W3CDTF">2014-09-17T17:02:37Z</dcterms:created>
  <dcterms:modified xsi:type="dcterms:W3CDTF">2014-10-22T14:55:51Z</dcterms:modified>
</cp:coreProperties>
</file>