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04" r:id="rId1"/>
  </p:sldMasterIdLst>
  <p:sldIdLst>
    <p:sldId id="267" r:id="rId2"/>
    <p:sldId id="268" r:id="rId3"/>
    <p:sldId id="269" r:id="rId4"/>
    <p:sldId id="270" r:id="rId5"/>
    <p:sldId id="271" r:id="rId6"/>
    <p:sldId id="273" r:id="rId7"/>
    <p:sldId id="274" r:id="rId8"/>
    <p:sldId id="27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94" autoAdjust="0"/>
    <p:restoredTop sz="94660"/>
  </p:normalViewPr>
  <p:slideViewPr>
    <p:cSldViewPr>
      <p:cViewPr varScale="1">
        <p:scale>
          <a:sx n="74" d="100"/>
          <a:sy n="74" d="100"/>
        </p:scale>
        <p:origin x="-10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18.11.2014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18.11.2014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18.11.2014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18.11.2014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18.11.2014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18.11.2014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18.11.2014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18.11.2014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2120254-67D0-4884-9DDF-D4B4D8E792A0}" type="datetimeFigureOut">
              <a:rPr lang="cs-CZ" smtClean="0"/>
              <a:pPr/>
              <a:t>18.11.2014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18.11.2014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18.11.2014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2120254-67D0-4884-9DDF-D4B4D8E792A0}" type="datetimeFigureOut">
              <a:rPr lang="cs-CZ" smtClean="0"/>
              <a:pPr/>
              <a:t>18.11.2014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405" r:id="rId1"/>
    <p:sldLayoutId id="2147484406" r:id="rId2"/>
    <p:sldLayoutId id="2147484407" r:id="rId3"/>
    <p:sldLayoutId id="2147484408" r:id="rId4"/>
    <p:sldLayoutId id="2147484409" r:id="rId5"/>
    <p:sldLayoutId id="2147484410" r:id="rId6"/>
    <p:sldLayoutId id="2147484411" r:id="rId7"/>
    <p:sldLayoutId id="2147484412" r:id="rId8"/>
    <p:sldLayoutId id="2147484413" r:id="rId9"/>
    <p:sldLayoutId id="2147484414" r:id="rId10"/>
    <p:sldLayoutId id="214748441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Content Placeholder 3" descr="H:\!Dokumenty\!Gympl\!projekty\!!OP VK\publicita\OPVK_hor_zakladni_logolink_CB_cz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32656"/>
            <a:ext cx="5436524" cy="1055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46"/>
          <p:cNvGraphicFramePr>
            <a:graphicFrameLocks noGrp="1"/>
          </p:cNvGraphicFramePr>
          <p:nvPr/>
        </p:nvGraphicFramePr>
        <p:xfrm>
          <a:off x="755576" y="1700808"/>
          <a:ext cx="7569200" cy="4511024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84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I/2  Inovace a zkvalitnění výuky směřující k rozvoji čtenářské a informační </a:t>
                      </a: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gramotnost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cs-CZ" sz="1400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Pavlína Bulušková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2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 ztracené ovci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kern="120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VY_12_INOVACE_4_05_ČJ_O</a:t>
                      </a:r>
                      <a:r>
                        <a:rPr kumimoji="0" lang="cs-CZ" sz="1400" b="1" i="0" kern="1200" baseline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400" b="1" i="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ztracené ovci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11. 11. 2014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slouží k procvičování slovních druhů. Zařazuje se do oblasti Křesťanská výchova 2.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Přečti si následující text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Ježíš vyprávěl příběh: Jeden pastýř měl sto ovcí, ale jedna z nich se mu zaběhla. On nechal těch devadesát devět na místě a šel hledat tu jednu. Když ji nalezl, měl velikou radost. Pověděl o tom všem svým přátelům, kteří se radovali s ním.</a:t>
            </a:r>
            <a:endParaRPr lang="cs-CZ" dirty="0"/>
          </a:p>
        </p:txBody>
      </p:sp>
      <p:pic>
        <p:nvPicPr>
          <p:cNvPr id="4" name="Picture 3" descr="1216139922123941827lemmling_Cartoon_sheep.svg.m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32240" y="4653136"/>
            <a:ext cx="1309023" cy="13635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Odpověz na následující otázky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Kdo vyprávěl příběh o ztracené ovci?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Kolik měl pastýř ovcí?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Co udělal pastýř, když ovečku našel?</a:t>
            </a:r>
          </a:p>
        </p:txBody>
      </p:sp>
      <p:pic>
        <p:nvPicPr>
          <p:cNvPr id="4" name="Picture 3" descr="sheep-cartoon-m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8104" y="2780928"/>
            <a:ext cx="1239895" cy="12915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Zamysli se nad podobenstvím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Kdo je v příběhu pastýř?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Kdo je ztracená ovečka?</a:t>
            </a:r>
            <a:endParaRPr lang="cs-CZ" dirty="0"/>
          </a:p>
        </p:txBody>
      </p:sp>
      <p:pic>
        <p:nvPicPr>
          <p:cNvPr id="4" name="Picture 3" descr="white-sheep-m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2120" y="2276872"/>
            <a:ext cx="2073831" cy="2160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Urči slovní druhy u těchto slov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7467600" cy="4857403"/>
          </a:xfrm>
        </p:spPr>
        <p:txBody>
          <a:bodyPr>
            <a:normAutofit fontScale="85000" lnSpcReduction="20000"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3600" dirty="0" smtClean="0"/>
              <a:t>příběh 	</a:t>
            </a:r>
          </a:p>
          <a:p>
            <a:pPr algn="ctr">
              <a:buNone/>
            </a:pPr>
            <a:r>
              <a:rPr lang="cs-CZ" sz="3100" dirty="0" smtClean="0"/>
              <a:t>podstatné jméno</a:t>
            </a:r>
          </a:p>
          <a:p>
            <a:pPr algn="ctr"/>
            <a:r>
              <a:rPr lang="cs-CZ" sz="3600" dirty="0" smtClean="0"/>
              <a:t>jeden</a:t>
            </a:r>
          </a:p>
          <a:p>
            <a:pPr algn="ctr">
              <a:buNone/>
            </a:pPr>
            <a:r>
              <a:rPr lang="cs-CZ" sz="3100" dirty="0" smtClean="0"/>
              <a:t>číslovka</a:t>
            </a:r>
          </a:p>
          <a:p>
            <a:pPr algn="ctr"/>
            <a:r>
              <a:rPr lang="cs-CZ" sz="3600" dirty="0" smtClean="0"/>
              <a:t>nich </a:t>
            </a:r>
          </a:p>
          <a:p>
            <a:pPr algn="ctr">
              <a:buNone/>
            </a:pPr>
            <a:r>
              <a:rPr lang="cs-CZ" sz="3100" dirty="0" smtClean="0"/>
              <a:t>zájmeno</a:t>
            </a:r>
          </a:p>
          <a:p>
            <a:pPr algn="ctr"/>
            <a:r>
              <a:rPr lang="cs-CZ" sz="3600" dirty="0" smtClean="0"/>
              <a:t>hledat </a:t>
            </a:r>
          </a:p>
          <a:p>
            <a:pPr algn="ctr">
              <a:buNone/>
            </a:pPr>
            <a:r>
              <a:rPr lang="cs-CZ" sz="3100" dirty="0" smtClean="0"/>
              <a:t>sloveso</a:t>
            </a:r>
          </a:p>
          <a:p>
            <a:pPr algn="ctr"/>
            <a:r>
              <a:rPr lang="cs-CZ" sz="3600" dirty="0" smtClean="0"/>
              <a:t>velikou</a:t>
            </a:r>
          </a:p>
          <a:p>
            <a:pPr algn="ctr">
              <a:buNone/>
            </a:pPr>
            <a:r>
              <a:rPr lang="cs-CZ" sz="3100" dirty="0" smtClean="0"/>
              <a:t>přídavné jméno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3" descr="1216139922123941827lemmling_Cartoon_sheep.svg.m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2492896"/>
            <a:ext cx="2479790" cy="2583114"/>
          </a:xfrm>
          <a:prstGeom prst="rect">
            <a:avLst/>
          </a:prstGeom>
        </p:spPr>
      </p:pic>
      <p:pic>
        <p:nvPicPr>
          <p:cNvPr id="5" name="Picture 4" descr="sheep-cartoo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196752"/>
            <a:ext cx="1239895" cy="129155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Jaké jsou tyto slovní druhy?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4800" dirty="0" smtClean="0"/>
          </a:p>
          <a:p>
            <a:pPr algn="ctr">
              <a:buNone/>
            </a:pPr>
            <a:r>
              <a:rPr lang="cs-CZ" sz="6000" dirty="0" smtClean="0"/>
              <a:t>OHEBNÉ</a:t>
            </a:r>
            <a:endParaRPr lang="cs-CZ" sz="6000" dirty="0"/>
          </a:p>
        </p:txBody>
      </p:sp>
      <p:pic>
        <p:nvPicPr>
          <p:cNvPr id="4" name="Picture 3" descr="white-sheep-m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3717032"/>
            <a:ext cx="1239895" cy="12915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Vyjmenuj neohebné slovní druhy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/>
              <a:t>příslovce</a:t>
            </a:r>
          </a:p>
          <a:p>
            <a:pPr algn="ctr"/>
            <a:r>
              <a:rPr lang="cs-CZ" dirty="0" smtClean="0"/>
              <a:t>předložky</a:t>
            </a:r>
          </a:p>
          <a:p>
            <a:pPr algn="ctr"/>
            <a:r>
              <a:rPr lang="cs-CZ" dirty="0" smtClean="0"/>
              <a:t>spojky</a:t>
            </a:r>
          </a:p>
          <a:p>
            <a:pPr algn="ctr"/>
            <a:r>
              <a:rPr lang="cs-CZ" dirty="0" smtClean="0"/>
              <a:t>částice</a:t>
            </a:r>
          </a:p>
          <a:p>
            <a:pPr algn="ctr"/>
            <a:r>
              <a:rPr lang="cs-CZ" dirty="0" smtClean="0"/>
              <a:t>citoslovce</a:t>
            </a:r>
            <a:endParaRPr lang="cs-CZ" dirty="0"/>
          </a:p>
        </p:txBody>
      </p:sp>
      <p:pic>
        <p:nvPicPr>
          <p:cNvPr id="4" name="Picture 3" descr="1216139922123941827lemmling_Cartoon_sheep.svg.m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3933056"/>
            <a:ext cx="1866448" cy="1944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Volně převyprávěný text z Bible</a:t>
            </a:r>
          </a:p>
          <a:p>
            <a:r>
              <a:rPr lang="cs-CZ" dirty="0" smtClean="0"/>
              <a:t>www.clker.com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232</TotalTime>
  <Words>154</Words>
  <Application>Microsoft Office PowerPoint</Application>
  <PresentationFormat>On-screen Show (4:3)</PresentationFormat>
  <Paragraphs>66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Technic</vt:lpstr>
      <vt:lpstr>Slide 1</vt:lpstr>
      <vt:lpstr>Přečti si následující text</vt:lpstr>
      <vt:lpstr>Odpověz na následující otázky</vt:lpstr>
      <vt:lpstr>Zamysli se nad podobenstvím</vt:lpstr>
      <vt:lpstr>Urči slovní druhy u těchto slov</vt:lpstr>
      <vt:lpstr>Jaké jsou tyto slovní druhy?</vt:lpstr>
      <vt:lpstr>Vyjmenuj neohebné slovní druhy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Úvodní strana</dc:title>
  <dc:creator>PC</dc:creator>
  <cp:lastModifiedBy>PC</cp:lastModifiedBy>
  <cp:revision>29</cp:revision>
  <dcterms:created xsi:type="dcterms:W3CDTF">2014-09-17T17:02:37Z</dcterms:created>
  <dcterms:modified xsi:type="dcterms:W3CDTF">2014-11-18T16:13:21Z</dcterms:modified>
</cp:coreProperties>
</file>