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04" r:id="rId1"/>
  </p:sldMasterIdLst>
  <p:sldIdLst>
    <p:sldId id="267" r:id="rId2"/>
    <p:sldId id="268" r:id="rId3"/>
    <p:sldId id="269" r:id="rId4"/>
    <p:sldId id="270" r:id="rId5"/>
    <p:sldId id="271" r:id="rId6"/>
    <p:sldId id="273" r:id="rId7"/>
    <p:sldId id="274" r:id="rId8"/>
    <p:sldId id="275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 varScale="1">
        <p:scale>
          <a:sx n="99" d="100"/>
          <a:sy n="99" d="100"/>
        </p:scale>
        <p:origin x="-23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2120254-67D0-4884-9DDF-D4B4D8E792A0}" type="datetimeFigureOut">
              <a:rPr lang="cs-CZ" smtClean="0"/>
              <a:pPr/>
              <a:t>18.11.2014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2A0BF02-4304-475C-B298-6351DC447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405" r:id="rId1"/>
    <p:sldLayoutId id="2147484406" r:id="rId2"/>
    <p:sldLayoutId id="2147484407" r:id="rId3"/>
    <p:sldLayoutId id="2147484408" r:id="rId4"/>
    <p:sldLayoutId id="2147484409" r:id="rId5"/>
    <p:sldLayoutId id="2147484410" r:id="rId6"/>
    <p:sldLayoutId id="2147484411" r:id="rId7"/>
    <p:sldLayoutId id="2147484412" r:id="rId8"/>
    <p:sldLayoutId id="2147484413" r:id="rId9"/>
    <p:sldLayoutId id="2147484414" r:id="rId10"/>
    <p:sldLayoutId id="214748441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Content Placeholder 3" descr="H:\!Dokumenty\!Gympl\!projekty\!!OP VK\publicita\OPVK_hor_zakladni_logolink_CB_cz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332656"/>
            <a:ext cx="5436524" cy="1055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46"/>
          <p:cNvGraphicFramePr>
            <a:graphicFrameLocks noGrp="1"/>
          </p:cNvGraphicFramePr>
          <p:nvPr/>
        </p:nvGraphicFramePr>
        <p:xfrm>
          <a:off x="755576" y="1700808"/>
          <a:ext cx="7569200" cy="430793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84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I/2  Inovace a zkvalitnění výuky směřující k rozvoji čtenářské a informační </a:t>
                      </a: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gramotnost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Pavlína Bulušková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Křesťanský výchova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 marnotratném synu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4.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VY_12_INOVACE_4_06_ČJ_O</a:t>
                      </a:r>
                      <a:r>
                        <a:rPr kumimoji="0" lang="cs-CZ" sz="1400" b="1" i="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marnotratném synu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18. 11. 2014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Materiál slouží k procvičování určování podstatných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jmen,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jejich čísla, rodu a vzoru. Je zařazen do oblasti Křesťanská výchova 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 následující text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Ježíš vyprávěl příběh: Jeden otec měl dva syny. Ten mladší se rozhodl, že si vezme všechno dědictví a odejde od svého otce. Otec mu nebránil a syn se vydal do jiné země. Za několik dní, všechno utratil. V té zemi nastal veliký hlad a on neměl nic, za co by si koupil jídlo. Musel pracovat u prasat, ale měl tak veliký hlad, že si přál, aby mohl jíst slupky, které žerou vepři, o </a:t>
            </a:r>
            <a:r>
              <a:rPr lang="cs-CZ" dirty="0" smtClean="0"/>
              <a:t>které </a:t>
            </a:r>
            <a:r>
              <a:rPr lang="cs-CZ" dirty="0" smtClean="0"/>
              <a:t>se staral. Jednoho dne ho napadlo, že by se mohl vrátit k otci a nechat se u něj zaměstnat. Vrátil se tedy do rodné země a otec ……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příběh dopadl? Vyber správnou odpověď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Otec syna vyhnal a řekl mu, že už se k němu nesmí vrátit</a:t>
            </a:r>
          </a:p>
          <a:p>
            <a:r>
              <a:rPr lang="cs-CZ" dirty="0" smtClean="0"/>
              <a:t>B) Otec syna k sobě vzal, ale jen aby u něj pracoval</a:t>
            </a:r>
          </a:p>
          <a:p>
            <a:r>
              <a:rPr lang="cs-CZ" dirty="0" smtClean="0"/>
              <a:t>C) Otec s radostí syna přivítal a uspořádal mu velikou hostinu</a:t>
            </a:r>
          </a:p>
          <a:p>
            <a:r>
              <a:rPr lang="cs-CZ" dirty="0" smtClean="0"/>
              <a:t>D</a:t>
            </a:r>
            <a:r>
              <a:rPr lang="cs-CZ" dirty="0" smtClean="0"/>
              <a:t>) Otec </a:t>
            </a:r>
            <a:r>
              <a:rPr lang="cs-CZ" dirty="0" smtClean="0"/>
              <a:t>si nepamatoval, že má druhého syna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 si odpověď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Správná odpověď je:</a:t>
            </a:r>
          </a:p>
          <a:p>
            <a:endParaRPr lang="cs-CZ" dirty="0" smtClean="0"/>
          </a:p>
          <a:p>
            <a:r>
              <a:rPr lang="cs-CZ" dirty="0" smtClean="0"/>
              <a:t>C) Otec s radostí syna přivítal a uspořádal mu velikou hostinu</a:t>
            </a:r>
            <a:endParaRPr lang="cs-CZ" dirty="0"/>
          </a:p>
        </p:txBody>
      </p:sp>
      <p:pic>
        <p:nvPicPr>
          <p:cNvPr id="4" name="Picture 3" descr="11954282251483436086liftarn_Foregiveness_2.svg.thumb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429000"/>
            <a:ext cx="2160240" cy="20738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Najdi ve větách podstatná jména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7467600" cy="4785395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Ježíš vyprávěl příběh. Syn se vydal do jiné země. Chtěl jíst slupky. Otec uspořádal hostinu</a:t>
            </a:r>
          </a:p>
          <a:p>
            <a:pPr algn="ctr">
              <a:buNone/>
            </a:pPr>
            <a:r>
              <a:rPr lang="cs-CZ" dirty="0" smtClean="0"/>
              <a:t>Ježíš</a:t>
            </a:r>
          </a:p>
          <a:p>
            <a:pPr algn="ctr">
              <a:buNone/>
            </a:pPr>
            <a:r>
              <a:rPr lang="cs-CZ" dirty="0" smtClean="0"/>
              <a:t>příběh</a:t>
            </a:r>
          </a:p>
          <a:p>
            <a:pPr algn="ctr">
              <a:buNone/>
            </a:pPr>
            <a:r>
              <a:rPr lang="cs-CZ" dirty="0" smtClean="0"/>
              <a:t>syn</a:t>
            </a:r>
          </a:p>
          <a:p>
            <a:pPr algn="ctr">
              <a:buNone/>
            </a:pPr>
            <a:r>
              <a:rPr lang="cs-CZ" dirty="0" smtClean="0"/>
              <a:t>země</a:t>
            </a:r>
          </a:p>
          <a:p>
            <a:pPr algn="ctr">
              <a:buNone/>
            </a:pPr>
            <a:r>
              <a:rPr lang="cs-CZ" dirty="0" smtClean="0"/>
              <a:t>slupky</a:t>
            </a:r>
          </a:p>
          <a:p>
            <a:pPr algn="ctr">
              <a:buNone/>
            </a:pPr>
            <a:r>
              <a:rPr lang="cs-CZ" dirty="0" smtClean="0"/>
              <a:t>otec</a:t>
            </a:r>
          </a:p>
          <a:p>
            <a:pPr algn="ctr">
              <a:buNone/>
            </a:pPr>
            <a:r>
              <a:rPr lang="cs-CZ" dirty="0" smtClean="0"/>
              <a:t>hostina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Urči číslo u těchto podstatných jmen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268760"/>
            <a:ext cx="7467600" cy="4525963"/>
          </a:xfrm>
        </p:spPr>
        <p:txBody>
          <a:bodyPr/>
          <a:lstStyle/>
          <a:p>
            <a:pPr algn="ctr">
              <a:buNone/>
            </a:pPr>
            <a:endParaRPr lang="cs-CZ" dirty="0" smtClean="0"/>
          </a:p>
          <a:p>
            <a:r>
              <a:rPr lang="cs-CZ" dirty="0" smtClean="0"/>
              <a:t> příběh, země, slupky, dědictví, hostina</a:t>
            </a:r>
          </a:p>
          <a:p>
            <a:endParaRPr lang="cs-CZ" dirty="0" smtClean="0"/>
          </a:p>
          <a:p>
            <a:pPr algn="ctr">
              <a:buNone/>
            </a:pPr>
            <a:r>
              <a:rPr lang="cs-CZ" dirty="0" smtClean="0"/>
              <a:t>příběh – číslo jednotné</a:t>
            </a:r>
          </a:p>
          <a:p>
            <a:pPr algn="ctr">
              <a:buNone/>
            </a:pPr>
            <a:r>
              <a:rPr lang="cs-CZ" dirty="0" smtClean="0"/>
              <a:t>země – číslo jednotné i množné</a:t>
            </a:r>
          </a:p>
          <a:p>
            <a:pPr algn="ctr">
              <a:buNone/>
            </a:pPr>
            <a:r>
              <a:rPr lang="cs-CZ" dirty="0" smtClean="0"/>
              <a:t>slupky – číslo množné</a:t>
            </a:r>
          </a:p>
          <a:p>
            <a:pPr algn="ctr">
              <a:buNone/>
            </a:pPr>
            <a:r>
              <a:rPr lang="cs-CZ" dirty="0" smtClean="0"/>
              <a:t>dědictví – číslo jednotné i množné</a:t>
            </a:r>
          </a:p>
          <a:p>
            <a:pPr algn="ctr">
              <a:buNone/>
            </a:pPr>
            <a:r>
              <a:rPr lang="cs-CZ" dirty="0" smtClean="0"/>
              <a:t>hostina – číslo jednotné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Urči rod a vzor u těchto podstatných jmen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hlad, prase, slupka</a:t>
            </a:r>
          </a:p>
          <a:p>
            <a:pPr algn="ctr"/>
            <a:endParaRPr lang="cs-CZ" dirty="0" smtClean="0"/>
          </a:p>
          <a:p>
            <a:pPr algn="ctr">
              <a:buNone/>
            </a:pPr>
            <a:r>
              <a:rPr lang="cs-CZ" dirty="0" smtClean="0"/>
              <a:t>hlad - rod mužský neživotný - HRAD</a:t>
            </a:r>
          </a:p>
          <a:p>
            <a:pPr algn="ctr">
              <a:buNone/>
            </a:pPr>
            <a:r>
              <a:rPr lang="cs-CZ" dirty="0" smtClean="0"/>
              <a:t>prase - rod střední - KUŘE</a:t>
            </a:r>
          </a:p>
          <a:p>
            <a:pPr algn="ctr">
              <a:buNone/>
            </a:pPr>
            <a:r>
              <a:rPr lang="cs-CZ" dirty="0" smtClean="0"/>
              <a:t>slupka - rod ženský - ŽENA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800" dirty="0" smtClean="0"/>
              <a:t>VÝBORNĚ </a:t>
            </a:r>
            <a:r>
              <a:rPr lang="cs-CZ" sz="8800" dirty="0" smtClean="0">
                <a:sym typeface="Wingdings" pitchFamily="2" charset="2"/>
              </a:rPr>
              <a:t></a:t>
            </a:r>
            <a:endParaRPr lang="cs-CZ" sz="8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 převyprávěný text z Bible (Lukáš 15. kapitola)</a:t>
            </a:r>
          </a:p>
          <a:p>
            <a:r>
              <a:rPr lang="cs-CZ" dirty="0" smtClean="0"/>
              <a:t>www.clker.com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245</TotalTime>
  <Words>287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</vt:lpstr>
      <vt:lpstr>Snímek 1</vt:lpstr>
      <vt:lpstr>Přečti si následující text</vt:lpstr>
      <vt:lpstr>Jak příběh dopadl? Vyber správnou odpověď</vt:lpstr>
      <vt:lpstr>Zkontroluj si odpověď</vt:lpstr>
      <vt:lpstr>Najdi ve větách podstatná jména</vt:lpstr>
      <vt:lpstr>Urči číslo u těchto podstatných jmen</vt:lpstr>
      <vt:lpstr>Urči rod a vzor u těchto podstatných jmen</vt:lpstr>
      <vt:lpstr>Snímek 8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Úvodní strana</dc:title>
  <dc:creator>PC</dc:creator>
  <cp:lastModifiedBy>Dum</cp:lastModifiedBy>
  <cp:revision>30</cp:revision>
  <dcterms:created xsi:type="dcterms:W3CDTF">2014-09-17T17:02:37Z</dcterms:created>
  <dcterms:modified xsi:type="dcterms:W3CDTF">2014-11-18T20:38:57Z</dcterms:modified>
</cp:coreProperties>
</file>