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docx" ContentType="application/vnd.openxmlformats-officedocument.wordprocessingml.document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1" r:id="rId4"/>
    <p:sldId id="260" r:id="rId5"/>
    <p:sldId id="262" r:id="rId6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5E9EF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6" autoAdjust="0"/>
    <p:restoredTop sz="94660"/>
  </p:normalViewPr>
  <p:slideViewPr>
    <p:cSldViewPr snapToGrid="0">
      <p:cViewPr varScale="1">
        <p:scale>
          <a:sx n="78" d="100"/>
          <a:sy n="78" d="100"/>
        </p:scale>
        <p:origin x="-114" y="-68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21.11.2014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713817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21.11.2014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110202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21.11.2014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793462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21.11.2014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038723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21.11.2014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386084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21.11.2014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241001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21.11.2014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81914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21.11.2014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497799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21.11.2014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338996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21.11.2014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069598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21.11.2014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249788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5000"/>
                <a:lumOff val="95000"/>
              </a:schemeClr>
            </a:gs>
            <a:gs pos="0">
              <a:schemeClr val="accent1">
                <a:lumMod val="45000"/>
                <a:lumOff val="55000"/>
              </a:schemeClr>
            </a:gs>
            <a:gs pos="21000">
              <a:schemeClr val="accent1">
                <a:lumMod val="45000"/>
                <a:lumOff val="55000"/>
              </a:schemeClr>
            </a:gs>
            <a:gs pos="43000">
              <a:srgbClr val="BED8EE"/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C73A5E-676A-44CF-90EB-B9FCCF30B972}" type="datetimeFigureOut">
              <a:rPr lang="cs-CZ" smtClean="0"/>
              <a:pPr/>
              <a:t>21.11.2014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66035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Dokument_aplikace_Microsoft_Office_Word1.docx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1916369734"/>
              </p:ext>
            </p:extLst>
          </p:nvPr>
        </p:nvGraphicFramePr>
        <p:xfrm>
          <a:off x="3235325" y="338138"/>
          <a:ext cx="5486400" cy="6132512"/>
        </p:xfrm>
        <a:graphic>
          <a:graphicData uri="http://schemas.openxmlformats.org/presentationml/2006/ole">
            <p:oleObj spid="_x0000_s1041" name="Document" r:id="rId3" imgW="5902889" imgH="6608243" progId="Word.Document.12">
              <p:embed/>
            </p:oleObj>
          </a:graphicData>
        </a:graphic>
      </p:graphicFrame>
    </p:spTree>
    <p:extLst>
      <p:ext uri="{BB962C8B-B14F-4D97-AF65-F5344CB8AC3E}">
        <p14:creationId xmlns:p14="http://schemas.microsoft.com/office/powerpoint/2010/main" xmlns="" val="6159553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b="1" dirty="0" smtClean="0"/>
              <a:t>Mein - můj</a:t>
            </a:r>
            <a:endParaRPr lang="cs-CZ" sz="3200" b="1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mein</a:t>
            </a:r>
            <a:r>
              <a:rPr lang="cs-CZ" dirty="0" smtClean="0"/>
              <a:t>            Kuli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err="1" smtClean="0">
                <a:solidFill>
                  <a:srgbClr val="FF0000"/>
                </a:solidFill>
              </a:rPr>
              <a:t>meine</a:t>
            </a:r>
            <a:r>
              <a:rPr lang="cs-CZ" dirty="0" smtClean="0"/>
              <a:t>          </a:t>
            </a:r>
            <a:r>
              <a:rPr lang="cs-CZ" dirty="0" err="1" smtClean="0"/>
              <a:t>Kreide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err="1" smtClean="0">
                <a:solidFill>
                  <a:srgbClr val="FF0000"/>
                </a:solidFill>
              </a:rPr>
              <a:t>mein</a:t>
            </a:r>
            <a:r>
              <a:rPr lang="cs-CZ" dirty="0" smtClean="0"/>
              <a:t>            </a:t>
            </a:r>
            <a:r>
              <a:rPr lang="cs-CZ" smtClean="0"/>
              <a:t>Fahrrad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733542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8200" y="30276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 smtClean="0"/>
              <a:t>Mein - 1. a 4. pád</a:t>
            </a:r>
            <a:endParaRPr lang="cs-CZ" sz="3200" b="1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1"/>
          </p:nvPr>
        </p:nvSpPr>
        <p:spPr>
          <a:xfrm>
            <a:off x="838200" y="1558344"/>
            <a:ext cx="5181600" cy="5236804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1. pád</a:t>
            </a:r>
          </a:p>
          <a:p>
            <a:pPr algn="ctr"/>
            <a:endParaRPr lang="cs-CZ" dirty="0">
              <a:solidFill>
                <a:srgbClr val="0070C0"/>
              </a:solidFill>
            </a:endParaRPr>
          </a:p>
          <a:p>
            <a:pPr algn="ctr"/>
            <a:r>
              <a:rPr lang="cs-CZ" dirty="0" smtClean="0">
                <a:solidFill>
                  <a:srgbClr val="0070C0"/>
                </a:solidFill>
              </a:rPr>
              <a:t>mužský rod</a:t>
            </a:r>
          </a:p>
          <a:p>
            <a:r>
              <a:rPr lang="cs-CZ" dirty="0" err="1" smtClean="0"/>
              <a:t>Hier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mein</a:t>
            </a:r>
            <a:r>
              <a:rPr lang="cs-CZ" dirty="0" smtClean="0"/>
              <a:t> </a:t>
            </a:r>
            <a:r>
              <a:rPr lang="cs-CZ" dirty="0" err="1" smtClean="0"/>
              <a:t>Ball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pPr algn="ctr"/>
            <a:r>
              <a:rPr lang="cs-CZ" dirty="0" smtClean="0">
                <a:solidFill>
                  <a:srgbClr val="0070C0"/>
                </a:solidFill>
              </a:rPr>
              <a:t>ženský rod</a:t>
            </a:r>
            <a:endParaRPr lang="cs-CZ" dirty="0">
              <a:solidFill>
                <a:srgbClr val="0070C0"/>
              </a:solidFill>
            </a:endParaRPr>
          </a:p>
          <a:p>
            <a:r>
              <a:rPr lang="cs-CZ" dirty="0" err="1" smtClean="0"/>
              <a:t>Hier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meine</a:t>
            </a:r>
            <a:r>
              <a:rPr lang="cs-CZ" dirty="0" smtClean="0"/>
              <a:t> </a:t>
            </a:r>
            <a:r>
              <a:rPr lang="cs-CZ" dirty="0" err="1" smtClean="0"/>
              <a:t>Tasche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pPr algn="ctr"/>
            <a:r>
              <a:rPr lang="cs-CZ" dirty="0" smtClean="0">
                <a:solidFill>
                  <a:srgbClr val="0070C0"/>
                </a:solidFill>
              </a:rPr>
              <a:t>střední rod</a:t>
            </a:r>
            <a:endParaRPr lang="cs-CZ" dirty="0">
              <a:solidFill>
                <a:srgbClr val="0070C0"/>
              </a:solidFill>
            </a:endParaRPr>
          </a:p>
          <a:p>
            <a:r>
              <a:rPr lang="cs-CZ" dirty="0" err="1" smtClean="0"/>
              <a:t>Hier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mein</a:t>
            </a:r>
            <a:r>
              <a:rPr lang="cs-CZ" dirty="0" smtClean="0"/>
              <a:t> </a:t>
            </a:r>
            <a:r>
              <a:rPr lang="cs-CZ" dirty="0" err="1" smtClean="0"/>
              <a:t>Bild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6172200" y="1558344"/>
            <a:ext cx="5181600" cy="5236804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4.pád</a:t>
            </a:r>
          </a:p>
          <a:p>
            <a:pPr algn="ctr"/>
            <a:endParaRPr lang="cs-CZ" dirty="0">
              <a:solidFill>
                <a:srgbClr val="0070C0"/>
              </a:solidFill>
            </a:endParaRPr>
          </a:p>
          <a:p>
            <a:pPr algn="ctr"/>
            <a:r>
              <a:rPr lang="cs-CZ" dirty="0" smtClean="0">
                <a:solidFill>
                  <a:srgbClr val="0070C0"/>
                </a:solidFill>
              </a:rPr>
              <a:t>mužský rod</a:t>
            </a:r>
          </a:p>
          <a:p>
            <a:r>
              <a:rPr lang="cs-CZ" dirty="0" smtClean="0"/>
              <a:t>Lisa malt </a:t>
            </a:r>
            <a:r>
              <a:rPr lang="cs-CZ" dirty="0" err="1" smtClean="0">
                <a:solidFill>
                  <a:srgbClr val="FF0000"/>
                </a:solidFill>
              </a:rPr>
              <a:t>meinen</a:t>
            </a:r>
            <a:r>
              <a:rPr lang="cs-CZ" dirty="0" smtClean="0"/>
              <a:t> </a:t>
            </a:r>
            <a:r>
              <a:rPr lang="cs-CZ" dirty="0" err="1" smtClean="0"/>
              <a:t>Ball</a:t>
            </a:r>
            <a:r>
              <a:rPr lang="cs-CZ" dirty="0" smtClean="0"/>
              <a:t>.</a:t>
            </a:r>
            <a:endParaRPr lang="cs-CZ" dirty="0"/>
          </a:p>
          <a:p>
            <a:endParaRPr lang="cs-CZ" dirty="0" smtClean="0"/>
          </a:p>
          <a:p>
            <a:pPr algn="ctr"/>
            <a:r>
              <a:rPr lang="cs-CZ" dirty="0" smtClean="0">
                <a:solidFill>
                  <a:srgbClr val="0070C0"/>
                </a:solidFill>
              </a:rPr>
              <a:t>ženský rod</a:t>
            </a:r>
          </a:p>
          <a:p>
            <a:r>
              <a:rPr lang="cs-CZ" dirty="0" smtClean="0"/>
              <a:t>Lisa malt </a:t>
            </a:r>
            <a:r>
              <a:rPr lang="cs-CZ" dirty="0" err="1" smtClean="0">
                <a:solidFill>
                  <a:srgbClr val="FF0000"/>
                </a:solidFill>
              </a:rPr>
              <a:t>meine</a:t>
            </a:r>
            <a:r>
              <a:rPr lang="cs-CZ" dirty="0" smtClean="0"/>
              <a:t> </a:t>
            </a:r>
            <a:r>
              <a:rPr lang="cs-CZ" dirty="0" err="1" smtClean="0"/>
              <a:t>Tasche</a:t>
            </a:r>
            <a:r>
              <a:rPr lang="cs-CZ" dirty="0" smtClean="0"/>
              <a:t>.</a:t>
            </a:r>
            <a:endParaRPr lang="cs-CZ" dirty="0"/>
          </a:p>
          <a:p>
            <a:pPr algn="ctr"/>
            <a:endParaRPr lang="cs-CZ" dirty="0" smtClean="0"/>
          </a:p>
          <a:p>
            <a:pPr algn="ctr"/>
            <a:r>
              <a:rPr lang="cs-CZ" dirty="0" smtClean="0">
                <a:solidFill>
                  <a:srgbClr val="0070C0"/>
                </a:solidFill>
              </a:rPr>
              <a:t>střední rod</a:t>
            </a:r>
          </a:p>
          <a:p>
            <a:r>
              <a:rPr lang="cs-CZ" dirty="0" smtClean="0"/>
              <a:t>Lisa malt </a:t>
            </a:r>
            <a:r>
              <a:rPr lang="cs-CZ" dirty="0" smtClean="0">
                <a:solidFill>
                  <a:srgbClr val="FF0000"/>
                </a:solidFill>
              </a:rPr>
              <a:t>mein</a:t>
            </a:r>
            <a:r>
              <a:rPr lang="cs-CZ" dirty="0" smtClean="0"/>
              <a:t> </a:t>
            </a:r>
            <a:r>
              <a:rPr lang="cs-CZ" dirty="0" err="1" smtClean="0"/>
              <a:t>Bild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399908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 build="p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838200" y="141668"/>
            <a:ext cx="10515600" cy="995229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 smtClean="0"/>
              <a:t>Doplň správný tvar </a:t>
            </a:r>
            <a:r>
              <a:rPr lang="cs-CZ" sz="3200" b="1" dirty="0" smtClean="0">
                <a:solidFill>
                  <a:srgbClr val="0070C0"/>
                </a:solidFill>
              </a:rPr>
              <a:t>mein</a:t>
            </a:r>
            <a:r>
              <a:rPr lang="cs-CZ" sz="3200" b="1" dirty="0" smtClean="0"/>
              <a:t>:</a:t>
            </a:r>
            <a:endParaRPr lang="cs-CZ" sz="3200" b="1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752341" y="1136897"/>
            <a:ext cx="10515600" cy="5457086"/>
          </a:xfrm>
        </p:spPr>
        <p:txBody>
          <a:bodyPr>
            <a:normAutofit fontScale="92500" lnSpcReduction="10000"/>
          </a:bodyPr>
          <a:lstStyle/>
          <a:p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________ </a:t>
            </a:r>
            <a:r>
              <a:rPr lang="cs-CZ" dirty="0" err="1" smtClean="0"/>
              <a:t>Haus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Gitti</a:t>
            </a:r>
            <a:r>
              <a:rPr lang="cs-CZ" dirty="0" smtClean="0"/>
              <a:t> malt ________ </a:t>
            </a:r>
            <a:r>
              <a:rPr lang="cs-CZ" dirty="0" err="1" smtClean="0"/>
              <a:t>Haus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Jürgen</a:t>
            </a:r>
            <a:r>
              <a:rPr lang="cs-CZ" dirty="0" smtClean="0"/>
              <a:t> </a:t>
            </a:r>
            <a:r>
              <a:rPr lang="cs-CZ" dirty="0" err="1" smtClean="0"/>
              <a:t>fotografiert</a:t>
            </a:r>
            <a:r>
              <a:rPr lang="cs-CZ" dirty="0" smtClean="0"/>
              <a:t> ________ </a:t>
            </a:r>
            <a:r>
              <a:rPr lang="cs-CZ" dirty="0" err="1" smtClean="0"/>
              <a:t>Hund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das</a:t>
            </a:r>
            <a:r>
              <a:rPr lang="cs-CZ" dirty="0" smtClean="0"/>
              <a:t> ________ </a:t>
            </a:r>
            <a:r>
              <a:rPr lang="cs-CZ" dirty="0" err="1" smtClean="0"/>
              <a:t>Tasche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Nein</a:t>
            </a:r>
            <a:r>
              <a:rPr lang="cs-CZ" dirty="0" smtClean="0"/>
              <a:t>, </a:t>
            </a: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________ </a:t>
            </a:r>
            <a:r>
              <a:rPr lang="cs-CZ" dirty="0" err="1" smtClean="0"/>
              <a:t>Tasche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Wer</a:t>
            </a:r>
            <a:r>
              <a:rPr lang="cs-CZ" dirty="0" smtClean="0"/>
              <a:t> </a:t>
            </a:r>
            <a:r>
              <a:rPr lang="cs-CZ" dirty="0" err="1" smtClean="0"/>
              <a:t>hat</a:t>
            </a:r>
            <a:r>
              <a:rPr lang="cs-CZ" dirty="0" smtClean="0"/>
              <a:t> ________ </a:t>
            </a:r>
            <a:r>
              <a:rPr lang="cs-CZ" dirty="0" err="1" smtClean="0"/>
              <a:t>Tasche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Meine</a:t>
            </a:r>
            <a:r>
              <a:rPr lang="cs-CZ" dirty="0" smtClean="0"/>
              <a:t> </a:t>
            </a:r>
            <a:r>
              <a:rPr lang="cs-CZ" dirty="0" err="1" smtClean="0"/>
              <a:t>Schwester</a:t>
            </a:r>
            <a:r>
              <a:rPr lang="cs-CZ" dirty="0" smtClean="0"/>
              <a:t> </a:t>
            </a:r>
            <a:r>
              <a:rPr lang="cs-CZ" dirty="0" err="1" smtClean="0"/>
              <a:t>hat</a:t>
            </a:r>
            <a:r>
              <a:rPr lang="cs-CZ" dirty="0" smtClean="0"/>
              <a:t> ________ </a:t>
            </a:r>
            <a:r>
              <a:rPr lang="cs-CZ" dirty="0" err="1" smtClean="0"/>
              <a:t>Hut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________ </a:t>
            </a:r>
            <a:r>
              <a:rPr lang="cs-CZ" dirty="0" err="1" smtClean="0"/>
              <a:t>Bild</a:t>
            </a:r>
            <a:r>
              <a:rPr lang="cs-CZ" dirty="0" smtClean="0"/>
              <a:t>.</a:t>
            </a:r>
          </a:p>
          <a:p>
            <a:r>
              <a:rPr lang="cs-CZ" dirty="0" smtClean="0"/>
              <a:t>Monika malt ________ </a:t>
            </a:r>
            <a:r>
              <a:rPr lang="cs-CZ" dirty="0" err="1" smtClean="0"/>
              <a:t>Bild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Susanne</a:t>
            </a:r>
            <a:r>
              <a:rPr lang="cs-CZ" dirty="0" smtClean="0"/>
              <a:t>, ________ </a:t>
            </a:r>
            <a:r>
              <a:rPr lang="cs-CZ" dirty="0" err="1" smtClean="0"/>
              <a:t>Tochter</a:t>
            </a:r>
            <a:r>
              <a:rPr lang="cs-CZ" dirty="0" smtClean="0"/>
              <a:t>.</a:t>
            </a:r>
          </a:p>
          <a:p>
            <a:r>
              <a:rPr lang="cs-CZ" dirty="0" smtClean="0"/>
              <a:t>Hans </a:t>
            </a:r>
            <a:r>
              <a:rPr lang="cs-CZ" dirty="0" err="1" smtClean="0"/>
              <a:t>hat</a:t>
            </a:r>
            <a:r>
              <a:rPr lang="cs-CZ" dirty="0" smtClean="0"/>
              <a:t> ________ </a:t>
            </a:r>
            <a:r>
              <a:rPr lang="cs-CZ" dirty="0" err="1" smtClean="0"/>
              <a:t>Ball</a:t>
            </a:r>
            <a:r>
              <a:rPr lang="cs-CZ" dirty="0" smtClean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Milan </a:t>
            </a:r>
            <a:r>
              <a:rPr lang="cs-CZ" dirty="0" err="1" smtClean="0"/>
              <a:t>hat</a:t>
            </a:r>
            <a:r>
              <a:rPr lang="cs-CZ" dirty="0" smtClean="0"/>
              <a:t> ________ </a:t>
            </a:r>
            <a:r>
              <a:rPr lang="cs-CZ" dirty="0" err="1" smtClean="0"/>
              <a:t>Fahrrad</a:t>
            </a:r>
            <a:r>
              <a:rPr lang="cs-CZ" dirty="0" smtClean="0"/>
              <a:t>.</a:t>
            </a:r>
          </a:p>
          <a:p>
            <a:r>
              <a:rPr lang="cs-CZ" dirty="0" smtClean="0"/>
              <a:t>Die </a:t>
            </a:r>
            <a:r>
              <a:rPr lang="cs-CZ" dirty="0" err="1" smtClean="0"/>
              <a:t>Kinder</a:t>
            </a:r>
            <a:r>
              <a:rPr lang="cs-CZ" dirty="0" smtClean="0"/>
              <a:t> </a:t>
            </a:r>
            <a:r>
              <a:rPr lang="cs-CZ" dirty="0" err="1" smtClean="0"/>
              <a:t>malen</a:t>
            </a:r>
            <a:r>
              <a:rPr lang="cs-CZ" dirty="0" smtClean="0"/>
              <a:t> ________ Blume.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639726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838200" y="141668"/>
            <a:ext cx="10515600" cy="995229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 smtClean="0"/>
              <a:t>Řešení:</a:t>
            </a:r>
            <a:endParaRPr lang="cs-CZ" sz="3200" b="1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752341" y="1136897"/>
            <a:ext cx="10515600" cy="5457086"/>
          </a:xfrm>
        </p:spPr>
        <p:txBody>
          <a:bodyPr>
            <a:normAutofit fontScale="92500" lnSpcReduction="10000"/>
          </a:bodyPr>
          <a:lstStyle/>
          <a:p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mein</a:t>
            </a:r>
            <a:r>
              <a:rPr lang="cs-CZ" dirty="0" smtClean="0"/>
              <a:t> </a:t>
            </a:r>
            <a:r>
              <a:rPr lang="cs-CZ" dirty="0" err="1" smtClean="0"/>
              <a:t>Haus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Gitti</a:t>
            </a:r>
            <a:r>
              <a:rPr lang="cs-CZ" dirty="0" smtClean="0"/>
              <a:t> malt </a:t>
            </a:r>
            <a:r>
              <a:rPr lang="cs-CZ" dirty="0" smtClean="0">
                <a:solidFill>
                  <a:srgbClr val="FF0000"/>
                </a:solidFill>
              </a:rPr>
              <a:t>mein</a:t>
            </a:r>
            <a:r>
              <a:rPr lang="cs-CZ" dirty="0" smtClean="0"/>
              <a:t> </a:t>
            </a:r>
            <a:r>
              <a:rPr lang="cs-CZ" dirty="0" err="1" smtClean="0"/>
              <a:t>Haus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Jürgen</a:t>
            </a:r>
            <a:r>
              <a:rPr lang="cs-CZ" dirty="0" smtClean="0"/>
              <a:t> </a:t>
            </a:r>
            <a:r>
              <a:rPr lang="cs-CZ" dirty="0" err="1" smtClean="0"/>
              <a:t>fotografiert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meinen</a:t>
            </a:r>
            <a:r>
              <a:rPr lang="cs-CZ" dirty="0" smtClean="0"/>
              <a:t> </a:t>
            </a:r>
            <a:r>
              <a:rPr lang="cs-CZ" dirty="0" err="1" smtClean="0"/>
              <a:t>Hund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meine</a:t>
            </a:r>
            <a:r>
              <a:rPr lang="cs-CZ" dirty="0" smtClean="0"/>
              <a:t> </a:t>
            </a:r>
            <a:r>
              <a:rPr lang="cs-CZ" dirty="0" err="1" smtClean="0"/>
              <a:t>Tasche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Nein</a:t>
            </a:r>
            <a:r>
              <a:rPr lang="cs-CZ" dirty="0" smtClean="0"/>
              <a:t>, </a:t>
            </a: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meine</a:t>
            </a:r>
            <a:r>
              <a:rPr lang="cs-CZ" dirty="0" smtClean="0"/>
              <a:t> </a:t>
            </a:r>
            <a:r>
              <a:rPr lang="cs-CZ" dirty="0" err="1" smtClean="0"/>
              <a:t>Tasche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Wer</a:t>
            </a:r>
            <a:r>
              <a:rPr lang="cs-CZ" dirty="0" smtClean="0"/>
              <a:t> </a:t>
            </a:r>
            <a:r>
              <a:rPr lang="cs-CZ" dirty="0" err="1" smtClean="0"/>
              <a:t>hat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meine</a:t>
            </a:r>
            <a:r>
              <a:rPr lang="cs-CZ" dirty="0" smtClean="0"/>
              <a:t> </a:t>
            </a:r>
            <a:r>
              <a:rPr lang="cs-CZ" dirty="0" err="1" smtClean="0"/>
              <a:t>Tasche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Meine</a:t>
            </a:r>
            <a:r>
              <a:rPr lang="cs-CZ" dirty="0" smtClean="0"/>
              <a:t> </a:t>
            </a:r>
            <a:r>
              <a:rPr lang="cs-CZ" dirty="0" err="1" smtClean="0"/>
              <a:t>Schwester</a:t>
            </a:r>
            <a:r>
              <a:rPr lang="cs-CZ" dirty="0" smtClean="0"/>
              <a:t> </a:t>
            </a:r>
            <a:r>
              <a:rPr lang="cs-CZ" dirty="0" err="1" smtClean="0"/>
              <a:t>hat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meinen</a:t>
            </a:r>
            <a:r>
              <a:rPr lang="cs-CZ" dirty="0" smtClean="0"/>
              <a:t> </a:t>
            </a:r>
            <a:r>
              <a:rPr lang="cs-CZ" dirty="0" err="1" smtClean="0"/>
              <a:t>Hut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mein</a:t>
            </a:r>
            <a:r>
              <a:rPr lang="cs-CZ" dirty="0" smtClean="0"/>
              <a:t> </a:t>
            </a:r>
            <a:r>
              <a:rPr lang="cs-CZ" dirty="0" err="1" smtClean="0"/>
              <a:t>Bild</a:t>
            </a:r>
            <a:r>
              <a:rPr lang="cs-CZ" dirty="0" smtClean="0"/>
              <a:t>.</a:t>
            </a:r>
          </a:p>
          <a:p>
            <a:r>
              <a:rPr lang="cs-CZ" dirty="0" smtClean="0"/>
              <a:t>Monika malt </a:t>
            </a:r>
            <a:r>
              <a:rPr lang="cs-CZ" dirty="0" smtClean="0">
                <a:solidFill>
                  <a:srgbClr val="FF0000"/>
                </a:solidFill>
              </a:rPr>
              <a:t>mein</a:t>
            </a:r>
            <a:r>
              <a:rPr lang="cs-CZ" dirty="0" smtClean="0"/>
              <a:t> </a:t>
            </a:r>
            <a:r>
              <a:rPr lang="cs-CZ" dirty="0" err="1" smtClean="0"/>
              <a:t>Bild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Susanne</a:t>
            </a:r>
            <a:r>
              <a:rPr lang="cs-CZ" dirty="0" smtClean="0"/>
              <a:t>, </a:t>
            </a:r>
            <a:r>
              <a:rPr lang="cs-CZ" dirty="0" err="1" smtClean="0">
                <a:solidFill>
                  <a:srgbClr val="FF0000"/>
                </a:solidFill>
              </a:rPr>
              <a:t>meine</a:t>
            </a:r>
            <a:r>
              <a:rPr lang="cs-CZ" dirty="0" smtClean="0"/>
              <a:t> </a:t>
            </a:r>
            <a:r>
              <a:rPr lang="cs-CZ" dirty="0" err="1" smtClean="0"/>
              <a:t>Tochter</a:t>
            </a:r>
            <a:r>
              <a:rPr lang="cs-CZ" dirty="0" smtClean="0"/>
              <a:t>.</a:t>
            </a:r>
          </a:p>
          <a:p>
            <a:r>
              <a:rPr lang="cs-CZ" dirty="0" smtClean="0"/>
              <a:t>Hans </a:t>
            </a:r>
            <a:r>
              <a:rPr lang="cs-CZ" dirty="0" err="1" smtClean="0"/>
              <a:t>hat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meinen</a:t>
            </a:r>
            <a:r>
              <a:rPr lang="cs-CZ" dirty="0" smtClean="0"/>
              <a:t> </a:t>
            </a:r>
            <a:r>
              <a:rPr lang="cs-CZ" dirty="0" err="1" smtClean="0"/>
              <a:t>Ball</a:t>
            </a:r>
            <a:r>
              <a:rPr lang="cs-CZ" dirty="0" smtClean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Milan </a:t>
            </a:r>
            <a:r>
              <a:rPr lang="cs-CZ" dirty="0" err="1" smtClean="0"/>
              <a:t>hat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mein</a:t>
            </a:r>
            <a:r>
              <a:rPr lang="cs-CZ" dirty="0" smtClean="0"/>
              <a:t> </a:t>
            </a:r>
            <a:r>
              <a:rPr lang="cs-CZ" dirty="0" err="1" smtClean="0"/>
              <a:t>Fahrrad</a:t>
            </a:r>
            <a:r>
              <a:rPr lang="cs-CZ" dirty="0" smtClean="0"/>
              <a:t>.</a:t>
            </a:r>
          </a:p>
          <a:p>
            <a:r>
              <a:rPr lang="cs-CZ" dirty="0" smtClean="0"/>
              <a:t>Die </a:t>
            </a:r>
            <a:r>
              <a:rPr lang="cs-CZ" dirty="0" err="1" smtClean="0"/>
              <a:t>Kinder</a:t>
            </a:r>
            <a:r>
              <a:rPr lang="cs-CZ" dirty="0" smtClean="0"/>
              <a:t> </a:t>
            </a:r>
            <a:r>
              <a:rPr lang="cs-CZ" dirty="0" err="1" smtClean="0"/>
              <a:t>malen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meine</a:t>
            </a:r>
            <a:r>
              <a:rPr lang="cs-CZ" dirty="0" smtClean="0"/>
              <a:t> Blume.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387402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 build="p"/>
    </p:bldLst>
  </p:timing>
</p:sld>
</file>

<file path=ppt/theme/theme1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122</TotalTime>
  <Words>214</Words>
  <Application>Microsoft Office PowerPoint</Application>
  <PresentationFormat>Vlastní</PresentationFormat>
  <Paragraphs>55</Paragraphs>
  <Slides>5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7" baseType="lpstr">
      <vt:lpstr>Motiv Office</vt:lpstr>
      <vt:lpstr>Document</vt:lpstr>
      <vt:lpstr>Snímek 1</vt:lpstr>
      <vt:lpstr>Mein - můj</vt:lpstr>
      <vt:lpstr>Mein - 1. a 4. pád</vt:lpstr>
      <vt:lpstr>Doplň správný tvar mein:</vt:lpstr>
      <vt:lpstr>Řešení: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 Kozderka</dc:creator>
  <cp:lastModifiedBy>Dum</cp:lastModifiedBy>
  <cp:revision>24</cp:revision>
  <dcterms:created xsi:type="dcterms:W3CDTF">2014-04-27T19:40:45Z</dcterms:created>
  <dcterms:modified xsi:type="dcterms:W3CDTF">2014-11-21T14:41:51Z</dcterms:modified>
</cp:coreProperties>
</file>