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  <p:sldId id="260" r:id="rId5"/>
    <p:sldId id="263" r:id="rId6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E9E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6" autoAdjust="0"/>
    <p:restoredTop sz="94660"/>
  </p:normalViewPr>
  <p:slideViewPr>
    <p:cSldViewPr snapToGrid="0">
      <p:cViewPr varScale="1">
        <p:scale>
          <a:sx n="64" d="100"/>
          <a:sy n="64" d="100"/>
        </p:scale>
        <p:origin x="-108" y="-32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21.11.2014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713817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21.11.2014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110202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21.11.2014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93462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21.11.2014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038723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21.11.2014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86084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21.11.2014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241001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21.11.2014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81914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21.11.2014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97799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21.11.2014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338996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21.11.2014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69598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21.11.2014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49788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0">
              <a:schemeClr val="accent1">
                <a:lumMod val="45000"/>
                <a:lumOff val="55000"/>
              </a:schemeClr>
            </a:gs>
            <a:gs pos="21000">
              <a:schemeClr val="accent1">
                <a:lumMod val="45000"/>
                <a:lumOff val="55000"/>
              </a:schemeClr>
            </a:gs>
            <a:gs pos="43000">
              <a:srgbClr val="BED8EE"/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C73A5E-676A-44CF-90EB-B9FCCF30B972}" type="datetimeFigureOut">
              <a:rPr lang="cs-CZ" smtClean="0"/>
              <a:pPr/>
              <a:t>21.11.2014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66035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3751049666"/>
              </p:ext>
            </p:extLst>
          </p:nvPr>
        </p:nvGraphicFramePr>
        <p:xfrm>
          <a:off x="3235325" y="338138"/>
          <a:ext cx="5486400" cy="6019800"/>
        </p:xfrm>
        <a:graphic>
          <a:graphicData uri="http://schemas.openxmlformats.org/presentationml/2006/ole">
            <p:oleObj spid="_x0000_s1042" name="Document" r:id="rId3" imgW="5902889" imgH="6608243" progId="Word.Document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615955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b="1" dirty="0" err="1"/>
              <a:t>D</a:t>
            </a:r>
            <a:r>
              <a:rPr lang="cs-CZ" sz="3200" b="1" dirty="0" err="1" smtClean="0"/>
              <a:t>ein</a:t>
            </a:r>
            <a:r>
              <a:rPr lang="cs-CZ" sz="3200" b="1" dirty="0" smtClean="0"/>
              <a:t> - tvůj</a:t>
            </a:r>
            <a:endParaRPr lang="cs-CZ" sz="32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dein</a:t>
            </a:r>
            <a:r>
              <a:rPr lang="cs-CZ" dirty="0" smtClean="0"/>
              <a:t>            Kuli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err="1" smtClean="0">
                <a:solidFill>
                  <a:srgbClr val="FF0000"/>
                </a:solidFill>
              </a:rPr>
              <a:t>deine</a:t>
            </a:r>
            <a:r>
              <a:rPr lang="cs-CZ" dirty="0" smtClean="0"/>
              <a:t>          </a:t>
            </a:r>
            <a:r>
              <a:rPr lang="cs-CZ" dirty="0" err="1" smtClean="0"/>
              <a:t>Kreide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err="1" smtClean="0">
                <a:solidFill>
                  <a:srgbClr val="FF0000"/>
                </a:solidFill>
              </a:rPr>
              <a:t>dein</a:t>
            </a:r>
            <a:r>
              <a:rPr lang="cs-CZ" dirty="0" smtClean="0"/>
              <a:t>            </a:t>
            </a:r>
            <a:r>
              <a:rPr lang="cs-CZ" dirty="0" err="1" smtClean="0"/>
              <a:t>Fahrrad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73354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30276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err="1" smtClean="0"/>
              <a:t>Dein</a:t>
            </a:r>
            <a:r>
              <a:rPr lang="cs-CZ" sz="3200" b="1" dirty="0" smtClean="0"/>
              <a:t> - 1. a 4. pád</a:t>
            </a:r>
            <a:endParaRPr lang="cs-CZ" sz="32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xfrm>
            <a:off x="838200" y="1558344"/>
            <a:ext cx="5181600" cy="5236804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1. pád</a:t>
            </a:r>
          </a:p>
          <a:p>
            <a:pPr algn="ctr"/>
            <a:endParaRPr lang="cs-CZ" dirty="0">
              <a:solidFill>
                <a:srgbClr val="0070C0"/>
              </a:solidFill>
            </a:endParaRPr>
          </a:p>
          <a:p>
            <a:pPr algn="ctr"/>
            <a:r>
              <a:rPr lang="cs-CZ" dirty="0" smtClean="0">
                <a:solidFill>
                  <a:srgbClr val="0070C0"/>
                </a:solidFill>
              </a:rPr>
              <a:t>mužský rod</a:t>
            </a:r>
          </a:p>
          <a:p>
            <a:r>
              <a:rPr lang="cs-CZ" dirty="0" err="1" smtClean="0"/>
              <a:t>Hier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>
                <a:solidFill>
                  <a:srgbClr val="FF0000"/>
                </a:solidFill>
              </a:rPr>
              <a:t>d</a:t>
            </a:r>
            <a:r>
              <a:rPr lang="cs-CZ" dirty="0" err="1" smtClean="0">
                <a:solidFill>
                  <a:srgbClr val="FF0000"/>
                </a:solidFill>
              </a:rPr>
              <a:t>ein</a:t>
            </a:r>
            <a:r>
              <a:rPr lang="cs-CZ" dirty="0" smtClean="0"/>
              <a:t> </a:t>
            </a:r>
            <a:r>
              <a:rPr lang="cs-CZ" dirty="0" err="1" smtClean="0"/>
              <a:t>Ball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pPr algn="ctr"/>
            <a:r>
              <a:rPr lang="cs-CZ" dirty="0" smtClean="0">
                <a:solidFill>
                  <a:srgbClr val="0070C0"/>
                </a:solidFill>
              </a:rPr>
              <a:t>ženský rod</a:t>
            </a:r>
            <a:endParaRPr lang="cs-CZ" dirty="0">
              <a:solidFill>
                <a:srgbClr val="0070C0"/>
              </a:solidFill>
            </a:endParaRPr>
          </a:p>
          <a:p>
            <a:r>
              <a:rPr lang="cs-CZ" dirty="0" err="1" smtClean="0"/>
              <a:t>Hier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deine</a:t>
            </a:r>
            <a:r>
              <a:rPr lang="cs-CZ" dirty="0" smtClean="0"/>
              <a:t> </a:t>
            </a:r>
            <a:r>
              <a:rPr lang="cs-CZ" dirty="0" err="1" smtClean="0"/>
              <a:t>Tasche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pPr algn="ctr"/>
            <a:r>
              <a:rPr lang="cs-CZ" dirty="0" smtClean="0">
                <a:solidFill>
                  <a:srgbClr val="0070C0"/>
                </a:solidFill>
              </a:rPr>
              <a:t>střední rod</a:t>
            </a:r>
            <a:endParaRPr lang="cs-CZ" dirty="0">
              <a:solidFill>
                <a:srgbClr val="0070C0"/>
              </a:solidFill>
            </a:endParaRPr>
          </a:p>
          <a:p>
            <a:r>
              <a:rPr lang="cs-CZ" dirty="0" err="1" smtClean="0"/>
              <a:t>Hier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>
                <a:solidFill>
                  <a:srgbClr val="FF0000"/>
                </a:solidFill>
              </a:rPr>
              <a:t>d</a:t>
            </a:r>
            <a:r>
              <a:rPr lang="cs-CZ" dirty="0" err="1" smtClean="0">
                <a:solidFill>
                  <a:srgbClr val="FF0000"/>
                </a:solidFill>
              </a:rPr>
              <a:t>ein</a:t>
            </a:r>
            <a:r>
              <a:rPr lang="cs-CZ" dirty="0" smtClean="0"/>
              <a:t> </a:t>
            </a:r>
            <a:r>
              <a:rPr lang="cs-CZ" dirty="0" err="1" smtClean="0"/>
              <a:t>Bild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6172200" y="1558344"/>
            <a:ext cx="5181600" cy="5236804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4.pád</a:t>
            </a:r>
          </a:p>
          <a:p>
            <a:pPr algn="ctr"/>
            <a:endParaRPr lang="cs-CZ" dirty="0">
              <a:solidFill>
                <a:srgbClr val="0070C0"/>
              </a:solidFill>
            </a:endParaRPr>
          </a:p>
          <a:p>
            <a:pPr algn="ctr"/>
            <a:r>
              <a:rPr lang="cs-CZ" dirty="0" smtClean="0">
                <a:solidFill>
                  <a:srgbClr val="0070C0"/>
                </a:solidFill>
              </a:rPr>
              <a:t>mužský rod</a:t>
            </a:r>
          </a:p>
          <a:p>
            <a:r>
              <a:rPr lang="cs-CZ" dirty="0" smtClean="0"/>
              <a:t>Lisa malt </a:t>
            </a:r>
            <a:r>
              <a:rPr lang="cs-CZ" dirty="0" err="1">
                <a:solidFill>
                  <a:srgbClr val="FF0000"/>
                </a:solidFill>
              </a:rPr>
              <a:t>d</a:t>
            </a:r>
            <a:r>
              <a:rPr lang="cs-CZ" dirty="0" err="1" smtClean="0">
                <a:solidFill>
                  <a:srgbClr val="FF0000"/>
                </a:solidFill>
              </a:rPr>
              <a:t>einen</a:t>
            </a:r>
            <a:r>
              <a:rPr lang="cs-CZ" dirty="0" smtClean="0"/>
              <a:t> </a:t>
            </a:r>
            <a:r>
              <a:rPr lang="cs-CZ" dirty="0" err="1" smtClean="0"/>
              <a:t>Ball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 smtClean="0"/>
          </a:p>
          <a:p>
            <a:pPr algn="ctr"/>
            <a:r>
              <a:rPr lang="cs-CZ" dirty="0" smtClean="0">
                <a:solidFill>
                  <a:srgbClr val="0070C0"/>
                </a:solidFill>
              </a:rPr>
              <a:t>ženský rod</a:t>
            </a:r>
          </a:p>
          <a:p>
            <a:r>
              <a:rPr lang="cs-CZ" dirty="0" smtClean="0"/>
              <a:t>Lisa malt </a:t>
            </a:r>
            <a:r>
              <a:rPr lang="cs-CZ" dirty="0" err="1">
                <a:solidFill>
                  <a:srgbClr val="FF0000"/>
                </a:solidFill>
              </a:rPr>
              <a:t>d</a:t>
            </a:r>
            <a:r>
              <a:rPr lang="cs-CZ" dirty="0" err="1" smtClean="0">
                <a:solidFill>
                  <a:srgbClr val="FF0000"/>
                </a:solidFill>
              </a:rPr>
              <a:t>eine</a:t>
            </a:r>
            <a:r>
              <a:rPr lang="cs-CZ" dirty="0" smtClean="0"/>
              <a:t> </a:t>
            </a:r>
            <a:r>
              <a:rPr lang="cs-CZ" dirty="0" err="1" smtClean="0"/>
              <a:t>Tasche</a:t>
            </a:r>
            <a:r>
              <a:rPr lang="cs-CZ" dirty="0" smtClean="0"/>
              <a:t>.</a:t>
            </a:r>
            <a:endParaRPr lang="cs-CZ" dirty="0"/>
          </a:p>
          <a:p>
            <a:pPr algn="ctr"/>
            <a:endParaRPr lang="cs-CZ" dirty="0" smtClean="0"/>
          </a:p>
          <a:p>
            <a:pPr algn="ctr"/>
            <a:r>
              <a:rPr lang="cs-CZ" dirty="0" smtClean="0">
                <a:solidFill>
                  <a:srgbClr val="0070C0"/>
                </a:solidFill>
              </a:rPr>
              <a:t>střední rod</a:t>
            </a:r>
          </a:p>
          <a:p>
            <a:r>
              <a:rPr lang="cs-CZ" dirty="0" smtClean="0"/>
              <a:t>Lisa malt </a:t>
            </a:r>
            <a:r>
              <a:rPr lang="cs-CZ" dirty="0" err="1">
                <a:solidFill>
                  <a:srgbClr val="FF0000"/>
                </a:solidFill>
              </a:rPr>
              <a:t>d</a:t>
            </a:r>
            <a:r>
              <a:rPr lang="cs-CZ" dirty="0" err="1" smtClean="0">
                <a:solidFill>
                  <a:srgbClr val="FF0000"/>
                </a:solidFill>
              </a:rPr>
              <a:t>ein</a:t>
            </a:r>
            <a:r>
              <a:rPr lang="cs-CZ" dirty="0" smtClean="0"/>
              <a:t> </a:t>
            </a:r>
            <a:r>
              <a:rPr lang="cs-CZ" dirty="0" err="1" smtClean="0"/>
              <a:t>Bild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39990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build="p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838200" y="141668"/>
            <a:ext cx="10515600" cy="995229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/>
              <a:t>Doplň správný tvar </a:t>
            </a:r>
            <a:r>
              <a:rPr lang="cs-CZ" sz="3200" b="1" dirty="0" err="1">
                <a:solidFill>
                  <a:srgbClr val="0070C0"/>
                </a:solidFill>
              </a:rPr>
              <a:t>d</a:t>
            </a:r>
            <a:r>
              <a:rPr lang="cs-CZ" sz="3200" b="1" dirty="0" err="1" smtClean="0">
                <a:solidFill>
                  <a:srgbClr val="0070C0"/>
                </a:solidFill>
              </a:rPr>
              <a:t>ein</a:t>
            </a:r>
            <a:r>
              <a:rPr lang="cs-CZ" sz="3200" b="1" dirty="0" smtClean="0"/>
              <a:t>:</a:t>
            </a:r>
            <a:endParaRPr lang="cs-CZ" sz="32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752341" y="1136897"/>
            <a:ext cx="10515600" cy="5457086"/>
          </a:xfrm>
        </p:spPr>
        <p:txBody>
          <a:bodyPr>
            <a:normAutofit fontScale="92500" lnSpcReduction="10000"/>
          </a:bodyPr>
          <a:lstStyle/>
          <a:p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________ </a:t>
            </a:r>
            <a:r>
              <a:rPr lang="cs-CZ" dirty="0" err="1" smtClean="0"/>
              <a:t>Fahrrad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Gitti</a:t>
            </a:r>
            <a:r>
              <a:rPr lang="cs-CZ" dirty="0" smtClean="0"/>
              <a:t> malt ________ </a:t>
            </a:r>
            <a:r>
              <a:rPr lang="cs-CZ" dirty="0" err="1" smtClean="0"/>
              <a:t>Fahrrad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Jürgen</a:t>
            </a:r>
            <a:r>
              <a:rPr lang="cs-CZ" dirty="0" smtClean="0"/>
              <a:t> </a:t>
            </a:r>
            <a:r>
              <a:rPr lang="cs-CZ" dirty="0" err="1" smtClean="0"/>
              <a:t>fotografiert</a:t>
            </a:r>
            <a:r>
              <a:rPr lang="cs-CZ" dirty="0" smtClean="0"/>
              <a:t> ________ </a:t>
            </a:r>
            <a:r>
              <a:rPr lang="cs-CZ" dirty="0" err="1" smtClean="0"/>
              <a:t>Hund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________ </a:t>
            </a:r>
            <a:r>
              <a:rPr lang="cs-CZ" dirty="0" err="1" smtClean="0"/>
              <a:t>Kerze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Nein</a:t>
            </a:r>
            <a:r>
              <a:rPr lang="cs-CZ" dirty="0" smtClean="0"/>
              <a:t>,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________ </a:t>
            </a:r>
            <a:r>
              <a:rPr lang="cs-CZ" dirty="0" err="1" smtClean="0"/>
              <a:t>Kerze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Wer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________ </a:t>
            </a:r>
            <a:r>
              <a:rPr lang="cs-CZ" dirty="0" err="1" smtClean="0"/>
              <a:t>Kerze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Meine</a:t>
            </a:r>
            <a:r>
              <a:rPr lang="cs-CZ" dirty="0" smtClean="0"/>
              <a:t> </a:t>
            </a:r>
            <a:r>
              <a:rPr lang="cs-CZ" dirty="0" err="1" smtClean="0"/>
              <a:t>Schwester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________ </a:t>
            </a:r>
            <a:r>
              <a:rPr lang="cs-CZ" dirty="0" err="1" smtClean="0"/>
              <a:t>Taschenrechner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________ Buch.</a:t>
            </a:r>
          </a:p>
          <a:p>
            <a:r>
              <a:rPr lang="cs-CZ" dirty="0" smtClean="0"/>
              <a:t>Monika malt ________ Buch.</a:t>
            </a:r>
          </a:p>
          <a:p>
            <a:r>
              <a:rPr lang="cs-CZ" dirty="0" smtClean="0"/>
              <a:t>Petr </a:t>
            </a:r>
            <a:r>
              <a:rPr lang="cs-CZ" dirty="0" err="1" smtClean="0"/>
              <a:t>fotografiert</a:t>
            </a:r>
            <a:r>
              <a:rPr lang="cs-CZ" dirty="0" smtClean="0"/>
              <a:t> ________ </a:t>
            </a:r>
            <a:r>
              <a:rPr lang="cs-CZ" dirty="0" err="1" smtClean="0"/>
              <a:t>Tante</a:t>
            </a:r>
            <a:r>
              <a:rPr lang="cs-CZ" dirty="0" smtClean="0"/>
              <a:t>.</a:t>
            </a:r>
          </a:p>
          <a:p>
            <a:r>
              <a:rPr lang="cs-CZ" dirty="0" smtClean="0"/>
              <a:t>Hans </a:t>
            </a:r>
            <a:r>
              <a:rPr lang="cs-CZ" dirty="0" err="1" smtClean="0"/>
              <a:t>hat</a:t>
            </a:r>
            <a:r>
              <a:rPr lang="cs-CZ" dirty="0" smtClean="0"/>
              <a:t> ________ Kuli </a:t>
            </a:r>
            <a:r>
              <a:rPr lang="cs-CZ" dirty="0" err="1" smtClean="0"/>
              <a:t>und</a:t>
            </a:r>
            <a:r>
              <a:rPr lang="cs-CZ" dirty="0" smtClean="0"/>
              <a:t> Milan </a:t>
            </a:r>
            <a:r>
              <a:rPr lang="cs-CZ" dirty="0" err="1" smtClean="0"/>
              <a:t>hat</a:t>
            </a:r>
            <a:r>
              <a:rPr lang="cs-CZ" dirty="0" smtClean="0"/>
              <a:t> ________ </a:t>
            </a:r>
            <a:r>
              <a:rPr lang="cs-CZ" dirty="0" err="1" smtClean="0"/>
              <a:t>Radio</a:t>
            </a:r>
            <a:r>
              <a:rPr lang="cs-CZ" dirty="0" smtClean="0"/>
              <a:t>.</a:t>
            </a:r>
          </a:p>
          <a:p>
            <a:r>
              <a:rPr lang="cs-CZ" dirty="0" smtClean="0"/>
              <a:t>Die </a:t>
            </a:r>
            <a:r>
              <a:rPr lang="cs-CZ" dirty="0" err="1" smtClean="0"/>
              <a:t>Kinder</a:t>
            </a:r>
            <a:r>
              <a:rPr lang="cs-CZ" dirty="0" smtClean="0"/>
              <a:t> </a:t>
            </a:r>
            <a:r>
              <a:rPr lang="cs-CZ" dirty="0" err="1" smtClean="0"/>
              <a:t>malen</a:t>
            </a:r>
            <a:r>
              <a:rPr lang="cs-CZ" dirty="0" smtClean="0"/>
              <a:t> ________ </a:t>
            </a:r>
            <a:r>
              <a:rPr lang="cs-CZ" dirty="0" err="1" smtClean="0"/>
              <a:t>Schule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3972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838200" y="141668"/>
            <a:ext cx="10515600" cy="995229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/>
              <a:t>Řešení:</a:t>
            </a:r>
            <a:endParaRPr lang="cs-CZ" sz="32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752341" y="1136897"/>
            <a:ext cx="10515600" cy="5457086"/>
          </a:xfrm>
        </p:spPr>
        <p:txBody>
          <a:bodyPr>
            <a:normAutofit fontScale="92500" lnSpcReduction="10000"/>
          </a:bodyPr>
          <a:lstStyle/>
          <a:p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dein</a:t>
            </a:r>
            <a:r>
              <a:rPr lang="cs-CZ" dirty="0" smtClean="0"/>
              <a:t> </a:t>
            </a:r>
            <a:r>
              <a:rPr lang="cs-CZ" dirty="0" err="1" smtClean="0"/>
              <a:t>Fahrrad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Gitti</a:t>
            </a:r>
            <a:r>
              <a:rPr lang="cs-CZ" dirty="0" smtClean="0"/>
              <a:t> malt </a:t>
            </a:r>
            <a:r>
              <a:rPr lang="cs-CZ" dirty="0" err="1" smtClean="0">
                <a:solidFill>
                  <a:srgbClr val="FF0000"/>
                </a:solidFill>
              </a:rPr>
              <a:t>dein</a:t>
            </a:r>
            <a:r>
              <a:rPr lang="cs-CZ" dirty="0" smtClean="0"/>
              <a:t> </a:t>
            </a:r>
            <a:r>
              <a:rPr lang="cs-CZ" dirty="0" err="1" smtClean="0"/>
              <a:t>Fahrrad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Jürgen</a:t>
            </a:r>
            <a:r>
              <a:rPr lang="cs-CZ" dirty="0" smtClean="0"/>
              <a:t> </a:t>
            </a:r>
            <a:r>
              <a:rPr lang="cs-CZ" dirty="0" err="1" smtClean="0"/>
              <a:t>fotografiert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deinen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Hund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deine</a:t>
            </a:r>
            <a:r>
              <a:rPr lang="cs-CZ" dirty="0" smtClean="0"/>
              <a:t> </a:t>
            </a:r>
            <a:r>
              <a:rPr lang="cs-CZ" dirty="0" err="1" smtClean="0"/>
              <a:t>Kerze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Nein</a:t>
            </a:r>
            <a:r>
              <a:rPr lang="cs-CZ" dirty="0" smtClean="0"/>
              <a:t>,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deine</a:t>
            </a:r>
            <a:r>
              <a:rPr lang="cs-CZ" dirty="0" smtClean="0"/>
              <a:t> </a:t>
            </a:r>
            <a:r>
              <a:rPr lang="cs-CZ" dirty="0" err="1" smtClean="0"/>
              <a:t>Kerze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Wer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deine</a:t>
            </a:r>
            <a:r>
              <a:rPr lang="cs-CZ" dirty="0" smtClean="0"/>
              <a:t> </a:t>
            </a:r>
            <a:r>
              <a:rPr lang="cs-CZ" dirty="0" err="1" smtClean="0"/>
              <a:t>Kerze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Meine</a:t>
            </a:r>
            <a:r>
              <a:rPr lang="cs-CZ" dirty="0" smtClean="0"/>
              <a:t> </a:t>
            </a:r>
            <a:r>
              <a:rPr lang="cs-CZ" dirty="0" err="1" smtClean="0"/>
              <a:t>Schwester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deinen</a:t>
            </a:r>
            <a:r>
              <a:rPr lang="cs-CZ" dirty="0" smtClean="0"/>
              <a:t> </a:t>
            </a:r>
            <a:r>
              <a:rPr lang="cs-CZ" dirty="0" err="1" smtClean="0"/>
              <a:t>Taschenrechner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dein</a:t>
            </a:r>
            <a:r>
              <a:rPr lang="cs-CZ" dirty="0" smtClean="0"/>
              <a:t> Buch.</a:t>
            </a:r>
          </a:p>
          <a:p>
            <a:r>
              <a:rPr lang="cs-CZ" dirty="0" smtClean="0"/>
              <a:t>Monika malt </a:t>
            </a:r>
            <a:r>
              <a:rPr lang="cs-CZ" dirty="0" err="1" smtClean="0">
                <a:solidFill>
                  <a:srgbClr val="FF0000"/>
                </a:solidFill>
              </a:rPr>
              <a:t>dein</a:t>
            </a:r>
            <a:r>
              <a:rPr lang="cs-CZ" dirty="0" smtClean="0"/>
              <a:t> Buch.</a:t>
            </a:r>
          </a:p>
          <a:p>
            <a:r>
              <a:rPr lang="cs-CZ" dirty="0" smtClean="0"/>
              <a:t>Petr </a:t>
            </a:r>
            <a:r>
              <a:rPr lang="cs-CZ" dirty="0" err="1" smtClean="0"/>
              <a:t>fotografiert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deine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Tante</a:t>
            </a:r>
            <a:r>
              <a:rPr lang="cs-CZ" dirty="0" smtClean="0"/>
              <a:t>.</a:t>
            </a:r>
          </a:p>
          <a:p>
            <a:r>
              <a:rPr lang="cs-CZ" dirty="0" smtClean="0"/>
              <a:t>Hans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deinen</a:t>
            </a:r>
            <a:r>
              <a:rPr lang="cs-CZ" dirty="0" smtClean="0"/>
              <a:t> Kuli </a:t>
            </a:r>
            <a:r>
              <a:rPr lang="cs-CZ" dirty="0" err="1" smtClean="0"/>
              <a:t>und</a:t>
            </a:r>
            <a:r>
              <a:rPr lang="cs-CZ" dirty="0" smtClean="0"/>
              <a:t> Milan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dein</a:t>
            </a:r>
            <a:r>
              <a:rPr lang="cs-CZ" dirty="0" smtClean="0"/>
              <a:t> </a:t>
            </a:r>
            <a:r>
              <a:rPr lang="cs-CZ" dirty="0" err="1" smtClean="0"/>
              <a:t>Radio</a:t>
            </a:r>
            <a:r>
              <a:rPr lang="cs-CZ" dirty="0" smtClean="0"/>
              <a:t>.</a:t>
            </a:r>
          </a:p>
          <a:p>
            <a:r>
              <a:rPr lang="cs-CZ" dirty="0" smtClean="0"/>
              <a:t>Die </a:t>
            </a:r>
            <a:r>
              <a:rPr lang="cs-CZ" dirty="0" err="1" smtClean="0"/>
              <a:t>Kinder</a:t>
            </a:r>
            <a:r>
              <a:rPr lang="cs-CZ" dirty="0" smtClean="0"/>
              <a:t> </a:t>
            </a:r>
            <a:r>
              <a:rPr lang="cs-CZ" dirty="0" err="1" smtClean="0"/>
              <a:t>malen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deine</a:t>
            </a:r>
            <a:r>
              <a:rPr lang="cs-CZ" dirty="0" smtClean="0"/>
              <a:t> </a:t>
            </a:r>
            <a:r>
              <a:rPr lang="cs-CZ" dirty="0" err="1" smtClean="0"/>
              <a:t>Schule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48082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build="p"/>
    </p:bldLst>
  </p:timing>
</p:sld>
</file>

<file path=ppt/theme/theme1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</TotalTime>
  <Words>208</Words>
  <Application>Microsoft Office PowerPoint</Application>
  <PresentationFormat>Vlastní</PresentationFormat>
  <Paragraphs>55</Paragraphs>
  <Slides>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Motiv Office</vt:lpstr>
      <vt:lpstr>Document</vt:lpstr>
      <vt:lpstr>Snímek 1</vt:lpstr>
      <vt:lpstr>Dein - tvůj</vt:lpstr>
      <vt:lpstr>Dein - 1. a 4. pád</vt:lpstr>
      <vt:lpstr>Doplň správný tvar dein:</vt:lpstr>
      <vt:lpstr>Řešení: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 Kozderka</dc:creator>
  <cp:lastModifiedBy>Škola</cp:lastModifiedBy>
  <cp:revision>25</cp:revision>
  <dcterms:created xsi:type="dcterms:W3CDTF">2014-04-27T19:40:45Z</dcterms:created>
  <dcterms:modified xsi:type="dcterms:W3CDTF">2014-11-21T11:04:42Z</dcterms:modified>
</cp:coreProperties>
</file>