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3A91CCA-E6CD-454D-8AF0-B7E9085B9E2A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B0ED2C0-715C-476F-9CE5-F00E4CB6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91482496"/>
              </p:ext>
            </p:extLst>
          </p:nvPr>
        </p:nvGraphicFramePr>
        <p:xfrm>
          <a:off x="1619672" y="102119"/>
          <a:ext cx="6408712" cy="6657795"/>
        </p:xfrm>
        <a:graphic>
          <a:graphicData uri="http://schemas.openxmlformats.org/drawingml/2006/table">
            <a:tbl>
              <a:tblPr/>
              <a:tblGrid>
                <a:gridCol w="1807999"/>
                <a:gridCol w="4600713"/>
              </a:tblGrid>
              <a:tr h="99497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VY_32_INOVACE_ZE6-11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5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5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5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5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5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5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5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57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Hydrosféra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267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sféra-hydrosféra. Žáci se seznámí se základními geografickými pojmy a doplní je do doplňovačky. Aktivita slouží k motivaci, 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57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398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013176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626004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7784" y="2567030"/>
            <a:ext cx="34728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HYDROSFÉRA</a:t>
            </a:r>
          </a:p>
        </p:txBody>
      </p:sp>
    </p:spTree>
    <p:extLst>
      <p:ext uri="{BB962C8B-B14F-4D97-AF65-F5344CB8AC3E}">
        <p14:creationId xmlns:p14="http://schemas.microsoft.com/office/powerpoint/2010/main" xmlns="" val="1702694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Hydrosféra je vodní obal Země. Představuje veškerou vodu</a:t>
            </a:r>
          </a:p>
          <a:p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na Zemi. Bez vody by na Zemi nebylo života.</a:t>
            </a:r>
          </a:p>
          <a:p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Voda se na naší planetě nachází v různých formách: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Oceány a 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moře (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98% veškeré vody na Zemi)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Ledovce (pevninské, 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horské)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Podpovrchová voda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Voda na 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pevnině (řeky, jezera, bažiny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Voda v 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atmosféře (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vodní 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pára, ledové 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krystalky)</a:t>
            </a:r>
          </a:p>
          <a:p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Voda na naší planetě se nikde neztrácí ,ale putuje v krajině.</a:t>
            </a:r>
          </a:p>
          <a:p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Tomuto putování říkáme </a:t>
            </a:r>
            <a:r>
              <a:rPr lang="cs-CZ" sz="2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oběh vody v přírodě</a:t>
            </a:r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. Z oceánů, moří,</a:t>
            </a:r>
          </a:p>
          <a:p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jezer ,řek a rybníků se neustále vypařuje voda. Vypařováním se </a:t>
            </a:r>
          </a:p>
          <a:p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voda mění v páru a stoupá vzhůru, kde následně vznikají oblaka.</a:t>
            </a:r>
          </a:p>
          <a:p>
            <a:r>
              <a:rPr lang="cs-CZ" sz="2300" dirty="0" smtClean="0">
                <a:latin typeface="Arial" panose="020B0604020202020204" pitchFamily="34" charset="0"/>
                <a:cs typeface="Arial" panose="020B0604020202020204" pitchFamily="34" charset="0"/>
              </a:rPr>
              <a:t>Z oblak se voda pomocí srážek vrací zpět na zemský povrch.</a:t>
            </a:r>
          </a:p>
          <a:p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xmlns="" val="379242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01988"/>
            <a:ext cx="8424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1.Hydrosféra je vodní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2.Jedna z možností vody na planetě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– rozdělují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se na pevninské a         horské.(množné číslo)                                                     (6.písmeno)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2642990" y="969326"/>
            <a:ext cx="13348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988617" y="701988"/>
            <a:ext cx="2199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Země.(1.písmeno)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055252" y="486103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99792" y="2098463"/>
            <a:ext cx="3091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8055251" y="2839664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4838" y="2843004"/>
            <a:ext cx="56562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3.Pevninskými vodami mohou být bažiny, řeky     nebo                                         (2.písmeno)</a:t>
            </a:r>
          </a:p>
        </p:txBody>
      </p:sp>
      <p:cxnSp>
        <p:nvCxnSpPr>
          <p:cNvPr id="18" name="Přímá spojnice 17"/>
          <p:cNvCxnSpPr/>
          <p:nvPr/>
        </p:nvCxnSpPr>
        <p:spPr>
          <a:xfrm>
            <a:off x="683568" y="3451963"/>
            <a:ext cx="26268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8064364" y="1568997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98801" y="4251806"/>
            <a:ext cx="71469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4.Voda v atmosféře se nachází buď jako ledové krystalky nebo jako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? (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dvě slova)                                    (2.písmeno ve 2.slově)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1996997" y="4776680"/>
            <a:ext cx="21355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8065559" y="4254164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7093" y="5750808"/>
            <a:ext cx="3123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5.Proces přeměny vody na páru.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3376141" y="6076910"/>
            <a:ext cx="26360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187999" y="5725130"/>
            <a:ext cx="1408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(9.písmeno)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8065559" y="5553902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6113" y="114115"/>
            <a:ext cx="78991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Arial" panose="020B0604020202020204" pitchFamily="34" charset="0"/>
                <a:cs typeface="Arial" panose="020B0604020202020204" pitchFamily="34" charset="0"/>
              </a:rPr>
              <a:t>Zodpověz otázky a určená písmena doplň do prázdného </a:t>
            </a:r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políčka: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228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ovéPole 33"/>
          <p:cNvSpPr txBox="1"/>
          <p:nvPr/>
        </p:nvSpPr>
        <p:spPr>
          <a:xfrm>
            <a:off x="179512" y="701988"/>
            <a:ext cx="78757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1.Hydrosféra je vodní   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obal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2.Jedna z možností vody na </a:t>
            </a:r>
            <a:r>
              <a:rPr lang="cs-CZ" smtClean="0">
                <a:latin typeface="Arial" panose="020B0604020202020204" pitchFamily="34" charset="0"/>
                <a:cs typeface="Arial" panose="020B0604020202020204" pitchFamily="34" charset="0"/>
              </a:rPr>
              <a:t>planetě </a:t>
            </a:r>
            <a:r>
              <a:rPr lang="cs-CZ" smtClean="0">
                <a:latin typeface="Arial" panose="020B0604020202020204" pitchFamily="34" charset="0"/>
                <a:cs typeface="Arial" panose="020B0604020202020204" pitchFamily="34" charset="0"/>
              </a:rPr>
              <a:t>– rozdělují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se na pevninské a horské.(množné číslo)       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edovce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(6.písmeno)</a:t>
            </a:r>
          </a:p>
        </p:txBody>
      </p:sp>
      <p:cxnSp>
        <p:nvCxnSpPr>
          <p:cNvPr id="35" name="Přímá spojnice 34"/>
          <p:cNvCxnSpPr/>
          <p:nvPr/>
        </p:nvCxnSpPr>
        <p:spPr>
          <a:xfrm>
            <a:off x="2642990" y="969326"/>
            <a:ext cx="13348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988617" y="701988"/>
            <a:ext cx="2199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Země.(1.písmeno)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2699792" y="2098463"/>
            <a:ext cx="3091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134838" y="2843004"/>
            <a:ext cx="5373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3.Pevninskými vodami mohou být bažiny, řeky nebo                  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jezera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(2.písmeno)</a:t>
            </a:r>
          </a:p>
        </p:txBody>
      </p:sp>
      <p:cxnSp>
        <p:nvCxnSpPr>
          <p:cNvPr id="41" name="Přímá spojnice 40"/>
          <p:cNvCxnSpPr/>
          <p:nvPr/>
        </p:nvCxnSpPr>
        <p:spPr>
          <a:xfrm>
            <a:off x="683568" y="3451963"/>
            <a:ext cx="26268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98801" y="4251806"/>
            <a:ext cx="78667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4.Voda v atmosféře se nachází buď jako ledové krystalky nebo jako?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(dvě slova)  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vodní páry                       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(2.písmeno ve 2.slově)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1471685" y="4848832"/>
            <a:ext cx="21355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187093" y="5750808"/>
            <a:ext cx="6000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5.Proces přeměny vody na páru.      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ypařování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3551981" y="6102588"/>
            <a:ext cx="263601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6187999" y="5725130"/>
            <a:ext cx="1408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(9.písmeno)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055252" y="486103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8055251" y="2839664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064364" y="1568997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8065559" y="4254164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8065559" y="5553902"/>
            <a:ext cx="702565" cy="5486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8801" y="147990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řešení:</a:t>
            </a:r>
            <a:endParaRPr lang="cs-CZ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66800" y="599994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87327" y="161250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61675" y="2929341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87327" y="4328355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á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314653" y="5643579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987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51</TotalTime>
  <Words>424</Words>
  <Application>Microsoft Office PowerPoint</Application>
  <PresentationFormat>Předvádění na obrazovce (4:3)</PresentationFormat>
  <Paragraphs>68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Došky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HYDROSFÉRA</dc:title>
  <dc:creator>Jana Málková</dc:creator>
  <cp:lastModifiedBy>Dum</cp:lastModifiedBy>
  <cp:revision>8</cp:revision>
  <dcterms:created xsi:type="dcterms:W3CDTF">2014-08-02T12:48:20Z</dcterms:created>
  <dcterms:modified xsi:type="dcterms:W3CDTF">2014-11-23T18:19:22Z</dcterms:modified>
</cp:coreProperties>
</file>