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1" r:id="rId2"/>
    <p:sldId id="260" r:id="rId3"/>
    <p:sldId id="262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8DDCE-FB97-4089-A5CB-913B7D4EADCB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F6B87-BB54-4FCA-8798-3019B3692D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6627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2B4D93-972B-408E-96E2-8ED442C10021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EF7D3FE-1773-4FA5-8337-EE783BE234A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6152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3331969"/>
              </p:ext>
            </p:extLst>
          </p:nvPr>
        </p:nvGraphicFramePr>
        <p:xfrm>
          <a:off x="1835696" y="0"/>
          <a:ext cx="5849620" cy="6733036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18. 7. 2014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Krajinná 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err="1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Pedosféra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3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Krajinná </a:t>
                      </a:r>
                      <a:r>
                        <a:rPr lang="cs-CZ" sz="13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sféra - </a:t>
                      </a:r>
                      <a:r>
                        <a:rPr lang="cs-CZ" sz="1300" baseline="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pedosféra</a:t>
                      </a:r>
                      <a:r>
                        <a:rPr lang="cs-CZ" sz="13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. Žáci se seznámí se základními geografickými pojmy a doplní je do </a:t>
                      </a:r>
                      <a:r>
                        <a:rPr lang="cs-CZ" sz="1300" baseline="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osmisměrky</a:t>
                      </a:r>
                      <a:r>
                        <a:rPr lang="cs-CZ" sz="13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. Aktivita slouží k motivaci, zopakování již známých pojmů a procvičení nových.</a:t>
                      </a:r>
                      <a:endParaRPr lang="cs-CZ" sz="1300" dirty="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0585" y="5188359"/>
            <a:ext cx="4374160" cy="95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58873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3244334"/>
            <a:ext cx="51125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u="sng" dirty="0">
                <a:latin typeface="Arial" panose="020B0604020202020204" pitchFamily="34" charset="0"/>
                <a:cs typeface="Arial" panose="020B0604020202020204" pitchFamily="34" charset="0"/>
              </a:rPr>
              <a:t>PEDOSFÉRA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536810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1680" y="2651136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Svrchní část zemské kůry byla dlouhodobým zvětráváním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přeměna v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pedosféru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tedy v </a:t>
            </a:r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půdní obal země.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Tuto přeměnu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způsobily organismy,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voda, podnebí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 čas.        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1680" y="3717032"/>
            <a:ext cx="9020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Půdu dělíme na část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živou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neživou.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Živou část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tvoří mikroorganismy, drobní živočichové a kořeny živých rostlin. Neživou část tvoří pevné části , plynné části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kapalné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části a organické části. Nejúrodnější složkou půdy je humus.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05341" y="764704"/>
            <a:ext cx="44935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u="sng" dirty="0">
                <a:latin typeface="Arial" panose="020B0604020202020204" pitchFamily="34" charset="0"/>
                <a:cs typeface="Arial" panose="020B0604020202020204" pitchFamily="34" charset="0"/>
              </a:rPr>
              <a:t>PEDOSFÉRA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2672805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9702095"/>
              </p:ext>
            </p:extLst>
          </p:nvPr>
        </p:nvGraphicFramePr>
        <p:xfrm>
          <a:off x="1916673" y="1433713"/>
          <a:ext cx="7128790" cy="528065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</a:tblGrid>
              <a:tr h="555127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Ě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517804" y="741699"/>
            <a:ext cx="136447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BAKTERIE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280" y="3645024"/>
            <a:ext cx="117211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KOŘENY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1765" y="1268760"/>
            <a:ext cx="1505540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ČERNOZEM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6998" y="2996952"/>
            <a:ext cx="1031051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HUMUS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321" y="5445224"/>
            <a:ext cx="100540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PRACH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0592" y="6309320"/>
            <a:ext cx="88998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HLÍNA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3423" y="4941168"/>
            <a:ext cx="51809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JÍL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5560" y="4437112"/>
            <a:ext cx="1505540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HNĚDOZEM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519" y="2245514"/>
            <a:ext cx="126188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KAMÍNKY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745540"/>
            <a:ext cx="26581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OSMISMĚRKA</a:t>
            </a:r>
            <a:endParaRPr lang="cs-CZ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3423" y="120428"/>
            <a:ext cx="45898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Vyhledej dané pojmy v </a:t>
            </a:r>
            <a:r>
              <a:rPr lang="cs-CZ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osmisměrce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432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16729017"/>
              </p:ext>
            </p:extLst>
          </p:nvPr>
        </p:nvGraphicFramePr>
        <p:xfrm>
          <a:off x="1916673" y="1433713"/>
          <a:ext cx="7128790" cy="528065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</a:tblGrid>
              <a:tr h="555127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</a:t>
                      </a:r>
                      <a:endParaRPr lang="cs-C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Ě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517804" y="741699"/>
            <a:ext cx="136447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BAKTERIE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280" y="3645024"/>
            <a:ext cx="117211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KOŘENY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1765" y="1268760"/>
            <a:ext cx="1505540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ČERNOZEM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86998" y="2996952"/>
            <a:ext cx="1031051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HUMUS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321" y="5445224"/>
            <a:ext cx="100540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PRACH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0592" y="6309320"/>
            <a:ext cx="88998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HLÍNA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3423" y="4941168"/>
            <a:ext cx="51809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JÍL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5560" y="4437112"/>
            <a:ext cx="1505540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HNĚDOZEM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519" y="2245514"/>
            <a:ext cx="126188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KAMÍNKY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664755"/>
            <a:ext cx="26581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OSMISMĚRKA</a:t>
            </a:r>
            <a:endParaRPr lang="cs-CZ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3423" y="59539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řešení: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607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</TotalTime>
  <Words>391</Words>
  <Application>Microsoft Office PowerPoint</Application>
  <PresentationFormat>Předvádění na obrazovce (4:3)</PresentationFormat>
  <Paragraphs>214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PEDOSFÉRA</dc:title>
  <dc:creator>Jana Málková</dc:creator>
  <cp:lastModifiedBy>Dum</cp:lastModifiedBy>
  <cp:revision>8</cp:revision>
  <dcterms:created xsi:type="dcterms:W3CDTF">2014-08-02T11:25:25Z</dcterms:created>
  <dcterms:modified xsi:type="dcterms:W3CDTF">2014-11-23T18:22:51Z</dcterms:modified>
</cp:coreProperties>
</file>