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985A68C-A25A-43BB-880E-494B71BA8053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B706EFF-D1F3-4E90-859D-4F20CFA632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99002986"/>
              </p:ext>
            </p:extLst>
          </p:nvPr>
        </p:nvGraphicFramePr>
        <p:xfrm>
          <a:off x="1835696" y="112849"/>
          <a:ext cx="5849620" cy="6628515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20. 7. 2014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Pedosféra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sféra -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pedosféra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Žáci se seznámí se základními geografickými pojmy a vyhledají je v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085184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980728"/>
            <a:ext cx="2560328" cy="922114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effectLst/>
                <a:latin typeface="Arial" pitchFamily="34" charset="0"/>
                <a:cs typeface="Arial" pitchFamily="34" charset="0"/>
              </a:rPr>
              <a:t>Pedosféra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2560328" cy="922114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effectLst/>
                <a:latin typeface="Arial" pitchFamily="34" charset="0"/>
                <a:cs typeface="Arial" pitchFamily="34" charset="0"/>
              </a:rPr>
              <a:t>Pedosféra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7704856" cy="5256584"/>
          </a:xfrm>
        </p:spPr>
        <p:txBody>
          <a:bodyPr>
            <a:norm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Pedosféra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půdami pokrytá nejsvrchnější část zemské kůry, neboli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původní obal Země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Půda se skládá z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neživé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živé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složky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Živá složka je tvořena kořeny živých rostlin, mikroorganismy, drobní živočichové. Neživá část je tvořena částečkami jílu, hlíny, písku, kamínky,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odumřelými částmi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rostlin a živočichů. Nejúrodnější část půdy se nazývá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humus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Rozlišují se základní 4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půdní typy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a) černozem – nejúrodnější půda, černá barva, obsahuje humus, nížiny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b) hnědozem – též úrodná půda, obsahuje méně humusu, pahorkatiny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c) podzolová – velmi tenká vrstva humusu, půdy hor.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Půdní druhy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rozlišují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dle zrnitosti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na: písčité, jílovité, hlinité a štěrkovité.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Půdní eroze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= rozrušování a odnos půdy z polí – vítr, voda.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15616" y="0"/>
            <a:ext cx="2560328" cy="850106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effectLst/>
                <a:latin typeface="Arial" pitchFamily="34" charset="0"/>
                <a:cs typeface="Arial" pitchFamily="34" charset="0"/>
              </a:rPr>
              <a:t>Pedosféra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836712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Najdi uvedené výrazy v </a:t>
            </a:r>
            <a:r>
              <a:rPr lang="cs-CZ" u="sng" dirty="0" err="1" smtClean="0">
                <a:latin typeface="Arial" pitchFamily="34" charset="0"/>
                <a:cs typeface="Arial" pitchFamily="34" charset="0"/>
              </a:rPr>
              <a:t>osmisměrce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:</a:t>
            </a:r>
            <a:endParaRPr lang="cs-CZ" u="sng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0666223"/>
              </p:ext>
            </p:extLst>
          </p:nvPr>
        </p:nvGraphicFramePr>
        <p:xfrm>
          <a:off x="2968343" y="1602890"/>
          <a:ext cx="6095999" cy="4815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43879"/>
                <a:gridCol w="493967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6132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12486" y="1440873"/>
            <a:ext cx="1224136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pedosféra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1916832"/>
            <a:ext cx="1008112" cy="369332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humus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2420888"/>
            <a:ext cx="1800200" cy="369332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živočichové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2924944"/>
            <a:ext cx="1152128" cy="369332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kamínky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429000"/>
            <a:ext cx="1224136" cy="369332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černozem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933056"/>
            <a:ext cx="1440160" cy="369332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hnědozem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4437112"/>
            <a:ext cx="1368152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podzolová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4941168"/>
            <a:ext cx="864096" cy="369332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eroze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373216"/>
            <a:ext cx="1008112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zrnitost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5877272"/>
            <a:ext cx="936104" cy="369332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jílovité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6309320"/>
            <a:ext cx="864096" cy="369332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písčité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2560328" cy="922114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effectLst/>
                <a:latin typeface="Arial" pitchFamily="34" charset="0"/>
                <a:cs typeface="Arial" pitchFamily="34" charset="0"/>
              </a:rPr>
              <a:t>Pedosféra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0527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843808" y="1700808"/>
          <a:ext cx="6095999" cy="4815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43879"/>
                <a:gridCol w="493967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6132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56</TotalTime>
  <Words>630</Words>
  <Application>Microsoft Office PowerPoint</Application>
  <PresentationFormat>Předvádění na obrazovce (4:3)</PresentationFormat>
  <Paragraphs>391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Pedosféra</vt:lpstr>
      <vt:lpstr>Pedosféra</vt:lpstr>
      <vt:lpstr>Pedosféra</vt:lpstr>
      <vt:lpstr>Pedosféra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Dum</cp:lastModifiedBy>
  <cp:revision>36</cp:revision>
  <dcterms:created xsi:type="dcterms:W3CDTF">2014-07-19T09:06:10Z</dcterms:created>
  <dcterms:modified xsi:type="dcterms:W3CDTF">2014-11-23T18:24:48Z</dcterms:modified>
</cp:coreProperties>
</file>