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2" r:id="rId3"/>
    <p:sldId id="257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BC041-4F30-441E-94C0-DC6200F6E537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B2945A4-6E7D-433C-A62A-FC5EA0C9CE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BC041-4F30-441E-94C0-DC6200F6E537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FB2945A4-6E7D-433C-A62A-FC5EA0C9CE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BC041-4F30-441E-94C0-DC6200F6E537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B2945A4-6E7D-433C-A62A-FC5EA0C9CE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82BC041-4F30-441E-94C0-DC6200F6E537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945A4-6E7D-433C-A62A-FC5EA0C9CE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BC041-4F30-441E-94C0-DC6200F6E537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FB2945A4-6E7D-433C-A62A-FC5EA0C9CE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BC041-4F30-441E-94C0-DC6200F6E537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FB2945A4-6E7D-433C-A62A-FC5EA0C9CE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BC041-4F30-441E-94C0-DC6200F6E537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FB2945A4-6E7D-433C-A62A-FC5EA0C9CE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B2945A4-6E7D-433C-A62A-FC5EA0C9CE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BC041-4F30-441E-94C0-DC6200F6E537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FB2945A4-6E7D-433C-A62A-FC5EA0C9CE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82BC041-4F30-441E-94C0-DC6200F6E537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BC041-4F30-441E-94C0-DC6200F6E537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945A4-6E7D-433C-A62A-FC5EA0C9CE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FB2945A4-6E7D-433C-A62A-FC5EA0C9CE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2BC041-4F30-441E-94C0-DC6200F6E537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82BC041-4F30-441E-94C0-DC6200F6E537}" type="datetimeFigureOut">
              <a:rPr lang="cs-CZ" smtClean="0"/>
              <a:pPr/>
              <a:t>23.11.2014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B2945A4-6E7D-433C-A62A-FC5EA0C9CE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761521" y="3244334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869322444"/>
              </p:ext>
            </p:extLst>
          </p:nvPr>
        </p:nvGraphicFramePr>
        <p:xfrm>
          <a:off x="1835696" y="0"/>
          <a:ext cx="5849620" cy="6733036"/>
        </p:xfrm>
        <a:graphic>
          <a:graphicData uri="http://schemas.openxmlformats.org/drawingml/2006/table">
            <a:tbl>
              <a:tblPr/>
              <a:tblGrid>
                <a:gridCol w="1689100"/>
                <a:gridCol w="4160520"/>
              </a:tblGrid>
              <a:tr h="95917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Základní škola Jablonec nad Nisou – </a:t>
                      </a:r>
                      <a:r>
                        <a:rPr lang="cs-CZ" sz="1100" dirty="0" err="1">
                          <a:latin typeface="Arial"/>
                          <a:ea typeface="Calibri"/>
                          <a:cs typeface="Times New Roman"/>
                        </a:rPr>
                        <a:t>Mšeno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, Mozartova 24, příspěvková organizace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VY_32_INOVACE_ZE6-15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Číslo projektu: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CZ.1.07/1.4.00/21.3603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dirty="0">
                          <a:latin typeface="Arial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latin typeface="Arial"/>
                          <a:ea typeface="Calibri"/>
                          <a:cs typeface="Times New Roman"/>
                        </a:rPr>
                        <a:t>Mgr. Jana Málková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dirty="0">
                          <a:latin typeface="Arial"/>
                          <a:ea typeface="Calibri"/>
                          <a:cs typeface="Times New Roman"/>
                        </a:rPr>
                        <a:t>Vytvořeno dne: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18. 7. 2014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dirty="0">
                          <a:latin typeface="Arial"/>
                          <a:ea typeface="Calibri"/>
                          <a:cs typeface="Times New Roman"/>
                        </a:rPr>
                        <a:t>Vzdělávací oblast: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Zeměpis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Ročník: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6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.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Tematický okruh: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Krajinná sféra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Téma: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Biosféra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212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Anotace: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3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Aktivitu</a:t>
                      </a:r>
                      <a:r>
                        <a:rPr lang="cs-CZ" sz="1300" baseline="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 využijeme na začátku hodiny věnované tematickému celku Krajinná </a:t>
                      </a:r>
                      <a:r>
                        <a:rPr lang="cs-CZ" sz="1300" baseline="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sféra - biosféra</a:t>
                      </a:r>
                      <a:r>
                        <a:rPr lang="cs-CZ" sz="1300" baseline="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. Žáci se seznámí se základními geografickými pojmy a doplní je do </a:t>
                      </a:r>
                      <a:r>
                        <a:rPr lang="cs-CZ" sz="1300" baseline="0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osmisměrky</a:t>
                      </a:r>
                      <a:r>
                        <a:rPr lang="cs-CZ" sz="1300" baseline="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. Aktivita slouží k motivaci, zopakování již známých pojmů a procvičení nových.</a:t>
                      </a:r>
                      <a:endParaRPr lang="cs-CZ" sz="1300" dirty="0">
                        <a:solidFill>
                          <a:schemeClr val="tx2">
                            <a:lumMod val="7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2226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8803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Arial"/>
                          <a:ea typeface="Calibri"/>
                          <a:cs typeface="Times New Roman"/>
                        </a:rPr>
                        <a:t>Materiály 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jsou určeny pro bezplatné použití pro potřeby výuky a vzdělání na všech typech škol a školských zařízení. Jakékoliv další využití podléhá autorským zákonům. Není-li uvedeno jinak, je zdrojem tohoto materiálu autor.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Obrázek 1" descr="logo eu.bm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20585" y="5188359"/>
            <a:ext cx="4374160" cy="95473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41079920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15816" y="2276872"/>
            <a:ext cx="277511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>
                <a:latin typeface="Arial" panose="020B0604020202020204" pitchFamily="34" charset="0"/>
                <a:cs typeface="Arial" panose="020B0604020202020204" pitchFamily="34" charset="0"/>
              </a:rPr>
              <a:t>BIOSFÉRA</a:t>
            </a:r>
          </a:p>
        </p:txBody>
      </p:sp>
    </p:spTree>
    <p:extLst>
      <p:ext uri="{BB962C8B-B14F-4D97-AF65-F5344CB8AC3E}">
        <p14:creationId xmlns:p14="http://schemas.microsoft.com/office/powerpoint/2010/main" xmlns="" val="20033330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360" y="1412776"/>
            <a:ext cx="9793088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Biosféra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to 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jsou všechny živé organismy na 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Zemi (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živočichové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rostliny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Zahrnuje část atmosféry, prakticky celou hydrosféru a povrch litosféry.</a:t>
            </a:r>
          </a:p>
          <a:p>
            <a:pPr algn="ctr"/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Na rozmístění organismů na Zemi má vliv: </a:t>
            </a:r>
          </a:p>
          <a:p>
            <a:pPr marL="285750" indent="-285750" algn="ctr">
              <a:buFont typeface="Wingdings" panose="05000000000000000000" pitchFamily="2" charset="2"/>
              <a:buChar char="§"/>
            </a:pP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Teplota 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vzduchu (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podle zeměpisné šířky).</a:t>
            </a:r>
          </a:p>
          <a:p>
            <a:pPr marL="285750" indent="-285750" algn="ctr">
              <a:buFont typeface="Wingdings" panose="05000000000000000000" pitchFamily="2" charset="2"/>
              <a:buChar char="§"/>
            </a:pP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Výskyt vody.</a:t>
            </a:r>
          </a:p>
          <a:p>
            <a:pPr marL="285750" indent="-285750" algn="ctr">
              <a:buFont typeface="Wingdings" panose="05000000000000000000" pitchFamily="2" charset="2"/>
              <a:buChar char="§"/>
            </a:pP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Tvary zemského povrchu.</a:t>
            </a:r>
          </a:p>
          <a:p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Rozdělení teplotních pásů:</a:t>
            </a:r>
          </a:p>
          <a:p>
            <a:pPr marL="285750" indent="-285750" algn="ctr">
              <a:buFont typeface="Wingdings" panose="05000000000000000000" pitchFamily="2" charset="2"/>
              <a:buChar char="§"/>
            </a:pP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Tropický(tropické lesy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savany, pouště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285750" indent="-285750" algn="ctr">
              <a:buFont typeface="Wingdings" panose="05000000000000000000" pitchFamily="2" charset="2"/>
              <a:buChar char="§"/>
            </a:pP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Subtropický(lesy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křoviny, polopouště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285750" indent="-285750" algn="ctr">
              <a:buFont typeface="Wingdings" panose="05000000000000000000" pitchFamily="2" charset="2"/>
              <a:buChar char="§"/>
            </a:pP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Mírný(lesy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stepi, polopouště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285750" indent="-285750" algn="ctr">
              <a:buFont typeface="Wingdings" panose="05000000000000000000" pitchFamily="2" charset="2"/>
              <a:buChar char="§"/>
            </a:pP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Subpolární(</a:t>
            </a:r>
            <a:r>
              <a:rPr lang="cs-CZ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lesotundra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tundra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285750" indent="-285750" algn="ctr">
              <a:buFont typeface="Wingdings" panose="05000000000000000000" pitchFamily="2" charset="2"/>
              <a:buChar char="§"/>
            </a:pP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Polární(polární pustiny)</a:t>
            </a:r>
          </a:p>
          <a:p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s-CZ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707904" y="359078"/>
            <a:ext cx="162416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Biosféra</a:t>
            </a:r>
            <a:endParaRPr lang="cs-CZ" sz="2800" b="1" u="sng" dirty="0"/>
          </a:p>
        </p:txBody>
      </p:sp>
    </p:spTree>
    <p:extLst>
      <p:ext uri="{BB962C8B-B14F-4D97-AF65-F5344CB8AC3E}">
        <p14:creationId xmlns:p14="http://schemas.microsoft.com/office/powerpoint/2010/main" xmlns="" val="25946916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53400356"/>
              </p:ext>
            </p:extLst>
          </p:nvPr>
        </p:nvGraphicFramePr>
        <p:xfrm>
          <a:off x="2843808" y="661338"/>
          <a:ext cx="6096000" cy="4968552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621069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sz="24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621069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Ť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Š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621069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Š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Á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Č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621069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Š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Ň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621069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Á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621069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Á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621069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621069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76305" y="859599"/>
            <a:ext cx="864339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učňák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76305" y="1983458"/>
            <a:ext cx="684803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o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áza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882531" y="4941168"/>
            <a:ext cx="771365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poušť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76305" y="4086364"/>
            <a:ext cx="728027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tropy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6305" y="2877545"/>
            <a:ext cx="607859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slon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379188" y="1384581"/>
            <a:ext cx="1274708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Amazonie 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01952" y="5349360"/>
            <a:ext cx="479618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ev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1725437" y="2348880"/>
            <a:ext cx="928459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Sahara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007565" y="3407132"/>
            <a:ext cx="646331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liška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01952" y="129725"/>
            <a:ext cx="3296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Vyhledej pojmy v </a:t>
            </a:r>
            <a:r>
              <a:rPr lang="cs-CZ" dirty="0" err="1" smtClean="0"/>
              <a:t>osmisměrce</a:t>
            </a:r>
            <a:r>
              <a:rPr lang="cs-CZ" dirty="0" smtClean="0"/>
              <a:t>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61170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648129862"/>
              </p:ext>
            </p:extLst>
          </p:nvPr>
        </p:nvGraphicFramePr>
        <p:xfrm>
          <a:off x="2843808" y="661338"/>
          <a:ext cx="6096000" cy="4968552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621069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sz="2400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cs-CZ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b="0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621069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Ť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Š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621069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Š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Á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Č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621069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Š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Ň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621069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Á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621069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Á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621069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621069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376305" y="859599"/>
            <a:ext cx="864339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učňák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376305" y="1983458"/>
            <a:ext cx="684803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o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áza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1882531" y="4941168"/>
            <a:ext cx="771365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poušť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76305" y="4086364"/>
            <a:ext cx="728027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tropy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6305" y="2877545"/>
            <a:ext cx="607859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slon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379188" y="1384581"/>
            <a:ext cx="1274708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Amazonie 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01952" y="5349360"/>
            <a:ext cx="479618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ev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1725437" y="2348880"/>
            <a:ext cx="928459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Sahara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2007565" y="3407132"/>
            <a:ext cx="646331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liška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75288" y="161991"/>
            <a:ext cx="17716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Správné řešení: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2563609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75</TotalTime>
  <Words>398</Words>
  <Application>Microsoft Office PowerPoint</Application>
  <PresentationFormat>Předvádění na obrazovce (4:3)</PresentationFormat>
  <Paragraphs>221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Administrativní</vt:lpstr>
      <vt:lpstr>Snímek 1</vt:lpstr>
      <vt:lpstr>Snímek 2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BIOSFÉRA</dc:title>
  <dc:creator>Jana Málková</dc:creator>
  <cp:lastModifiedBy>Dum</cp:lastModifiedBy>
  <cp:revision>12</cp:revision>
  <dcterms:created xsi:type="dcterms:W3CDTF">2014-08-02T14:23:08Z</dcterms:created>
  <dcterms:modified xsi:type="dcterms:W3CDTF">2014-11-23T18:26:58Z</dcterms:modified>
</cp:coreProperties>
</file>