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A183D3-B00D-458D-AAEE-768774638FD9}" type="datetimeFigureOut">
              <a:rPr lang="cs-CZ" smtClean="0"/>
              <a:pPr/>
              <a:t>23.11.2014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4F6E60D-83F0-42D4-8D3E-338944C3AC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14906384"/>
              </p:ext>
            </p:extLst>
          </p:nvPr>
        </p:nvGraphicFramePr>
        <p:xfrm>
          <a:off x="1962062" y="116632"/>
          <a:ext cx="5994314" cy="6628515"/>
        </p:xfrm>
        <a:graphic>
          <a:graphicData uri="http://schemas.openxmlformats.org/drawingml/2006/table">
            <a:tbl>
              <a:tblPr/>
              <a:tblGrid>
                <a:gridCol w="1689100"/>
                <a:gridCol w="4305214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VY_32_INOVACE_ZE6-18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19. 7. 2014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Krajinná 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Biosféra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Krajinná 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sféra – biosféra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Žáci se seznámí se základními geografickými pojmy a doplní je do textu. Aktivita slouží k motivaci, zopakování již známých pojmů 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085184"/>
            <a:ext cx="4374160" cy="954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75656" y="908720"/>
            <a:ext cx="2992376" cy="106613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2992376" cy="1066130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268760"/>
            <a:ext cx="7920880" cy="5472608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se rozprostírají v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tropickém pásu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označení pro stromy, keře a travnaté porosty. Podnebí je zde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horké a suché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střídají se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období dešťů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období sucha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období dešťů se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zbarví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zelenou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barvou rostlin a v období sucha je naopak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velmi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nepříjemná.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Listy na stromech usychají a opadají.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jsou domovem početných stád – zebry,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antilopy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buvoly, sloni,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žirafy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a též lvi, gepardi nebo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hyeny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Pouště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jsou oblasti s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nedostatkem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srážek a velkým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vypařováním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Nacházejí se v subtropickém a tropickém podnebném pásu.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Oáza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je místo v poušti, kde se nachází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podzemní voda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V oázách se pěstuje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palma datlová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Dále odtud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pocházejí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citróny, fíky, vinná réva nebo olivy.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pouštích nejsou žádné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řeky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občas jimi ale proteče voda – v Africe se to nazývá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vádí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= vyschlá koryta řek.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Pouště se nacházejí v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Severní Americe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při pobřeží Mexického oceánu,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jihovýchod Austrálie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v Africe – největší je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Sahara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115616" y="0"/>
            <a:ext cx="2736304" cy="836712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764704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Doplň chybějící slova do textu:</a:t>
            </a: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1115616" y="1268760"/>
            <a:ext cx="7920880" cy="5472608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se rozprostírají v ………………... 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označení pro stromy, keře a travnaté porosty. Podnebí je zde …………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…………, střídají se …………………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………………………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období dešťů se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zbarví …………. barvou rostlin a v období sucha je naopak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velmi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nepříjemná.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Listy na stromech usychají a opadají.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jsou domovem početných stád – zebry, ……….., buvoly, sloni, ………… a též lvi, gepardi nebo ………….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Pouště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jsou oblasti s ………………..…… srážek a velkým ………………….. Nacházejí se v subtropickém a tropickém podnebném pásu. ……….. je místo v poušti, kde se nachází …………………... V oázách se pěstuje ………………... Dále odtud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pocházejí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citróny, fíky, vinná réva nebo olivy.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pouštích nejsou žádné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……….., občas jimi ale proteče voda – v Africe se to nazývá ……… = vyschlá koryta řek.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Pouště se nacházejí v …………………… při pobřeží Mexického oceánu, ……………………… a v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Africe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– největší je …………...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115616" y="0"/>
            <a:ext cx="2736304" cy="836712"/>
          </a:xfrm>
        </p:spPr>
        <p:txBody>
          <a:bodyPr>
            <a:normAutofit/>
          </a:bodyPr>
          <a:lstStyle/>
          <a:p>
            <a:r>
              <a:rPr lang="cs-CZ" sz="4000" smtClean="0">
                <a:effectLst/>
                <a:latin typeface="Arial" pitchFamily="34" charset="0"/>
                <a:cs typeface="Arial" pitchFamily="34" charset="0"/>
              </a:rPr>
              <a:t>Biosféra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836712"/>
            <a:ext cx="19223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Správné řešení</a:t>
            </a:r>
            <a:endParaRPr lang="cs-CZ" sz="20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1223120" y="1385392"/>
            <a:ext cx="7920880" cy="5283968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se rozprostírají v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tropickém pásu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označení pro stromy, keře a travnaté porosty. Podnebí je zde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horké a suché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střídají se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období dešťů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období sucha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období dešťů se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zbarví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zelenou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barvou rostlin a v období sucha je naopak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savana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velmi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nepříjemná.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Listy na stromech usychají a opadají.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Savany jsou domovem početných stád – zebry,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antilopy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buvoly, sloni,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žirafy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a též lvi, gepardi nebo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hyeny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Pouště jsou oblasti s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nedostatkem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srážek a velkým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vypařováním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Nacházejí se v subtropickém a tropickém podnebném pásu.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Oáza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je místo v poušti, kde se nachází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podzemní voda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V oázách se pěstuje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palma datlová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Dále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odtud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pocházejí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citróny, fíky, vinná réva nebo olivy.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pouštích nejsou žádné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občas jimi ale proteče voda – v Africe se to nazývá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vádí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= vyschlá koryta řek.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Pouště se nacházejí v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Severní Americe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při pobřeží Mexického oceánu,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jihovýchod Austrálie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v Africe – největší je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Sahara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</TotalTime>
  <Words>655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Biosféra</vt:lpstr>
      <vt:lpstr>Biosféra</vt:lpstr>
      <vt:lpstr>Biosféra</vt:lpstr>
      <vt:lpstr>Biosféra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Dum</cp:lastModifiedBy>
  <cp:revision>39</cp:revision>
  <dcterms:created xsi:type="dcterms:W3CDTF">2014-07-19T14:37:47Z</dcterms:created>
  <dcterms:modified xsi:type="dcterms:W3CDTF">2014-11-23T18:34:21Z</dcterms:modified>
</cp:coreProperties>
</file>