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4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F9F4EE-F3DD-4FCA-9780-BB039ADA9F9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C1D2DC-409B-4483-B0B0-534481423D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0105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C1D2DC-409B-4483-B0B0-534481423D4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629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0AA23E3-F949-44ED-902D-272CD9E58AB2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E87A00B-B066-4326-AB1F-4B52657A95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152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36213837"/>
              </p:ext>
            </p:extLst>
          </p:nvPr>
        </p:nvGraphicFramePr>
        <p:xfrm>
          <a:off x="1835696" y="0"/>
          <a:ext cx="5849620" cy="6733036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VY_32_INOVACE_ZE6-20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Biosféra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sféra - biosféra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z textu vyberou správnou možnost. Aktivita slouží k motivaci, zopakování již známých pojmů a procvičení nových.</a:t>
                      </a:r>
                      <a:endParaRPr lang="cs-CZ" sz="1300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585" y="5188359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63033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1340767"/>
            <a:ext cx="329769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>
                <a:latin typeface="Arial" panose="020B0604020202020204" pitchFamily="34" charset="0"/>
                <a:cs typeface="Arial" panose="020B0604020202020204" pitchFamily="34" charset="0"/>
              </a:rPr>
              <a:t>BIOSFÉRA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9146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317945"/>
            <a:ext cx="65344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Tropické lesy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-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horko,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vlhko, vydatné deště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Výskyt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Amazonie(Jižní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Amerika,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Afrika,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Asie)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Pestrobarevná zvířata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, rostliny 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papoušci, hmyz, hadi, opice</a:t>
            </a:r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Pěstování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kakaovníků, banánovníků, kokosovníků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atd.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43808" y="113437"/>
            <a:ext cx="27751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BIOSFÉRA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683924" y="4149080"/>
            <a:ext cx="68404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Arial" panose="020B0604020202020204" pitchFamily="34" charset="0"/>
                <a:cs typeface="Arial" panose="020B0604020202020204" pitchFamily="34" charset="0"/>
              </a:rPr>
              <a:t>Savany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horké, sušší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než v tropickém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lese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Výskyt -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Jižní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Amerika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Austrálie, Afrika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Rostlinstvo 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zvířata 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lvi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zebry, antilopy, buvoli, sloni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žirafy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Pěstování bavlníků a podzemnice olejné.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28839" y="1468893"/>
            <a:ext cx="3801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Rozdělení podle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teplotních pásů:</a:t>
            </a:r>
          </a:p>
        </p:txBody>
      </p:sp>
    </p:spTree>
    <p:extLst>
      <p:ext uri="{BB962C8B-B14F-4D97-AF65-F5344CB8AC3E}">
        <p14:creationId xmlns:p14="http://schemas.microsoft.com/office/powerpoint/2010/main" xmlns="" val="1540998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523" y="1772816"/>
            <a:ext cx="85689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Subtropy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-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přechod mezi mírným a teplým pásem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je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zde horko a sucho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zima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jen mírná.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Výskyt -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Amerika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Austrálie, evropské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pobřeží Středozemního moře.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Rostlinstvo a zvířata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cikády, keřovité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rostliny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duby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Pěstování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pomerančů, citronů, fíků, olivovníků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vinné révy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6522" y="116632"/>
            <a:ext cx="760382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Pouště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Podnebí -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suché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ve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dne teplo v noci zima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povrch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bez vody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Výskyt -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Asie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Afrika-největší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poušť světa Sahara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Severní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Jižní Amerika</a:t>
            </a:r>
            <a:endParaRPr lang="cs-CZ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Rostlinstvo a zvířata -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kaktusy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pryšce, myši,fenkové, hadi, velbloudi</a:t>
            </a:r>
            <a:endParaRPr lang="cs-CZ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Oáza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-místo v poušti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kde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voda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Pěstuje </a:t>
            </a: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 tam palma datlová a chovají se zde 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velbloudi.</a:t>
            </a:r>
            <a:endParaRPr lang="cs-CZ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6523" y="4365104"/>
            <a:ext cx="68407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Arial" panose="020B0604020202020204" pitchFamily="34" charset="0"/>
                <a:cs typeface="Arial" panose="020B0604020202020204" pitchFamily="34" charset="0"/>
              </a:rPr>
              <a:t>Lesy mírného pásu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-dělíme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je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 listnaté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jehličnaté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smíšené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střídání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čtyř ročních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období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Rostlinstvo 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zvířata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medvědi, vlci, lišky, rysi, losi, jeleni, bobři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Výskyt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Amerika, Evropa, Asie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520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3952" y="-531440"/>
            <a:ext cx="8820535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Tundra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-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chladné</a:t>
            </a:r>
            <a:endParaRPr lang="cs-CZ" sz="20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Rostlinstvo a zvířata -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keře, ojediněle stromy, sobi, vlci, polární lišky a sovy sněžné.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Výskyt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Evropa, Asie, Amerika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Polární oblasti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Podnebí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chladné ,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sníh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led</a:t>
            </a:r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Hlavní oblasti -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polární oblast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jižní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polární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oblast - antarktický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světadíl</a:t>
            </a:r>
            <a:endParaRPr lang="cs-CZ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Zvířata v polárních oblastech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lední medvědi, tuleni, mroži, polární liška,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tučňáci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6649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800807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1) Podnebí v tropických oblastech je       a) suché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                           b) vlhké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c) studené</a:t>
            </a:r>
          </a:p>
          <a:p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2) V savanách žijí                                    a) lvi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b) tučňáci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c) jeleni</a:t>
            </a:r>
          </a:p>
          <a:p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3) Oáza je                                                 a) místo v deštných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pralesech,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kde se nachází voda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b) místo v poušti bez vody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c) místo v poušti, kde se nachází voda</a:t>
            </a:r>
          </a:p>
          <a:p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4) Největší poušť Sahara se nachází v      a) Austrálii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b) Africe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c) v Jižní Americe</a:t>
            </a:r>
          </a:p>
          <a:p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5) V savanách se pěstují                           a) bavlníky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b) pomeranče</a:t>
            </a:r>
          </a:p>
          <a:p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c) fíky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169" y="75982"/>
            <a:ext cx="3010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Vyber správnou možnost: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8303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02578"/>
            <a:ext cx="9144000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1) Podnebí v tropických oblastech je      a) suché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b) vlhké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c)  studené</a:t>
            </a: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2) V savanách žijí     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a) lvi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b) tučňáci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c) jeleni</a:t>
            </a: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3) Oáza je                                                 a) místo v </a:t>
            </a: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deštných </a:t>
            </a:r>
            <a:r>
              <a:rPr lang="cs-CZ" sz="1600" smtClean="0">
                <a:latin typeface="Arial" panose="020B0604020202020204" pitchFamily="34" charset="0"/>
                <a:cs typeface="Arial" panose="020B0604020202020204" pitchFamily="34" charset="0"/>
              </a:rPr>
              <a:t>pralesech,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kde se nachází voda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b) místo v poušti bez vody</a:t>
            </a:r>
          </a:p>
          <a:p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c) místo v poušti, kde se nachází voda</a:t>
            </a: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4) Největší poušť Sahara se nachází v      a) Austrálii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b) Africe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c) v Jižní Americe</a:t>
            </a: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5) V savanách se pěstují                           </a:t>
            </a:r>
            <a:r>
              <a:rPr lang="cs-CZ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a) bavlníky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b) pomeranče</a:t>
            </a:r>
          </a:p>
          <a:p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c) fíky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62378" y="19943"/>
            <a:ext cx="42338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4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43008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472</Words>
  <Application>Microsoft Office PowerPoint</Application>
  <PresentationFormat>Předvádění na obrazovce (4:3)</PresentationFormat>
  <Paragraphs>116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BIOSFÉRA</dc:title>
  <dc:creator>Jana Málková</dc:creator>
  <cp:lastModifiedBy>Dum</cp:lastModifiedBy>
  <cp:revision>6</cp:revision>
  <dcterms:created xsi:type="dcterms:W3CDTF">2014-08-02T15:17:35Z</dcterms:created>
  <dcterms:modified xsi:type="dcterms:W3CDTF">2014-11-23T18:40:35Z</dcterms:modified>
</cp:coreProperties>
</file>