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93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6" r:id="rId5"/>
    <p:sldId id="287" r:id="rId6"/>
    <p:sldId id="288" r:id="rId7"/>
    <p:sldId id="289" r:id="rId8"/>
    <p:sldId id="282" r:id="rId9"/>
    <p:sldId id="283" r:id="rId10"/>
    <p:sldId id="284" r:id="rId11"/>
    <p:sldId id="285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65" d="100"/>
          <a:sy n="65" d="100"/>
        </p:scale>
        <p:origin x="-86" y="1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25.11.2014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25.11.2014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74515C7-3748-4F0F-AF0B-1BD4096165F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12315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12315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22027" y="1097948"/>
            <a:ext cx="7540619" cy="982855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Arial" pitchFamily="34" charset="0"/>
                <a:cs typeface="Arial" pitchFamily="34" charset="0"/>
              </a:rPr>
              <a:t>Počítač je můj kamarád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08391" y="2907322"/>
            <a:ext cx="3800285" cy="381167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/>
              <a:t>pro děti předškolního věku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 – pojmenuj jeho části 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ULPSJEB0\MC9004413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016" y="1445455"/>
            <a:ext cx="3406727" cy="340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tka\AppData\Local\Microsoft\Windows\Temporary Internet Files\Content.IE5\XO34A2IB\MC9004404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381" y="3414346"/>
            <a:ext cx="1440000" cy="144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itka\AppData\Local\Microsoft\Windows\Temporary Internet Files\Content.IE5\JWEBA3SG\MC90044133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381" y="1708818"/>
            <a:ext cx="1440000" cy="144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myška patří k počítači?</a:t>
            </a:r>
            <a:endParaRPr lang="cs-CZ" dirty="0"/>
          </a:p>
        </p:txBody>
      </p:sp>
      <p:pic>
        <p:nvPicPr>
          <p:cNvPr id="2050" name="Picture 2" descr="C:\Users\jitka\AppData\Local\Microsoft\Windows\Temporary Internet Files\Content.IE5\E51ZU7CB\MP90043097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777" y="2264348"/>
            <a:ext cx="3852421" cy="256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itka\AppData\Local\Microsoft\Windows\Temporary Internet Files\Content.IE5\ULPSJEB0\MC90044133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247" y="2348717"/>
            <a:ext cx="2117189" cy="2117189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ttp://clipartsalbum.com/cliparts/muizen/9799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314" y="1685116"/>
            <a:ext cx="2484772" cy="303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1015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rozdíly</a:t>
            </a:r>
            <a:endParaRPr lang="cs-CZ" dirty="0"/>
          </a:p>
        </p:txBody>
      </p:sp>
      <p:pic>
        <p:nvPicPr>
          <p:cNvPr id="8" name="Picture 2" descr="C:\Users\jitka\AppData\Local\Microsoft\Windows\Temporary Internet Files\Content.IE5\ULPSJEB0\MC9004413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739" y="1786008"/>
            <a:ext cx="2880000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jitka\AppData\Local\Microsoft\Windows\Temporary Internet Files\Content.IE5\O3AJSUHZ\MC9004413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166" y="1786008"/>
            <a:ext cx="2880000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1006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rozdíly</a:t>
            </a:r>
            <a:endParaRPr lang="cs-CZ" dirty="0"/>
          </a:p>
        </p:txBody>
      </p:sp>
      <p:pic>
        <p:nvPicPr>
          <p:cNvPr id="8" name="Picture 2" descr="C:\Users\jitka\AppData\Local\Microsoft\Windows\Temporary Internet Files\Content.IE5\ULPSJEB0\MC9004413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739" y="1786008"/>
            <a:ext cx="2880000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jitka\AppData\Local\Microsoft\Windows\Temporary Internet Files\Content.IE5\ULPSJEB0\MC9004413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951" y="1786008"/>
            <a:ext cx="2880000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73191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rozdíly</a:t>
            </a:r>
            <a:endParaRPr lang="cs-CZ" dirty="0"/>
          </a:p>
        </p:txBody>
      </p:sp>
      <p:pic>
        <p:nvPicPr>
          <p:cNvPr id="4098" name="Picture 2" descr="C:\Users\jitka\AppData\Local\Microsoft\Windows\Temporary Internet Files\Content.IE5\ULPSJEB0\MC9004413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028" y="1633608"/>
            <a:ext cx="2880000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065" y="1633608"/>
            <a:ext cx="3233208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21386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poznávací schopnosti – Řešení problémů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Objevuji svět, 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	Já, ty, my a dovednosti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Počítač můj kamarád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projevuje zájem o nové věci, zachází s předměty digitální technologie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ve školce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Seznámíme děti se součástmi počítače (obr. 2)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určí, která myš patří k PC – nesprávná odletí. 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dalších snímcích děti hledají rozdíly.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office.microsoft.com,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clipartsalbum.com – licence Public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273</Words>
  <Application>Microsoft Office PowerPoint</Application>
  <PresentationFormat>Vlastní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Počítač je můj kamarád</vt:lpstr>
      <vt:lpstr>Počítač – pojmenuj jeho části </vt:lpstr>
      <vt:lpstr>Která myška patří k počítači?</vt:lpstr>
      <vt:lpstr>Najdi rozdíly</vt:lpstr>
      <vt:lpstr>Najdi rozdíly</vt:lpstr>
      <vt:lpstr>Najdi rozdíly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2014-11-25T15:54:43Z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