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912" r:id="rId2"/>
  </p:sldMasterIdLst>
  <p:notesMasterIdLst>
    <p:notesMasterId r:id="rId14"/>
  </p:notesMasterIdLst>
  <p:handoutMasterIdLst>
    <p:handoutMasterId r:id="rId15"/>
  </p:handoutMasterIdLst>
  <p:sldIdLst>
    <p:sldId id="272" r:id="rId3"/>
    <p:sldId id="273" r:id="rId4"/>
    <p:sldId id="286" r:id="rId5"/>
    <p:sldId id="287" r:id="rId6"/>
    <p:sldId id="288" r:id="rId7"/>
    <p:sldId id="289" r:id="rId8"/>
    <p:sldId id="282" r:id="rId9"/>
    <p:sldId id="283" r:id="rId10"/>
    <p:sldId id="284" r:id="rId11"/>
    <p:sldId id="285" r:id="rId12"/>
    <p:sldId id="28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7" autoAdjust="0"/>
    <p:restoredTop sz="94660"/>
  </p:normalViewPr>
  <p:slideViewPr>
    <p:cSldViewPr snapToGrid="0">
      <p:cViewPr varScale="1">
        <p:scale>
          <a:sx n="80" d="100"/>
          <a:sy n="80" d="100"/>
        </p:scale>
        <p:origin x="-78" y="-63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25.11.2014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25.11.2014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gi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674515C7-3748-4F0F-AF0B-1BD4096165F8}" type="datetimeFigureOut">
              <a:rPr lang="cs-CZ" smtClean="0"/>
              <a:pPr/>
              <a:t>25.11.2014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76B56788-95AE-4333-9AFC-367CF48D8DF1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3" y="3633356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1304694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01827587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6" y="3587632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8597189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33646577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07019031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32810260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8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6" y="4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1797886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9556597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8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6" y="4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5756206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33062365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79628591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811829028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90727874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52229249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21736565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24230657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56803088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2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3" y="0"/>
            <a:ext cx="746887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2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72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3" y="3633356"/>
            <a:ext cx="2627383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jpe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8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2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6" y="4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72342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  <p:sldLayoutId id="2147483924" r:id="rId12"/>
    <p:sldLayoutId id="2147483925" r:id="rId13"/>
    <p:sldLayoutId id="2147483926" r:id="rId14"/>
    <p:sldLayoutId id="2147483927" r:id="rId15"/>
    <p:sldLayoutId id="2147483928" r:id="rId16"/>
    <p:sldLayoutId id="2147483929" r:id="rId17"/>
    <p:sldLayoutId id="2147483649" r:id="rId18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jpeg"/><Relationship Id="rId5" Type="http://schemas.openxmlformats.org/officeDocument/2006/relationships/image" Target="../media/image14.wmf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jpeg"/><Relationship Id="rId5" Type="http://schemas.openxmlformats.org/officeDocument/2006/relationships/image" Target="../media/image22.wmf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02930" y="2697915"/>
            <a:ext cx="10363200" cy="982855"/>
          </a:xfrm>
        </p:spPr>
        <p:txBody>
          <a:bodyPr>
            <a:normAutofit/>
          </a:bodyPr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dirty="0" smtClean="0">
                <a:solidFill>
                  <a:srgbClr val="624D38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Člověk nebo příroda?</a:t>
            </a:r>
            <a:endParaRPr lang="cs-CZ" sz="6000" b="0" i="0" dirty="0">
              <a:solidFill>
                <a:srgbClr val="624D38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vytvořil člověk?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71651" y="6159005"/>
            <a:ext cx="7305900" cy="27940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192" y="2992376"/>
            <a:ext cx="3425952" cy="2253231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2749" y="2486152"/>
            <a:ext cx="2759455" cy="275945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9036" y="969176"/>
            <a:ext cx="825107" cy="114819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9036" y="982132"/>
            <a:ext cx="825107" cy="11481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125528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vytvořila příroda?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1236024" y="6135255"/>
            <a:ext cx="7305900" cy="27940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528" y="982132"/>
            <a:ext cx="859536" cy="85953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2515108"/>
            <a:ext cx="1883325" cy="282498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430" y="4276344"/>
            <a:ext cx="1725168" cy="115421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348" y="3410418"/>
            <a:ext cx="1253204" cy="124662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861" y="2769160"/>
            <a:ext cx="2377440" cy="169590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44321491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vytvořil člověk?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1247900" y="6159005"/>
            <a:ext cx="7305900" cy="27940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9036" y="969176"/>
            <a:ext cx="825107" cy="114819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0032" y="3268420"/>
            <a:ext cx="2740151" cy="182676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648" y="3121660"/>
            <a:ext cx="2950464" cy="201167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5839" y="2507972"/>
            <a:ext cx="1591666" cy="122737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720" y="3268420"/>
            <a:ext cx="1499616" cy="171815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2412630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vytvořila příroda?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1259775" y="6135255"/>
            <a:ext cx="7305900" cy="27940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528" y="982132"/>
            <a:ext cx="859536" cy="85953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5780" y="2499467"/>
            <a:ext cx="2023948" cy="161915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4146" y="2499467"/>
            <a:ext cx="2096860" cy="209686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605" y="3309046"/>
            <a:ext cx="1775765" cy="1804111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5138" y="3308486"/>
            <a:ext cx="2707006" cy="180467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9643172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kdo vytvořil nás?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1283525" y="6147130"/>
            <a:ext cx="7305900" cy="27940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121" y="2577693"/>
            <a:ext cx="3404588" cy="233193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946" y="3180951"/>
            <a:ext cx="1144491" cy="159263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749" y="3425655"/>
            <a:ext cx="1275939" cy="127593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6687759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Téma pro polytechnickou výchovu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19151" y="2343176"/>
            <a:ext cx="9601196" cy="3318936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cs-CZ" dirty="0"/>
              <a:t/>
            </a:r>
            <a:br>
              <a:rPr lang="cs-CZ" dirty="0"/>
            </a:br>
            <a:r>
              <a:rPr lang="cs-CZ" dirty="0"/>
              <a:t>•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Oblast: Environmentální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•  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Podoblast: Poznatky, sociální informovanost</a:t>
            </a: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     Integrovaný blok: Objevuji svět</a:t>
            </a: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dirty="0">
                <a:latin typeface="Arial" pitchFamily="34" charset="0"/>
                <a:cs typeface="Arial" pitchFamily="34" charset="0"/>
              </a:rPr>
              <a:t>     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Téma: Člověk a příroda</a:t>
            </a: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•  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Dosažené konkretizované výstupy: Mít poznatky o planetě Zemi, </a:t>
            </a:r>
            <a:r>
              <a:rPr lang="cs-CZ" b="1" smtClean="0">
                <a:latin typeface="Arial" pitchFamily="34" charset="0"/>
                <a:cs typeface="Arial" pitchFamily="34" charset="0"/>
              </a:rPr>
              <a:t>vesmíru </a:t>
            </a:r>
            <a:r>
              <a:rPr lang="cs-CZ" b="1" smtClean="0">
                <a:latin typeface="Arial" pitchFamily="34" charset="0"/>
                <a:cs typeface="Arial" pitchFamily="34" charset="0"/>
              </a:rPr>
              <a:t>apod.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71650" y="6123379"/>
            <a:ext cx="7305900" cy="27940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Použitý materiál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Prezentace určená k interaktivnímu řešení.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Počítač s dotykovou obrazovkou.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1806540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6354" y="274638"/>
            <a:ext cx="109728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Metodický postup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42356" y="1146880"/>
            <a:ext cx="10781608" cy="4103993"/>
          </a:xfrm>
        </p:spPr>
        <p:txBody>
          <a:bodyPr>
            <a:normAutofit/>
          </a:bodyPr>
          <a:lstStyle/>
          <a:p>
            <a:pPr marL="502920" indent="-45720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Pokud je otázka „Co vytvořil člověk“, ukážou na předmět vyrobený člověkem.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Nehodící obrázek se ztratí.</a:t>
            </a:r>
          </a:p>
          <a:p>
            <a:pPr marL="502920" indent="-45720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Stejně se pokračuje u obrázků vytvořených přírodou.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Mimozemšťany nevytvořil ani člověk ani příroda.</a:t>
            </a:r>
          </a:p>
          <a:p>
            <a:pPr marL="4572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057896" y="6123379"/>
            <a:ext cx="7305900" cy="27940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1" y="968064"/>
            <a:ext cx="9601196" cy="1303867"/>
          </a:xfrm>
        </p:spPr>
        <p:txBody>
          <a:bodyPr>
            <a:normAutofit/>
          </a:bodyPr>
          <a:lstStyle/>
          <a:p>
            <a:r>
              <a:rPr lang="cs-CZ" b="1" dirty="0" smtClean="0"/>
              <a:t>Použité zdroje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958983" y="2024473"/>
            <a:ext cx="9769481" cy="1558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Kliparty - office.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microsoft.com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Clipartsalbum.com</a:t>
            </a: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95401" y="6135255"/>
            <a:ext cx="7305900" cy="27940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271282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1271651" y="6123379"/>
            <a:ext cx="7305900" cy="279400"/>
          </a:xfrm>
        </p:spPr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3" y="1118399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9" y="160794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ký">
  <a:themeElements>
    <a:clrScheme name="Organický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anický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k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A2BEDC8B-F191-493B-BA33-0F4F800A89D3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0</TotalTime>
  <Words>275</Words>
  <Application>Microsoft Office PowerPoint</Application>
  <PresentationFormat>Vlastní</PresentationFormat>
  <Paragraphs>57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Organický</vt:lpstr>
      <vt:lpstr>Člověk nebo příroda?</vt:lpstr>
      <vt:lpstr>Co vytvořil člověk?</vt:lpstr>
      <vt:lpstr>Co vytvořila příroda?</vt:lpstr>
      <vt:lpstr>Co vytvořil člověk?</vt:lpstr>
      <vt:lpstr>Co vytvořila příroda?</vt:lpstr>
      <vt:lpstr>A kdo vytvořil nás?</vt:lpstr>
      <vt:lpstr>Téma pro polytechnickou výchovu</vt:lpstr>
      <vt:lpstr>Použitý materiál</vt:lpstr>
      <vt:lpstr>Metodický postup </vt:lpstr>
      <vt:lpstr>Použité zdroje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2014-11-25T16:30:17Z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