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20"/>
  </p:notesMasterIdLst>
  <p:sldIdLst>
    <p:sldId id="257" r:id="rId2"/>
    <p:sldId id="256" r:id="rId3"/>
    <p:sldId id="258" r:id="rId4"/>
    <p:sldId id="259" r:id="rId5"/>
    <p:sldId id="260" r:id="rId6"/>
    <p:sldId id="261" r:id="rId7"/>
    <p:sldId id="272" r:id="rId8"/>
    <p:sldId id="262" r:id="rId9"/>
    <p:sldId id="263" r:id="rId10"/>
    <p:sldId id="271" r:id="rId11"/>
    <p:sldId id="266" r:id="rId12"/>
    <p:sldId id="267" r:id="rId13"/>
    <p:sldId id="268" r:id="rId14"/>
    <p:sldId id="264" r:id="rId15"/>
    <p:sldId id="270" r:id="rId16"/>
    <p:sldId id="273" r:id="rId17"/>
    <p:sldId id="274" r:id="rId18"/>
    <p:sldId id="26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F5F222-B2B0-474C-AC0C-7532F59B9F05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0EF842-FFB0-44FE-810A-31209B80DE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398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0EF842-FFB0-44FE-810A-31209B80DE0E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475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60765B2-3ACA-4FF3-B2E2-0B095EADA37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4D5FBC1-2FEF-44C8-881C-000906F10E9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arlynomad.com/the-lands-down-under/" TargetMode="External"/><Relationship Id="rId3" Type="http://schemas.openxmlformats.org/officeDocument/2006/relationships/hyperlink" Target="http://cs.wikipedia.org/wiki/Uluru" TargetMode="External"/><Relationship Id="rId7" Type="http://schemas.openxmlformats.org/officeDocument/2006/relationships/hyperlink" Target="http://commons.wikimedia.org/wiki/File:Dingo_Australia_Zoo_QLD.jpg" TargetMode="External"/><Relationship Id="rId2" Type="http://schemas.openxmlformats.org/officeDocument/2006/relationships/hyperlink" Target="http://cs.wikipedia.org/wiki/Austr%C3%A1li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Platypus" TargetMode="External"/><Relationship Id="rId5" Type="http://schemas.openxmlformats.org/officeDocument/2006/relationships/hyperlink" Target="http://en.wikipedia.org/wiki/Red_kangaroo" TargetMode="External"/><Relationship Id="rId4" Type="http://schemas.openxmlformats.org/officeDocument/2006/relationships/hyperlink" Target="http://cs.wikipedia.org/wiki/Cooper_Cre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05043"/>
              </p:ext>
            </p:extLst>
          </p:nvPr>
        </p:nvGraphicFramePr>
        <p:xfrm>
          <a:off x="1357290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6.,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7., 8.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VY_32_INOVACE_01_10Z-Austrálie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4.9. 2014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o Austrálii. Snímky lze použít i jako zápis do sešitu, případně k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opakování.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285728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Učivo o světadílech</a:t>
            </a:r>
            <a:br>
              <a:rPr lang="cs-CZ" dirty="0" smtClean="0"/>
            </a:br>
            <a:r>
              <a:rPr lang="cs-CZ" dirty="0" smtClean="0"/>
              <a:t>AUSTRÁLIE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Rozloha a 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7,7 mil. km</a:t>
            </a:r>
            <a:r>
              <a:rPr lang="cs-CZ" baseline="30000" dirty="0" smtClean="0"/>
              <a:t>2</a:t>
            </a:r>
            <a:r>
              <a:rPr lang="cs-CZ" dirty="0" smtClean="0"/>
              <a:t> (nejmenší)</a:t>
            </a:r>
          </a:p>
          <a:p>
            <a:r>
              <a:rPr lang="cs-CZ" dirty="0" smtClean="0"/>
              <a:t>Yorský poloostrov</a:t>
            </a:r>
          </a:p>
          <a:p>
            <a:r>
              <a:rPr lang="cs-CZ" dirty="0"/>
              <a:t>o</a:t>
            </a:r>
            <a:r>
              <a:rPr lang="cs-CZ" dirty="0" smtClean="0"/>
              <a:t>strov Tasmánie</a:t>
            </a:r>
          </a:p>
          <a:p>
            <a:r>
              <a:rPr lang="cs-CZ" dirty="0" smtClean="0"/>
              <a:t>Velký australský záliv</a:t>
            </a:r>
          </a:p>
          <a:p>
            <a:r>
              <a:rPr lang="cs-CZ" dirty="0" smtClean="0"/>
              <a:t>Velká útesová bariéra (korálové pásmo)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thumb/7/7d/Australia_%28orthographic_projection%29.svg/541px-Australia_%28orthographic_projection%29.svg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71670" y="857232"/>
            <a:ext cx="5153025" cy="5153026"/>
          </a:xfrm>
          <a:prstGeom prst="rect">
            <a:avLst/>
          </a:prstGeom>
          <a:noFill/>
        </p:spPr>
      </p:pic>
      <p:cxnSp>
        <p:nvCxnSpPr>
          <p:cNvPr id="9" name="Přímá spojovací šipka 8"/>
          <p:cNvCxnSpPr/>
          <p:nvPr/>
        </p:nvCxnSpPr>
        <p:spPr>
          <a:xfrm flipV="1">
            <a:off x="1500166" y="4071942"/>
            <a:ext cx="2857520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rot="10800000">
            <a:off x="5143504" y="4357694"/>
            <a:ext cx="2286016" cy="15001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rot="10800000" flipV="1">
            <a:off x="5429256" y="1000108"/>
            <a:ext cx="2428892" cy="23574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1428728" y="1571612"/>
            <a:ext cx="3429024" cy="13573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85720" y="1142984"/>
            <a:ext cx="1928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Yorský poloostrov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43670" y="57148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Velká útesová bariéra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858016" y="5929330"/>
            <a:ext cx="2143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o. Tasmánie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844" y="5643578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Velký australský záliv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a 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Povrch</a:t>
            </a:r>
          </a:p>
          <a:p>
            <a:r>
              <a:rPr lang="cs-CZ" dirty="0" smtClean="0"/>
              <a:t>Velké předělové pohoří</a:t>
            </a:r>
          </a:p>
          <a:p>
            <a:r>
              <a:rPr lang="cs-CZ" dirty="0" smtClean="0"/>
              <a:t>Australské Alpy – </a:t>
            </a:r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Kosciusco</a:t>
            </a:r>
            <a:r>
              <a:rPr lang="cs-CZ" dirty="0" smtClean="0"/>
              <a:t> (2228 m n. m.)</a:t>
            </a:r>
          </a:p>
          <a:p>
            <a:r>
              <a:rPr lang="cs-CZ" dirty="0" err="1" smtClean="0"/>
              <a:t>Uluru</a:t>
            </a:r>
            <a:r>
              <a:rPr lang="cs-CZ" dirty="0" smtClean="0"/>
              <a:t> (</a:t>
            </a:r>
            <a:r>
              <a:rPr lang="cs-CZ" dirty="0" err="1" smtClean="0"/>
              <a:t>Ayers</a:t>
            </a:r>
            <a:r>
              <a:rPr lang="cs-CZ" dirty="0" smtClean="0"/>
              <a:t> Rock)</a:t>
            </a:r>
            <a:endParaRPr lang="cs-CZ" dirty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Vodstvo</a:t>
            </a:r>
          </a:p>
          <a:p>
            <a:r>
              <a:rPr lang="cs-CZ" dirty="0" smtClean="0"/>
              <a:t>Murray – největší řeka</a:t>
            </a:r>
          </a:p>
          <a:p>
            <a:r>
              <a:rPr lang="cs-CZ" dirty="0" err="1" smtClean="0"/>
              <a:t>Darling</a:t>
            </a:r>
            <a:r>
              <a:rPr lang="cs-CZ" dirty="0" smtClean="0"/>
              <a:t> – nejdelší řeka</a:t>
            </a:r>
          </a:p>
          <a:p>
            <a:r>
              <a:rPr lang="cs-CZ" dirty="0" err="1"/>
              <a:t>c</a:t>
            </a:r>
            <a:r>
              <a:rPr lang="cs-CZ" dirty="0" err="1" smtClean="0"/>
              <a:t>reek</a:t>
            </a:r>
            <a:r>
              <a:rPr lang="cs-CZ" dirty="0" smtClean="0"/>
              <a:t> – vysychající říční koryta</a:t>
            </a:r>
          </a:p>
          <a:p>
            <a:r>
              <a:rPr lang="cs-CZ" dirty="0" smtClean="0"/>
              <a:t>artéské studně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thumb/2/2b/Uluru2_2003-11-21.jpg/800px-Uluru2_2003-11-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290712"/>
            <a:ext cx="4929222" cy="656728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072330" y="6488668"/>
            <a:ext cx="1714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Uluru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a/ab/XingCooperCree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551010"/>
            <a:ext cx="9144000" cy="403538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78956" y="5643578"/>
            <a:ext cx="15650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Cooper</a:t>
            </a:r>
            <a:r>
              <a:rPr lang="cs-CZ" dirty="0" smtClean="0"/>
              <a:t> </a:t>
            </a:r>
            <a:r>
              <a:rPr lang="cs-CZ" dirty="0" err="1" smtClean="0"/>
              <a:t>Creek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tropické vlhké → prales</a:t>
            </a:r>
          </a:p>
          <a:p>
            <a:r>
              <a:rPr lang="cs-CZ" dirty="0"/>
              <a:t>t</a:t>
            </a:r>
            <a:r>
              <a:rPr lang="cs-CZ" dirty="0" smtClean="0"/>
              <a:t>ropické střídavé → buš (savana)</a:t>
            </a:r>
          </a:p>
          <a:p>
            <a:r>
              <a:rPr lang="cs-CZ" dirty="0"/>
              <a:t>t</a:t>
            </a:r>
            <a:r>
              <a:rPr lang="cs-CZ" dirty="0" smtClean="0"/>
              <a:t>ropické suché → poušť</a:t>
            </a:r>
          </a:p>
          <a:p>
            <a:r>
              <a:rPr lang="cs-CZ" dirty="0" smtClean="0"/>
              <a:t>subtropické → subtropy</a:t>
            </a:r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blahovičník (eukalyptus)</a:t>
            </a:r>
          </a:p>
          <a:p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lokan</a:t>
            </a:r>
          </a:p>
          <a:p>
            <a:r>
              <a:rPr lang="cs-CZ" dirty="0" smtClean="0"/>
              <a:t>koala</a:t>
            </a:r>
          </a:p>
          <a:p>
            <a:r>
              <a:rPr lang="cs-CZ" dirty="0" smtClean="0"/>
              <a:t>ptakopysk</a:t>
            </a:r>
          </a:p>
          <a:p>
            <a:r>
              <a:rPr lang="cs-CZ" dirty="0"/>
              <a:t>d</a:t>
            </a:r>
            <a:r>
              <a:rPr lang="cs-CZ" dirty="0" smtClean="0"/>
              <a:t>ivoký pes dingo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avlečen: králík, velbloud, buvol, …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8/87/Red_Kangaroo.jpg/1280px-Red_Kangaro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428604"/>
            <a:ext cx="7858179" cy="58885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358082" y="6357958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klokan rudý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commons/thumb/4/49/Koala_climbing_tree.jpg/1024px-Koala_climbing_tre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290" y="607175"/>
            <a:ext cx="6357982" cy="625082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857884" y="142852"/>
            <a:ext cx="1928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koala na eukalyptu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f/f2/Platypu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357298"/>
            <a:ext cx="6477000" cy="431482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072198" y="5786454"/>
            <a:ext cx="1905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e/ef/Dingo_Australia_Zoo_QLD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428604"/>
            <a:ext cx="7500990" cy="5786897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786710" y="6286520"/>
            <a:ext cx="10647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pes dingo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Počet obyvatel: 23 mil.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Původní:</a:t>
            </a:r>
          </a:p>
          <a:p>
            <a:r>
              <a:rPr lang="cs-CZ" dirty="0" err="1" smtClean="0"/>
              <a:t>Austrálci</a:t>
            </a:r>
            <a:r>
              <a:rPr lang="cs-CZ" dirty="0" smtClean="0"/>
              <a:t> (</a:t>
            </a:r>
            <a:r>
              <a:rPr lang="cs-CZ" dirty="0" err="1" smtClean="0"/>
              <a:t>Aboriginals</a:t>
            </a:r>
            <a:r>
              <a:rPr lang="cs-CZ" dirty="0" smtClean="0"/>
              <a:t>) – rasa černá</a:t>
            </a:r>
          </a:p>
          <a:p>
            <a:endParaRPr lang="cs-CZ" dirty="0"/>
          </a:p>
          <a:p>
            <a:pPr>
              <a:buNone/>
            </a:pPr>
            <a:r>
              <a:rPr lang="cs-CZ" dirty="0" smtClean="0"/>
              <a:t>Přistěhovaní:</a:t>
            </a:r>
          </a:p>
          <a:p>
            <a:r>
              <a:rPr lang="cs-CZ" dirty="0" smtClean="0"/>
              <a:t>Irové a Angličané – rasa bílá 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Úřední jazyk: angličtina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nearlynomad.com/wp-content/uploads/2013/01/Australia_Ulur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714356"/>
            <a:ext cx="8001055" cy="529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500958" y="6143644"/>
            <a:ext cx="11368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Aboriginal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Odpověz na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96646" lvl="0" indent="-514350">
              <a:buFont typeface="+mj-lt"/>
              <a:buAutoNum type="arabicPeriod"/>
            </a:pPr>
            <a:r>
              <a:rPr lang="cs-CZ" dirty="0"/>
              <a:t>Jak se jmenuje velké pohoří v Austrálii a jeho nejvyšší část?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Která australská řeka je nejdelší?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Která typická australská zvířata znáš?</a:t>
            </a:r>
          </a:p>
          <a:p>
            <a:pPr marL="596646" lvl="0" indent="-514350">
              <a:buFont typeface="+mj-lt"/>
              <a:buAutoNum type="arabicPeriod"/>
            </a:pPr>
            <a:r>
              <a:rPr lang="cs-CZ" dirty="0"/>
              <a:t>Jak se jmenují původní obyvatelé Austrálie a ke které rase patří?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8281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2296" lvl="0" indent="0">
              <a:buNone/>
            </a:pPr>
            <a:r>
              <a:rPr lang="cs-CZ" dirty="0" smtClean="0"/>
              <a:t>1.     Jak </a:t>
            </a:r>
            <a:r>
              <a:rPr lang="cs-CZ" dirty="0"/>
              <a:t>se jmenuje velké pohoří v Austrálii a jeho nejvyšší část?</a:t>
            </a:r>
          </a:p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Velké předělové pohoří, Australské Alpy</a:t>
            </a:r>
          </a:p>
          <a:p>
            <a:pPr marL="0" lvl="0" indent="0">
              <a:buNone/>
            </a:pPr>
            <a:r>
              <a:rPr lang="cs-CZ" dirty="0"/>
              <a:t>2.    Která australská řeka je nejdelší?</a:t>
            </a:r>
          </a:p>
          <a:p>
            <a:pPr marL="0" lv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Darling</a:t>
            </a:r>
            <a:endParaRPr lang="cs-CZ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r>
              <a:rPr lang="cs-CZ" dirty="0" smtClean="0"/>
              <a:t>3.    Která </a:t>
            </a:r>
            <a:r>
              <a:rPr lang="cs-CZ" dirty="0"/>
              <a:t>typická australská zvířata znáš?</a:t>
            </a:r>
          </a:p>
          <a:p>
            <a:pPr marL="0" lvl="0" indent="0">
              <a:buNone/>
            </a:pPr>
            <a:r>
              <a:rPr lang="cs-CZ" dirty="0">
                <a:solidFill>
                  <a:srgbClr val="FF0000"/>
                </a:solidFill>
              </a:rPr>
              <a:t>klokan, ptakopysk, pes dingo, koala, ježura, kakadu, ďábel medvědovitý, </a:t>
            </a:r>
            <a:r>
              <a:rPr lang="cs-CZ" dirty="0" err="1">
                <a:solidFill>
                  <a:srgbClr val="FF0000"/>
                </a:solidFill>
              </a:rPr>
              <a:t>vakovlk</a:t>
            </a:r>
            <a:r>
              <a:rPr lang="cs-CZ" dirty="0">
                <a:solidFill>
                  <a:srgbClr val="FF0000"/>
                </a:solidFill>
              </a:rPr>
              <a:t>, emu, …</a:t>
            </a:r>
          </a:p>
          <a:p>
            <a:pPr marL="82296" lvl="0" indent="0">
              <a:buNone/>
            </a:pPr>
            <a:r>
              <a:rPr lang="cs-CZ" dirty="0" smtClean="0"/>
              <a:t>4.    Jak </a:t>
            </a:r>
            <a:r>
              <a:rPr lang="cs-CZ" dirty="0"/>
              <a:t>se jmenují původní obyvatelé Austrálie,    ke které rase patří?</a:t>
            </a:r>
          </a:p>
          <a:p>
            <a:pPr marL="0" lvl="0" indent="0">
              <a:buNone/>
            </a:pPr>
            <a:r>
              <a:rPr lang="cs-CZ" dirty="0" err="1">
                <a:solidFill>
                  <a:srgbClr val="FF0000"/>
                </a:solidFill>
              </a:rPr>
              <a:t>Aboriginal</a:t>
            </a:r>
            <a:r>
              <a:rPr lang="cs-CZ" dirty="0">
                <a:solidFill>
                  <a:srgbClr val="FF0000"/>
                </a:solidFill>
              </a:rPr>
              <a:t> (</a:t>
            </a:r>
            <a:r>
              <a:rPr lang="cs-CZ" dirty="0" err="1">
                <a:solidFill>
                  <a:srgbClr val="FF0000"/>
                </a:solidFill>
              </a:rPr>
              <a:t>Austrálec</a:t>
            </a:r>
            <a:r>
              <a:rPr lang="cs-CZ" dirty="0">
                <a:solidFill>
                  <a:srgbClr val="FF0000"/>
                </a:solidFill>
              </a:rPr>
              <a:t>), rasa černá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3924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dirty="0" smtClean="0"/>
              <a:t>SSOLBERGJ. </a:t>
            </a:r>
            <a:r>
              <a:rPr lang="cs-CZ" sz="1400" i="1" dirty="0" err="1" smtClean="0"/>
              <a:t>Australia</a:t>
            </a:r>
            <a:r>
              <a:rPr lang="cs-CZ" sz="1400" i="1" dirty="0" smtClean="0"/>
              <a:t> (</a:t>
            </a:r>
            <a:r>
              <a:rPr lang="cs-CZ" sz="1400" i="1" dirty="0" err="1" smtClean="0"/>
              <a:t>orthographic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projection</a:t>
            </a:r>
            <a:r>
              <a:rPr lang="cs-CZ" sz="1400" i="1" dirty="0" smtClean="0"/>
              <a:t>)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2"/>
              </a:rPr>
              <a:t>http://cs.wikipedia.org/wiki/Austr%C3%A1lie#mediaviewer/Soubor:Australia_%28orthographic_projection%29.svg</a:t>
            </a:r>
            <a:endParaRPr lang="cs-CZ" sz="1400" dirty="0" smtClean="0"/>
          </a:p>
          <a:p>
            <a:r>
              <a:rPr lang="cs-CZ" sz="1400" dirty="0" smtClean="0"/>
              <a:t>BLANK, </a:t>
            </a:r>
            <a:r>
              <a:rPr lang="cs-CZ" sz="1400" dirty="0" err="1" smtClean="0"/>
              <a:t>Maurus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Uluru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3"/>
              </a:rPr>
              <a:t>http://cs.wikipedia.org/wiki/Uluru#mediaviewer/Soubor:Uluru2_2003-11-21.jpg</a:t>
            </a:r>
            <a:endParaRPr lang="cs-CZ" sz="1400" dirty="0" smtClean="0"/>
          </a:p>
          <a:p>
            <a:r>
              <a:rPr lang="cs-CZ" sz="1400" dirty="0" smtClean="0"/>
              <a:t>KDLISS. </a:t>
            </a:r>
            <a:r>
              <a:rPr lang="cs-CZ" sz="1400" i="1" dirty="0" err="1" smtClean="0"/>
              <a:t>Xing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Cooper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Creek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4"/>
              </a:rPr>
              <a:t>http://cs.wikipedia.org/wiki/Cooper_Creek#mediaviewer/Soubor:XingCooperCreek.jpg</a:t>
            </a:r>
            <a:endParaRPr lang="cs-CZ" sz="1400" dirty="0" smtClean="0"/>
          </a:p>
          <a:p>
            <a:r>
              <a:rPr lang="cs-CZ" sz="1400" dirty="0" smtClean="0"/>
              <a:t>COUCH, Alan. </a:t>
            </a:r>
            <a:r>
              <a:rPr lang="cs-CZ" sz="1400" i="1" dirty="0" err="1" smtClean="0"/>
              <a:t>Red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Kangaroo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5"/>
              </a:rPr>
              <a:t>http://en.wikipedia.org/wiki/Red_kangaroo#mediaviewer/File:Red_Kangaroo.jpg</a:t>
            </a:r>
            <a:endParaRPr lang="cs-CZ" sz="1400" dirty="0" smtClean="0"/>
          </a:p>
          <a:p>
            <a:r>
              <a:rPr lang="cs-CZ" sz="1400" dirty="0" smtClean="0"/>
              <a:t>DILIFF. </a:t>
            </a:r>
            <a:r>
              <a:rPr lang="cs-CZ" sz="1400" i="1" dirty="0" err="1" smtClean="0"/>
              <a:t>Coala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climbing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tree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2"/>
              </a:rPr>
              <a:t>http://cs.wikipedia.org/wiki/Austr%C3%A1lie#mediaviewer/Soubor:Koala_climbing_tree.jpg</a:t>
            </a:r>
            <a:endParaRPr lang="cs-CZ" sz="1400" dirty="0" smtClean="0"/>
          </a:p>
          <a:p>
            <a:r>
              <a:rPr lang="cs-CZ" sz="1400" dirty="0" smtClean="0"/>
              <a:t>KRAFT, Stefan. </a:t>
            </a:r>
            <a:r>
              <a:rPr lang="cs-CZ" sz="1400" i="1" dirty="0" err="1" smtClean="0"/>
              <a:t>Coala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climbing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tree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6"/>
              </a:rPr>
              <a:t>http://en.wikipedia.org/wiki/Platypus#mediaviewer/File:Platypus.jpg</a:t>
            </a:r>
            <a:endParaRPr lang="cs-CZ" sz="1400" dirty="0" smtClean="0"/>
          </a:p>
          <a:p>
            <a:r>
              <a:rPr lang="cs-CZ" sz="1400" dirty="0" smtClean="0"/>
              <a:t>BRAUNS, </a:t>
            </a:r>
            <a:r>
              <a:rPr lang="cs-CZ" sz="1400" dirty="0" err="1" smtClean="0"/>
              <a:t>Jörn</a:t>
            </a:r>
            <a:r>
              <a:rPr lang="cs-CZ" sz="1400" dirty="0" smtClean="0"/>
              <a:t>. </a:t>
            </a:r>
            <a:r>
              <a:rPr lang="cs-CZ" sz="1400" i="1" dirty="0" smtClean="0"/>
              <a:t>Dingo </a:t>
            </a:r>
            <a:r>
              <a:rPr lang="cs-CZ" sz="1400" i="1" dirty="0" err="1" smtClean="0"/>
              <a:t>Australia</a:t>
            </a:r>
            <a:r>
              <a:rPr lang="cs-CZ" sz="1400" i="1" dirty="0" smtClean="0"/>
              <a:t> ZOO QLD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7"/>
              </a:rPr>
              <a:t>http://commons.wikimedia.org/wiki/File:Dingo_Australia_Zoo_QLD.jpg</a:t>
            </a:r>
            <a:endParaRPr lang="cs-CZ" sz="1400" dirty="0" smtClean="0"/>
          </a:p>
          <a:p>
            <a:r>
              <a:rPr lang="cs-CZ" sz="1400" dirty="0" smtClean="0"/>
              <a:t>CLERCKX, </a:t>
            </a:r>
            <a:r>
              <a:rPr lang="cs-CZ" sz="1400" dirty="0" err="1" smtClean="0"/>
              <a:t>Kim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Lands</a:t>
            </a:r>
            <a:r>
              <a:rPr lang="cs-CZ" sz="1400" i="1" dirty="0" smtClean="0"/>
              <a:t> Down </a:t>
            </a:r>
            <a:r>
              <a:rPr lang="cs-CZ" sz="1400" i="1" dirty="0" err="1" smtClean="0"/>
              <a:t>Under</a:t>
            </a:r>
            <a:r>
              <a:rPr lang="cs-CZ" sz="1400" dirty="0" smtClean="0"/>
              <a:t> [online]. [cit. 1.9.2014]. Dostupný na WWW: 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nearlynomad.com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the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lands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down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under</a:t>
            </a:r>
            <a:r>
              <a:rPr lang="cs-CZ" sz="1400" dirty="0" smtClean="0">
                <a:hlinkClick r:id="rId8"/>
              </a:rPr>
              <a:t>/</a:t>
            </a:r>
            <a:endParaRPr lang="cs-CZ" sz="1400" dirty="0" smtClean="0"/>
          </a:p>
          <a:p>
            <a:r>
              <a:rPr lang="cs-CZ" sz="1400" dirty="0" smtClean="0"/>
              <a:t>Autorem materiálu a všech jeho částí, není-li uvedeno jinak, je Mgr. Dagmar Laštovičková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163</TotalTime>
  <Words>458</Words>
  <Application>Microsoft Office PowerPoint</Application>
  <PresentationFormat>Předvádění na obrazovce (4:3)</PresentationFormat>
  <Paragraphs>101</Paragraphs>
  <Slides>18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4" baseType="lpstr">
      <vt:lpstr>Calibri</vt:lpstr>
      <vt:lpstr>Gill Sans MT</vt:lpstr>
      <vt:lpstr>Times New Roman</vt:lpstr>
      <vt:lpstr>Verdana</vt:lpstr>
      <vt:lpstr>Wingdings 2</vt:lpstr>
      <vt:lpstr>Slunovrat</vt:lpstr>
      <vt:lpstr>Prezentace aplikace PowerPoint</vt:lpstr>
      <vt:lpstr>Učivo o světadílech AUSTRÁLIE</vt:lpstr>
      <vt:lpstr>Rozloha a členitost</vt:lpstr>
      <vt:lpstr>Prezentace aplikace PowerPoint</vt:lpstr>
      <vt:lpstr>Povrch a vodstvo</vt:lpstr>
      <vt:lpstr>Prezentace aplikace PowerPoint</vt:lpstr>
      <vt:lpstr>Prezentace aplikace PowerPoint</vt:lpstr>
      <vt:lpstr>Podnebí a krajiny</vt:lpstr>
      <vt:lpstr>Rostliny a živočichové</vt:lpstr>
      <vt:lpstr>Prezentace aplikace PowerPoint</vt:lpstr>
      <vt:lpstr>Prezentace aplikace PowerPoint</vt:lpstr>
      <vt:lpstr>Prezentace aplikace PowerPoint</vt:lpstr>
      <vt:lpstr>Prezentace aplikace PowerPoint</vt:lpstr>
      <vt:lpstr>Obyvatelstvo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28</cp:revision>
  <dcterms:created xsi:type="dcterms:W3CDTF">2014-09-01T14:20:44Z</dcterms:created>
  <dcterms:modified xsi:type="dcterms:W3CDTF">2014-10-23T12:37:24Z</dcterms:modified>
</cp:coreProperties>
</file>