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8" r:id="rId2"/>
    <p:sldId id="259" r:id="rId3"/>
    <p:sldId id="260" r:id="rId4"/>
    <p:sldId id="265" r:id="rId5"/>
    <p:sldId id="271" r:id="rId6"/>
    <p:sldId id="268" r:id="rId7"/>
    <p:sldId id="261" r:id="rId8"/>
    <p:sldId id="264" r:id="rId9"/>
    <p:sldId id="269" r:id="rId10"/>
    <p:sldId id="262" r:id="rId11"/>
    <p:sldId id="266" r:id="rId12"/>
    <p:sldId id="263" r:id="rId13"/>
    <p:sldId id="267" r:id="rId14"/>
    <p:sldId id="270" r:id="rId15"/>
    <p:sldId id="272" r:id="rId16"/>
    <p:sldId id="273" r:id="rId17"/>
    <p:sldId id="25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D18D6C7-2455-4C92-BC6E-080E42AC0146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s9rbLsk5gA" TargetMode="External"/><Relationship Id="rId2" Type="http://schemas.openxmlformats.org/officeDocument/2006/relationships/hyperlink" Target="http://commons.wikimedia.org/w/index.php?title=File:Flow_of_Ice_Across_Antarctica.ogv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Y19rFL2Lqks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elen%C3%AD_ledovc%C5%AF" TargetMode="External"/><Relationship Id="rId7" Type="http://schemas.openxmlformats.org/officeDocument/2006/relationships/hyperlink" Target="http://en.wikipedia.org/wiki/File:Aan_de_Zuidpool_-_p1913-160.jpg" TargetMode="External"/><Relationship Id="rId2" Type="http://schemas.openxmlformats.org/officeDocument/2006/relationships/hyperlink" Target="http://cs.wikipedia.org/wiki/Antarktid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AmundsenScottSuedpolStation.jpg" TargetMode="External"/><Relationship Id="rId5" Type="http://schemas.openxmlformats.org/officeDocument/2006/relationships/hyperlink" Target="http://cs.wikipedia.org/wiki/Tu%C4%8D%C5%88%C3%A1k_c%C3%ADsa%C5%99sk%C3%BD" TargetMode="External"/><Relationship Id="rId4" Type="http://schemas.openxmlformats.org/officeDocument/2006/relationships/hyperlink" Target="http://cs.wikipedia.org/wiki/Tule%C5%88_obecn%C3%B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3416076"/>
              </p:ext>
            </p:extLst>
          </p:nvPr>
        </p:nvGraphicFramePr>
        <p:xfrm>
          <a:off x="1142976" y="1500174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6., 7., 8.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VY_32_INOVACE_06_10Z- Antarktida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25.9. 2014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světadílech, konkrétně 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 Antarktidě.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Snímky lze použít i jako zápis do sešitu, případně k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6000" dirty="0" smtClean="0"/>
              <a:t>Učivo o světadílech ANTARKTIDA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Nepatří žádnému státu</a:t>
            </a:r>
          </a:p>
          <a:p>
            <a:r>
              <a:rPr lang="cs-CZ" dirty="0" smtClean="0"/>
              <a:t>Poloha: okolo jižního pólu</a:t>
            </a:r>
          </a:p>
          <a:p>
            <a:r>
              <a:rPr lang="cs-CZ" dirty="0" smtClean="0"/>
              <a:t>Rozloha: 14 mil km</a:t>
            </a:r>
            <a:r>
              <a:rPr lang="cs-CZ" baseline="30000" dirty="0" smtClean="0"/>
              <a:t>2</a:t>
            </a:r>
          </a:p>
          <a:p>
            <a:r>
              <a:rPr lang="cs-CZ" dirty="0" smtClean="0"/>
              <a:t>Většina území pokryta ledovcem o tloušťce až 5 km</a:t>
            </a:r>
          </a:p>
          <a:p>
            <a:r>
              <a:rPr lang="cs-CZ" dirty="0" smtClean="0"/>
              <a:t>Ledové kry na pobřeží a v moři (telení ledovce)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75856" y="5517232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Antarktida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mapě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42" y="620688"/>
            <a:ext cx="8916961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34004"/>
            <a:ext cx="6096000" cy="609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5816" y="638132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Antarktida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satelitním</a:t>
            </a:r>
            <a:r>
              <a:rPr lang="en-US" dirty="0" smtClean="0"/>
              <a:t> </a:t>
            </a:r>
            <a:r>
              <a:rPr lang="en-US" dirty="0" err="1" smtClean="0"/>
              <a:t>snímku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3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409" y="0"/>
            <a:ext cx="9170374" cy="5949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0072" y="6068772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telení</a:t>
            </a:r>
            <a:r>
              <a:rPr lang="en-US" dirty="0" smtClean="0"/>
              <a:t> </a:t>
            </a:r>
            <a:r>
              <a:rPr lang="en-US" dirty="0" err="1" smtClean="0"/>
              <a:t>ledovce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522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Podnebí: polární – celý rok mrazivo, téměř bez srážek, silné větry </a:t>
            </a:r>
          </a:p>
          <a:p>
            <a:r>
              <a:rPr lang="cs-CZ" dirty="0" smtClean="0"/>
              <a:t>Nejnižší naměřená teplota na Zemi -89,2°C na ruské základně </a:t>
            </a:r>
            <a:r>
              <a:rPr lang="cs-CZ" dirty="0" err="1" smtClean="0"/>
              <a:t>Vostok</a:t>
            </a:r>
            <a:r>
              <a:rPr lang="cs-CZ" dirty="0" smtClean="0"/>
              <a:t> v roce 1983, nejvyšší 14,6°C</a:t>
            </a:r>
          </a:p>
          <a:p>
            <a:r>
              <a:rPr lang="cs-CZ" dirty="0" smtClean="0"/>
              <a:t>Mrazová poušť, na pobřeží i tundra</a:t>
            </a:r>
          </a:p>
          <a:p>
            <a:r>
              <a:rPr lang="cs-CZ" dirty="0" smtClean="0"/>
              <a:t>Porost: na pobřeží mechy a lišejníky</a:t>
            </a:r>
          </a:p>
          <a:p>
            <a:r>
              <a:rPr lang="cs-CZ" dirty="0" smtClean="0"/>
              <a:t>Zvířata: tučňáci, tuleni, chaluhy, albatrosi, velryby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krajina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228184" y="6141869"/>
            <a:ext cx="14050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t</a:t>
            </a:r>
            <a:r>
              <a:rPr lang="cs-CZ" dirty="0" err="1" smtClean="0"/>
              <a:t>uleň</a:t>
            </a:r>
            <a:r>
              <a:rPr lang="en-US" dirty="0" smtClean="0"/>
              <a:t> </a:t>
            </a:r>
            <a:r>
              <a:rPr lang="en-US" dirty="0" err="1" smtClean="0"/>
              <a:t>obecný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3330" cy="6075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9162763" cy="6024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228184" y="6141869"/>
            <a:ext cx="16171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 smtClean="0"/>
              <a:t>tučňák</a:t>
            </a:r>
            <a:r>
              <a:rPr lang="en-US" dirty="0" smtClean="0"/>
              <a:t> </a:t>
            </a:r>
            <a:r>
              <a:rPr lang="en-US" dirty="0" err="1" smtClean="0"/>
              <a:t>císařský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4977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Vědecké výzkumné stanice různých států (zkoumají podnebí, ledovec, nerostné bohatství)</a:t>
            </a:r>
          </a:p>
          <a:p>
            <a:r>
              <a:rPr lang="cs-CZ" sz="2800" dirty="0" smtClean="0"/>
              <a:t>Dříve teplejší podnebí → zásoby nerostných surovin</a:t>
            </a:r>
          </a:p>
          <a:p>
            <a:r>
              <a:rPr lang="cs-CZ" sz="2800" dirty="0" smtClean="0"/>
              <a:t>80% zásob sladké vody na Zemi</a:t>
            </a:r>
          </a:p>
          <a:p>
            <a:r>
              <a:rPr lang="cs-CZ" sz="2800" dirty="0" smtClean="0"/>
              <a:t>Smlouvami dané mírové využití, zákaz vojenských aktivit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29190" y="6500834"/>
            <a:ext cx="42148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Výzkumná stanice</a:t>
            </a:r>
            <a:r>
              <a:rPr lang="en-US" dirty="0" smtClean="0"/>
              <a:t> </a:t>
            </a:r>
            <a:r>
              <a:rPr lang="en-US" dirty="0" err="1" smtClean="0"/>
              <a:t>Amundsena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53"/>
            <a:ext cx="7884368" cy="62885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18. století bylo vypraveno několik námořních expedicí s cílem nalézt Antarktidu. Postupně lidé objevovali různé ostrovy a souostroví, patřící již k Antarktidě.</a:t>
            </a:r>
          </a:p>
          <a:p>
            <a:r>
              <a:rPr lang="cs-CZ" dirty="0" smtClean="0"/>
              <a:t>V letech 1819 - 1821 velel námořní výpravě k jižnímu polárnímu kruhu F.G. </a:t>
            </a:r>
            <a:r>
              <a:rPr lang="cs-CZ" dirty="0" err="1" smtClean="0"/>
              <a:t>Bellingshausen</a:t>
            </a:r>
            <a:r>
              <a:rPr lang="cs-CZ" dirty="0" smtClean="0"/>
              <a:t> a významně přispěl k objevům a výzkumu v antarktické oblasti. Pravděpodobně byl prvním, kdo Antarktidu spatřil.</a:t>
            </a:r>
          </a:p>
          <a:p>
            <a:r>
              <a:rPr lang="cs-CZ" dirty="0" smtClean="0"/>
              <a:t>O dosažení jižního pólu spolu soupeřili </a:t>
            </a:r>
            <a:r>
              <a:rPr lang="cs-CZ" dirty="0" err="1" smtClean="0"/>
              <a:t>Roald</a:t>
            </a:r>
            <a:r>
              <a:rPr lang="cs-CZ" dirty="0" smtClean="0"/>
              <a:t> </a:t>
            </a:r>
            <a:r>
              <a:rPr lang="cs-CZ" dirty="0" err="1" smtClean="0"/>
              <a:t>Amundsen</a:t>
            </a:r>
            <a:r>
              <a:rPr lang="cs-CZ" dirty="0" smtClean="0"/>
              <a:t> a Robert </a:t>
            </a:r>
            <a:r>
              <a:rPr lang="cs-CZ" dirty="0" err="1" smtClean="0"/>
              <a:t>Falcon</a:t>
            </a:r>
            <a:r>
              <a:rPr lang="cs-CZ" dirty="0" smtClean="0"/>
              <a:t> </a:t>
            </a:r>
            <a:r>
              <a:rPr lang="cs-CZ" dirty="0" err="1" smtClean="0"/>
              <a:t>Scott</a:t>
            </a:r>
            <a:r>
              <a:rPr lang="cs-CZ" dirty="0" smtClean="0"/>
              <a:t>. </a:t>
            </a:r>
            <a:r>
              <a:rPr lang="cs-CZ" dirty="0" err="1" smtClean="0"/>
              <a:t>Amundsen</a:t>
            </a:r>
            <a:r>
              <a:rPr lang="cs-CZ" dirty="0" smtClean="0"/>
              <a:t> jej dobyl roku 1911 jako první.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Výzkum Antarktidy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Aan de Zuidpool - p1913-16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10445"/>
            <a:ext cx="9134974" cy="6033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73118" y="6084004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Amundsenova</a:t>
            </a:r>
            <a:r>
              <a:rPr lang="en-US" dirty="0" smtClean="0"/>
              <a:t> </a:t>
            </a:r>
            <a:r>
              <a:rPr lang="en-US" dirty="0" err="1" smtClean="0"/>
              <a:t>výprava</a:t>
            </a:r>
            <a:r>
              <a:rPr lang="en-US" dirty="0" smtClean="0"/>
              <a:t> a </a:t>
            </a:r>
            <a:r>
              <a:rPr lang="en-US" dirty="0" err="1" smtClean="0"/>
              <a:t>dobytí</a:t>
            </a:r>
            <a:r>
              <a:rPr lang="en-US" dirty="0" smtClean="0"/>
              <a:t> </a:t>
            </a:r>
            <a:r>
              <a:rPr lang="en-US" dirty="0" err="1" smtClean="0"/>
              <a:t>jižního</a:t>
            </a:r>
            <a:r>
              <a:rPr lang="en-US" dirty="0" smtClean="0"/>
              <a:t> </a:t>
            </a:r>
            <a:r>
              <a:rPr lang="en-US" dirty="0" err="1" smtClean="0"/>
              <a:t>pólu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commons.wikimedia.org/w/index.php?title=File%3AFlow_of_Ice_Across_Antarctica.ogv</a:t>
            </a:r>
            <a:endParaRPr lang="en-US" dirty="0" smtClean="0"/>
          </a:p>
          <a:p>
            <a:r>
              <a:rPr lang="en-US" dirty="0">
                <a:hlinkClick r:id="rId3"/>
              </a:rPr>
              <a:t>https://</a:t>
            </a:r>
            <a:r>
              <a:rPr lang="en-US" dirty="0" smtClean="0">
                <a:hlinkClick r:id="rId3"/>
              </a:rPr>
              <a:t>www.youtube.com/watch?v=6s9rbLsk5gA</a:t>
            </a:r>
            <a:endParaRPr lang="en-US" dirty="0" smtClean="0"/>
          </a:p>
          <a:p>
            <a:r>
              <a:rPr lang="en-US" dirty="0">
                <a:hlinkClick r:id="rId4"/>
              </a:rPr>
              <a:t>https://</a:t>
            </a:r>
            <a:r>
              <a:rPr lang="en-US" dirty="0" smtClean="0">
                <a:hlinkClick r:id="rId4"/>
              </a:rPr>
              <a:t>www.youtube.com/watch?v=Y19rFL2Lqks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Videomateriály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6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Čím je pokryt povrch Antarktidy?</a:t>
            </a: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Kterému státu patří Antarktida?</a:t>
            </a: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Jaké má Antarktida podnebí?</a:t>
            </a: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Jmenuj 2 zvířata, která na Antarktidě žijí.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0778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4078" lvl="0" indent="-514350">
              <a:buFont typeface="+mj-lt"/>
              <a:buAutoNum type="arabicPeriod"/>
            </a:pPr>
            <a:r>
              <a:rPr lang="cs-CZ" sz="2800" dirty="0"/>
              <a:t>Čím je pokryt povrch Antarktidy</a:t>
            </a:r>
            <a:r>
              <a:rPr lang="cs-CZ" sz="2800" dirty="0" smtClean="0"/>
              <a:t>?                </a:t>
            </a:r>
            <a:r>
              <a:rPr lang="cs-CZ" sz="2800" dirty="0" smtClean="0">
                <a:solidFill>
                  <a:srgbClr val="FF0000"/>
                </a:solidFill>
              </a:rPr>
              <a:t>převážně pevninským ledovcem </a:t>
            </a: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 smtClean="0"/>
              <a:t>Kterému </a:t>
            </a:r>
            <a:r>
              <a:rPr lang="cs-CZ" sz="2800" dirty="0"/>
              <a:t>státu patří Antarktida</a:t>
            </a:r>
            <a:r>
              <a:rPr lang="cs-CZ" sz="2800" dirty="0" smtClean="0"/>
              <a:t>?       </a:t>
            </a:r>
            <a:r>
              <a:rPr lang="cs-CZ" sz="2800" dirty="0" smtClean="0">
                <a:solidFill>
                  <a:srgbClr val="FF0000"/>
                </a:solidFill>
              </a:rPr>
              <a:t>žádnému</a:t>
            </a:r>
            <a:endParaRPr lang="cs-CZ" sz="2800" dirty="0">
              <a:solidFill>
                <a:srgbClr val="FF0000"/>
              </a:solidFill>
            </a:endParaRP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 smtClean="0"/>
              <a:t>Jaké má Antarktida podnebí?              </a:t>
            </a:r>
            <a:r>
              <a:rPr lang="cs-CZ" sz="2800" dirty="0" smtClean="0">
                <a:solidFill>
                  <a:srgbClr val="FF0000"/>
                </a:solidFill>
              </a:rPr>
              <a:t>polární</a:t>
            </a:r>
            <a:r>
              <a:rPr lang="cs-CZ" sz="2800" dirty="0" smtClean="0"/>
              <a:t>         </a:t>
            </a:r>
          </a:p>
          <a:p>
            <a:pPr marL="624078" lvl="0" indent="-514350">
              <a:buFont typeface="+mj-lt"/>
              <a:buAutoNum type="arabicPeriod"/>
            </a:pPr>
            <a:r>
              <a:rPr lang="cs-CZ" sz="2800" dirty="0" smtClean="0"/>
              <a:t>Jmenuj </a:t>
            </a:r>
            <a:r>
              <a:rPr lang="cs-CZ" sz="2800" dirty="0"/>
              <a:t>2 zvířata, která na Antarktidě žijí</a:t>
            </a:r>
            <a:r>
              <a:rPr lang="cs-CZ" sz="2800" dirty="0" smtClean="0"/>
              <a:t>. </a:t>
            </a:r>
            <a:r>
              <a:rPr lang="cs-CZ" sz="2800" dirty="0" smtClean="0">
                <a:solidFill>
                  <a:srgbClr val="FF0000"/>
                </a:solidFill>
              </a:rPr>
              <a:t>tučňák, tuleň, albatros, chaluha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9801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100" dirty="0"/>
              <a:t>WIKIPEDIA COMMONS. </a:t>
            </a:r>
            <a:r>
              <a:rPr lang="en-US" sz="1100" i="1" dirty="0"/>
              <a:t>Location Antarctica</a:t>
            </a:r>
            <a:r>
              <a:rPr lang="en-US" sz="1100" dirty="0"/>
              <a:t> [online]. [cit. 25.9.2014].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2"/>
              </a:rPr>
              <a:t>http://</a:t>
            </a:r>
            <a:r>
              <a:rPr lang="en-US" sz="1100" dirty="0" smtClean="0">
                <a:hlinkClick r:id="rId2"/>
              </a:rPr>
              <a:t>cs.wikipedia.org/wiki/Antarktida#mediaviewer/File:LocationAntarctica.png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 err="1"/>
              <a:t>Satelitní</a:t>
            </a:r>
            <a:r>
              <a:rPr lang="en-US" sz="1100" i="1" dirty="0"/>
              <a:t> </a:t>
            </a:r>
            <a:r>
              <a:rPr lang="en-US" sz="1100" i="1" dirty="0" err="1"/>
              <a:t>obrázek</a:t>
            </a:r>
            <a:r>
              <a:rPr lang="en-US" sz="1100" i="1" dirty="0"/>
              <a:t> </a:t>
            </a:r>
            <a:r>
              <a:rPr lang="en-US" sz="1100" i="1" dirty="0" err="1"/>
              <a:t>Antarktidy</a:t>
            </a:r>
            <a:r>
              <a:rPr lang="en-US" sz="1100" dirty="0"/>
              <a:t> [online]. [cit. 25.9.2014].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2"/>
              </a:rPr>
              <a:t>http://</a:t>
            </a:r>
            <a:r>
              <a:rPr lang="en-US" sz="1100" dirty="0" smtClean="0">
                <a:hlinkClick r:id="rId2"/>
              </a:rPr>
              <a:t>cs.wikipedia.org/wiki/Antarktida#mediaviewer/File:Antarctica_6400px_from_Blue_Marble.jpg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/>
              <a:t>Greenland </a:t>
            </a:r>
            <a:r>
              <a:rPr lang="en-US" sz="1100" i="1" dirty="0" err="1"/>
              <a:t>Ululissat</a:t>
            </a:r>
            <a:r>
              <a:rPr lang="en-US" sz="1100" dirty="0"/>
              <a:t> [online]. [cit. 25.9.2014].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3"/>
              </a:rPr>
              <a:t>http://</a:t>
            </a:r>
            <a:r>
              <a:rPr lang="en-US" sz="1100" dirty="0" smtClean="0">
                <a:hlinkClick r:id="rId3"/>
              </a:rPr>
              <a:t>cs.wikipedia.org/wiki/Telen%C3%AD_ledovc%C5%AF#mediaviewer/File:Greenland_Ilulissat-36.jpg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 err="1"/>
              <a:t>Seehund</a:t>
            </a:r>
            <a:r>
              <a:rPr lang="en-US" sz="1100" dirty="0"/>
              <a:t> [online]. [cit. 25.9.2014].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4"/>
              </a:rPr>
              <a:t>http://</a:t>
            </a:r>
            <a:r>
              <a:rPr lang="en-US" sz="1100" dirty="0" smtClean="0">
                <a:hlinkClick r:id="rId4"/>
              </a:rPr>
              <a:t>cs.wikipedia.org/wiki/Tule%C5%88_obecn%C3%BD#mediaviewer/File:Seehund.jpg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 err="1"/>
              <a:t>Kaiserpinguine</a:t>
            </a:r>
            <a:r>
              <a:rPr lang="en-US" sz="1100" i="1" dirty="0"/>
              <a:t> </a:t>
            </a:r>
            <a:r>
              <a:rPr lang="en-US" sz="1100" i="1" dirty="0" err="1"/>
              <a:t>mit</a:t>
            </a:r>
            <a:r>
              <a:rPr lang="en-US" sz="1100" i="1" dirty="0"/>
              <a:t> </a:t>
            </a:r>
            <a:r>
              <a:rPr lang="en-US" sz="1100" i="1" dirty="0" err="1"/>
              <a:t>Jungen</a:t>
            </a:r>
            <a:r>
              <a:rPr lang="en-US" sz="1100" dirty="0"/>
              <a:t> [online]. [cit. 25.9.2014].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5"/>
              </a:rPr>
              <a:t>http://</a:t>
            </a:r>
            <a:r>
              <a:rPr lang="en-US" sz="1100" dirty="0" smtClean="0">
                <a:hlinkClick r:id="rId5"/>
              </a:rPr>
              <a:t>cs.wikipedia.org/wiki/Tu%C4%8D%C5%88%C3%A1k_c%C3%ADsa%C5%99sk%C3%BD#mediaviewer/File:Kaiserpinguine_mit_Jungen.jpg</a:t>
            </a:r>
            <a:endParaRPr lang="en-US" sz="1100" dirty="0" smtClean="0"/>
          </a:p>
          <a:p>
            <a:r>
              <a:rPr lang="en-US" sz="1100" dirty="0"/>
              <a:t>WIKIPEDIA COMMONS. </a:t>
            </a:r>
            <a:r>
              <a:rPr lang="en-US" sz="1100" i="1" dirty="0"/>
              <a:t>Die Amundsen-Scott-</a:t>
            </a:r>
            <a:r>
              <a:rPr lang="en-US" sz="1100" i="1" dirty="0" err="1"/>
              <a:t>Südpolstation</a:t>
            </a:r>
            <a:r>
              <a:rPr lang="en-US" sz="1100" dirty="0"/>
              <a:t> [online]. [cit. 25.9.2014].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6"/>
              </a:rPr>
              <a:t>http://</a:t>
            </a:r>
            <a:r>
              <a:rPr lang="en-US" sz="1100" dirty="0" smtClean="0">
                <a:hlinkClick r:id="rId6"/>
              </a:rPr>
              <a:t>en.wikipedia.org/wiki/File:AmundsenScottSuedpolStation.jpg</a:t>
            </a:r>
            <a:endParaRPr lang="en-US" sz="1100" dirty="0" smtClean="0"/>
          </a:p>
          <a:p>
            <a:r>
              <a:rPr lang="en-US" sz="1100" dirty="0"/>
              <a:t>BJAALAND, Olav. </a:t>
            </a:r>
            <a:r>
              <a:rPr lang="en-US" sz="1100" i="1" dirty="0" err="1"/>
              <a:t>Aan</a:t>
            </a:r>
            <a:r>
              <a:rPr lang="en-US" sz="1100" i="1" dirty="0"/>
              <a:t> de </a:t>
            </a:r>
            <a:r>
              <a:rPr lang="en-US" sz="1100" i="1" dirty="0" err="1"/>
              <a:t>Zuidpool</a:t>
            </a:r>
            <a:r>
              <a:rPr lang="en-US" sz="1100" dirty="0"/>
              <a:t> [online]. [cit. 25.9.2014]. </a:t>
            </a:r>
            <a:r>
              <a:rPr lang="en-US" sz="1100" dirty="0" err="1"/>
              <a:t>Dostupný</a:t>
            </a:r>
            <a:r>
              <a:rPr lang="en-US" sz="1100" dirty="0"/>
              <a:t> </a:t>
            </a:r>
            <a:r>
              <a:rPr lang="en-US" sz="1100" dirty="0" err="1"/>
              <a:t>na</a:t>
            </a:r>
            <a:r>
              <a:rPr lang="en-US" sz="1100" dirty="0"/>
              <a:t> WWW: </a:t>
            </a:r>
            <a:r>
              <a:rPr lang="en-US" sz="1100" dirty="0">
                <a:hlinkClick r:id="rId7"/>
              </a:rPr>
              <a:t>http://en.wikipedia.org/wiki/File:Aan_de_Zuidpool_-_</a:t>
            </a:r>
            <a:r>
              <a:rPr lang="en-US" sz="1100" dirty="0" smtClean="0">
                <a:hlinkClick r:id="rId7"/>
              </a:rPr>
              <a:t>p1913-160.jpg</a:t>
            </a:r>
            <a:endParaRPr lang="en-US" sz="1100" dirty="0" smtClean="0"/>
          </a:p>
          <a:p>
            <a:r>
              <a:rPr lang="cs-CZ" sz="1100" dirty="0" smtClean="0"/>
              <a:t>Autorem materiálu a všech jeho částí, není-li uvedeno jinak, je Mgr. Dagmar Laštovičková</a:t>
            </a:r>
            <a:endParaRPr lang="cs-CZ" sz="11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150</TotalTime>
  <Words>566</Words>
  <Application>Microsoft Office PowerPoint</Application>
  <PresentationFormat>Předvádění na obrazovce (4:3)</PresentationFormat>
  <Paragraphs>72</Paragraphs>
  <Slides>17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3" baseType="lpstr">
      <vt:lpstr>Lucida Sans Unicode</vt:lpstr>
      <vt:lpstr>Times New Roman</vt:lpstr>
      <vt:lpstr>Verdana</vt:lpstr>
      <vt:lpstr>Wingdings 2</vt:lpstr>
      <vt:lpstr>Wingdings 3</vt:lpstr>
      <vt:lpstr>Shluk</vt:lpstr>
      <vt:lpstr>Prezentace aplikace PowerPoint</vt:lpstr>
      <vt:lpstr>Učivo o světadílech ANTARKTIDA</vt:lpstr>
      <vt:lpstr>Základní údaje</vt:lpstr>
      <vt:lpstr>Prezentace aplikace PowerPoint</vt:lpstr>
      <vt:lpstr>Prezentace aplikace PowerPoint</vt:lpstr>
      <vt:lpstr>Prezentace aplikace PowerPoint</vt:lpstr>
      <vt:lpstr>Podnebí a krajina</vt:lpstr>
      <vt:lpstr>Prezentace aplikace PowerPoint</vt:lpstr>
      <vt:lpstr>Prezentace aplikace PowerPoint</vt:lpstr>
      <vt:lpstr>Využití</vt:lpstr>
      <vt:lpstr>Prezentace aplikace PowerPoint</vt:lpstr>
      <vt:lpstr>Výzkum Antarktidy</vt:lpstr>
      <vt:lpstr>Prezentace aplikace PowerPoint</vt:lpstr>
      <vt:lpstr>Videomateriály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20</cp:revision>
  <dcterms:created xsi:type="dcterms:W3CDTF">2014-09-11T15:02:47Z</dcterms:created>
  <dcterms:modified xsi:type="dcterms:W3CDTF">2014-10-23T12:39:13Z</dcterms:modified>
</cp:coreProperties>
</file>