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17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7" r:id="rId5"/>
    <p:sldId id="288" r:id="rId6"/>
    <p:sldId id="289" r:id="rId7"/>
    <p:sldId id="290" r:id="rId8"/>
    <p:sldId id="291" r:id="rId9"/>
    <p:sldId id="282" r:id="rId10"/>
    <p:sldId id="283" r:id="rId11"/>
    <p:sldId id="284" r:id="rId12"/>
    <p:sldId id="285" r:id="rId13"/>
    <p:sldId id="28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92" d="100"/>
          <a:sy n="92" d="100"/>
        </p:scale>
        <p:origin x="138" y="9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26. 11. 2014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26. 11. 2014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gif"/><Relationship Id="rId4" Type="http://schemas.openxmlformats.org/officeDocument/2006/relationships/image" Target="../media/image9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11/26/2014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89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210343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28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50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208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734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11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658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23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7139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364711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29231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708208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807904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435955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8804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95533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gif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333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  <p:sldLayoutId id="214748364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WMF"/><Relationship Id="rId4" Type="http://schemas.openxmlformats.org/officeDocument/2006/relationships/image" Target="../media/image2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2398" y="2006213"/>
            <a:ext cx="6815669" cy="1515533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</a:t>
            </a: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 M Ě R 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295401" y="961351"/>
            <a:ext cx="8731825" cy="67002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3100" dirty="0" smtClean="0"/>
              <a:t>Co je nahoře? Co je dole? Co je vpravo? Co je vlevo?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060" y="1631374"/>
            <a:ext cx="1714500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1" y="2743493"/>
            <a:ext cx="2743438" cy="18339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2069" y="3176068"/>
            <a:ext cx="2743438" cy="13296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060" y="3373110"/>
            <a:ext cx="1672241" cy="15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8887689" cy="38946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Kde je kladivo?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8355" y="1371601"/>
            <a:ext cx="1468339" cy="1692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754" y="2558412"/>
            <a:ext cx="2160000" cy="11091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3656" y="2413616"/>
            <a:ext cx="1848425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508" y="3313616"/>
            <a:ext cx="2743438" cy="1720647"/>
          </a:xfrm>
          <a:prstGeom prst="rect">
            <a:avLst/>
          </a:prstGeom>
        </p:spPr>
      </p:pic>
      <p:sp>
        <p:nvSpPr>
          <p:cNvPr id="9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336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2993" y="857441"/>
            <a:ext cx="8191498" cy="68041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Co je dole?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3566" y="3504232"/>
            <a:ext cx="2052000" cy="15426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815" y="2223535"/>
            <a:ext cx="1463760" cy="2052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07" y="1431319"/>
            <a:ext cx="1721175" cy="180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798" y="2736144"/>
            <a:ext cx="3352800" cy="1847850"/>
          </a:xfrm>
          <a:prstGeom prst="rect">
            <a:avLst/>
          </a:prstGeom>
        </p:spPr>
      </p:pic>
      <p:sp>
        <p:nvSpPr>
          <p:cNvPr id="10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54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9802" y="940568"/>
            <a:ext cx="6923807" cy="56611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Kde je lopatka?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144" y="1343489"/>
            <a:ext cx="2664000" cy="116746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144" y="3339899"/>
            <a:ext cx="2196000" cy="19333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3609" y="3688221"/>
            <a:ext cx="2052000" cy="19104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736" y="1024249"/>
            <a:ext cx="1635862" cy="1805940"/>
          </a:xfrm>
          <a:prstGeom prst="rect">
            <a:avLst/>
          </a:prstGeom>
        </p:spPr>
      </p:pic>
      <p:sp>
        <p:nvSpPr>
          <p:cNvPr id="10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21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2797" y="982132"/>
            <a:ext cx="6983625" cy="401825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/>
              <a:t>Kde je největší traktor?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3403" y="1912651"/>
            <a:ext cx="2988000" cy="26052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239" y="4052912"/>
            <a:ext cx="1630760" cy="82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454" y="2472045"/>
            <a:ext cx="1966036" cy="1512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689" y="1688298"/>
            <a:ext cx="1791310" cy="1820570"/>
          </a:xfrm>
          <a:prstGeom prst="rect">
            <a:avLst/>
          </a:prstGeom>
        </p:spPr>
      </p:pic>
      <p:sp>
        <p:nvSpPr>
          <p:cNvPr id="9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672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13902" y="982133"/>
            <a:ext cx="5795319" cy="55010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Kde je nejmenší kladívko?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7775" y="3571103"/>
            <a:ext cx="3511894" cy="16812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248" y="1096337"/>
            <a:ext cx="2590823" cy="12390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3611" y="1257186"/>
            <a:ext cx="2071667" cy="9917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422" y="4009767"/>
            <a:ext cx="1679229" cy="803877"/>
          </a:xfrm>
          <a:prstGeom prst="rect">
            <a:avLst/>
          </a:prstGeom>
        </p:spPr>
      </p:pic>
      <p:sp>
        <p:nvSpPr>
          <p:cNvPr id="9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err="1" smtClean="0"/>
              <a:t>republiky.c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4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8904" y="218863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dirty="0" smtClean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Rozlišování obrazných znaků a symbolů, 							grafické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vyjadřování, prostorové vyjadřování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Vím, kdo jsem a kam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patřím,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Směry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Sledovat očima zleva doprava a dle potřeby i zprava doleva, případně v dalších směrech, jmenovat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objekty, určit nahoře, dole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Dotyková obrazovka s počítačem.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Obrázkové kartičky.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5182" y="88770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2524991"/>
            <a:ext cx="10781608" cy="2725882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obrázku č. 2 jsou děti seznámeny se směry.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dalších snímcích děti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řeší zadané úkoly (nesprávné řešení odletí po kliknutí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Samostatná práce – děti využívají kartičky a magnetické tabulky a skládají obrázky nástrojů dle slovní předlohy.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5399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Kliparty - 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8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Clipartsalbum.com – volný zdroj</a:t>
            </a:r>
            <a:endParaRPr lang="cs-CZ" sz="18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9934" y="5689600"/>
            <a:ext cx="2100693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</a:t>
            </a:r>
            <a:r>
              <a:rPr lang="cs-CZ" dirty="0" smtClean="0"/>
              <a:t>rozpočtem </a:t>
            </a:r>
            <a:r>
              <a:rPr lang="cs-CZ" dirty="0" err="1" smtClean="0"/>
              <a:t>Čecské</a:t>
            </a:r>
            <a:r>
              <a:rPr lang="cs-CZ" dirty="0" smtClean="0"/>
              <a:t> </a:t>
            </a:r>
            <a:r>
              <a:rPr lang="cs-CZ" dirty="0" smtClean="0"/>
              <a:t>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ký">
  <a:themeElements>
    <a:clrScheme name="Organický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ký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ký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305</Words>
  <Application>Microsoft Office PowerPoint</Application>
  <PresentationFormat>Širokoúhlá obrazovka</PresentationFormat>
  <Paragraphs>57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Garamond</vt:lpstr>
      <vt:lpstr>Times New Roman</vt:lpstr>
      <vt:lpstr>Organický</vt:lpstr>
      <vt:lpstr> S M Ě R Y</vt:lpstr>
      <vt:lpstr> Co je nahoře? Co je dole? Co je vpravo? Co je vlevo? </vt:lpstr>
      <vt:lpstr>Kde je kladivo?</vt:lpstr>
      <vt:lpstr>Co je dole?</vt:lpstr>
      <vt:lpstr>Kde je lopatka?</vt:lpstr>
      <vt:lpstr>Kde je největší traktor?</vt:lpstr>
      <vt:lpstr>Kde je nejmenší kladívko?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2014-11-26T08:37:14Z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