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6" r:id="rId5"/>
    <p:sldId id="261" r:id="rId6"/>
    <p:sldId id="270" r:id="rId7"/>
    <p:sldId id="262" r:id="rId8"/>
    <p:sldId id="268" r:id="rId9"/>
    <p:sldId id="263" r:id="rId10"/>
    <p:sldId id="269" r:id="rId11"/>
    <p:sldId id="264" r:id="rId12"/>
    <p:sldId id="271" r:id="rId13"/>
    <p:sldId id="272" r:id="rId14"/>
    <p:sldId id="273" r:id="rId15"/>
    <p:sldId id="265" r:id="rId16"/>
    <p:sldId id="275" r:id="rId17"/>
    <p:sldId id="276" r:id="rId18"/>
    <p:sldId id="25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5A58D20-388B-47BC-AAFF-D636B8A3CB93}" type="datetimeFigureOut">
              <a:rPr lang="cs-CZ" smtClean="0"/>
              <a:pPr/>
              <a:t>26.11.2014</a:t>
            </a:fld>
            <a:endParaRPr lang="cs-CZ" dirty="0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4750583-35A7-4E78-BD65-C894998AA0C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Eheh1BH34Q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lune%C4%8Dn%C3%AD_soustava" TargetMode="External"/><Relationship Id="rId2" Type="http://schemas.openxmlformats.org/officeDocument/2006/relationships/hyperlink" Target="http://cs.wikipedia.org/wiki/Vesm%C3%AD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Kosmick%C3%BD_raketopl%C3%A1n" TargetMode="External"/><Relationship Id="rId5" Type="http://schemas.openxmlformats.org/officeDocument/2006/relationships/hyperlink" Target="http://en.wikipedia.org/wiki/Comet" TargetMode="External"/><Relationship Id="rId4" Type="http://schemas.openxmlformats.org/officeDocument/2006/relationships/hyperlink" Target="http://en.wikipedia.org/wiki/File:Size_planets_comparis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1894775"/>
              </p:ext>
            </p:extLst>
          </p:nvPr>
        </p:nvGraphicFramePr>
        <p:xfrm>
          <a:off x="1142976" y="1500174"/>
          <a:ext cx="6767513" cy="452025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Bohdalov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Člověk a příroda, Zeměpis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6.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VY_32_INOVACE_09_10Z-Vesmír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Dagmar Laštovičková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Září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OVĚŘENÍ: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1.10. 2014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Prezentace je určena k vysvětlení učiva o Vesmíru. Snímky lze použít i jako zápis do sešitu, případně k opakování.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1429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4572008"/>
            <a:ext cx="8458200" cy="1222375"/>
          </a:xfrm>
        </p:spPr>
        <p:txBody>
          <a:bodyPr>
            <a:normAutofit/>
          </a:bodyPr>
          <a:lstStyle/>
          <a:p>
            <a:r>
              <a:rPr lang="cs-CZ" sz="6000" dirty="0" smtClean="0"/>
              <a:t>VESMÍR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Vesmír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 před 15 mld. let</a:t>
            </a:r>
          </a:p>
          <a:p>
            <a:r>
              <a:rPr lang="cs-CZ" dirty="0" smtClean="0"/>
              <a:t>Dělí se na galaxie</a:t>
            </a:r>
          </a:p>
          <a:p>
            <a:r>
              <a:rPr lang="cs-CZ" dirty="0" smtClean="0"/>
              <a:t>Naše galaxie se jmenuje Galaxie Mléčné dráhy</a:t>
            </a:r>
          </a:p>
          <a:p>
            <a:r>
              <a:rPr lang="cs-CZ" dirty="0" smtClean="0"/>
              <a:t>Galaxie jsou tvořeny soustavami hvězd a okolních těles</a:t>
            </a:r>
          </a:p>
          <a:p>
            <a:r>
              <a:rPr lang="cs-CZ" dirty="0" smtClean="0"/>
              <a:t>Naše soustava se jmenuje Sluneční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e/e4/HubbleUltraDeepFieldwithScaleComparison.jpg/1024px-HubbleUltraDeepFieldwithScaleCompari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28" y="0"/>
            <a:ext cx="6200775" cy="62007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86116" y="6286520"/>
            <a:ext cx="50006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Vesmír a galaxie pomocí </a:t>
            </a:r>
            <a:r>
              <a:rPr lang="cs-CZ" dirty="0" err="1" smtClean="0"/>
              <a:t>Hubbleova</a:t>
            </a:r>
            <a:r>
              <a:rPr lang="cs-CZ" dirty="0" smtClean="0"/>
              <a:t> teleskopu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Hvězda</a:t>
            </a:r>
          </a:p>
          <a:p>
            <a:r>
              <a:rPr lang="cs-CZ" dirty="0" smtClean="0"/>
              <a:t>Planety</a:t>
            </a:r>
          </a:p>
          <a:p>
            <a:r>
              <a:rPr lang="cs-CZ" dirty="0" smtClean="0"/>
              <a:t>Měsíce</a:t>
            </a:r>
          </a:p>
          <a:p>
            <a:r>
              <a:rPr lang="cs-CZ" dirty="0" smtClean="0"/>
              <a:t>Planetky (Asteroidy)</a:t>
            </a:r>
          </a:p>
          <a:p>
            <a:r>
              <a:rPr lang="cs-CZ" dirty="0" smtClean="0"/>
              <a:t>Komety</a:t>
            </a:r>
          </a:p>
          <a:p>
            <a:r>
              <a:rPr lang="cs-CZ" dirty="0" smtClean="0"/>
              <a:t>Meteoroidy a meteority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upload.wikimedia.org/wikipedia/commons/thumb/9/90/NovaSlunecniSoustava.jpg/1920px-NovaSlunecniSoustava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714356"/>
            <a:ext cx="9144000" cy="514498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215206" y="5929330"/>
            <a:ext cx="3143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571612"/>
            <a:ext cx="8229600" cy="4525963"/>
          </a:xfrm>
        </p:spPr>
        <p:txBody>
          <a:bodyPr/>
          <a:lstStyle/>
          <a:p>
            <a:r>
              <a:rPr lang="cs-CZ" dirty="0" smtClean="0"/>
              <a:t>8 (Merkur, Venuše, Země, Mars, Jupiter, Saturn, Uran, Neptun)</a:t>
            </a:r>
          </a:p>
          <a:p>
            <a:r>
              <a:rPr lang="cs-CZ" dirty="0" smtClean="0"/>
              <a:t>Krouží okolo Slunce po elipsách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Picture 2" descr="File:Size planets compariso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348" y="1142984"/>
            <a:ext cx="7620000" cy="428625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786578" y="5500702"/>
            <a:ext cx="29289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velikost planet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Přirozené družice planet</a:t>
            </a:r>
          </a:p>
          <a:p>
            <a:r>
              <a:rPr lang="cs-CZ" dirty="0" smtClean="0"/>
              <a:t>Některé planety měsíce nemají</a:t>
            </a:r>
          </a:p>
          <a:p>
            <a:r>
              <a:rPr lang="cs-CZ" dirty="0" smtClean="0"/>
              <a:t>Země – Měsíc</a:t>
            </a:r>
          </a:p>
          <a:p>
            <a:r>
              <a:rPr lang="cs-CZ" dirty="0" smtClean="0"/>
              <a:t>Mars – </a:t>
            </a:r>
            <a:r>
              <a:rPr lang="cs-CZ" dirty="0" err="1" smtClean="0"/>
              <a:t>Phobos</a:t>
            </a:r>
            <a:r>
              <a:rPr lang="cs-CZ" dirty="0" smtClean="0"/>
              <a:t>, </a:t>
            </a:r>
            <a:r>
              <a:rPr lang="cs-CZ" dirty="0" err="1" smtClean="0"/>
              <a:t>Deimos</a:t>
            </a:r>
            <a:endParaRPr lang="cs-CZ" dirty="0" smtClean="0"/>
          </a:p>
          <a:p>
            <a:r>
              <a:rPr lang="cs-CZ" dirty="0" smtClean="0"/>
              <a:t>Velké planety – velký počet měsíců</a:t>
            </a:r>
          </a:p>
          <a:p>
            <a:r>
              <a:rPr lang="cs-CZ" dirty="0" smtClean="0"/>
              <a:t>Uran – 27 měsíců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upload.wikimedia.org/wikipedia/commons/thumb/c/ca/Lunar_module_AS12-51-7507.jpg/1024px-Lunar_module_AS12-51-750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0"/>
            <a:ext cx="6172200" cy="620077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4000496" y="6215082"/>
            <a:ext cx="3929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povrch Měsíce bez atmosféry s krátery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Komety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Malá tělesa složená z ledu a prachu</a:t>
            </a:r>
          </a:p>
          <a:p>
            <a:r>
              <a:rPr lang="cs-CZ" dirty="0" smtClean="0"/>
              <a:t>Obíhají okolo Slunce</a:t>
            </a:r>
          </a:p>
          <a:p>
            <a:r>
              <a:rPr lang="cs-CZ" dirty="0" smtClean="0"/>
              <a:t>Nejznámější: Halleyova (perioda 76 let)</a:t>
            </a:r>
          </a:p>
          <a:p>
            <a:r>
              <a:rPr lang="cs-CZ" dirty="0" smtClean="0"/>
              <a:t>Části: Jádro, koma, ohon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2" descr="http://upload.wikimedia.org/wikipedia/commons/thumb/d/df/Comet-Hale-Bopp-29-03-1997_hires_adj.jpg/800px-Comet-Hale-Bopp-29-03-1997_hires_adj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0"/>
            <a:ext cx="5286412" cy="6888116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7072330" y="6488668"/>
            <a:ext cx="15001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kometa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Průzkum Vesmíru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USA – NASA, kosmodrom </a:t>
            </a:r>
            <a:r>
              <a:rPr lang="cs-CZ" dirty="0" err="1" smtClean="0"/>
              <a:t>Canaveral</a:t>
            </a:r>
            <a:r>
              <a:rPr lang="cs-CZ" dirty="0" smtClean="0"/>
              <a:t>, řídící centrum v Houstonu, astronauti</a:t>
            </a:r>
          </a:p>
          <a:p>
            <a:pPr lvl="2"/>
            <a:r>
              <a:rPr lang="cs-CZ" dirty="0" err="1" smtClean="0"/>
              <a:t>Buzz</a:t>
            </a:r>
            <a:r>
              <a:rPr lang="cs-CZ" dirty="0" smtClean="0"/>
              <a:t> Aldrin, </a:t>
            </a:r>
            <a:r>
              <a:rPr lang="cs-CZ" dirty="0" err="1" smtClean="0"/>
              <a:t>Neil</a:t>
            </a:r>
            <a:r>
              <a:rPr lang="cs-CZ" dirty="0" smtClean="0"/>
              <a:t> Armstrong, Michael </a:t>
            </a:r>
            <a:r>
              <a:rPr lang="cs-CZ" dirty="0" err="1" smtClean="0"/>
              <a:t>Collins</a:t>
            </a:r>
            <a:endParaRPr lang="cs-CZ" dirty="0" smtClean="0"/>
          </a:p>
          <a:p>
            <a:pPr lvl="2"/>
            <a:r>
              <a:rPr lang="cs-CZ" dirty="0" smtClean="0"/>
              <a:t>1969 - Apollo 11, první lidé na měsíci</a:t>
            </a:r>
          </a:p>
          <a:p>
            <a:r>
              <a:rPr lang="cs-CZ" dirty="0" smtClean="0"/>
              <a:t>Rusko – kosmodrom </a:t>
            </a:r>
            <a:r>
              <a:rPr lang="cs-CZ" dirty="0" err="1" smtClean="0"/>
              <a:t>Bajkonur</a:t>
            </a:r>
            <a:r>
              <a:rPr lang="cs-CZ" dirty="0" smtClean="0"/>
              <a:t> (Kazachstán), kosmonauti</a:t>
            </a:r>
          </a:p>
          <a:p>
            <a:pPr lvl="2"/>
            <a:r>
              <a:rPr lang="cs-CZ" dirty="0" err="1" smtClean="0"/>
              <a:t>Jurij</a:t>
            </a:r>
            <a:r>
              <a:rPr lang="cs-CZ" dirty="0" smtClean="0"/>
              <a:t> </a:t>
            </a:r>
            <a:r>
              <a:rPr lang="cs-CZ" dirty="0" err="1" smtClean="0"/>
              <a:t>Alexejevič</a:t>
            </a:r>
            <a:r>
              <a:rPr lang="cs-CZ" dirty="0" smtClean="0"/>
              <a:t> </a:t>
            </a:r>
            <a:r>
              <a:rPr lang="cs-CZ" dirty="0" err="1" smtClean="0"/>
              <a:t>Gagarin</a:t>
            </a:r>
            <a:endParaRPr lang="cs-CZ" dirty="0" smtClean="0"/>
          </a:p>
          <a:p>
            <a:pPr lvl="2"/>
            <a:r>
              <a:rPr lang="cs-CZ" dirty="0" smtClean="0"/>
              <a:t>1961 – </a:t>
            </a:r>
            <a:r>
              <a:rPr lang="cs-CZ" dirty="0" err="1" smtClean="0"/>
              <a:t>Vostok</a:t>
            </a:r>
            <a:r>
              <a:rPr lang="cs-CZ" dirty="0" smtClean="0"/>
              <a:t> 1, první člověk ve Vesmíru</a:t>
            </a:r>
          </a:p>
          <a:p>
            <a:r>
              <a:rPr lang="cs-CZ" dirty="0" smtClean="0"/>
              <a:t>Čína – </a:t>
            </a:r>
            <a:r>
              <a:rPr lang="cs-CZ" dirty="0" err="1" smtClean="0"/>
              <a:t>tajkonauti</a:t>
            </a:r>
            <a:endParaRPr lang="cs-CZ" dirty="0" smtClean="0"/>
          </a:p>
          <a:p>
            <a:r>
              <a:rPr lang="cs-CZ" dirty="0" smtClean="0"/>
              <a:t>Československo</a:t>
            </a:r>
          </a:p>
          <a:p>
            <a:pPr lvl="2"/>
            <a:r>
              <a:rPr lang="cs-CZ" dirty="0" smtClean="0"/>
              <a:t>Vladimír </a:t>
            </a:r>
            <a:r>
              <a:rPr lang="cs-CZ" dirty="0" err="1" smtClean="0"/>
              <a:t>Remek</a:t>
            </a:r>
            <a:r>
              <a:rPr lang="cs-CZ" dirty="0" smtClean="0"/>
              <a:t>, Sojuz 28, 1978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upload.wikimedia.org/wikipedia/commons/thumb/4/41/Space_Shuttle_Columbia_launching.jpg/1024px-Space_Shuttle_Columbia_launching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00100" y="0"/>
            <a:ext cx="7372350" cy="6210301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6715140" y="6286520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start raketoplánu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hlinkClick r:id="rId2"/>
              </a:rPr>
              <a:t>https://www.youtube.com/watch?v=HEheh1BH34Q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</a:t>
            </a:r>
            <a:r>
              <a:rPr lang="cs-CZ" smtClean="0"/>
              <a:t>na otázky: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Napiš jména planet naší soustavy.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Napiš jména 2 měsíců </a:t>
            </a:r>
            <a:r>
              <a:rPr lang="cs-CZ" dirty="0" smtClean="0"/>
              <a:t>planety Mars.</a:t>
            </a: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 se jmenuje naše galaxie?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Která hvězda je k nám nejblíže?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Jmenuj </a:t>
            </a:r>
            <a:r>
              <a:rPr lang="cs-CZ" dirty="0"/>
              <a:t>1 učence, který zkoumal vesmír.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Jmenuj </a:t>
            </a:r>
            <a:r>
              <a:rPr lang="cs-CZ" dirty="0" smtClean="0"/>
              <a:t>kosmonauta, který vylétl do vesmíru jako první.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709035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Napiš jména planet naší soustavy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FF0000"/>
                </a:solidFill>
              </a:rPr>
              <a:t>Merkur, Venuše, Země, Mars, Jupiter, Saturn, Uran, Neptun</a:t>
            </a:r>
            <a:endParaRPr lang="cs-CZ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Napiš jména 2 měsíců planety Mars</a:t>
            </a:r>
            <a:r>
              <a:rPr lang="cs-CZ" dirty="0" smtClean="0"/>
              <a:t>. </a:t>
            </a:r>
            <a:r>
              <a:rPr lang="cs-CZ" dirty="0" err="1" smtClean="0">
                <a:solidFill>
                  <a:srgbClr val="FF0000"/>
                </a:solidFill>
              </a:rPr>
              <a:t>Phobos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err="1" smtClean="0">
                <a:solidFill>
                  <a:srgbClr val="FF0000"/>
                </a:solidFill>
              </a:rPr>
              <a:t>Deimos</a:t>
            </a:r>
            <a:endParaRPr lang="cs-CZ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Jak se jmenuje naše galaxie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Galaxie Mléčné dráhy</a:t>
            </a:r>
            <a:endParaRPr lang="cs-CZ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Která hvězda je k nám nejblíže</a:t>
            </a:r>
            <a:r>
              <a:rPr lang="cs-CZ" dirty="0" smtClean="0"/>
              <a:t>? </a:t>
            </a:r>
            <a:r>
              <a:rPr lang="cs-CZ" dirty="0" smtClean="0">
                <a:solidFill>
                  <a:srgbClr val="FF0000"/>
                </a:solidFill>
              </a:rPr>
              <a:t>Slunce</a:t>
            </a:r>
            <a:endParaRPr lang="cs-CZ" dirty="0">
              <a:solidFill>
                <a:srgbClr val="FF000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Jmenuj 1 učence, který zkoumal vesmír. </a:t>
            </a:r>
            <a:r>
              <a:rPr lang="cs-CZ" dirty="0" smtClean="0">
                <a:solidFill>
                  <a:srgbClr val="FF0000"/>
                </a:solidFill>
              </a:rPr>
              <a:t>Galileo Galilei, Mikuláš Koperník, </a:t>
            </a:r>
            <a:r>
              <a:rPr lang="cs-CZ" dirty="0" err="1">
                <a:solidFill>
                  <a:srgbClr val="FF0000"/>
                </a:solidFill>
              </a:rPr>
              <a:t>Giordano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Bruno,</a:t>
            </a: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dirty="0">
                <a:solidFill>
                  <a:srgbClr val="FF0000"/>
                </a:solidFill>
              </a:rPr>
              <a:t>Tycho </a:t>
            </a:r>
            <a:r>
              <a:rPr lang="cs-CZ" dirty="0" smtClean="0">
                <a:solidFill>
                  <a:srgbClr val="FF0000"/>
                </a:solidFill>
              </a:rPr>
              <a:t>Brahe, …</a:t>
            </a:r>
            <a:endParaRPr lang="cs-CZ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Jmenuj kosmonauta, který vylétl do vesmíru jako první</a:t>
            </a:r>
            <a:r>
              <a:rPr lang="cs-CZ" dirty="0" smtClean="0"/>
              <a:t>. </a:t>
            </a:r>
            <a:r>
              <a:rPr lang="cs-CZ" dirty="0">
                <a:solidFill>
                  <a:srgbClr val="FF0000"/>
                </a:solidFill>
              </a:rPr>
              <a:t>Jurij Alexejevič Gagarin</a:t>
            </a:r>
          </a:p>
          <a:p>
            <a:pPr marL="514350" lvl="0" indent="-51435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846376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100" dirty="0" smtClean="0"/>
              <a:t>WIKIPEDIA </a:t>
            </a:r>
            <a:r>
              <a:rPr lang="cs-CZ" sz="1100" dirty="0" smtClean="0"/>
              <a:t>COMMONS. </a:t>
            </a:r>
            <a:r>
              <a:rPr lang="cs-CZ" sz="1100" i="1" dirty="0" err="1" smtClean="0"/>
              <a:t>Hubble</a:t>
            </a:r>
            <a:r>
              <a:rPr lang="cs-CZ" sz="1100" i="1" dirty="0" smtClean="0"/>
              <a:t> Ultra </a:t>
            </a:r>
            <a:r>
              <a:rPr lang="cs-CZ" sz="1100" i="1" dirty="0" err="1" smtClean="0"/>
              <a:t>Deep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Field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with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Scale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Comparison</a:t>
            </a:r>
            <a:r>
              <a:rPr lang="cs-CZ" sz="1100" dirty="0" smtClean="0"/>
              <a:t> [online]. [cit. 22.9.2014]. Dostupný na WWW: </a:t>
            </a:r>
            <a:r>
              <a:rPr lang="cs-CZ" sz="1100" dirty="0" smtClean="0">
                <a:hlinkClick r:id="rId2"/>
              </a:rPr>
              <a:t>http://cs.wikipedia.org/wiki/Vesm%C3%ADr#mediaviewer/File:HubbleUltraDeepFieldwithScaleComparison.jpg</a:t>
            </a:r>
            <a:endParaRPr lang="cs-CZ" sz="1100" dirty="0" smtClean="0"/>
          </a:p>
          <a:p>
            <a:r>
              <a:rPr lang="cs-CZ" sz="1100" dirty="0" smtClean="0"/>
              <a:t>WIKIPEDIA COMMONS. </a:t>
            </a:r>
            <a:r>
              <a:rPr lang="cs-CZ" sz="1100" i="1" dirty="0" smtClean="0"/>
              <a:t>Nová Sluneční soustava</a:t>
            </a:r>
            <a:r>
              <a:rPr lang="cs-CZ" sz="1100" dirty="0" smtClean="0"/>
              <a:t> [online]. [cit. 22.9.2014]. Dostupný na WWW: </a:t>
            </a:r>
            <a:r>
              <a:rPr lang="cs-CZ" sz="1100" dirty="0" smtClean="0">
                <a:hlinkClick r:id="rId3"/>
              </a:rPr>
              <a:t>http://cs.wikipedia.org/wiki/Slune%C4%8Dn%C3%AD_soustava#mediaviewer/File:NovaSlunecniSoustava.jpg</a:t>
            </a:r>
            <a:endParaRPr lang="cs-CZ" sz="1100" dirty="0" smtClean="0"/>
          </a:p>
          <a:p>
            <a:r>
              <a:rPr lang="cs-CZ" sz="1100" dirty="0" smtClean="0"/>
              <a:t>WIKIPEDIA COMMONS. </a:t>
            </a:r>
            <a:r>
              <a:rPr lang="cs-CZ" sz="1100" i="1" dirty="0" err="1" smtClean="0"/>
              <a:t>Size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planets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comparison</a:t>
            </a:r>
            <a:r>
              <a:rPr lang="cs-CZ" sz="1100" dirty="0" smtClean="0"/>
              <a:t> [online]. [cit. 22.9.2014]. Dostupný na WWW: </a:t>
            </a:r>
            <a:r>
              <a:rPr lang="cs-CZ" sz="1100" dirty="0" smtClean="0">
                <a:hlinkClick r:id="rId4"/>
              </a:rPr>
              <a:t>http://en.wikipedia.org/wiki/File:Size_planets_comparison.jpg</a:t>
            </a:r>
            <a:endParaRPr lang="cs-CZ" sz="1100" dirty="0" smtClean="0"/>
          </a:p>
          <a:p>
            <a:r>
              <a:rPr lang="en-US" sz="1100" dirty="0" smtClean="0"/>
              <a:t>WIKIPEDIA COMMONS. </a:t>
            </a:r>
            <a:r>
              <a:rPr lang="en-US" sz="1100" i="1" dirty="0" smtClean="0"/>
              <a:t>Comet Hale Bopp</a:t>
            </a:r>
            <a:r>
              <a:rPr lang="en-US" sz="1100" dirty="0" smtClean="0"/>
              <a:t> [online]. [cit. 22.9.2014]. </a:t>
            </a:r>
            <a:r>
              <a:rPr lang="en-US" sz="1100" dirty="0" err="1" smtClean="0"/>
              <a:t>Dostupný</a:t>
            </a:r>
            <a:r>
              <a:rPr lang="en-US" sz="1100" dirty="0" smtClean="0"/>
              <a:t> </a:t>
            </a:r>
            <a:r>
              <a:rPr lang="en-US" sz="1100" dirty="0" err="1" smtClean="0"/>
              <a:t>na</a:t>
            </a:r>
            <a:r>
              <a:rPr lang="en-US" sz="1100" dirty="0" smtClean="0"/>
              <a:t> WWW: </a:t>
            </a:r>
            <a:r>
              <a:rPr lang="en-US" sz="1100" dirty="0" smtClean="0">
                <a:hlinkClick r:id="rId5"/>
              </a:rPr>
              <a:t>http://en.wikipedia.org/wiki/Comet#mediaviewer/File:Comet-Hale-Bopp-29-03-1997_hires_adj.jpg</a:t>
            </a:r>
            <a:endParaRPr lang="cs-CZ" sz="1100" dirty="0" smtClean="0"/>
          </a:p>
          <a:p>
            <a:r>
              <a:rPr lang="cs-CZ" sz="1100" dirty="0" smtClean="0"/>
              <a:t>WIKIPEDIA COMMONS. </a:t>
            </a:r>
            <a:r>
              <a:rPr lang="cs-CZ" sz="1100" i="1" dirty="0" err="1" smtClean="0"/>
              <a:t>Space</a:t>
            </a:r>
            <a:r>
              <a:rPr lang="cs-CZ" sz="1100" i="1" dirty="0" smtClean="0"/>
              <a:t> </a:t>
            </a:r>
            <a:r>
              <a:rPr lang="cs-CZ" sz="1100" i="1" dirty="0" err="1" smtClean="0"/>
              <a:t>Shuttle</a:t>
            </a:r>
            <a:r>
              <a:rPr lang="cs-CZ" sz="1100" i="1" dirty="0" smtClean="0"/>
              <a:t> Columbia </a:t>
            </a:r>
            <a:r>
              <a:rPr lang="cs-CZ" sz="1100" i="1" dirty="0" err="1" smtClean="0"/>
              <a:t>Launching</a:t>
            </a:r>
            <a:r>
              <a:rPr lang="cs-CZ" sz="1100" dirty="0" smtClean="0"/>
              <a:t> [online]. [cit. 22.9.2014]. Dostupný na WWW: </a:t>
            </a:r>
            <a:r>
              <a:rPr lang="cs-CZ" sz="1100" dirty="0" smtClean="0">
                <a:hlinkClick r:id="rId6"/>
              </a:rPr>
              <a:t>http://cs.wikipedia.org/wiki/Kosmick%C3%BD_raketopl%C3%A1n#mediaviewer/File:Space_Shuttle_Columbia_launching.jpg</a:t>
            </a:r>
            <a:endParaRPr lang="cs-CZ" sz="1100" dirty="0" smtClean="0"/>
          </a:p>
          <a:p>
            <a:r>
              <a:rPr lang="cs-CZ" sz="1100" dirty="0" smtClean="0"/>
              <a:t>Autorem materiálu a všech jeho částí, není-li uvedeno jinak, je Mgr. Dagmar Laštovičková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200</TotalTime>
  <Words>482</Words>
  <Application>Microsoft Office PowerPoint</Application>
  <PresentationFormat>Předvádění na obrazovce (4:3)</PresentationFormat>
  <Paragraphs>88</Paragraphs>
  <Slides>18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23" baseType="lpstr">
      <vt:lpstr>Franklin Gothic Book</vt:lpstr>
      <vt:lpstr>Franklin Gothic Medium</vt:lpstr>
      <vt:lpstr>Times New Roman</vt:lpstr>
      <vt:lpstr>Wingdings 2</vt:lpstr>
      <vt:lpstr>Cesta</vt:lpstr>
      <vt:lpstr>Prezentace aplikace PowerPoint</vt:lpstr>
      <vt:lpstr>VESMÍR</vt:lpstr>
      <vt:lpstr>Vesmír</vt:lpstr>
      <vt:lpstr>Prezentace aplikace PowerPoint</vt:lpstr>
      <vt:lpstr>Sluneční soustava</vt:lpstr>
      <vt:lpstr>Prezentace aplikace PowerPoint</vt:lpstr>
      <vt:lpstr>Planety</vt:lpstr>
      <vt:lpstr>Prezentace aplikace PowerPoint</vt:lpstr>
      <vt:lpstr>Měsíce</vt:lpstr>
      <vt:lpstr>Prezentace aplikace PowerPoint</vt:lpstr>
      <vt:lpstr>Komety</vt:lpstr>
      <vt:lpstr>Prezentace aplikace PowerPoint</vt:lpstr>
      <vt:lpstr>Průzkum Vesmíru</vt:lpstr>
      <vt:lpstr>Prezentace aplikace PowerPoint</vt:lpstr>
      <vt:lpstr>Video</vt:lpstr>
      <vt:lpstr>Odpověz na otázky:</vt:lpstr>
      <vt:lpstr>Řešení:</vt:lpstr>
      <vt:lpstr>Citace a zdroje</vt:lpstr>
    </vt:vector>
  </TitlesOfParts>
  <Company>ZŠ Bohdalov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Dagmar Laštovičková</dc:creator>
  <cp:lastModifiedBy>Reditelna</cp:lastModifiedBy>
  <cp:revision>25</cp:revision>
  <dcterms:created xsi:type="dcterms:W3CDTF">2014-09-09T19:18:48Z</dcterms:created>
  <dcterms:modified xsi:type="dcterms:W3CDTF">2014-11-26T10:49:17Z</dcterms:modified>
</cp:coreProperties>
</file>