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72" r:id="rId5"/>
    <p:sldId id="261" r:id="rId6"/>
    <p:sldId id="262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05D9D70-DA59-4032-8356-CF2553CFF7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951ED2-EF84-4627-98AA-9BE6FF59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mes_Cook" TargetMode="External"/><Relationship Id="rId3" Type="http://schemas.openxmlformats.org/officeDocument/2006/relationships/hyperlink" Target="http://en.wikipedia.org/wiki/Canberra" TargetMode="External"/><Relationship Id="rId7" Type="http://schemas.openxmlformats.org/officeDocument/2006/relationships/hyperlink" Target="http://upload.wikimedia.org/wikipedia/commons/thumb/7/70/Melbourne_montage_six_frame_infobox_jpg.jpg/439px-Melbourne_montage_six_frame_infobox_jpg.jpg" TargetMode="External"/><Relationship Id="rId2" Type="http://schemas.openxmlformats.org/officeDocument/2006/relationships/hyperlink" Target="http://cs.wikipedia.org/wiki/Austr%C3%A1l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c/Sydney_Opera_House_-_Dec_2008.jpg/800px-Sydney_Opera_House_-_Dec_2008.jpg" TargetMode="External"/><Relationship Id="rId5" Type="http://schemas.openxmlformats.org/officeDocument/2006/relationships/hyperlink" Target="http://upload.wikimedia.org/wikipedia/commons/thumb/f/fc/Merino_ewe_judging.JPG/444px-Merino_ewe_judging.JPG" TargetMode="External"/><Relationship Id="rId4" Type="http://schemas.openxmlformats.org/officeDocument/2006/relationships/hyperlink" Target="https://upload.wikimedia.org/wikipedia/commons/1/1c/Wakefield_queen4.jpg" TargetMode="External"/><Relationship Id="rId9" Type="http://schemas.openxmlformats.org/officeDocument/2006/relationships/hyperlink" Target="http://upload.wikimedia.org/wikipedia/commons/thumb/7/7e/Australia_Cairns_Boomerang.jpg/799px-Australia_Cairns_Boomera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2748875"/>
              </p:ext>
            </p:extLst>
          </p:nvPr>
        </p:nvGraphicFramePr>
        <p:xfrm>
          <a:off x="1714480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6., 7., 8.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VY_32_INOVACE_02_10Z-Australský svaz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.9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světadílech, konkrétně  o státech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na území Austrálii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620688"/>
            <a:ext cx="7406640" cy="147218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AUSTRALSKÝ SVAZ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0"/>
            <a:ext cx="8229600" cy="4525963"/>
          </a:xfrm>
        </p:spPr>
        <p:txBody>
          <a:bodyPr/>
          <a:lstStyle/>
          <a:p>
            <a:r>
              <a:rPr lang="cs-CZ" sz="2400" dirty="0" smtClean="0"/>
              <a:t>Rozloha: 7,7 mil. km</a:t>
            </a:r>
            <a:r>
              <a:rPr lang="cs-CZ" sz="2400" baseline="30000" dirty="0" smtClean="0"/>
              <a:t>2</a:t>
            </a:r>
          </a:p>
          <a:p>
            <a:r>
              <a:rPr lang="cs-CZ" sz="2400" dirty="0" smtClean="0"/>
              <a:t>Počet obyvatel: 22,6 mil.</a:t>
            </a:r>
          </a:p>
          <a:p>
            <a:r>
              <a:rPr lang="cs-CZ" sz="2400" dirty="0" smtClean="0"/>
              <a:t>Hlavní město: </a:t>
            </a:r>
            <a:r>
              <a:rPr lang="cs-CZ" sz="2400" dirty="0" err="1" smtClean="0"/>
              <a:t>Canberra</a:t>
            </a:r>
            <a:endParaRPr lang="cs-CZ" sz="2400" dirty="0" smtClean="0"/>
          </a:p>
          <a:p>
            <a:r>
              <a:rPr lang="cs-CZ" sz="2400" dirty="0" smtClean="0"/>
              <a:t>Federace (6 států a 3 teritoria)</a:t>
            </a:r>
          </a:p>
          <a:p>
            <a:endParaRPr lang="cs-CZ" dirty="0" smtClean="0"/>
          </a:p>
        </p:txBody>
      </p:sp>
      <p:pic>
        <p:nvPicPr>
          <p:cNvPr id="3074" name="Picture 2" descr="http://upload.wikimedia.org/wikipedia/commons/thumb/6/60/Australie_politicka_mapa.png/1024px-Australie_politicka_map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749512"/>
            <a:ext cx="6215074" cy="5108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thumb/c/c1/Canberra_Montage.png/800px-Canberra_Montag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357166"/>
            <a:ext cx="5072098" cy="592331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58016" y="585789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Canberra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Konstituční monarchie:</a:t>
            </a:r>
          </a:p>
          <a:p>
            <a:r>
              <a:rPr lang="cs-CZ" sz="2800" dirty="0" smtClean="0"/>
              <a:t>V čele britský panovník reprezentovaný guvernérem</a:t>
            </a:r>
          </a:p>
          <a:p>
            <a:r>
              <a:rPr lang="cs-CZ" sz="2800" dirty="0" smtClean="0"/>
              <a:t>Královna Alžběta II.</a:t>
            </a:r>
          </a:p>
        </p:txBody>
      </p:sp>
      <p:pic>
        <p:nvPicPr>
          <p:cNvPr id="1026" name="Picture 2" descr="File:Wakefield queen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88840"/>
            <a:ext cx="518457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Těžba surovin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uhlí, železná ruda, ropa, zemní plyn, bauxit, uran, olovo, zinek, opály, diamanty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444939" y="2852936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Průmysl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435608" y="4016152"/>
            <a:ext cx="7498080" cy="2232248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hutnický, strojírenský, chemický, textilní, potravinářský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obilí, ovoce, brambory, vinná réva, tabák</a:t>
            </a:r>
          </a:p>
          <a:p>
            <a:r>
              <a:rPr lang="cs-CZ" dirty="0" smtClean="0"/>
              <a:t>ovce, skot</a:t>
            </a:r>
          </a:p>
          <a:p>
            <a:endParaRPr lang="cs-CZ" dirty="0"/>
          </a:p>
        </p:txBody>
      </p:sp>
      <p:pic>
        <p:nvPicPr>
          <p:cNvPr id="5122" name="Picture 2" descr="File:Merino ewe judg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04864"/>
            <a:ext cx="3075922" cy="414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Sydney</a:t>
            </a:r>
            <a:endParaRPr lang="cs-CZ" dirty="0"/>
          </a:p>
        </p:txBody>
      </p:sp>
      <p:pic>
        <p:nvPicPr>
          <p:cNvPr id="4098" name="Picture 2" descr="http://upload.wikimedia.org/wikipedia/commons/thumb/7/7c/Sydney_Opera_House_-_Dec_2008.jpg/1920px-Sydney_Opera_House_-_Dec_2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8062864" cy="445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7498080" cy="1143000"/>
          </a:xfrm>
        </p:spPr>
        <p:txBody>
          <a:bodyPr/>
          <a:lstStyle/>
          <a:p>
            <a:r>
              <a:rPr lang="cs-CZ" dirty="0" smtClean="0"/>
              <a:t>Melbourne</a:t>
            </a:r>
            <a:endParaRPr lang="cs-CZ" dirty="0"/>
          </a:p>
        </p:txBody>
      </p:sp>
      <p:pic>
        <p:nvPicPr>
          <p:cNvPr id="3076" name="Picture 4" descr="http://upload.wikimedia.org/wikipedia/commons/7/70/Melbourne_montage_six_frame_infobox_jp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1400" y="116632"/>
            <a:ext cx="4856192" cy="6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James </a:t>
            </a:r>
            <a:r>
              <a:rPr lang="cs-CZ" dirty="0" err="1" smtClean="0"/>
              <a:t>Cook</a:t>
            </a:r>
            <a:r>
              <a:rPr lang="cs-CZ" dirty="0" smtClean="0"/>
              <a:t> </a:t>
            </a:r>
            <a:r>
              <a:rPr lang="cs-CZ" sz="2400" dirty="0" smtClean="0"/>
              <a:t>(mořeplavec, 1770 objevil Austrálii)</a:t>
            </a:r>
          </a:p>
        </p:txBody>
      </p:sp>
      <p:pic>
        <p:nvPicPr>
          <p:cNvPr id="25602" name="Picture 2" descr="http://upload.wikimedia.org/wikipedia/commons/thumb/7/76/Captainjamescookportrait.jpg/800px-Captainjamescookportra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357430"/>
            <a:ext cx="3604825" cy="4500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Bumerang</a:t>
            </a:r>
          </a:p>
          <a:p>
            <a:r>
              <a:rPr lang="cs-CZ" dirty="0" smtClean="0"/>
              <a:t>Olympijské hry (1956 Melbourne, 2000 Sydney)</a:t>
            </a:r>
            <a:endParaRPr lang="cs-CZ" dirty="0"/>
          </a:p>
        </p:txBody>
      </p:sp>
      <p:pic>
        <p:nvPicPr>
          <p:cNvPr id="2050" name="Picture 2" descr="File:Australia Cairns Boomera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6"/>
            <a:ext cx="4392488" cy="329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lvl="0" indent="-514350">
              <a:buFont typeface="+mj-lt"/>
              <a:buAutoNum type="arabicPeriod"/>
            </a:pPr>
            <a:r>
              <a:rPr lang="cs-CZ" dirty="0"/>
              <a:t>Jak se jmenuje jediný stát ležící v Austrálii?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Jaké je jeho hlavní město?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Jmenuj další 2 velká města Austrálie.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Jmenuj 2 důležitá odvětví průmyslu Austrálie.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Urči </a:t>
            </a:r>
            <a:r>
              <a:rPr lang="cs-CZ" dirty="0" smtClean="0"/>
              <a:t>2 </a:t>
            </a:r>
            <a:r>
              <a:rPr lang="cs-CZ" dirty="0" smtClean="0"/>
              <a:t>plodiny </a:t>
            </a:r>
            <a:r>
              <a:rPr lang="cs-CZ" dirty="0"/>
              <a:t>a 2 zvířata chovaná v Austrálii.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94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82296" indent="0">
              <a:buNone/>
            </a:pPr>
            <a:r>
              <a:rPr lang="cs-CZ" sz="2400" dirty="0" smtClean="0"/>
              <a:t>1.   Jak </a:t>
            </a:r>
            <a:r>
              <a:rPr lang="cs-CZ" sz="2400" dirty="0"/>
              <a:t>se jmenuje jediný stát ležící v Austrálii</a:t>
            </a:r>
            <a:r>
              <a:rPr lang="cs-CZ" sz="2400" dirty="0" smtClean="0"/>
              <a:t>?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Australský svaz</a:t>
            </a:r>
            <a:endParaRPr lang="cs-CZ" sz="2400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sz="2400" dirty="0" smtClean="0"/>
              <a:t>2.   Jaké </a:t>
            </a:r>
            <a:r>
              <a:rPr lang="cs-CZ" sz="2400" dirty="0"/>
              <a:t>je jeho hlavní město</a:t>
            </a:r>
            <a:r>
              <a:rPr lang="cs-CZ" sz="2400" dirty="0" smtClean="0"/>
              <a:t>?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Canberra</a:t>
            </a:r>
            <a:endParaRPr lang="cs-CZ" sz="2400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sz="2400" dirty="0" smtClean="0"/>
              <a:t>3.   Jmenuj </a:t>
            </a:r>
            <a:r>
              <a:rPr lang="cs-CZ" sz="2400" dirty="0"/>
              <a:t>další 2 velká města Austrálie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Sydney, Melbourne, Brisbane,  Adelaide, Perth, …</a:t>
            </a:r>
            <a:endParaRPr lang="cs-CZ" sz="2400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sz="2400" dirty="0" smtClean="0"/>
              <a:t>4.   Jmenuj </a:t>
            </a:r>
            <a:r>
              <a:rPr lang="cs-CZ" sz="2400" dirty="0"/>
              <a:t>2 důležitá odvětví průmyslu Austrálie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hutnický, strojírenský, chemický, textilní, </a:t>
            </a:r>
            <a:r>
              <a:rPr lang="cs-CZ" sz="2400" dirty="0" smtClean="0">
                <a:solidFill>
                  <a:srgbClr val="FF0000"/>
                </a:solidFill>
              </a:rPr>
              <a:t>potravinářský průmysl</a:t>
            </a:r>
            <a:endParaRPr lang="cs-CZ" sz="2400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sz="2400" dirty="0" smtClean="0"/>
              <a:t>5.   Urči </a:t>
            </a:r>
            <a:r>
              <a:rPr lang="cs-CZ" sz="2400" dirty="0"/>
              <a:t>2</a:t>
            </a:r>
            <a:r>
              <a:rPr lang="cs-CZ" sz="2400" dirty="0" smtClean="0"/>
              <a:t> plodiny </a:t>
            </a:r>
            <a:r>
              <a:rPr lang="cs-CZ" sz="2400" dirty="0"/>
              <a:t>a 2 zvířata chovaná v Austrálii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obilí, ovoce, brambory, vinná réva, tabák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ovce, skot</a:t>
            </a:r>
          </a:p>
        </p:txBody>
      </p:sp>
    </p:spTree>
    <p:extLst>
      <p:ext uri="{BB962C8B-B14F-4D97-AF65-F5344CB8AC3E}">
        <p14:creationId xmlns:p14="http://schemas.microsoft.com/office/powerpoint/2010/main" xmlns="" val="185654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dirty="0" smtClean="0"/>
              <a:t>SONNY CZ. </a:t>
            </a:r>
            <a:r>
              <a:rPr lang="cs-CZ" sz="1200" i="1" dirty="0" smtClean="0"/>
              <a:t>Austrálie politická mapa</a:t>
            </a:r>
            <a:r>
              <a:rPr lang="cs-CZ" sz="1200" dirty="0" smtClean="0"/>
              <a:t> [online]. [cit. 2.9.2014]. Dostupný na WWW: </a:t>
            </a:r>
            <a:r>
              <a:rPr lang="cs-CZ" sz="1200" dirty="0" smtClean="0">
                <a:hlinkClick r:id="rId2"/>
              </a:rPr>
              <a:t>http://cs.wikipedia.org/wiki/Austr%C3%A1lie#mediaviewer/Soubor:Australie_politicka_mapa.png</a:t>
            </a:r>
            <a:endParaRPr lang="cs-CZ" sz="1200" dirty="0" smtClean="0"/>
          </a:p>
          <a:p>
            <a:r>
              <a:rPr lang="cs-CZ" sz="1200" dirty="0" smtClean="0"/>
              <a:t>WIKIPEDIA COMMONS. </a:t>
            </a:r>
            <a:r>
              <a:rPr lang="cs-CZ" sz="1200" i="1" dirty="0" err="1" smtClean="0"/>
              <a:t>Canberra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Montage</a:t>
            </a:r>
            <a:r>
              <a:rPr lang="cs-CZ" sz="1200" dirty="0" smtClean="0"/>
              <a:t> [online]. [cit. 4.9.2014]. Dostupný na WWW: </a:t>
            </a:r>
            <a:r>
              <a:rPr lang="cs-CZ" sz="1200" dirty="0" smtClean="0">
                <a:hlinkClick r:id="rId3"/>
              </a:rPr>
              <a:t>http://en.wikipedia.org/wiki/Canberra#mediaviewer/File:Canberra_Montage.png</a:t>
            </a:r>
            <a:endParaRPr lang="cs-CZ" sz="1200" dirty="0" smtClean="0"/>
          </a:p>
          <a:p>
            <a:r>
              <a:rPr lang="cs-CZ" sz="1200" dirty="0"/>
              <a:t>RUNNER1928.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</a:t>
            </a:r>
            <a:r>
              <a:rPr lang="cs-CZ" sz="1200" dirty="0" smtClean="0"/>
              <a:t>2.9.2014</a:t>
            </a:r>
            <a:r>
              <a:rPr lang="cs-CZ" sz="1200" dirty="0"/>
              <a:t>]. Dostupný na WWW: </a:t>
            </a:r>
            <a:r>
              <a:rPr lang="cs-CZ" sz="1200" dirty="0">
                <a:hlinkClick r:id="rId4"/>
              </a:rPr>
              <a:t>https://</a:t>
            </a:r>
            <a:r>
              <a:rPr lang="cs-CZ" sz="1200" dirty="0" smtClean="0">
                <a:hlinkClick r:id="rId4"/>
              </a:rPr>
              <a:t>upload.wikimedia.org/wikipedia/commons/1/1c/Wakefield_queen4.jpg</a:t>
            </a:r>
            <a:endParaRPr lang="cs-CZ" sz="1200" dirty="0" smtClean="0"/>
          </a:p>
          <a:p>
            <a:r>
              <a:rPr lang="cs-CZ" sz="1200" dirty="0"/>
              <a:t>CGOODWIN.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</a:t>
            </a:r>
            <a:r>
              <a:rPr lang="cs-CZ" sz="1200" dirty="0" smtClean="0"/>
              <a:t>2.9.2014</a:t>
            </a:r>
            <a:r>
              <a:rPr lang="cs-CZ" sz="1200" dirty="0"/>
              <a:t>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upload.wikimedia.org/wikipedia/commons/thumb/f/fc/Merino_ewe_judging.JPG/444px-Merino_ewe_judging.JPG</a:t>
            </a:r>
            <a:endParaRPr lang="cs-CZ" sz="1200" dirty="0" smtClean="0"/>
          </a:p>
          <a:p>
            <a:r>
              <a:rPr lang="cs-CZ" sz="1200" dirty="0" smtClean="0"/>
              <a:t>ILIFF</a:t>
            </a:r>
            <a:r>
              <a:rPr lang="cs-CZ" sz="1200" dirty="0"/>
              <a:t>, David.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</a:t>
            </a:r>
            <a:r>
              <a:rPr lang="cs-CZ" sz="1200" dirty="0" smtClean="0"/>
              <a:t>2.9.2014</a:t>
            </a:r>
            <a:r>
              <a:rPr lang="cs-CZ" sz="1200" dirty="0"/>
              <a:t>]. Dostupný na WWW: </a:t>
            </a:r>
            <a:r>
              <a:rPr lang="cs-CZ" sz="1200" dirty="0">
                <a:hlinkClick r:id="rId6"/>
              </a:rPr>
              <a:t>http://upload.wikimedia.org/wikipedia/commons/thumb/7/7c/Sydney_Opera_House_-_Dec_2008.jpg/800px-Sydney_Opera_House_-_</a:t>
            </a:r>
            <a:r>
              <a:rPr lang="cs-CZ" sz="1200" dirty="0" smtClean="0">
                <a:hlinkClick r:id="rId6"/>
              </a:rPr>
              <a:t>Dec_2008.jpg</a:t>
            </a:r>
            <a:endParaRPr lang="cs-CZ" sz="1200" dirty="0" smtClean="0"/>
          </a:p>
          <a:p>
            <a:r>
              <a:rPr lang="cs-CZ" sz="1200" dirty="0" smtClean="0"/>
              <a:t>GREEN</a:t>
            </a:r>
            <a:r>
              <a:rPr lang="cs-CZ" sz="1200" dirty="0"/>
              <a:t>, </a:t>
            </a:r>
            <a:r>
              <a:rPr lang="cs-CZ" sz="1200" dirty="0" err="1"/>
              <a:t>Ash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</a:t>
            </a:r>
            <a:r>
              <a:rPr lang="cs-CZ" sz="1200" dirty="0" smtClean="0"/>
              <a:t>2.9.2014</a:t>
            </a:r>
            <a:r>
              <a:rPr lang="cs-CZ" sz="1200" dirty="0"/>
              <a:t>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upload.wikimedia.org/wikipedia/commons/thumb/7/70/Melbourne_montage_six_frame_infobox_jpg.jpg/439px-Melbourne_montage_six_frame_infobox_jpg.jpg</a:t>
            </a:r>
            <a:endParaRPr lang="cs-CZ" sz="1200" dirty="0" smtClean="0"/>
          </a:p>
          <a:p>
            <a:r>
              <a:rPr lang="cs-CZ" sz="1200" dirty="0" smtClean="0"/>
              <a:t>ARKESTEIJN, Jan. </a:t>
            </a:r>
            <a:r>
              <a:rPr lang="cs-CZ" sz="1200" i="1" dirty="0" err="1" smtClean="0"/>
              <a:t>Capitain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James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Cook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Portrait</a:t>
            </a:r>
            <a:r>
              <a:rPr lang="cs-CZ" sz="1200" dirty="0" smtClean="0"/>
              <a:t> [online]. [cit. 2.9.2014]. Dostupný na WWW: </a:t>
            </a:r>
            <a:r>
              <a:rPr lang="cs-CZ" sz="1200" dirty="0" smtClean="0">
                <a:hlinkClick r:id="rId8"/>
              </a:rPr>
              <a:t>http://cs.wikipedia.org/wiki/James_Cook#mediaviewer/Soubor:Captainjamescookportrait.jpg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>BLANCHARD, </a:t>
            </a:r>
            <a:r>
              <a:rPr lang="cs-CZ" sz="1200" dirty="0" err="1"/>
              <a:t>Guillaume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</a:t>
            </a:r>
            <a:r>
              <a:rPr lang="cs-CZ" sz="1200" dirty="0" smtClean="0"/>
              <a:t>2.9.2014</a:t>
            </a:r>
            <a:r>
              <a:rPr lang="cs-CZ" sz="1200" dirty="0"/>
              <a:t>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upload.wikimedia.org/wikipedia/commons/thumb/7/7e/Australia_Cairns_Boomerang.jpg/799px-Australia_Cairns_Boomerang.jpg</a:t>
            </a:r>
            <a:endParaRPr lang="cs-CZ" sz="1200" dirty="0" smtClean="0"/>
          </a:p>
          <a:p>
            <a:r>
              <a:rPr lang="cs-CZ" sz="1200" dirty="0" smtClean="0"/>
              <a:t>Autorem materiálu a všech jeho částí, není-li uvedeno jinak, je Mgr. Dagmar Laštovičková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429</TotalTime>
  <Words>263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AUSTRALSKÝ SVAZ</vt:lpstr>
      <vt:lpstr>Snímek 3</vt:lpstr>
      <vt:lpstr>Snímek 4</vt:lpstr>
      <vt:lpstr>Snímek 5</vt:lpstr>
      <vt:lpstr>Těžba surovin</vt:lpstr>
      <vt:lpstr>Zemědělství</vt:lpstr>
      <vt:lpstr>Sydney</vt:lpstr>
      <vt:lpstr>Melbourne</vt:lpstr>
      <vt:lpstr>Zajímavosti</vt:lpstr>
      <vt:lpstr>Zajímavosti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Dum</cp:lastModifiedBy>
  <cp:revision>36</cp:revision>
  <dcterms:created xsi:type="dcterms:W3CDTF">2014-09-02T13:52:10Z</dcterms:created>
  <dcterms:modified xsi:type="dcterms:W3CDTF">2014-11-27T07:25:23Z</dcterms:modified>
</cp:coreProperties>
</file>