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43" r:id="rId2"/>
  </p:sldMasterIdLst>
  <p:notesMasterIdLst>
    <p:notesMasterId r:id="rId13"/>
  </p:notesMasterIdLst>
  <p:sldIdLst>
    <p:sldId id="268" r:id="rId3"/>
    <p:sldId id="256" r:id="rId4"/>
    <p:sldId id="257" r:id="rId5"/>
    <p:sldId id="258" r:id="rId6"/>
    <p:sldId id="260" r:id="rId7"/>
    <p:sldId id="269" r:id="rId8"/>
    <p:sldId id="261" r:id="rId9"/>
    <p:sldId id="262" r:id="rId10"/>
    <p:sldId id="264" r:id="rId11"/>
    <p:sldId id="263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0C237469-C2F7-409C-B8EB-3C0C45A816A8}">
          <p14:sldIdLst>
            <p14:sldId id="268"/>
            <p14:sldId id="256"/>
            <p14:sldId id="257"/>
            <p14:sldId id="258"/>
            <p14:sldId id="260"/>
            <p14:sldId id="269"/>
            <p14:sldId id="261"/>
            <p14:sldId id="262"/>
            <p14:sldId id="264"/>
            <p14:sldId id="263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-90" y="-5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5B8DC-495B-4BE2-8070-5B7940AA4B00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E060C0-34B9-4684-96DB-6B97D52611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555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6404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5113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83208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2357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3539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8141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3752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152262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699937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3047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8604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515C7-3748-4F0F-AF0B-1BD4096165F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6788-95AE-4333-9AFC-367CF48D8DF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74011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98049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6" y="358763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420758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27623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34625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50726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44661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00666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8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6940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304338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951582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2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3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2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2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108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gi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0409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3D08E-7F6E-45D8-8206-3DBFE626660E}" type="datetimeFigureOut">
              <a:rPr lang="cs-CZ" smtClean="0"/>
              <a:pPr/>
              <a:t>29.11.2014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B5EEA-FAD2-4693-9664-6EE0B0CECD86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8290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684" r:id="rId12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NUL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86545" y="3500767"/>
            <a:ext cx="8215745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Polytechnika v dětské literatuře</a:t>
            </a:r>
            <a:endParaRPr lang="cs-CZ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924749" y="1744710"/>
            <a:ext cx="8039058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5400" dirty="0">
                <a:solidFill>
                  <a:srgbClr val="624D38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O červené slepičce</a:t>
            </a:r>
            <a:endParaRPr lang="cs-CZ" sz="5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581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08200" y="1879600"/>
            <a:ext cx="8522094" cy="2802463"/>
          </a:xfrm>
        </p:spPr>
        <p:txBody>
          <a:bodyPr/>
          <a:lstStyle/>
          <a:p>
            <a:r>
              <a:rPr lang="cs-CZ" dirty="0" smtClean="0"/>
              <a:t>O červené slepičce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5424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Koho žádala slepička o pomoc?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07675" y="2645740"/>
            <a:ext cx="1714500" cy="2190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91131" y="1921798"/>
            <a:ext cx="1836115" cy="104333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1941" y="1939883"/>
            <a:ext cx="1995146" cy="205049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72607" y="3597885"/>
            <a:ext cx="2159000" cy="259301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8151" y="3483626"/>
            <a:ext cx="1442980" cy="154342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882" y="3874867"/>
            <a:ext cx="2217837" cy="205169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8340" y="5133787"/>
            <a:ext cx="2404821" cy="105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 čeho pečeme chleba?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0287" y="2635676"/>
            <a:ext cx="2511425" cy="21764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5700" y="1143000"/>
            <a:ext cx="2743200" cy="27432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21810" y="3677473"/>
            <a:ext cx="2757409" cy="226933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9612" y="4056571"/>
            <a:ext cx="2209052" cy="192859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5131" y="4474891"/>
            <a:ext cx="1904762" cy="191746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9535" y="1972146"/>
            <a:ext cx="1969129" cy="108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988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Téma </a:t>
            </a:r>
            <a:br>
              <a:rPr lang="cs-CZ" b="1" dirty="0" smtClean="0"/>
            </a:br>
            <a:r>
              <a:rPr lang="cs-CZ" b="1" dirty="0" smtClean="0"/>
              <a:t>pro polytechnickou výchovu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066800" y="2194973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Garamond" pitchFamily="18" charset="0"/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Dítě a společnost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Font typeface="Garamond" pitchFamily="18" charset="0"/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Kultura a umění</a:t>
            </a:r>
          </a:p>
          <a:p>
            <a:pPr marL="45720" indent="0">
              <a:buFont typeface="Garamond" pitchFamily="18" charset="0"/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Integrovaný blok: Já, ty, my a vnímání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Font typeface="Garamond" pitchFamily="18" charset="0"/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Polytechnika v dětské literatuře – Červená slepička</a:t>
            </a:r>
          </a:p>
          <a:p>
            <a:pPr marL="45720" indent="0">
              <a:buFont typeface="Garamond" pitchFamily="18" charset="0"/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děti pozorně poslouchají pohádku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    Cíl: seznámit děti s pracovními činnostmi lidí pomocí pohádkových postav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1934" y="262656"/>
            <a:ext cx="3160986" cy="150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42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pomůcky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1902823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Text pohádky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a dotyková obrazovka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KUMUČ – magnetická tabulka s obrázky z prezentace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1934" y="262656"/>
            <a:ext cx="3160986" cy="150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05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4" y="418465"/>
            <a:ext cx="109728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61950" y="1596822"/>
            <a:ext cx="10781608" cy="410399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Motivace: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Poslech pohádky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Rozhovor o pohádce, kladení jednoduchých otázek 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Práce s interaktivní prezentací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Může následovat praktická činnost dětí – pracují s obrázky z prezentace a dávají je 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magnetické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tabulky.  </a:t>
            </a: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1934" y="262656"/>
            <a:ext cx="3160986" cy="150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5685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3" y="2024473"/>
            <a:ext cx="9769481" cy="1487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Kliparty - office.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microsoft.com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1934" y="262656"/>
            <a:ext cx="3160986" cy="150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880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 pohádky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b="1" u="sng" dirty="0"/>
              <a:t>Pohádka o červené slepičce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     Byla jednou jedna slepička, a ta našla zrnko žita. Zavolala kočku, vepříka a kačera. „Kdo z vás mi pomůže to zrnko zasít?“ ptala se.</a:t>
            </a:r>
          </a:p>
          <a:p>
            <a:pPr marL="0" indent="0">
              <a:buNone/>
            </a:pPr>
            <a:r>
              <a:rPr lang="cs-CZ" dirty="0"/>
              <a:t>     „Já ne!“ řekla kočka. „Já ne!!“ řekl vepřík. „Já ne!!!“ řekl kačer.</a:t>
            </a:r>
          </a:p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dirty="0"/>
              <a:t>Zasela tedy slepička sama … a čekala, dokud nevyrostl klásek. </a:t>
            </a:r>
            <a:br>
              <a:rPr lang="cs-CZ" dirty="0"/>
            </a:br>
            <a:r>
              <a:rPr lang="cs-CZ" dirty="0"/>
              <a:t>Pak se ptala: „Kdo mi pomůže žít a sklidit?“</a:t>
            </a:r>
          </a:p>
          <a:p>
            <a:pPr marL="0" indent="0">
              <a:buNone/>
            </a:pPr>
            <a:r>
              <a:rPr lang="cs-CZ" dirty="0"/>
              <a:t>     „Já ne!“ řekl kačer. „Já ne!!“ řeklo prasátko. „Já ne!!!“ řekla kočka.</a:t>
            </a:r>
          </a:p>
          <a:p>
            <a:pPr marL="0" indent="0">
              <a:buNone/>
            </a:pPr>
            <a:r>
              <a:rPr lang="cs-CZ" dirty="0"/>
              <a:t>     Žala tedy slepička sama.</a:t>
            </a:r>
          </a:p>
          <a:p>
            <a:pPr marL="0" indent="0">
              <a:buNone/>
            </a:pPr>
            <a:r>
              <a:rPr lang="cs-CZ" dirty="0"/>
              <a:t>     „Kdo mi pomůže vymlátit?“ ptala se potom.</a:t>
            </a:r>
          </a:p>
          <a:p>
            <a:pPr marL="0" indent="0">
              <a:buNone/>
            </a:pPr>
            <a:r>
              <a:rPr lang="cs-CZ" dirty="0"/>
              <a:t>     „Já ne! Já ne! Já ne!“ volala zvířátka.</a:t>
            </a:r>
          </a:p>
          <a:p>
            <a:pPr marL="0" indent="0">
              <a:buNone/>
            </a:pPr>
            <a:r>
              <a:rPr lang="cs-CZ" dirty="0"/>
              <a:t>     Slepička vzala cep a vymlátila sama všechno žito. „Kdo mi pomůže to zrní odnést a semlít?“</a:t>
            </a:r>
          </a:p>
          <a:p>
            <a:pPr marL="0" indent="0">
              <a:buNone/>
            </a:pPr>
            <a:r>
              <a:rPr lang="cs-CZ" dirty="0"/>
              <a:t>     „Já ne!“ řekla kočka. „Já ne!!“ řekl kačer. „Já ne!!!“ řekl vepřík.</a:t>
            </a:r>
          </a:p>
          <a:p>
            <a:pPr marL="0" indent="0">
              <a:buNone/>
            </a:pPr>
            <a:r>
              <a:rPr lang="cs-CZ" dirty="0"/>
              <a:t>     A tak slepička sama zrní semlela, zadělala těsto na chléb a upekla jej.</a:t>
            </a:r>
          </a:p>
          <a:p>
            <a:pPr marL="0" indent="0">
              <a:buNone/>
            </a:pPr>
            <a:r>
              <a:rPr lang="cs-CZ" dirty="0"/>
              <a:t>     „Kdo mi pomůže ten chléb sníst?“ zeptala se naposled.</a:t>
            </a:r>
          </a:p>
          <a:p>
            <a:pPr marL="0" indent="0">
              <a:buNone/>
            </a:pPr>
            <a:r>
              <a:rPr lang="cs-CZ" dirty="0"/>
              <a:t>     „Já! Já!! Já!!!“ křičela zvířátka jedno přes druhé.</a:t>
            </a:r>
          </a:p>
          <a:p>
            <a:pPr marL="0" indent="0">
              <a:buNone/>
            </a:pPr>
            <a:r>
              <a:rPr lang="cs-CZ" dirty="0"/>
              <a:t>     Ale slepička řekla: „Nechtěli jste ani sít, ani žít, ani mlátit; nechtěli jste mlít ani péci, nebudete taky jíst!“</a:t>
            </a:r>
          </a:p>
          <a:p>
            <a:pPr marL="0" indent="0">
              <a:buNone/>
            </a:pPr>
            <a:r>
              <a:rPr lang="cs-CZ" dirty="0"/>
              <a:t>     A dala chlebíček svým hodným dětem.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1934" y="262656"/>
            <a:ext cx="3160986" cy="1508214"/>
          </a:xfrm>
          <a:prstGeom prst="rect">
            <a:avLst/>
          </a:prstGeom>
        </p:spPr>
      </p:pic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489960" y="6307672"/>
            <a:ext cx="5212080" cy="27432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6563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450701" y="1677952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945931" y="600787"/>
            <a:ext cx="73624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polytechnické výchovy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</a:t>
            </a:r>
            <a:endParaRPr lang="cs-CZ" sz="2800" b="1" dirty="0">
              <a:solidFill>
                <a:srgbClr val="0070C0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1934" y="262656"/>
            <a:ext cx="3160986" cy="150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043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ýdlo">
  <a:themeElements>
    <a:clrScheme name="Červená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Mýdlo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ýdl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236</Words>
  <Application>Microsoft Office PowerPoint</Application>
  <PresentationFormat>Vlastní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Mýdlo</vt:lpstr>
      <vt:lpstr>Office Theme</vt:lpstr>
      <vt:lpstr>Polytechnika v dětské literatuře</vt:lpstr>
      <vt:lpstr>O červené slepičce</vt:lpstr>
      <vt:lpstr>Koho žádala slepička o pomoc?</vt:lpstr>
      <vt:lpstr>Z čeho pečeme chleba?</vt:lpstr>
      <vt:lpstr>Téma  pro polytechnickou výchovu</vt:lpstr>
      <vt:lpstr>Použité pomůcky</vt:lpstr>
      <vt:lpstr>Metodický postup </vt:lpstr>
      <vt:lpstr>Použité zdroje</vt:lpstr>
      <vt:lpstr>Text pohádky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červené slepičce</dc:title>
  <dc:creator>Materinky Dumy</dc:creator>
  <cp:lastModifiedBy>Dum</cp:lastModifiedBy>
  <cp:revision>27</cp:revision>
  <dcterms:created xsi:type="dcterms:W3CDTF">2014-11-27T08:15:50Z</dcterms:created>
  <dcterms:modified xsi:type="dcterms:W3CDTF">2014-11-29T17:01:26Z</dcterms:modified>
</cp:coreProperties>
</file>