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30.11.2014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30.11.2014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30.11.2014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30.11.2014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30.11.2014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30.11.2014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30.11.2014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30.11.2014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30.11.2014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30.11.2014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30.11.2014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30.11.2014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0"/>
            <a:ext cx="4067175" cy="8909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881187" y="1556766"/>
          <a:ext cx="6075189" cy="5161552"/>
        </p:xfrm>
        <a:graphic>
          <a:graphicData uri="http://schemas.openxmlformats.org/drawingml/2006/table">
            <a:tbl>
              <a:tblPr/>
              <a:tblGrid>
                <a:gridCol w="2247282"/>
                <a:gridCol w="3827907"/>
              </a:tblGrid>
              <a:tr h="35489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latin typeface="Times New Roman"/>
                          <a:ea typeface="Times New Roman"/>
                          <a:cs typeface="Times New Roman"/>
                        </a:rPr>
                        <a:t>Název</a:t>
                      </a:r>
                      <a:endParaRPr lang="cs-CZ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>
                          <a:latin typeface="Times New Roman"/>
                          <a:ea typeface="Calibri"/>
                          <a:cs typeface="Times New Roman"/>
                        </a:rPr>
                        <a:t>Sedmikráska chudobka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5489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>
                          <a:latin typeface="Times New Roman"/>
                          <a:ea typeface="Calibri"/>
                          <a:cs typeface="Times New Roman"/>
                        </a:rPr>
                        <a:t>Nové učivo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5489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Autor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Mgr. Zuzana Šmerdová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5489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Očekávaný výstup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Žák zná základní údaje, pozná rostlinu v přírodě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5489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5489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Klíčová slova, pojmy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Sedmikráska, stvol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5489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Vzdělávací oblast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Člověk a jeho svět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5489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DUM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5489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Žáci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5489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I. stupeň, základní vzdělávání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5489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Ověřeno dne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smtClean="0">
                          <a:latin typeface="Times New Roman"/>
                          <a:ea typeface="Times New Roman"/>
                          <a:cs typeface="Times New Roman"/>
                        </a:rPr>
                        <a:t>26.11.2014</a:t>
                      </a:r>
                      <a:endParaRPr lang="cs-CZ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5489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Třída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4. ročník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5489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Předmět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Přírodověda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5489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Učitel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Times New Roman"/>
                          <a:ea typeface="Times New Roman"/>
                          <a:cs typeface="Times New Roman"/>
                        </a:rPr>
                        <a:t>Mgr. Zuzana Šmerdová</a:t>
                      </a:r>
                      <a:endParaRPr lang="cs-CZ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1835696" y="1052736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VZDĚLÁVACÍ  MATERIÁL kód: 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283968" y="1916832"/>
            <a:ext cx="201471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cs-CZ" sz="3600" dirty="0" smtClean="0"/>
              <a:t> Bylina</a:t>
            </a:r>
          </a:p>
          <a:p>
            <a:pPr>
              <a:buFontTx/>
              <a:buChar char="-"/>
            </a:pPr>
            <a:endParaRPr lang="cs-CZ" sz="3600" dirty="0" smtClean="0"/>
          </a:p>
          <a:p>
            <a:pPr>
              <a:buFontTx/>
              <a:buChar char="-"/>
            </a:pPr>
            <a:r>
              <a:rPr lang="cs-CZ" sz="3600" dirty="0" smtClean="0"/>
              <a:t> Vytrvalá</a:t>
            </a:r>
          </a:p>
          <a:p>
            <a:pPr>
              <a:buFontTx/>
              <a:buChar char="-"/>
            </a:pPr>
            <a:endParaRPr lang="cs-CZ" sz="3600" dirty="0" smtClean="0"/>
          </a:p>
          <a:p>
            <a:pPr>
              <a:buFontTx/>
              <a:buChar char="-"/>
            </a:pPr>
            <a:r>
              <a:rPr lang="cs-CZ" sz="3600" dirty="0" smtClean="0"/>
              <a:t> Kvetoucí</a:t>
            </a:r>
          </a:p>
          <a:p>
            <a:pPr>
              <a:buFontTx/>
              <a:buChar char="-"/>
            </a:pPr>
            <a:endParaRPr lang="cs-CZ" sz="3600" dirty="0" smtClean="0"/>
          </a:p>
          <a:p>
            <a:pPr>
              <a:buFontTx/>
              <a:buChar char="-"/>
            </a:pPr>
            <a:r>
              <a:rPr lang="cs-CZ" sz="3600" dirty="0" smtClean="0"/>
              <a:t> Planá</a:t>
            </a:r>
          </a:p>
          <a:p>
            <a:endParaRPr lang="cs-CZ" sz="3600" dirty="0" smtClean="0"/>
          </a:p>
        </p:txBody>
      </p:sp>
      <p:sp>
        <p:nvSpPr>
          <p:cNvPr id="3" name="TextovéPole 2"/>
          <p:cNvSpPr txBox="1"/>
          <p:nvPr/>
        </p:nvSpPr>
        <p:spPr>
          <a:xfrm>
            <a:off x="1619672" y="404664"/>
            <a:ext cx="64668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SEDMIKRÁSKA CHUDOBKA</a:t>
            </a:r>
            <a:endParaRPr lang="cs-CZ" sz="4400" b="1" dirty="0">
              <a:solidFill>
                <a:srgbClr val="FF0000"/>
              </a:solidFill>
            </a:endParaRPr>
          </a:p>
        </p:txBody>
      </p:sp>
      <p:pic>
        <p:nvPicPr>
          <p:cNvPr id="5122" name="Picture 2" descr="fotografie,květinové,květiny,příroda,rostliny,sedmikrásk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1087161">
            <a:off x="1543083" y="2404806"/>
            <a:ext cx="1872208" cy="20162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83568" y="764704"/>
            <a:ext cx="79208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u="sng" dirty="0" smtClean="0">
                <a:solidFill>
                  <a:srgbClr val="FF0000"/>
                </a:solidFill>
              </a:rPr>
              <a:t>Stavba těla: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</a:p>
          <a:p>
            <a:r>
              <a:rPr lang="cs-CZ" sz="2800" dirty="0" smtClean="0"/>
              <a:t>    a) kořeny</a:t>
            </a:r>
          </a:p>
          <a:p>
            <a:r>
              <a:rPr lang="cs-CZ" sz="2800" dirty="0" smtClean="0"/>
              <a:t>    b) stonek = stvol</a:t>
            </a:r>
          </a:p>
          <a:p>
            <a:r>
              <a:rPr lang="cs-CZ" sz="2800" dirty="0" smtClean="0"/>
              <a:t>    c) listy – tvoří přízemní růžici listů</a:t>
            </a:r>
          </a:p>
          <a:p>
            <a:r>
              <a:rPr lang="cs-CZ" sz="2800" dirty="0" smtClean="0"/>
              <a:t>    d) květy – tvoří květenství</a:t>
            </a:r>
          </a:p>
          <a:p>
            <a:r>
              <a:rPr lang="cs-CZ" sz="2800" dirty="0" smtClean="0"/>
              <a:t>                    - jsou drobné, bílé nebo narůžovělé.</a:t>
            </a:r>
          </a:p>
          <a:p>
            <a:r>
              <a:rPr lang="cs-CZ" sz="2800" dirty="0" smtClean="0"/>
              <a:t>                      Kvete na jaře a na podzim.</a:t>
            </a:r>
          </a:p>
          <a:p>
            <a:endParaRPr lang="cs-CZ" sz="2800" dirty="0" smtClean="0"/>
          </a:p>
          <a:p>
            <a:r>
              <a:rPr lang="cs-CZ" sz="2800" b="1" u="sng" dirty="0" smtClean="0">
                <a:solidFill>
                  <a:srgbClr val="FF0000"/>
                </a:solidFill>
              </a:rPr>
              <a:t>Výskyt </a:t>
            </a:r>
            <a:r>
              <a:rPr lang="cs-CZ" sz="2800" dirty="0" smtClean="0"/>
              <a:t>– kolem cest, na zahrádkách, v sadech, </a:t>
            </a:r>
          </a:p>
          <a:p>
            <a:r>
              <a:rPr lang="cs-CZ" sz="2800" dirty="0" smtClean="0"/>
              <a:t>                na loukách i na mezích.</a:t>
            </a:r>
          </a:p>
          <a:p>
            <a:endParaRPr lang="cs-CZ" sz="2800" dirty="0" smtClean="0"/>
          </a:p>
          <a:p>
            <a:r>
              <a:rPr lang="cs-CZ" sz="2800" b="1" u="sng" dirty="0" smtClean="0">
                <a:solidFill>
                  <a:srgbClr val="FF0000"/>
                </a:solidFill>
              </a:rPr>
              <a:t>Význam </a:t>
            </a:r>
            <a:r>
              <a:rPr lang="cs-CZ" sz="2800" dirty="0" smtClean="0"/>
              <a:t>– je léčivá rostlina.</a:t>
            </a:r>
            <a:endParaRPr lang="cs-CZ" sz="2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upload.wikimedia.org/wikipedia/commons/thumb/8/8c/Bellis_perennis_dsc00906.jpg/640px-Bellis_perennis_dsc009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1340768"/>
            <a:ext cx="5879976" cy="5036443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3563888" y="476672"/>
            <a:ext cx="14929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Rostliny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upload.wikimedia.org/wikipedia/commons/thumb/4/49/A_G%C3%A4nseblk%C3%BCmchen_45be_1.jpg/640px-A_G%C3%A4nseblk%C3%BCmchen_45be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1484784"/>
            <a:ext cx="4680520" cy="4752528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3851920" y="548680"/>
            <a:ext cx="898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Květ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1700808"/>
            <a:ext cx="84786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http://upload.wikimedia.org/wikipedia/commons/thumb/8/8c/Bellis_perennis_dsc00906.jpg/640px-Bellis_perennis_dsc00906.jpg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467544" y="2996952"/>
            <a:ext cx="63184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http://upload.wikimedia.org/wikipedia/commons/thumb/4/49/A_G%C3%A4nseblk%C3%BCmchen_45be_1.jpg/640px-A_G%C3%A4nseblk%C3%BCmchen_45be_1.jpg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764704"/>
            <a:ext cx="16209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Použité zdroje :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2483768" y="62068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http://officeimg.vo.msecnd.net/en-us/images/MH900427717.jpg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153</Words>
  <Application>Microsoft Office PowerPoint</Application>
  <PresentationFormat>Předvádění na obrazovce (4:3)</PresentationFormat>
  <Paragraphs>55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Suzz</dc:creator>
  <cp:lastModifiedBy>Suzz</cp:lastModifiedBy>
  <cp:revision>3</cp:revision>
  <dcterms:created xsi:type="dcterms:W3CDTF">2014-02-09T16:24:11Z</dcterms:created>
  <dcterms:modified xsi:type="dcterms:W3CDTF">2014-11-30T09:29:26Z</dcterms:modified>
</cp:coreProperties>
</file>