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97541" y="159072"/>
            <a:ext cx="4151048" cy="960044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080936673"/>
              </p:ext>
            </p:extLst>
          </p:nvPr>
        </p:nvGraphicFramePr>
        <p:xfrm>
          <a:off x="2483768" y="1654273"/>
          <a:ext cx="5271049" cy="5009647"/>
        </p:xfrm>
        <a:graphic>
          <a:graphicData uri="http://schemas.openxmlformats.org/drawingml/2006/table">
            <a:tbl>
              <a:tblPr/>
              <a:tblGrid>
                <a:gridCol w="1936498"/>
                <a:gridCol w="3334551"/>
              </a:tblGrid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400" dirty="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Buk lesní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02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Seznámení </a:t>
                      </a:r>
                      <a:r>
                        <a:rPr lang="cs-CZ" sz="1400" dirty="0" smtClean="0">
                          <a:effectLst/>
                          <a:latin typeface="Times New Roman, serif"/>
                        </a:rPr>
                        <a:t>s bukem </a:t>
                      </a:r>
                      <a:r>
                        <a:rPr lang="cs-CZ" sz="1400" dirty="0">
                          <a:effectLst/>
                          <a:latin typeface="Times New Roman, serif"/>
                        </a:rPr>
                        <a:t>lesním</a:t>
                      </a:r>
                      <a:endParaRPr lang="cs-CZ" sz="1400" dirty="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pozná buk lesní, jeho plody a listy, zná základní informace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602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Buk, bukvice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DUM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5654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Ověřeno dne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11.12.2013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1101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8389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3643" marR="13643" marT="18191" marB="18191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2483768" y="1268760"/>
            <a:ext cx="15759941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</a:rPr>
              <a:t>VZDĚLÁVACÍ MATERIÁL kód: </a:t>
            </a:r>
            <a:endParaRPr kumimoji="0" lang="cs-CZ" alt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/>
            </a:r>
            <a:br>
              <a:rPr kumimoji="0" lang="cs-CZ" alt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cs-CZ" alt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46633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40842" y="341195"/>
            <a:ext cx="31531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BUK LESNÍ</a:t>
            </a:r>
            <a:endParaRPr lang="cs-CZ" sz="54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3908" y="1583141"/>
            <a:ext cx="3501151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4000" b="1" dirty="0" smtClean="0"/>
              <a:t>Dřevina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Listnatý strom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Kvetoucí </a:t>
            </a:r>
          </a:p>
          <a:p>
            <a:pPr marL="285750" indent="-285750">
              <a:buFontTx/>
              <a:buChar char="-"/>
            </a:pPr>
            <a:endParaRPr lang="cs-CZ" sz="4000" b="1" dirty="0"/>
          </a:p>
          <a:p>
            <a:pPr marL="285750" indent="-285750">
              <a:buFontTx/>
              <a:buChar char="-"/>
            </a:pPr>
            <a:r>
              <a:rPr lang="cs-CZ" sz="4000" b="1" dirty="0" smtClean="0"/>
              <a:t>Vytrvalý</a:t>
            </a:r>
          </a:p>
          <a:p>
            <a:pPr marL="285750" indent="-285750">
              <a:buFontTx/>
              <a:buChar char="-"/>
            </a:pPr>
            <a:endParaRPr lang="cs-CZ" sz="3600" b="1" dirty="0"/>
          </a:p>
          <a:p>
            <a:pPr marL="285750" indent="-285750">
              <a:buFontTx/>
              <a:buChar char="-"/>
            </a:pPr>
            <a:endParaRPr lang="cs-CZ" sz="3600" b="1" dirty="0"/>
          </a:p>
        </p:txBody>
      </p:sp>
    </p:spTree>
    <p:extLst>
      <p:ext uri="{BB962C8B-B14F-4D97-AF65-F5344CB8AC3E}">
        <p14:creationId xmlns="" xmlns:p14="http://schemas.microsoft.com/office/powerpoint/2010/main" val="24584501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9669" y="175105"/>
            <a:ext cx="8376314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effectLst/>
              </a:rPr>
              <a:t>Stavba těla:</a:t>
            </a:r>
          </a:p>
          <a:p>
            <a:endParaRPr lang="cs-CZ" sz="4000" dirty="0" smtClean="0">
              <a:effectLst/>
            </a:endParaRPr>
          </a:p>
          <a:p>
            <a:r>
              <a:rPr lang="cs-CZ" sz="3600" dirty="0" smtClean="0">
                <a:effectLst/>
              </a:rPr>
              <a:t>a)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kořeny</a:t>
            </a:r>
          </a:p>
          <a:p>
            <a:r>
              <a:rPr lang="cs-CZ" sz="3600" dirty="0" smtClean="0">
                <a:effectLst/>
              </a:rPr>
              <a:t>b)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kmen</a:t>
            </a:r>
            <a:r>
              <a:rPr lang="cs-CZ" sz="3600" dirty="0" smtClean="0">
                <a:effectLst/>
              </a:rPr>
              <a:t> – vysoký, štíhlý, pokrytý hladkou kůrou šedé barvy</a:t>
            </a:r>
          </a:p>
          <a:p>
            <a:r>
              <a:rPr lang="cs-CZ" sz="3600" dirty="0" smtClean="0">
                <a:effectLst/>
              </a:rPr>
              <a:t>c)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větve</a:t>
            </a:r>
            <a:r>
              <a:rPr lang="cs-CZ" sz="3600" dirty="0" smtClean="0">
                <a:effectLst/>
              </a:rPr>
              <a:t> – tvoří korunu. </a:t>
            </a:r>
          </a:p>
          <a:p>
            <a:r>
              <a:rPr lang="cs-CZ" sz="3600" dirty="0" smtClean="0">
                <a:effectLst/>
              </a:rPr>
              <a:t>d)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listy </a:t>
            </a:r>
            <a:r>
              <a:rPr lang="cs-CZ" sz="3600" dirty="0" smtClean="0">
                <a:effectLst/>
              </a:rPr>
              <a:t>– jednoduché, mají vejčitý tvar</a:t>
            </a:r>
          </a:p>
          <a:p>
            <a:r>
              <a:rPr lang="cs-CZ" sz="3600" dirty="0" smtClean="0">
                <a:effectLst/>
              </a:rPr>
              <a:t>e)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květ</a:t>
            </a:r>
          </a:p>
          <a:p>
            <a:r>
              <a:rPr lang="cs-CZ" sz="3600" dirty="0" smtClean="0">
                <a:effectLst/>
              </a:rPr>
              <a:t>f) 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plod</a:t>
            </a:r>
            <a:r>
              <a:rPr lang="cs-CZ" sz="3600" dirty="0" smtClean="0">
                <a:effectLst/>
              </a:rPr>
              <a:t> = </a:t>
            </a:r>
            <a:r>
              <a:rPr lang="cs-CZ" sz="3600" dirty="0" smtClean="0">
                <a:solidFill>
                  <a:srgbClr val="C00000"/>
                </a:solidFill>
                <a:effectLst/>
              </a:rPr>
              <a:t>bukvice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53384" y="5322626"/>
            <a:ext cx="480311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Bukové dřevo je tvrdé. </a:t>
            </a:r>
          </a:p>
          <a:p>
            <a:r>
              <a:rPr lang="cs-CZ" sz="3200" b="1" dirty="0" smtClean="0"/>
              <a:t>Používá se k výrobě parket </a:t>
            </a:r>
          </a:p>
          <a:p>
            <a:r>
              <a:rPr lang="cs-CZ" sz="3200" b="1" dirty="0" smtClean="0"/>
              <a:t>a nábytku.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573979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34570" y="1146412"/>
            <a:ext cx="5494930" cy="53857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45559" y="218365"/>
            <a:ext cx="41793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List a plod buku lesního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5934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05418" y="1282890"/>
            <a:ext cx="3582537" cy="543180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797217" y="327547"/>
            <a:ext cx="37319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Bukový les – BUČINA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462690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43552" y="731125"/>
            <a:ext cx="8232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Pavel </a:t>
            </a:r>
            <a:r>
              <a:rPr lang="cs-CZ" dirty="0" err="1" smtClean="0"/>
              <a:t>Lustyk</a:t>
            </a:r>
            <a:r>
              <a:rPr lang="cs-CZ" dirty="0" smtClean="0"/>
              <a:t> - http</a:t>
            </a:r>
            <a:r>
              <a:rPr lang="cs-CZ" dirty="0" smtClean="0"/>
              <a:t>://</a:t>
            </a:r>
            <a:r>
              <a:rPr lang="cs-CZ" dirty="0" smtClean="0"/>
              <a:t>www.</a:t>
            </a:r>
            <a:r>
              <a:rPr lang="cs-CZ" dirty="0" err="1" smtClean="0"/>
              <a:t>botanickafotogalerie.cz</a:t>
            </a:r>
            <a:r>
              <a:rPr lang="cs-CZ" dirty="0" smtClean="0"/>
              <a:t>/</a:t>
            </a:r>
            <a:r>
              <a:rPr lang="cs-CZ" dirty="0" err="1" smtClean="0"/>
              <a:t>highslide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large</a:t>
            </a:r>
            <a:r>
              <a:rPr lang="cs-CZ" dirty="0" smtClean="0"/>
              <a:t>/40/</a:t>
            </a:r>
            <a:r>
              <a:rPr lang="cs-CZ" dirty="0" err="1" smtClean="0"/>
              <a:t>Fagus</a:t>
            </a:r>
            <a:r>
              <a:rPr lang="cs-CZ" dirty="0" smtClean="0"/>
              <a:t>_sylvatica14.jpg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3552" y="1413513"/>
            <a:ext cx="8160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http</a:t>
            </a:r>
            <a:r>
              <a:rPr lang="cs-CZ" dirty="0" smtClean="0"/>
              <a:t>://upload.wikimedia.org/wikipedia/commons/thumb/b/b1/Buchenwald_1.jpg/258px-Buchenwald_1.jpg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3552" y="20526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28468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164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4</cp:revision>
  <dcterms:created xsi:type="dcterms:W3CDTF">2013-10-08T19:03:38Z</dcterms:created>
  <dcterms:modified xsi:type="dcterms:W3CDTF">2014-11-30T11:15:34Z</dcterms:modified>
</cp:coreProperties>
</file>