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3296" y="1"/>
            <a:ext cx="3986896" cy="976213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37822072"/>
              </p:ext>
            </p:extLst>
          </p:nvPr>
        </p:nvGraphicFramePr>
        <p:xfrm>
          <a:off x="1431390" y="1852921"/>
          <a:ext cx="6281220" cy="4782504"/>
        </p:xfrm>
        <a:graphic>
          <a:graphicData uri="http://schemas.openxmlformats.org/drawingml/2006/table">
            <a:tbl>
              <a:tblPr/>
              <a:tblGrid>
                <a:gridCol w="3140610"/>
                <a:gridCol w="3140610"/>
              </a:tblGrid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Dub letní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0948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Seznámení </a:t>
                      </a:r>
                      <a:r>
                        <a:rPr lang="cs-CZ" sz="1600" dirty="0" smtClean="0">
                          <a:effectLst/>
                          <a:latin typeface="Times New Roman, serif"/>
                        </a:rPr>
                        <a:t>s dubem </a:t>
                      </a:r>
                      <a:r>
                        <a:rPr lang="cs-CZ" sz="1600" dirty="0">
                          <a:effectLst/>
                          <a:latin typeface="Times New Roman, serif"/>
                        </a:rPr>
                        <a:t>letním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247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Žák pozná dub letní, jeho plody a listy, zná základní informace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Dub, žaludy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18.12.2013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361713" y="1197170"/>
            <a:ext cx="3429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/>
                <a:latin typeface="Times New Roman, serif"/>
              </a:rPr>
              <a:t>VZDĚLÁVACÍ MATERIÁL kód: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1176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8624" y="245660"/>
            <a:ext cx="32335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DUB LETNÍ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78625" y="1746913"/>
            <a:ext cx="3501151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40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Listnatý strom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Vytrvalý</a:t>
            </a:r>
          </a:p>
          <a:p>
            <a:pPr marL="285750" indent="-28575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43529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0627" y="266597"/>
            <a:ext cx="7008125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effectLst/>
              </a:rPr>
              <a:t>Stavba těla: </a:t>
            </a:r>
          </a:p>
          <a:p>
            <a:endParaRPr lang="cs-CZ" sz="3200" b="1" dirty="0" smtClean="0">
              <a:effectLst/>
            </a:endParaRPr>
          </a:p>
          <a:p>
            <a:r>
              <a:rPr lang="cs-CZ" sz="3200" b="1" dirty="0" smtClean="0">
                <a:effectLst/>
              </a:rPr>
              <a:t>a) 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kořeny</a:t>
            </a:r>
          </a:p>
          <a:p>
            <a:r>
              <a:rPr lang="cs-CZ" sz="3200" b="1" dirty="0" smtClean="0">
                <a:effectLst/>
              </a:rPr>
              <a:t>b)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 kmen </a:t>
            </a:r>
            <a:r>
              <a:rPr lang="cs-CZ" sz="3200" b="1" dirty="0" smtClean="0">
                <a:effectLst/>
              </a:rPr>
              <a:t>– staré duby mají kmen mohutný</a:t>
            </a:r>
          </a:p>
          <a:p>
            <a:r>
              <a:rPr lang="cs-CZ" sz="3200" b="1" dirty="0" smtClean="0">
                <a:effectLst/>
              </a:rPr>
              <a:t>c) 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větve</a:t>
            </a:r>
          </a:p>
          <a:p>
            <a:r>
              <a:rPr lang="cs-CZ" sz="3200" b="1" dirty="0" smtClean="0">
                <a:effectLst/>
              </a:rPr>
              <a:t>d) 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listy</a:t>
            </a:r>
            <a:r>
              <a:rPr lang="cs-CZ" sz="3200" b="1" dirty="0" smtClean="0">
                <a:effectLst/>
              </a:rPr>
              <a:t>- laločnaté</a:t>
            </a:r>
          </a:p>
          <a:p>
            <a:r>
              <a:rPr lang="cs-CZ" sz="3200" b="1" dirty="0" smtClean="0">
                <a:effectLst/>
              </a:rPr>
              <a:t>e) 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květ</a:t>
            </a:r>
          </a:p>
          <a:p>
            <a:r>
              <a:rPr lang="cs-CZ" sz="3200" b="1" dirty="0" smtClean="0">
                <a:effectLst/>
              </a:rPr>
              <a:t>f)  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>plod</a:t>
            </a:r>
            <a:r>
              <a:rPr lang="cs-CZ" sz="3200" b="1" dirty="0" smtClean="0">
                <a:effectLst/>
              </a:rPr>
              <a:t> = žalud. Potrava pro lesní zvěř- divočáky</a:t>
            </a:r>
          </a:p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0627" y="4948002"/>
            <a:ext cx="732543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Význam :</a:t>
            </a:r>
          </a:p>
          <a:p>
            <a:r>
              <a:rPr lang="cs-CZ" sz="2400" b="1" dirty="0" smtClean="0"/>
              <a:t>Dub rost</a:t>
            </a:r>
            <a:r>
              <a:rPr lang="cs-CZ" sz="2400" b="1" dirty="0" smtClean="0">
                <a:effectLst/>
              </a:rPr>
              <a:t>e pomalu. Má velmi tvrdé dřevo, které odolává vlhku.</a:t>
            </a:r>
          </a:p>
          <a:p>
            <a:r>
              <a:rPr lang="cs-CZ" sz="2400" b="1" dirty="0" smtClean="0">
                <a:effectLst/>
              </a:rPr>
              <a:t>Používá se k výrobě nábytku, pražců, na vodních stavbách.</a:t>
            </a:r>
            <a:endParaRPr lang="cs-CZ" sz="2400" b="1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77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22728" y="1337481"/>
            <a:ext cx="3456616" cy="496778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72302" y="436730"/>
            <a:ext cx="1743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Dub letní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65986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31540" y="1828800"/>
            <a:ext cx="4524233" cy="42990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152634" y="586854"/>
            <a:ext cx="4109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Plod a list dubu letního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5758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95182" y="1214651"/>
            <a:ext cx="3879377" cy="54727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45559" y="368490"/>
            <a:ext cx="3813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Dubový les - DOUBRAVA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10352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5439" y="1296243"/>
            <a:ext cx="635303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http://www.okrasne-skolky.cz/ew/ew_images/image_of_object?ObjectIdentifier=pli:a4765056-3797-4e3a-a8df-153d273599e0&amp;Filter=77c1217a-447d-4780-83bd-af3cc79a9487&amp;ImageIndex=0&amp;FailImage=b175c0bf-05e4-4c7f-a089-9d3fc3b31245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089" y="2970200"/>
            <a:ext cx="638374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http://upload.wikimedia.org/wikipedia/commons/thumb/0/07/Dub_letn%C3%AD,_Vysok%C3%A9_M%C3%BDto,_Vinice_1.JPG/250px-Dub_letn%C3%AD,_Vysok%C3%A9_M%C3%BDto,_Vinice_1.JPG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5439" y="453283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7089" y="436715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http://files.locenasek.webnode.cz/200000288-2a7192b6c1/Lomany%20-%20dub%201%20-%20450.jpg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088018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176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2</cp:revision>
  <dcterms:created xsi:type="dcterms:W3CDTF">2013-10-30T15:15:20Z</dcterms:created>
  <dcterms:modified xsi:type="dcterms:W3CDTF">2014-11-30T11:10:45Z</dcterms:modified>
</cp:coreProperties>
</file>