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205-54E2-4966-995F-86C2F8DA06A3}" type="datetimeFigureOut">
              <a:rPr lang="cs-CZ" smtClean="0"/>
              <a:pPr/>
              <a:t>30.11.2014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C6946-6E30-439D-8DF6-122335B349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9713" y="4716"/>
            <a:ext cx="4320480" cy="864096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06962392"/>
              </p:ext>
            </p:extLst>
          </p:nvPr>
        </p:nvGraphicFramePr>
        <p:xfrm>
          <a:off x="1043608" y="1600200"/>
          <a:ext cx="5840173" cy="5098989"/>
        </p:xfrm>
        <a:graphic>
          <a:graphicData uri="http://schemas.openxmlformats.org/drawingml/2006/table">
            <a:tbl>
              <a:tblPr/>
              <a:tblGrid>
                <a:gridCol w="2145584"/>
                <a:gridCol w="3694589"/>
              </a:tblGrid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600" b="1" dirty="0">
                          <a:effectLst/>
                          <a:latin typeface="Times New Roman, serif"/>
                        </a:rPr>
                        <a:t>Název</a:t>
                      </a:r>
                      <a:endParaRPr lang="cs-CZ" sz="16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600" dirty="0" smtClean="0">
                          <a:effectLst/>
                        </a:rPr>
                        <a:t>Svět</a:t>
                      </a:r>
                      <a:r>
                        <a:rPr lang="cs-CZ" sz="1600" baseline="0" dirty="0" smtClean="0">
                          <a:effectLst/>
                        </a:rPr>
                        <a:t> kolem nás</a:t>
                      </a:r>
                      <a:endParaRPr lang="cs-CZ" sz="16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9472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Anotace</a:t>
                      </a:r>
                      <a:endParaRPr lang="cs-CZ" sz="1400">
                        <a:effectLst/>
                      </a:endParaRPr>
                    </a:p>
                    <a:p>
                      <a:pPr rtl="0"/>
                      <a:r>
                        <a:rPr lang="cs-CZ" sz="1400">
                          <a:effectLst/>
                        </a:rPr>
                        <a:t/>
                      </a:r>
                      <a:br>
                        <a:rPr lang="cs-CZ" sz="1400">
                          <a:effectLst/>
                        </a:rPr>
                      </a:b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Rozdělení živé a neživé přírody, názorné ukázky</a:t>
                      </a:r>
                      <a:endParaRPr lang="cs-CZ" sz="14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Autor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9472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Očekávaný výstup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Žák zná základní rozdělení přírody, umí vyjmenovat a přiřadit zástupce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9472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Speciální vzdělávací potřeby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Ne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1325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Klíčová slova, pojmy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Rostliny, voda, vzduch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Vzdělávací oblast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Člověk a jeho svět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1325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Druh učebního materiálu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DUM</a:t>
                      </a:r>
                      <a:endParaRPr lang="cs-CZ" sz="14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Cílová skupina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Žáci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1325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Stupeň a typ vzdělávání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I. stupeň, základní vzdělávání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71325">
                <a:tc>
                  <a:txBody>
                    <a:bodyPr/>
                    <a:lstStyle/>
                    <a:p>
                      <a:pPr rtl="0"/>
                      <a:r>
                        <a:rPr lang="cs-CZ" sz="1400" b="1" dirty="0">
                          <a:effectLst/>
                          <a:latin typeface="Times New Roman, serif"/>
                        </a:rPr>
                        <a:t>Ověřeno </a:t>
                      </a:r>
                      <a:r>
                        <a:rPr lang="cs-CZ" sz="1400" b="1" dirty="0" smtClean="0">
                          <a:effectLst/>
                          <a:latin typeface="Times New Roman, serif"/>
                        </a:rPr>
                        <a:t>dne                       </a:t>
                      </a:r>
                      <a:r>
                        <a:rPr lang="cs-CZ" sz="1400" b="0" dirty="0" smtClean="0">
                          <a:effectLst/>
                          <a:latin typeface="Times New Roman, serif"/>
                        </a:rPr>
                        <a:t>3.9.2014 </a:t>
                      </a:r>
                      <a:endParaRPr lang="cs-CZ" sz="1400" b="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</a:rPr>
                        <a:t/>
                      </a:r>
                      <a:br>
                        <a:rPr lang="cs-CZ" sz="1400" dirty="0">
                          <a:effectLst/>
                        </a:rPr>
                      </a:br>
                      <a:endParaRPr lang="cs-CZ" sz="14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Třída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4. ročník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Předmět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>
                          <a:effectLst/>
                          <a:latin typeface="Times New Roman, serif"/>
                        </a:rPr>
                        <a:t>Přírodověda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203178">
                <a:tc>
                  <a:txBody>
                    <a:bodyPr/>
                    <a:lstStyle/>
                    <a:p>
                      <a:pPr rtl="0"/>
                      <a:r>
                        <a:rPr lang="cs-CZ" sz="1400" b="1">
                          <a:effectLst/>
                          <a:latin typeface="Times New Roman, serif"/>
                        </a:rPr>
                        <a:t>Učitel</a:t>
                      </a:r>
                      <a:endParaRPr lang="cs-CZ" sz="140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rtl="0"/>
                      <a:r>
                        <a:rPr lang="cs-CZ" sz="1400" dirty="0">
                          <a:effectLst/>
                          <a:latin typeface="Times New Roman, serif"/>
                        </a:rPr>
                        <a:t>Mgr. Zuzana Šmerdová</a:t>
                      </a:r>
                      <a:endParaRPr lang="cs-CZ" sz="1400" dirty="0">
                        <a:effectLst/>
                      </a:endParaRPr>
                    </a:p>
                  </a:txBody>
                  <a:tcPr marL="17515" marR="17515" marT="17515" marB="1751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899592" y="86881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altLang="cs-CZ" dirty="0">
                <a:latin typeface="Arial" panose="020B0604020202020204" pitchFamily="34" charset="0"/>
              </a:rPr>
              <a:t/>
            </a:r>
            <a:br>
              <a:rPr lang="cs-CZ" altLang="cs-CZ" dirty="0">
                <a:latin typeface="Arial" panose="020B0604020202020204" pitchFamily="34" charset="0"/>
              </a:rPr>
            </a:br>
            <a:r>
              <a:rPr lang="cs-CZ" altLang="cs-CZ" b="1" dirty="0">
                <a:latin typeface="Times New Roman" panose="02020603050405020304" pitchFamily="18" charset="0"/>
              </a:rPr>
              <a:t>VZDĚLÁVACÍ MATERIÁL kód: </a:t>
            </a:r>
            <a:endParaRPr lang="cs-CZ" alt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3152802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16632"/>
            <a:ext cx="33652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Svět kolem nás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484784"/>
            <a:ext cx="508446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7030A0"/>
                </a:solidFill>
              </a:rPr>
              <a:t>Přírodniny</a:t>
            </a:r>
            <a:r>
              <a:rPr lang="cs-CZ" sz="2800" dirty="0" smtClean="0"/>
              <a:t> – části přírody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>
                <a:solidFill>
                  <a:srgbClr val="7030A0"/>
                </a:solidFill>
              </a:rPr>
              <a:t>Lidské výrobky </a:t>
            </a:r>
            <a:r>
              <a:rPr lang="cs-CZ" sz="2800" dirty="0" smtClean="0"/>
              <a:t>– vytvořil člověk</a:t>
            </a:r>
            <a:endParaRPr lang="cs-CZ" sz="2800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068960"/>
            <a:ext cx="1296144" cy="1344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3293" y="3861048"/>
            <a:ext cx="1828800" cy="194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2411760" y="2869779"/>
            <a:ext cx="72008" cy="871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3950384" y="3068960"/>
            <a:ext cx="693624" cy="1008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5508104" y="2869779"/>
            <a:ext cx="1512168" cy="435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31303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404664"/>
            <a:ext cx="24068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Přírodniny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1987211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Živé :</a:t>
            </a:r>
          </a:p>
          <a:p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Rostliny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Živočichové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Houby</a:t>
            </a:r>
          </a:p>
          <a:p>
            <a:endParaRPr lang="cs-CZ" sz="2400" dirty="0" smtClean="0"/>
          </a:p>
          <a:p>
            <a:endParaRPr lang="cs-CZ" sz="16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292080" y="1772816"/>
            <a:ext cx="1520673" cy="458587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Neživé :</a:t>
            </a:r>
          </a:p>
          <a:p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Voda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Vzduch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Půda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Horniny</a:t>
            </a:r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dirty="0" smtClean="0"/>
              <a:t>Nerosty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7634" y="1749352"/>
            <a:ext cx="1514917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5596" y="3049832"/>
            <a:ext cx="1554759" cy="1696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7876" y="4653136"/>
            <a:ext cx="1051933" cy="1179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Voda kapající z kohoutku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4299" y="2241213"/>
            <a:ext cx="1186618" cy="1020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Zobrazit podrobnosti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90644" y="3337186"/>
            <a:ext cx="1360546" cy="124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Zobrazit podrobnosti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7790" y="4653136"/>
            <a:ext cx="1405670" cy="1489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7207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5457" y="107004"/>
            <a:ext cx="8312276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Živé přírodniny :</a:t>
            </a:r>
          </a:p>
          <a:p>
            <a:endParaRPr lang="cs-CZ" sz="2400" b="1" dirty="0"/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7030A0"/>
                </a:solidFill>
              </a:rPr>
              <a:t>Rostliny</a:t>
            </a:r>
            <a:r>
              <a:rPr lang="cs-CZ" sz="2400" b="1" dirty="0" smtClean="0"/>
              <a:t> </a:t>
            </a:r>
            <a:r>
              <a:rPr lang="cs-CZ" sz="2400" dirty="0" smtClean="0"/>
              <a:t>– získávají energii ze slunečního záření a živiny z půdy.</a:t>
            </a:r>
          </a:p>
          <a:p>
            <a:pPr marL="342900" indent="-342900">
              <a:buAutoNum type="arabicPeriod"/>
            </a:pPr>
            <a:endParaRPr lang="cs-CZ" sz="2400" dirty="0" smtClean="0"/>
          </a:p>
          <a:p>
            <a:pPr marL="342900" indent="-342900">
              <a:buAutoNum type="arabicPeriod"/>
            </a:pPr>
            <a:endParaRPr lang="cs-CZ" sz="2400" dirty="0"/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rgbClr val="7030A0"/>
                </a:solidFill>
              </a:rPr>
              <a:t>Živočichové</a:t>
            </a:r>
            <a:r>
              <a:rPr lang="cs-CZ" sz="2400" dirty="0" smtClean="0"/>
              <a:t> – energie a živiny z potravy - rostlinné a živočišné :</a:t>
            </a:r>
          </a:p>
          <a:p>
            <a:pPr marL="342900" indent="-342900">
              <a:buAutoNum type="arabicPeriod"/>
            </a:pPr>
            <a:endParaRPr lang="cs-CZ" sz="2400" dirty="0" smtClean="0">
              <a:solidFill>
                <a:srgbClr val="7030A0"/>
              </a:solidFill>
            </a:endParaRPr>
          </a:p>
          <a:p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a) Býložravci </a:t>
            </a:r>
            <a:r>
              <a:rPr lang="cs-CZ" sz="2400" dirty="0" smtClean="0"/>
              <a:t>( rostliny )</a:t>
            </a:r>
          </a:p>
          <a:p>
            <a:endParaRPr lang="cs-CZ" sz="2400" dirty="0" smtClean="0"/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       b) Masožravci </a:t>
            </a:r>
            <a:r>
              <a:rPr lang="cs-CZ" sz="2400" dirty="0" smtClean="0"/>
              <a:t>( živočichové )</a:t>
            </a:r>
          </a:p>
          <a:p>
            <a:endParaRPr lang="cs-CZ" sz="2400" dirty="0" smtClean="0"/>
          </a:p>
          <a:p>
            <a:endParaRPr lang="cs-CZ" sz="2400" dirty="0">
              <a:solidFill>
                <a:srgbClr val="7030A0"/>
              </a:solidFill>
            </a:endParaRPr>
          </a:p>
          <a:p>
            <a:r>
              <a:rPr lang="cs-CZ" sz="2400" dirty="0" smtClean="0">
                <a:solidFill>
                  <a:srgbClr val="7030A0"/>
                </a:solidFill>
              </a:rPr>
              <a:t>       c) Všežravci </a:t>
            </a:r>
            <a:r>
              <a:rPr lang="cs-CZ" sz="2400" dirty="0" smtClean="0"/>
              <a:t>( obojí )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7030A0"/>
                </a:solidFill>
              </a:rPr>
              <a:t>3. Houby </a:t>
            </a:r>
            <a:r>
              <a:rPr lang="cs-CZ" sz="2400" dirty="0" smtClean="0"/>
              <a:t>– energie a živiny z odumřelých těl organismů.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Některé i z těl živých organismů ( parazité </a:t>
            </a:r>
            <a:r>
              <a:rPr lang="cs-CZ" dirty="0" smtClean="0"/>
              <a:t>)   </a:t>
            </a:r>
            <a:endParaRPr lang="cs-CZ" dirty="0"/>
          </a:p>
        </p:txBody>
      </p:sp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76872"/>
            <a:ext cx="151216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4984"/>
            <a:ext cx="1440160" cy="144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26087"/>
            <a:ext cx="140701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751179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66215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180</Words>
  <Application>Microsoft Office PowerPoint</Application>
  <PresentationFormat>Předvádění na obrazovce (4:3)</PresentationFormat>
  <Paragraphs>76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5</cp:revision>
  <dcterms:created xsi:type="dcterms:W3CDTF">2013-08-12T14:43:25Z</dcterms:created>
  <dcterms:modified xsi:type="dcterms:W3CDTF">2014-11-30T10:57:23Z</dcterms:modified>
</cp:coreProperties>
</file>