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1E5786-0B86-43BD-BCC8-67CCEA7C6A8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C98D0-15F9-4D4A-BF2D-47A38296D1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143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9C98D0-15F9-4D4A-BF2D-47A38296D1C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411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5902"/>
            <a:ext cx="5184575" cy="954825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5579271"/>
              </p:ext>
            </p:extLst>
          </p:nvPr>
        </p:nvGraphicFramePr>
        <p:xfrm>
          <a:off x="1403648" y="1586608"/>
          <a:ext cx="5976664" cy="4874832"/>
        </p:xfrm>
        <a:graphic>
          <a:graphicData uri="http://schemas.openxmlformats.org/drawingml/2006/table">
            <a:tbl>
              <a:tblPr/>
              <a:tblGrid>
                <a:gridCol w="2195729"/>
                <a:gridCol w="3780935"/>
              </a:tblGrid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Části těla člověka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8277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400">
                        <a:effectLst/>
                      </a:endParaRPr>
                    </a:p>
                    <a:p>
                      <a:pPr rtl="0"/>
                      <a:r>
                        <a:rPr lang="cs-CZ" sz="1400">
                          <a:effectLst/>
                        </a:rPr>
                        <a:t/>
                      </a:r>
                      <a:br>
                        <a:rPr lang="cs-CZ" sz="1400">
                          <a:effectLst/>
                        </a:rPr>
                      </a:b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Názorné ukázky částí těla člověka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Žák zná jednotlivá období života člověka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8277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Ne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Temeno, týl, nárt,...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Člověka jeho svět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DUM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Žáci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1130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28.4.2014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3. ročník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Prvouka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9486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40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18921" marR="18921" marT="18921" marB="1892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1331640" y="134076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VZDĚLÁVACÍ MATERIÁL kód: </a:t>
            </a:r>
            <a:endParaRPr kumimoji="0" lang="cs-CZ" alt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34292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332656"/>
            <a:ext cx="43511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Části těla člověka 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http://upload.wikimedia.org/wikipedia/commons/thumb/e/ed/Lidska_anatomie_cs.svg/788px-Lidska_anatomie_cs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6" y="1121550"/>
            <a:ext cx="6984776" cy="5569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22000" y="4797152"/>
            <a:ext cx="6666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hýždě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80312" y="952273"/>
            <a:ext cx="8365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temeno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62273" y="1440651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týl</a:t>
            </a:r>
            <a:endParaRPr lang="cs-CZ" sz="1600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6546864" y="1046638"/>
            <a:ext cx="833448" cy="1498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1"/>
          </p:cNvCxnSpPr>
          <p:nvPr/>
        </p:nvCxnSpPr>
        <p:spPr>
          <a:xfrm flipH="1">
            <a:off x="6546864" y="1609928"/>
            <a:ext cx="10154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3" idx="1"/>
          </p:cNvCxnSpPr>
          <p:nvPr/>
        </p:nvCxnSpPr>
        <p:spPr>
          <a:xfrm flipH="1" flipV="1">
            <a:off x="6804248" y="3789040"/>
            <a:ext cx="817752" cy="11773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877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260648"/>
            <a:ext cx="18085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Obličej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48880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76038" y="2348880"/>
            <a:ext cx="93610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Vlasy</a:t>
            </a:r>
          </a:p>
          <a:p>
            <a:endParaRPr lang="cs-CZ" sz="2000" dirty="0"/>
          </a:p>
          <a:p>
            <a:r>
              <a:rPr lang="cs-CZ" sz="2000" dirty="0" smtClean="0"/>
              <a:t>Čelo</a:t>
            </a:r>
          </a:p>
          <a:p>
            <a:endParaRPr lang="cs-CZ" sz="2000" dirty="0"/>
          </a:p>
          <a:p>
            <a:r>
              <a:rPr lang="cs-CZ" sz="2000" dirty="0" smtClean="0"/>
              <a:t>Oko</a:t>
            </a:r>
          </a:p>
          <a:p>
            <a:endParaRPr lang="cs-CZ" sz="2000" dirty="0"/>
          </a:p>
          <a:p>
            <a:r>
              <a:rPr lang="cs-CZ" sz="2000" dirty="0" smtClean="0"/>
              <a:t>Tvář</a:t>
            </a:r>
          </a:p>
          <a:p>
            <a:endParaRPr lang="cs-CZ" sz="2000" dirty="0"/>
          </a:p>
          <a:p>
            <a:r>
              <a:rPr lang="cs-CZ" sz="2000" dirty="0" smtClean="0"/>
              <a:t>Ústa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564904"/>
            <a:ext cx="792205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Obočí</a:t>
            </a:r>
          </a:p>
          <a:p>
            <a:endParaRPr lang="cs-CZ" sz="2000" dirty="0"/>
          </a:p>
          <a:p>
            <a:r>
              <a:rPr lang="cs-CZ" sz="2000" dirty="0" smtClean="0"/>
              <a:t>Ucho</a:t>
            </a:r>
          </a:p>
          <a:p>
            <a:endParaRPr lang="cs-CZ" sz="2000" dirty="0"/>
          </a:p>
          <a:p>
            <a:r>
              <a:rPr lang="cs-CZ" sz="2000" dirty="0" smtClean="0"/>
              <a:t>Nos</a:t>
            </a:r>
          </a:p>
          <a:p>
            <a:endParaRPr lang="cs-CZ" sz="2000" dirty="0"/>
          </a:p>
          <a:p>
            <a:r>
              <a:rPr lang="cs-CZ" sz="2000" dirty="0" smtClean="0"/>
              <a:t>Brada</a:t>
            </a:r>
          </a:p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835813" y="2708920"/>
            <a:ext cx="1728075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835813" y="3284984"/>
            <a:ext cx="1440043" cy="5418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547781" y="3933929"/>
            <a:ext cx="25202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35813" y="4581128"/>
            <a:ext cx="22322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427984" y="2564904"/>
            <a:ext cx="165618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139952" y="2996952"/>
            <a:ext cx="183608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4427984" y="3555886"/>
            <a:ext cx="1548054" cy="2709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4644008" y="3933929"/>
            <a:ext cx="1440160" cy="4311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4180110" y="4581128"/>
            <a:ext cx="179592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8581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621269"/>
            <a:ext cx="13479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Ruka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4098" name="Picture 2" descr="bohatství,fotografie,metafory,mince,obchody,peníze,ruc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515" y="2132856"/>
            <a:ext cx="352839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2492896"/>
            <a:ext cx="93391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Prsty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Dlaň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Zápěstí</a:t>
            </a:r>
          </a:p>
          <a:p>
            <a:endParaRPr lang="cs-CZ" sz="20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907704" y="2564904"/>
            <a:ext cx="230425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121534" y="3501008"/>
            <a:ext cx="2965177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121534" y="3573016"/>
            <a:ext cx="360259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3131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476672"/>
            <a:ext cx="144142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Noha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5122" name="Picture 2" descr="fotografie,nohy,osoby,prsty na noz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2492896"/>
            <a:ext cx="111280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Pata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Chodidlo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Nárt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86410" y="2743335"/>
            <a:ext cx="84529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Kotník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Prsty</a:t>
            </a:r>
            <a:endParaRPr lang="cs-CZ" sz="20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259632" y="2636912"/>
            <a:ext cx="2520280" cy="1064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3" idx="3"/>
          </p:cNvCxnSpPr>
          <p:nvPr/>
        </p:nvCxnSpPr>
        <p:spPr>
          <a:xfrm flipV="1">
            <a:off x="1724365" y="3571426"/>
            <a:ext cx="1911531" cy="44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547664" y="3829421"/>
            <a:ext cx="2664926" cy="697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364088" y="2924944"/>
            <a:ext cx="152232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4933300" y="4869160"/>
            <a:ext cx="195311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4451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412776"/>
            <a:ext cx="70385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http://upload.wikimedia.org/wikipedia/commons/thumb/e/ed/Lidska_anatomie_cs.svg/788px-Lidska_anatomie_cs.svg.png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69269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09855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16640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111</Words>
  <Application>Microsoft Office PowerPoint</Application>
  <PresentationFormat>Předvádění na obrazovce (4:3)</PresentationFormat>
  <Paragraphs>79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Arial</vt:lpstr>
      <vt:lpstr>Calibri</vt:lpstr>
      <vt:lpstr>Times New Roman</vt:lpstr>
      <vt:lpstr>Times New Roman, serif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MMU</cp:lastModifiedBy>
  <cp:revision>3</cp:revision>
  <dcterms:created xsi:type="dcterms:W3CDTF">2014-03-24T16:40:55Z</dcterms:created>
  <dcterms:modified xsi:type="dcterms:W3CDTF">2014-11-03T13:43:07Z</dcterms:modified>
</cp:coreProperties>
</file>