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9" y="1451610"/>
          <a:ext cx="6408712" cy="5217753"/>
        </p:xfrm>
        <a:graphic>
          <a:graphicData uri="http://schemas.openxmlformats.org/drawingml/2006/table">
            <a:tbl>
              <a:tblPr/>
              <a:tblGrid>
                <a:gridCol w="2370656"/>
                <a:gridCol w="4038056"/>
              </a:tblGrid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Kostra 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Popis lidské kostry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30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Žák zná základní rozdělení lidské kostry,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ví,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k čemu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slouží.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Kostra, kosti, opora těla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5.5.2014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28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403648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76672"/>
            <a:ext cx="60917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KOSTRA TĚLA ČLOVĚKA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8011745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Je složena z kostí</a:t>
            </a:r>
          </a:p>
          <a:p>
            <a:pPr>
              <a:buFontTx/>
              <a:buChar char="-"/>
            </a:pPr>
            <a:endParaRPr lang="cs-CZ" sz="3200" b="1" dirty="0" smtClean="0"/>
          </a:p>
          <a:p>
            <a:pPr>
              <a:buFontTx/>
              <a:buChar char="-"/>
            </a:pPr>
            <a:r>
              <a:rPr lang="cs-CZ" sz="3200" b="1" dirty="0" smtClean="0"/>
              <a:t>Slouží jako opora těla</a:t>
            </a:r>
          </a:p>
          <a:p>
            <a:pPr>
              <a:buFontTx/>
              <a:buChar char="-"/>
            </a:pPr>
            <a:endParaRPr lang="cs-CZ" sz="3200" b="1" dirty="0" smtClean="0"/>
          </a:p>
          <a:p>
            <a:pPr>
              <a:buFontTx/>
              <a:buChar char="-"/>
            </a:pPr>
            <a:r>
              <a:rPr lang="cs-CZ" sz="3200" b="1" dirty="0" smtClean="0"/>
              <a:t>Chrání vnitřní orgány – př. – lebka – mozek</a:t>
            </a:r>
          </a:p>
          <a:p>
            <a:r>
              <a:rPr lang="cs-CZ" sz="3200" b="1" dirty="0" smtClean="0"/>
              <a:t>                                                     hrudní koš - plíce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části těla,Halloween,kosti,kostry,oslavy,svátky,tančení,tanečníci,zvláštní přílež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412776"/>
            <a:ext cx="4032448" cy="48965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27784" y="260648"/>
            <a:ext cx="32820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Základní rozdělení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700808"/>
            <a:ext cx="264655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Kostra hlavy – lebka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Kostra hrudníku – žebra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Kostra horních končetin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Kostra dolních končetin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1916832"/>
            <a:ext cx="1727717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Páteř – obratle</a:t>
            </a:r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2915816" y="1628800"/>
            <a:ext cx="100811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347864" y="2780928"/>
            <a:ext cx="93610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3347864" y="3573016"/>
            <a:ext cx="50405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3275856" y="4581128"/>
            <a:ext cx="86409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5" idx="1"/>
          </p:cNvCxnSpPr>
          <p:nvPr/>
        </p:nvCxnSpPr>
        <p:spPr>
          <a:xfrm flipH="1">
            <a:off x="4644008" y="3009439"/>
            <a:ext cx="1944216" cy="4195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404664"/>
            <a:ext cx="25464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Širší rozdělení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8434" name="Picture 2" descr="části těla,Halloween,kosti,kostry,oslavy,svátky,tančení,tanečníci,zvláštní přílež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268760"/>
            <a:ext cx="3960440" cy="49685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084168" y="1268760"/>
            <a:ext cx="244432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Klíční kosti</a:t>
            </a:r>
          </a:p>
          <a:p>
            <a:endParaRPr lang="cs-CZ" sz="2000" dirty="0" smtClean="0"/>
          </a:p>
          <a:p>
            <a:r>
              <a:rPr lang="cs-CZ" sz="2000" dirty="0" smtClean="0"/>
              <a:t>Lopatky ( vzadu )</a:t>
            </a:r>
          </a:p>
          <a:p>
            <a:endParaRPr lang="cs-CZ" sz="2000" dirty="0" smtClean="0"/>
          </a:p>
          <a:p>
            <a:r>
              <a:rPr lang="cs-CZ" sz="2000" dirty="0" smtClean="0"/>
              <a:t>Kost pažní</a:t>
            </a:r>
          </a:p>
          <a:p>
            <a:endParaRPr lang="cs-CZ" sz="2000" dirty="0" smtClean="0"/>
          </a:p>
          <a:p>
            <a:r>
              <a:rPr lang="cs-CZ" sz="2000" dirty="0" smtClean="0"/>
              <a:t>Kost loketní ( malík )</a:t>
            </a:r>
          </a:p>
          <a:p>
            <a:endParaRPr lang="cs-CZ" sz="2000" dirty="0" smtClean="0"/>
          </a:p>
          <a:p>
            <a:r>
              <a:rPr lang="cs-CZ" sz="2000" dirty="0" smtClean="0"/>
              <a:t>Kost vřetenní ( palec )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573016"/>
            <a:ext cx="250953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Pánev</a:t>
            </a:r>
          </a:p>
          <a:p>
            <a:endParaRPr lang="cs-CZ" sz="2000" dirty="0" smtClean="0"/>
          </a:p>
          <a:p>
            <a:r>
              <a:rPr lang="cs-CZ" sz="2000" dirty="0" smtClean="0"/>
              <a:t>Kost stehenní</a:t>
            </a:r>
          </a:p>
          <a:p>
            <a:endParaRPr lang="cs-CZ" sz="2000" dirty="0" smtClean="0"/>
          </a:p>
          <a:p>
            <a:r>
              <a:rPr lang="cs-CZ" sz="2000" dirty="0" smtClean="0"/>
              <a:t>Kost lýtková ( užší )</a:t>
            </a:r>
          </a:p>
          <a:p>
            <a:endParaRPr lang="cs-CZ" sz="2000" dirty="0" smtClean="0"/>
          </a:p>
          <a:p>
            <a:r>
              <a:rPr lang="cs-CZ" sz="2000" dirty="0" smtClean="0"/>
              <a:t>Kost holenní ( silnější )</a:t>
            </a:r>
            <a:endParaRPr lang="cs-CZ" sz="20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403648" y="3717032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051720" y="4365104"/>
            <a:ext cx="165618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555776" y="4941168"/>
            <a:ext cx="151216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915816" y="5301208"/>
            <a:ext cx="108012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4211960" y="1556792"/>
            <a:ext cx="187220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4355976" y="2060848"/>
            <a:ext cx="180020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4" idx="1"/>
          </p:cNvCxnSpPr>
          <p:nvPr/>
        </p:nvCxnSpPr>
        <p:spPr>
          <a:xfrm flipH="1" flipV="1">
            <a:off x="4788024" y="2132856"/>
            <a:ext cx="1296144" cy="5670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 flipV="1">
            <a:off x="5508104" y="2564904"/>
            <a:ext cx="72008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 flipV="1">
            <a:off x="5292080" y="2564904"/>
            <a:ext cx="79208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části těla,Halloween,kosti,kostry,oslavy,svátky,tančení,tanečníci,zvláštní přílež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052736"/>
            <a:ext cx="4752528" cy="561662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99792" y="188640"/>
            <a:ext cx="24134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Popiš kostru 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163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6</cp:revision>
  <dcterms:created xsi:type="dcterms:W3CDTF">2014-05-25T09:05:02Z</dcterms:created>
  <dcterms:modified xsi:type="dcterms:W3CDTF">2014-11-30T10:25:14Z</dcterms:modified>
</cp:coreProperties>
</file>