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4" r:id="rId5"/>
    <p:sldId id="258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7" y="1451610"/>
          <a:ext cx="6336704" cy="5217753"/>
        </p:xfrm>
        <a:graphic>
          <a:graphicData uri="http://schemas.openxmlformats.org/drawingml/2006/table">
            <a:tbl>
              <a:tblPr/>
              <a:tblGrid>
                <a:gridCol w="2344020"/>
                <a:gridCol w="3992684"/>
              </a:tblGrid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Naše obec - úvod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Výklad nové látky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30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zná polohu obce Sebranice v krajině.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Zná jméno starosty.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Sebranice, obecní úřad, starosta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6.10.2014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Prvouka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475656" y="836712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35696" y="404664"/>
            <a:ext cx="493917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SEBRANICE</a:t>
            </a:r>
            <a:endParaRPr lang="cs-CZ" sz="8000" b="1" dirty="0">
              <a:solidFill>
                <a:srgbClr val="FF0000"/>
              </a:solidFill>
            </a:endParaRPr>
          </a:p>
        </p:txBody>
      </p:sp>
      <p:pic>
        <p:nvPicPr>
          <p:cNvPr id="4099" name="Picture 3" descr="znak_sebrani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132856"/>
            <a:ext cx="3672408" cy="4274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548680"/>
            <a:ext cx="8592224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Sebranice </a:t>
            </a:r>
            <a:r>
              <a:rPr lang="cs-CZ" sz="4000" dirty="0" smtClean="0"/>
              <a:t>mají asi 600 obyvatel.</a:t>
            </a:r>
          </a:p>
          <a:p>
            <a:r>
              <a:rPr lang="cs-CZ" sz="4000" dirty="0" smtClean="0"/>
              <a:t>Většina z nich bydlí v rodinných domech.</a:t>
            </a:r>
          </a:p>
          <a:p>
            <a:r>
              <a:rPr lang="cs-CZ" sz="4000" dirty="0" smtClean="0"/>
              <a:t>Každý dům má své číslo.</a:t>
            </a:r>
          </a:p>
          <a:p>
            <a:r>
              <a:rPr lang="cs-CZ" sz="4000" dirty="0" smtClean="0"/>
              <a:t>V naší vesnici máme obecní úřad.</a:t>
            </a:r>
          </a:p>
          <a:p>
            <a:r>
              <a:rPr lang="cs-CZ" sz="4000" dirty="0" smtClean="0"/>
              <a:t>Ten řídí život v celé obci.</a:t>
            </a:r>
          </a:p>
          <a:p>
            <a:r>
              <a:rPr lang="cs-CZ" sz="4000" dirty="0" smtClean="0"/>
              <a:t>V čele obecního úřadu stojí </a:t>
            </a:r>
            <a:r>
              <a:rPr lang="cs-CZ" sz="4000" dirty="0" smtClean="0">
                <a:solidFill>
                  <a:srgbClr val="FF0000"/>
                </a:solidFill>
              </a:rPr>
              <a:t>starosta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Jmenuje se (doplň) ………………………</a:t>
            </a:r>
            <a:endParaRPr lang="cs-CZ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4" descr="http://upload.wikimedia.org/wikipedia/commons/thumb/2/25/Sebranice_1.JPG/800px-Sebranice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548680"/>
            <a:ext cx="7620000" cy="5715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20688"/>
            <a:ext cx="889248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Sebranice</a:t>
            </a:r>
            <a:r>
              <a:rPr lang="cs-CZ" sz="3200" dirty="0" smtClean="0"/>
              <a:t> jsou protáhlá návesní obec.</a:t>
            </a:r>
          </a:p>
          <a:p>
            <a:r>
              <a:rPr lang="cs-CZ" sz="3200" dirty="0" smtClean="0"/>
              <a:t>Leží na úpatí Českomoravské vrchoviny a na hranici Boskovické brázdy.</a:t>
            </a:r>
          </a:p>
          <a:p>
            <a:r>
              <a:rPr lang="cs-CZ" sz="3200" dirty="0" smtClean="0"/>
              <a:t>Krajina kolem naší vesnice je kopcovitá.</a:t>
            </a:r>
          </a:p>
          <a:p>
            <a:r>
              <a:rPr lang="cs-CZ" sz="3200" dirty="0" smtClean="0"/>
              <a:t>Nejvyšší kopec je </a:t>
            </a:r>
            <a:r>
              <a:rPr lang="cs-CZ" sz="3200" dirty="0" smtClean="0">
                <a:solidFill>
                  <a:srgbClr val="FF0000"/>
                </a:solidFill>
              </a:rPr>
              <a:t>Chlum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Obcí protéká potok </a:t>
            </a:r>
            <a:r>
              <a:rPr lang="cs-CZ" sz="3200" dirty="0" smtClean="0">
                <a:solidFill>
                  <a:srgbClr val="FF0000"/>
                </a:solidFill>
              </a:rPr>
              <a:t>Sebránek</a:t>
            </a:r>
            <a:r>
              <a:rPr lang="cs-CZ" sz="3200" dirty="0" smtClean="0"/>
              <a:t> a </a:t>
            </a:r>
            <a:r>
              <a:rPr lang="cs-CZ" sz="3200" dirty="0" smtClean="0">
                <a:solidFill>
                  <a:srgbClr val="FF0000"/>
                </a:solidFill>
              </a:rPr>
              <a:t>Nýrovský</a:t>
            </a:r>
            <a:r>
              <a:rPr lang="cs-CZ" sz="3200" dirty="0" smtClean="0"/>
              <a:t> potok.</a:t>
            </a:r>
          </a:p>
          <a:p>
            <a:r>
              <a:rPr lang="cs-CZ" sz="3200" dirty="0" smtClean="0"/>
              <a:t>Na sebránku je menší rybník.</a:t>
            </a:r>
          </a:p>
          <a:p>
            <a:r>
              <a:rPr lang="cs-CZ" sz="3200" dirty="0" smtClean="0"/>
              <a:t>Okolní vesnice: </a:t>
            </a:r>
            <a:r>
              <a:rPr lang="cs-CZ" sz="3200" dirty="0" smtClean="0">
                <a:solidFill>
                  <a:srgbClr val="FF0000"/>
                </a:solidFill>
              </a:rPr>
              <a:t>Voděrady,</a:t>
            </a:r>
            <a:r>
              <a:rPr lang="cs-CZ" sz="3200" dirty="0" err="1" smtClean="0">
                <a:solidFill>
                  <a:srgbClr val="FF0000"/>
                </a:solidFill>
              </a:rPr>
              <a:t>Svitávka</a:t>
            </a:r>
            <a:r>
              <a:rPr lang="cs-CZ" sz="3200" dirty="0" smtClean="0">
                <a:solidFill>
                  <a:srgbClr val="FF0000"/>
                </a:solidFill>
              </a:rPr>
              <a:t>,Újezd u Kunštátu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Okolní města: </a:t>
            </a:r>
            <a:r>
              <a:rPr lang="cs-CZ" sz="3200" dirty="0" smtClean="0">
                <a:solidFill>
                  <a:srgbClr val="FF0000"/>
                </a:solidFill>
              </a:rPr>
              <a:t>Kunštát, Letovice, Boskovice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Okresní město je </a:t>
            </a:r>
            <a:r>
              <a:rPr lang="cs-CZ" sz="3200" dirty="0" smtClean="0">
                <a:solidFill>
                  <a:srgbClr val="FF0000"/>
                </a:solidFill>
              </a:rPr>
              <a:t>Blansko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4" descr="http://upload.wikimedia.org/wikipedia/commons/thumb/6/6c/Sebranice_okr_Blansko_vlajka.jpg/1024px-Sebranice_okr_Blansko_vlaj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80728"/>
            <a:ext cx="7524328" cy="46085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484784"/>
            <a:ext cx="55263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sebranice.eu</a:t>
            </a:r>
            <a:r>
              <a:rPr lang="cs-CZ" dirty="0" smtClean="0"/>
              <a:t>/</a:t>
            </a:r>
            <a:r>
              <a:rPr lang="cs-CZ" dirty="0" err="1" smtClean="0"/>
              <a:t>upload</a:t>
            </a:r>
            <a:r>
              <a:rPr lang="cs-CZ" dirty="0" smtClean="0"/>
              <a:t>/web/znak-</a:t>
            </a:r>
            <a:r>
              <a:rPr lang="cs-CZ" dirty="0" err="1" smtClean="0"/>
              <a:t>sebranic.jpg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060848"/>
            <a:ext cx="6462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http://cs.wikipedia.org/wiki/Sebranice_(okres_Blansko)#mediaviewer/File:Sebranice_1.JPG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764704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71600" y="2852936"/>
            <a:ext cx="56166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http://cs.wikipedia.org/wiki/Sebranice_(okres_Blansko)#mediaviewer/File:Sebranice_okr_Blansko_vlajka.jpg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209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Suzz</cp:lastModifiedBy>
  <cp:revision>7</cp:revision>
  <dcterms:created xsi:type="dcterms:W3CDTF">2014-02-09T16:24:11Z</dcterms:created>
  <dcterms:modified xsi:type="dcterms:W3CDTF">2014-11-30T08:49:55Z</dcterms:modified>
</cp:coreProperties>
</file>