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92" autoAdjust="0"/>
    <p:restoredTop sz="94660"/>
  </p:normalViewPr>
  <p:slideViewPr>
    <p:cSldViewPr>
      <p:cViewPr varScale="1">
        <p:scale>
          <a:sx n="69" d="100"/>
          <a:sy n="69" d="100"/>
        </p:scale>
        <p:origin x="-142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branice.eu/fotogalerie/fotografie-sebranic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branice.eu/fotogalerie/fotografie-sebranic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branice.eu/fotogalerie/fotografie-sebranic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87625" y="1556766"/>
          <a:ext cx="6624736" cy="4896570"/>
        </p:xfrm>
        <a:graphic>
          <a:graphicData uri="http://schemas.openxmlformats.org/drawingml/2006/table">
            <a:tbl>
              <a:tblPr/>
              <a:tblGrid>
                <a:gridCol w="2450566"/>
                <a:gridCol w="4174170"/>
              </a:tblGrid>
              <a:tr h="3497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Památky naší obce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7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Výklad nové látky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7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7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zná památná místa ve své obci.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7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7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Kostel, žudr, Zlatá studna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7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7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7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7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7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8.10.2014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7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7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Prvouka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7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1187624" y="1196752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404664"/>
            <a:ext cx="698477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 smtClean="0"/>
              <a:t>Kostel Nanebevzetí Panny Marie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založen ve 13. století a postaven v gotickém slohu.</a:t>
            </a:r>
          </a:p>
          <a:p>
            <a:r>
              <a:rPr lang="cs-CZ" sz="2400" dirty="0" smtClean="0"/>
              <a:t>Později byl přestavěn a z původního gotického</a:t>
            </a:r>
          </a:p>
          <a:p>
            <a:r>
              <a:rPr lang="cs-CZ" sz="2400" dirty="0" smtClean="0"/>
              <a:t>kostela zůstalo jen málo.</a:t>
            </a:r>
            <a:endParaRPr lang="cs-CZ" sz="2400" dirty="0"/>
          </a:p>
        </p:txBody>
      </p:sp>
      <p:pic>
        <p:nvPicPr>
          <p:cNvPr id="2062" name="Picture 14" descr="http://www.sebranice.eu/upload/galeria/1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2060848"/>
            <a:ext cx="3744416" cy="4509120"/>
          </a:xfrm>
          <a:prstGeom prst="rect">
            <a:avLst/>
          </a:prstGeom>
          <a:noFill/>
        </p:spPr>
      </p:pic>
      <p:sp>
        <p:nvSpPr>
          <p:cNvPr id="2063" name="Rectangle 15"/>
          <p:cNvSpPr>
            <a:spLocks noChangeArrowheads="1"/>
          </p:cNvSpPr>
          <p:nvPr/>
        </p:nvSpPr>
        <p:spPr bwMode="auto">
          <a:xfrm>
            <a:off x="2998788" y="14225588"/>
            <a:ext cx="3146425" cy="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00" b="1" i="0" u="none" strike="noStrike" cap="none" normalizeH="0" baseline="0" smtClean="0">
                <a:ln>
                  <a:noFill/>
                </a:ln>
                <a:solidFill>
                  <a:srgbClr val="666666"/>
                </a:solidFill>
                <a:effectLst/>
                <a:latin typeface="Verdana" pitchFamily="34" charset="0"/>
                <a:cs typeface="Tahoma" pitchFamily="34" charset="0"/>
              </a:rPr>
              <a:t>Fotografie Sebranic</a:t>
            </a: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rgbClr val="666666"/>
                </a:solidFill>
                <a:effectLst/>
                <a:latin typeface="Verdana" pitchFamily="34" charset="0"/>
                <a:cs typeface="Tahoma" pitchFamily="34" charset="0"/>
              </a:rPr>
              <a:t>Image 4 of 13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rgbClr val="008ECD"/>
                </a:solidFill>
                <a:effectLst/>
                <a:latin typeface="Verdana" pitchFamily="34" charset="0"/>
                <a:cs typeface="Tahoma" pitchFamily="34" charset="0"/>
                <a:hlinkClick r:id="rId3"/>
              </a:rPr>
              <a:t>  </a:t>
            </a:r>
            <a:r>
              <a:rPr kumimoji="0" lang="cs-CZ" sz="1300" b="0" i="0" u="none" strike="noStrike" cap="none" normalizeH="0" baseline="0" smtClean="0">
                <a:ln>
                  <a:noFill/>
                </a:ln>
                <a:solidFill>
                  <a:srgbClr val="008ECD"/>
                </a:solidFill>
                <a:effectLst/>
                <a:latin typeface="Verdana" pitchFamily="34" charset="0"/>
                <a:cs typeface="Tahoma" pitchFamily="34" charset="0"/>
              </a:rPr>
              <a:t> </a:t>
            </a: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rgbClr val="008ECD"/>
                </a:solidFill>
                <a:effectLst/>
                <a:latin typeface="Verdana" pitchFamily="34" charset="0"/>
                <a:cs typeface="Tahoma" pitchFamily="34" charset="0"/>
              </a:rPr>
              <a:t>                 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76672"/>
            <a:ext cx="799288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 smtClean="0"/>
              <a:t>„Zlatá studna“ </a:t>
            </a:r>
            <a:r>
              <a:rPr lang="cs-CZ" sz="2400" dirty="0" smtClean="0"/>
              <a:t>na Vaculce.</a:t>
            </a:r>
          </a:p>
          <a:p>
            <a:r>
              <a:rPr lang="cs-CZ" sz="2400" dirty="0" smtClean="0"/>
              <a:t>Bývala to pošta při „ císařské silnici“ z Brna do Prahy.</a:t>
            </a:r>
          </a:p>
          <a:p>
            <a:r>
              <a:rPr lang="cs-CZ" sz="2400" dirty="0" smtClean="0"/>
              <a:t>Za její vyhloubení bylo zaplaceno mnoho zlatek, proto zlatá.</a:t>
            </a:r>
          </a:p>
          <a:p>
            <a:r>
              <a:rPr lang="cs-CZ" sz="2400" dirty="0" smtClean="0"/>
              <a:t>Přenocoval zde poslední korunovaný český král.</a:t>
            </a:r>
            <a:endParaRPr lang="cs-CZ" sz="2400" dirty="0"/>
          </a:p>
        </p:txBody>
      </p:sp>
      <p:pic>
        <p:nvPicPr>
          <p:cNvPr id="1025" name="Picture 1" descr="http://www.sebranice.eu/upload/galeria/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2348880"/>
            <a:ext cx="6096000" cy="3861048"/>
          </a:xfrm>
          <a:prstGeom prst="rect">
            <a:avLst/>
          </a:prstGeom>
          <a:noFill/>
        </p:spPr>
      </p:pic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2362200" y="14225588"/>
            <a:ext cx="4418013" cy="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00" b="1" i="0" u="none" strike="noStrike" cap="none" normalizeH="0" baseline="0" smtClean="0">
                <a:ln>
                  <a:noFill/>
                </a:ln>
                <a:solidFill>
                  <a:srgbClr val="666666"/>
                </a:solidFill>
                <a:effectLst/>
                <a:latin typeface="Verdana" pitchFamily="34" charset="0"/>
                <a:cs typeface="Tahoma" pitchFamily="34" charset="0"/>
              </a:rPr>
              <a:t>Fotografie Sebranic</a:t>
            </a: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rgbClr val="666666"/>
                </a:solidFill>
                <a:effectLst/>
                <a:latin typeface="Verdana" pitchFamily="34" charset="0"/>
                <a:cs typeface="Tahoma" pitchFamily="34" charset="0"/>
              </a:rPr>
              <a:t>Image 5 of 13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rgbClr val="008ECD"/>
                </a:solidFill>
                <a:effectLst/>
                <a:latin typeface="Verdana" pitchFamily="34" charset="0"/>
                <a:cs typeface="Tahoma" pitchFamily="34" charset="0"/>
                <a:hlinkClick r:id="rId3"/>
              </a:rPr>
              <a:t>  </a:t>
            </a:r>
            <a:r>
              <a:rPr kumimoji="0" lang="cs-CZ" sz="1300" b="0" i="0" u="none" strike="noStrike" cap="none" normalizeH="0" baseline="0" smtClean="0">
                <a:ln>
                  <a:noFill/>
                </a:ln>
                <a:solidFill>
                  <a:srgbClr val="008ECD"/>
                </a:solidFill>
                <a:effectLst/>
                <a:latin typeface="Verdana" pitchFamily="34" charset="0"/>
                <a:cs typeface="Tahoma" pitchFamily="34" charset="0"/>
              </a:rPr>
              <a:t> </a:t>
            </a: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rgbClr val="008ECD"/>
                </a:solidFill>
                <a:effectLst/>
                <a:latin typeface="Verdana" pitchFamily="34" charset="0"/>
                <a:cs typeface="Tahoma" pitchFamily="34" charset="0"/>
              </a:rPr>
              <a:t>                 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260648"/>
            <a:ext cx="748883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 smtClean="0"/>
              <a:t>Selské roubené stavení</a:t>
            </a:r>
            <a:r>
              <a:rPr lang="cs-CZ" sz="2400" dirty="0" smtClean="0"/>
              <a:t> se žudrem.</a:t>
            </a:r>
          </a:p>
          <a:p>
            <a:r>
              <a:rPr lang="cs-CZ" sz="2400" dirty="0" smtClean="0"/>
              <a:t>Jedná se o starou sýpku na šesti dřevěných pilířích. </a:t>
            </a:r>
          </a:p>
          <a:p>
            <a:r>
              <a:rPr lang="cs-CZ" sz="2400" dirty="0" smtClean="0"/>
              <a:t>Bydleli zde rychtáři.</a:t>
            </a:r>
            <a:endParaRPr lang="cs-CZ" sz="2400" dirty="0"/>
          </a:p>
        </p:txBody>
      </p:sp>
      <p:pic>
        <p:nvPicPr>
          <p:cNvPr id="20481" name="Picture 1" descr="http://www.sebranice.eu/upload/galeria/1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772816"/>
            <a:ext cx="6096000" cy="4283968"/>
          </a:xfrm>
          <a:prstGeom prst="rect">
            <a:avLst/>
          </a:prstGeom>
          <a:noFill/>
        </p:spPr>
      </p:pic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2362200" y="14225588"/>
            <a:ext cx="4418013" cy="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00" b="1" i="0" u="none" strike="noStrike" cap="none" normalizeH="0" baseline="0" smtClean="0">
                <a:ln>
                  <a:noFill/>
                </a:ln>
                <a:solidFill>
                  <a:srgbClr val="666666"/>
                </a:solidFill>
                <a:effectLst/>
                <a:latin typeface="Verdana" pitchFamily="34" charset="0"/>
                <a:cs typeface="Tahoma" pitchFamily="34" charset="0"/>
              </a:rPr>
              <a:t>Fotografie Sebranic</a:t>
            </a: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rgbClr val="666666"/>
                </a:solidFill>
                <a:effectLst/>
                <a:latin typeface="Verdana" pitchFamily="34" charset="0"/>
                <a:cs typeface="Tahoma" pitchFamily="34" charset="0"/>
              </a:rPr>
              <a:t>Image 6 of 13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rgbClr val="008ECD"/>
                </a:solidFill>
                <a:effectLst/>
                <a:latin typeface="Verdana" pitchFamily="34" charset="0"/>
                <a:cs typeface="Tahoma" pitchFamily="34" charset="0"/>
                <a:hlinkClick r:id="rId3"/>
              </a:rPr>
              <a:t>  </a:t>
            </a:r>
            <a:r>
              <a:rPr kumimoji="0" lang="cs-CZ" sz="1300" b="0" i="0" u="none" strike="noStrike" cap="none" normalizeH="0" baseline="0" smtClean="0">
                <a:ln>
                  <a:noFill/>
                </a:ln>
                <a:solidFill>
                  <a:srgbClr val="008ECD"/>
                </a:solidFill>
                <a:effectLst/>
                <a:latin typeface="Verdana" pitchFamily="34" charset="0"/>
                <a:cs typeface="Tahoma" pitchFamily="34" charset="0"/>
              </a:rPr>
              <a:t> </a:t>
            </a: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rgbClr val="008ECD"/>
                </a:solidFill>
                <a:effectLst/>
                <a:latin typeface="Verdana" pitchFamily="34" charset="0"/>
                <a:cs typeface="Tahoma" pitchFamily="34" charset="0"/>
              </a:rPr>
              <a:t>                 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692696"/>
            <a:ext cx="698477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 smtClean="0"/>
              <a:t>Škola</a:t>
            </a:r>
            <a:r>
              <a:rPr lang="cs-CZ" sz="2400" dirty="0" smtClean="0"/>
              <a:t> – stará škola byla dřevěná, učilo se v ní česky (číst, psát počítat a náboženství). Vznikla na počátku 18. století, stála na jiném místě než dnešní. </a:t>
            </a:r>
          </a:p>
          <a:p>
            <a:r>
              <a:rPr lang="cs-CZ" sz="2400" dirty="0" smtClean="0"/>
              <a:t>Nová škola byla postavena v 19. století.</a:t>
            </a:r>
            <a:endParaRPr lang="cs-CZ" sz="2400" dirty="0"/>
          </a:p>
        </p:txBody>
      </p:sp>
      <p:sp>
        <p:nvSpPr>
          <p:cNvPr id="19457" name="Rectangle 1"/>
          <p:cNvSpPr>
            <a:spLocks noChangeArrowheads="1"/>
          </p:cNvSpPr>
          <p:nvPr/>
        </p:nvSpPr>
        <p:spPr bwMode="auto">
          <a:xfrm>
            <a:off x="827584" y="2852936"/>
            <a:ext cx="3260829" cy="892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Miniatura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hradu Karlštejna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9459" name="Picture 3" descr="http://upload.wikimedia.org/wikipedia/commons/thumb/5/5f/Zamek_Karl%C5%A1tejn.jpg/1024px-Zamek_Karl%C5%A1tej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3789040"/>
            <a:ext cx="4389512" cy="236086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196752"/>
            <a:ext cx="63184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sebranice.eu</a:t>
            </a:r>
            <a:r>
              <a:rPr lang="cs-CZ" dirty="0" smtClean="0"/>
              <a:t>/</a:t>
            </a:r>
            <a:r>
              <a:rPr lang="cs-CZ" dirty="0" err="1" smtClean="0"/>
              <a:t>fotogalerie</a:t>
            </a:r>
            <a:r>
              <a:rPr lang="cs-CZ" dirty="0" smtClean="0"/>
              <a:t>/fotografie-</a:t>
            </a:r>
            <a:r>
              <a:rPr lang="cs-CZ" dirty="0" err="1" smtClean="0"/>
              <a:t>sebranic</a:t>
            </a:r>
            <a:r>
              <a:rPr lang="cs-CZ" dirty="0" smtClean="0"/>
              <a:t>#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620688"/>
            <a:ext cx="16738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55576" y="1700808"/>
            <a:ext cx="6858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http://upload.wikimedia.org/wikipedia/commons/thumb/5/5f/Zamek_Karl%C5%A1tejn.jpg/1024px-Zamek_Karl%C5%A1tejn.jpg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197</Words>
  <Application>Microsoft Office PowerPoint</Application>
  <PresentationFormat>Předvádění na obrazovce (4:3)</PresentationFormat>
  <Paragraphs>52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Suzz</cp:lastModifiedBy>
  <cp:revision>8</cp:revision>
  <dcterms:created xsi:type="dcterms:W3CDTF">2014-02-10T18:20:55Z</dcterms:created>
  <dcterms:modified xsi:type="dcterms:W3CDTF">2014-11-30T08:50:08Z</dcterms:modified>
</cp:coreProperties>
</file>