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704" y="0"/>
            <a:ext cx="5472607" cy="1224136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706983"/>
              </p:ext>
            </p:extLst>
          </p:nvPr>
        </p:nvGraphicFramePr>
        <p:xfrm>
          <a:off x="1907704" y="1838324"/>
          <a:ext cx="5812248" cy="4874832"/>
        </p:xfrm>
        <a:graphic>
          <a:graphicData uri="http://schemas.openxmlformats.org/drawingml/2006/table">
            <a:tbl>
              <a:tblPr/>
              <a:tblGrid>
                <a:gridCol w="2135325"/>
                <a:gridCol w="3676923"/>
              </a:tblGrid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400" dirty="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Růst a vývoj člověka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82774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Anotace</a:t>
                      </a:r>
                      <a:endParaRPr lang="cs-CZ" sz="1400">
                        <a:effectLst/>
                      </a:endParaRPr>
                    </a:p>
                    <a:p>
                      <a:pPr rtl="0"/>
                      <a:r>
                        <a:rPr lang="cs-CZ" sz="1400">
                          <a:effectLst/>
                        </a:rPr>
                        <a:t/>
                      </a:r>
                      <a:br>
                        <a:rPr lang="cs-CZ" sz="1400">
                          <a:effectLst/>
                        </a:rPr>
                      </a:b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Názorné ukázky vývoje člověka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01130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Žák zná jednotlivá období života člověka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82774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Ne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01130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Batole, školák,...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Člověka jeho svět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01130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DUM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Žáci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01130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Ověřeno dne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25.4.2014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Třída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3. ročník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Předmět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Prvouka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Učitel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 dirty="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768600" y="1491348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cs-CZ" alt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63688" y="1306682"/>
            <a:ext cx="35682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b="1" dirty="0">
                <a:latin typeface="Times New Roman" panose="02020603050405020304" pitchFamily="18" charset="0"/>
              </a:rPr>
              <a:t>VZDĚLÁVACÍ MATERIÁL kód: </a:t>
            </a:r>
            <a:endParaRPr lang="cs-CZ" altLang="cs-CZ" sz="1000" dirty="0"/>
          </a:p>
        </p:txBody>
      </p:sp>
    </p:spTree>
    <p:extLst>
      <p:ext uri="{BB962C8B-B14F-4D97-AF65-F5344CB8AC3E}">
        <p14:creationId xmlns:p14="http://schemas.microsoft.com/office/powerpoint/2010/main" val="2041685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60648"/>
            <a:ext cx="46548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Růst</a:t>
            </a:r>
            <a:r>
              <a:rPr lang="cs-CZ" sz="4000" b="1" dirty="0" smtClean="0">
                <a:solidFill>
                  <a:srgbClr val="FF0000"/>
                </a:solidFill>
              </a:rPr>
              <a:t> a vývoj člověka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8192948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Člověk během svého života projde několika vývojovými etapami.</a:t>
            </a:r>
          </a:p>
          <a:p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 smtClean="0"/>
              <a:t>Dětství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Dospívání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Dospělost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Stáří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3971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5045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1. Novorozenec </a:t>
            </a:r>
            <a:r>
              <a:rPr lang="cs-CZ" dirty="0" smtClean="0"/>
              <a:t>– první samostatný nádech</a:t>
            </a:r>
            <a:endParaRPr lang="cs-CZ" dirty="0"/>
          </a:p>
        </p:txBody>
      </p:sp>
      <p:pic>
        <p:nvPicPr>
          <p:cNvPr id="2052" name="Picture 4" descr="dámy,děti,fotografie,koupání,lékařství,lidé,lidé při práci,novorozenci,ošetřování,ošetřovatelky,povolání,zdravotnictví,že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844824"/>
            <a:ext cx="4968552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527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50234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2. Kojenec </a:t>
            </a:r>
            <a:r>
              <a:rPr lang="cs-CZ" dirty="0" smtClean="0"/>
              <a:t>– příjem potravy – mateřské mléko</a:t>
            </a:r>
            <a:endParaRPr lang="cs-CZ" dirty="0"/>
          </a:p>
        </p:txBody>
      </p:sp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16832"/>
            <a:ext cx="3816424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96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62298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3. Batole </a:t>
            </a:r>
            <a:r>
              <a:rPr lang="cs-CZ" dirty="0" smtClean="0"/>
              <a:t>– leze, začíná chodit, jí, hraje si, vysloví první slova</a:t>
            </a:r>
            <a:endParaRPr lang="cs-CZ" dirty="0"/>
          </a:p>
        </p:txBody>
      </p:sp>
      <p:pic>
        <p:nvPicPr>
          <p:cNvPr id="4098" name="Picture 2" descr="Rodič pomáhající dítěti chodi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16832"/>
            <a:ext cx="396044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3440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156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4. Předškolák </a:t>
            </a:r>
            <a:r>
              <a:rPr lang="cs-CZ" dirty="0" smtClean="0"/>
              <a:t>– rozvoj řeči, hygienické návyky, nápodoba dospělých</a:t>
            </a:r>
            <a:endParaRPr lang="cs-CZ" dirty="0"/>
          </a:p>
        </p:txBody>
      </p:sp>
      <p:pic>
        <p:nvPicPr>
          <p:cNvPr id="5122" name="Picture 2" descr="Děti hrající si na doktora a pacien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28800"/>
            <a:ext cx="4536504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65420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58122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5. Školák </a:t>
            </a:r>
            <a:r>
              <a:rPr lang="cs-CZ" dirty="0" smtClean="0"/>
              <a:t>– čtení, psaní, počítání, učí se o okolním světě</a:t>
            </a:r>
            <a:endParaRPr lang="cs-CZ" dirty="0"/>
          </a:p>
        </p:txBody>
      </p:sp>
      <p:pic>
        <p:nvPicPr>
          <p:cNvPr id="6146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44824"/>
            <a:ext cx="3744416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9026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69542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6. Dospívající </a:t>
            </a:r>
            <a:r>
              <a:rPr lang="cs-CZ" dirty="0" smtClean="0"/>
              <a:t>– příprava na povolání, dozrávání – duševní, fyzické</a:t>
            </a:r>
            <a:endParaRPr lang="cs-CZ" dirty="0"/>
          </a:p>
        </p:txBody>
      </p:sp>
      <p:pic>
        <p:nvPicPr>
          <p:cNvPr id="7172" name="Picture 4" descr="Dívky držící knihy v knihovně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96752"/>
            <a:ext cx="3960440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362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65769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7. Dospělý </a:t>
            </a:r>
            <a:r>
              <a:rPr lang="cs-CZ" dirty="0" smtClean="0"/>
              <a:t>– vykonává povolání, zakládá rodinu, stará se o děti</a:t>
            </a:r>
            <a:endParaRPr lang="cs-CZ" dirty="0"/>
          </a:p>
        </p:txBody>
      </p:sp>
      <p:pic>
        <p:nvPicPr>
          <p:cNvPr id="8194" name="Picture 2" descr="Rodina sedící na kmenu na pláž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556792"/>
            <a:ext cx="4536504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3013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53912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8. Starý člověk </a:t>
            </a:r>
            <a:r>
              <a:rPr lang="cs-CZ" dirty="0" smtClean="0"/>
              <a:t>– odchází do důchodu, odpočívá</a:t>
            </a:r>
            <a:endParaRPr lang="cs-CZ" dirty="0"/>
          </a:p>
        </p:txBody>
      </p:sp>
      <p:pic>
        <p:nvPicPr>
          <p:cNvPr id="9218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44824"/>
            <a:ext cx="3960440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0987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26086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193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Times New Roman, serif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Suzz</dc:creator>
  <cp:lastModifiedBy>MMU</cp:lastModifiedBy>
  <cp:revision>4</cp:revision>
  <dcterms:created xsi:type="dcterms:W3CDTF">2014-02-09T16:24:11Z</dcterms:created>
  <dcterms:modified xsi:type="dcterms:W3CDTF">2014-11-03T12:49:02Z</dcterms:modified>
</cp:coreProperties>
</file>