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7" r:id="rId5"/>
    <p:sldId id="259" r:id="rId6"/>
    <p:sldId id="260" r:id="rId7"/>
    <p:sldId id="262" r:id="rId8"/>
    <p:sldId id="263" r:id="rId9"/>
    <p:sldId id="266" r:id="rId10"/>
    <p:sldId id="265" r:id="rId11"/>
    <p:sldId id="26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0"/>
            <a:ext cx="4067175" cy="890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907704" y="1916832"/>
          <a:ext cx="5688632" cy="4744789"/>
        </p:xfrm>
        <a:graphic>
          <a:graphicData uri="http://schemas.openxmlformats.org/drawingml/2006/table">
            <a:tbl>
              <a:tblPr/>
              <a:tblGrid>
                <a:gridCol w="2104290"/>
                <a:gridCol w="3584342"/>
              </a:tblGrid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Světové strany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Práce s mapou a orientace v krajině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Žák zná světové strany, umí je určit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Sever, východ,..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Člověk a jeho svět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latin typeface="Times New Roman"/>
                          <a:ea typeface="Times New Roman"/>
                          <a:cs typeface="Times New Roman"/>
                        </a:rPr>
                        <a:t>3.11.2014</a:t>
                      </a:r>
                      <a:endParaRPr lang="cs-CZ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3. ročník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Prvouka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1835696" y="1340768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VZDĚLÁVACÍ  MATERIÁL kód: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55776" y="260648"/>
            <a:ext cx="359354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Světové strany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403648" y="1196752"/>
            <a:ext cx="5578771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/>
              <a:tabLst>
                <a:tab pos="457200" algn="l"/>
              </a:tabLst>
            </a:pPr>
            <a:r>
              <a:rPr kumimoji="0" lang="cs-CZ" sz="28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hlavní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sever ( S )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cs-CZ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jih ( J )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cs-CZ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východ ( V )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cs-CZ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západ ( Z )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 startAt="2"/>
              <a:tabLst>
                <a:tab pos="457200" algn="l"/>
              </a:tabLst>
            </a:pPr>
            <a:r>
              <a:rPr kumimoji="0" lang="cs-CZ" sz="28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vedlejší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severovýchod ( SV )</a:t>
            </a:r>
          </a:p>
          <a:p>
            <a:pPr marL="514350" marR="0" lvl="0" indent="-514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lang="cs-CZ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severozápad ( SZ )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jihovýchod ( JV 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cs-CZ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jihozápad ( JZ 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Na mapě je:   S – nahoře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J -   dole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V -  vpravo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Z -  vlevo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měrová růži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484784"/>
            <a:ext cx="4762500" cy="458152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2987824" y="260648"/>
            <a:ext cx="28638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Směrová růžice 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11960" y="764704"/>
            <a:ext cx="4026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S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83968" y="6211669"/>
            <a:ext cx="3369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J</a:t>
            </a:r>
            <a:endParaRPr lang="cs-CZ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75656" y="3573016"/>
            <a:ext cx="4058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Z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020272" y="3573016"/>
            <a:ext cx="4571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V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80112" y="2492896"/>
            <a:ext cx="5625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SV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580112" y="4869160"/>
            <a:ext cx="5148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JV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43808" y="5013176"/>
            <a:ext cx="4748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JZ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15816" y="2348880"/>
            <a:ext cx="526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SZ</a:t>
            </a:r>
            <a:endParaRPr lang="cs-CZ" sz="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1052736"/>
            <a:ext cx="537993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Na východě slunce vychází.</a:t>
            </a:r>
          </a:p>
          <a:p>
            <a:endParaRPr lang="cs-CZ" sz="3600" b="1" dirty="0" smtClean="0"/>
          </a:p>
          <a:p>
            <a:r>
              <a:rPr lang="cs-CZ" sz="3600" b="1" dirty="0" smtClean="0"/>
              <a:t>Na západě slunce zapadá.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9458" name="Picture 2" descr="Slu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429000"/>
            <a:ext cx="3168352" cy="28083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764704"/>
            <a:ext cx="8877751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Určování světových stran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Světové strany určujeme pomocí 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kompasu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a 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buzoly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Skládají se ze 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směrové růžice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 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magnetické střelky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 Magnetická střelka směřuje stále k severu.)</a:t>
            </a:r>
            <a:endParaRPr kumimoji="0" lang="cs-CZ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thumb/9/99/Kompas_Sofia.JPG/800px-Kompas_Sof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988840"/>
            <a:ext cx="6192688" cy="417646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635896" y="476672"/>
            <a:ext cx="18835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Kompas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upload.wikimedia.org/wikipedia/commons/thumb/f/f2/Silva_Sighting_Compass.jpg/1024px-Silva_Sighting_Compa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988840"/>
            <a:ext cx="6192688" cy="4313015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419872" y="692696"/>
            <a:ext cx="15977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Buzola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měrová růži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484784"/>
            <a:ext cx="4762500" cy="4581525"/>
          </a:xfrm>
          <a:prstGeom prst="rect">
            <a:avLst/>
          </a:prstGeom>
          <a:solidFill>
            <a:srgbClr val="00B0F0"/>
          </a:solidFill>
          <a:ln>
            <a:solidFill>
              <a:srgbClr val="FFFF00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2339752" y="332656"/>
            <a:ext cx="39510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Doplň světové strany :</a:t>
            </a:r>
            <a:endParaRPr lang="cs-CZ" sz="3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2347" y="476672"/>
            <a:ext cx="90816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Dokresli do směrové růžice dané obrázky na správnou světovou stranu 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907704" y="1628800"/>
            <a:ext cx="5037854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Sever – les</a:t>
            </a:r>
          </a:p>
          <a:p>
            <a:r>
              <a:rPr lang="cs-CZ" sz="3600" dirty="0" smtClean="0"/>
              <a:t>Jihozápad – kostel</a:t>
            </a:r>
          </a:p>
          <a:p>
            <a:r>
              <a:rPr lang="cs-CZ" sz="3600" dirty="0" smtClean="0"/>
              <a:t>Severovýchod – škola</a:t>
            </a:r>
          </a:p>
          <a:p>
            <a:r>
              <a:rPr lang="cs-CZ" sz="3600" dirty="0" smtClean="0"/>
              <a:t>Jih – kočka</a:t>
            </a:r>
          </a:p>
          <a:p>
            <a:r>
              <a:rPr lang="cs-CZ" sz="3600" dirty="0" smtClean="0"/>
              <a:t>Jihovýchod – auto</a:t>
            </a:r>
          </a:p>
          <a:p>
            <a:r>
              <a:rPr lang="cs-CZ" sz="3600" dirty="0" smtClean="0"/>
              <a:t>Západ – pošta</a:t>
            </a:r>
          </a:p>
          <a:p>
            <a:r>
              <a:rPr lang="cs-CZ" sz="3600" dirty="0" smtClean="0"/>
              <a:t>Severozápad – nemocnice</a:t>
            </a:r>
          </a:p>
          <a:p>
            <a:r>
              <a:rPr lang="cs-CZ" sz="3600" dirty="0" smtClean="0"/>
              <a:t>Východ - slunce</a:t>
            </a:r>
            <a:endParaRPr lang="cs-CZ" sz="3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měrová růži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556792"/>
            <a:ext cx="3898404" cy="36724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340768"/>
            <a:ext cx="588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http://obrazky.superia.cz/nahled-velky/smerova_ruzice.png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692696"/>
            <a:ext cx="162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 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27584" y="1916832"/>
            <a:ext cx="55983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http://upload.wikimedia.org/wikipedia/commons/thumb/9/99/Kompas_Sofia.JPG/800px-Kompas_Sofia.JPG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27584" y="2780928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http://upload.wikimedia.org/wikipedia/commons/thumb/f/f2/Silva_Sighting_Compass.jpg/1024px-Silva_Sighting_Compass.jpg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38610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7" name="TextovéPole 1"/>
          <p:cNvSpPr txBox="1"/>
          <p:nvPr/>
        </p:nvSpPr>
        <p:spPr>
          <a:xfrm>
            <a:off x="899592" y="3501008"/>
            <a:ext cx="26613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239</Words>
  <Application>Microsoft Office PowerPoint</Application>
  <PresentationFormat>Předvádění na obrazovce (4:3)</PresentationFormat>
  <Paragraphs>85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Suzz</dc:creator>
  <cp:lastModifiedBy>Suzz</cp:lastModifiedBy>
  <cp:revision>7</cp:revision>
  <dcterms:created xsi:type="dcterms:W3CDTF">2014-02-02T09:58:22Z</dcterms:created>
  <dcterms:modified xsi:type="dcterms:W3CDTF">2014-11-30T08:53:29Z</dcterms:modified>
</cp:coreProperties>
</file>