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47665" y="1556766"/>
          <a:ext cx="6264696" cy="5040588"/>
        </p:xfrm>
        <a:graphic>
          <a:graphicData uri="http://schemas.openxmlformats.org/drawingml/2006/table">
            <a:tbl>
              <a:tblPr/>
              <a:tblGrid>
                <a:gridCol w="2317383"/>
                <a:gridCol w="3947313"/>
              </a:tblGrid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Znaky života člověka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Výklad nezbytných životních potřeb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zná nejzákladnější podmínky života člověka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Dýchání, vylučování,…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23.4.2014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Prvouka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1547664" y="1124744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260648"/>
            <a:ext cx="45546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Znaky života člověka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395536" y="1052736"/>
            <a:ext cx="8510663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66850" algn="l"/>
              </a:tabLst>
            </a:pPr>
            <a:r>
              <a:rPr kumimoji="0" lang="cs-CZ" sz="2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Člověk musí</a:t>
            </a:r>
            <a:r>
              <a:rPr kumimoji="0" lang="cs-CZ" sz="2000" b="1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	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66850" algn="l"/>
              </a:tabLst>
            </a:pPr>
            <a:endParaRPr kumimoji="0" lang="cs-CZ" sz="2000" b="1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66850" algn="l"/>
              </a:tabLst>
            </a:pPr>
            <a:r>
              <a:rPr kumimoji="0" lang="cs-CZ" sz="2000" b="1" i="0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1. dýchat</a:t>
            </a:r>
            <a:r>
              <a:rPr kumimoji="0" lang="cs-CZ" sz="2000" b="0" i="0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0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– vdechujeme ze vzduchu </a:t>
            </a:r>
            <a:r>
              <a:rPr kumimoji="0" lang="cs-CZ" sz="2000" b="1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kyslík</a:t>
            </a:r>
            <a:r>
              <a:rPr kumimoji="0" lang="cs-CZ" sz="20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a vydechujeme </a:t>
            </a:r>
            <a:r>
              <a:rPr kumimoji="0" lang="cs-CZ" sz="2000" b="1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oxid uhličitý</a:t>
            </a:r>
            <a:r>
              <a:rPr kumimoji="0" lang="cs-CZ" sz="11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endParaRPr kumimoji="0" lang="cs-CZ" sz="32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5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924944"/>
            <a:ext cx="2952328" cy="30243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332656"/>
            <a:ext cx="813690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2. jíst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– jíme potravu </a:t>
            </a:r>
            <a:r>
              <a:rPr lang="cs-CZ" sz="2800" b="1" dirty="0" smtClean="0"/>
              <a:t>a) z rostlin </a:t>
            </a:r>
            <a:r>
              <a:rPr lang="cs-CZ" sz="2800" dirty="0" smtClean="0"/>
              <a:t>(rostlinná potrava)            </a:t>
            </a:r>
          </a:p>
          <a:p>
            <a:r>
              <a:rPr lang="cs-CZ" sz="2800" dirty="0" smtClean="0"/>
              <a:t>                                                   </a:t>
            </a:r>
          </a:p>
          <a:p>
            <a:r>
              <a:rPr lang="cs-CZ" sz="2800" dirty="0" smtClean="0"/>
              <a:t>                                     </a:t>
            </a:r>
            <a:r>
              <a:rPr lang="cs-CZ" sz="2800" b="1" dirty="0" smtClean="0"/>
              <a:t>b) z živočichů </a:t>
            </a:r>
            <a:r>
              <a:rPr lang="cs-CZ" sz="2800" dirty="0" smtClean="0"/>
              <a:t>(živočišná potrava) </a:t>
            </a:r>
            <a:endParaRPr lang="cs-CZ" sz="2800" dirty="0"/>
          </a:p>
        </p:txBody>
      </p:sp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276872"/>
            <a:ext cx="3456384" cy="3600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76672"/>
            <a:ext cx="748883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3. pít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– pijeme vodu. </a:t>
            </a:r>
          </a:p>
          <a:p>
            <a:r>
              <a:rPr lang="cs-CZ" sz="2800" dirty="0" smtClean="0"/>
              <a:t>             Voda je ve všech nápojích, šťávách, mléce.  </a:t>
            </a:r>
          </a:p>
          <a:p>
            <a:r>
              <a:rPr lang="cs-CZ" sz="2800" dirty="0" smtClean="0"/>
              <a:t>             Denně potřebujeme asi 2 l tekutin.</a:t>
            </a:r>
            <a:endParaRPr lang="cs-CZ" sz="2800" dirty="0"/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276872"/>
            <a:ext cx="3024336" cy="39604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>
            <a:spLocks noChangeArrowheads="1"/>
          </p:cNvSpPr>
          <p:nvPr/>
        </p:nvSpPr>
        <p:spPr bwMode="auto">
          <a:xfrm>
            <a:off x="179512" y="332656"/>
            <a:ext cx="8574591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4</a:t>
            </a:r>
            <a:r>
              <a:rPr kumimoji="0" lang="cs-CZ" sz="24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vylučovat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přebytečné a škodlivé látky. 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Vylučujeme: 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a) moč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(to je přebytečná voda a škodlivé látky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b) stolici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(zbytky potravy)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c) pot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9459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2276872"/>
            <a:ext cx="3340968" cy="38884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68048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5. spát </a:t>
            </a:r>
            <a:r>
              <a:rPr lang="cs-CZ" sz="3200" dirty="0" smtClean="0"/>
              <a:t>– spánek regeneruje organismus</a:t>
            </a:r>
            <a:endParaRPr lang="cs-CZ" sz="3200" dirty="0"/>
          </a:p>
        </p:txBody>
      </p:sp>
      <p:pic>
        <p:nvPicPr>
          <p:cNvPr id="18434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988840"/>
            <a:ext cx="4536504" cy="35283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>
            <a:spLocks noChangeArrowheads="1"/>
          </p:cNvSpPr>
          <p:nvPr/>
        </p:nvSpPr>
        <p:spPr bwMode="auto">
          <a:xfrm>
            <a:off x="1331640" y="188640"/>
            <a:ext cx="5559535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Člověk také potřebuje: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1. určitou teplotu prostředí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2. činnost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3. odpočinek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4. jiné lidi </a:t>
            </a:r>
            <a:r>
              <a:rPr lang="cs-CZ" sz="3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- 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kamarádství,lásku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7411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3284984"/>
            <a:ext cx="3096344" cy="32403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92696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182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Suzz</cp:lastModifiedBy>
  <cp:revision>4</cp:revision>
  <dcterms:created xsi:type="dcterms:W3CDTF">2014-01-19T16:14:51Z</dcterms:created>
  <dcterms:modified xsi:type="dcterms:W3CDTF">2014-11-30T08:54:05Z</dcterms:modified>
</cp:coreProperties>
</file>