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881187" y="1451610"/>
          <a:ext cx="5859165" cy="5278476"/>
        </p:xfrm>
        <a:graphic>
          <a:graphicData uri="http://schemas.openxmlformats.org/drawingml/2006/table">
            <a:tbl>
              <a:tblPr/>
              <a:tblGrid>
                <a:gridCol w="2167373"/>
                <a:gridCol w="3691792"/>
              </a:tblGrid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Čas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129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Pochopení hodnoty času od dávných dob po současnost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zná jednotky a měřidla času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Hodina, den, týden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24.11.2014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Prvouka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835696" y="105273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404664"/>
            <a:ext cx="12987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ČAS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412776"/>
            <a:ext cx="6431569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Jak to bylo dříve ?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Lidé nejprve přesný čas neuměli určit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Rozlišovali viditelné a jasné období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Den a noc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Roční období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Také začali </a:t>
            </a:r>
            <a:r>
              <a:rPr lang="cs-CZ" sz="2400" dirty="0" smtClean="0"/>
              <a:t>pozorovat, </a:t>
            </a:r>
            <a:r>
              <a:rPr lang="cs-CZ" sz="2400" dirty="0" smtClean="0"/>
              <a:t>kdo je rychlejší či pomalejší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Postupně se začali časem zabývat více</a:t>
            </a:r>
            <a:endParaRPr lang="cs-CZ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260648"/>
            <a:ext cx="27758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Jednotky času :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1052736"/>
            <a:ext cx="4309065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 Rok ( 12 měsíců - 365/366 dní )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4 roční období ( po 3 měsících ) 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Měsíce (  po 4 týdnech )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Týdny ( po 7 dnech )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Dny a noci ( 12+12 hodin )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Hodiny ( 60 min )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Minuty ( 60 s )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Sekundy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620688"/>
            <a:ext cx="24731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Měření času :</a:t>
            </a:r>
            <a:endParaRPr lang="cs-CZ" sz="3200" b="1" dirty="0">
              <a:solidFill>
                <a:srgbClr val="00B050"/>
              </a:solidFill>
            </a:endParaRPr>
          </a:p>
        </p:txBody>
      </p:sp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284984"/>
            <a:ext cx="2088232" cy="2116832"/>
          </a:xfrm>
          <a:prstGeom prst="rect">
            <a:avLst/>
          </a:prstGeom>
          <a:noFill/>
        </p:spPr>
      </p:pic>
      <p:pic>
        <p:nvPicPr>
          <p:cNvPr id="2058" name="Picture 10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501008"/>
            <a:ext cx="2304256" cy="2116832"/>
          </a:xfrm>
          <a:prstGeom prst="rect">
            <a:avLst/>
          </a:prstGeom>
          <a:noFill/>
        </p:spPr>
      </p:pic>
      <p:pic>
        <p:nvPicPr>
          <p:cNvPr id="2060" name="Picture 1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068960"/>
            <a:ext cx="2232248" cy="244827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78358" y="5877272"/>
            <a:ext cx="8553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Nástěnný kalendář            Stolní kalendář            Plánovací kalendář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6960" y="1628800"/>
            <a:ext cx="88570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Jednotlivé dny, týdny a měsíce celého roku nám znázorňuje kalendář :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0124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Přesný čas na hodiny, minuty a sekundy nám ukazují hodiny :</a:t>
            </a:r>
            <a:endParaRPr lang="cs-CZ" sz="2800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4221088"/>
            <a:ext cx="1828800" cy="1828800"/>
          </a:xfrm>
          <a:prstGeom prst="rect">
            <a:avLst/>
          </a:prstGeom>
          <a:noFill/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980728"/>
            <a:ext cx="1828800" cy="1828800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933056"/>
            <a:ext cx="1828800" cy="1828800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1124744"/>
            <a:ext cx="1828800" cy="1828800"/>
          </a:xfrm>
          <a:prstGeom prst="rect">
            <a:avLst/>
          </a:prstGeom>
          <a:noFill/>
        </p:spPr>
      </p:pic>
      <p:pic>
        <p:nvPicPr>
          <p:cNvPr id="1036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1124744"/>
            <a:ext cx="1828800" cy="1828800"/>
          </a:xfrm>
          <a:prstGeom prst="rect">
            <a:avLst/>
          </a:prstGeom>
          <a:noFill/>
        </p:spPr>
      </p:pic>
      <p:pic>
        <p:nvPicPr>
          <p:cNvPr id="1038" name="Picture 1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280" y="4149080"/>
            <a:ext cx="1828800" cy="1828800"/>
          </a:xfrm>
          <a:prstGeom prst="rect">
            <a:avLst/>
          </a:prstGeom>
          <a:noFill/>
        </p:spPr>
      </p:pic>
      <p:pic>
        <p:nvPicPr>
          <p:cNvPr id="1040" name="Picture 16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99792" y="4005064"/>
            <a:ext cx="1944216" cy="204482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11560" y="3140968"/>
            <a:ext cx="79760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Sluneční hodiny           Přesýpací hodiny         Kapesní hodinky  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9512" y="6021288"/>
            <a:ext cx="83742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Náramkové hodinky     Nástěnné hodiny         Digitální hodiny </a:t>
            </a:r>
            <a:r>
              <a:rPr lang="cs-CZ" sz="2000" b="1" dirty="0" smtClean="0">
                <a:solidFill>
                  <a:srgbClr val="00B050"/>
                </a:solidFill>
              </a:rPr>
              <a:t>(budík)    </a:t>
            </a:r>
            <a:r>
              <a:rPr lang="cs-CZ" sz="2000" b="1" dirty="0" err="1" smtClean="0">
                <a:solidFill>
                  <a:srgbClr val="00B050"/>
                </a:solidFill>
              </a:rPr>
              <a:t>Budík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225</Words>
  <Application>Microsoft Office PowerPoint</Application>
  <PresentationFormat>Předvádění na obrazovce (4:3)</PresentationFormat>
  <Paragraphs>68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Dum</cp:lastModifiedBy>
  <cp:revision>5</cp:revision>
  <dcterms:created xsi:type="dcterms:W3CDTF">2013-10-30T15:15:28Z</dcterms:created>
  <dcterms:modified xsi:type="dcterms:W3CDTF">2014-11-30T10:39:11Z</dcterms:modified>
</cp:coreProperties>
</file>