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0B002-6743-452E-86B9-55A79F87EC7C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EDE1B-2290-4D81-8CBA-04629C84C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47665" y="1451610"/>
          <a:ext cx="6120680" cy="4929717"/>
        </p:xfrm>
        <a:graphic>
          <a:graphicData uri="http://schemas.openxmlformats.org/drawingml/2006/table">
            <a:tbl>
              <a:tblPr/>
              <a:tblGrid>
                <a:gridCol w="2264110"/>
                <a:gridCol w="3856570"/>
              </a:tblGrid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Domov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Znalost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svého bydliště, adresy, hodnoty domova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955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ví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, co to znamená domov, zná svoji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adresu, ví kde bydlí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Adresa, domov, rodina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22.9.2014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547664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1186589"/>
            <a:ext cx="91440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404664"/>
            <a:ext cx="22981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DOMOV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1628800"/>
            <a:ext cx="588180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Místo, kde žijeme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Místo, kde jsou naši rodiče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Místo, kde jsou naši kamarádi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Místo, kde se cítíme dobře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Místo, kde jsou lidé, které máme rádi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Místo, kde jsou lidé, kteří mají rádi nás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40"/>
            <a:ext cx="2252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Náš dům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980728"/>
            <a:ext cx="3988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Kde bydlíš se svojí rodinou ty ?</a:t>
            </a:r>
            <a:endParaRPr lang="cs-CZ" sz="2400" dirty="0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340768"/>
            <a:ext cx="2116832" cy="2116832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789040"/>
            <a:ext cx="2088232" cy="2260848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340768"/>
            <a:ext cx="2160240" cy="2116832"/>
          </a:xfrm>
          <a:prstGeom prst="rect">
            <a:avLst/>
          </a:prstGeom>
          <a:noFill/>
        </p:spPr>
      </p:pic>
      <p:pic>
        <p:nvPicPr>
          <p:cNvPr id="4106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4005064"/>
            <a:ext cx="1828800" cy="18288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15616" y="3284984"/>
            <a:ext cx="6032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Rodinný dům                                   Řadové domy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93296"/>
            <a:ext cx="6889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Cihlový dům s byty                       Panelový dům s byty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60648"/>
            <a:ext cx="434029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Znáš svoji adresu ?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Jak správně adresu píšeme 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335316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Oslovení</a:t>
            </a:r>
          </a:p>
          <a:p>
            <a:endParaRPr lang="cs-CZ" sz="2400" dirty="0" smtClean="0"/>
          </a:p>
          <a:p>
            <a:r>
              <a:rPr lang="cs-CZ" sz="2400" dirty="0" smtClean="0"/>
              <a:t>Jméno a příjmení</a:t>
            </a:r>
          </a:p>
          <a:p>
            <a:endParaRPr lang="cs-CZ" sz="2400" dirty="0" smtClean="0"/>
          </a:p>
          <a:p>
            <a:r>
              <a:rPr lang="cs-CZ" sz="2400" dirty="0" smtClean="0"/>
              <a:t>Ulice a číslo domu</a:t>
            </a:r>
          </a:p>
          <a:p>
            <a:endParaRPr lang="cs-CZ" sz="2400" dirty="0" smtClean="0"/>
          </a:p>
          <a:p>
            <a:r>
              <a:rPr lang="cs-CZ" sz="2400" dirty="0" smtClean="0"/>
              <a:t>Město</a:t>
            </a:r>
          </a:p>
          <a:p>
            <a:endParaRPr lang="cs-CZ" sz="2400" dirty="0" smtClean="0"/>
          </a:p>
          <a:p>
            <a:r>
              <a:rPr lang="cs-CZ" sz="2400" dirty="0" smtClean="0"/>
              <a:t>Poštovní směrovací číslo </a:t>
            </a:r>
          </a:p>
          <a:p>
            <a:r>
              <a:rPr lang="cs-CZ" sz="2400" dirty="0" smtClean="0"/>
              <a:t>( PSČ 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276872"/>
            <a:ext cx="228088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Pan ( Paní )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František Ocásek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Veselá 53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Brno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602 00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764704"/>
            <a:ext cx="7377917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Úkoly :</a:t>
            </a:r>
          </a:p>
          <a:p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Napiš v jakém domě bydlíš.     _____________________________</a:t>
            </a:r>
          </a:p>
          <a:p>
            <a:pPr marL="342900" indent="-342900">
              <a:buAutoNum type="arabicPeriod"/>
            </a:pP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Napiš, s kým tam bydlíš.           _____________________________</a:t>
            </a:r>
          </a:p>
          <a:p>
            <a:pPr marL="342900" indent="-342900">
              <a:buAutoNum type="arabicPeriod"/>
            </a:pP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Napiš svoji adresu.</a:t>
            </a:r>
          </a:p>
          <a:p>
            <a:pPr marL="342900" indent="-342900">
              <a:buAutoNum type="arabicPeriod"/>
            </a:pPr>
            <a:endParaRPr lang="cs-CZ" sz="2000" dirty="0" smtClean="0"/>
          </a:p>
          <a:p>
            <a:pPr marL="342900" indent="-342900"/>
            <a:r>
              <a:rPr lang="cs-CZ" sz="2000" dirty="0" smtClean="0"/>
              <a:t>__________________</a:t>
            </a:r>
          </a:p>
          <a:p>
            <a:pPr marL="342900" indent="-342900"/>
            <a:endParaRPr lang="cs-CZ" sz="2000" dirty="0" smtClean="0"/>
          </a:p>
          <a:p>
            <a:pPr marL="342900" indent="-342900"/>
            <a:r>
              <a:rPr lang="cs-CZ" sz="2000" dirty="0" smtClean="0"/>
              <a:t>____________     _______________</a:t>
            </a:r>
          </a:p>
          <a:p>
            <a:pPr marL="342900" indent="-342900"/>
            <a:endParaRPr lang="cs-CZ" sz="2000" dirty="0" smtClean="0"/>
          </a:p>
          <a:p>
            <a:pPr marL="342900" indent="-342900"/>
            <a:r>
              <a:rPr lang="cs-CZ" sz="2000" dirty="0" smtClean="0"/>
              <a:t>_____________________</a:t>
            </a:r>
          </a:p>
          <a:p>
            <a:pPr marL="342900" indent="-342900"/>
            <a:endParaRPr lang="cs-CZ" sz="2000" dirty="0" smtClean="0"/>
          </a:p>
          <a:p>
            <a:pPr marL="342900" indent="-342900"/>
            <a:r>
              <a:rPr lang="cs-CZ" sz="2000" dirty="0" smtClean="0"/>
              <a:t>_____________________</a:t>
            </a:r>
          </a:p>
          <a:p>
            <a:pPr marL="342900" indent="-342900"/>
            <a:endParaRPr lang="cs-CZ" sz="2000" dirty="0" smtClean="0"/>
          </a:p>
          <a:p>
            <a:pPr marL="342900" indent="-342900"/>
            <a:r>
              <a:rPr lang="cs-CZ" sz="2000" dirty="0" smtClean="0"/>
              <a:t>__ __ __   __ __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220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11</cp:revision>
  <dcterms:created xsi:type="dcterms:W3CDTF">2013-08-12T08:55:48Z</dcterms:created>
  <dcterms:modified xsi:type="dcterms:W3CDTF">2014-11-30T10:30:31Z</dcterms:modified>
</cp:coreProperties>
</file>