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881187" y="1451610"/>
          <a:ext cx="5571133" cy="5341884"/>
        </p:xfrm>
        <a:graphic>
          <a:graphicData uri="http://schemas.openxmlformats.org/drawingml/2006/table">
            <a:tbl>
              <a:tblPr/>
              <a:tblGrid>
                <a:gridCol w="2060826"/>
                <a:gridCol w="3510307"/>
              </a:tblGrid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Naše zdraví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955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Vysvětlení nebezpečí nezdravé výživy a nedostatku pohybu. Pochopení zdravého životního stylu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Žák ví, co je zdravé a co nám naopak škodí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zdraví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6.6.2014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33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907704" y="105273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260648"/>
            <a:ext cx="34586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Naše zdraví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1196752"/>
            <a:ext cx="2395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TAKTO ANO :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1916832"/>
            <a:ext cx="5097486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Zdravé jídlo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Pravidelná strava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Dostatek tekutin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Pravidelná hygiena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Pravidelný pohyb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Pravidelný spánek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Ochrana před slunečním zářením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Vhodně zvolené oblečení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Čisté prostředí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Pobyt na čerstvém vzduchu</a:t>
            </a:r>
          </a:p>
          <a:p>
            <a:pPr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Žádné omamné a škodlivé látky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1353" y="260648"/>
            <a:ext cx="71427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 :</a:t>
            </a:r>
          </a:p>
          <a:p>
            <a:r>
              <a:rPr lang="cs-CZ" sz="2400" dirty="0" smtClean="0"/>
              <a:t>Které potraviny jsou zdravé a které naopak ne? Povídej :</a:t>
            </a:r>
            <a:endParaRPr lang="cs-CZ" sz="2400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844824"/>
            <a:ext cx="1828800" cy="1828800"/>
          </a:xfrm>
          <a:prstGeom prst="rect">
            <a:avLst/>
          </a:prstGeom>
          <a:noFill/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844824"/>
            <a:ext cx="1828800" cy="1828800"/>
          </a:xfrm>
          <a:prstGeom prst="rect">
            <a:avLst/>
          </a:prstGeom>
          <a:noFill/>
        </p:spPr>
      </p:pic>
      <p:pic>
        <p:nvPicPr>
          <p:cNvPr id="307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772816"/>
            <a:ext cx="1828800" cy="1828800"/>
          </a:xfrm>
          <a:prstGeom prst="rect">
            <a:avLst/>
          </a:prstGeom>
          <a:noFill/>
        </p:spPr>
      </p:pic>
      <p:pic>
        <p:nvPicPr>
          <p:cNvPr id="308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509120"/>
            <a:ext cx="1828800" cy="1828800"/>
          </a:xfrm>
          <a:prstGeom prst="rect">
            <a:avLst/>
          </a:prstGeom>
          <a:noFill/>
        </p:spPr>
      </p:pic>
      <p:pic>
        <p:nvPicPr>
          <p:cNvPr id="3082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509120"/>
            <a:ext cx="1828800" cy="1828800"/>
          </a:xfrm>
          <a:prstGeom prst="rect">
            <a:avLst/>
          </a:prstGeom>
          <a:noFill/>
        </p:spPr>
      </p:pic>
      <p:pic>
        <p:nvPicPr>
          <p:cNvPr id="3084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436510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1828800" cy="1828800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764704"/>
            <a:ext cx="1828800" cy="1828800"/>
          </a:xfrm>
          <a:prstGeom prst="rect">
            <a:avLst/>
          </a:prstGeom>
          <a:noFill/>
        </p:spPr>
      </p:pic>
      <p:pic>
        <p:nvPicPr>
          <p:cNvPr id="2054" name="Picture 6" descr="Smažená vajíčka se slanino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836712"/>
            <a:ext cx="1828800" cy="1828800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3861048"/>
            <a:ext cx="1828800" cy="1828800"/>
          </a:xfrm>
          <a:prstGeom prst="rect">
            <a:avLst/>
          </a:prstGeom>
          <a:noFill/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3717032"/>
            <a:ext cx="1828800" cy="1828800"/>
          </a:xfrm>
          <a:prstGeom prst="rect">
            <a:avLst/>
          </a:prstGeom>
          <a:noFill/>
        </p:spPr>
      </p:pic>
      <p:pic>
        <p:nvPicPr>
          <p:cNvPr id="2060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386104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4866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Kdo se chová správně a bude zdravý ?</a:t>
            </a:r>
            <a:endParaRPr lang="cs-CZ" sz="2400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484784"/>
            <a:ext cx="2044824" cy="2016224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412776"/>
            <a:ext cx="1828800" cy="1828800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221088"/>
            <a:ext cx="2088232" cy="1944216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340768"/>
            <a:ext cx="1828800" cy="1828800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221088"/>
            <a:ext cx="1828800" cy="1828800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4221088"/>
            <a:ext cx="1512168" cy="1828800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429309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144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4</cp:revision>
  <dcterms:created xsi:type="dcterms:W3CDTF">2013-10-30T15:15:51Z</dcterms:created>
  <dcterms:modified xsi:type="dcterms:W3CDTF">2014-11-30T08:56:17Z</dcterms:modified>
</cp:coreProperties>
</file>