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3" r:id="rId4"/>
    <p:sldId id="264" r:id="rId5"/>
    <p:sldId id="265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881187" y="1451610"/>
          <a:ext cx="5931173" cy="5345615"/>
        </p:xfrm>
        <a:graphic>
          <a:graphicData uri="http://schemas.openxmlformats.org/drawingml/2006/table">
            <a:tbl>
              <a:tblPr/>
              <a:tblGrid>
                <a:gridCol w="2194009"/>
                <a:gridCol w="3737164"/>
              </a:tblGrid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Rodina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Pochopení hodnoty rodiny a domova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16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členy rodiny, ví, co to znamená domov, příbuzenské vztahy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Rodina, </a:t>
                      </a: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příbuzenské vztahy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24.9.2014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907704" y="90872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620688"/>
            <a:ext cx="19659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Rodina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988840"/>
            <a:ext cx="6889899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Každý člověk je součástí rodiny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Rodina jsou naši nejbližší 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K sobě navzájem jsme v příbuzenském vztahu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Rodina je nejdůležitější okruh lidí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Rodiny si je třeba vážit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700808"/>
            <a:ext cx="810856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-</a:t>
            </a:r>
            <a:r>
              <a:rPr lang="cs-CZ" sz="2400" b="1" dirty="0" smtClean="0">
                <a:solidFill>
                  <a:srgbClr val="7030A0"/>
                </a:solidFill>
              </a:rPr>
              <a:t>Základem rodiny jsou rodiče a děti.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-Tj. užší okruh rodiny.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-Do širšího okruhu rodiny patří ostatní příbuzní.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-Tj. Babičky, dědečkové, tety, strýčkové, bratranci a sestřenice.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-Jako součást rodiny počítáme někdy i domácí mazlíčky.</a:t>
            </a:r>
          </a:p>
          <a:p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-Rodina jsou zkrátka ti, kteří spolu žijí a mají se rádi.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3768" y="620688"/>
            <a:ext cx="2935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Členové rodiny :</a:t>
            </a:r>
            <a:endParaRPr lang="cs-CZ" sz="3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692696"/>
            <a:ext cx="2896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Užší okruh rodiny :</a:t>
            </a:r>
            <a:endParaRPr lang="cs-CZ" sz="2800" dirty="0"/>
          </a:p>
        </p:txBody>
      </p:sp>
      <p:pic>
        <p:nvPicPr>
          <p:cNvPr id="2048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772816"/>
            <a:ext cx="4392488" cy="45365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88640"/>
            <a:ext cx="7494231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Znáš dobře členy rodiny ?  Zkus doplnit:</a:t>
            </a:r>
          </a:p>
          <a:p>
            <a:endParaRPr lang="cs-CZ" sz="2400" dirty="0" smtClean="0"/>
          </a:p>
          <a:p>
            <a:r>
              <a:rPr lang="cs-CZ" sz="2400" dirty="0" smtClean="0"/>
              <a:t>Tatínkův tatínek je můj  _________________ </a:t>
            </a:r>
          </a:p>
          <a:p>
            <a:endParaRPr lang="cs-CZ" sz="2400" dirty="0" smtClean="0"/>
          </a:p>
          <a:p>
            <a:r>
              <a:rPr lang="cs-CZ" sz="2400" dirty="0" smtClean="0"/>
              <a:t>Maminčin bratr je můj  __________________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Tatínkova dcera je moje  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Já jsem babiččin (a)  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Strýčkova dcera je moje  ___________________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Tetin syn je můj   ______________</a:t>
            </a:r>
          </a:p>
          <a:p>
            <a:endParaRPr lang="cs-CZ" sz="2400" dirty="0" smtClean="0"/>
          </a:p>
          <a:p>
            <a:r>
              <a:rPr lang="cs-CZ" sz="2400" dirty="0" smtClean="0"/>
              <a:t>Tetina maminka je moje  __________________</a:t>
            </a:r>
          </a:p>
          <a:p>
            <a:endParaRPr lang="cs-CZ" sz="2400" dirty="0" smtClean="0"/>
          </a:p>
          <a:p>
            <a:r>
              <a:rPr lang="cs-CZ" sz="2400" b="1" dirty="0" smtClean="0"/>
              <a:t>Víš, </a:t>
            </a:r>
            <a:r>
              <a:rPr lang="cs-CZ" sz="2400" b="1" dirty="0" smtClean="0"/>
              <a:t>jak se všichni členové tvé rodiny jmenují a kde bydlí ?</a:t>
            </a:r>
            <a:endParaRPr lang="cs-CZ" sz="2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241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7</cp:revision>
  <dcterms:created xsi:type="dcterms:W3CDTF">2014-03-02T18:57:45Z</dcterms:created>
  <dcterms:modified xsi:type="dcterms:W3CDTF">2014-11-30T10:32:16Z</dcterms:modified>
</cp:coreProperties>
</file>