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87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7" r:id="rId5"/>
    <p:sldId id="288" r:id="rId6"/>
    <p:sldId id="289" r:id="rId7"/>
    <p:sldId id="290" r:id="rId8"/>
    <p:sldId id="282" r:id="rId9"/>
    <p:sldId id="283" r:id="rId10"/>
    <p:sldId id="284" r:id="rId11"/>
    <p:sldId id="285" r:id="rId12"/>
    <p:sldId id="28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68" d="100"/>
          <a:sy n="68" d="100"/>
        </p:scale>
        <p:origin x="72" y="210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1. 12. 2014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1. 12. 2014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12/1/2014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5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40028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7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20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64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9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181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1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091293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043613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034461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040607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025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5154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272262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47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  <p:sldLayoutId id="214748364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ipartsalbum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898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Poznáváme nástroje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97083" y="2827607"/>
            <a:ext cx="2189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NA ZAHRADĚ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Znáte je?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34614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897" y="1930400"/>
            <a:ext cx="1875434" cy="18159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894" y="2192832"/>
            <a:ext cx="1804111" cy="129113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297" y="1925828"/>
            <a:ext cx="978408" cy="182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je konev?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34614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897" y="1930400"/>
            <a:ext cx="1875434" cy="18159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894" y="2192832"/>
            <a:ext cx="1804111" cy="129113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297" y="1925828"/>
            <a:ext cx="978408" cy="182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8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push dir="r"/>
      </p:transition>
    </mc:Choice>
    <mc:Fallback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74946" y="2747889"/>
            <a:ext cx="4415171" cy="13208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Co je na obrázku?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421728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446" y="775594"/>
            <a:ext cx="3854547" cy="3732388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018085" y="658244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66831" y="650676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266831" y="1671117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018085" y="2655855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18085" y="1642982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266831" y="2683990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018085" y="3668728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66831" y="3682796"/>
            <a:ext cx="2248746" cy="9988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93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Znáte je?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228605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711" y="1930400"/>
            <a:ext cx="2350080" cy="21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927" y="1930400"/>
            <a:ext cx="2198969" cy="21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456" y="1930400"/>
            <a:ext cx="2447614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26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lidé dělají? Jaké nářadí používají?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996831" y="6398741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23" y="2494982"/>
            <a:ext cx="2239840" cy="188329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140" y="2374485"/>
            <a:ext cx="2774413" cy="220254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66" y="2288735"/>
            <a:ext cx="252397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1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Dítě a svět - environmentální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Poznatky, informovanost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Integrovaný blok: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Já, ty, my a lidé kolem nás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Poznáváme nástroje – na zahradě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: Mít poznatky z nejrůznějších oblastí života /poznání toho, s čím se v životě setkává, poznatky o živé přírodě/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45284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Pomůcky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Kartičky plodin z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KUMUČe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293051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0"/>
            <a:ext cx="10781608" cy="4103993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se seznámí s nářadím vhodným pro práci na zahradě.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snímku č. 3 a 4 popisují a hledají jednotlivá nářadí (snímek č. 4 – obdélníčky mizí po kliknutí na jejich plochu).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Snímek č. 5 a 6 se věnuje popisu dalšího nářadí a činnosti na zahradě.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tuto činnost navazuje práce s kartičkami z kufru – děti pracují s plodinami a určují, které se pěstují na zahradě. 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976390" y="6492875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1348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Kliparty – </a:t>
            </a:r>
            <a:r>
              <a:rPr lang="cs-CZ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www.clipartsalbum.com</a:t>
            </a:r>
            <a:r>
              <a:rPr lang="cs-CZ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volný zdroj</a:t>
            </a:r>
            <a:endParaRPr lang="cs-CZ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985629" y="6406487"/>
            <a:ext cx="6297612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634720" y="6398741"/>
            <a:ext cx="6297612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Oranžová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328</Words>
  <Application>Microsoft Office PowerPoint</Application>
  <PresentationFormat>Širokoúhlá obrazovka</PresentationFormat>
  <Paragraphs>57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Times New Roman</vt:lpstr>
      <vt:lpstr>Trebuchet MS</vt:lpstr>
      <vt:lpstr>Wingdings 3</vt:lpstr>
      <vt:lpstr>Faseta</vt:lpstr>
      <vt:lpstr>Poznáváme nástroje</vt:lpstr>
      <vt:lpstr>Znáte je?</vt:lpstr>
      <vt:lpstr>Kde je konev?</vt:lpstr>
      <vt:lpstr>Co je na obrázku?</vt:lpstr>
      <vt:lpstr>Znáte je?</vt:lpstr>
      <vt:lpstr>Co lidé dělají? Jaké nářadí používají?</vt:lpstr>
      <vt:lpstr>Téma pro polytechnickou výchovu</vt:lpstr>
      <vt:lpstr>Pomůcky</vt:lpstr>
      <vt:lpstr>Metodický postup 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2014-12-01T10:18:01Z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