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59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1176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70" y="8212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2461A-250E-4A29-9E9B-599CA3838FA1}" type="datetime1">
              <a:rPr lang="en-US" smtClean="0"/>
              <a:pPr/>
              <a:t>2/29/2012</a:t>
            </a:fld>
            <a:endParaRPr lang="en-US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2/29/2012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2/29/2012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2/29/2012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2/29/2012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2/29/2012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2/29/2012</a:t>
            </a:fld>
            <a:endParaRPr lang="en-US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2/29/2012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2/29/2012</a:t>
            </a:fld>
            <a:endParaRPr lang="en-US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1331640" y="4869160"/>
            <a:ext cx="6516724" cy="1872208"/>
          </a:xfrm>
        </p:spPr>
        <p:txBody>
          <a:bodyPr>
            <a:normAutofit/>
          </a:bodyPr>
          <a:lstStyle/>
          <a:p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76672"/>
            <a:ext cx="8746232" cy="4752528"/>
          </a:xfrm>
        </p:spPr>
        <p:txBody>
          <a:bodyPr>
            <a:normAutofit fontScale="40000" lnSpcReduction="20000"/>
          </a:bodyPr>
          <a:lstStyle/>
          <a:p>
            <a:r>
              <a:rPr lang="cs-CZ" sz="4400" dirty="0" smtClean="0"/>
              <a:t>                                                                                                                      </a:t>
            </a:r>
            <a:endParaRPr lang="cs-CZ" sz="4400" dirty="0"/>
          </a:p>
          <a:p>
            <a:endParaRPr lang="cs-CZ" sz="4400" dirty="0" smtClean="0"/>
          </a:p>
          <a:p>
            <a:r>
              <a:rPr lang="cs-CZ" sz="4400" dirty="0" smtClean="0"/>
              <a:t>                                              </a:t>
            </a:r>
            <a:r>
              <a:rPr lang="cs-CZ" sz="6000" dirty="0" smtClean="0"/>
              <a:t>Šablona III/2</a:t>
            </a:r>
            <a:endParaRPr lang="cs-CZ" sz="6000" dirty="0"/>
          </a:p>
          <a:p>
            <a:endParaRPr lang="cs-CZ" sz="4400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sz="7200" dirty="0" smtClean="0"/>
              <a:t>          </a:t>
            </a:r>
            <a:r>
              <a:rPr lang="cs-CZ" sz="22000" dirty="0" smtClean="0">
                <a:latin typeface="+mj-lt"/>
              </a:rPr>
              <a:t>Husitské války</a:t>
            </a:r>
          </a:p>
          <a:p>
            <a:endParaRPr lang="cs-CZ" sz="7200" dirty="0" smtClean="0">
              <a:latin typeface="+mj-lt"/>
            </a:endParaRPr>
          </a:p>
          <a:p>
            <a:r>
              <a:rPr lang="cs-CZ" sz="4200" dirty="0" smtClean="0"/>
              <a:t>    </a:t>
            </a:r>
            <a:r>
              <a:rPr lang="cs-CZ" sz="7000" dirty="0" smtClean="0">
                <a:latin typeface="+mj-lt"/>
              </a:rPr>
              <a:t>Helena Škopková – ZŠ Horní Slavkov, Nádražní 683</a:t>
            </a:r>
          </a:p>
          <a:p>
            <a:endParaRPr lang="cs-CZ" sz="4200" dirty="0" smtClean="0"/>
          </a:p>
          <a:p>
            <a:r>
              <a:rPr lang="cs-CZ" sz="5700" dirty="0" smtClean="0"/>
              <a:t>   </a:t>
            </a:r>
            <a:r>
              <a:rPr lang="cs-CZ" sz="10000" dirty="0" smtClean="0"/>
              <a:t>VY_32_INOVACE_63_Husitské války</a:t>
            </a:r>
          </a:p>
          <a:p>
            <a:endParaRPr lang="cs-CZ" sz="52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69907"/>
            <a:ext cx="7890794" cy="1935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007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   Po smrti Jana Husa  si lidé, kteří se hlásili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 jeho učení, začali říkat husité.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  V jižních Čechách si vybudovali opevněné město Tábor.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  V něm si měli být všichni rovni a žít podle bible.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1343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549275"/>
            <a:ext cx="8686800" cy="553085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Symbolem husitů se stal kalich.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Kalich se stal znamením rovnosti všech lidí.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750" y="2060848"/>
            <a:ext cx="400050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001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Husitské vojsko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V čele husitských vojsk byli velitelé – hejtmani.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Základem husitské armády byly těžké bojové </a:t>
            </a:r>
          </a:p>
          <a:p>
            <a:pPr marL="0" indent="0">
              <a:buNone/>
            </a:pPr>
            <a:r>
              <a:rPr lang="cs-CZ" dirty="0" smtClean="0"/>
              <a:t>     vozy s pěchotou.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Z vozů sestavovali vozovou hradbu.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mezerách mezi vozy byla umístěna děla.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164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Husitské zbraně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72816"/>
            <a:ext cx="8686800" cy="4307309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Kromě děl užívali husité také ruční střelné zbraně – ručnice.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Pro boj zblízka sloužily cepy, sudlice, kopí, šídla, řemdihy, </a:t>
            </a:r>
            <a:r>
              <a:rPr lang="cs-CZ" dirty="0" smtClean="0"/>
              <a:t>kropáče.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Tyto zbraně byly vyrobené ze zemědělského nářadí.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16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67972" cy="6875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9167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JAN ŽIŽKA Z TROCNOVA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Pocházel z chudého zemanského rodu z jižních</a:t>
            </a:r>
          </a:p>
          <a:p>
            <a:pPr marL="0" indent="0">
              <a:buNone/>
            </a:pPr>
            <a:r>
              <a:rPr lang="cs-CZ" dirty="0" smtClean="0"/>
              <a:t>    Čech.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Přidal se k husitům a stal se hejtmanem.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Všechny bitvy, které vedl skončily vítězstvím</a:t>
            </a:r>
          </a:p>
          <a:p>
            <a:pPr marL="0" indent="0">
              <a:buNone/>
            </a:pPr>
            <a:r>
              <a:rPr lang="cs-CZ" dirty="0" smtClean="0"/>
              <a:t>     husitů.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Zemřel v roce 1424 při obléhání hradu u</a:t>
            </a:r>
          </a:p>
          <a:p>
            <a:pPr marL="0" indent="0">
              <a:buNone/>
            </a:pPr>
            <a:r>
              <a:rPr lang="cs-CZ" dirty="0" smtClean="0"/>
              <a:t>     města Přibyslavi.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896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1881"/>
            <a:ext cx="5256583" cy="6682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1526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476250"/>
            <a:ext cx="8686800" cy="567531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Po smrti Jana Žižky vedl husitská vojska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hejtman Prokop Holý.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Pod jeho velením zahnali husité početné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křižácké vojsko v bitvě u Domažlic.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Husité konaly spanilé jízdy – jejich cílem bylo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šířit husitské myšlenky a zároveň plenit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získávat kořist.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Husité přestali být jednotní a rozdělili se 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dvě skupiny.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9801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>
            <a:normAutofit/>
          </a:bodyPr>
          <a:lstStyle/>
          <a:p>
            <a:r>
              <a:rPr lang="cs-CZ" sz="4400" dirty="0" smtClean="0"/>
              <a:t>Bitva u lipan roku 1434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504056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této bitvě se proti sobě postavily dvě skupiny husitů.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Husitské panstvo, pražští měšťané a katolické panské vojsko se spojilo proti prostým husitům v čele s Prokopem Holým.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Prostí husité byli poraženi a husitské vojsko zaniklo = konec husitského hnutí.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6457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962744"/>
          </a:xfrm>
        </p:spPr>
        <p:txBody>
          <a:bodyPr>
            <a:noAutofit/>
          </a:bodyPr>
          <a:lstStyle/>
          <a:p>
            <a:r>
              <a:rPr lang="cs-CZ" sz="6000" dirty="0" smtClean="0"/>
              <a:t>Husitské bitvy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060848"/>
            <a:ext cx="86868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4400" dirty="0" smtClean="0"/>
              <a:t> </a:t>
            </a:r>
            <a:r>
              <a:rPr lang="cs-CZ" sz="4800" dirty="0" smtClean="0"/>
              <a:t>Bitva u Sudoměře v roce 1420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sz="4800" dirty="0" smtClean="0"/>
              <a:t>Bitva u Domažlic v roce 1431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sz="4800" dirty="0" smtClean="0"/>
              <a:t>Bitva u Lipan v roce 1434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118379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623" y="477549"/>
            <a:ext cx="892899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www.e-stredovek.cz/upload/ulozene/H_korouhev2.jpg&amp;imgrefurl=http://www.husitstvi.cz/forum/viewtopic.php%3Fp%3D3949&amp;usg=__4tHAboi7IRkcWBrzKbUVo9jDwoc=&amp;h=641&amp;w=420&amp;sz=100&amp;hl=cs&amp;start=0&amp;zoom=1&amp;tbnid=QHeLUpJMk6bLzM:&amp;tbnh=137&amp;tbnw=102&amp;ei=L9ChTYnQJoPzsgbZ-d2rAQ&amp;prev=/images%3Fq%3Dhusit%25C3%25A9%2Bkalich%26hl%3Dcs%26biw%3D1362%26bih%3D547%26gbv%3D2%26tbm%3Disch&amp;itbs=1&amp;iact=hc&amp;vpx=415&amp;vpy=45&amp;dur=5491&amp;hovh=277&amp;hovw=182&amp;tx=68&amp;ty=139&amp;oei=L9ChTYnQJoPzsgbZ-d2rAQ&amp;page=1&amp;ndsp=24&amp;ved=1t:429,r:2,s:0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0623" y="108217"/>
            <a:ext cx="864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237" y="3108076"/>
            <a:ext cx="7736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2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38653" y="3477408"/>
            <a:ext cx="860102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www.husitskamesta.net/data/photobank/fotobanka/tabor/hussitenwaffen_1/extra/2008-12-05-14-46-22-940.jpg&amp;imgrefurl=http://www.husitskamesta.net/www/clenska-mesta/tabor/fotogalerie.html%3FimgNum%3D9&amp;usg=__HLvo_EGawcjyMzfWT2MO9i9ZAxY=&amp;h=1920&amp;w=2560&amp;sz=2623&amp;hl=cs&amp;start=0&amp;zoom=0&amp;tbnid=oTtfRIkGba4b1M:&amp;tbnh=113&amp;tbnw=150&amp;ei=VdWhTcirAsrIsgb3lamCAg&amp;prev=/images%3Fq%3Dhusit%25C3%25A9%2Bzbran%25C4%259B%26hl%3Dcs%26biw%3D1362%26bih%3D547%26gbv%3D2%26tbm%3Disch&amp;itbs=1&amp;iact=hc&amp;vpx=900&amp;vpy=253&amp;dur=78&amp;hovh=113&amp;hovw=150&amp;tx=80&amp;ty=73&amp;oei=VdWhTcirAsrIsgb3lamCAg&amp;page=1&amp;ndsp=25&amp;ved=1t:429,r:13,s:0</a:t>
            </a:r>
          </a:p>
        </p:txBody>
      </p:sp>
    </p:spTree>
    <p:extLst>
      <p:ext uri="{BB962C8B-B14F-4D97-AF65-F5344CB8AC3E}">
        <p14:creationId xmlns:p14="http://schemas.microsoft.com/office/powerpoint/2010/main" val="353272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14936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9659" y="5902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http://cs.wikipedia.org/wiki/Soubor:Mikolas_ales_zizka.jpg</a:t>
            </a:r>
          </a:p>
        </p:txBody>
      </p:sp>
    </p:spTree>
    <p:extLst>
      <p:ext uri="{BB962C8B-B14F-4D97-AF65-F5344CB8AC3E}">
        <p14:creationId xmlns:p14="http://schemas.microsoft.com/office/powerpoint/2010/main" val="15524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160</TotalTime>
  <Words>386</Words>
  <Application>Microsoft Office PowerPoint</Application>
  <PresentationFormat>Předvádění na obrazovce (4:3)</PresentationFormat>
  <Paragraphs>58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Prezentace aplikace PowerPoint</vt:lpstr>
      <vt:lpstr>Prezentace aplikace PowerPoint</vt:lpstr>
      <vt:lpstr>Husitské vojsko</vt:lpstr>
      <vt:lpstr>Husitské zbraně</vt:lpstr>
      <vt:lpstr>Prezentace aplikace PowerPoint</vt:lpstr>
      <vt:lpstr>JAN ŽIŽKA Z TROCNOVA</vt:lpstr>
      <vt:lpstr>Prezentace aplikace PowerPoint</vt:lpstr>
      <vt:lpstr>Prezentace aplikace PowerPoint</vt:lpstr>
      <vt:lpstr>Bitva u lipan roku 1434</vt:lpstr>
      <vt:lpstr>Husitské bitvy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Škopková Helena</dc:creator>
  <cp:lastModifiedBy>Martin Králík</cp:lastModifiedBy>
  <cp:revision>18</cp:revision>
  <dcterms:created xsi:type="dcterms:W3CDTF">2011-04-10T14:54:17Z</dcterms:created>
  <dcterms:modified xsi:type="dcterms:W3CDTF">2012-02-29T11:12:29Z</dcterms:modified>
</cp:coreProperties>
</file>