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6" r:id="rId4"/>
    <p:sldId id="265" r:id="rId5"/>
    <p:sldId id="266" r:id="rId6"/>
    <p:sldId id="26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8EF00E-BE2F-4086-916B-614B285D4DA0}" type="datetimeFigureOut">
              <a:rPr lang="cs-CZ" smtClean="0"/>
              <a:t>2. 12. 2014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9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34270809"/>
              </p:ext>
            </p:extLst>
          </p:nvPr>
        </p:nvGraphicFramePr>
        <p:xfrm>
          <a:off x="1616075" y="212725"/>
          <a:ext cx="5775325" cy="6264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Dokument" r:id="rId3" imgW="5957635" imgH="6441702" progId="Word.Document.12">
                  <p:embed/>
                </p:oleObj>
              </mc:Choice>
              <mc:Fallback>
                <p:oleObj name="Dokument" r:id="rId3" imgW="5957635" imgH="644170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775325" cy="6264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3156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7030A0"/>
                </a:solidFill>
              </a:rPr>
              <a:t>What</a:t>
            </a:r>
            <a:r>
              <a:rPr lang="cs-CZ" sz="2800" b="1" dirty="0" smtClean="0">
                <a:solidFill>
                  <a:srgbClr val="7030A0"/>
                </a:solidFill>
              </a:rPr>
              <a:t> ´s </a:t>
            </a:r>
            <a:r>
              <a:rPr lang="cs-CZ" sz="2800" b="1" dirty="0" err="1" smtClean="0">
                <a:solidFill>
                  <a:srgbClr val="7030A0"/>
                </a:solidFill>
              </a:rPr>
              <a:t>your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favourite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day</a:t>
            </a:r>
            <a:r>
              <a:rPr lang="cs-CZ" sz="2800" b="1" dirty="0" smtClean="0">
                <a:solidFill>
                  <a:srgbClr val="7030A0"/>
                </a:solidFill>
              </a:rPr>
              <a:t>?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Days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</a:rPr>
              <a:t>of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</a:rPr>
              <a:t>week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957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24972" y="188640"/>
            <a:ext cx="5276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Přečti a spoj název k  obrázku: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828276"/>
            <a:ext cx="2069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/>
          </a:p>
        </p:txBody>
      </p:sp>
      <p:pic>
        <p:nvPicPr>
          <p:cNvPr id="3081" name="Picture 9" descr="C:\Users\jana.koudelkova\AppData\Local\Microsoft\Windows\INetCache\IE\WFN2HAIV\MP9004265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605" y="2830488"/>
            <a:ext cx="1740799" cy="17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a.koudelkova\AppData\Local\Microsoft\Windows\INetCache\IE\8YXLIUG6\MP9004393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116" y="1072765"/>
            <a:ext cx="2192288" cy="145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jana.koudelkova\AppData\Local\Microsoft\Windows\INetCache\IE\8YXLIUG6\MP9004393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82" y="931395"/>
            <a:ext cx="1873216" cy="145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jana.koudelkova\AppData\Local\Microsoft\Windows\INetCache\IE\8YXLIUG6\MP9004425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386" y="4985824"/>
            <a:ext cx="1098363" cy="1647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jana.koudelkova\AppData\Local\Microsoft\Windows\INetCache\IE\PC1763D9\MP9004421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08" y="2820129"/>
            <a:ext cx="2123728" cy="1411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jana.koudelkova\AppData\Local\Microsoft\Windows\INetCache\IE\8YXLIUG6\MP90031684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508" y="5188246"/>
            <a:ext cx="2188840" cy="145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jana.koudelkova\AppData\Local\Microsoft\Windows\INetCache\IE\PC1763D9\MP90043078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691" y="4611685"/>
            <a:ext cx="1320228" cy="1748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773415"/>
            <a:ext cx="1427635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Monday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Tuesday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Wednesday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Thursday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Friday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Saturday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Sunday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58156" y="2443736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pondělí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27979" y="2509628"/>
            <a:ext cx="681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úterý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7547" y="4233261"/>
            <a:ext cx="773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13114" y="4620593"/>
            <a:ext cx="837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čtvrtek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09928" y="6448703"/>
            <a:ext cx="709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pátek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01688" y="6092105"/>
            <a:ext cx="824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sobota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6175937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neděle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531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2469" y="50095"/>
            <a:ext cx="6396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Přečti a spoj název k  obrázku: </a:t>
            </a:r>
            <a:r>
              <a:rPr lang="cs-CZ" sz="3200" b="1" i="1" dirty="0" smtClean="0">
                <a:solidFill>
                  <a:srgbClr val="7030A0"/>
                </a:solidFill>
              </a:rPr>
              <a:t>řešení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828276"/>
            <a:ext cx="2069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endParaRPr lang="cs-CZ" sz="2400" b="1" dirty="0"/>
          </a:p>
        </p:txBody>
      </p:sp>
      <p:pic>
        <p:nvPicPr>
          <p:cNvPr id="4" name="Picture 9" descr="C:\Users\jana.koudelkova\AppData\Local\Microsoft\Windows\INetCache\IE\WFN2HAIV\MP9004265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410" y="2830488"/>
            <a:ext cx="1740799" cy="174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jana.koudelkova\AppData\Local\Microsoft\Windows\INetCache\IE\8YXLIUG6\MP9004393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116" y="1072765"/>
            <a:ext cx="2192288" cy="145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C:\Users\jana.koudelkova\AppData\Local\Microsoft\Windows\INetCache\IE\8YXLIUG6\MP9004393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89" y="931395"/>
            <a:ext cx="1873216" cy="145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" descr="C:\Users\jana.koudelkova\AppData\Local\Microsoft\Windows\INetCache\IE\8YXLIUG6\MP9004425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600" y="4745432"/>
            <a:ext cx="1269949" cy="190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C:\Users\jana.koudelkova\AppData\Local\Microsoft\Windows\INetCache\IE\PC1763D9\MP9004421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08" y="2820129"/>
            <a:ext cx="2123728" cy="1411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1" descr="C:\Users\jana.koudelkova\AppData\Local\Microsoft\Windows\INetCache\IE\8YXLIUG6\MP90031684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384" y="5188246"/>
            <a:ext cx="2188840" cy="145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2" descr="C:\Users\jana.koudelkova\AppData\Local\Microsoft\Windows\INetCache\IE\PC1763D9\MP90043078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858" y="4866843"/>
            <a:ext cx="1320228" cy="1748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23928" y="773415"/>
            <a:ext cx="1427635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Monday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Tuesday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Wednesday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Thursday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Friday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Saturday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err="1" smtClean="0"/>
              <a:t>Sunday</a:t>
            </a:r>
            <a:endParaRPr lang="cs-CZ" sz="2000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586836" y="931395"/>
            <a:ext cx="1337092" cy="727878"/>
          </a:xfrm>
          <a:prstGeom prst="straightConnector1">
            <a:avLst/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932040" y="1659273"/>
            <a:ext cx="1224136" cy="257559"/>
          </a:xfrm>
          <a:prstGeom prst="straightConnector1">
            <a:avLst/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771800" y="2276872"/>
            <a:ext cx="1008112" cy="720080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220072" y="2830488"/>
            <a:ext cx="1440160" cy="695468"/>
          </a:xfrm>
          <a:prstGeom prst="straightConnector1">
            <a:avLst/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2358705" y="3525956"/>
            <a:ext cx="1565223" cy="1662290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220072" y="4231784"/>
            <a:ext cx="1872208" cy="1069424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355976" y="4866843"/>
            <a:ext cx="281769" cy="321403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885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21" y="540331"/>
            <a:ext cx="397470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Můj oblíbený den je  sobota.</a:t>
            </a:r>
          </a:p>
          <a:p>
            <a:r>
              <a:rPr lang="cs-CZ" dirty="0" smtClean="0"/>
              <a:t>Mohu hrát fotbal s mými přáteli.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Můj oblíbený den je neděle.</a:t>
            </a:r>
          </a:p>
          <a:p>
            <a:r>
              <a:rPr lang="cs-CZ" dirty="0" smtClean="0"/>
              <a:t> Mohu spát dlouho.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3639" y="3993667"/>
            <a:ext cx="275402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Můj oblíbený den je pátek.</a:t>
            </a:r>
          </a:p>
          <a:p>
            <a:r>
              <a:rPr lang="cs-CZ" dirty="0" smtClean="0"/>
              <a:t>Mohu se koukat na televizi.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Můj oblíbený den je středa.</a:t>
            </a:r>
          </a:p>
          <a:p>
            <a:r>
              <a:rPr lang="cs-CZ" dirty="0" smtClean="0"/>
              <a:t>Chodím plavat.</a:t>
            </a:r>
            <a:endParaRPr lang="cs-CZ" dirty="0"/>
          </a:p>
        </p:txBody>
      </p:sp>
      <p:pic>
        <p:nvPicPr>
          <p:cNvPr id="3081" name="Picture 9" descr="C:\Users\jana.koudelkova\AppData\Local\Microsoft\Windows\INetCache\IE\WFN2HAIV\MP900422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8066" y="1022265"/>
            <a:ext cx="1176284" cy="117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.koudelkova\AppData\Local\Microsoft\Windows\INetCache\IE\8YXLIUG6\MP9004309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203" y="2469643"/>
            <a:ext cx="1347302" cy="134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ana.koudelkova\AppData\Local\Microsoft\Windows\INetCache\IE\KYM3XMTS\MP9004307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200" y="4130931"/>
            <a:ext cx="965235" cy="127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a.koudelkova\AppData\Local\Microsoft\Windows\INetCache\IE\WFN2HAIV\MP9003168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478" y="5726224"/>
            <a:ext cx="1285577" cy="85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25836" y="1453275"/>
            <a:ext cx="3291286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………………………………………………..</a:t>
            </a:r>
          </a:p>
          <a:p>
            <a:endParaRPr lang="cs-CZ" b="1" dirty="0" smtClean="0"/>
          </a:p>
          <a:p>
            <a:r>
              <a:rPr lang="cs-CZ" b="1" dirty="0" smtClean="0"/>
              <a:t>…………………………………………………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 smtClean="0"/>
              <a:t>………………………………………………..</a:t>
            </a:r>
          </a:p>
          <a:p>
            <a:endParaRPr lang="cs-CZ" b="1" dirty="0"/>
          </a:p>
          <a:p>
            <a:r>
              <a:rPr lang="cs-CZ" b="1" dirty="0" smtClean="0"/>
              <a:t>…………………………………………………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………………………………………………..</a:t>
            </a:r>
          </a:p>
          <a:p>
            <a:endParaRPr lang="cs-CZ" b="1" dirty="0"/>
          </a:p>
          <a:p>
            <a:r>
              <a:rPr lang="cs-CZ" b="1" dirty="0" smtClean="0"/>
              <a:t>………………………………………………..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…………………………………………………</a:t>
            </a:r>
          </a:p>
          <a:p>
            <a:endParaRPr lang="cs-CZ" b="1" dirty="0"/>
          </a:p>
          <a:p>
            <a:r>
              <a:rPr lang="cs-CZ" b="1" dirty="0" smtClean="0"/>
              <a:t>…………………………………………………</a:t>
            </a:r>
          </a:p>
          <a:p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316758" y="116631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Přelož a napiš: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98600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254" y="905887"/>
            <a:ext cx="366814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Můj oblíbený den je  sobota.</a:t>
            </a:r>
          </a:p>
          <a:p>
            <a:r>
              <a:rPr lang="cs-CZ" dirty="0" smtClean="0"/>
              <a:t>Mohu hrát fotbal s mými přáteli.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Můj oblíbený den je neděle.</a:t>
            </a:r>
          </a:p>
          <a:p>
            <a:r>
              <a:rPr lang="cs-CZ" dirty="0" smtClean="0"/>
              <a:t> Mohu spát tak dlouho, jak chci.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995784"/>
            <a:ext cx="275402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Můj oblíbený den je pátek.</a:t>
            </a:r>
          </a:p>
          <a:p>
            <a:r>
              <a:rPr lang="cs-CZ" dirty="0" smtClean="0"/>
              <a:t>Mohu se koukat na televizi.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Můj oblíbený den je středa.</a:t>
            </a:r>
          </a:p>
          <a:p>
            <a:r>
              <a:rPr lang="cs-CZ" dirty="0" smtClean="0"/>
              <a:t>Chodím plavat.</a:t>
            </a:r>
            <a:endParaRPr lang="cs-CZ" dirty="0"/>
          </a:p>
        </p:txBody>
      </p:sp>
      <p:pic>
        <p:nvPicPr>
          <p:cNvPr id="4" name="Picture 9" descr="C:\Users\jana.koudelkova\AppData\Local\Microsoft\Windows\INetCache\IE\WFN2HAIV\MP900422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8066" y="1022265"/>
            <a:ext cx="1176284" cy="117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jana.koudelkova\AppData\Local\Microsoft\Windows\INetCache\IE\8YXLIUG6\MP9004309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203" y="2469643"/>
            <a:ext cx="1347302" cy="134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jana.koudelkova\AppData\Local\Microsoft\Windows\INetCache\IE\KYM3XMTS\MP9004307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200" y="4130931"/>
            <a:ext cx="965235" cy="127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jana.koudelkova\AppData\Local\Microsoft\Windows\INetCache\IE\WFN2HAIV\MP9003168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478" y="5726224"/>
            <a:ext cx="1285577" cy="85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172505" y="1277761"/>
            <a:ext cx="348973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My </a:t>
            </a:r>
            <a:r>
              <a:rPr lang="cs-CZ" b="1" dirty="0" err="1" smtClean="0"/>
              <a:t>favourite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si </a:t>
            </a:r>
            <a:r>
              <a:rPr lang="cs-CZ" b="1" dirty="0" err="1" smtClean="0"/>
              <a:t>Saturday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play </a:t>
            </a:r>
            <a:r>
              <a:rPr lang="cs-CZ" b="1" dirty="0" err="1" smtClean="0"/>
              <a:t>football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my </a:t>
            </a:r>
            <a:r>
              <a:rPr lang="cs-CZ" b="1" dirty="0" err="1" smtClean="0"/>
              <a:t>friends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My </a:t>
            </a:r>
            <a:r>
              <a:rPr lang="cs-CZ" b="1" dirty="0" err="1" smtClean="0"/>
              <a:t>favourite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Sunday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sleep</a:t>
            </a:r>
            <a:r>
              <a:rPr lang="cs-CZ" b="1" dirty="0" smtClean="0"/>
              <a:t>  as long as I </a:t>
            </a:r>
            <a:r>
              <a:rPr lang="cs-CZ" b="1" dirty="0" err="1" smtClean="0"/>
              <a:t>want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My </a:t>
            </a:r>
            <a:r>
              <a:rPr lang="cs-CZ" b="1" dirty="0" err="1" smtClean="0"/>
              <a:t>favourite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Friday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watch</a:t>
            </a:r>
            <a:r>
              <a:rPr lang="cs-CZ" b="1" dirty="0" smtClean="0"/>
              <a:t> TV.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My </a:t>
            </a:r>
            <a:r>
              <a:rPr lang="cs-CZ" b="1" dirty="0" err="1" smtClean="0"/>
              <a:t>favourite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Wednasday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I go </a:t>
            </a:r>
            <a:r>
              <a:rPr lang="cs-CZ" b="1" dirty="0" err="1" smtClean="0"/>
              <a:t>swiming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2316758" y="116631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Přelož a napiš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2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řešení</a:t>
            </a:r>
            <a:endParaRPr lang="cs-CZ" sz="2400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35121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96574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332</TotalTime>
  <Words>232</Words>
  <Application>Microsoft Office PowerPoint</Application>
  <PresentationFormat>Předvádění na obrazovce (4:3)</PresentationFormat>
  <Paragraphs>115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Microsoft Word Document</vt:lpstr>
      <vt:lpstr>Prezentace aplikace PowerPoint</vt:lpstr>
      <vt:lpstr>Days of week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25</cp:revision>
  <dcterms:created xsi:type="dcterms:W3CDTF">2014-04-23T17:57:35Z</dcterms:created>
  <dcterms:modified xsi:type="dcterms:W3CDTF">2014-12-02T07:15:31Z</dcterms:modified>
</cp:coreProperties>
</file>