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4" r:id="rId2"/>
    <p:sldId id="256" r:id="rId3"/>
    <p:sldId id="257" r:id="rId4"/>
    <p:sldId id="267" r:id="rId5"/>
    <p:sldId id="259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11" autoAdjust="0"/>
  </p:normalViewPr>
  <p:slideViewPr>
    <p:cSldViewPr>
      <p:cViewPr varScale="1">
        <p:scale>
          <a:sx n="74" d="100"/>
          <a:sy n="74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5F6377-C06B-451A-AF93-335FA19A0DF2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08B5F-866B-4507-925A-409F00D8CB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612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608B5F-866B-4507-925A-409F00D8CB0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939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1A1A5C4-A827-47E1-B846-02B0BBC8498D}" type="datetimeFigureOut">
              <a:rPr lang="cs-CZ" smtClean="0"/>
              <a:t>30. 11. 2014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FEDFD0A-0056-40C0-A91E-C27C6B1DDC7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jpeg"/><Relationship Id="rId14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9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9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424396"/>
              </p:ext>
            </p:extLst>
          </p:nvPr>
        </p:nvGraphicFramePr>
        <p:xfrm>
          <a:off x="1616075" y="130175"/>
          <a:ext cx="5634038" cy="623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kument" r:id="rId3" imgW="6015115" imgH="6635660" progId="Word.Document.12">
                  <p:embed/>
                </p:oleObj>
              </mc:Choice>
              <mc:Fallback>
                <p:oleObj name="Dokument" r:id="rId3" imgW="6015115" imgH="663566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6075" y="130175"/>
                        <a:ext cx="5634038" cy="6237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792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food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Some</a:t>
            </a:r>
            <a:r>
              <a:rPr lang="cs-CZ" b="1" dirty="0" smtClean="0"/>
              <a:t>, </a:t>
            </a:r>
            <a:r>
              <a:rPr lang="cs-CZ" b="1" dirty="0" err="1" smtClean="0"/>
              <a:t>any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8504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9909" y="-16251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Přečti a přiřaď ke správnému obrázku: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8189" y="895917"/>
            <a:ext cx="1835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Shoping</a:t>
            </a:r>
            <a:r>
              <a:rPr lang="cs-CZ" sz="2400" b="1" dirty="0" smtClean="0">
                <a:solidFill>
                  <a:srgbClr val="FF0000"/>
                </a:solidFill>
              </a:rPr>
              <a:t> list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10092" y="1412776"/>
            <a:ext cx="110959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 </a:t>
            </a:r>
            <a:r>
              <a:rPr lang="cs-CZ" sz="2000" b="1" dirty="0" err="1" smtClean="0"/>
              <a:t>milk</a:t>
            </a:r>
            <a:endParaRPr lang="cs-CZ" sz="2000" b="1" dirty="0"/>
          </a:p>
          <a:p>
            <a:r>
              <a:rPr lang="cs-CZ" sz="2000" b="1" dirty="0" err="1" smtClean="0"/>
              <a:t>cereal</a:t>
            </a:r>
            <a:endParaRPr lang="cs-CZ" sz="2000" b="1" dirty="0"/>
          </a:p>
          <a:p>
            <a:r>
              <a:rPr lang="cs-CZ" sz="2000" b="1" dirty="0" err="1" smtClean="0"/>
              <a:t>yoghurt</a:t>
            </a:r>
            <a:endParaRPr lang="cs-CZ" sz="2000" b="1" dirty="0"/>
          </a:p>
          <a:p>
            <a:r>
              <a:rPr lang="cs-CZ" sz="2000" b="1" dirty="0" smtClean="0"/>
              <a:t>toast</a:t>
            </a:r>
            <a:endParaRPr lang="cs-CZ" sz="2000" b="1" dirty="0"/>
          </a:p>
          <a:p>
            <a:r>
              <a:rPr lang="cs-CZ" sz="2000" b="1" dirty="0" err="1" smtClean="0"/>
              <a:t>eggs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10092" y="2924944"/>
            <a:ext cx="16738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orange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juice</a:t>
            </a:r>
            <a:endParaRPr lang="cs-CZ" sz="2000" b="1" dirty="0"/>
          </a:p>
          <a:p>
            <a:r>
              <a:rPr lang="cs-CZ" sz="2000" b="1" dirty="0" err="1" smtClean="0"/>
              <a:t>bread</a:t>
            </a:r>
            <a:r>
              <a:rPr lang="cs-CZ" sz="2000" b="1" dirty="0" smtClean="0"/>
              <a:t> </a:t>
            </a:r>
          </a:p>
          <a:p>
            <a:r>
              <a:rPr lang="cs-CZ" sz="2000" b="1" dirty="0" err="1" smtClean="0"/>
              <a:t>butter</a:t>
            </a:r>
            <a:endParaRPr lang="cs-CZ" sz="2000" b="1" dirty="0"/>
          </a:p>
          <a:p>
            <a:r>
              <a:rPr lang="cs-CZ" sz="2000" b="1" dirty="0" err="1" smtClean="0"/>
              <a:t>rice</a:t>
            </a:r>
            <a:endParaRPr lang="cs-CZ" sz="2000" b="1" dirty="0"/>
          </a:p>
          <a:p>
            <a:r>
              <a:rPr lang="cs-CZ" sz="2000" b="1" dirty="0" err="1" smtClean="0"/>
              <a:t>potatoes</a:t>
            </a:r>
            <a:endParaRPr lang="cs-CZ" sz="2000" b="1" dirty="0"/>
          </a:p>
          <a:p>
            <a:r>
              <a:rPr lang="cs-CZ" sz="2000" b="1" dirty="0" err="1" smtClean="0"/>
              <a:t>tea</a:t>
            </a:r>
            <a:endParaRPr lang="cs-CZ" sz="2000" b="1" dirty="0"/>
          </a:p>
          <a:p>
            <a:r>
              <a:rPr lang="cs-CZ" sz="2000" b="1" dirty="0" err="1" smtClean="0"/>
              <a:t>coffee</a:t>
            </a:r>
            <a:endParaRPr lang="cs-CZ" sz="2000" b="1" dirty="0"/>
          </a:p>
        </p:txBody>
      </p:sp>
      <p:pic>
        <p:nvPicPr>
          <p:cNvPr id="2050" name="Picture 2" descr="C:\Users\jana.koudelkova\AppData\Local\Microsoft\Windows\INetCache\IE\KYM3XMTS\MC90044175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755" y="757729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.koudelkova\AppData\Local\Microsoft\Windows\INetCache\IE\WFN2HAIV\MC900233681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013" y="2228384"/>
            <a:ext cx="1276923" cy="116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.koudelkova\AppData\Local\Microsoft\Windows\INetCache\IE\PC1763D9\MC9004119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404" y="3623841"/>
            <a:ext cx="886141" cy="81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.koudelkova\AppData\Local\Microsoft\Windows\INetCache\IE\KYM3XMTS\MP90043048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1337" y="895917"/>
            <a:ext cx="1062896" cy="106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.koudelkova\AppData\Local\Microsoft\Windows\INetCache\IE\KYM3XMTS\MP90044848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63" y="2275633"/>
            <a:ext cx="1152539" cy="76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.koudelkova\AppData\Local\Microsoft\Windows\INetCache\IE\8YXLIUG6\MP90032106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84" y="3346637"/>
            <a:ext cx="974549" cy="136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.koudelkova\AppData\Local\Microsoft\Windows\INetCache\IE\8YXLIUG6\MP90040252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1" y="5027675"/>
            <a:ext cx="1052736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na.koudelkova\AppData\Local\Microsoft\Windows\INetCache\IE\KYM3XMTS\MC90023219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086" y="4546769"/>
            <a:ext cx="1184953" cy="65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jana.koudelkova\AppData\Local\Microsoft\Windows\INetCache\IE\PC1763D9\MP90042282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686284"/>
            <a:ext cx="1527913" cy="101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jana.koudelkova\AppData\Local\Microsoft\Windows\INetCache\IE\PC1763D9\MC90043467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322" y="5456327"/>
            <a:ext cx="1227806" cy="124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jana.koudelkova\AppData\Local\Microsoft\Windows\INetCache\IE\WFN2HAIV\MP900321061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062" y="5263404"/>
            <a:ext cx="972228" cy="136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jana.koudelkova\AppData\Local\Microsoft\Windows\INetCache\IE\8YXLIUG6\MC900347097[2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646" y="5686284"/>
            <a:ext cx="1354090" cy="109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53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-1112895" y="34879"/>
            <a:ext cx="10231675" cy="1143000"/>
          </a:xfrm>
          <a:prstGeom prst="rect">
            <a:avLst/>
          </a:prstGeom>
        </p:spPr>
        <p:txBody>
          <a:bodyPr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200" dirty="0" smtClean="0"/>
              <a:t>Přečti a přiřaď ke správnému obrázku: </a:t>
            </a:r>
            <a:r>
              <a:rPr lang="cs-CZ" sz="3200" i="1" dirty="0" smtClean="0"/>
              <a:t>řešení</a:t>
            </a:r>
            <a:endParaRPr lang="cs-CZ" sz="32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48189" y="895917"/>
            <a:ext cx="1835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Shoping</a:t>
            </a:r>
            <a:r>
              <a:rPr lang="cs-CZ" sz="2400" b="1" dirty="0" smtClean="0">
                <a:solidFill>
                  <a:srgbClr val="FF0000"/>
                </a:solidFill>
              </a:rPr>
              <a:t> list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10092" y="1412776"/>
            <a:ext cx="110959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 </a:t>
            </a:r>
            <a:r>
              <a:rPr lang="cs-CZ" sz="2000" b="1" dirty="0" err="1" smtClean="0"/>
              <a:t>milk</a:t>
            </a:r>
            <a:endParaRPr lang="cs-CZ" sz="2000" b="1" dirty="0"/>
          </a:p>
          <a:p>
            <a:r>
              <a:rPr lang="cs-CZ" sz="2000" b="1" dirty="0" err="1" smtClean="0"/>
              <a:t>cereal</a:t>
            </a:r>
            <a:endParaRPr lang="cs-CZ" sz="2000" b="1" dirty="0"/>
          </a:p>
          <a:p>
            <a:r>
              <a:rPr lang="cs-CZ" sz="2000" b="1" dirty="0" err="1" smtClean="0"/>
              <a:t>yoghurt</a:t>
            </a:r>
            <a:endParaRPr lang="cs-CZ" sz="2000" b="1" dirty="0"/>
          </a:p>
          <a:p>
            <a:r>
              <a:rPr lang="cs-CZ" sz="2000" b="1" dirty="0" smtClean="0"/>
              <a:t>toast</a:t>
            </a:r>
            <a:endParaRPr lang="cs-CZ" sz="2000" b="1" dirty="0"/>
          </a:p>
          <a:p>
            <a:r>
              <a:rPr lang="cs-CZ" sz="2000" b="1" dirty="0" err="1" smtClean="0"/>
              <a:t>eggs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10092" y="2924944"/>
            <a:ext cx="16738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orange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juice</a:t>
            </a:r>
            <a:endParaRPr lang="cs-CZ" sz="2000" b="1" dirty="0"/>
          </a:p>
          <a:p>
            <a:r>
              <a:rPr lang="cs-CZ" sz="2000" b="1" dirty="0" err="1" smtClean="0"/>
              <a:t>bread</a:t>
            </a:r>
            <a:r>
              <a:rPr lang="cs-CZ" sz="2000" b="1" dirty="0" smtClean="0"/>
              <a:t> </a:t>
            </a:r>
          </a:p>
          <a:p>
            <a:r>
              <a:rPr lang="cs-CZ" sz="2000" b="1" dirty="0" err="1" smtClean="0"/>
              <a:t>butter</a:t>
            </a:r>
            <a:endParaRPr lang="cs-CZ" sz="2000" b="1" dirty="0"/>
          </a:p>
          <a:p>
            <a:r>
              <a:rPr lang="cs-CZ" sz="2000" b="1" dirty="0" err="1" smtClean="0"/>
              <a:t>rice</a:t>
            </a:r>
            <a:endParaRPr lang="cs-CZ" sz="2000" b="1" dirty="0"/>
          </a:p>
          <a:p>
            <a:r>
              <a:rPr lang="cs-CZ" sz="2000" b="1" dirty="0" err="1" smtClean="0"/>
              <a:t>potatoes</a:t>
            </a:r>
            <a:endParaRPr lang="cs-CZ" sz="2000" b="1" dirty="0"/>
          </a:p>
          <a:p>
            <a:r>
              <a:rPr lang="cs-CZ" sz="2000" b="1" dirty="0" err="1" smtClean="0"/>
              <a:t>tea</a:t>
            </a:r>
            <a:endParaRPr lang="cs-CZ" sz="2000" b="1" dirty="0"/>
          </a:p>
          <a:p>
            <a:r>
              <a:rPr lang="cs-CZ" sz="2000" b="1" dirty="0" err="1" smtClean="0"/>
              <a:t>coffee</a:t>
            </a:r>
            <a:endParaRPr lang="cs-CZ" sz="2000" b="1" dirty="0"/>
          </a:p>
        </p:txBody>
      </p:sp>
      <p:pic>
        <p:nvPicPr>
          <p:cNvPr id="6" name="Picture 2" descr="C:\Users\jana.koudelkova\AppData\Local\Microsoft\Windows\INetCache\IE\KYM3XMTS\MC90044175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755" y="757729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ana.koudelkova\AppData\Local\Microsoft\Windows\INetCache\IE\WFN2HAIV\MC90023368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013" y="2228384"/>
            <a:ext cx="1276923" cy="116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jana.koudelkova\AppData\Local\Microsoft\Windows\INetCache\IE\PC1763D9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404" y="3623841"/>
            <a:ext cx="886141" cy="81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jana.koudelkova\AppData\Local\Microsoft\Windows\INetCache\IE\KYM3XMTS\MP90043048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1337" y="895917"/>
            <a:ext cx="1062896" cy="106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jana.koudelkova\AppData\Local\Microsoft\Windows\INetCache\IE\KYM3XMTS\MP90044848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63" y="2275633"/>
            <a:ext cx="1152539" cy="76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jana.koudelkova\AppData\Local\Microsoft\Windows\INetCache\IE\8YXLIUG6\MP90032106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84" y="3346637"/>
            <a:ext cx="974549" cy="136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jana.koudelkova\AppData\Local\Microsoft\Windows\INetCache\IE\8YXLIUG6\MP90040252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1" y="5027675"/>
            <a:ext cx="1052736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jana.koudelkova\AppData\Local\Microsoft\Windows\INetCache\IE\KYM3XMTS\MC9002321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086" y="4546769"/>
            <a:ext cx="1184953" cy="65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C:\Users\jana.koudelkova\AppData\Local\Microsoft\Windows\INetCache\IE\PC1763D9\MP90042282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686284"/>
            <a:ext cx="1527913" cy="101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7" descr="C:\Users\jana.koudelkova\AppData\Local\Microsoft\Windows\INetCache\IE\PC1763D9\MC90043467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322" y="5456327"/>
            <a:ext cx="1227806" cy="124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8" descr="C:\Users\jana.koudelkova\AppData\Local\Microsoft\Windows\INetCache\IE\WFN2HAIV\MP90032106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873" y="5330756"/>
            <a:ext cx="972228" cy="136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Přímá spojnice se šipkou 17"/>
          <p:cNvCxnSpPr/>
          <p:nvPr/>
        </p:nvCxnSpPr>
        <p:spPr>
          <a:xfrm flipV="1">
            <a:off x="4347020" y="1357582"/>
            <a:ext cx="2844066" cy="2712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4499992" y="1958813"/>
            <a:ext cx="2525763" cy="534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788024" y="2275633"/>
            <a:ext cx="2736304" cy="1585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 flipV="1">
            <a:off x="2195736" y="1628800"/>
            <a:ext cx="131435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 flipV="1">
            <a:off x="1963027" y="2810744"/>
            <a:ext cx="1547065" cy="114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1934233" y="3140968"/>
            <a:ext cx="1575859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>
            <a:off x="1963027" y="3501008"/>
            <a:ext cx="1547065" cy="1670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>
            <a:off x="4499992" y="3861048"/>
            <a:ext cx="2736021" cy="6857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jana.koudelkova\AppData\Local\Microsoft\Windows\INetCache\IE\8YXLIUG6\MC900347097[2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891" y="5595312"/>
            <a:ext cx="1354090" cy="109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8" name="Přímá spojnice se šipkou 37"/>
          <p:cNvCxnSpPr/>
          <p:nvPr/>
        </p:nvCxnSpPr>
        <p:spPr>
          <a:xfrm>
            <a:off x="4266068" y="4203908"/>
            <a:ext cx="521956" cy="12524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>
            <a:off x="2987824" y="4435623"/>
            <a:ext cx="522268" cy="1020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>
            <a:off x="4266068" y="4712827"/>
            <a:ext cx="1496805" cy="6179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stCxn id="5" idx="2"/>
          </p:cNvCxnSpPr>
          <p:nvPr/>
        </p:nvCxnSpPr>
        <p:spPr>
          <a:xfrm>
            <a:off x="4347020" y="5171713"/>
            <a:ext cx="3527454" cy="6335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00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412776" y="178210"/>
            <a:ext cx="8229600" cy="729237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Napiš anglicky :</a:t>
            </a:r>
            <a:b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3200" b="1" dirty="0">
                <a:solidFill>
                  <a:schemeClr val="bg2">
                    <a:lumMod val="50000"/>
                  </a:schemeClr>
                </a:solidFill>
              </a:rPr>
            </a:b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395536" y="910085"/>
            <a:ext cx="625710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On má </a:t>
            </a:r>
            <a:r>
              <a:rPr lang="cs-CZ" sz="2400" b="1" dirty="0"/>
              <a:t>nějaké </a:t>
            </a:r>
            <a:r>
              <a:rPr lang="cs-CZ" sz="2400" b="1" dirty="0" smtClean="0"/>
              <a:t>mléko, nějaký jogurt, nějaká vejce, nějakou kávu, nějaké pomeranče, nějaké párky, nějaký sýr.</a:t>
            </a:r>
          </a:p>
          <a:p>
            <a:endParaRPr lang="cs-CZ" sz="2400" b="1" dirty="0"/>
          </a:p>
          <a:p>
            <a:r>
              <a:rPr lang="cs-CZ" sz="2400" b="1" dirty="0" smtClean="0"/>
              <a:t>…………………………………………………………………… 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……………………………………………………………………     </a:t>
            </a:r>
          </a:p>
          <a:p>
            <a:endParaRPr lang="cs-CZ" sz="2400" b="1" dirty="0"/>
          </a:p>
          <a:p>
            <a:r>
              <a:rPr lang="cs-CZ" sz="2400" b="1" dirty="0" smtClean="0"/>
              <a:t>Ona nemá žádné máslo, žádný chléb, žádnou rýži, žádná rajčata, žádný čaj, žádná jablka a žádné hroznové víno</a:t>
            </a:r>
            <a:endParaRPr lang="cs-CZ" sz="2400" b="1" dirty="0"/>
          </a:p>
          <a:p>
            <a:r>
              <a:rPr lang="cs-CZ" sz="2400" b="1" dirty="0" smtClean="0"/>
              <a:t>…………………………………………………………………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………………………………………………………………………</a:t>
            </a:r>
            <a:endParaRPr lang="cs-CZ" sz="2400" b="1" dirty="0"/>
          </a:p>
        </p:txBody>
      </p:sp>
      <p:pic>
        <p:nvPicPr>
          <p:cNvPr id="7" name="Picture 7" descr="C:\Users\jana.koudelkova\AppData\Local\Microsoft\Windows\INetCache\IE\KYM3XMTS\MP9004304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86412" y="378637"/>
            <a:ext cx="1062896" cy="106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jana.koudelkova\AppData\Local\Microsoft\Windows\INetCache\IE\8YXLIUG6\MP9004025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767" y="4653136"/>
            <a:ext cx="1052736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jana.koudelkova\AppData\Local\Microsoft\Windows\INetCache\IE\PC1763D9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97" y="1700808"/>
            <a:ext cx="886141" cy="81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jana.koudelkova\AppData\Local\Microsoft\Windows\INetCache\IE\KYM3XMTS\MC9002321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97" y="3895500"/>
            <a:ext cx="1184953" cy="65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7" descr="C:\Users\jana.koudelkova\AppData\Local\Microsoft\Windows\INetCache\IE\PC1763D9\MC9004346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221" y="2775325"/>
            <a:ext cx="974519" cy="99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ana.koudelkova\AppData\Local\Microsoft\Windows\INetCache\IE\KYM3XMTS\MP9004486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586412" y="5846278"/>
            <a:ext cx="1182091" cy="88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93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633105" y="731204"/>
            <a:ext cx="625710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On má </a:t>
            </a:r>
            <a:r>
              <a:rPr lang="cs-CZ" sz="2400" b="1" dirty="0"/>
              <a:t>nějaké </a:t>
            </a:r>
            <a:r>
              <a:rPr lang="cs-CZ" sz="2400" b="1" dirty="0" smtClean="0"/>
              <a:t>mléko, nějaký jogurt, nějaké vejce,  nějakou kávu, nějaké pomeranče, nějaké párky, nějaký sýr.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He has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milk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yoghurt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eggs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coffee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oranges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sausages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some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cheese. </a:t>
            </a:r>
          </a:p>
          <a:p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400" b="1" dirty="0" smtClean="0"/>
          </a:p>
          <a:p>
            <a:r>
              <a:rPr lang="cs-CZ" sz="2400" b="1" dirty="0" smtClean="0"/>
              <a:t>Ona nemá žádné máslo, žádný chléb, žádnou rýži, žádná rajčata, žádný čaj, žádná jablka a  žádné hroznové víno</a:t>
            </a:r>
          </a:p>
          <a:p>
            <a:endParaRPr lang="cs-CZ" sz="2400" b="1" dirty="0"/>
          </a:p>
          <a:p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She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hasn´t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got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butter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bread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endParaRPr lang="cs-CZ" sz="24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rice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potatoes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tea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apples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,</a:t>
            </a:r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and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any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bg2">
                    <a:lumMod val="50000"/>
                  </a:schemeClr>
                </a:solidFill>
              </a:rPr>
              <a:t>grapes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Picture 7" descr="C:\Users\jana.koudelkova\AppData\Local\Microsoft\Windows\INetCache\IE\KYM3XMTS\MP9004304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86412" y="378637"/>
            <a:ext cx="1062896" cy="106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jana.koudelkova\AppData\Local\Microsoft\Windows\INetCache\IE\8YXLIUG6\MP9004025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767" y="4653136"/>
            <a:ext cx="1052736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jana.koudelkova\AppData\Local\Microsoft\Windows\INetCache\IE\PC1763D9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97" y="1700808"/>
            <a:ext cx="886141" cy="81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jana.koudelkova\AppData\Local\Microsoft\Windows\INetCache\IE\KYM3XMTS\MC9002321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168" y="3895500"/>
            <a:ext cx="1184953" cy="65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C:\Users\jana.koudelkova\AppData\Local\Microsoft\Windows\INetCache\IE\PC1763D9\MC9004346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221" y="2775325"/>
            <a:ext cx="974519" cy="99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.koudelkova\AppData\Local\Microsoft\Windows\INetCache\IE\KYM3XMTS\MP9004486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586412" y="5846278"/>
            <a:ext cx="1182091" cy="88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475656" y="5671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dirty="0">
                <a:solidFill>
                  <a:schemeClr val="bg2">
                    <a:lumMod val="50000"/>
                  </a:schemeClr>
                </a:solidFill>
              </a:rPr>
              <a:t>Napiš anglicky </a:t>
            </a: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: </a:t>
            </a:r>
            <a:r>
              <a:rPr lang="cs-CZ" sz="2800" b="1" i="1" dirty="0" smtClean="0">
                <a:solidFill>
                  <a:schemeClr val="bg2">
                    <a:lumMod val="50000"/>
                  </a:schemeClr>
                </a:solidFill>
              </a:rPr>
              <a:t>řešení</a:t>
            </a:r>
            <a:r>
              <a:rPr lang="cs-CZ" sz="2800" b="1" i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28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800" b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2800" b="1" dirty="0">
                <a:solidFill>
                  <a:schemeClr val="bg2">
                    <a:lumMod val="50000"/>
                  </a:schemeClr>
                </a:solidFill>
              </a:rPr>
            </a:b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426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1630715" y="2736502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5" name="TextovéPole 2"/>
          <p:cNvSpPr txBox="1"/>
          <p:nvPr/>
        </p:nvSpPr>
        <p:spPr>
          <a:xfrm>
            <a:off x="1558707" y="3198168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47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267</TotalTime>
  <Words>228</Words>
  <Application>Microsoft Office PowerPoint</Application>
  <PresentationFormat>Předvádění na obrazovce (4:3)</PresentationFormat>
  <Paragraphs>60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Microsoft Word Document</vt:lpstr>
      <vt:lpstr>Prezentace aplikace PowerPoint</vt:lpstr>
      <vt:lpstr>Some, any</vt:lpstr>
      <vt:lpstr>Přečti a přiřaď ke správnému obrázku:</vt:lpstr>
      <vt:lpstr>Prezentace aplikace PowerPoint</vt:lpstr>
      <vt:lpstr>Napiš anglicky : 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</dc:title>
  <dc:creator>Jana Koudelková</dc:creator>
  <cp:lastModifiedBy>Jana Koudelková</cp:lastModifiedBy>
  <cp:revision>30</cp:revision>
  <dcterms:created xsi:type="dcterms:W3CDTF">2014-01-10T17:00:51Z</dcterms:created>
  <dcterms:modified xsi:type="dcterms:W3CDTF">2014-11-30T19:40:01Z</dcterms:modified>
</cp:coreProperties>
</file>