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067175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75657" y="1451610"/>
          <a:ext cx="6192688" cy="5073735"/>
        </p:xfrm>
        <a:graphic>
          <a:graphicData uri="http://schemas.openxmlformats.org/drawingml/2006/table">
            <a:tbl>
              <a:tblPr/>
              <a:tblGrid>
                <a:gridCol w="2290747"/>
                <a:gridCol w="3901941"/>
              </a:tblGrid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Vnitřní orgány člověka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Vnitřní orgány a jejich funkce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129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Žák ví, k čemu slouží jednotlivé vnitřní orgány člověka a kde se v těle nacházejí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Plíce, srdce,…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Člověk a jeho svět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latin typeface="Times New Roman"/>
                          <a:ea typeface="Times New Roman"/>
                          <a:cs typeface="Times New Roman"/>
                        </a:rPr>
                        <a:t>19.5.2014</a:t>
                      </a:r>
                      <a:endParaRPr lang="cs-CZ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3. ročník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Prvouka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3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475656" y="98072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0"/>
            <a:ext cx="30249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Vnitřní orgány člověka</a:t>
            </a:r>
            <a:endParaRPr lang="cs-CZ" sz="2400" b="1" dirty="0">
              <a:solidFill>
                <a:srgbClr val="00B050"/>
              </a:solidFill>
            </a:endParaRPr>
          </a:p>
        </p:txBody>
      </p:sp>
      <p:pic>
        <p:nvPicPr>
          <p:cNvPr id="2050" name="Picture 2" descr="http://upload.wikimedia.org/wikipedia/commons/thumb/7/7c/Digestive_system_diagram_cs.svg/370px-Digestive_system_diagram_cs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32656"/>
            <a:ext cx="5544616" cy="6525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339752" y="332656"/>
            <a:ext cx="604537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Mozek a mícha </a:t>
            </a:r>
            <a:r>
              <a:rPr lang="cs-CZ" sz="2800" dirty="0" smtClean="0"/>
              <a:t>– ústrojí nervové</a:t>
            </a:r>
          </a:p>
          <a:p>
            <a:r>
              <a:rPr lang="cs-CZ" sz="2800" dirty="0" smtClean="0"/>
              <a:t>                             - řídí činnost celého těla</a:t>
            </a:r>
            <a:endParaRPr lang="cs-CZ" sz="28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1484783"/>
            <a:ext cx="4248472" cy="491454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mihulova.1x1.cz/Images2/strev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420888"/>
            <a:ext cx="3384376" cy="3888432"/>
          </a:xfrm>
          <a:prstGeom prst="rect">
            <a:avLst/>
          </a:prstGeom>
          <a:noFill/>
        </p:spPr>
      </p:pic>
      <p:pic>
        <p:nvPicPr>
          <p:cNvPr id="4100" name="Picture 4" descr="http://www.virova-hepatitida.cz/dbpic/jatra-3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861048"/>
            <a:ext cx="2266900" cy="172819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259632" y="476672"/>
            <a:ext cx="65506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Žaludek, střeva, játra </a:t>
            </a:r>
            <a:r>
              <a:rPr lang="cs-CZ" sz="2800" dirty="0" smtClean="0"/>
              <a:t>– ústrojí trávicí</a:t>
            </a:r>
          </a:p>
          <a:p>
            <a:r>
              <a:rPr lang="cs-CZ" sz="2800" dirty="0" smtClean="0"/>
              <a:t>                                      - zpracovávání potravy</a:t>
            </a:r>
            <a:endParaRPr lang="cs-CZ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836712"/>
            <a:ext cx="33057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Plíce</a:t>
            </a:r>
            <a:r>
              <a:rPr lang="cs-CZ" sz="2800" dirty="0" smtClean="0"/>
              <a:t> – ústrojí dýchací</a:t>
            </a:r>
          </a:p>
          <a:p>
            <a:r>
              <a:rPr lang="cs-CZ" sz="2800" dirty="0" smtClean="0"/>
              <a:t>          - dýchání   </a:t>
            </a:r>
            <a:endParaRPr lang="cs-CZ" sz="28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799" y="1916832"/>
            <a:ext cx="4619203" cy="448699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548680"/>
            <a:ext cx="80388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Ledviny, močový měchýř </a:t>
            </a:r>
            <a:r>
              <a:rPr lang="cs-CZ" sz="2800" dirty="0" smtClean="0"/>
              <a:t>– ústrojí vylučovací</a:t>
            </a:r>
          </a:p>
          <a:p>
            <a:r>
              <a:rPr lang="cs-CZ" sz="2800" dirty="0" smtClean="0"/>
              <a:t>                                              - vylučování škodlivých látek</a:t>
            </a:r>
            <a:endParaRPr lang="cs-CZ" sz="28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1772816"/>
            <a:ext cx="4223792" cy="450084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411760" y="764704"/>
            <a:ext cx="36135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Srdce, cévy </a:t>
            </a:r>
            <a:r>
              <a:rPr lang="cs-CZ" sz="2800" dirty="0" smtClean="0"/>
              <a:t>– oběh krve</a:t>
            </a:r>
            <a:endParaRPr lang="cs-CZ" sz="28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2316088"/>
            <a:ext cx="2880320" cy="348917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2276872"/>
            <a:ext cx="2808312" cy="35283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052736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http://upload.wikimedia.org/wikipedia/commons/thumb/7/7c/Digestive_system_diagram_cs.svg/370px-Digestive_system_diagram_cs.svg.png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3568" y="2636912"/>
            <a:ext cx="5742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http://www.mihulova.1x1.cz/Images2/</a:t>
            </a:r>
            <a:r>
              <a:rPr lang="cs-CZ" dirty="0" err="1" smtClean="0"/>
              <a:t>strevo.png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55576" y="3212976"/>
            <a:ext cx="5598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virova</a:t>
            </a:r>
            <a:r>
              <a:rPr lang="cs-CZ" dirty="0" smtClean="0"/>
              <a:t>-hepatitida.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dbpic</a:t>
            </a:r>
            <a:r>
              <a:rPr lang="cs-CZ" dirty="0" smtClean="0"/>
              <a:t>/</a:t>
            </a:r>
            <a:r>
              <a:rPr lang="cs-CZ" dirty="0" err="1" smtClean="0"/>
              <a:t>jatra</a:t>
            </a:r>
            <a:r>
              <a:rPr lang="cs-CZ" dirty="0" smtClean="0"/>
              <a:t>-340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56692" y="1905799"/>
            <a:ext cx="6534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https://upload.wikimedia.org/wikipedia/commons/thumb/1/14/Chimp_Brain_in_a_jar.jpg/640px-Chimp_Brain_in_a_jar.jpg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55576" y="3864719"/>
            <a:ext cx="7398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https://upload.wikimedia.org/wikipedia/commons/2/22/Lungs_open.jpg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83568" y="4408460"/>
            <a:ext cx="76145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https://upload.wikimedia.org/wikipedia/commons/thumb/a/a4/Gray1120-kidneys.png/640px-Gray1120-kidneys.png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656692" y="5261523"/>
            <a:ext cx="7974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https://upload.wikimedia.org/wikipedia/commons/2/2d/Heart_diastole.png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87337" y="6059649"/>
            <a:ext cx="8334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https://upload.wikimedia.org/wikipedia/commons/6/6f/Heart_systole.png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150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Suzz</dc:creator>
  <cp:lastModifiedBy>MMU</cp:lastModifiedBy>
  <cp:revision>7</cp:revision>
  <dcterms:created xsi:type="dcterms:W3CDTF">2014-03-03T17:03:09Z</dcterms:created>
  <dcterms:modified xsi:type="dcterms:W3CDTF">2014-12-01T13:50:37Z</dcterms:modified>
</cp:coreProperties>
</file>