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2" r:id="rId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9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6" autoAdjust="0"/>
    <p:restoredTop sz="94660"/>
  </p:normalViewPr>
  <p:slideViewPr>
    <p:cSldViewPr snapToGrid="0">
      <p:cViewPr varScale="1">
        <p:scale>
          <a:sx n="53" d="100"/>
          <a:sy n="53" d="100"/>
        </p:scale>
        <p:origin x="96" y="51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3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02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3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8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60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10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91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77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89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97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1000">
              <a:schemeClr val="accent1">
                <a:lumMod val="45000"/>
                <a:lumOff val="55000"/>
              </a:schemeClr>
            </a:gs>
            <a:gs pos="43000">
              <a:srgbClr val="BED8EE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73A5E-676A-44CF-90EB-B9FCCF30B972}" type="datetimeFigureOut">
              <a:rPr lang="cs-CZ" smtClean="0"/>
              <a:pPr/>
              <a:t>2. 12. 2014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91874815"/>
              </p:ext>
            </p:extLst>
          </p:nvPr>
        </p:nvGraphicFramePr>
        <p:xfrm>
          <a:off x="2432231" y="0"/>
          <a:ext cx="7123113" cy="71911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2" name="Document" r:id="rId3" imgW="5902889" imgH="6783842" progId="Word.Document.12">
                  <p:embed/>
                </p:oleObj>
              </mc:Choice>
              <mc:Fallback>
                <p:oleObj name="Document" r:id="rId3" imgW="5902889" imgH="6783842" progId="Word.Document.12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2231" y="0"/>
                        <a:ext cx="7123113" cy="7191149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1595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129992"/>
            <a:ext cx="10515600" cy="113710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P</a:t>
            </a:r>
            <a:r>
              <a:rPr lang="cs-CZ" sz="3200" b="1" dirty="0" smtClean="0"/>
              <a:t>odstatná jména s neurčitým a určitým členem v 1. a 4. pádě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5871754" y="2377441"/>
            <a:ext cx="2009503" cy="418823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Helena malt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7"/>
          <p:cNvSpPr>
            <a:spLocks noGrp="1"/>
          </p:cNvSpPr>
          <p:nvPr>
            <p:ph sz="half" idx="1"/>
          </p:nvPr>
        </p:nvSpPr>
        <p:spPr>
          <a:xfrm>
            <a:off x="7881257" y="2377441"/>
            <a:ext cx="3472543" cy="4188234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>
                <a:solidFill>
                  <a:srgbClr val="FF0000"/>
                </a:solidFill>
              </a:rPr>
              <a:t>e</a:t>
            </a:r>
            <a:r>
              <a:rPr lang="cs-CZ" b="1" dirty="0" err="1" smtClean="0">
                <a:solidFill>
                  <a:srgbClr val="FF0000"/>
                </a:solidFill>
              </a:rPr>
              <a:t>inen</a:t>
            </a:r>
            <a:r>
              <a:rPr lang="cs-CZ" dirty="0" smtClean="0"/>
              <a:t>    </a:t>
            </a:r>
            <a:r>
              <a:rPr lang="cs-CZ" dirty="0" err="1" smtClean="0"/>
              <a:t>Hut</a:t>
            </a:r>
            <a:r>
              <a:rPr lang="cs-CZ" dirty="0" smtClean="0"/>
              <a:t>   </a:t>
            </a:r>
            <a:endParaRPr lang="cs-CZ" dirty="0" smtClean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d</a:t>
            </a:r>
            <a:r>
              <a:rPr lang="cs-CZ" b="1" dirty="0" smtClean="0">
                <a:solidFill>
                  <a:srgbClr val="FF0000"/>
                </a:solidFill>
              </a:rPr>
              <a:t>en</a:t>
            </a:r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dirty="0" err="1" smtClean="0"/>
              <a:t>Baum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/>
              <a:t>       </a:t>
            </a:r>
            <a:r>
              <a:rPr lang="cs-CZ" dirty="0" err="1" smtClean="0"/>
              <a:t>Puppe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         </a:t>
            </a:r>
            <a:r>
              <a:rPr lang="cs-CZ" dirty="0" err="1" smtClean="0"/>
              <a:t>Tasche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err="1">
                <a:solidFill>
                  <a:srgbClr val="FF0000"/>
                </a:solidFill>
              </a:rPr>
              <a:t>e</a:t>
            </a:r>
            <a:r>
              <a:rPr lang="cs-CZ" b="1" dirty="0" err="1" smtClean="0">
                <a:solidFill>
                  <a:srgbClr val="FF0000"/>
                </a:solidFill>
              </a:rPr>
              <a:t>in</a:t>
            </a:r>
            <a:r>
              <a:rPr lang="cs-CZ" dirty="0" smtClean="0">
                <a:solidFill>
                  <a:srgbClr val="FF0000"/>
                </a:solidFill>
              </a:rPr>
              <a:t>         </a:t>
            </a:r>
            <a:r>
              <a:rPr lang="cs-CZ" dirty="0" err="1" smtClean="0"/>
              <a:t>Radio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/>
              <a:t>         Buch</a:t>
            </a:r>
          </a:p>
          <a:p>
            <a:endParaRPr lang="cs-CZ" dirty="0"/>
          </a:p>
        </p:txBody>
      </p:sp>
      <p:sp>
        <p:nvSpPr>
          <p:cNvPr id="6" name="Zástupný symbol pro obsah 7"/>
          <p:cNvSpPr>
            <a:spLocks noGrp="1"/>
          </p:cNvSpPr>
          <p:nvPr>
            <p:ph sz="half" idx="1"/>
          </p:nvPr>
        </p:nvSpPr>
        <p:spPr>
          <a:xfrm>
            <a:off x="912223" y="2377441"/>
            <a:ext cx="2009503" cy="418823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7"/>
          <p:cNvSpPr>
            <a:spLocks noGrp="1"/>
          </p:cNvSpPr>
          <p:nvPr>
            <p:ph sz="half" idx="1"/>
          </p:nvPr>
        </p:nvSpPr>
        <p:spPr>
          <a:xfrm>
            <a:off x="2921727" y="2377441"/>
            <a:ext cx="2950028" cy="4188234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ein</a:t>
            </a:r>
            <a:r>
              <a:rPr lang="cs-CZ" dirty="0" smtClean="0"/>
              <a:t>        </a:t>
            </a:r>
            <a:r>
              <a:rPr lang="cs-CZ" dirty="0" err="1" smtClean="0"/>
              <a:t>Hut</a:t>
            </a:r>
            <a:r>
              <a:rPr lang="cs-CZ" dirty="0" smtClean="0"/>
              <a:t>  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der</a:t>
            </a:r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dirty="0" err="1" smtClean="0"/>
              <a:t>Baum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/>
              <a:t>       </a:t>
            </a:r>
            <a:r>
              <a:rPr lang="cs-CZ" dirty="0" err="1" smtClean="0"/>
              <a:t>Puppe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         </a:t>
            </a:r>
            <a:r>
              <a:rPr lang="cs-CZ" dirty="0" err="1" smtClean="0"/>
              <a:t>Tasche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err="1">
                <a:solidFill>
                  <a:srgbClr val="FF0000"/>
                </a:solidFill>
              </a:rPr>
              <a:t>e</a:t>
            </a:r>
            <a:r>
              <a:rPr lang="cs-CZ" b="1" dirty="0" err="1" smtClean="0">
                <a:solidFill>
                  <a:srgbClr val="FF0000"/>
                </a:solidFill>
              </a:rPr>
              <a:t>in</a:t>
            </a:r>
            <a:r>
              <a:rPr lang="cs-CZ" dirty="0" smtClean="0">
                <a:solidFill>
                  <a:srgbClr val="FF0000"/>
                </a:solidFill>
              </a:rPr>
              <a:t>         </a:t>
            </a:r>
            <a:r>
              <a:rPr lang="cs-CZ" dirty="0" err="1" smtClean="0"/>
              <a:t>Radio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/>
              <a:t>         Buch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12223" y="1267098"/>
            <a:ext cx="3907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1. pád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47412" y="1267097"/>
            <a:ext cx="3907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4</a:t>
            </a:r>
            <a:r>
              <a:rPr lang="cs-CZ" sz="2400" b="1" dirty="0" smtClean="0"/>
              <a:t>. pád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7335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  <p:bldP spid="5" grpId="0" build="p"/>
      <p:bldP spid="6" grpId="0" build="p"/>
      <p:bldP spid="7" grpId="0" build="p"/>
      <p:bldP spid="3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 správný tvar: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 </a:t>
            </a:r>
            <a:r>
              <a:rPr lang="cs-CZ" dirty="0" err="1" smtClean="0"/>
              <a:t>Ball</a:t>
            </a:r>
            <a:r>
              <a:rPr lang="cs-CZ" dirty="0" smtClean="0"/>
              <a:t>. ______ </a:t>
            </a:r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neu</a:t>
            </a:r>
            <a:r>
              <a:rPr lang="cs-CZ" dirty="0" smtClean="0"/>
              <a:t>. Petr malt ______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  <a:endParaRPr lang="cs-CZ" dirty="0" smtClean="0"/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 </a:t>
            </a:r>
            <a:r>
              <a:rPr lang="cs-CZ" dirty="0" err="1" smtClean="0"/>
              <a:t>Baum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______ Blume. Monika </a:t>
            </a:r>
            <a:r>
              <a:rPr lang="cs-CZ" dirty="0" smtClean="0"/>
              <a:t>malt ________ </a:t>
            </a:r>
            <a:r>
              <a:rPr lang="cs-CZ" dirty="0" err="1" smtClean="0"/>
              <a:t>Baum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________ Blume.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fotografiert</a:t>
            </a:r>
            <a:r>
              <a:rPr lang="cs-CZ" dirty="0" smtClean="0"/>
              <a:t> ______ </a:t>
            </a:r>
            <a:r>
              <a:rPr lang="cs-CZ" dirty="0" err="1" smtClean="0"/>
              <a:t>Schule</a:t>
            </a:r>
            <a:r>
              <a:rPr lang="cs-CZ" dirty="0" smtClean="0"/>
              <a:t>?</a:t>
            </a:r>
            <a:endParaRPr lang="cs-CZ" dirty="0" smtClean="0"/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Susanne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________ </a:t>
            </a:r>
            <a:r>
              <a:rPr lang="cs-CZ" dirty="0" err="1" smtClean="0"/>
              <a:t>Gitarre</a:t>
            </a:r>
            <a:r>
              <a:rPr lang="cs-CZ" dirty="0" smtClean="0"/>
              <a:t>. ______ </a:t>
            </a:r>
            <a:r>
              <a:rPr lang="cs-CZ" dirty="0" err="1" smtClean="0"/>
              <a:t>Gitarre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braun.</a:t>
            </a:r>
            <a:endParaRPr lang="cs-CZ" dirty="0" smtClean="0"/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steht</a:t>
            </a:r>
            <a:r>
              <a:rPr lang="cs-CZ" dirty="0" smtClean="0"/>
              <a:t> ______ </a:t>
            </a:r>
            <a:r>
              <a:rPr lang="cs-CZ" dirty="0" err="1" smtClean="0"/>
              <a:t>Hund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______ </a:t>
            </a:r>
            <a:r>
              <a:rPr lang="cs-CZ" dirty="0" err="1" smtClean="0"/>
              <a:t>Katze</a:t>
            </a:r>
            <a:r>
              <a:rPr lang="cs-CZ" dirty="0" smtClean="0"/>
              <a:t>. </a:t>
            </a:r>
            <a:r>
              <a:rPr lang="cs-CZ" dirty="0" err="1" smtClean="0"/>
              <a:t>Fotografiert</a:t>
            </a:r>
            <a:r>
              <a:rPr lang="cs-CZ" dirty="0" smtClean="0"/>
              <a:t> </a:t>
            </a:r>
            <a:r>
              <a:rPr lang="cs-CZ" dirty="0" smtClean="0"/>
              <a:t>________ </a:t>
            </a:r>
            <a:r>
              <a:rPr lang="cs-CZ" dirty="0" err="1" smtClean="0"/>
              <a:t>Hund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smtClean="0"/>
              <a:t>______ </a:t>
            </a:r>
            <a:r>
              <a:rPr lang="cs-CZ" dirty="0" err="1" smtClean="0"/>
              <a:t>Katze</a:t>
            </a:r>
            <a:r>
              <a:rPr lang="cs-CZ" dirty="0" smtClean="0"/>
              <a:t>!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Hans </a:t>
            </a:r>
            <a:r>
              <a:rPr lang="cs-CZ" dirty="0" err="1" smtClean="0"/>
              <a:t>bekommt</a:t>
            </a:r>
            <a:r>
              <a:rPr lang="cs-CZ" dirty="0" smtClean="0"/>
              <a:t> ______ </a:t>
            </a:r>
            <a:r>
              <a:rPr lang="cs-CZ" dirty="0" err="1" smtClean="0"/>
              <a:t>Fahrrad</a:t>
            </a:r>
            <a:r>
              <a:rPr lang="cs-CZ" dirty="0" smtClean="0"/>
              <a:t>. ______ </a:t>
            </a:r>
            <a:r>
              <a:rPr lang="cs-CZ" dirty="0" err="1" smtClean="0"/>
              <a:t>Fahrrad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schön</a:t>
            </a:r>
            <a:r>
              <a:rPr lang="cs-CZ" dirty="0" smtClean="0"/>
              <a:t>. Hans </a:t>
            </a:r>
            <a:r>
              <a:rPr lang="cs-CZ" dirty="0" err="1" smtClean="0"/>
              <a:t>hat</a:t>
            </a:r>
            <a:r>
              <a:rPr lang="cs-CZ" dirty="0" smtClean="0"/>
              <a:t> ______ </a:t>
            </a:r>
            <a:r>
              <a:rPr lang="cs-CZ" dirty="0" err="1" smtClean="0"/>
              <a:t>Fahrrad</a:t>
            </a:r>
            <a:r>
              <a:rPr lang="cs-CZ" dirty="0" smtClean="0"/>
              <a:t> in der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  <a:endParaRPr lang="cs-CZ" dirty="0" smtClean="0"/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97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 správný tvar: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ein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Der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neu</a:t>
            </a:r>
            <a:r>
              <a:rPr lang="cs-CZ" dirty="0" smtClean="0"/>
              <a:t>. Petr malt </a:t>
            </a:r>
            <a:r>
              <a:rPr lang="cs-CZ" dirty="0" smtClean="0">
                <a:solidFill>
                  <a:srgbClr val="FF0000"/>
                </a:solidFill>
              </a:rPr>
              <a:t>den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  <a:endParaRPr lang="cs-CZ" dirty="0" smtClean="0"/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ein</a:t>
            </a:r>
            <a:r>
              <a:rPr lang="cs-CZ" dirty="0" smtClean="0"/>
              <a:t> </a:t>
            </a:r>
            <a:r>
              <a:rPr lang="cs-CZ" dirty="0" err="1" smtClean="0"/>
              <a:t>Baum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/>
              <a:t> Blume. Monika </a:t>
            </a:r>
            <a:r>
              <a:rPr lang="cs-CZ" dirty="0" smtClean="0"/>
              <a:t>malt </a:t>
            </a:r>
            <a:r>
              <a:rPr lang="cs-CZ" dirty="0" smtClean="0">
                <a:solidFill>
                  <a:srgbClr val="FF0000"/>
                </a:solidFill>
              </a:rPr>
              <a:t>den</a:t>
            </a:r>
            <a:r>
              <a:rPr lang="cs-CZ" dirty="0" smtClean="0"/>
              <a:t> </a:t>
            </a:r>
            <a:r>
              <a:rPr lang="cs-CZ" dirty="0" err="1" smtClean="0"/>
              <a:t>Baum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/>
              <a:t> </a:t>
            </a:r>
            <a:r>
              <a:rPr lang="cs-CZ" dirty="0" smtClean="0"/>
              <a:t>Blume.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fotografiert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?</a:t>
            </a:r>
            <a:endParaRPr lang="cs-CZ" dirty="0" smtClean="0"/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Susanne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/>
              <a:t> </a:t>
            </a:r>
            <a:r>
              <a:rPr lang="cs-CZ" dirty="0" err="1" smtClean="0"/>
              <a:t>Gitarre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Die</a:t>
            </a:r>
            <a:r>
              <a:rPr lang="cs-CZ" dirty="0" smtClean="0"/>
              <a:t> </a:t>
            </a:r>
            <a:r>
              <a:rPr lang="cs-CZ" dirty="0" err="1" smtClean="0"/>
              <a:t>Gitarre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braun.</a:t>
            </a:r>
            <a:endParaRPr lang="cs-CZ" dirty="0" smtClean="0"/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ein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/>
              <a:t> </a:t>
            </a:r>
            <a:r>
              <a:rPr lang="cs-CZ" dirty="0" err="1" smtClean="0"/>
              <a:t>Katze</a:t>
            </a:r>
            <a:r>
              <a:rPr lang="cs-CZ" dirty="0" smtClean="0"/>
              <a:t>. </a:t>
            </a:r>
            <a:r>
              <a:rPr lang="cs-CZ" dirty="0" err="1" smtClean="0"/>
              <a:t>Fotografiert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den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/>
              <a:t> </a:t>
            </a:r>
            <a:r>
              <a:rPr lang="cs-CZ" dirty="0" err="1" smtClean="0"/>
              <a:t>Katze</a:t>
            </a:r>
            <a:r>
              <a:rPr lang="cs-CZ" dirty="0" smtClean="0"/>
              <a:t>!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Hans </a:t>
            </a:r>
            <a:r>
              <a:rPr lang="cs-CZ" dirty="0" err="1" smtClean="0"/>
              <a:t>bekommt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ein</a:t>
            </a:r>
            <a:r>
              <a:rPr lang="cs-CZ" dirty="0" smtClean="0"/>
              <a:t> </a:t>
            </a:r>
            <a:r>
              <a:rPr lang="cs-CZ" dirty="0" err="1" smtClean="0"/>
              <a:t>Fahrrad</a:t>
            </a:r>
            <a:r>
              <a:rPr lang="cs-CZ" dirty="0" smtClean="0"/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/>
              <a:t> </a:t>
            </a:r>
            <a:r>
              <a:rPr lang="cs-CZ" dirty="0" err="1" smtClean="0"/>
              <a:t>Fahrrad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schön</a:t>
            </a:r>
            <a:r>
              <a:rPr lang="cs-CZ" dirty="0" smtClean="0"/>
              <a:t>. Hans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/>
              <a:t> </a:t>
            </a:r>
            <a:r>
              <a:rPr lang="cs-CZ" dirty="0" err="1" smtClean="0"/>
              <a:t>Fahrrad</a:t>
            </a:r>
            <a:r>
              <a:rPr lang="cs-CZ" dirty="0" smtClean="0"/>
              <a:t> in der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  <a:endParaRPr lang="cs-CZ" dirty="0" smtClean="0"/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6539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198</Words>
  <Application>Microsoft Office PowerPoint</Application>
  <PresentationFormat>Širokoúhlá obrazovka</PresentationFormat>
  <Paragraphs>43</Paragraphs>
  <Slides>4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Motiv Office</vt:lpstr>
      <vt:lpstr>Microsoft Word Document</vt:lpstr>
      <vt:lpstr>Prezentace aplikace PowerPoint</vt:lpstr>
      <vt:lpstr>Podstatná jména s neurčitým a určitým členem v 1. a 4. pádě</vt:lpstr>
      <vt:lpstr>Doplň správný tvar:</vt:lpstr>
      <vt:lpstr>Doplň správný tvar: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Kozderka</dc:creator>
  <cp:lastModifiedBy>Jan Kozderka</cp:lastModifiedBy>
  <cp:revision>38</cp:revision>
  <dcterms:created xsi:type="dcterms:W3CDTF">2014-04-27T19:40:45Z</dcterms:created>
  <dcterms:modified xsi:type="dcterms:W3CDTF">2014-12-02T19:40:11Z</dcterms:modified>
</cp:coreProperties>
</file>