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2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9FBA9-96AA-4E50-9F19-1E7463B5A945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83530-A163-46A9-8CF2-DFA39FE23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490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329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545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67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691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219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956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07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781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787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167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63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8EDB6-C288-4359-BA7E-284CD88D60DC}" type="datetimeFigureOut">
              <a:rPr lang="cs-CZ" smtClean="0"/>
              <a:t>19.11.2014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6CD9A-EA64-4837-82AD-B54EAE56C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523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646002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Dveře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3_13_CJ_Dveře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19.11.14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žáci určují pády podstatných jmen a slovní druhy.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5591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TP26XMVT\MC900310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5691"/>
            <a:ext cx="4608512" cy="668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3800" dirty="0" smtClean="0"/>
              <a:t>Dveře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141404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ma\AppData\Local\Microsoft\Windows\Temporary Internet Files\Content.IE5\6OYDRTCC\MP9004392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6048672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360" y="116632"/>
            <a:ext cx="5698976" cy="67413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dirty="0" smtClean="0"/>
              <a:t>1.</a:t>
            </a:r>
            <a:r>
              <a:rPr lang="cs-CZ" sz="3500" dirty="0" smtClean="0"/>
              <a:t> Ježíš za dveřmi stojí, čeká, až ho </a:t>
            </a:r>
            <a:r>
              <a:rPr lang="cs-CZ" sz="3500" dirty="0" err="1" smtClean="0"/>
              <a:t>pozvem</a:t>
            </a:r>
            <a:r>
              <a:rPr lang="cs-CZ" sz="3500" dirty="0" smtClean="0"/>
              <a:t> dál.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Potom nám rány zhojí, radost bude, zmizí žal.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2. Pojďme, okna i dveře otevřeme dokořán.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Jako sluneční záře do srdce nám vejde Pán.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500" b="1" dirty="0" smtClean="0"/>
              <a:t>3.</a:t>
            </a:r>
            <a:r>
              <a:rPr lang="cs-CZ" sz="3500" dirty="0" smtClean="0"/>
              <a:t> Pane, dej nám dost síly, náladu mít sváteční.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Radost </a:t>
            </a:r>
            <a:r>
              <a:rPr lang="cs-CZ" sz="3500" dirty="0" err="1" smtClean="0"/>
              <a:t>chcem</a:t>
            </a:r>
            <a:r>
              <a:rPr lang="cs-CZ" sz="3500" dirty="0" smtClean="0"/>
              <a:t> v každé chvíli, </a:t>
            </a:r>
          </a:p>
          <a:p>
            <a:pPr marL="0" indent="0">
              <a:buNone/>
            </a:pPr>
            <a:r>
              <a:rPr lang="cs-CZ" sz="3500" dirty="0"/>
              <a:t>	</a:t>
            </a:r>
            <a:r>
              <a:rPr lang="cs-CZ" sz="3500" dirty="0" smtClean="0"/>
              <a:t>ráno i v čas večerní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72200" y="476672"/>
            <a:ext cx="2520280" cy="61206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Ref</a:t>
            </a:r>
            <a:r>
              <a:rPr lang="cs-CZ" sz="3200" dirty="0">
                <a:solidFill>
                  <a:prstClr val="black"/>
                </a:solidFill>
              </a:rPr>
              <a:t>. </a:t>
            </a:r>
            <a:r>
              <a:rPr lang="cs-CZ" sz="3200" b="1" dirty="0">
                <a:solidFill>
                  <a:prstClr val="black"/>
                </a:solidFill>
              </a:rPr>
              <a:t>Přicházíš, Pane, přicházíš, </a:t>
            </a:r>
            <a:r>
              <a:rPr lang="cs-CZ" sz="3200" dirty="0">
                <a:solidFill>
                  <a:prstClr val="black"/>
                </a:solidFill>
              </a:rPr>
              <a:t>radost v srdci mám.</a:t>
            </a:r>
          </a:p>
          <a:p>
            <a:pPr lvl="0">
              <a:spcBef>
                <a:spcPct val="20000"/>
              </a:spcBef>
            </a:pPr>
            <a:r>
              <a:rPr lang="cs-CZ" sz="3200" b="1" dirty="0" smtClean="0">
                <a:solidFill>
                  <a:prstClr val="black"/>
                </a:solidFill>
              </a:rPr>
              <a:t>Přicházíš, Pane, přicházíš,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svůj </a:t>
            </a:r>
            <a:r>
              <a:rPr lang="cs-CZ" sz="3200" dirty="0">
                <a:solidFill>
                  <a:prstClr val="black"/>
                </a:solidFill>
              </a:rPr>
              <a:t>pokoj daruj nám.</a:t>
            </a:r>
          </a:p>
        </p:txBody>
      </p:sp>
    </p:spTree>
    <p:extLst>
      <p:ext uri="{BB962C8B-B14F-4D97-AF65-F5344CB8AC3E}">
        <p14:creationId xmlns:p14="http://schemas.microsoft.com/office/powerpoint/2010/main" val="9476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964488" cy="2261596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b="1" dirty="0" smtClean="0"/>
              <a:t>Urči pády podstatných jmen</a:t>
            </a:r>
            <a:br>
              <a:rPr lang="cs-CZ" b="1" dirty="0" smtClean="0"/>
            </a:b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Ježíš za </a:t>
            </a:r>
            <a:r>
              <a:rPr lang="cs-CZ" sz="3600" b="1" dirty="0">
                <a:solidFill>
                  <a:srgbClr val="FF0000"/>
                </a:solidFill>
                <a:ea typeface="+mn-ea"/>
                <a:cs typeface="+mn-cs"/>
              </a:rPr>
              <a:t>dveřmi</a:t>
            </a: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 stojí, čeká, až ho </a:t>
            </a:r>
            <a:r>
              <a:rPr lang="cs-CZ" sz="3600" dirty="0" err="1">
                <a:solidFill>
                  <a:prstClr val="black"/>
                </a:solidFill>
                <a:ea typeface="+mn-ea"/>
                <a:cs typeface="+mn-cs"/>
              </a:rPr>
              <a:t>pozvem</a:t>
            </a: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 dál.</a:t>
            </a:r>
            <a:b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	Potom nám </a:t>
            </a:r>
            <a:r>
              <a:rPr lang="cs-CZ" sz="3600" b="1" dirty="0">
                <a:solidFill>
                  <a:srgbClr val="FF0000"/>
                </a:solidFill>
                <a:ea typeface="+mn-ea"/>
                <a:cs typeface="+mn-cs"/>
              </a:rPr>
              <a:t>rány</a:t>
            </a: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 zhojí, </a:t>
            </a:r>
            <a:r>
              <a:rPr lang="cs-CZ" sz="3600" b="1" dirty="0">
                <a:solidFill>
                  <a:srgbClr val="FF0000"/>
                </a:solidFill>
                <a:ea typeface="+mn-ea"/>
                <a:cs typeface="+mn-cs"/>
              </a:rPr>
              <a:t>radost</a:t>
            </a: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 bude, zmizí </a:t>
            </a:r>
            <a:r>
              <a:rPr lang="cs-CZ" sz="3600" b="1" dirty="0">
                <a:solidFill>
                  <a:srgbClr val="FF0000"/>
                </a:solidFill>
                <a:ea typeface="+mn-ea"/>
                <a:cs typeface="+mn-cs"/>
              </a:rPr>
              <a:t>žal</a:t>
            </a:r>
            <a: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  <a:t>.</a:t>
            </a:r>
            <a:br>
              <a:rPr lang="cs-CZ" sz="36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314600" cy="4525963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800" b="1" dirty="0" smtClean="0">
                <a:solidFill>
                  <a:srgbClr val="FF0000"/>
                </a:solidFill>
              </a:rPr>
              <a:t>dveřmi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rány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radost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žal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Ema\AppData\Local\Microsoft\Windows\Temporary Internet Files\Content.IE5\QJXWUCBX\MC9004419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435" y="2204864"/>
            <a:ext cx="320104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07728" y="2492896"/>
            <a:ext cx="2870173" cy="367240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7. pád kým čím</a:t>
            </a:r>
          </a:p>
          <a:p>
            <a:pPr algn="ctr"/>
            <a:r>
              <a:rPr lang="cs-CZ" sz="3200" dirty="0" smtClean="0"/>
              <a:t>4. pád koho co</a:t>
            </a:r>
          </a:p>
          <a:p>
            <a:pPr algn="ctr"/>
            <a:r>
              <a:rPr lang="cs-CZ" sz="3200" dirty="0" smtClean="0"/>
              <a:t>1. pád kdo co</a:t>
            </a:r>
          </a:p>
          <a:p>
            <a:pPr algn="ctr"/>
            <a:r>
              <a:rPr lang="cs-CZ" sz="3200" dirty="0" smtClean="0"/>
              <a:t>1. pád</a:t>
            </a:r>
          </a:p>
        </p:txBody>
      </p:sp>
    </p:spTree>
    <p:extLst>
      <p:ext uri="{BB962C8B-B14F-4D97-AF65-F5344CB8AC3E}">
        <p14:creationId xmlns:p14="http://schemas.microsoft.com/office/powerpoint/2010/main" val="304717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Urči ve větách slovní druhy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Ježíš za dveřmi stojí, čeká, až ho </a:t>
            </a:r>
            <a:r>
              <a:rPr lang="cs-CZ" sz="4400" b="1" dirty="0" err="1">
                <a:solidFill>
                  <a:prstClr val="black"/>
                </a:solidFill>
              </a:rPr>
              <a:t>pozvem</a:t>
            </a:r>
            <a:r>
              <a:rPr lang="cs-CZ" sz="4400" b="1" dirty="0">
                <a:solidFill>
                  <a:prstClr val="black"/>
                </a:solidFill>
              </a:rPr>
              <a:t> dál.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	Potom nám rány zhojí, radost bude, zmizí žal.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27984" y="1484784"/>
            <a:ext cx="3816424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Podstatné jméno, předložka, podstatné </a:t>
            </a:r>
            <a:r>
              <a:rPr lang="cs-CZ" sz="2400" dirty="0" err="1" smtClean="0"/>
              <a:t>jm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716016" y="2297183"/>
            <a:ext cx="381642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Slovesa, spojka, zájmeno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671900" y="3068960"/>
            <a:ext cx="2952328" cy="50405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Sloveso, příslovce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068959"/>
            <a:ext cx="1656184" cy="2441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419534" y="3789040"/>
            <a:ext cx="2660527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Příslovce, zájmeno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644008" y="4535664"/>
            <a:ext cx="2664296" cy="69353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Podstatné jména, sloveso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211960" y="5373216"/>
            <a:ext cx="3168352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Slovesa, podstatné jméno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841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Výborně, otevři dveře!</a:t>
            </a:r>
            <a:endParaRPr lang="cs-CZ" sz="6000" b="1" dirty="0"/>
          </a:p>
        </p:txBody>
      </p:sp>
      <p:pic>
        <p:nvPicPr>
          <p:cNvPr id="4098" name="Picture 2" descr="C:\Users\Ema\AppData\Local\Microsoft\Windows\Temporary Internet Files\Content.IE5\MMQ5EJA9\MC9000565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21261"/>
            <a:ext cx="2880320" cy="424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339752" y="5949280"/>
            <a:ext cx="5472608" cy="64807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Komu máš otevřít dveře?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6742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Chlouba, P. Zpíváme si písničku 2. Vydala ROSA, Praha. 1996.</a:t>
            </a: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99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223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Urči pády podstatných jmen Ježíš za dveřmi stojí, čeká, až ho pozvem dál.  Potom nám rány zhojí, radost bude, zmizí žal. </vt:lpstr>
      <vt:lpstr>Urči ve větách slovní druhy </vt:lpstr>
      <vt:lpstr>Výborně, otevři dveře!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6</cp:revision>
  <dcterms:created xsi:type="dcterms:W3CDTF">2014-11-18T20:12:29Z</dcterms:created>
  <dcterms:modified xsi:type="dcterms:W3CDTF">2014-11-19T21:07:02Z</dcterms:modified>
</cp:coreProperties>
</file>