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32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86" r:id="rId5"/>
    <p:sldId id="287" r:id="rId6"/>
    <p:sldId id="288" r:id="rId7"/>
    <p:sldId id="282" r:id="rId8"/>
    <p:sldId id="283" r:id="rId9"/>
    <p:sldId id="284" r:id="rId10"/>
    <p:sldId id="285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240" y="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6. 12. 2014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6. 12. 2014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/>
              <a:pPr/>
              <a:t>6. 12. 2014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2647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0321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447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7238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3674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3240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76873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7357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7568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6356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14050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63283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55569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64266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591431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159167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29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  <p:sldLayoutId id="2147483845" r:id="rId13"/>
    <p:sldLayoutId id="2147483846" r:id="rId14"/>
    <p:sldLayoutId id="2147483847" r:id="rId15"/>
    <p:sldLayoutId id="2147483848" r:id="rId16"/>
    <p:sldLayoutId id="2147483649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ipartsalbum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Zprava doleva</a:t>
            </a:r>
            <a:endParaRPr lang="cs-CZ" sz="6000" b="0" i="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Poznávací </a:t>
            </a:r>
            <a:r>
              <a:rPr lang="cs-CZ" sz="2400" b="0" i="0" baseline="0" dirty="0" smtClean="0"/>
              <a:t>schopnosti - nářadí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nářadí zprava doleva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774358" y="640648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2307977"/>
            <a:ext cx="2682176" cy="15824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6832" y="2185881"/>
            <a:ext cx="2417752" cy="18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0354" y="2199219"/>
            <a:ext cx="3105634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nářadí zleva doprava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293051" y="624243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243" y="2389631"/>
            <a:ext cx="1807610" cy="171907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8049" y="2461057"/>
            <a:ext cx="1454679" cy="164764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7060" y="2525627"/>
            <a:ext cx="1776984" cy="1583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697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340096" y="2694432"/>
            <a:ext cx="6596993" cy="1320800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Vyjmenuj předměty 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shora dolů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74346" y="644938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257" y="197936"/>
            <a:ext cx="1301305" cy="16845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3726" y="4154960"/>
            <a:ext cx="581297" cy="16226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086" y="2146212"/>
            <a:ext cx="1740248" cy="173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769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340096" y="2694432"/>
            <a:ext cx="6596993" cy="13208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Vyjmenuj nářadí v pořadí zadaném paní učitelkou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45969" y="624243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8568" y="521513"/>
            <a:ext cx="1875434" cy="181599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400" y="216713"/>
            <a:ext cx="703479" cy="29793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1047" y="366071"/>
            <a:ext cx="1826057" cy="181142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519" y="284384"/>
            <a:ext cx="1072896" cy="197479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39" y="3020415"/>
            <a:ext cx="1982430" cy="2084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4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Poznávací schopnosti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Integrovaný blok: Já, ty, my a vnímání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Zprava doleva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dítě sleduje očima zprava doleva, zleva doprava, v dalších směrech.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96406" y="630225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Kartičky se stejnými obrázky.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 – magnetické tabulky.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293051" y="637623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76974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2987873"/>
            <a:ext cx="10781608" cy="237660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říkají názvy nářadí dle pokynů učitele. 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Může následovat samostatná práce dětí, využívají kartičky z prezentace a tabulky z KUMUČE – učitel říká názvy nářadí a děti je dávají na tabulku zleva doprava, případně jinými směry.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96534" y="634981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21359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–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www.clipartsalbum.com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– Public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licence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– www.office.microsoft.com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067222" y="640648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058847" y="6425001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276</Words>
  <Application>Microsoft Office PowerPoint</Application>
  <PresentationFormat>Širokoúhlá obrazovka</PresentationFormat>
  <Paragraphs>51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Trebuchet MS</vt:lpstr>
      <vt:lpstr>Wingdings 3</vt:lpstr>
      <vt:lpstr>Faseta</vt:lpstr>
      <vt:lpstr>Zprava doleva</vt:lpstr>
      <vt:lpstr>Vyjmenuj nářadí zprava doleva</vt:lpstr>
      <vt:lpstr>Vyjmenuj nářadí zleva doprava</vt:lpstr>
      <vt:lpstr>Vyjmenuj předměty  shora dolů</vt:lpstr>
      <vt:lpstr>Vyjmenuj nářadí v pořadí zadaném paní učitelkou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2014-12-06T20:11:44Z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