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Default Extension="bin" ContentType="application/vnd.openxmlformats-officedocument.oleObject"/>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wmf" ContentType="image/x-wmf"/>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3.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Default Extension="vml" ContentType="application/vnd.openxmlformats-officedocument.vmlDrawing"/>
  <Override PartName="/ppt/slides/slide7.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5" r:id="rId2"/>
    <p:sldId id="257" r:id="rId3"/>
    <p:sldId id="260" r:id="rId4"/>
    <p:sldId id="261" r:id="rId5"/>
    <p:sldId id="263" r:id="rId6"/>
    <p:sldId id="258" r:id="rId7"/>
    <p:sldId id="266" r:id="rId8"/>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9" d="100"/>
          <a:sy n="99" d="100"/>
        </p:scale>
        <p:origin x="-240" y="-102"/>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5.emf"/></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7" name="Rovnoramenný trojúhelník 6"/>
          <p:cNvSpPr/>
          <p:nvPr/>
        </p:nvSpPr>
        <p:spPr>
          <a:xfrm rot="16200000">
            <a:off x="7554353" y="5254283"/>
            <a:ext cx="1892949" cy="1294228"/>
          </a:xfrm>
          <a:prstGeom prst="triangle">
            <a:avLst>
              <a:gd name="adj" fmla="val 51323"/>
            </a:avLst>
          </a:prstGeom>
          <a:gradFill flip="none" rotWithShape="1">
            <a:gsLst>
              <a:gs pos="0">
                <a:schemeClr val="accent1">
                  <a:shade val="30000"/>
                  <a:satMod val="155000"/>
                  <a:alpha val="100000"/>
                </a:schemeClr>
              </a:gs>
              <a:gs pos="60000">
                <a:schemeClr val="accent1">
                  <a:satMod val="160000"/>
                  <a:alpha val="100000"/>
                </a:schemeClr>
              </a:gs>
              <a:gs pos="100000">
                <a:schemeClr val="accent1">
                  <a:tint val="70000"/>
                  <a:satMod val="200000"/>
                  <a:alpha val="100000"/>
                </a:schemeClr>
              </a:gs>
            </a:gsLst>
            <a:lin ang="155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Nadpis 7"/>
          <p:cNvSpPr>
            <a:spLocks noGrp="1"/>
          </p:cNvSpPr>
          <p:nvPr>
            <p:ph type="ctrTitle"/>
          </p:nvPr>
        </p:nvSpPr>
        <p:spPr>
          <a:xfrm>
            <a:off x="540544" y="776288"/>
            <a:ext cx="8062912" cy="1470025"/>
          </a:xfrm>
        </p:spPr>
        <p:txBody>
          <a:bodyPr anchor="b">
            <a:normAutofit/>
          </a:bodyPr>
          <a:lstStyle>
            <a:lvl1pPr algn="r">
              <a:defRPr sz="4400"/>
            </a:lvl1pPr>
          </a:lstStyle>
          <a:p>
            <a:r>
              <a:rPr kumimoji="0" lang="cs-CZ" smtClean="0"/>
              <a:t>Kliknutím lze upravit styl.</a:t>
            </a:r>
            <a:endParaRPr kumimoji="0" lang="en-US"/>
          </a:p>
        </p:txBody>
      </p:sp>
      <p:sp>
        <p:nvSpPr>
          <p:cNvPr id="9" name="Podnadpis 8"/>
          <p:cNvSpPr>
            <a:spLocks noGrp="1"/>
          </p:cNvSpPr>
          <p:nvPr>
            <p:ph type="subTitle" idx="1"/>
          </p:nvPr>
        </p:nvSpPr>
        <p:spPr>
          <a:xfrm>
            <a:off x="540544" y="2250280"/>
            <a:ext cx="8062912" cy="1752600"/>
          </a:xfrm>
        </p:spPr>
        <p:txBody>
          <a:bodyPr/>
          <a:lstStyle>
            <a:lvl1pPr marL="0" marR="36576" indent="0" algn="r">
              <a:spcBef>
                <a:spcPts val="0"/>
              </a:spcBef>
              <a:buNone/>
              <a:defRPr>
                <a:ln>
                  <a:solidFill>
                    <a:schemeClr val="bg2"/>
                  </a:solidFill>
                </a:ln>
                <a:solidFill>
                  <a:schemeClr val="tx1">
                    <a:tint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Kliknutím lze upravit styl předlohy.</a:t>
            </a:r>
            <a:endParaRPr kumimoji="0" lang="en-US"/>
          </a:p>
        </p:txBody>
      </p:sp>
      <p:sp>
        <p:nvSpPr>
          <p:cNvPr id="28" name="Zástupný symbol pro datum 27"/>
          <p:cNvSpPr>
            <a:spLocks noGrp="1"/>
          </p:cNvSpPr>
          <p:nvPr>
            <p:ph type="dt" sz="half" idx="10"/>
          </p:nvPr>
        </p:nvSpPr>
        <p:spPr>
          <a:xfrm>
            <a:off x="1371600" y="6012656"/>
            <a:ext cx="5791200" cy="365125"/>
          </a:xfrm>
        </p:spPr>
        <p:txBody>
          <a:bodyPr tIns="0" bIns="0" anchor="t"/>
          <a:lstStyle>
            <a:lvl1pPr algn="r">
              <a:defRPr sz="1000"/>
            </a:lvl1pPr>
          </a:lstStyle>
          <a:p>
            <a:fld id="{E6A358FD-D20F-440A-8C7B-904F666D71F1}" type="datetimeFigureOut">
              <a:rPr lang="cs-CZ" smtClean="0"/>
              <a:pPr/>
              <a:t>8.12.2014</a:t>
            </a:fld>
            <a:endParaRPr lang="cs-CZ"/>
          </a:p>
        </p:txBody>
      </p:sp>
      <p:sp>
        <p:nvSpPr>
          <p:cNvPr id="17" name="Zástupný symbol pro zápatí 16"/>
          <p:cNvSpPr>
            <a:spLocks noGrp="1"/>
          </p:cNvSpPr>
          <p:nvPr>
            <p:ph type="ftr" sz="quarter" idx="11"/>
          </p:nvPr>
        </p:nvSpPr>
        <p:spPr>
          <a:xfrm>
            <a:off x="1371600" y="5650704"/>
            <a:ext cx="5791200" cy="365125"/>
          </a:xfrm>
        </p:spPr>
        <p:txBody>
          <a:bodyPr tIns="0" bIns="0" anchor="b"/>
          <a:lstStyle>
            <a:lvl1pPr algn="r">
              <a:defRPr sz="1100"/>
            </a:lvl1pPr>
          </a:lstStyle>
          <a:p>
            <a:endParaRPr lang="cs-CZ"/>
          </a:p>
        </p:txBody>
      </p:sp>
      <p:sp>
        <p:nvSpPr>
          <p:cNvPr id="29" name="Zástupný symbol pro číslo snímku 28"/>
          <p:cNvSpPr>
            <a:spLocks noGrp="1"/>
          </p:cNvSpPr>
          <p:nvPr>
            <p:ph type="sldNum" sz="quarter" idx="12"/>
          </p:nvPr>
        </p:nvSpPr>
        <p:spPr>
          <a:xfrm>
            <a:off x="8392247" y="5752307"/>
            <a:ext cx="502920" cy="365125"/>
          </a:xfrm>
        </p:spPr>
        <p:txBody>
          <a:bodyPr anchor="ctr"/>
          <a:lstStyle>
            <a:lvl1pPr algn="ctr">
              <a:defRPr sz="1300">
                <a:solidFill>
                  <a:srgbClr val="FFFFFF"/>
                </a:solidFill>
              </a:defRPr>
            </a:lvl1pPr>
          </a:lstStyle>
          <a:p>
            <a:fld id="{C8C57A5F-83A0-4DC7-B67C-4BCB7D9D527B}"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a:xfrm>
            <a:off x="457200" y="267494"/>
            <a:ext cx="8229600" cy="1399032"/>
          </a:xfrm>
        </p:spPr>
        <p:txBody>
          <a:bodyPr/>
          <a:lstStyle/>
          <a:p>
            <a:r>
              <a:rPr kumimoji="0" lang="cs-CZ" smtClean="0"/>
              <a:t>Kliknutím lze upravit styl.</a:t>
            </a:r>
            <a:endParaRPr kumimoji="0" lang="en-US"/>
          </a:p>
        </p:txBody>
      </p:sp>
      <p:sp>
        <p:nvSpPr>
          <p:cNvPr id="3" name="Zástupný symbol pro obsah 2"/>
          <p:cNvSpPr>
            <a:spLocks noGrp="1"/>
          </p:cNvSpPr>
          <p:nvPr>
            <p:ph idx="1"/>
          </p:nvPr>
        </p:nvSpPr>
        <p:spPr>
          <a:xfrm>
            <a:off x="457200" y="1882808"/>
            <a:ext cx="8229600" cy="45720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a:xfrm>
            <a:off x="4791456" y="6480048"/>
            <a:ext cx="2133600" cy="301752"/>
          </a:xfrm>
        </p:spPr>
        <p:txBody>
          <a:bodyPr/>
          <a:lstStyle/>
          <a:p>
            <a:fld id="{E6A358FD-D20F-440A-8C7B-904F666D71F1}" type="datetimeFigureOut">
              <a:rPr lang="cs-CZ" smtClean="0"/>
              <a:pPr/>
              <a:t>8.12.2014</a:t>
            </a:fld>
            <a:endParaRPr lang="cs-CZ"/>
          </a:p>
        </p:txBody>
      </p:sp>
      <p:sp>
        <p:nvSpPr>
          <p:cNvPr id="5" name="Zástupný symbol pro zápatí 4"/>
          <p:cNvSpPr>
            <a:spLocks noGrp="1"/>
          </p:cNvSpPr>
          <p:nvPr>
            <p:ph type="ftr" sz="quarter" idx="11"/>
          </p:nvPr>
        </p:nvSpPr>
        <p:spPr>
          <a:xfrm>
            <a:off x="457200" y="6480969"/>
            <a:ext cx="4260056" cy="300831"/>
          </a:xfrm>
        </p:spPr>
        <p:txBody>
          <a:bodyPr/>
          <a:lstStyle/>
          <a:p>
            <a:endParaRPr lang="cs-CZ"/>
          </a:p>
        </p:txBody>
      </p:sp>
      <p:sp>
        <p:nvSpPr>
          <p:cNvPr id="6" name="Zástupný symbol pro číslo snímku 5"/>
          <p:cNvSpPr>
            <a:spLocks noGrp="1"/>
          </p:cNvSpPr>
          <p:nvPr>
            <p:ph type="sldNum" sz="quarter" idx="12"/>
          </p:nvPr>
        </p:nvSpPr>
        <p:spPr/>
        <p:txBody>
          <a:bodyPr/>
          <a:lstStyle/>
          <a:p>
            <a:fld id="{C8C57A5F-83A0-4DC7-B67C-4BCB7D9D527B}"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2">
        <a:schemeClr val="bg1"/>
      </p:bgRef>
    </p:bg>
    <p:spTree>
      <p:nvGrpSpPr>
        <p:cNvPr id="1" name=""/>
        <p:cNvGrpSpPr/>
        <p:nvPr/>
      </p:nvGrpSpPr>
      <p:grpSpPr>
        <a:xfrm>
          <a:off x="0" y="0"/>
          <a:ext cx="0" cy="0"/>
          <a:chOff x="0" y="0"/>
          <a:chExt cx="0" cy="0"/>
        </a:xfrm>
      </p:grpSpPr>
      <p:sp>
        <p:nvSpPr>
          <p:cNvPr id="9" name="Pravoúhlý trojúhelník 8"/>
          <p:cNvSpPr/>
          <p:nvPr/>
        </p:nvSpPr>
        <p:spPr>
          <a:xfrm flipV="1">
            <a:off x="7034" y="7034"/>
            <a:ext cx="9129932" cy="6836899"/>
          </a:xfrm>
          <a:prstGeom prst="rtTriangle">
            <a:avLst/>
          </a:prstGeom>
          <a:gradFill flip="none" rotWithShape="1">
            <a:gsLst>
              <a:gs pos="0">
                <a:schemeClr val="tx2">
                  <a:alpha val="10000"/>
                </a:schemeClr>
              </a:gs>
              <a:gs pos="70000">
                <a:schemeClr val="tx2">
                  <a:alpha val="8000"/>
                </a:schemeClr>
              </a:gs>
              <a:gs pos="100000">
                <a:schemeClr val="tx2">
                  <a:alpha val="1000"/>
                </a:schemeClr>
              </a:gs>
            </a:gsLst>
            <a:lin ang="80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marL="0" algn="ctr" defTabSz="914400" rtl="0" eaLnBrk="1" latinLnBrk="0" hangingPunct="1"/>
            <a:endParaRPr kumimoji="0" lang="en-US" sz="1800" kern="1200">
              <a:solidFill>
                <a:schemeClr val="lt1"/>
              </a:solidFill>
              <a:latin typeface="+mn-lt"/>
              <a:ea typeface="+mn-ea"/>
              <a:cs typeface="+mn-cs"/>
            </a:endParaRPr>
          </a:p>
        </p:txBody>
      </p:sp>
      <p:sp>
        <p:nvSpPr>
          <p:cNvPr id="8" name="Rovnoramenný trojúhelník 7"/>
          <p:cNvSpPr/>
          <p:nvPr/>
        </p:nvSpPr>
        <p:spPr>
          <a:xfrm rot="5400000" flipV="1">
            <a:off x="7554353" y="309490"/>
            <a:ext cx="1892949" cy="1294228"/>
          </a:xfrm>
          <a:prstGeom prst="triangle">
            <a:avLst>
              <a:gd name="adj" fmla="val 51323"/>
            </a:avLst>
          </a:prstGeom>
          <a:gradFill flip="none" rotWithShape="1">
            <a:gsLst>
              <a:gs pos="0">
                <a:schemeClr val="accent1">
                  <a:shade val="30000"/>
                  <a:satMod val="155000"/>
                  <a:alpha val="100000"/>
                </a:schemeClr>
              </a:gs>
              <a:gs pos="60000">
                <a:schemeClr val="accent1">
                  <a:satMod val="160000"/>
                  <a:alpha val="100000"/>
                </a:schemeClr>
              </a:gs>
              <a:gs pos="100000">
                <a:schemeClr val="accent1">
                  <a:tint val="70000"/>
                  <a:satMod val="200000"/>
                  <a:alpha val="100000"/>
                </a:schemeClr>
              </a:gs>
            </a:gsLst>
            <a:lin ang="155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 name="Zástupný symbol pro datum 3"/>
          <p:cNvSpPr>
            <a:spLocks noGrp="1"/>
          </p:cNvSpPr>
          <p:nvPr>
            <p:ph type="dt" sz="half" idx="10"/>
          </p:nvPr>
        </p:nvSpPr>
        <p:spPr>
          <a:xfrm>
            <a:off x="6955632" y="6477000"/>
            <a:ext cx="2133600" cy="304800"/>
          </a:xfrm>
        </p:spPr>
        <p:txBody>
          <a:bodyPr/>
          <a:lstStyle/>
          <a:p>
            <a:fld id="{E6A358FD-D20F-440A-8C7B-904F666D71F1}" type="datetimeFigureOut">
              <a:rPr lang="cs-CZ" smtClean="0"/>
              <a:pPr/>
              <a:t>8.12.2014</a:t>
            </a:fld>
            <a:endParaRPr lang="cs-CZ"/>
          </a:p>
        </p:txBody>
      </p:sp>
      <p:sp>
        <p:nvSpPr>
          <p:cNvPr id="5" name="Zástupný symbol pro zápatí 4"/>
          <p:cNvSpPr>
            <a:spLocks noGrp="1"/>
          </p:cNvSpPr>
          <p:nvPr>
            <p:ph type="ftr" sz="quarter" idx="11"/>
          </p:nvPr>
        </p:nvSpPr>
        <p:spPr>
          <a:xfrm>
            <a:off x="2619376" y="6480969"/>
            <a:ext cx="4260056" cy="300831"/>
          </a:xfrm>
        </p:spPr>
        <p:txBody>
          <a:bodyPr/>
          <a:lstStyle/>
          <a:p>
            <a:endParaRPr lang="cs-CZ"/>
          </a:p>
        </p:txBody>
      </p:sp>
      <p:sp>
        <p:nvSpPr>
          <p:cNvPr id="6" name="Zástupný symbol pro číslo snímku 5"/>
          <p:cNvSpPr>
            <a:spLocks noGrp="1"/>
          </p:cNvSpPr>
          <p:nvPr>
            <p:ph type="sldNum" sz="quarter" idx="12"/>
          </p:nvPr>
        </p:nvSpPr>
        <p:spPr>
          <a:xfrm>
            <a:off x="8451056" y="809624"/>
            <a:ext cx="502920" cy="300831"/>
          </a:xfrm>
        </p:spPr>
        <p:txBody>
          <a:bodyPr/>
          <a:lstStyle/>
          <a:p>
            <a:fld id="{C8C57A5F-83A0-4DC7-B67C-4BCB7D9D527B}" type="slidenum">
              <a:rPr lang="cs-CZ" smtClean="0"/>
              <a:pPr/>
              <a:t>‹#›</a:t>
            </a:fld>
            <a:endParaRPr lang="cs-CZ"/>
          </a:p>
        </p:txBody>
      </p:sp>
      <p:cxnSp>
        <p:nvCxnSpPr>
          <p:cNvPr id="11" name="Přímá spojnice 10"/>
          <p:cNvCxnSpPr/>
          <p:nvPr/>
        </p:nvCxnSpPr>
        <p:spPr>
          <a:xfrm rot="10800000">
            <a:off x="6468794" y="9381"/>
            <a:ext cx="2672861" cy="1900210"/>
          </a:xfrm>
          <a:prstGeom prst="line">
            <a:avLst/>
          </a:prstGeom>
          <a:noFill/>
          <a:ln w="6000" cap="rnd" cmpd="sng" algn="ctr">
            <a:solidFill>
              <a:schemeClr val="bg2">
                <a:tint val="50000"/>
                <a:satMod val="200000"/>
                <a:alpha val="45000"/>
              </a:scheme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10" name="Přímá spojnice 9"/>
          <p:cNvCxnSpPr/>
          <p:nvPr/>
        </p:nvCxnSpPr>
        <p:spPr>
          <a:xfrm flipV="1">
            <a:off x="0" y="7034"/>
            <a:ext cx="9136966" cy="6843933"/>
          </a:xfrm>
          <a:prstGeom prst="line">
            <a:avLst/>
          </a:prstGeom>
          <a:noFill/>
          <a:ln w="5000" cap="rnd" cmpd="sng" algn="ctr">
            <a:solidFill>
              <a:schemeClr val="bg2">
                <a:tint val="55000"/>
                <a:satMod val="200000"/>
                <a:alpha val="35000"/>
              </a:schemeClr>
            </a:solidFill>
            <a:prstDash val="solid"/>
          </a:ln>
          <a:effectLst/>
        </p:spPr>
        <p:style>
          <a:lnRef idx="2">
            <a:schemeClr val="accent1"/>
          </a:lnRef>
          <a:fillRef idx="0">
            <a:schemeClr val="accent1"/>
          </a:fillRef>
          <a:effectRef idx="1">
            <a:schemeClr val="accent1"/>
          </a:effectRef>
          <a:fontRef idx="minor">
            <a:schemeClr val="tx1"/>
          </a:fontRef>
        </p:style>
      </p:cxnSp>
      <p:sp>
        <p:nvSpPr>
          <p:cNvPr id="2" name="Nadpis 1"/>
          <p:cNvSpPr>
            <a:spLocks noGrp="1"/>
          </p:cNvSpPr>
          <p:nvPr>
            <p:ph type="title"/>
          </p:nvPr>
        </p:nvSpPr>
        <p:spPr>
          <a:xfrm>
            <a:off x="381000" y="271464"/>
            <a:ext cx="7239000" cy="1362075"/>
          </a:xfrm>
        </p:spPr>
        <p:txBody>
          <a:bodyPr anchor="ctr"/>
          <a:lstStyle>
            <a:lvl1pPr marL="0" algn="l">
              <a:buNone/>
              <a:defRPr sz="3600" b="1" cap="none" baseline="0"/>
            </a:lvl1pPr>
          </a:lstStyle>
          <a:p>
            <a:r>
              <a:rPr kumimoji="0" lang="cs-CZ" smtClean="0"/>
              <a:t>Kliknutím lze upravit styl.</a:t>
            </a:r>
            <a:endParaRPr kumimoji="0" lang="en-US"/>
          </a:p>
        </p:txBody>
      </p:sp>
      <p:sp>
        <p:nvSpPr>
          <p:cNvPr id="3" name="Zástupný symbol pro text 2"/>
          <p:cNvSpPr>
            <a:spLocks noGrp="1"/>
          </p:cNvSpPr>
          <p:nvPr>
            <p:ph type="body" idx="1"/>
          </p:nvPr>
        </p:nvSpPr>
        <p:spPr>
          <a:xfrm>
            <a:off x="381000" y="1633536"/>
            <a:ext cx="3886200" cy="2286000"/>
          </a:xfrm>
        </p:spPr>
        <p:txBody>
          <a:bodyPr anchor="t"/>
          <a:lstStyle>
            <a:lvl1pPr marL="54864" indent="0" algn="l">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Kliknutím lze upravit styly předlohy textu.</a:t>
            </a:r>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marL="0" algn="l">
              <a:defRPr/>
            </a:lvl1pPr>
          </a:lstStyle>
          <a:p>
            <a:r>
              <a:rPr kumimoji="0" lang="cs-CZ" smtClean="0"/>
              <a:t>Kliknutím lze upravit styl.</a:t>
            </a:r>
            <a:endParaRPr kumimoji="0" lang="en-US"/>
          </a:p>
        </p:txBody>
      </p:sp>
      <p:sp>
        <p:nvSpPr>
          <p:cNvPr id="3" name="Zástupný symbol pro obsah 2"/>
          <p:cNvSpPr>
            <a:spLocks noGrp="1"/>
          </p:cNvSpPr>
          <p:nvPr>
            <p:ph sz="half" idx="1"/>
          </p:nvPr>
        </p:nvSpPr>
        <p:spPr>
          <a:xfrm>
            <a:off x="457200" y="1722437"/>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obsah 3"/>
          <p:cNvSpPr>
            <a:spLocks noGrp="1"/>
          </p:cNvSpPr>
          <p:nvPr>
            <p:ph sz="half" idx="2"/>
          </p:nvPr>
        </p:nvSpPr>
        <p:spPr>
          <a:xfrm>
            <a:off x="4648200" y="1722437"/>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a:xfrm>
            <a:off x="4791456" y="6480969"/>
            <a:ext cx="2133600" cy="301752"/>
          </a:xfrm>
        </p:spPr>
        <p:txBody>
          <a:bodyPr/>
          <a:lstStyle/>
          <a:p>
            <a:fld id="{E6A358FD-D20F-440A-8C7B-904F666D71F1}" type="datetimeFigureOut">
              <a:rPr lang="cs-CZ" smtClean="0"/>
              <a:pPr/>
              <a:t>8.12.2014</a:t>
            </a:fld>
            <a:endParaRPr lang="cs-CZ"/>
          </a:p>
        </p:txBody>
      </p:sp>
      <p:sp>
        <p:nvSpPr>
          <p:cNvPr id="6" name="Zástupný symbol pro zápatí 5"/>
          <p:cNvSpPr>
            <a:spLocks noGrp="1"/>
          </p:cNvSpPr>
          <p:nvPr>
            <p:ph type="ftr" sz="quarter" idx="11"/>
          </p:nvPr>
        </p:nvSpPr>
        <p:spPr>
          <a:xfrm>
            <a:off x="457200" y="6480969"/>
            <a:ext cx="4260056" cy="301752"/>
          </a:xfrm>
        </p:spPr>
        <p:txBody>
          <a:bodyPr/>
          <a:lstStyle/>
          <a:p>
            <a:endParaRPr lang="cs-CZ"/>
          </a:p>
        </p:txBody>
      </p:sp>
      <p:sp>
        <p:nvSpPr>
          <p:cNvPr id="7" name="Zástupný symbol pro číslo snímku 6"/>
          <p:cNvSpPr>
            <a:spLocks noGrp="1"/>
          </p:cNvSpPr>
          <p:nvPr>
            <p:ph type="sldNum" sz="quarter" idx="12"/>
          </p:nvPr>
        </p:nvSpPr>
        <p:spPr>
          <a:xfrm>
            <a:off x="7589520" y="6480969"/>
            <a:ext cx="502920" cy="301752"/>
          </a:xfrm>
        </p:spPr>
        <p:txBody>
          <a:bodyPr/>
          <a:lstStyle/>
          <a:p>
            <a:fld id="{C8C57A5F-83A0-4DC7-B67C-4BCB7D9D527B}"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Porovnání">
    <p:bg>
      <p:bgRef idx="1002">
        <a:schemeClr val="bg2"/>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248198" y="290732"/>
            <a:ext cx="1066800" cy="6153912"/>
          </a:xfrm>
        </p:spPr>
        <p:txBody>
          <a:bodyPr vert="vert270" anchor="b"/>
          <a:lstStyle>
            <a:lvl1pPr marL="0" algn="ctr">
              <a:defRPr sz="3300" b="1">
                <a:ln w="6350">
                  <a:solidFill>
                    <a:schemeClr val="tx1"/>
                  </a:solidFill>
                </a:ln>
                <a:solidFill>
                  <a:schemeClr val="tx1"/>
                </a:solidFill>
              </a:defRPr>
            </a:lvl1pPr>
          </a:lstStyle>
          <a:p>
            <a:r>
              <a:rPr kumimoji="0" lang="cs-CZ" smtClean="0"/>
              <a:t>Kliknutím lze upravit styl.</a:t>
            </a:r>
            <a:endParaRPr kumimoji="0" lang="en-US"/>
          </a:p>
        </p:txBody>
      </p:sp>
      <p:sp>
        <p:nvSpPr>
          <p:cNvPr id="3" name="Zástupný symbol pro text 2"/>
          <p:cNvSpPr>
            <a:spLocks noGrp="1"/>
          </p:cNvSpPr>
          <p:nvPr>
            <p:ph type="body" idx="1"/>
          </p:nvPr>
        </p:nvSpPr>
        <p:spPr>
          <a:xfrm>
            <a:off x="1365006" y="290732"/>
            <a:ext cx="581024" cy="3017520"/>
          </a:xfrm>
          <a:solidFill>
            <a:schemeClr val="bg1"/>
          </a:solidFill>
          <a:ln w="12700">
            <a:noFill/>
          </a:ln>
        </p:spPr>
        <p:txBody>
          <a:bodyPr vert="vert270" anchor="ctr"/>
          <a:lstStyle>
            <a:lvl1pPr marL="0" indent="0" algn="ctr">
              <a:buNone/>
              <a:defRPr sz="1600" b="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Kliknutím lze upravit styly předlohy textu.</a:t>
            </a:r>
          </a:p>
        </p:txBody>
      </p:sp>
      <p:sp>
        <p:nvSpPr>
          <p:cNvPr id="4" name="Zástupný symbol pro text 3"/>
          <p:cNvSpPr>
            <a:spLocks noGrp="1"/>
          </p:cNvSpPr>
          <p:nvPr>
            <p:ph type="body" sz="half" idx="3"/>
          </p:nvPr>
        </p:nvSpPr>
        <p:spPr>
          <a:xfrm>
            <a:off x="1365006" y="3427124"/>
            <a:ext cx="581024" cy="3017520"/>
          </a:xfrm>
          <a:solidFill>
            <a:schemeClr val="bg1"/>
          </a:solidFill>
          <a:ln w="12700">
            <a:noFill/>
          </a:ln>
        </p:spPr>
        <p:txBody>
          <a:bodyPr vert="vert270" anchor="ctr"/>
          <a:lstStyle>
            <a:lvl1pPr marL="0" indent="0" algn="ctr">
              <a:buNone/>
              <a:defRPr sz="1600" b="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Kliknutím lze upravit styly předlohy textu.</a:t>
            </a:r>
          </a:p>
        </p:txBody>
      </p:sp>
      <p:sp>
        <p:nvSpPr>
          <p:cNvPr id="5" name="Zástupný symbol pro obsah 4"/>
          <p:cNvSpPr>
            <a:spLocks noGrp="1"/>
          </p:cNvSpPr>
          <p:nvPr>
            <p:ph sz="quarter" idx="2"/>
          </p:nvPr>
        </p:nvSpPr>
        <p:spPr>
          <a:xfrm>
            <a:off x="2022230" y="290732"/>
            <a:ext cx="6858000" cy="3017520"/>
          </a:xfrm>
        </p:spPr>
        <p:txBody>
          <a:bodyPr/>
          <a:lstStyle>
            <a:lvl1pPr algn="l">
              <a:defRPr sz="2400"/>
            </a:lvl1pPr>
            <a:lvl2pPr algn="l">
              <a:defRPr sz="2000"/>
            </a:lvl2pPr>
            <a:lvl3pPr algn="l">
              <a:defRPr sz="1800"/>
            </a:lvl3pPr>
            <a:lvl4pPr algn="l">
              <a:defRPr sz="1600"/>
            </a:lvl4pPr>
            <a:lvl5pPr algn="l">
              <a:defRPr sz="16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6" name="Zástupný symbol pro obsah 5"/>
          <p:cNvSpPr>
            <a:spLocks noGrp="1"/>
          </p:cNvSpPr>
          <p:nvPr>
            <p:ph sz="quarter" idx="4"/>
          </p:nvPr>
        </p:nvSpPr>
        <p:spPr>
          <a:xfrm>
            <a:off x="2022230" y="3427124"/>
            <a:ext cx="6858000" cy="3017520"/>
          </a:xfrm>
        </p:spPr>
        <p:txBody>
          <a:bodyPr/>
          <a:lstStyle>
            <a:lvl1pPr>
              <a:defRPr sz="2400"/>
            </a:lvl1pPr>
            <a:lvl2pPr>
              <a:defRPr sz="2000"/>
            </a:lvl2pPr>
            <a:lvl3pPr>
              <a:defRPr sz="1800"/>
            </a:lvl3pPr>
            <a:lvl4pPr>
              <a:defRPr sz="1600"/>
            </a:lvl4pPr>
            <a:lvl5pPr>
              <a:defRPr sz="16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0"/>
          </p:nvPr>
        </p:nvSpPr>
        <p:spPr>
          <a:xfrm>
            <a:off x="4791456" y="6480969"/>
            <a:ext cx="2130552" cy="301752"/>
          </a:xfrm>
        </p:spPr>
        <p:txBody>
          <a:bodyPr/>
          <a:lstStyle/>
          <a:p>
            <a:fld id="{E6A358FD-D20F-440A-8C7B-904F666D71F1}" type="datetimeFigureOut">
              <a:rPr lang="cs-CZ" smtClean="0"/>
              <a:pPr/>
              <a:t>8.12.2014</a:t>
            </a:fld>
            <a:endParaRPr lang="cs-CZ"/>
          </a:p>
        </p:txBody>
      </p:sp>
      <p:sp>
        <p:nvSpPr>
          <p:cNvPr id="8" name="Zástupný symbol pro zápatí 7"/>
          <p:cNvSpPr>
            <a:spLocks noGrp="1"/>
          </p:cNvSpPr>
          <p:nvPr>
            <p:ph type="ftr" sz="quarter" idx="11"/>
          </p:nvPr>
        </p:nvSpPr>
        <p:spPr>
          <a:xfrm>
            <a:off x="457200" y="6480969"/>
            <a:ext cx="4261104" cy="301752"/>
          </a:xfrm>
        </p:spPr>
        <p:txBody>
          <a:bodyPr/>
          <a:lstStyle/>
          <a:p>
            <a:endParaRPr lang="cs-CZ"/>
          </a:p>
        </p:txBody>
      </p:sp>
      <p:sp>
        <p:nvSpPr>
          <p:cNvPr id="9" name="Zástupný symbol pro číslo snímku 8"/>
          <p:cNvSpPr>
            <a:spLocks noGrp="1"/>
          </p:cNvSpPr>
          <p:nvPr>
            <p:ph type="sldNum" sz="quarter" idx="12"/>
          </p:nvPr>
        </p:nvSpPr>
        <p:spPr>
          <a:xfrm>
            <a:off x="7589520" y="6483096"/>
            <a:ext cx="502920" cy="301752"/>
          </a:xfrm>
        </p:spPr>
        <p:txBody>
          <a:bodyPr/>
          <a:lstStyle>
            <a:lvl1pPr algn="ctr">
              <a:defRPr/>
            </a:lvl1pPr>
          </a:lstStyle>
          <a:p>
            <a:fld id="{C8C57A5F-83A0-4DC7-B67C-4BCB7D9D527B}" type="slidenum">
              <a:rPr lang="cs-CZ" smtClean="0"/>
              <a:pPr/>
              <a:t>‹#›</a:t>
            </a:fld>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b="0"/>
            </a:lvl1pPr>
          </a:lstStyle>
          <a:p>
            <a:r>
              <a:rPr kumimoji="0" lang="cs-CZ" smtClean="0"/>
              <a:t>Kliknutím lze upravit styl.</a:t>
            </a:r>
            <a:endParaRPr kumimoji="0" lang="en-US"/>
          </a:p>
        </p:txBody>
      </p:sp>
      <p:sp>
        <p:nvSpPr>
          <p:cNvPr id="3" name="Zástupný symbol pro datum 2"/>
          <p:cNvSpPr>
            <a:spLocks noGrp="1"/>
          </p:cNvSpPr>
          <p:nvPr>
            <p:ph type="dt" sz="half" idx="10"/>
          </p:nvPr>
        </p:nvSpPr>
        <p:spPr/>
        <p:txBody>
          <a:bodyPr/>
          <a:lstStyle/>
          <a:p>
            <a:fld id="{E6A358FD-D20F-440A-8C7B-904F666D71F1}" type="datetimeFigureOut">
              <a:rPr lang="cs-CZ" smtClean="0"/>
              <a:pPr/>
              <a:t>8.12.2014</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C8C57A5F-83A0-4DC7-B67C-4BCB7D9D527B}"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a:xfrm>
            <a:off x="4791456" y="6480969"/>
            <a:ext cx="2133600" cy="301752"/>
          </a:xfrm>
        </p:spPr>
        <p:txBody>
          <a:bodyPr/>
          <a:lstStyle/>
          <a:p>
            <a:fld id="{E6A358FD-D20F-440A-8C7B-904F666D71F1}" type="datetimeFigureOut">
              <a:rPr lang="cs-CZ" smtClean="0"/>
              <a:pPr/>
              <a:t>8.12.2014</a:t>
            </a:fld>
            <a:endParaRPr lang="cs-CZ"/>
          </a:p>
        </p:txBody>
      </p:sp>
      <p:sp>
        <p:nvSpPr>
          <p:cNvPr id="3" name="Zástupný symbol pro zápatí 2"/>
          <p:cNvSpPr>
            <a:spLocks noGrp="1"/>
          </p:cNvSpPr>
          <p:nvPr>
            <p:ph type="ftr" sz="quarter" idx="11"/>
          </p:nvPr>
        </p:nvSpPr>
        <p:spPr>
          <a:xfrm>
            <a:off x="457200" y="6481890"/>
            <a:ext cx="4260056" cy="300831"/>
          </a:xfrm>
        </p:spPr>
        <p:txBody>
          <a:bodyPr/>
          <a:lstStyle/>
          <a:p>
            <a:endParaRPr lang="cs-CZ"/>
          </a:p>
        </p:txBody>
      </p:sp>
      <p:sp>
        <p:nvSpPr>
          <p:cNvPr id="4" name="Zástupný symbol pro číslo snímku 3"/>
          <p:cNvSpPr>
            <a:spLocks noGrp="1"/>
          </p:cNvSpPr>
          <p:nvPr>
            <p:ph type="sldNum" sz="quarter" idx="12"/>
          </p:nvPr>
        </p:nvSpPr>
        <p:spPr>
          <a:xfrm>
            <a:off x="7589520" y="6480969"/>
            <a:ext cx="502920" cy="301752"/>
          </a:xfrm>
        </p:spPr>
        <p:txBody>
          <a:bodyPr/>
          <a:lstStyle/>
          <a:p>
            <a:fld id="{C8C57A5F-83A0-4DC7-B67C-4BCB7D9D527B}"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bg>
      <p:bgRef idx="1002">
        <a:schemeClr val="bg2"/>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219456" y="367664"/>
            <a:ext cx="914400" cy="5943600"/>
          </a:xfrm>
        </p:spPr>
        <p:txBody>
          <a:bodyPr vert="vert270" anchor="b"/>
          <a:lstStyle>
            <a:lvl1pPr marL="0" marR="18288" algn="r">
              <a:spcBef>
                <a:spcPts val="0"/>
              </a:spcBef>
              <a:buNone/>
              <a:defRPr sz="2900" b="0" cap="all" baseline="0"/>
            </a:lvl1pPr>
          </a:lstStyle>
          <a:p>
            <a:r>
              <a:rPr kumimoji="0" lang="cs-CZ" smtClean="0"/>
              <a:t>Kliknutím lze upravit styl.</a:t>
            </a:r>
            <a:endParaRPr kumimoji="0" lang="en-US"/>
          </a:p>
        </p:txBody>
      </p:sp>
      <p:sp>
        <p:nvSpPr>
          <p:cNvPr id="3" name="Zástupný symbol pro text 2"/>
          <p:cNvSpPr>
            <a:spLocks noGrp="1"/>
          </p:cNvSpPr>
          <p:nvPr>
            <p:ph type="body" idx="2"/>
          </p:nvPr>
        </p:nvSpPr>
        <p:spPr>
          <a:xfrm>
            <a:off x="1135856" y="367664"/>
            <a:ext cx="2438400" cy="5943600"/>
          </a:xfrm>
        </p:spPr>
        <p:txBody>
          <a:bodyPr anchor="t"/>
          <a:lstStyle>
            <a:lvl1pPr marL="0" indent="0">
              <a:spcBef>
                <a:spcPts val="0"/>
              </a:spcBef>
              <a:buNone/>
              <a:defRPr sz="1400"/>
            </a:lvl1pPr>
            <a:lvl2pPr>
              <a:buNone/>
              <a:defRPr sz="1200"/>
            </a:lvl2pPr>
            <a:lvl3pPr>
              <a:buNone/>
              <a:defRPr sz="1000"/>
            </a:lvl3pPr>
            <a:lvl4pPr>
              <a:buNone/>
              <a:defRPr sz="900"/>
            </a:lvl4pPr>
            <a:lvl5pPr>
              <a:buNone/>
              <a:defRPr sz="900"/>
            </a:lvl5pPr>
          </a:lstStyle>
          <a:p>
            <a:pPr lvl="0" eaLnBrk="1" latinLnBrk="0" hangingPunct="1"/>
            <a:r>
              <a:rPr kumimoji="0" lang="cs-CZ" smtClean="0"/>
              <a:t>Kliknutím lze upravit styly předlohy textu.</a:t>
            </a:r>
          </a:p>
        </p:txBody>
      </p:sp>
      <p:sp>
        <p:nvSpPr>
          <p:cNvPr id="4" name="Zástupný symbol pro obsah 3"/>
          <p:cNvSpPr>
            <a:spLocks noGrp="1"/>
          </p:cNvSpPr>
          <p:nvPr>
            <p:ph sz="half" idx="1"/>
          </p:nvPr>
        </p:nvSpPr>
        <p:spPr>
          <a:xfrm>
            <a:off x="3651250" y="320040"/>
            <a:ext cx="5276088" cy="5989320"/>
          </a:xfrm>
        </p:spPr>
        <p:txBody>
          <a:bodyPr/>
          <a:lstStyle>
            <a:lvl1pPr>
              <a:spcBef>
                <a:spcPts val="0"/>
              </a:spcBef>
              <a:defRPr sz="3000"/>
            </a:lvl1pPr>
            <a:lvl2pPr>
              <a:defRPr sz="2600"/>
            </a:lvl2pPr>
            <a:lvl3pPr>
              <a:defRPr sz="2400"/>
            </a:lvl3pPr>
            <a:lvl4pPr>
              <a:defRPr sz="2000"/>
            </a:lvl4pPr>
            <a:lvl5pPr>
              <a:defRPr sz="20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a:xfrm>
            <a:off x="6278976" y="6556248"/>
            <a:ext cx="2133600" cy="301752"/>
          </a:xfrm>
        </p:spPr>
        <p:txBody>
          <a:bodyPr/>
          <a:lstStyle>
            <a:lvl1pPr>
              <a:defRPr sz="900"/>
            </a:lvl1pPr>
          </a:lstStyle>
          <a:p>
            <a:fld id="{E6A358FD-D20F-440A-8C7B-904F666D71F1}" type="datetimeFigureOut">
              <a:rPr lang="cs-CZ" smtClean="0"/>
              <a:pPr/>
              <a:t>8.12.2014</a:t>
            </a:fld>
            <a:endParaRPr lang="cs-CZ"/>
          </a:p>
        </p:txBody>
      </p:sp>
      <p:sp>
        <p:nvSpPr>
          <p:cNvPr id="6" name="Zástupný symbol pro zápatí 5"/>
          <p:cNvSpPr>
            <a:spLocks noGrp="1"/>
          </p:cNvSpPr>
          <p:nvPr>
            <p:ph type="ftr" sz="quarter" idx="11"/>
          </p:nvPr>
        </p:nvSpPr>
        <p:spPr>
          <a:xfrm>
            <a:off x="1135856" y="6556248"/>
            <a:ext cx="5143120" cy="301752"/>
          </a:xfrm>
        </p:spPr>
        <p:txBody>
          <a:bodyPr/>
          <a:lstStyle>
            <a:lvl1pPr>
              <a:defRPr sz="900"/>
            </a:lvl1pPr>
          </a:lstStyle>
          <a:p>
            <a:endParaRPr lang="cs-CZ"/>
          </a:p>
        </p:txBody>
      </p:sp>
      <p:sp>
        <p:nvSpPr>
          <p:cNvPr id="7" name="Zástupný symbol pro číslo snímku 6"/>
          <p:cNvSpPr>
            <a:spLocks noGrp="1"/>
          </p:cNvSpPr>
          <p:nvPr>
            <p:ph type="sldNum" sz="quarter" idx="12"/>
          </p:nvPr>
        </p:nvSpPr>
        <p:spPr>
          <a:xfrm>
            <a:off x="8410576" y="6556248"/>
            <a:ext cx="502920" cy="301752"/>
          </a:xfrm>
        </p:spPr>
        <p:txBody>
          <a:bodyPr/>
          <a:lstStyle>
            <a:lvl1pPr>
              <a:defRPr sz="900"/>
            </a:lvl1pPr>
          </a:lstStyle>
          <a:p>
            <a:fld id="{C8C57A5F-83A0-4DC7-B67C-4BCB7D9D527B}" type="slidenum">
              <a:rPr lang="cs-CZ" smtClean="0"/>
              <a:pPr/>
              <a:t>‹#›</a:t>
            </a:fld>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bg>
      <p:bgRef idx="1002">
        <a:schemeClr val="bg1"/>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219456" y="150896"/>
            <a:ext cx="914400" cy="6400800"/>
          </a:xfrm>
        </p:spPr>
        <p:txBody>
          <a:bodyPr vert="vert270" anchor="b"/>
          <a:lstStyle>
            <a:lvl1pPr marL="0" algn="l">
              <a:buNone/>
              <a:defRPr sz="3000" b="0" cap="all" baseline="0"/>
            </a:lvl1pPr>
          </a:lstStyle>
          <a:p>
            <a:r>
              <a:rPr kumimoji="0" lang="cs-CZ" smtClean="0"/>
              <a:t>Kliknutím lze upravit styl.</a:t>
            </a:r>
            <a:endParaRPr kumimoji="0" lang="en-US"/>
          </a:p>
        </p:txBody>
      </p:sp>
      <p:sp>
        <p:nvSpPr>
          <p:cNvPr id="3" name="Zástupný symbol pro obrázek 2"/>
          <p:cNvSpPr>
            <a:spLocks noGrp="1"/>
          </p:cNvSpPr>
          <p:nvPr>
            <p:ph type="pic" idx="1"/>
          </p:nvPr>
        </p:nvSpPr>
        <p:spPr>
          <a:xfrm>
            <a:off x="1138237" y="373966"/>
            <a:ext cx="7333488" cy="5486400"/>
          </a:xfrm>
          <a:solidFill>
            <a:schemeClr val="bg2">
              <a:shade val="50000"/>
            </a:schemeClr>
          </a:solidFill>
        </p:spPr>
        <p:txBody>
          <a:bodyPr/>
          <a:lstStyle>
            <a:lvl1pPr marL="0" indent="0">
              <a:buNone/>
              <a:defRPr sz="3200"/>
            </a:lvl1pPr>
          </a:lstStyle>
          <a:p>
            <a:r>
              <a:rPr kumimoji="0" lang="cs-CZ" smtClean="0"/>
              <a:t>Kliknutím na ikonu přidáte obrázek.</a:t>
            </a:r>
            <a:endParaRPr kumimoji="0" lang="en-US" dirty="0"/>
          </a:p>
        </p:txBody>
      </p:sp>
      <p:sp>
        <p:nvSpPr>
          <p:cNvPr id="4" name="Zástupný symbol pro text 3"/>
          <p:cNvSpPr>
            <a:spLocks noGrp="1"/>
          </p:cNvSpPr>
          <p:nvPr>
            <p:ph type="body" sz="half" idx="2"/>
          </p:nvPr>
        </p:nvSpPr>
        <p:spPr>
          <a:xfrm>
            <a:off x="1143000" y="5867400"/>
            <a:ext cx="7333488" cy="685800"/>
          </a:xfrm>
          <a:solidFill>
            <a:schemeClr val="accent1">
              <a:alpha val="15000"/>
            </a:schemeClr>
          </a:solidFill>
          <a:ln>
            <a:solidFill>
              <a:schemeClr val="accent1"/>
            </a:solidFill>
            <a:miter lim="800000"/>
          </a:ln>
        </p:spPr>
        <p:txBody>
          <a:bodyPr/>
          <a:lstStyle>
            <a:lvl1pPr marL="0" indent="0">
              <a:spcBef>
                <a:spcPts val="0"/>
              </a:spcBef>
              <a:buNone/>
              <a:defRPr sz="1400"/>
            </a:lvl1pPr>
            <a:lvl2pPr>
              <a:defRPr sz="1200"/>
            </a:lvl2pPr>
            <a:lvl3pPr>
              <a:defRPr sz="1000"/>
            </a:lvl3pPr>
            <a:lvl4pPr>
              <a:defRPr sz="900"/>
            </a:lvl4pPr>
            <a:lvl5pPr>
              <a:defRPr sz="900"/>
            </a:lvl5pPr>
          </a:lstStyle>
          <a:p>
            <a:pPr lvl="0" eaLnBrk="1" latinLnBrk="0" hangingPunct="1"/>
            <a:r>
              <a:rPr kumimoji="0" lang="cs-CZ" smtClean="0"/>
              <a:t>Kliknutím lze upravit styly předlohy textu.</a:t>
            </a:r>
          </a:p>
        </p:txBody>
      </p:sp>
      <p:sp>
        <p:nvSpPr>
          <p:cNvPr id="5" name="Zástupný symbol pro datum 4"/>
          <p:cNvSpPr>
            <a:spLocks noGrp="1"/>
          </p:cNvSpPr>
          <p:nvPr>
            <p:ph type="dt" sz="half" idx="10"/>
          </p:nvPr>
        </p:nvSpPr>
        <p:spPr>
          <a:xfrm>
            <a:off x="6108192" y="6556248"/>
            <a:ext cx="2103120" cy="301752"/>
          </a:xfrm>
        </p:spPr>
        <p:txBody>
          <a:bodyPr/>
          <a:lstStyle>
            <a:lvl1pPr>
              <a:defRPr sz="900"/>
            </a:lvl1pPr>
          </a:lstStyle>
          <a:p>
            <a:fld id="{E6A358FD-D20F-440A-8C7B-904F666D71F1}" type="datetimeFigureOut">
              <a:rPr lang="cs-CZ" smtClean="0"/>
              <a:pPr/>
              <a:t>8.12.2014</a:t>
            </a:fld>
            <a:endParaRPr lang="cs-CZ"/>
          </a:p>
        </p:txBody>
      </p:sp>
      <p:sp>
        <p:nvSpPr>
          <p:cNvPr id="6" name="Zástupný symbol pro zápatí 5"/>
          <p:cNvSpPr>
            <a:spLocks noGrp="1"/>
          </p:cNvSpPr>
          <p:nvPr>
            <p:ph type="ftr" sz="quarter" idx="11"/>
          </p:nvPr>
        </p:nvSpPr>
        <p:spPr>
          <a:xfrm>
            <a:off x="1170432" y="6557169"/>
            <a:ext cx="4948072" cy="301752"/>
          </a:xfrm>
        </p:spPr>
        <p:txBody>
          <a:bodyPr/>
          <a:lstStyle>
            <a:lvl1pPr>
              <a:defRPr sz="900"/>
            </a:lvl1pPr>
          </a:lstStyle>
          <a:p>
            <a:endParaRPr lang="cs-CZ"/>
          </a:p>
        </p:txBody>
      </p:sp>
      <p:sp>
        <p:nvSpPr>
          <p:cNvPr id="7" name="Zástupný symbol pro číslo snímku 6"/>
          <p:cNvSpPr>
            <a:spLocks noGrp="1"/>
          </p:cNvSpPr>
          <p:nvPr>
            <p:ph type="sldNum" sz="quarter" idx="12"/>
          </p:nvPr>
        </p:nvSpPr>
        <p:spPr>
          <a:xfrm>
            <a:off x="8217192" y="6556248"/>
            <a:ext cx="365760" cy="301752"/>
          </a:xfrm>
        </p:spPr>
        <p:txBody>
          <a:bodyPr/>
          <a:lstStyle>
            <a:lvl1pPr algn="ctr">
              <a:defRPr sz="900"/>
            </a:lvl1pPr>
          </a:lstStyle>
          <a:p>
            <a:fld id="{C8C57A5F-83A0-4DC7-B67C-4BCB7D9D527B}" type="slidenum">
              <a:rPr lang="cs-CZ" smtClean="0"/>
              <a:pPr/>
              <a:t>‹#›</a:t>
            </a:fld>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E6A358FD-D20F-440A-8C7B-904F666D71F1}" type="datetimeFigureOut">
              <a:rPr lang="cs-CZ" smtClean="0"/>
              <a:pPr/>
              <a:t>8.12.2014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C8C57A5F-83A0-4DC7-B67C-4BCB7D9D527B}"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781800" y="381000"/>
            <a:ext cx="1905000" cy="5486400"/>
          </a:xfrm>
        </p:spPr>
        <p:txBody>
          <a:bodyPr vert="eaVert"/>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a:xfrm>
            <a:off x="457200" y="381000"/>
            <a:ext cx="6248400" cy="5486400"/>
          </a:xfrm>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E6A358FD-D20F-440A-8C7B-904F666D71F1}" type="datetimeFigureOut">
              <a:rPr lang="cs-CZ" smtClean="0"/>
              <a:pPr/>
              <a:t>8.12.2014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C8C57A5F-83A0-4DC7-B67C-4BCB7D9D527B}" type="slidenum">
              <a:rPr lang="cs-CZ" smtClean="0"/>
              <a:pPr/>
              <a:t>‹#›</a:t>
            </a:fld>
            <a:endParaRPr lang="cs-CZ"/>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Nadpis, text a obsah">
    <p:spTree>
      <p:nvGrpSpPr>
        <p:cNvPr id="1" name=""/>
        <p:cNvGrpSpPr/>
        <p:nvPr/>
      </p:nvGrpSpPr>
      <p:grpSpPr>
        <a:xfrm>
          <a:off x="0" y="0"/>
          <a:ext cx="0" cy="0"/>
          <a:chOff x="0" y="0"/>
          <a:chExt cx="0" cy="0"/>
        </a:xfrm>
      </p:grpSpPr>
      <p:sp>
        <p:nvSpPr>
          <p:cNvPr id="2" name="Nadpis 1"/>
          <p:cNvSpPr>
            <a:spLocks noGrp="1"/>
          </p:cNvSpPr>
          <p:nvPr>
            <p:ph type="title"/>
          </p:nvPr>
        </p:nvSpPr>
        <p:spPr>
          <a:xfrm>
            <a:off x="457200" y="277813"/>
            <a:ext cx="8229600" cy="1139825"/>
          </a:xfrm>
        </p:spPr>
        <p:txBody>
          <a:bodyPr/>
          <a:lstStyle/>
          <a:p>
            <a:r>
              <a:rPr lang="cs-CZ" smtClean="0"/>
              <a:t>Kliknutím lze upravit styl.</a:t>
            </a:r>
            <a:endParaRPr lang="cs-CZ"/>
          </a:p>
        </p:txBody>
      </p:sp>
      <p:sp>
        <p:nvSpPr>
          <p:cNvPr id="3" name="Zástupný symbol pro text 2"/>
          <p:cNvSpPr>
            <a:spLocks noGrp="1"/>
          </p:cNvSpPr>
          <p:nvPr>
            <p:ph type="body" sz="half" idx="1"/>
          </p:nvPr>
        </p:nvSpPr>
        <p:spPr>
          <a:xfrm>
            <a:off x="457200" y="1600200"/>
            <a:ext cx="4038600" cy="4530725"/>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30725"/>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a:xfrm>
            <a:off x="457200" y="6243638"/>
            <a:ext cx="2133600" cy="457200"/>
          </a:xfrm>
        </p:spPr>
        <p:txBody>
          <a:bodyPr/>
          <a:lstStyle>
            <a:lvl1pPr>
              <a:defRPr/>
            </a:lvl1pPr>
          </a:lstStyle>
          <a:p>
            <a:endParaRPr lang="cs-CZ" altLang="en-US"/>
          </a:p>
        </p:txBody>
      </p:sp>
      <p:sp>
        <p:nvSpPr>
          <p:cNvPr id="6" name="Zástupný symbol pro zápatí 5"/>
          <p:cNvSpPr>
            <a:spLocks noGrp="1"/>
          </p:cNvSpPr>
          <p:nvPr>
            <p:ph type="ftr" sz="quarter" idx="11"/>
          </p:nvPr>
        </p:nvSpPr>
        <p:spPr>
          <a:xfrm>
            <a:off x="3124200" y="6248400"/>
            <a:ext cx="2895600" cy="457200"/>
          </a:xfrm>
        </p:spPr>
        <p:txBody>
          <a:bodyPr/>
          <a:lstStyle>
            <a:lvl1pPr>
              <a:defRPr/>
            </a:lvl1pPr>
          </a:lstStyle>
          <a:p>
            <a:endParaRPr lang="cs-CZ" altLang="en-US"/>
          </a:p>
        </p:txBody>
      </p:sp>
      <p:sp>
        <p:nvSpPr>
          <p:cNvPr id="7" name="Zástupný symbol pro číslo snímku 6"/>
          <p:cNvSpPr>
            <a:spLocks noGrp="1"/>
          </p:cNvSpPr>
          <p:nvPr>
            <p:ph type="sldNum" sz="quarter" idx="12"/>
          </p:nvPr>
        </p:nvSpPr>
        <p:spPr>
          <a:xfrm>
            <a:off x="6553200" y="6243638"/>
            <a:ext cx="2133600" cy="457200"/>
          </a:xfrm>
        </p:spPr>
        <p:txBody>
          <a:bodyPr/>
          <a:lstStyle>
            <a:lvl1pPr>
              <a:defRPr/>
            </a:lvl1pPr>
          </a:lstStyle>
          <a:p>
            <a:fld id="{F3970F1C-4B63-490B-8405-E9DAD8B67B98}" type="slidenum">
              <a:rPr lang="cs-CZ" altLang="en-US"/>
              <a:pPr/>
              <a:t>‹#›</a:t>
            </a:fld>
            <a:endParaRPr lang="cs-CZ" altLang="en-US"/>
          </a:p>
        </p:txBody>
      </p:sp>
    </p:spTree>
    <p:extLst>
      <p:ext uri="{BB962C8B-B14F-4D97-AF65-F5344CB8AC3E}">
        <p14:creationId xmlns:p14="http://schemas.microsoft.com/office/powerpoint/2010/main" xmlns="" val="20481844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OverObj">
  <p:cSld name="Nadpis a text nad obsah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7813"/>
            <a:ext cx="8229600" cy="1139825"/>
          </a:xfrm>
        </p:spPr>
        <p:txBody>
          <a:bodyPr/>
          <a:lstStyle/>
          <a:p>
            <a:r>
              <a:rPr lang="cs-CZ" smtClean="0"/>
              <a:t>Kliknutím lze upravit styl.</a:t>
            </a:r>
            <a:endParaRPr lang="cs-CZ"/>
          </a:p>
        </p:txBody>
      </p:sp>
      <p:sp>
        <p:nvSpPr>
          <p:cNvPr id="3" name="Zástupný symbol pro text 2"/>
          <p:cNvSpPr>
            <a:spLocks noGrp="1"/>
          </p:cNvSpPr>
          <p:nvPr>
            <p:ph type="body" sz="half" idx="1"/>
          </p:nvPr>
        </p:nvSpPr>
        <p:spPr>
          <a:xfrm>
            <a:off x="457200" y="1600200"/>
            <a:ext cx="8229600" cy="2189163"/>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57200" y="3941763"/>
            <a:ext cx="8229600" cy="2189162"/>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a:xfrm>
            <a:off x="457200" y="6243638"/>
            <a:ext cx="2133600" cy="457200"/>
          </a:xfrm>
        </p:spPr>
        <p:txBody>
          <a:bodyPr/>
          <a:lstStyle>
            <a:lvl1pPr>
              <a:defRPr/>
            </a:lvl1pPr>
          </a:lstStyle>
          <a:p>
            <a:endParaRPr lang="cs-CZ" altLang="en-US"/>
          </a:p>
        </p:txBody>
      </p:sp>
      <p:sp>
        <p:nvSpPr>
          <p:cNvPr id="6" name="Zástupný symbol pro zápatí 5"/>
          <p:cNvSpPr>
            <a:spLocks noGrp="1"/>
          </p:cNvSpPr>
          <p:nvPr>
            <p:ph type="ftr" sz="quarter" idx="11"/>
          </p:nvPr>
        </p:nvSpPr>
        <p:spPr>
          <a:xfrm>
            <a:off x="3124200" y="6248400"/>
            <a:ext cx="2895600" cy="457200"/>
          </a:xfrm>
        </p:spPr>
        <p:txBody>
          <a:bodyPr/>
          <a:lstStyle>
            <a:lvl1pPr>
              <a:defRPr/>
            </a:lvl1pPr>
          </a:lstStyle>
          <a:p>
            <a:endParaRPr lang="cs-CZ" altLang="en-US"/>
          </a:p>
        </p:txBody>
      </p:sp>
      <p:sp>
        <p:nvSpPr>
          <p:cNvPr id="7" name="Zástupný symbol pro číslo snímku 6"/>
          <p:cNvSpPr>
            <a:spLocks noGrp="1"/>
          </p:cNvSpPr>
          <p:nvPr>
            <p:ph type="sldNum" sz="quarter" idx="12"/>
          </p:nvPr>
        </p:nvSpPr>
        <p:spPr>
          <a:xfrm>
            <a:off x="6553200" y="6243638"/>
            <a:ext cx="2133600" cy="457200"/>
          </a:xfrm>
        </p:spPr>
        <p:txBody>
          <a:bodyPr/>
          <a:lstStyle>
            <a:lvl1pPr>
              <a:defRPr/>
            </a:lvl1pPr>
          </a:lstStyle>
          <a:p>
            <a:fld id="{F83F4BF5-CC8E-4977-8485-B4E4EB19164D}" type="slidenum">
              <a:rPr lang="cs-CZ" altLang="en-US"/>
              <a:pPr/>
              <a:t>‹#›</a:t>
            </a:fld>
            <a:endParaRPr lang="cs-CZ" altLang="en-US"/>
          </a:p>
        </p:txBody>
      </p:sp>
    </p:spTree>
    <p:extLst>
      <p:ext uri="{BB962C8B-B14F-4D97-AF65-F5344CB8AC3E}">
        <p14:creationId xmlns:p14="http://schemas.microsoft.com/office/powerpoint/2010/main" xmlns="" val="33497275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11" name="Pravoúhlý trojúhelník 10"/>
          <p:cNvSpPr/>
          <p:nvPr/>
        </p:nvSpPr>
        <p:spPr>
          <a:xfrm>
            <a:off x="7034" y="14068"/>
            <a:ext cx="9129932" cy="6836899"/>
          </a:xfrm>
          <a:prstGeom prst="rtTriangle">
            <a:avLst/>
          </a:prstGeom>
          <a:gradFill flip="none" rotWithShape="1">
            <a:gsLst>
              <a:gs pos="0">
                <a:schemeClr val="tx2">
                  <a:alpha val="10000"/>
                </a:schemeClr>
              </a:gs>
              <a:gs pos="70000">
                <a:schemeClr val="tx2">
                  <a:alpha val="8000"/>
                </a:schemeClr>
              </a:gs>
              <a:gs pos="100000">
                <a:schemeClr val="tx2">
                  <a:alpha val="1000"/>
                </a:schemeClr>
              </a:gs>
            </a:gsLst>
            <a:lin ang="80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cxnSp>
        <p:nvCxnSpPr>
          <p:cNvPr id="8" name="Přímá spojnice 7"/>
          <p:cNvCxnSpPr/>
          <p:nvPr/>
        </p:nvCxnSpPr>
        <p:spPr>
          <a:xfrm>
            <a:off x="0" y="7034"/>
            <a:ext cx="9136966" cy="6843933"/>
          </a:xfrm>
          <a:prstGeom prst="line">
            <a:avLst/>
          </a:prstGeom>
          <a:noFill/>
          <a:ln w="5000" cap="rnd" cmpd="sng" algn="ctr">
            <a:solidFill>
              <a:schemeClr val="bg2">
                <a:tint val="55000"/>
                <a:satMod val="200000"/>
                <a:alpha val="35000"/>
              </a:scheme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9" name="Přímá spojnice 8"/>
          <p:cNvCxnSpPr/>
          <p:nvPr/>
        </p:nvCxnSpPr>
        <p:spPr>
          <a:xfrm rot="10800000" flipV="1">
            <a:off x="6468794" y="4948410"/>
            <a:ext cx="2672861" cy="1900210"/>
          </a:xfrm>
          <a:prstGeom prst="line">
            <a:avLst/>
          </a:prstGeom>
          <a:noFill/>
          <a:ln w="6000" cap="rnd" cmpd="sng" algn="ctr">
            <a:solidFill>
              <a:schemeClr val="bg2">
                <a:tint val="50000"/>
                <a:satMod val="200000"/>
                <a:alpha val="45000"/>
              </a:schemeClr>
            </a:solidFill>
            <a:prstDash val="solid"/>
          </a:ln>
          <a:effectLst/>
        </p:spPr>
        <p:style>
          <a:lnRef idx="2">
            <a:schemeClr val="accent1"/>
          </a:lnRef>
          <a:fillRef idx="0">
            <a:schemeClr val="accent1"/>
          </a:fillRef>
          <a:effectRef idx="1">
            <a:schemeClr val="accent1"/>
          </a:effectRef>
          <a:fontRef idx="minor">
            <a:schemeClr val="tx1"/>
          </a:fontRef>
        </p:style>
      </p:cxnSp>
      <p:sp>
        <p:nvSpPr>
          <p:cNvPr id="22" name="Zástupný symbol pro nadpis 21"/>
          <p:cNvSpPr>
            <a:spLocks noGrp="1"/>
          </p:cNvSpPr>
          <p:nvPr>
            <p:ph type="title"/>
          </p:nvPr>
        </p:nvSpPr>
        <p:spPr>
          <a:xfrm>
            <a:off x="457200" y="267494"/>
            <a:ext cx="8229600" cy="1399032"/>
          </a:xfrm>
          <a:prstGeom prst="rect">
            <a:avLst/>
          </a:prstGeom>
        </p:spPr>
        <p:txBody>
          <a:bodyPr vert="horz" anchor="ctr">
            <a:normAutofit/>
          </a:bodyPr>
          <a:lstStyle/>
          <a:p>
            <a:r>
              <a:rPr kumimoji="0" lang="cs-CZ" smtClean="0"/>
              <a:t>Kliknutím lze upravit styl.</a:t>
            </a:r>
            <a:endParaRPr kumimoji="0" lang="en-US"/>
          </a:p>
        </p:txBody>
      </p:sp>
      <p:sp>
        <p:nvSpPr>
          <p:cNvPr id="13" name="Zástupný symbol pro text 12"/>
          <p:cNvSpPr>
            <a:spLocks noGrp="1"/>
          </p:cNvSpPr>
          <p:nvPr>
            <p:ph type="body" idx="1"/>
          </p:nvPr>
        </p:nvSpPr>
        <p:spPr>
          <a:xfrm>
            <a:off x="457200" y="1882808"/>
            <a:ext cx="8229600" cy="4572000"/>
          </a:xfrm>
          <a:prstGeom prst="rect">
            <a:avLst/>
          </a:prstGeom>
        </p:spPr>
        <p:txBody>
          <a:bodyPr vert="horz" anchor="t">
            <a:normAutofit/>
          </a:bodyPr>
          <a:lstStyle/>
          <a:p>
            <a:pPr lvl="0" eaLnBrk="1" latinLnBrk="0" hangingPunct="1"/>
            <a:r>
              <a:rPr kumimoji="0" lang="cs-CZ" smtClean="0"/>
              <a:t>Kliknutím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4" name="Zástupný symbol pro datum 13"/>
          <p:cNvSpPr>
            <a:spLocks noGrp="1"/>
          </p:cNvSpPr>
          <p:nvPr>
            <p:ph type="dt" sz="half" idx="2"/>
          </p:nvPr>
        </p:nvSpPr>
        <p:spPr>
          <a:xfrm>
            <a:off x="4791456" y="6480969"/>
            <a:ext cx="2133600" cy="301752"/>
          </a:xfrm>
          <a:prstGeom prst="rect">
            <a:avLst/>
          </a:prstGeom>
        </p:spPr>
        <p:txBody>
          <a:bodyPr vert="horz" anchor="b"/>
          <a:lstStyle>
            <a:lvl1pPr algn="l" eaLnBrk="1" latinLnBrk="0" hangingPunct="1">
              <a:defRPr kumimoji="0" sz="1000" b="0">
                <a:solidFill>
                  <a:schemeClr val="tx1"/>
                </a:solidFill>
              </a:defRPr>
            </a:lvl1pPr>
          </a:lstStyle>
          <a:p>
            <a:fld id="{E6A358FD-D20F-440A-8C7B-904F666D71F1}" type="datetimeFigureOut">
              <a:rPr lang="cs-CZ" smtClean="0"/>
              <a:pPr/>
              <a:t>8.12.2014</a:t>
            </a:fld>
            <a:endParaRPr lang="cs-CZ"/>
          </a:p>
        </p:txBody>
      </p:sp>
      <p:sp>
        <p:nvSpPr>
          <p:cNvPr id="3" name="Zástupný symbol pro zápatí 2"/>
          <p:cNvSpPr>
            <a:spLocks noGrp="1"/>
          </p:cNvSpPr>
          <p:nvPr>
            <p:ph type="ftr" sz="quarter" idx="3"/>
          </p:nvPr>
        </p:nvSpPr>
        <p:spPr>
          <a:xfrm>
            <a:off x="457200" y="6481890"/>
            <a:ext cx="4260056" cy="300831"/>
          </a:xfrm>
          <a:prstGeom prst="rect">
            <a:avLst/>
          </a:prstGeom>
        </p:spPr>
        <p:txBody>
          <a:bodyPr vert="horz" anchor="b"/>
          <a:lstStyle>
            <a:lvl1pPr algn="r" eaLnBrk="1" latinLnBrk="0" hangingPunct="1">
              <a:defRPr kumimoji="0" sz="1000">
                <a:solidFill>
                  <a:schemeClr val="tx1"/>
                </a:solidFill>
              </a:defRPr>
            </a:lvl1pPr>
          </a:lstStyle>
          <a:p>
            <a:endParaRPr lang="cs-CZ"/>
          </a:p>
        </p:txBody>
      </p:sp>
      <p:sp>
        <p:nvSpPr>
          <p:cNvPr id="23" name="Zástupný symbol pro číslo snímku 22"/>
          <p:cNvSpPr>
            <a:spLocks noGrp="1"/>
          </p:cNvSpPr>
          <p:nvPr>
            <p:ph type="sldNum" sz="quarter" idx="4"/>
          </p:nvPr>
        </p:nvSpPr>
        <p:spPr>
          <a:xfrm>
            <a:off x="7589520" y="6480969"/>
            <a:ext cx="502920" cy="301752"/>
          </a:xfrm>
          <a:prstGeom prst="rect">
            <a:avLst/>
          </a:prstGeom>
        </p:spPr>
        <p:txBody>
          <a:bodyPr vert="horz" anchor="b"/>
          <a:lstStyle>
            <a:lvl1pPr algn="ctr" eaLnBrk="1" latinLnBrk="0" hangingPunct="1">
              <a:defRPr kumimoji="0" sz="1200">
                <a:solidFill>
                  <a:schemeClr val="tx1"/>
                </a:solidFill>
              </a:defRPr>
            </a:lvl1pPr>
          </a:lstStyle>
          <a:p>
            <a:fld id="{C8C57A5F-83A0-4DC7-B67C-4BCB7D9D527B}" type="slidenum">
              <a:rPr lang="cs-CZ" smtClean="0"/>
              <a:pPr/>
              <a:t>‹#›</a:t>
            </a:fld>
            <a:endParaRPr lang="cs-CZ"/>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86" r:id="rId12"/>
    <p:sldLayoutId id="2147483687" r:id="rId13"/>
  </p:sldLayoutIdLst>
  <p:txStyles>
    <p:titleStyle>
      <a:lvl1pPr marL="484632" algn="l" rtl="0" eaLnBrk="1" latinLnBrk="0" hangingPunct="1">
        <a:spcBef>
          <a:spcPct val="0"/>
        </a:spcBef>
        <a:buNone/>
        <a:defRPr kumimoji="0" sz="4200" kern="1200">
          <a:ln w="6350">
            <a:solidFill>
              <a:schemeClr val="accent1">
                <a:shade val="43000"/>
              </a:schemeClr>
            </a:solidFill>
          </a:ln>
          <a:solidFill>
            <a:schemeClr val="accent1">
              <a:tint val="83000"/>
              <a:satMod val="150000"/>
            </a:schemeClr>
          </a:solidFill>
          <a:effectLst>
            <a:outerShdw blurRad="26000" dist="26000" dir="14500000" algn="tl" rotWithShape="0">
              <a:srgbClr val="000000">
                <a:alpha val="40000"/>
              </a:srgbClr>
            </a:outerShdw>
          </a:effectLst>
          <a:latin typeface="+mj-lt"/>
          <a:ea typeface="+mj-ea"/>
          <a:cs typeface="+mj-cs"/>
        </a:defRPr>
      </a:lvl1pPr>
    </p:titleStyle>
    <p:bodyStyle>
      <a:lvl1pPr marL="448056" indent="-384048" algn="l" rtl="0" eaLnBrk="1" latinLnBrk="0" hangingPunct="1">
        <a:spcBef>
          <a:spcPct val="20000"/>
        </a:spcBef>
        <a:buClr>
          <a:schemeClr val="accent1"/>
        </a:buClr>
        <a:buSzPct val="80000"/>
        <a:buFont typeface="Wingdings 2"/>
        <a:buChar char=""/>
        <a:defRPr kumimoji="0" sz="3000" kern="1200">
          <a:solidFill>
            <a:schemeClr val="tx1"/>
          </a:solidFill>
          <a:latin typeface="+mn-lt"/>
          <a:ea typeface="+mn-ea"/>
          <a:cs typeface="+mn-cs"/>
        </a:defRPr>
      </a:lvl1pPr>
      <a:lvl2pPr marL="822960" indent="-285750" algn="l" rtl="0" eaLnBrk="1" latinLnBrk="0" hangingPunct="1">
        <a:spcBef>
          <a:spcPct val="20000"/>
        </a:spcBef>
        <a:buClr>
          <a:schemeClr val="accent1"/>
        </a:buClr>
        <a:buSzPct val="95000"/>
        <a:buFont typeface="Verdana"/>
        <a:buChar char="›"/>
        <a:defRPr kumimoji="0" sz="2600" kern="1200">
          <a:solidFill>
            <a:schemeClr val="tx1"/>
          </a:solidFill>
          <a:latin typeface="+mn-lt"/>
          <a:ea typeface="+mn-ea"/>
          <a:cs typeface="+mn-cs"/>
        </a:defRPr>
      </a:lvl2pPr>
      <a:lvl3pPr marL="1106424" indent="-228600" algn="l" rtl="0" eaLnBrk="1" latinLnBrk="0" hangingPunct="1">
        <a:spcBef>
          <a:spcPct val="20000"/>
        </a:spcBef>
        <a:buClr>
          <a:schemeClr val="accent1"/>
        </a:buClr>
        <a:buFont typeface="Wingdings 2"/>
        <a:buChar char=""/>
        <a:defRPr kumimoji="0" sz="2400" kern="1200">
          <a:solidFill>
            <a:schemeClr val="tx1"/>
          </a:solidFill>
          <a:latin typeface="+mn-lt"/>
          <a:ea typeface="+mn-ea"/>
          <a:cs typeface="+mn-cs"/>
        </a:defRPr>
      </a:lvl3pPr>
      <a:lvl4pPr marL="1371600" indent="-210312" algn="l" rtl="0" eaLnBrk="1" latinLnBrk="0" hangingPunct="1">
        <a:spcBef>
          <a:spcPct val="20000"/>
        </a:spcBef>
        <a:buClr>
          <a:schemeClr val="accent1"/>
        </a:buClr>
        <a:buFont typeface="Wingdings 2"/>
        <a:buChar char=""/>
        <a:defRPr kumimoji="0" sz="2000" kern="1200">
          <a:solidFill>
            <a:schemeClr val="tx1"/>
          </a:solidFill>
          <a:latin typeface="+mn-lt"/>
          <a:ea typeface="+mn-ea"/>
          <a:cs typeface="+mn-cs"/>
        </a:defRPr>
      </a:lvl4pPr>
      <a:lvl5pPr marL="1600200" indent="-210312" algn="l" rtl="0" eaLnBrk="1" latinLnBrk="0" hangingPunct="1">
        <a:spcBef>
          <a:spcPct val="20000"/>
        </a:spcBef>
        <a:buClr>
          <a:schemeClr val="accent1">
            <a:tint val="75000"/>
          </a:schemeClr>
        </a:buClr>
        <a:buFont typeface="Wingdings 2"/>
        <a:buChar char=""/>
        <a:defRPr kumimoji="0" sz="1900" kern="1200">
          <a:solidFill>
            <a:schemeClr val="tx1"/>
          </a:solidFill>
          <a:latin typeface="+mn-lt"/>
          <a:ea typeface="+mn-ea"/>
          <a:cs typeface="+mn-cs"/>
        </a:defRPr>
      </a:lvl5pPr>
      <a:lvl6pPr marL="1828800" indent="-210312" algn="l" rtl="0" eaLnBrk="1" latinLnBrk="0" hangingPunct="1">
        <a:spcBef>
          <a:spcPct val="20000"/>
        </a:spcBef>
        <a:buClr>
          <a:schemeClr val="accent1">
            <a:tint val="75000"/>
          </a:schemeClr>
        </a:buClr>
        <a:buFont typeface="Wingdings 2"/>
        <a:buChar char=""/>
        <a:defRPr kumimoji="0" sz="1800" kern="1200">
          <a:solidFill>
            <a:schemeClr val="tx1"/>
          </a:solidFill>
          <a:latin typeface="+mn-lt"/>
          <a:ea typeface="+mn-ea"/>
          <a:cs typeface="+mn-cs"/>
        </a:defRPr>
      </a:lvl6pPr>
      <a:lvl7pPr marL="2084832" indent="-210312"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7pPr>
      <a:lvl8pPr marL="22860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8pPr>
      <a:lvl9pPr marL="25146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3.wm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wmf"/><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13.xml"/><Relationship Id="rId1" Type="http://schemas.openxmlformats.org/officeDocument/2006/relationships/vmlDrawing" Target="../drawings/vmlDrawing1.vml"/><Relationship Id="rId4" Type="http://schemas.openxmlformats.org/officeDocument/2006/relationships/image" Target="../media/image6.wmf"/></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www.office.microsoft.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rázek 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619672" y="332656"/>
            <a:ext cx="5762625" cy="1257300"/>
          </a:xfrm>
          <a:prstGeom prst="rect">
            <a:avLst/>
          </a:prstGeom>
          <a:noFill/>
          <a:ln>
            <a:noFill/>
          </a:ln>
        </p:spPr>
      </p:pic>
      <p:sp>
        <p:nvSpPr>
          <p:cNvPr id="4" name="Obdélník 3"/>
          <p:cNvSpPr/>
          <p:nvPr/>
        </p:nvSpPr>
        <p:spPr>
          <a:xfrm>
            <a:off x="1835696" y="1700808"/>
            <a:ext cx="4572000" cy="4375044"/>
          </a:xfrm>
          <a:prstGeom prst="rect">
            <a:avLst/>
          </a:prstGeom>
        </p:spPr>
        <p:txBody>
          <a:bodyPr>
            <a:spAutoFit/>
          </a:bodyPr>
          <a:lstStyle/>
          <a:p>
            <a:pPr lvl="0" algn="just" fontAlgn="base">
              <a:lnSpc>
                <a:spcPct val="115000"/>
              </a:lnSpc>
              <a:spcBef>
                <a:spcPct val="0"/>
              </a:spcBef>
              <a:spcAft>
                <a:spcPct val="0"/>
              </a:spcAft>
            </a:pPr>
            <a:r>
              <a:rPr lang="cs-CZ" altLang="cs-CZ" sz="1100" b="1" i="1" dirty="0">
                <a:latin typeface="Arial" pitchFamily="34" charset="0"/>
                <a:cs typeface="Times New Roman" pitchFamily="18" charset="0"/>
              </a:rPr>
              <a:t>Datum</a:t>
            </a:r>
            <a:r>
              <a:rPr lang="cs-CZ" altLang="cs-CZ" sz="1100" b="1" i="1">
                <a:latin typeface="Arial" pitchFamily="34" charset="0"/>
                <a:cs typeface="Times New Roman" pitchFamily="18" charset="0"/>
              </a:rPr>
              <a:t>: </a:t>
            </a:r>
            <a:r>
              <a:rPr lang="cs-CZ" altLang="cs-CZ" sz="1100" b="1" i="1" smtClean="0">
                <a:latin typeface="Arial" pitchFamily="34" charset="0"/>
                <a:cs typeface="Times New Roman" pitchFamily="18" charset="0"/>
              </a:rPr>
              <a:t>5.12.2012</a:t>
            </a:r>
            <a:endParaRPr lang="cs-CZ" altLang="cs-CZ" sz="1100" dirty="0">
              <a:latin typeface="Calibri" pitchFamily="34" charset="0"/>
              <a:ea typeface="Calibri" pitchFamily="34" charset="0"/>
              <a:cs typeface="Times New Roman" pitchFamily="18" charset="0"/>
            </a:endParaRPr>
          </a:p>
          <a:p>
            <a:pPr lvl="0" algn="just" fontAlgn="base">
              <a:lnSpc>
                <a:spcPct val="115000"/>
              </a:lnSpc>
              <a:spcBef>
                <a:spcPct val="0"/>
              </a:spcBef>
              <a:spcAft>
                <a:spcPct val="0"/>
              </a:spcAft>
            </a:pPr>
            <a:r>
              <a:rPr lang="cs-CZ" altLang="cs-CZ" sz="1100" b="1" dirty="0">
                <a:latin typeface="Arial" pitchFamily="34" charset="0"/>
                <a:cs typeface="Times New Roman" pitchFamily="18" charset="0"/>
              </a:rPr>
              <a:t> </a:t>
            </a:r>
            <a:endParaRPr lang="cs-CZ" altLang="cs-CZ" sz="1100" dirty="0">
              <a:latin typeface="Calibri" pitchFamily="34" charset="0"/>
              <a:cs typeface="Calibri" pitchFamily="34" charset="0"/>
            </a:endParaRPr>
          </a:p>
          <a:p>
            <a:pPr lvl="0" algn="just" fontAlgn="base">
              <a:lnSpc>
                <a:spcPct val="115000"/>
              </a:lnSpc>
              <a:spcBef>
                <a:spcPct val="0"/>
              </a:spcBef>
              <a:spcAft>
                <a:spcPct val="0"/>
              </a:spcAft>
            </a:pPr>
            <a:r>
              <a:rPr lang="cs-CZ" altLang="cs-CZ" sz="1100" b="1" i="1" dirty="0">
                <a:latin typeface="Arial" pitchFamily="34" charset="0"/>
                <a:cs typeface="Times New Roman" pitchFamily="18" charset="0"/>
              </a:rPr>
              <a:t>Projekt:</a:t>
            </a:r>
            <a:r>
              <a:rPr lang="cs-CZ" altLang="cs-CZ" sz="1100" b="1" dirty="0">
                <a:latin typeface="Arial" pitchFamily="34" charset="0"/>
                <a:cs typeface="Times New Roman" pitchFamily="18" charset="0"/>
              </a:rPr>
              <a:t> </a:t>
            </a:r>
            <a:r>
              <a:rPr lang="cs-CZ" altLang="cs-CZ" sz="1100" dirty="0">
                <a:latin typeface="Arial" pitchFamily="34" charset="0"/>
                <a:cs typeface="Times New Roman" pitchFamily="18" charset="0"/>
              </a:rPr>
              <a:t>Kvalitní výuka</a:t>
            </a:r>
            <a:endParaRPr lang="cs-CZ" altLang="cs-CZ" sz="1100" dirty="0">
              <a:latin typeface="Calibri" pitchFamily="34" charset="0"/>
              <a:cs typeface="Calibri" pitchFamily="34" charset="0"/>
            </a:endParaRPr>
          </a:p>
          <a:p>
            <a:pPr lvl="0" algn="just" fontAlgn="base">
              <a:lnSpc>
                <a:spcPct val="115000"/>
              </a:lnSpc>
              <a:spcBef>
                <a:spcPct val="0"/>
              </a:spcBef>
              <a:spcAft>
                <a:spcPct val="0"/>
              </a:spcAft>
            </a:pPr>
            <a:r>
              <a:rPr lang="cs-CZ" altLang="cs-CZ" sz="1100" b="1" dirty="0">
                <a:latin typeface="Arial" pitchFamily="34" charset="0"/>
                <a:cs typeface="Times New Roman" pitchFamily="18" charset="0"/>
              </a:rPr>
              <a:t> </a:t>
            </a:r>
            <a:endParaRPr lang="cs-CZ" altLang="cs-CZ" sz="1100" dirty="0">
              <a:latin typeface="Calibri" pitchFamily="34" charset="0"/>
              <a:cs typeface="Calibri" pitchFamily="34" charset="0"/>
            </a:endParaRPr>
          </a:p>
          <a:p>
            <a:pPr lvl="0" algn="just" fontAlgn="base">
              <a:lnSpc>
                <a:spcPct val="115000"/>
              </a:lnSpc>
              <a:spcBef>
                <a:spcPct val="0"/>
              </a:spcBef>
              <a:spcAft>
                <a:spcPct val="0"/>
              </a:spcAft>
            </a:pPr>
            <a:r>
              <a:rPr lang="cs-CZ" altLang="cs-CZ" sz="1100" b="1" i="1" dirty="0">
                <a:latin typeface="Arial" pitchFamily="34" charset="0"/>
                <a:cs typeface="Times New Roman" pitchFamily="18" charset="0"/>
              </a:rPr>
              <a:t>Registrační číslo:</a:t>
            </a:r>
            <a:r>
              <a:rPr lang="cs-CZ" altLang="cs-CZ" sz="1100" b="1" dirty="0">
                <a:latin typeface="Arial" pitchFamily="34" charset="0"/>
                <a:cs typeface="Times New Roman" pitchFamily="18" charset="0"/>
              </a:rPr>
              <a:t> </a:t>
            </a:r>
            <a:r>
              <a:rPr lang="cs-CZ" altLang="cs-CZ" sz="1100" dirty="0">
                <a:latin typeface="Arial" pitchFamily="34" charset="0"/>
                <a:cs typeface="Calibri" pitchFamily="34" charset="0"/>
              </a:rPr>
              <a:t>CZ.1.07/1.5.00/34.0731</a:t>
            </a:r>
            <a:endParaRPr lang="cs-CZ" altLang="cs-CZ" sz="1100" dirty="0">
              <a:latin typeface="Calibri" pitchFamily="34" charset="0"/>
              <a:cs typeface="Calibri" pitchFamily="34" charset="0"/>
            </a:endParaRPr>
          </a:p>
          <a:p>
            <a:pPr lvl="0" algn="just" fontAlgn="base">
              <a:lnSpc>
                <a:spcPct val="115000"/>
              </a:lnSpc>
              <a:spcBef>
                <a:spcPct val="0"/>
              </a:spcBef>
              <a:spcAft>
                <a:spcPct val="0"/>
              </a:spcAft>
            </a:pPr>
            <a:r>
              <a:rPr lang="cs-CZ" altLang="cs-CZ" sz="1100" b="1" dirty="0">
                <a:latin typeface="Arial" pitchFamily="34" charset="0"/>
                <a:cs typeface="Times New Roman" pitchFamily="18" charset="0"/>
              </a:rPr>
              <a:t> </a:t>
            </a:r>
            <a:endParaRPr lang="cs-CZ" altLang="cs-CZ" sz="1100" dirty="0">
              <a:latin typeface="Calibri" pitchFamily="34" charset="0"/>
              <a:cs typeface="Calibri" pitchFamily="34" charset="0"/>
            </a:endParaRPr>
          </a:p>
          <a:p>
            <a:pPr lvl="0" algn="just" fontAlgn="base">
              <a:lnSpc>
                <a:spcPct val="115000"/>
              </a:lnSpc>
              <a:spcBef>
                <a:spcPct val="0"/>
              </a:spcBef>
              <a:spcAft>
                <a:spcPct val="0"/>
              </a:spcAft>
            </a:pPr>
            <a:r>
              <a:rPr lang="cs-CZ" altLang="cs-CZ" sz="1100" b="1" i="1" dirty="0">
                <a:latin typeface="Arial" pitchFamily="34" charset="0"/>
                <a:cs typeface="Times New Roman" pitchFamily="18" charset="0"/>
              </a:rPr>
              <a:t>Číslo DUM:</a:t>
            </a:r>
            <a:r>
              <a:rPr lang="cs-CZ" altLang="cs-CZ" sz="1100" b="1" dirty="0">
                <a:latin typeface="Arial" pitchFamily="34" charset="0"/>
                <a:cs typeface="Times New Roman" pitchFamily="18" charset="0"/>
              </a:rPr>
              <a:t> </a:t>
            </a:r>
            <a:r>
              <a:rPr lang="cs-CZ" altLang="cs-CZ" sz="1100" dirty="0" smtClean="0">
                <a:latin typeface="Arial" pitchFamily="34" charset="0"/>
                <a:cs typeface="Times New Roman" pitchFamily="18" charset="0"/>
              </a:rPr>
              <a:t>VY_32_INOVACE_069</a:t>
            </a:r>
            <a:r>
              <a:rPr lang="cs-CZ" altLang="cs-CZ" sz="1100" b="1" dirty="0">
                <a:latin typeface="Arial" pitchFamily="34" charset="0"/>
                <a:cs typeface="Times New Roman" pitchFamily="18" charset="0"/>
              </a:rPr>
              <a:t>	</a:t>
            </a:r>
            <a:endParaRPr lang="cs-CZ" altLang="cs-CZ" sz="1100" dirty="0">
              <a:latin typeface="Calibri" pitchFamily="34" charset="0"/>
              <a:cs typeface="Calibri" pitchFamily="34" charset="0"/>
            </a:endParaRPr>
          </a:p>
          <a:p>
            <a:pPr lvl="0" algn="just" fontAlgn="base">
              <a:lnSpc>
                <a:spcPct val="115000"/>
              </a:lnSpc>
              <a:spcBef>
                <a:spcPct val="0"/>
              </a:spcBef>
              <a:spcAft>
                <a:spcPct val="0"/>
              </a:spcAft>
            </a:pPr>
            <a:r>
              <a:rPr lang="cs-CZ" altLang="cs-CZ" sz="1100" b="1" dirty="0">
                <a:latin typeface="Arial" pitchFamily="34" charset="0"/>
                <a:cs typeface="Calibri" pitchFamily="34" charset="0"/>
              </a:rPr>
              <a:t> </a:t>
            </a:r>
            <a:endParaRPr lang="cs-CZ" altLang="cs-CZ" sz="1100" dirty="0">
              <a:latin typeface="Calibri" pitchFamily="34" charset="0"/>
              <a:cs typeface="Calibri" pitchFamily="34" charset="0"/>
            </a:endParaRPr>
          </a:p>
          <a:p>
            <a:pPr lvl="0" algn="just" fontAlgn="base">
              <a:lnSpc>
                <a:spcPct val="115000"/>
              </a:lnSpc>
              <a:spcBef>
                <a:spcPct val="0"/>
              </a:spcBef>
              <a:spcAft>
                <a:spcPct val="0"/>
              </a:spcAft>
            </a:pPr>
            <a:r>
              <a:rPr lang="cs-CZ" altLang="cs-CZ" sz="1100" b="1" i="1" dirty="0">
                <a:latin typeface="Arial" pitchFamily="34" charset="0"/>
                <a:cs typeface="Calibri" pitchFamily="34" charset="0"/>
              </a:rPr>
              <a:t>Jméno autora:</a:t>
            </a:r>
            <a:r>
              <a:rPr lang="cs-CZ" altLang="cs-CZ" sz="1100" b="1" dirty="0">
                <a:latin typeface="Arial" pitchFamily="34" charset="0"/>
                <a:cs typeface="Calibri" pitchFamily="34" charset="0"/>
              </a:rPr>
              <a:t> Blanka </a:t>
            </a:r>
            <a:r>
              <a:rPr lang="cs-CZ" altLang="cs-CZ" sz="1100" b="1" dirty="0" err="1">
                <a:latin typeface="Arial" pitchFamily="34" charset="0"/>
                <a:cs typeface="Calibri" pitchFamily="34" charset="0"/>
              </a:rPr>
              <a:t>Zbožínková</a:t>
            </a:r>
            <a:endParaRPr lang="cs-CZ" altLang="cs-CZ" sz="1100" dirty="0">
              <a:latin typeface="Calibri" pitchFamily="34" charset="0"/>
              <a:cs typeface="Calibri" pitchFamily="34" charset="0"/>
            </a:endParaRPr>
          </a:p>
          <a:p>
            <a:pPr lvl="0" algn="just" fontAlgn="base">
              <a:lnSpc>
                <a:spcPct val="115000"/>
              </a:lnSpc>
              <a:spcBef>
                <a:spcPct val="0"/>
              </a:spcBef>
              <a:spcAft>
                <a:spcPct val="0"/>
              </a:spcAft>
            </a:pPr>
            <a:r>
              <a:rPr lang="cs-CZ" altLang="cs-CZ" sz="1100" b="1" dirty="0">
                <a:latin typeface="Arial" pitchFamily="34" charset="0"/>
                <a:cs typeface="Calibri" pitchFamily="34" charset="0"/>
              </a:rPr>
              <a:t> </a:t>
            </a:r>
            <a:endParaRPr lang="cs-CZ" altLang="cs-CZ" sz="1100" dirty="0">
              <a:latin typeface="Calibri" pitchFamily="34" charset="0"/>
              <a:cs typeface="Calibri" pitchFamily="34" charset="0"/>
            </a:endParaRPr>
          </a:p>
          <a:p>
            <a:pPr lvl="0" algn="just" fontAlgn="base">
              <a:lnSpc>
                <a:spcPct val="115000"/>
              </a:lnSpc>
              <a:spcBef>
                <a:spcPct val="0"/>
              </a:spcBef>
              <a:spcAft>
                <a:spcPct val="0"/>
              </a:spcAft>
            </a:pPr>
            <a:r>
              <a:rPr lang="cs-CZ" altLang="cs-CZ" sz="1100" b="1" i="1" dirty="0">
                <a:latin typeface="Arial" pitchFamily="34" charset="0"/>
                <a:cs typeface="Calibri" pitchFamily="34" charset="0"/>
              </a:rPr>
              <a:t>Název práce:</a:t>
            </a:r>
            <a:r>
              <a:rPr lang="cs-CZ" altLang="cs-CZ" sz="1100" b="1" dirty="0">
                <a:latin typeface="Arial" pitchFamily="34" charset="0"/>
                <a:cs typeface="Calibri" pitchFamily="34" charset="0"/>
              </a:rPr>
              <a:t> </a:t>
            </a:r>
            <a:r>
              <a:rPr lang="cs-CZ" altLang="cs-CZ" sz="1100" dirty="0" smtClean="0">
                <a:latin typeface="Arial" pitchFamily="34" charset="0"/>
                <a:cs typeface="Calibri" pitchFamily="34" charset="0"/>
              </a:rPr>
              <a:t>Opakování</a:t>
            </a:r>
            <a:endParaRPr lang="cs-CZ" altLang="cs-CZ" sz="1100" dirty="0">
              <a:latin typeface="Calibri" pitchFamily="34" charset="0"/>
              <a:cs typeface="Calibri" pitchFamily="34" charset="0"/>
            </a:endParaRPr>
          </a:p>
          <a:p>
            <a:pPr lvl="0" algn="just" fontAlgn="base">
              <a:lnSpc>
                <a:spcPct val="115000"/>
              </a:lnSpc>
              <a:spcBef>
                <a:spcPct val="0"/>
              </a:spcBef>
              <a:spcAft>
                <a:spcPct val="0"/>
              </a:spcAft>
            </a:pPr>
            <a:endParaRPr lang="cs-CZ" altLang="cs-CZ" sz="1100" dirty="0">
              <a:latin typeface="Calibri" pitchFamily="34" charset="0"/>
              <a:cs typeface="Calibri" pitchFamily="34" charset="0"/>
            </a:endParaRPr>
          </a:p>
          <a:p>
            <a:pPr lvl="0" algn="just" fontAlgn="base">
              <a:lnSpc>
                <a:spcPct val="115000"/>
              </a:lnSpc>
              <a:spcBef>
                <a:spcPct val="0"/>
              </a:spcBef>
              <a:spcAft>
                <a:spcPct val="0"/>
              </a:spcAft>
            </a:pPr>
            <a:r>
              <a:rPr lang="cs-CZ" altLang="cs-CZ" sz="1100" b="1" i="1" dirty="0">
                <a:latin typeface="Arial" pitchFamily="34" charset="0"/>
                <a:cs typeface="Calibri" pitchFamily="34" charset="0"/>
              </a:rPr>
              <a:t>Předmět</a:t>
            </a:r>
            <a:r>
              <a:rPr lang="cs-CZ" altLang="cs-CZ" sz="1100" i="1" dirty="0">
                <a:latin typeface="Arial" pitchFamily="34" charset="0"/>
                <a:cs typeface="Calibri" pitchFamily="34" charset="0"/>
              </a:rPr>
              <a:t>:</a:t>
            </a:r>
            <a:r>
              <a:rPr lang="cs-CZ" altLang="cs-CZ" sz="1100" dirty="0">
                <a:latin typeface="Arial" pitchFamily="34" charset="0"/>
                <a:cs typeface="Calibri" pitchFamily="34" charset="0"/>
              </a:rPr>
              <a:t> Občanská nauka</a:t>
            </a:r>
            <a:endParaRPr lang="cs-CZ" altLang="cs-CZ" sz="1100" dirty="0">
              <a:latin typeface="Calibri" pitchFamily="34" charset="0"/>
              <a:cs typeface="Calibri" pitchFamily="34" charset="0"/>
            </a:endParaRPr>
          </a:p>
          <a:p>
            <a:pPr lvl="0" algn="just" fontAlgn="base">
              <a:lnSpc>
                <a:spcPct val="115000"/>
              </a:lnSpc>
              <a:spcBef>
                <a:spcPct val="0"/>
              </a:spcBef>
              <a:spcAft>
                <a:spcPct val="0"/>
              </a:spcAft>
            </a:pPr>
            <a:r>
              <a:rPr lang="cs-CZ" altLang="cs-CZ" sz="1100" b="1" dirty="0">
                <a:latin typeface="Arial" pitchFamily="34" charset="0"/>
                <a:cs typeface="Calibri" pitchFamily="34" charset="0"/>
              </a:rPr>
              <a:t> </a:t>
            </a:r>
            <a:endParaRPr lang="cs-CZ" altLang="cs-CZ" sz="1100" dirty="0">
              <a:latin typeface="Calibri" pitchFamily="34" charset="0"/>
              <a:cs typeface="Calibri" pitchFamily="34" charset="0"/>
            </a:endParaRPr>
          </a:p>
          <a:p>
            <a:pPr lvl="0" algn="just" fontAlgn="base">
              <a:lnSpc>
                <a:spcPct val="115000"/>
              </a:lnSpc>
              <a:spcBef>
                <a:spcPct val="0"/>
              </a:spcBef>
              <a:spcAft>
                <a:spcPct val="0"/>
              </a:spcAft>
            </a:pPr>
            <a:r>
              <a:rPr lang="cs-CZ" altLang="cs-CZ" sz="1100" b="1" i="1" dirty="0">
                <a:latin typeface="Arial" pitchFamily="34" charset="0"/>
                <a:cs typeface="Calibri" pitchFamily="34" charset="0"/>
              </a:rPr>
              <a:t>Ročník:</a:t>
            </a:r>
            <a:r>
              <a:rPr lang="cs-CZ" altLang="cs-CZ" sz="1100" b="1" dirty="0">
                <a:latin typeface="Arial" pitchFamily="34" charset="0"/>
                <a:cs typeface="Calibri" pitchFamily="34" charset="0"/>
              </a:rPr>
              <a:t> </a:t>
            </a:r>
            <a:r>
              <a:rPr lang="cs-CZ" altLang="cs-CZ" sz="1100" dirty="0">
                <a:latin typeface="Arial" pitchFamily="34" charset="0"/>
                <a:cs typeface="Calibri" pitchFamily="34" charset="0"/>
              </a:rPr>
              <a:t>3.</a:t>
            </a:r>
            <a:endParaRPr lang="cs-CZ" altLang="cs-CZ" sz="1100" dirty="0">
              <a:latin typeface="Calibri" pitchFamily="34" charset="0"/>
              <a:cs typeface="Calibri" pitchFamily="34" charset="0"/>
            </a:endParaRPr>
          </a:p>
          <a:p>
            <a:pPr lvl="0" algn="just" fontAlgn="base">
              <a:lnSpc>
                <a:spcPct val="115000"/>
              </a:lnSpc>
              <a:spcBef>
                <a:spcPct val="0"/>
              </a:spcBef>
              <a:spcAft>
                <a:spcPct val="0"/>
              </a:spcAft>
            </a:pPr>
            <a:r>
              <a:rPr lang="cs-CZ" altLang="cs-CZ" sz="1100" b="1" dirty="0">
                <a:latin typeface="Arial" pitchFamily="34" charset="0"/>
                <a:cs typeface="Calibri" pitchFamily="34" charset="0"/>
              </a:rPr>
              <a:t> </a:t>
            </a:r>
            <a:endParaRPr lang="cs-CZ" altLang="cs-CZ" sz="1100" dirty="0">
              <a:latin typeface="Calibri" pitchFamily="34" charset="0"/>
              <a:cs typeface="Calibri" pitchFamily="34" charset="0"/>
            </a:endParaRPr>
          </a:p>
          <a:p>
            <a:pPr lvl="0" algn="just" fontAlgn="base">
              <a:lnSpc>
                <a:spcPct val="115000"/>
              </a:lnSpc>
              <a:spcBef>
                <a:spcPct val="0"/>
              </a:spcBef>
              <a:spcAft>
                <a:spcPct val="0"/>
              </a:spcAft>
            </a:pPr>
            <a:r>
              <a:rPr lang="cs-CZ" altLang="cs-CZ" sz="1100" b="1" i="1" dirty="0">
                <a:latin typeface="Arial" pitchFamily="34" charset="0"/>
                <a:cs typeface="Calibri" pitchFamily="34" charset="0"/>
              </a:rPr>
              <a:t>Časová dotace</a:t>
            </a:r>
            <a:r>
              <a:rPr lang="cs-CZ" altLang="cs-CZ" sz="1100" i="1" dirty="0">
                <a:latin typeface="Arial" pitchFamily="34" charset="0"/>
                <a:cs typeface="Calibri" pitchFamily="34" charset="0"/>
              </a:rPr>
              <a:t>:</a:t>
            </a:r>
            <a:r>
              <a:rPr lang="cs-CZ" altLang="cs-CZ" sz="1100" dirty="0">
                <a:latin typeface="Arial" pitchFamily="34" charset="0"/>
                <a:cs typeface="Calibri" pitchFamily="34" charset="0"/>
              </a:rPr>
              <a:t> </a:t>
            </a:r>
            <a:r>
              <a:rPr lang="cs-CZ" altLang="cs-CZ" sz="1100" dirty="0" smtClean="0">
                <a:latin typeface="Arial" pitchFamily="34" charset="0"/>
                <a:cs typeface="Calibri" pitchFamily="34" charset="0"/>
              </a:rPr>
              <a:t>30 </a:t>
            </a:r>
            <a:r>
              <a:rPr lang="cs-CZ" altLang="cs-CZ" sz="1100" dirty="0">
                <a:latin typeface="Arial" pitchFamily="34" charset="0"/>
                <a:cs typeface="Calibri" pitchFamily="34" charset="0"/>
              </a:rPr>
              <a:t>minut</a:t>
            </a:r>
            <a:endParaRPr lang="cs-CZ" altLang="cs-CZ" sz="1100" dirty="0">
              <a:latin typeface="Calibri" pitchFamily="34" charset="0"/>
              <a:cs typeface="Calibri" pitchFamily="34" charset="0"/>
            </a:endParaRPr>
          </a:p>
          <a:p>
            <a:pPr lvl="0" algn="just" fontAlgn="base">
              <a:lnSpc>
                <a:spcPct val="115000"/>
              </a:lnSpc>
              <a:spcBef>
                <a:spcPct val="0"/>
              </a:spcBef>
              <a:spcAft>
                <a:spcPct val="0"/>
              </a:spcAft>
            </a:pPr>
            <a:r>
              <a:rPr lang="cs-CZ" altLang="cs-CZ" sz="1100" b="1" dirty="0">
                <a:latin typeface="Arial" pitchFamily="34" charset="0"/>
                <a:cs typeface="Calibri" pitchFamily="34" charset="0"/>
              </a:rPr>
              <a:t> </a:t>
            </a:r>
            <a:endParaRPr lang="cs-CZ" altLang="cs-CZ" sz="1100" dirty="0">
              <a:latin typeface="Calibri" pitchFamily="34" charset="0"/>
              <a:cs typeface="Calibri" pitchFamily="34" charset="0"/>
            </a:endParaRPr>
          </a:p>
          <a:p>
            <a:pPr lvl="0" algn="just" fontAlgn="base">
              <a:lnSpc>
                <a:spcPct val="115000"/>
              </a:lnSpc>
              <a:spcBef>
                <a:spcPct val="0"/>
              </a:spcBef>
              <a:spcAft>
                <a:spcPct val="0"/>
              </a:spcAft>
            </a:pPr>
            <a:r>
              <a:rPr lang="cs-CZ" altLang="cs-CZ" sz="1100" b="1" i="1" dirty="0">
                <a:latin typeface="Arial" pitchFamily="34" charset="0"/>
                <a:cs typeface="Calibri" pitchFamily="34" charset="0"/>
              </a:rPr>
              <a:t>Vzdělávací cíl</a:t>
            </a:r>
            <a:r>
              <a:rPr lang="cs-CZ" altLang="cs-CZ" sz="1100" i="1" dirty="0">
                <a:latin typeface="Arial" pitchFamily="34" charset="0"/>
                <a:cs typeface="Calibri" pitchFamily="34" charset="0"/>
              </a:rPr>
              <a:t>:</a:t>
            </a:r>
            <a:r>
              <a:rPr lang="cs-CZ" altLang="cs-CZ" sz="1100" dirty="0">
                <a:latin typeface="Arial" pitchFamily="34" charset="0"/>
                <a:cs typeface="Calibri" pitchFamily="34" charset="0"/>
              </a:rPr>
              <a:t> </a:t>
            </a:r>
            <a:r>
              <a:rPr lang="cs-CZ" altLang="cs-CZ" sz="1100" dirty="0" smtClean="0">
                <a:latin typeface="Arial" pitchFamily="34" charset="0"/>
                <a:cs typeface="Calibri" pitchFamily="34" charset="0"/>
              </a:rPr>
              <a:t>Kontrola znalostí z oblasti práva</a:t>
            </a:r>
            <a:endParaRPr lang="cs-CZ" altLang="cs-CZ" sz="1100" dirty="0">
              <a:latin typeface="Calibri" pitchFamily="34" charset="0"/>
              <a:cs typeface="Calibri" pitchFamily="34" charset="0"/>
            </a:endParaRPr>
          </a:p>
          <a:p>
            <a:pPr lvl="0" algn="just" fontAlgn="base">
              <a:lnSpc>
                <a:spcPct val="115000"/>
              </a:lnSpc>
              <a:spcBef>
                <a:spcPct val="0"/>
              </a:spcBef>
              <a:spcAft>
                <a:spcPct val="0"/>
              </a:spcAft>
            </a:pPr>
            <a:r>
              <a:rPr lang="cs-CZ" altLang="cs-CZ" sz="1100" b="1" i="1" dirty="0">
                <a:latin typeface="Arial" pitchFamily="34" charset="0"/>
                <a:cs typeface="Calibri" pitchFamily="34" charset="0"/>
              </a:rPr>
              <a:t>Pomůcky</a:t>
            </a:r>
            <a:r>
              <a:rPr lang="cs-CZ" altLang="cs-CZ" sz="1100" i="1" dirty="0">
                <a:latin typeface="Arial" pitchFamily="34" charset="0"/>
                <a:cs typeface="Calibri" pitchFamily="34" charset="0"/>
              </a:rPr>
              <a:t>:</a:t>
            </a:r>
            <a:r>
              <a:rPr lang="cs-CZ" altLang="cs-CZ" sz="1100" dirty="0">
                <a:latin typeface="Arial" pitchFamily="34" charset="0"/>
                <a:cs typeface="Calibri" pitchFamily="34" charset="0"/>
              </a:rPr>
              <a:t> P</a:t>
            </a:r>
            <a:r>
              <a:rPr lang="cs-CZ" altLang="cs-CZ" sz="1100" dirty="0" smtClean="0">
                <a:latin typeface="Arial" pitchFamily="34" charset="0"/>
                <a:cs typeface="Calibri" pitchFamily="34" charset="0"/>
              </a:rPr>
              <a:t>sací </a:t>
            </a:r>
            <a:r>
              <a:rPr lang="cs-CZ" altLang="cs-CZ" sz="1100" dirty="0">
                <a:latin typeface="Arial" pitchFamily="34" charset="0"/>
                <a:cs typeface="Calibri" pitchFamily="34" charset="0"/>
              </a:rPr>
              <a:t>potřeby, sešit</a:t>
            </a:r>
            <a:endParaRPr lang="cs-CZ" altLang="cs-CZ" sz="1100" dirty="0">
              <a:latin typeface="Calibri" pitchFamily="34" charset="0"/>
              <a:cs typeface="Calibri" pitchFamily="34" charset="0"/>
            </a:endParaRPr>
          </a:p>
          <a:p>
            <a:pPr lvl="0" algn="just" fontAlgn="base">
              <a:lnSpc>
                <a:spcPct val="115000"/>
              </a:lnSpc>
              <a:spcBef>
                <a:spcPct val="0"/>
              </a:spcBef>
              <a:spcAft>
                <a:spcPct val="0"/>
              </a:spcAft>
            </a:pPr>
            <a:r>
              <a:rPr lang="cs-CZ" altLang="cs-CZ" sz="1100" b="1" i="1" dirty="0">
                <a:latin typeface="Arial" pitchFamily="34" charset="0"/>
                <a:cs typeface="Calibri" pitchFamily="34" charset="0"/>
              </a:rPr>
              <a:t>Poznámka:</a:t>
            </a:r>
            <a:r>
              <a:rPr lang="cs-CZ" altLang="cs-CZ" sz="1100" dirty="0">
                <a:latin typeface="Arial" pitchFamily="34" charset="0"/>
                <a:cs typeface="Calibri" pitchFamily="34" charset="0"/>
              </a:rPr>
              <a:t> DUM je součástí tematického celku „Člověk a právo“</a:t>
            </a:r>
            <a:endParaRPr lang="cs-CZ" altLang="cs-CZ" sz="1100" dirty="0">
              <a:latin typeface="Calibri" pitchFamily="34" charset="0"/>
              <a:cs typeface="Calibri" pitchFamily="34" charset="0"/>
            </a:endParaRPr>
          </a:p>
          <a:p>
            <a:pPr lvl="0" algn="just" fontAlgn="base">
              <a:lnSpc>
                <a:spcPct val="115000"/>
              </a:lnSpc>
              <a:spcBef>
                <a:spcPct val="0"/>
              </a:spcBef>
              <a:spcAft>
                <a:spcPct val="0"/>
              </a:spcAft>
            </a:pPr>
            <a:r>
              <a:rPr lang="cs-CZ" altLang="cs-CZ" sz="1100" b="1" i="1" dirty="0">
                <a:latin typeface="TimesNewRomanPSMT"/>
                <a:cs typeface="Calibri" pitchFamily="34" charset="0"/>
              </a:rPr>
              <a:t>Inovace:</a:t>
            </a:r>
            <a:r>
              <a:rPr lang="cs-CZ" altLang="cs-CZ" sz="1100" b="1" dirty="0">
                <a:latin typeface="TimesNewRomanPSMT"/>
                <a:cs typeface="Calibri" pitchFamily="34" charset="0"/>
              </a:rPr>
              <a:t> </a:t>
            </a:r>
            <a:r>
              <a:rPr lang="cs-CZ" altLang="cs-CZ" sz="1100" dirty="0">
                <a:latin typeface="TimesNewRomanPSMT"/>
                <a:cs typeface="Calibri" pitchFamily="34" charset="0"/>
              </a:rPr>
              <a:t>Zapojení audiovizuální techniky do </a:t>
            </a:r>
            <a:r>
              <a:rPr lang="cs-CZ" altLang="cs-CZ" sz="1100" dirty="0" smtClean="0">
                <a:latin typeface="TimesNewRomanPSMT"/>
                <a:cs typeface="Calibri" pitchFamily="34" charset="0"/>
              </a:rPr>
              <a:t>výuky</a:t>
            </a:r>
            <a:endParaRPr lang="cs-CZ" altLang="cs-CZ" sz="1100" dirty="0">
              <a:latin typeface="Calibri" pitchFamily="34" charset="0"/>
              <a:cs typeface="Calibri" pitchFamily="34" charset="0"/>
            </a:endParaRPr>
          </a:p>
        </p:txBody>
      </p:sp>
    </p:spTree>
    <p:extLst>
      <p:ext uri="{BB962C8B-B14F-4D97-AF65-F5344CB8AC3E}">
        <p14:creationId xmlns:p14="http://schemas.microsoft.com/office/powerpoint/2010/main" xmlns="" val="4553359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2" name="Rectangle 4"/>
          <p:cNvSpPr>
            <a:spLocks noGrp="1" noChangeArrowheads="1"/>
          </p:cNvSpPr>
          <p:nvPr>
            <p:ph type="title"/>
          </p:nvPr>
        </p:nvSpPr>
        <p:spPr/>
        <p:txBody>
          <a:bodyPr/>
          <a:lstStyle/>
          <a:p>
            <a:r>
              <a:rPr lang="cs-CZ" sz="3800" dirty="0">
                <a:solidFill>
                  <a:srgbClr val="9900FF"/>
                </a:solidFill>
              </a:rPr>
              <a:t>Vezmi osud do svých rukou….</a:t>
            </a:r>
            <a:br>
              <a:rPr lang="cs-CZ" sz="3800" dirty="0">
                <a:solidFill>
                  <a:srgbClr val="9900FF"/>
                </a:solidFill>
              </a:rPr>
            </a:br>
            <a:r>
              <a:rPr lang="cs-CZ" sz="3800" dirty="0">
                <a:solidFill>
                  <a:srgbClr val="9900FF"/>
                </a:solidFill>
              </a:rPr>
              <a:t>- druhý pokus</a:t>
            </a:r>
          </a:p>
        </p:txBody>
      </p:sp>
      <p:pic>
        <p:nvPicPr>
          <p:cNvPr id="2055" name="Picture 7" descr="MCj02821780000[1]"/>
          <p:cNvPicPr>
            <a:picLocks noGrp="1" noChangeAspect="1" noChangeArrowheads="1"/>
          </p:cNvPicPr>
          <p:nvPr>
            <p:ph idx="1"/>
          </p:nvPr>
        </p:nvPicPr>
        <p:blipFill>
          <a:blip r:embed="rId2" cstate="print">
            <a:extLst>
              <a:ext uri="{28A0092B-C50C-407E-A947-70E740481C1C}">
                <a14:useLocalDpi xmlns:a14="http://schemas.microsoft.com/office/drawing/2010/main" xmlns="" val="0"/>
              </a:ext>
            </a:extLst>
          </a:blip>
          <a:srcRect/>
          <a:stretch>
            <a:fillRect/>
          </a:stretch>
        </p:blipFill>
        <p:spPr>
          <a:xfrm>
            <a:off x="2690813" y="1700213"/>
            <a:ext cx="2290762" cy="2636837"/>
          </a:xfrm>
        </p:spPr>
      </p:pic>
    </p:spTree>
    <p:extLst>
      <p:ext uri="{BB962C8B-B14F-4D97-AF65-F5344CB8AC3E}">
        <p14:creationId xmlns:p14="http://schemas.microsoft.com/office/powerpoint/2010/main" xmlns="" val="131269162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052"/>
                                        </p:tgtEl>
                                        <p:attrNameLst>
                                          <p:attrName>style.visibility</p:attrName>
                                        </p:attrNameLst>
                                      </p:cBhvr>
                                      <p:to>
                                        <p:strVal val="visible"/>
                                      </p:to>
                                    </p:set>
                                    <p:anim calcmode="lin" valueType="num">
                                      <p:cBhvr additive="base">
                                        <p:cTn id="7" dur="500" fill="hold"/>
                                        <p:tgtEl>
                                          <p:spTgt spid="2052"/>
                                        </p:tgtEl>
                                        <p:attrNameLst>
                                          <p:attrName>ppt_x</p:attrName>
                                        </p:attrNameLst>
                                      </p:cBhvr>
                                      <p:tavLst>
                                        <p:tav tm="0">
                                          <p:val>
                                            <p:strVal val="#ppt_x"/>
                                          </p:val>
                                        </p:tav>
                                        <p:tav tm="100000">
                                          <p:val>
                                            <p:strVal val="#ppt_x"/>
                                          </p:val>
                                        </p:tav>
                                      </p:tavLst>
                                    </p:anim>
                                    <p:anim calcmode="lin" valueType="num">
                                      <p:cBhvr additive="base">
                                        <p:cTn id="8" dur="500" fill="hold"/>
                                        <p:tgtEl>
                                          <p:spTgt spid="205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5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cs-CZ" dirty="0">
                <a:solidFill>
                  <a:srgbClr val="9900FF"/>
                </a:solidFill>
              </a:rPr>
              <a:t>… </a:t>
            </a:r>
            <a:r>
              <a:rPr lang="cs-CZ" dirty="0" smtClean="0">
                <a:solidFill>
                  <a:srgbClr val="9900FF"/>
                </a:solidFill>
              </a:rPr>
              <a:t>hoďte si kostkou!</a:t>
            </a:r>
            <a:endParaRPr lang="cs-CZ" dirty="0">
              <a:solidFill>
                <a:srgbClr val="9900FF"/>
              </a:solidFill>
            </a:endParaRPr>
          </a:p>
        </p:txBody>
      </p:sp>
      <p:sp>
        <p:nvSpPr>
          <p:cNvPr id="5123" name="Rectangle 3"/>
          <p:cNvSpPr>
            <a:spLocks noGrp="1" noChangeArrowheads="1"/>
          </p:cNvSpPr>
          <p:nvPr>
            <p:ph type="body" sz="half" idx="1"/>
          </p:nvPr>
        </p:nvSpPr>
        <p:spPr>
          <a:xfrm>
            <a:off x="457200" y="1600200"/>
            <a:ext cx="5194920" cy="4530725"/>
          </a:xfrm>
        </p:spPr>
        <p:txBody>
          <a:bodyPr>
            <a:normAutofit/>
          </a:bodyPr>
          <a:lstStyle/>
          <a:p>
            <a:pPr>
              <a:lnSpc>
                <a:spcPct val="90000"/>
              </a:lnSpc>
            </a:pPr>
            <a:r>
              <a:rPr lang="cs-CZ" sz="2600" dirty="0"/>
              <a:t>1.	Trestní </a:t>
            </a:r>
            <a:r>
              <a:rPr lang="cs-CZ" sz="2600" dirty="0" smtClean="0"/>
              <a:t>právo procesní</a:t>
            </a:r>
            <a:endParaRPr lang="cs-CZ" sz="2600" dirty="0"/>
          </a:p>
          <a:p>
            <a:pPr>
              <a:lnSpc>
                <a:spcPct val="90000"/>
              </a:lnSpc>
            </a:pPr>
            <a:r>
              <a:rPr lang="cs-CZ" sz="2600" dirty="0"/>
              <a:t>2.	Rodinné právo</a:t>
            </a:r>
          </a:p>
          <a:p>
            <a:pPr>
              <a:lnSpc>
                <a:spcPct val="90000"/>
              </a:lnSpc>
            </a:pPr>
            <a:r>
              <a:rPr lang="cs-CZ" sz="2600" dirty="0"/>
              <a:t>3.	</a:t>
            </a:r>
            <a:r>
              <a:rPr lang="cs-CZ" sz="2600" dirty="0" smtClean="0"/>
              <a:t>Dědické právo</a:t>
            </a:r>
            <a:endParaRPr lang="cs-CZ" sz="2600" dirty="0"/>
          </a:p>
          <a:p>
            <a:pPr>
              <a:lnSpc>
                <a:spcPct val="90000"/>
              </a:lnSpc>
            </a:pPr>
            <a:r>
              <a:rPr lang="cs-CZ" sz="2600" dirty="0"/>
              <a:t>4. 	</a:t>
            </a:r>
            <a:r>
              <a:rPr lang="cs-CZ" sz="2600" dirty="0" smtClean="0"/>
              <a:t>Vlastnické právo</a:t>
            </a:r>
            <a:endParaRPr lang="cs-CZ" sz="2600" dirty="0"/>
          </a:p>
          <a:p>
            <a:pPr>
              <a:lnSpc>
                <a:spcPct val="90000"/>
              </a:lnSpc>
            </a:pPr>
            <a:r>
              <a:rPr lang="cs-CZ" sz="2600" dirty="0"/>
              <a:t>5.	Trestní právo </a:t>
            </a:r>
            <a:r>
              <a:rPr lang="cs-CZ" sz="2600" dirty="0" smtClean="0"/>
              <a:t>hmotné</a:t>
            </a:r>
          </a:p>
          <a:p>
            <a:pPr>
              <a:lnSpc>
                <a:spcPct val="90000"/>
              </a:lnSpc>
            </a:pPr>
            <a:r>
              <a:rPr lang="cs-CZ" sz="2600" dirty="0" smtClean="0"/>
              <a:t>6</a:t>
            </a:r>
            <a:r>
              <a:rPr lang="cs-CZ" sz="2600" dirty="0"/>
              <a:t>. </a:t>
            </a:r>
            <a:r>
              <a:rPr lang="cs-CZ" sz="2600" dirty="0" smtClean="0"/>
              <a:t> Házíš ještě jednou!!!!</a:t>
            </a:r>
          </a:p>
          <a:p>
            <a:pPr>
              <a:lnSpc>
                <a:spcPct val="90000"/>
              </a:lnSpc>
            </a:pPr>
            <a:endParaRPr lang="cs-CZ" sz="2600" dirty="0"/>
          </a:p>
          <a:p>
            <a:pPr>
              <a:lnSpc>
                <a:spcPct val="90000"/>
              </a:lnSpc>
            </a:pPr>
            <a:endParaRPr lang="cs-CZ" sz="2600" dirty="0"/>
          </a:p>
          <a:p>
            <a:pPr>
              <a:lnSpc>
                <a:spcPct val="90000"/>
              </a:lnSpc>
            </a:pPr>
            <a:r>
              <a:rPr lang="cs-CZ" sz="2600" dirty="0" smtClean="0"/>
              <a:t>Napiš </a:t>
            </a:r>
            <a:r>
              <a:rPr lang="cs-CZ" sz="2600" dirty="0" smtClean="0"/>
              <a:t>vše, </a:t>
            </a:r>
            <a:r>
              <a:rPr lang="cs-CZ" sz="2600" dirty="0" smtClean="0"/>
              <a:t>co víš! Hodně </a:t>
            </a:r>
            <a:r>
              <a:rPr lang="cs-CZ" sz="2600" dirty="0"/>
              <a:t>štěstí!!!!!!!!!</a:t>
            </a:r>
          </a:p>
          <a:p>
            <a:pPr>
              <a:lnSpc>
                <a:spcPct val="90000"/>
              </a:lnSpc>
            </a:pPr>
            <a:endParaRPr lang="cs-CZ" sz="2600" dirty="0"/>
          </a:p>
        </p:txBody>
      </p:sp>
      <p:pic>
        <p:nvPicPr>
          <p:cNvPr id="5125" name="Picture 5" descr="MCj02404190000[1]"/>
          <p:cNvPicPr>
            <a:picLocks noGrp="1" noChangeAspect="1" noChangeArrowheads="1"/>
          </p:cNvPicPr>
          <p:nvPr>
            <p:ph sz="half" idx="2"/>
          </p:nvPr>
        </p:nvPicPr>
        <p:blipFill>
          <a:blip r:embed="rId2" cstate="print">
            <a:extLst>
              <a:ext uri="{28A0092B-C50C-407E-A947-70E740481C1C}">
                <a14:useLocalDpi xmlns:a14="http://schemas.microsoft.com/office/drawing/2010/main" xmlns="" val="0"/>
              </a:ext>
            </a:extLst>
          </a:blip>
          <a:srcRect/>
          <a:stretch>
            <a:fillRect/>
          </a:stretch>
        </p:blipFill>
        <p:spPr>
          <a:xfrm>
            <a:off x="5364163" y="1557338"/>
            <a:ext cx="3021012" cy="1720850"/>
          </a:xfrm>
        </p:spPr>
      </p:pic>
    </p:spTree>
    <p:extLst>
      <p:ext uri="{BB962C8B-B14F-4D97-AF65-F5344CB8AC3E}">
        <p14:creationId xmlns:p14="http://schemas.microsoft.com/office/powerpoint/2010/main" xmlns="" val="349650575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r>
              <a:rPr lang="cs-CZ" dirty="0"/>
              <a:t>2. </a:t>
            </a:r>
            <a:r>
              <a:rPr lang="cs-CZ" dirty="0" smtClean="0"/>
              <a:t>Pojmy – vysvětli krátce:</a:t>
            </a:r>
            <a:endParaRPr lang="cs-CZ" dirty="0"/>
          </a:p>
        </p:txBody>
      </p:sp>
      <p:sp>
        <p:nvSpPr>
          <p:cNvPr id="11267" name="Rectangle 3"/>
          <p:cNvSpPr>
            <a:spLocks noGrp="1" noChangeArrowheads="1"/>
          </p:cNvSpPr>
          <p:nvPr>
            <p:ph type="body" sz="half" idx="1"/>
          </p:nvPr>
        </p:nvSpPr>
        <p:spPr/>
        <p:txBody>
          <a:bodyPr>
            <a:normAutofit fontScale="92500" lnSpcReduction="20000"/>
          </a:bodyPr>
          <a:lstStyle/>
          <a:p>
            <a:r>
              <a:rPr lang="cs-CZ" sz="2800" dirty="0">
                <a:solidFill>
                  <a:srgbClr val="FFFF00"/>
                </a:solidFill>
              </a:rPr>
              <a:t>A:  </a:t>
            </a:r>
            <a:r>
              <a:rPr lang="cs-CZ" sz="2800" dirty="0"/>
              <a:t>Fyzická osoba, spoluvlastnictví, represivní orgán, notář, trest, právní odpovědnost</a:t>
            </a:r>
            <a:r>
              <a:rPr lang="cs-CZ" sz="2800" dirty="0" smtClean="0"/>
              <a:t>, </a:t>
            </a:r>
            <a:r>
              <a:rPr lang="cs-CZ" sz="2800" dirty="0"/>
              <a:t>r</a:t>
            </a:r>
            <a:r>
              <a:rPr lang="cs-CZ" sz="2800" dirty="0" smtClean="0"/>
              <a:t>odinné právo + </a:t>
            </a:r>
            <a:r>
              <a:rPr lang="cs-CZ" sz="2800" dirty="0"/>
              <a:t>ZD</a:t>
            </a:r>
          </a:p>
          <a:p>
            <a:r>
              <a:rPr lang="cs-CZ" sz="2800" dirty="0">
                <a:solidFill>
                  <a:srgbClr val="FFFF00"/>
                </a:solidFill>
              </a:rPr>
              <a:t>B: </a:t>
            </a:r>
            <a:r>
              <a:rPr lang="cs-CZ" sz="2800" dirty="0"/>
              <a:t>Advokát, presumpce neviny, </a:t>
            </a:r>
            <a:r>
              <a:rPr lang="cs-CZ" sz="2800" dirty="0" err="1"/>
              <a:t>tr</a:t>
            </a:r>
            <a:r>
              <a:rPr lang="cs-CZ" sz="2800" dirty="0"/>
              <a:t>. čin</a:t>
            </a:r>
            <a:r>
              <a:rPr lang="cs-CZ" sz="2800" dirty="0" smtClean="0"/>
              <a:t>, právnická </a:t>
            </a:r>
            <a:r>
              <a:rPr lang="cs-CZ" sz="2800" dirty="0"/>
              <a:t>osoba, předmanželská smlouva, registrované partnerství, dědické právo + ZD</a:t>
            </a:r>
          </a:p>
        </p:txBody>
      </p:sp>
      <p:graphicFrame>
        <p:nvGraphicFramePr>
          <p:cNvPr id="11268" name="Object 4"/>
          <p:cNvGraphicFramePr>
            <a:graphicFrameLocks noGrp="1" noChangeAspect="1"/>
          </p:cNvGraphicFramePr>
          <p:nvPr>
            <p:ph sz="half" idx="2"/>
          </p:nvPr>
        </p:nvGraphicFramePr>
        <p:xfrm>
          <a:off x="460375" y="3941763"/>
          <a:ext cx="8223250" cy="2189162"/>
        </p:xfrm>
        <a:graphic>
          <a:graphicData uri="http://schemas.openxmlformats.org/presentationml/2006/ole">
            <p:oleObj spid="_x0000_s2058" name="Graf" r:id="rId3" imgW="8229763" imgH="2190659" progId="MSGraph.Chart.8">
              <p:embed followColorScheme="full"/>
            </p:oleObj>
          </a:graphicData>
        </a:graphic>
      </p:graphicFrame>
      <p:pic>
        <p:nvPicPr>
          <p:cNvPr id="11269" name="Picture 5" descr="MCj04284010000[1]"/>
          <p:cNvPicPr>
            <a:picLocks noGrp="1" noChangeAspect="1" noChangeArrowheads="1"/>
          </p:cNvPicPr>
          <p:nvPr>
            <p:ph sz="quarter" idx="4294967295"/>
          </p:nvPr>
        </p:nvPicPr>
        <p:blipFill>
          <a:blip r:embed="rId4" cstate="print">
            <a:extLst>
              <a:ext uri="{28A0092B-C50C-407E-A947-70E740481C1C}">
                <a14:useLocalDpi xmlns:a14="http://schemas.microsoft.com/office/drawing/2010/main" xmlns="" val="0"/>
              </a:ext>
            </a:extLst>
          </a:blip>
          <a:srcRect/>
          <a:stretch>
            <a:fillRect/>
          </a:stretch>
        </p:blipFill>
        <p:spPr>
          <a:xfrm>
            <a:off x="6588125" y="4076700"/>
            <a:ext cx="1997075" cy="1990725"/>
          </a:xfrm>
          <a:noFill/>
          <a:ln/>
        </p:spPr>
      </p:pic>
    </p:spTree>
    <p:extLst>
      <p:ext uri="{BB962C8B-B14F-4D97-AF65-F5344CB8AC3E}">
        <p14:creationId xmlns:p14="http://schemas.microsoft.com/office/powerpoint/2010/main" xmlns="" val="248372153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r>
              <a:rPr lang="cs-CZ" sz="3800"/>
              <a:t>3. Urči, z kterého dokumentu pochází citace paragrafu:</a:t>
            </a:r>
          </a:p>
        </p:txBody>
      </p:sp>
      <p:sp>
        <p:nvSpPr>
          <p:cNvPr id="12291" name="Rectangle 3"/>
          <p:cNvSpPr>
            <a:spLocks noGrp="1" noChangeArrowheads="1"/>
          </p:cNvSpPr>
          <p:nvPr>
            <p:ph type="body" sz="half" idx="1"/>
          </p:nvPr>
        </p:nvSpPr>
        <p:spPr/>
        <p:txBody>
          <a:bodyPr>
            <a:normAutofit lnSpcReduction="10000"/>
          </a:bodyPr>
          <a:lstStyle/>
          <a:p>
            <a:pPr>
              <a:lnSpc>
                <a:spcPct val="80000"/>
              </a:lnSpc>
            </a:pPr>
            <a:r>
              <a:rPr lang="cs-CZ" sz="1800" b="1" dirty="0">
                <a:solidFill>
                  <a:srgbClr val="FF0000"/>
                </a:solidFill>
              </a:rPr>
              <a:t>a) Obecné ohrožení</a:t>
            </a:r>
          </a:p>
          <a:p>
            <a:pPr>
              <a:lnSpc>
                <a:spcPct val="80000"/>
              </a:lnSpc>
            </a:pPr>
            <a:r>
              <a:rPr lang="cs-CZ" sz="1800" dirty="0"/>
              <a:t>§ 179</a:t>
            </a:r>
          </a:p>
          <a:p>
            <a:pPr>
              <a:lnSpc>
                <a:spcPct val="80000"/>
              </a:lnSpc>
            </a:pPr>
            <a:r>
              <a:rPr lang="cs-CZ" sz="1800" dirty="0"/>
              <a:t>(1) Kdo úmyslně vydá lidi v nebezpečí smrti nebo těžké újmy na zdraví nebo cizí majetek v nebezpečí škody velkého rozsahu tím, že způsobí požár nebo povodeň nebo škodlivý účinek výbušnin, plynu, elektřiny nebo jiných podobně nebezpečných látek nebo sil nebo se dopustí jiného podobného nebezpečného jednání (obecné nebezpečí), nebo kdo obecné nebezpečí zvýší anebo ztíží jeho odvrácení nebo zmírnění</a:t>
            </a:r>
            <a:r>
              <a:rPr lang="cs-CZ" sz="1800" dirty="0" smtClean="0"/>
              <a:t>, bude </a:t>
            </a:r>
            <a:r>
              <a:rPr lang="cs-CZ" sz="1800" dirty="0"/>
              <a:t>potrestán odnětím svobody na tři léta až</a:t>
            </a:r>
            <a:r>
              <a:rPr lang="cs-CZ" sz="1800" b="1" dirty="0"/>
              <a:t> </a:t>
            </a:r>
            <a:r>
              <a:rPr lang="cs-CZ" sz="1800" dirty="0"/>
              <a:t>osm let</a:t>
            </a:r>
            <a:r>
              <a:rPr lang="cs-CZ" sz="1500" dirty="0"/>
              <a:t> </a:t>
            </a:r>
            <a:endParaRPr lang="cs-CZ" sz="1500" dirty="0" smtClean="0"/>
          </a:p>
          <a:p>
            <a:pPr>
              <a:lnSpc>
                <a:spcPct val="80000"/>
              </a:lnSpc>
            </a:pPr>
            <a:endParaRPr lang="cs-CZ" sz="1500" b="1" dirty="0"/>
          </a:p>
          <a:p>
            <a:pPr>
              <a:lnSpc>
                <a:spcPct val="80000"/>
              </a:lnSpc>
            </a:pPr>
            <a:r>
              <a:rPr lang="cs-CZ" sz="2000" b="1" dirty="0" smtClean="0">
                <a:solidFill>
                  <a:srgbClr val="FFFF00"/>
                </a:solidFill>
              </a:rPr>
              <a:t>Pro skupinu A</a:t>
            </a:r>
            <a:endParaRPr lang="cs-CZ" sz="2000" b="1" dirty="0">
              <a:solidFill>
                <a:srgbClr val="FFFF00"/>
              </a:solidFill>
            </a:endParaRPr>
          </a:p>
        </p:txBody>
      </p:sp>
      <p:sp>
        <p:nvSpPr>
          <p:cNvPr id="12292" name="Rectangle 4"/>
          <p:cNvSpPr>
            <a:spLocks noGrp="1" noChangeArrowheads="1"/>
          </p:cNvSpPr>
          <p:nvPr>
            <p:ph type="body" sz="half" idx="2"/>
          </p:nvPr>
        </p:nvSpPr>
        <p:spPr/>
        <p:txBody>
          <a:bodyPr>
            <a:normAutofit lnSpcReduction="10000"/>
          </a:bodyPr>
          <a:lstStyle/>
          <a:p>
            <a:r>
              <a:rPr lang="cs-CZ" sz="1600" b="1" dirty="0">
                <a:solidFill>
                  <a:srgbClr val="FF0000"/>
                </a:solidFill>
              </a:rPr>
              <a:t>b) Vztahy mezi manžely</a:t>
            </a:r>
          </a:p>
          <a:p>
            <a:r>
              <a:rPr lang="cs-CZ" sz="1600" b="1" dirty="0"/>
              <a:t>§ 19</a:t>
            </a:r>
          </a:p>
          <a:p>
            <a:r>
              <a:rPr lang="cs-CZ" sz="1600" b="1" dirty="0"/>
              <a:t>(1) O uspokojování potřeb rodiny jsou povinni oba manželé pečovat podle svých schopností, možností a majetkových poměrů.</a:t>
            </a:r>
          </a:p>
          <a:p>
            <a:r>
              <a:rPr lang="cs-CZ" sz="1600" b="1" dirty="0"/>
              <a:t>(2) Poskytování peněžních a jiných prostředků na náklady společné domácnosti může být zcela nebo zčásti vyváženo osobní péčí o společnou domácnost a děti.</a:t>
            </a:r>
          </a:p>
          <a:p>
            <a:r>
              <a:rPr lang="cs-CZ" sz="1600" b="1" dirty="0"/>
              <a:t>(3) Neplní-li jeden z manželů svoji povinnost hradit náklady společné domácnosti, rozhodne na návrh druhého manžela ve věci soud</a:t>
            </a:r>
            <a:r>
              <a:rPr lang="cs-CZ" sz="1600" b="1" dirty="0" smtClean="0"/>
              <a:t>.</a:t>
            </a:r>
          </a:p>
          <a:p>
            <a:r>
              <a:rPr lang="cs-CZ" sz="2000" b="1" dirty="0" smtClean="0">
                <a:solidFill>
                  <a:srgbClr val="FFFF00"/>
                </a:solidFill>
              </a:rPr>
              <a:t>Pro skupinu B</a:t>
            </a:r>
            <a:endParaRPr lang="cs-CZ" sz="2000" b="1" dirty="0">
              <a:solidFill>
                <a:srgbClr val="FFFF00"/>
              </a:solidFill>
            </a:endParaRPr>
          </a:p>
        </p:txBody>
      </p:sp>
    </p:spTree>
    <p:extLst>
      <p:ext uri="{BB962C8B-B14F-4D97-AF65-F5344CB8AC3E}">
        <p14:creationId xmlns:p14="http://schemas.microsoft.com/office/powerpoint/2010/main" xmlns="" val="150736384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Řešení:</a:t>
            </a:r>
            <a:endParaRPr lang="cs-CZ" dirty="0"/>
          </a:p>
        </p:txBody>
      </p:sp>
      <p:sp>
        <p:nvSpPr>
          <p:cNvPr id="3" name="Zástupný symbol pro obsah 2"/>
          <p:cNvSpPr>
            <a:spLocks noGrp="1"/>
          </p:cNvSpPr>
          <p:nvPr>
            <p:ph idx="1"/>
          </p:nvPr>
        </p:nvSpPr>
        <p:spPr/>
        <p:txBody>
          <a:bodyPr/>
          <a:lstStyle/>
          <a:p>
            <a:r>
              <a:rPr lang="cs-CZ" dirty="0" smtClean="0"/>
              <a:t>A: Trestní zákoník</a:t>
            </a:r>
          </a:p>
          <a:p>
            <a:endParaRPr lang="cs-CZ" dirty="0"/>
          </a:p>
          <a:p>
            <a:r>
              <a:rPr lang="cs-CZ" dirty="0" smtClean="0"/>
              <a:t>B: Zákon o rodině</a:t>
            </a:r>
            <a:endParaRPr lang="cs-CZ" dirty="0"/>
          </a:p>
        </p:txBody>
      </p:sp>
    </p:spTree>
    <p:extLst>
      <p:ext uri="{BB962C8B-B14F-4D97-AF65-F5344CB8AC3E}">
        <p14:creationId xmlns:p14="http://schemas.microsoft.com/office/powerpoint/2010/main" xmlns="" val="21877712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Zdroje:</a:t>
            </a:r>
            <a:endParaRPr lang="cs-CZ" dirty="0"/>
          </a:p>
        </p:txBody>
      </p:sp>
      <p:sp>
        <p:nvSpPr>
          <p:cNvPr id="3" name="Zástupný symbol pro obsah 2"/>
          <p:cNvSpPr>
            <a:spLocks noGrp="1"/>
          </p:cNvSpPr>
          <p:nvPr>
            <p:ph idx="1"/>
          </p:nvPr>
        </p:nvSpPr>
        <p:spPr/>
        <p:txBody>
          <a:bodyPr/>
          <a:lstStyle/>
          <a:p>
            <a:r>
              <a:rPr lang="cs-CZ" sz="3200" u="sng" dirty="0">
                <a:hlinkClick r:id="rId2"/>
              </a:rPr>
              <a:t>www.office.microsoft.com</a:t>
            </a:r>
            <a:endParaRPr lang="cs-CZ" sz="3200" dirty="0"/>
          </a:p>
          <a:p>
            <a:endParaRPr lang="cs-CZ" dirty="0"/>
          </a:p>
        </p:txBody>
      </p:sp>
    </p:spTree>
    <p:extLst>
      <p:ext uri="{BB962C8B-B14F-4D97-AF65-F5344CB8AC3E}">
        <p14:creationId xmlns:p14="http://schemas.microsoft.com/office/powerpoint/2010/main" xmlns="" val="132041496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Talent">
  <a:themeElements>
    <a:clrScheme name="Talent">
      <a:dk1>
        <a:sysClr val="windowText" lastClr="000000"/>
      </a:dk1>
      <a:lt1>
        <a:sysClr val="window" lastClr="FFFFFF"/>
      </a:lt1>
      <a:dk2>
        <a:srgbClr val="666666"/>
      </a:dk2>
      <a:lt2>
        <a:srgbClr val="D2D2D2"/>
      </a:lt2>
      <a:accent1>
        <a:srgbClr val="FF388C"/>
      </a:accent1>
      <a:accent2>
        <a:srgbClr val="E40059"/>
      </a:accent2>
      <a:accent3>
        <a:srgbClr val="9C007F"/>
      </a:accent3>
      <a:accent4>
        <a:srgbClr val="68007F"/>
      </a:accent4>
      <a:accent5>
        <a:srgbClr val="005BD3"/>
      </a:accent5>
      <a:accent6>
        <a:srgbClr val="00349E"/>
      </a:accent6>
      <a:hlink>
        <a:srgbClr val="17BBFD"/>
      </a:hlink>
      <a:folHlink>
        <a:srgbClr val="FF79C2"/>
      </a:folHlink>
    </a:clrScheme>
    <a:fontScheme name="Talent">
      <a:majorFont>
        <a:latin typeface="Century Gothic"/>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Talent">
      <a:fillStyleLst>
        <a:solidFill>
          <a:schemeClr val="phClr"/>
        </a:solidFill>
        <a:gradFill rotWithShape="1">
          <a:gsLst>
            <a:gs pos="0">
              <a:schemeClr val="phClr">
                <a:tint val="10000"/>
                <a:satMod val="300000"/>
              </a:schemeClr>
            </a:gs>
            <a:gs pos="34000">
              <a:schemeClr val="phClr">
                <a:tint val="13500"/>
                <a:satMod val="250000"/>
              </a:schemeClr>
            </a:gs>
            <a:gs pos="100000">
              <a:schemeClr val="phClr">
                <a:tint val="60000"/>
                <a:satMod val="200000"/>
              </a:schemeClr>
            </a:gs>
          </a:gsLst>
          <a:path path="circle">
            <a:fillToRect l="50000" t="155000" r="50000" b="-55000"/>
          </a:path>
        </a:gradFill>
        <a:gradFill rotWithShape="1">
          <a:gsLst>
            <a:gs pos="0">
              <a:schemeClr val="phClr">
                <a:tint val="60000"/>
                <a:satMod val="160000"/>
              </a:schemeClr>
            </a:gs>
            <a:gs pos="46000">
              <a:schemeClr val="phClr">
                <a:tint val="86000"/>
                <a:satMod val="160000"/>
              </a:schemeClr>
            </a:gs>
            <a:gs pos="100000">
              <a:schemeClr val="phClr">
                <a:shade val="40000"/>
                <a:satMod val="160000"/>
              </a:schemeClr>
            </a:gs>
          </a:gsLst>
          <a:path path="circle">
            <a:fillToRect l="50000" t="155000" r="50000" b="-55000"/>
          </a:path>
        </a:gradFill>
      </a:fillStyleLst>
      <a:lnStyleLst>
        <a:ln w="9525" cap="flat" cmpd="sng" algn="ctr">
          <a:solidFill>
            <a:schemeClr val="phClr">
              <a:satMod val="12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63500" dist="25400" dir="14700000" algn="t" rotWithShape="0">
              <a:srgbClr val="000000">
                <a:alpha val="50000"/>
              </a:srgbClr>
            </a:outerShdw>
          </a:effectLst>
        </a:effectStyle>
        <a:effectStyle>
          <a:effectLst>
            <a:outerShdw blurRad="50800" dist="38100" dir="14700000" algn="t" rotWithShape="0">
              <a:srgbClr val="000000">
                <a:alpha val="60000"/>
              </a:srgbClr>
            </a:outerShdw>
          </a:effectLst>
        </a:effectStyle>
        <a:effectStyle>
          <a:effectLst>
            <a:outerShdw blurRad="50800" dist="38100" dir="14700000" algn="t" rotWithShape="0">
              <a:srgbClr val="000000">
                <a:alpha val="60000"/>
              </a:srgbClr>
            </a:outerShdw>
          </a:effectLst>
          <a:scene3d>
            <a:camera prst="orthographicFront" fov="0">
              <a:rot lat="0" lon="0" rev="0"/>
            </a:camera>
            <a:lightRig rig="contrasting" dir="t">
              <a:rot lat="0" lon="0" rev="3600000"/>
            </a:lightRig>
          </a:scene3d>
          <a:sp3d prstMaterial="plastic">
            <a:bevelT w="127000" h="38200" prst="relaxedInset"/>
            <a:contourClr>
              <a:schemeClr val="phClr"/>
            </a:contourClr>
          </a:sp3d>
        </a:effectStyle>
      </a:effectStyleLst>
      <a:bgFillStyleLst>
        <a:solidFill>
          <a:schemeClr val="phClr"/>
        </a:solidFill>
        <a:gradFill rotWithShape="1">
          <a:gsLst>
            <a:gs pos="0">
              <a:schemeClr val="phClr">
                <a:shade val="48000"/>
                <a:satMod val="230000"/>
              </a:schemeClr>
            </a:gs>
            <a:gs pos="60000">
              <a:schemeClr val="phClr">
                <a:shade val="92000"/>
                <a:satMod val="230000"/>
              </a:schemeClr>
            </a:gs>
            <a:gs pos="100000">
              <a:schemeClr val="phClr">
                <a:tint val="85000"/>
                <a:satMod val="400000"/>
              </a:schemeClr>
            </a:gs>
          </a:gsLst>
          <a:lin ang="5400000" scaled="0"/>
        </a:gradFill>
        <a:blipFill>
          <a:blip xmlns:r="http://schemas.openxmlformats.org/officeDocument/2006/relationships" r:embed="rId1">
            <a:duotone>
              <a:schemeClr val="phClr">
                <a:shade val="1200"/>
                <a:satMod val="150000"/>
              </a:schemeClr>
              <a:schemeClr val="phClr">
                <a:tint val="90000"/>
                <a:satMod val="150000"/>
              </a:schemeClr>
            </a:duotone>
          </a:blip>
          <a:tile tx="0" ty="0" sx="70000" sy="7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Verve</Template>
  <TotalTime>41</TotalTime>
  <Words>260</Words>
  <Application>Microsoft Office PowerPoint</Application>
  <PresentationFormat>Předvádění na obrazovce (4:3)</PresentationFormat>
  <Paragraphs>54</Paragraphs>
  <Slides>7</Slides>
  <Notes>0</Notes>
  <HiddenSlides>0</HiddenSlides>
  <MMClips>0</MMClips>
  <ScaleCrop>false</ScaleCrop>
  <HeadingPairs>
    <vt:vector size="6" baseType="variant">
      <vt:variant>
        <vt:lpstr>Motiv</vt:lpstr>
      </vt:variant>
      <vt:variant>
        <vt:i4>1</vt:i4>
      </vt:variant>
      <vt:variant>
        <vt:lpstr>Vložené servery OLE</vt:lpstr>
      </vt:variant>
      <vt:variant>
        <vt:i4>1</vt:i4>
      </vt:variant>
      <vt:variant>
        <vt:lpstr>Nadpisy snímků</vt:lpstr>
      </vt:variant>
      <vt:variant>
        <vt:i4>7</vt:i4>
      </vt:variant>
    </vt:vector>
  </HeadingPairs>
  <TitlesOfParts>
    <vt:vector size="9" baseType="lpstr">
      <vt:lpstr>Talent</vt:lpstr>
      <vt:lpstr>Graf</vt:lpstr>
      <vt:lpstr>Snímek 1</vt:lpstr>
      <vt:lpstr>Vezmi osud do svých rukou…. - druhý pokus</vt:lpstr>
      <vt:lpstr>… hoďte si kostkou!</vt:lpstr>
      <vt:lpstr>2. Pojmy – vysvětli krátce:</vt:lpstr>
      <vt:lpstr>3. Urči, z kterého dokumentu pochází citace paragrafu:</vt:lpstr>
      <vt:lpstr>Řešení:</vt:lpstr>
      <vt:lpstr>Zdroje:</vt:lpstr>
    </vt:vector>
  </TitlesOfParts>
  <Company>SUPŠ Jihlava - Helenín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Vezmi osud do svých rukou…. - druhý pokus</dc:title>
  <dc:creator>Blanka Zbožínková</dc:creator>
  <cp:lastModifiedBy>Dum</cp:lastModifiedBy>
  <cp:revision>10</cp:revision>
  <dcterms:created xsi:type="dcterms:W3CDTF">2012-12-06T12:38:30Z</dcterms:created>
  <dcterms:modified xsi:type="dcterms:W3CDTF">2014-12-08T16:24:35Z</dcterms:modified>
</cp:coreProperties>
</file>