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29" r:id="rId2"/>
  </p:sldMasterIdLst>
  <p:notesMasterIdLst>
    <p:notesMasterId r:id="rId25"/>
  </p:notesMasterIdLst>
  <p:handoutMasterIdLst>
    <p:handoutMasterId r:id="rId26"/>
  </p:handoutMasterIdLst>
  <p:sldIdLst>
    <p:sldId id="272" r:id="rId3"/>
    <p:sldId id="273" r:id="rId4"/>
    <p:sldId id="291" r:id="rId5"/>
    <p:sldId id="292" r:id="rId6"/>
    <p:sldId id="293" r:id="rId7"/>
    <p:sldId id="298" r:id="rId8"/>
    <p:sldId id="297" r:id="rId9"/>
    <p:sldId id="309" r:id="rId10"/>
    <p:sldId id="300" r:id="rId11"/>
    <p:sldId id="289" r:id="rId12"/>
    <p:sldId id="302" r:id="rId13"/>
    <p:sldId id="301" r:id="rId14"/>
    <p:sldId id="304" r:id="rId15"/>
    <p:sldId id="288" r:id="rId16"/>
    <p:sldId id="306" r:id="rId17"/>
    <p:sldId id="307" r:id="rId18"/>
    <p:sldId id="308" r:id="rId19"/>
    <p:sldId id="282" r:id="rId20"/>
    <p:sldId id="283" r:id="rId21"/>
    <p:sldId id="284" r:id="rId22"/>
    <p:sldId id="285" r:id="rId23"/>
    <p:sldId id="28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75" autoAdjust="0"/>
    <p:restoredTop sz="94711" autoAdjust="0"/>
  </p:normalViewPr>
  <p:slideViewPr>
    <p:cSldViewPr snapToGrid="0">
      <p:cViewPr varScale="1">
        <p:scale>
          <a:sx n="79" d="100"/>
          <a:sy n="79" d="100"/>
        </p:scale>
        <p:origin x="-114" y="-45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6" y="3587630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6"/>
            <a:ext cx="5040000" cy="110133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1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1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0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649" r:id="rId12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2" Type="http://schemas.openxmlformats.org/officeDocument/2006/relationships/image" Target="../media/image8.wmf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3.jpeg"/><Relationship Id="rId7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0.wmf"/><Relationship Id="rId10" Type="http://schemas.openxmlformats.org/officeDocument/2006/relationships/image" Target="../media/image28.wmf"/><Relationship Id="rId4" Type="http://schemas.openxmlformats.org/officeDocument/2006/relationships/image" Target="../media/image11.wmf"/><Relationship Id="rId9" Type="http://schemas.openxmlformats.org/officeDocument/2006/relationships/image" Target="../media/image2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2" Type="http://schemas.openxmlformats.org/officeDocument/2006/relationships/image" Target="../media/image8.wmf"/><Relationship Id="rId16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4.jpeg"/><Relationship Id="rId7" Type="http://schemas.openxmlformats.org/officeDocument/2006/relationships/image" Target="../media/image31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15.jpeg"/><Relationship Id="rId9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2" Type="http://schemas.openxmlformats.org/officeDocument/2006/relationships/image" Target="../media/image8.wmf"/><Relationship Id="rId16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42.wmf"/><Relationship Id="rId3" Type="http://schemas.openxmlformats.org/officeDocument/2006/relationships/image" Target="../media/image17.wmf"/><Relationship Id="rId7" Type="http://schemas.openxmlformats.org/officeDocument/2006/relationships/image" Target="../media/image37.wmf"/><Relationship Id="rId12" Type="http://schemas.openxmlformats.org/officeDocument/2006/relationships/image" Target="../media/image41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wmf"/><Relationship Id="rId11" Type="http://schemas.openxmlformats.org/officeDocument/2006/relationships/image" Target="../media/image40.wmf"/><Relationship Id="rId5" Type="http://schemas.openxmlformats.org/officeDocument/2006/relationships/image" Target="../media/image35.jpeg"/><Relationship Id="rId10" Type="http://schemas.openxmlformats.org/officeDocument/2006/relationships/image" Target="../media/image39.wmf"/><Relationship Id="rId4" Type="http://schemas.openxmlformats.org/officeDocument/2006/relationships/image" Target="../media/image18.wmf"/><Relationship Id="rId9" Type="http://schemas.openxmlformats.org/officeDocument/2006/relationships/image" Target="../media/image38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2" Type="http://schemas.openxmlformats.org/officeDocument/2006/relationships/image" Target="../media/image8.wmf"/><Relationship Id="rId16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13" Type="http://schemas.openxmlformats.org/officeDocument/2006/relationships/image" Target="../media/image51.jpeg"/><Relationship Id="rId3" Type="http://schemas.openxmlformats.org/officeDocument/2006/relationships/image" Target="../media/image19.wmf"/><Relationship Id="rId7" Type="http://schemas.openxmlformats.org/officeDocument/2006/relationships/image" Target="../media/image45.gif"/><Relationship Id="rId12" Type="http://schemas.openxmlformats.org/officeDocument/2006/relationships/image" Target="../media/image5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wmf"/><Relationship Id="rId11" Type="http://schemas.openxmlformats.org/officeDocument/2006/relationships/image" Target="../media/image49.wmf"/><Relationship Id="rId5" Type="http://schemas.openxmlformats.org/officeDocument/2006/relationships/image" Target="../media/image43.jpeg"/><Relationship Id="rId15" Type="http://schemas.openxmlformats.org/officeDocument/2006/relationships/image" Target="../media/image53.png"/><Relationship Id="rId10" Type="http://schemas.openxmlformats.org/officeDocument/2006/relationships/image" Target="../media/image48.gif"/><Relationship Id="rId4" Type="http://schemas.openxmlformats.org/officeDocument/2006/relationships/image" Target="../media/image21.wmf"/><Relationship Id="rId9" Type="http://schemas.openxmlformats.org/officeDocument/2006/relationships/image" Target="../media/image47.wmf"/><Relationship Id="rId14" Type="http://schemas.openxmlformats.org/officeDocument/2006/relationships/image" Target="../media/image5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8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1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wmf"/><Relationship Id="rId4" Type="http://schemas.openxmlformats.org/officeDocument/2006/relationships/image" Target="../media/image45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1369" y="657900"/>
            <a:ext cx="10363200" cy="1829761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Roční období – znaky, svátky a tradice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Najdi obrázek jarní přírody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058" name="Picture 10" descr="C:\Users\Verunka\AppData\Local\Microsoft\Windows\Temporary Internet Files\Content.IE5\EIP5GW6G\MP9004483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679" y="1365852"/>
            <a:ext cx="1808813" cy="18870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Verunka\AppData\Local\Microsoft\Windows\Temporary Internet Files\Content.IE5\EIP5GW6G\MP9004305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459" y="1367436"/>
            <a:ext cx="1727232" cy="19187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Verunka\AppData\Local\Microsoft\Windows\Temporary Internet Files\Content.IE5\94TNLT5O\MP9004387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8" y="1376594"/>
            <a:ext cx="1633928" cy="19004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C:\Users\Verunka\AppData\Local\Microsoft\Windows\Temporary Internet Files\Content.IE5\EIP5GW6G\MP90040747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469" y="1358277"/>
            <a:ext cx="1573967" cy="19004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Najdi obrázek přírody v létě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058" name="Picture 10" descr="C:\Users\Verunka\AppData\Local\Microsoft\Windows\Temporary Internet Files\Content.IE5\EIP5GW6G\MP9004483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679" y="1365852"/>
            <a:ext cx="1808813" cy="18870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Verunka\AppData\Local\Microsoft\Windows\Temporary Internet Files\Content.IE5\EIP5GW6G\MP9004305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459" y="1367436"/>
            <a:ext cx="1727232" cy="19187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Verunka\AppData\Local\Microsoft\Windows\Temporary Internet Files\Content.IE5\94TNLT5O\MP9004387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8" y="1376594"/>
            <a:ext cx="1633928" cy="19004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C:\Users\Verunka\AppData\Local\Microsoft\Windows\Temporary Internet Files\Content.IE5\EIP5GW6G\MP90040747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469" y="1358277"/>
            <a:ext cx="1573967" cy="19004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65552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Najdi obrázek podzimní přírody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058" name="Picture 10" descr="C:\Users\Verunka\AppData\Local\Microsoft\Windows\Temporary Internet Files\Content.IE5\EIP5GW6G\MP9004483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679" y="1365852"/>
            <a:ext cx="1808813" cy="18870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Verunka\AppData\Local\Microsoft\Windows\Temporary Internet Files\Content.IE5\EIP5GW6G\MP9004305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459" y="1367436"/>
            <a:ext cx="1727232" cy="19187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Verunka\AppData\Local\Microsoft\Windows\Temporary Internet Files\Content.IE5\94TNLT5O\MP9004387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8" y="1376594"/>
            <a:ext cx="1633928" cy="19004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C:\Users\Verunka\AppData\Local\Microsoft\Windows\Temporary Internet Files\Content.IE5\EIP5GW6G\MP90040747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469" y="1358277"/>
            <a:ext cx="1573967" cy="19004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598823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Najdi obrázek zimní přírody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2058" name="Picture 10" descr="C:\Users\Verunka\AppData\Local\Microsoft\Windows\Temporary Internet Files\Content.IE5\EIP5GW6G\MP9004483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679" y="1365852"/>
            <a:ext cx="1808813" cy="18870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Verunka\AppData\Local\Microsoft\Windows\Temporary Internet Files\Content.IE5\EIP5GW6G\MP9004305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459" y="1367436"/>
            <a:ext cx="1727232" cy="19187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Verunka\AppData\Local\Microsoft\Windows\Temporary Internet Files\Content.IE5\94TNLT5O\MP9004387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8" y="1376594"/>
            <a:ext cx="1633928" cy="19004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C:\Users\Verunka\AppData\Local\Microsoft\Windows\Temporary Internet Files\Content.IE5\EIP5GW6G\MP90040747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469" y="1358277"/>
            <a:ext cx="1573967" cy="19004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656157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sz="4000" dirty="0" smtClean="0"/>
              <a:t>JARO </a:t>
            </a:r>
            <a:r>
              <a:rPr lang="cs-CZ" dirty="0" smtClean="0"/>
              <a:t>- </a:t>
            </a:r>
            <a:r>
              <a:rPr lang="cs-CZ" sz="2000" dirty="0" smtClean="0"/>
              <a:t>Co je na obrázku, označ, co sem nepatří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2052" name="Picture 4" descr="C:\Users\Verunka\AppData\Local\Microsoft\Windows\Temporary Internet Files\Content.IE5\EIP5GW6G\MC9000278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11" y="1254493"/>
            <a:ext cx="1420703" cy="14515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Verunka\AppData\Local\Microsoft\Windows\Temporary Internet Files\Content.IE5\94TNLT5O\MC9000228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3" y="3537262"/>
            <a:ext cx="1619251" cy="1803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Verunka\AppData\Local\Microsoft\Windows\Temporary Internet Files\Content.IE5\63GU0PBO\MP9003848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449" y="4668136"/>
            <a:ext cx="1265275" cy="19002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Verunka\AppData\Local\Microsoft\Windows\Temporary Internet Files\Content.IE5\94TNLT5O\MC90028032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8417" y="2902058"/>
            <a:ext cx="1344440" cy="16628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Verunka\AppData\Local\Microsoft\Windows\Temporary Internet Files\Content.IE5\EIP5GW6G\MC90044179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383" y="957691"/>
            <a:ext cx="1873772" cy="15162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Verunka\AppData\Local\Microsoft\Windows\Temporary Internet Files\Content.IE5\63GU0PBO\MC90039149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506" y="3055900"/>
            <a:ext cx="1462127" cy="18223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Verunka\AppData\Local\Microsoft\Windows\Temporary Internet Files\Content.IE5\94TNLT5O\MP90040545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590" y="3537264"/>
            <a:ext cx="1462127" cy="14240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Users\Verunka\AppData\Local\Microsoft\Windows\Temporary Internet Files\Content.IE5\63GU0PBO\MP90044656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685" y="2396704"/>
            <a:ext cx="1466351" cy="2121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C:\Users\Verunka\AppData\Local\Microsoft\Windows\Temporary Internet Files\Content.IE5\63GU0PBO\MC90023941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984" y="3358212"/>
            <a:ext cx="1149401" cy="17821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:\Users\Verunka\AppData\Local\Microsoft\Windows\Temporary Internet Files\Content.IE5\63GU0PBO\MC90041064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144" y="4878297"/>
            <a:ext cx="1411784" cy="16565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C:\Users\Verunka\AppData\Local\Microsoft\Windows\Temporary Internet Files\Content.IE5\EIP5GW6G\MC90030101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169" y="1370675"/>
            <a:ext cx="1828800" cy="13999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:\Users\Verunka\AppData\Local\Microsoft\Windows\Temporary Internet Files\Content.IE5\63GU0PBO\MC90043238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33" y="1146407"/>
            <a:ext cx="1581151" cy="1835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Verunka\AppData\Local\Microsoft\Windows\Temporary Internet Files\Content.IE5\UGQA8PQ1\MC900404613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87" y="4668136"/>
            <a:ext cx="1274165" cy="13450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erunka\AppData\Local\Microsoft\Windows\Temporary Internet Files\Content.IE5\A5ZC3E26\MC90034912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705" y="1589762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Verunka\AppData\Local\Microsoft\Windows\Temporary Internet Files\Content.IE5\P8MEMBAN\MP900430510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6" y="1203676"/>
            <a:ext cx="1847361" cy="22535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767321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Znaky Jara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2060" name="Picture 12" descr="C:\Users\Verunka\AppData\Local\Microsoft\Windows\Temporary Internet Files\Content.IE5\EIP5GW6G\MP90043051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43" y="1334126"/>
            <a:ext cx="1727232" cy="19187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Verunka\AppData\Local\Microsoft\Windows\Temporary Internet Files\Content.IE5\63GU0PBO\MP90038487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413" y="2069732"/>
            <a:ext cx="1265275" cy="1692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Verunka\AppData\Local\Microsoft\Windows\Temporary Internet Files\Content.IE5\94TNLT5O\MC90028032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013" y="917517"/>
            <a:ext cx="1344440" cy="16628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Verunka\AppData\Local\Microsoft\Windows\Temporary Internet Files\Content.IE5\UGQA8PQ1\MC90040461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068" y="2781733"/>
            <a:ext cx="1274165" cy="13450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Verunka\AppData\Local\Microsoft\Windows\Temporary Internet Files\Content.IE5\UGQA8PQ1\MP90018520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43" y="3762533"/>
            <a:ext cx="1978701" cy="15739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Verunka\AppData\Local\Microsoft\Windows\Temporary Internet Files\Content.IE5\UGQA8PQ1\MP90042229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413" y="4549514"/>
            <a:ext cx="1692015" cy="20236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Verunka\AppData\Local\Microsoft\Windows\Temporary Internet Files\Content.IE5\A5ZC3E26\MC90027933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213" y="3091519"/>
            <a:ext cx="1820571" cy="14694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Verunka\AppData\Local\Microsoft\Windows\Temporary Internet Files\Content.IE5\MP8AO2BD\MC90019941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215" y="375967"/>
            <a:ext cx="2272420" cy="19163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Verunka\AppData\Local\Microsoft\Windows\Temporary Internet Files\Content.IE5\P8MEMBAN\MC90025017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005" y="1748927"/>
            <a:ext cx="1469889" cy="20003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499071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LÉTO – </a:t>
            </a:r>
            <a:r>
              <a:rPr lang="cs-CZ" sz="2000" dirty="0" smtClean="0"/>
              <a:t>Co je na obrázku,</a:t>
            </a:r>
            <a:r>
              <a:rPr lang="cs-CZ" dirty="0"/>
              <a:t> </a:t>
            </a:r>
            <a:r>
              <a:rPr lang="cs-CZ" sz="2000" dirty="0" smtClean="0"/>
              <a:t>označ, co sem nepatří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2052" name="Picture 4" descr="C:\Users\Verunka\AppData\Local\Microsoft\Windows\Temporary Internet Files\Content.IE5\EIP5GW6G\MC9000278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11" y="1254493"/>
            <a:ext cx="1420703" cy="14515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Verunka\AppData\Local\Microsoft\Windows\Temporary Internet Files\Content.IE5\94TNLT5O\MC9000228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3" y="3537262"/>
            <a:ext cx="1619251" cy="1803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Verunka\AppData\Local\Microsoft\Windows\Temporary Internet Files\Content.IE5\63GU0PBO\MP9003848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449" y="4668136"/>
            <a:ext cx="1265275" cy="19002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Verunka\AppData\Local\Microsoft\Windows\Temporary Internet Files\Content.IE5\94TNLT5O\MC90028032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8417" y="2902058"/>
            <a:ext cx="1344440" cy="16628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Verunka\AppData\Local\Microsoft\Windows\Temporary Internet Files\Content.IE5\EIP5GW6G\MC90044179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627" y="612528"/>
            <a:ext cx="1873772" cy="15162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Verunka\AppData\Local\Microsoft\Windows\Temporary Internet Files\Content.IE5\63GU0PBO\MC90039149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506" y="3055900"/>
            <a:ext cx="1462127" cy="18223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Verunka\AppData\Local\Microsoft\Windows\Temporary Internet Files\Content.IE5\94TNLT5O\MP90040545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590" y="3537264"/>
            <a:ext cx="1462127" cy="14240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Users\Verunka\AppData\Local\Microsoft\Windows\Temporary Internet Files\Content.IE5\63GU0PBO\MP90044656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685" y="2396704"/>
            <a:ext cx="1466351" cy="2121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C:\Users\Verunka\AppData\Local\Microsoft\Windows\Temporary Internet Files\Content.IE5\63GU0PBO\MC90023941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984" y="3358212"/>
            <a:ext cx="1149401" cy="17821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:\Users\Verunka\AppData\Local\Microsoft\Windows\Temporary Internet Files\Content.IE5\63GU0PBO\MC90041064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144" y="4878297"/>
            <a:ext cx="1411784" cy="16565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C:\Users\Verunka\AppData\Local\Microsoft\Windows\Temporary Internet Files\Content.IE5\EIP5GW6G\MC90030101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169" y="1370675"/>
            <a:ext cx="1828800" cy="13999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:\Users\Verunka\AppData\Local\Microsoft\Windows\Temporary Internet Files\Content.IE5\63GU0PBO\MC90043238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33" y="1146407"/>
            <a:ext cx="1581151" cy="1835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Verunka\AppData\Local\Microsoft\Windows\Temporary Internet Files\Content.IE5\UGQA8PQ1\MC900404613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87" y="4668136"/>
            <a:ext cx="1274165" cy="13450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erunka\AppData\Local\Microsoft\Windows\Temporary Internet Files\Content.IE5\A5ZC3E26\MC90034912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705" y="1589762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Verunka\AppData\Local\Microsoft\Windows\Temporary Internet Files\Content.IE5\A5ZC3E26\MP900438749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34" y="1254493"/>
            <a:ext cx="1745141" cy="21037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014938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Znaky Léta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2068" name="Picture 20" descr="C:\Users\Verunka\AppData\Local\Microsoft\Windows\Temporary Internet Files\Content.IE5\63GU0PBO\MC9003914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886" y="3157150"/>
            <a:ext cx="1462127" cy="18223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Verunka\AppData\Local\Microsoft\Windows\Temporary Internet Files\Content.IE5\94TNLT5O\MP9004054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517" y="867949"/>
            <a:ext cx="1462127" cy="14240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Users\Verunka\AppData\Local\Microsoft\Windows\Temporary Internet Files\Content.IE5\63GU0PBO\MP90044656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133" y="2294433"/>
            <a:ext cx="1466351" cy="2121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Verunka\AppData\Local\Microsoft\Windows\Temporary Internet Files\Content.IE5\A5ZC3E26\MP9004387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34" y="1254493"/>
            <a:ext cx="1745141" cy="21037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Verunka\AppData\Local\Microsoft\Windows\Temporary Internet Files\Content.IE5\UGQA8PQ1\MP90038487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320" y="2795664"/>
            <a:ext cx="2148391" cy="2293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Verunka\AppData\Local\Microsoft\Windows\Temporary Internet Files\Content.IE5\MP8AO2BD\MP90044226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5114" y="4654446"/>
            <a:ext cx="2132039" cy="16938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Verunka\AppData\Local\Microsoft\Windows\Temporary Internet Files\Content.IE5\A5ZC3E26\MC900431597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949" y="567435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Verunka\AppData\Local\Microsoft\Windows\Temporary Internet Files\Content.IE5\MP8AO2BD\MP90042795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34" y="3734685"/>
            <a:ext cx="2739375" cy="17667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Verunka\AppData\Local\Microsoft\Windows\Temporary Internet Files\Content.IE5\MP8AO2BD\MC900432589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439" y="1220765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927000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PODZIM - </a:t>
            </a:r>
            <a:r>
              <a:rPr lang="cs-CZ" sz="2000" dirty="0" smtClean="0"/>
              <a:t>Co</a:t>
            </a:r>
            <a:r>
              <a:rPr lang="cs-CZ" dirty="0"/>
              <a:t> </a:t>
            </a:r>
            <a:r>
              <a:rPr lang="cs-CZ" sz="2000" dirty="0" smtClean="0"/>
              <a:t>je na obrázku, označ, co sem nepatří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2052" name="Picture 4" descr="C:\Users\Verunka\AppData\Local\Microsoft\Windows\Temporary Internet Files\Content.IE5\EIP5GW6G\MC9000278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11" y="1254493"/>
            <a:ext cx="1420703" cy="14515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Verunka\AppData\Local\Microsoft\Windows\Temporary Internet Files\Content.IE5\94TNLT5O\MC9000228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3" y="3537262"/>
            <a:ext cx="1619251" cy="1803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Verunka\AppData\Local\Microsoft\Windows\Temporary Internet Files\Content.IE5\63GU0PBO\MP9003848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449" y="4668136"/>
            <a:ext cx="1265275" cy="19002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Verunka\AppData\Local\Microsoft\Windows\Temporary Internet Files\Content.IE5\94TNLT5O\MC90028032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8417" y="2902058"/>
            <a:ext cx="1344440" cy="16628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Verunka\AppData\Local\Microsoft\Windows\Temporary Internet Files\Content.IE5\EIP5GW6G\MC90044179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563" y="982992"/>
            <a:ext cx="1873772" cy="15162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Verunka\AppData\Local\Microsoft\Windows\Temporary Internet Files\Content.IE5\63GU0PBO\MC90039149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506" y="3055900"/>
            <a:ext cx="1462127" cy="18223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Verunka\AppData\Local\Microsoft\Windows\Temporary Internet Files\Content.IE5\94TNLT5O\MP90040545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590" y="3537264"/>
            <a:ext cx="1462127" cy="14240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Users\Verunka\AppData\Local\Microsoft\Windows\Temporary Internet Files\Content.IE5\63GU0PBO\MP90044656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685" y="2396704"/>
            <a:ext cx="1466351" cy="2121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C:\Users\Verunka\AppData\Local\Microsoft\Windows\Temporary Internet Files\Content.IE5\63GU0PBO\MC90023941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984" y="3358212"/>
            <a:ext cx="1149401" cy="17821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:\Users\Verunka\AppData\Local\Microsoft\Windows\Temporary Internet Files\Content.IE5\63GU0PBO\MC90041064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144" y="4878297"/>
            <a:ext cx="1411784" cy="16565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C:\Users\Verunka\AppData\Local\Microsoft\Windows\Temporary Internet Files\Content.IE5\EIP5GW6G\MC90030101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169" y="1370675"/>
            <a:ext cx="1828800" cy="13999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:\Users\Verunka\AppData\Local\Microsoft\Windows\Temporary Internet Files\Content.IE5\63GU0PBO\MC90043238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33" y="1146407"/>
            <a:ext cx="1581151" cy="1835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Verunka\AppData\Local\Microsoft\Windows\Temporary Internet Files\Content.IE5\UGQA8PQ1\MC900404613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87" y="4668136"/>
            <a:ext cx="1274165" cy="13450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erunka\AppData\Local\Microsoft\Windows\Temporary Internet Files\Content.IE5\A5ZC3E26\MC90034912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705" y="1589762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Verunka\AppData\Local\Microsoft\Windows\Temporary Internet Files\Content.IE5\MP8AO2BD\MP900407475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5" y="1254495"/>
            <a:ext cx="1787400" cy="21037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509464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Znaky PODZIMU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2073" name="Picture 25" descr="C:\Users\Verunka\AppData\Local\Microsoft\Windows\Temporary Internet Files\Content.IE5\63GU0PBO\MC9002394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998" y="2988270"/>
            <a:ext cx="1149401" cy="17821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:\Users\Verunka\AppData\Local\Microsoft\Windows\Temporary Internet Files\Content.IE5\63GU0PBO\MC9004106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148" y="1370675"/>
            <a:ext cx="1411784" cy="16565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C:\Users\Verunka\AppData\Local\Microsoft\Windows\Temporary Internet Files\Content.IE5\EIP5GW6G\MC9003010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169" y="1370675"/>
            <a:ext cx="1828800" cy="13999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Verunka\AppData\Local\Microsoft\Windows\Temporary Internet Files\Content.IE5\MP8AO2BD\MP90040747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5" y="1254495"/>
            <a:ext cx="1787400" cy="21037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Verunka\AppData\Local\Microsoft\Windows\Temporary Internet Files\Content.IE5\MP8AO2BD\MC9004247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056" y="1593849"/>
            <a:ext cx="1355725" cy="1835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Verunka\AppData\Local\Microsoft\Windows\Temporary Internet Files\Content.IE5\MP8AO2BD\MC90041353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21" y="3807504"/>
            <a:ext cx="1836267" cy="21548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Verunka\AppData\Local\Microsoft\Windows\Temporary Internet Files\Content.IE5\A5ZC3E26\MC90027933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813" y="2770623"/>
            <a:ext cx="1820571" cy="14694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Verunka\AppData\Local\Microsoft\Windows\Temporary Internet Files\Content.IE5\UGQA8PQ1\MC90038935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668" y="757938"/>
            <a:ext cx="1385221" cy="13127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Verunka\AppData\Local\Microsoft\Windows\Temporary Internet Files\Content.IE5\MP8AO2BD\MC90019646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249" y="5226828"/>
            <a:ext cx="1345065" cy="14711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Verunka\AppData\Local\Microsoft\Windows\Temporary Internet Files\Content.IE5\P8MEMBAN\MC90008869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539" y="5440787"/>
            <a:ext cx="981708" cy="10799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C:\Users\Verunka\AppData\Local\Microsoft\Windows\Temporary Internet Files\Content.IE5\UGQA8PQ1\MC90039140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905" y="3143646"/>
            <a:ext cx="1333195" cy="18123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C:\Users\Verunka\AppData\Local\Microsoft\Windows\Temporary Internet Files\Content.IE5\P8MEMBAN\MC90035846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6602" y="4032058"/>
            <a:ext cx="1797711" cy="14767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565011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ZIMA – </a:t>
            </a:r>
            <a:r>
              <a:rPr lang="cs-CZ" sz="2000" dirty="0" smtClean="0"/>
              <a:t>Co je na obrázku,</a:t>
            </a:r>
            <a:r>
              <a:rPr lang="cs-CZ" dirty="0"/>
              <a:t> </a:t>
            </a:r>
            <a:r>
              <a:rPr lang="cs-CZ" sz="2000" dirty="0" smtClean="0"/>
              <a:t>označ, co sem nepatří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2052" name="Picture 4" descr="C:\Users\Verunka\AppData\Local\Microsoft\Windows\Temporary Internet Files\Content.IE5\EIP5GW6G\MC9000278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11" y="1254493"/>
            <a:ext cx="1420703" cy="14515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Verunka\AppData\Local\Microsoft\Windows\Temporary Internet Files\Content.IE5\94TNLT5O\MC9000228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3" y="3537262"/>
            <a:ext cx="1619251" cy="1803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Verunka\AppData\Local\Microsoft\Windows\Temporary Internet Files\Content.IE5\63GU0PBO\MP9003848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449" y="4668136"/>
            <a:ext cx="1265275" cy="19002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Verunka\AppData\Local\Microsoft\Windows\Temporary Internet Files\Content.IE5\94TNLT5O\MC90028032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8417" y="2902058"/>
            <a:ext cx="1344440" cy="16628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Verunka\AppData\Local\Microsoft\Windows\Temporary Internet Files\Content.IE5\EIP5GW6G\MC90044179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563" y="982992"/>
            <a:ext cx="1873772" cy="15162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Verunka\AppData\Local\Microsoft\Windows\Temporary Internet Files\Content.IE5\63GU0PBO\MC90039149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506" y="3055900"/>
            <a:ext cx="1462127" cy="18223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Verunka\AppData\Local\Microsoft\Windows\Temporary Internet Files\Content.IE5\94TNLT5O\MP90040545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590" y="3537264"/>
            <a:ext cx="1462127" cy="14240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Users\Verunka\AppData\Local\Microsoft\Windows\Temporary Internet Files\Content.IE5\63GU0PBO\MP90044656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685" y="2396704"/>
            <a:ext cx="1466351" cy="2121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C:\Users\Verunka\AppData\Local\Microsoft\Windows\Temporary Internet Files\Content.IE5\63GU0PBO\MC90023941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984" y="3358212"/>
            <a:ext cx="1149401" cy="17821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:\Users\Verunka\AppData\Local\Microsoft\Windows\Temporary Internet Files\Content.IE5\63GU0PBO\MC90041064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144" y="4878297"/>
            <a:ext cx="1411784" cy="16565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C:\Users\Verunka\AppData\Local\Microsoft\Windows\Temporary Internet Files\Content.IE5\EIP5GW6G\MC90030101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169" y="1370675"/>
            <a:ext cx="1828800" cy="13999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:\Users\Verunka\AppData\Local\Microsoft\Windows\Temporary Internet Files\Content.IE5\63GU0PBO\MC90043238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33" y="1146407"/>
            <a:ext cx="1581151" cy="1835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Verunka\AppData\Local\Microsoft\Windows\Temporary Internet Files\Content.IE5\UGQA8PQ1\MC900404613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87" y="4668136"/>
            <a:ext cx="1274165" cy="13450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erunka\AppData\Local\Microsoft\Windows\Temporary Internet Files\Content.IE5\A5ZC3E26\MC90034912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705" y="1589762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Verunka\AppData\Local\Microsoft\Windows\Temporary Internet Files\Content.IE5\A5ZC3E26\MP900448311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5" y="1254495"/>
            <a:ext cx="1817381" cy="21037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870214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Znaky ZIMY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2053" name="Picture 5" descr="C:\Users\Verunka\AppData\Local\Microsoft\Windows\Temporary Internet Files\Content.IE5\94TNLT5O\MC9000228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609" y="1589762"/>
            <a:ext cx="1619251" cy="1803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:\Users\Verunka\AppData\Local\Microsoft\Windows\Temporary Internet Files\Content.IE5\63GU0PBO\MC9004323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2091" y="4777458"/>
            <a:ext cx="1581151" cy="1835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erunka\AppData\Local\Microsoft\Windows\Temporary Internet Files\Content.IE5\A5ZC3E26\MC9003491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327" y="3176058"/>
            <a:ext cx="1064303" cy="14960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Verunka\AppData\Local\Microsoft\Windows\Temporary Internet Files\Content.IE5\A5ZC3E26\MP90044831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5" y="1254495"/>
            <a:ext cx="1817381" cy="21037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Verunka\AppData\Local\Microsoft\Windows\Temporary Internet Files\Content.IE5\MP8AO2BD\MC90040776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239" y="2785587"/>
            <a:ext cx="1472627" cy="23881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Verunka\AppData\Local\Microsoft\Windows\Temporary Internet Files\Content.IE5\P8MEMBAN\MM900356707[1]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757" y="3805885"/>
            <a:ext cx="857251" cy="13013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Verunka\AppData\Local\Microsoft\Windows\Temporary Internet Files\Content.IE5\UGQA8PQ1\MC9003964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516" y="3185788"/>
            <a:ext cx="1819656" cy="15837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Verunka\AppData\Local\Microsoft\Windows\Temporary Internet Files\Content.IE5\P8MEMBAN\MC90033612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399" y="275627"/>
            <a:ext cx="2103620" cy="26282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3" name="Picture 13" descr="C:\Users\Verunka\AppData\Local\Microsoft\Windows\Temporary Internet Files\Content.IE5\UGQA8PQ1\MM910001130[1]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335" y="3158804"/>
            <a:ext cx="1485900" cy="14859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C:\Users\Verunka\AppData\Local\Microsoft\Windows\Temporary Internet Files\Content.IE5\UGQA8PQ1\MC900331463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346" y="1406582"/>
            <a:ext cx="1575303" cy="17865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16" descr="C:\Users\Verunka\AppData\Local\Microsoft\Windows\Temporary Internet Files\Content.IE5\UGQA8PQ1\MC90035366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379" y="1450966"/>
            <a:ext cx="1205620" cy="17473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7" name="Picture 17" descr="C:\Users\Verunka\AppData\Local\Microsoft\Windows\Temporary Internet Files\Content.IE5\P8MEMBAN\MP900414074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19" y="3805887"/>
            <a:ext cx="1611411" cy="20378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8" name="Picture 18" descr="C:\Users\Verunka\AppData\Local\Microsoft\Windows\Temporary Internet Files\Content.IE5\MP8AO2BD\MC900383380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007" y="3691307"/>
            <a:ext cx="1819656" cy="14840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9" name="Picture 19" descr="C:\Users\Verunka\AppData\Local\Microsoft\Windows\Temporary Internet Files\Content.IE5\P8MEMBAN\MC900432590[1]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53667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797001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Poznáš roční období 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  <p:pic>
        <p:nvPicPr>
          <p:cNvPr id="1041" name="Picture 17" descr="C:\Users\Verunka\AppData\Local\Microsoft\Windows\Temporary Internet Files\Content.IE5\UGQA8PQ1\MC9003465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131" y="2124236"/>
            <a:ext cx="1833372" cy="16239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Verunka\AppData\Local\Microsoft\Windows\Temporary Internet Files\Content.IE5\A5ZC3E26\MC9002377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534" y="3524256"/>
            <a:ext cx="2405204" cy="14334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Verunka\AppData\Local\Microsoft\Windows\Temporary Internet Files\Content.IE5\MP8AO2BD\MC90029068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699" y="889505"/>
            <a:ext cx="2770360" cy="25394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Verunka\AppData\Local\Microsoft\Windows\Temporary Internet Files\Content.IE5\P8MEMBAN\MC9003558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826" y="3502722"/>
            <a:ext cx="1831543" cy="18854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Verunka\AppData\Local\Microsoft\Windows\Temporary Internet Files\Content.IE5\UGQA8PQ1\MC90041363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50" y="1888763"/>
            <a:ext cx="2271580" cy="18138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267980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25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25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25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25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Poznáš roční období 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  <p:pic>
        <p:nvPicPr>
          <p:cNvPr id="11266" name="Picture 2" descr="C:\Users\Verunka\AppData\Local\Microsoft\Windows\Temporary Internet Files\Content.IE5\A5ZC3E26\MC9003315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162" y="1753851"/>
            <a:ext cx="2245841" cy="31029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Verunka\AppData\Local\Microsoft\Windows\Temporary Internet Files\Content.IE5\MP8AO2BD\MP90044656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869" y="1753850"/>
            <a:ext cx="2165891" cy="31029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erunka\AppData\Local\Microsoft\Windows\Temporary Internet Files\Content.IE5\UGQA8PQ1\MC9004258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575" y="2571750"/>
            <a:ext cx="1974850" cy="1714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427670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25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Poznáš roční období 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  <p:pic>
        <p:nvPicPr>
          <p:cNvPr id="12290" name="Picture 2" descr="C:\Users\Verunka\AppData\Local\Microsoft\Windows\Temporary Internet Files\Content.IE5\P8MEMBAN\MM910001152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98" y="3485213"/>
            <a:ext cx="1485900" cy="14859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Verunka\AppData\Local\Microsoft\Windows\Temporary Internet Files\Content.IE5\P8MEMBAN\MC9003383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2649" y="2386757"/>
            <a:ext cx="1240841" cy="18114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3" y="1558978"/>
            <a:ext cx="5656289" cy="32378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057590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25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25631" y="332511"/>
            <a:ext cx="9250879" cy="938151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Poznáš roční období 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  <p:pic>
        <p:nvPicPr>
          <p:cNvPr id="1026" name="Picture 2" descr="C:\Users\Verunka\AppData\Local\Microsoft\Windows\Temporary Internet Files\Content.IE5\ZC6YWYF5\MC900349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723" y="2323475"/>
            <a:ext cx="1945843" cy="24583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Verunka\AppData\Local\Microsoft\Windows\Temporary Internet Files\Content.IE5\EIP5GW6G\MC9004077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048" y="914398"/>
            <a:ext cx="2328291" cy="41073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Verunka\AppData\Local\Microsoft\Windows\Temporary Internet Files\Content.IE5\94TNLT5O\MM900356707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67" y="2473380"/>
            <a:ext cx="1709919" cy="23084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Verunka\AppData\Local\Microsoft\Windows\Temporary Internet Files\Content.IE5\EIP5GW6G\MC9000278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227" y="1371724"/>
            <a:ext cx="3241141" cy="34101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78687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Dítě a svět - environmentální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Poznatky, sociální informovanost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Integrovaný blok: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Já, ty, my a svět kolem nás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Roční období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Mít poznatky o přírodě o přírodních  dějích, jevech a zvycích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9415" y="227133"/>
            <a:ext cx="8683348" cy="1143000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514007" y="1843790"/>
            <a:ext cx="8544393" cy="3013022"/>
          </a:xfrm>
        </p:spPr>
        <p:txBody>
          <a:bodyPr/>
          <a:lstStyle/>
          <a:p>
            <a:pPr marL="4572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Prezentace určená k interaktivnímu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řešení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s dotykovou obrazovkou</a:t>
            </a:r>
          </a:p>
          <a:p>
            <a:pPr marL="4572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06540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5" y="274638"/>
            <a:ext cx="860249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42356" y="1528997"/>
            <a:ext cx="10781608" cy="3721878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Seznámení s fotografiemi různých ročních období snímek č.: 2-5 odlétnutí obr., zůstává ten, který k danému období patří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Snímek č.: 6, 8, 10, 12 – děti označí, co k danému ročnímu období nepatří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Snímek č.: 7, 9, 11, 13 – znaky jednotlivých ročních období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Snímek č.: 14 -17 - ´děti si zopakují svátky a tradice, snímek č.: 16 ještě připomene hlavní město – Den vzniku Československého státu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Navazuje práce s magnetickými tabulkami, </a:t>
            </a:r>
            <a:r>
              <a:rPr lang="cs-CZ" dirty="0">
                <a:latin typeface="Arial" pitchFamily="34" charset="0"/>
                <a:cs typeface="Arial" pitchFamily="34" charset="0"/>
              </a:rPr>
              <a:t>vlastní pozorování,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 </a:t>
            </a: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2410" y="309834"/>
            <a:ext cx="8683348" cy="1143000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>
          <a:xfrm>
            <a:off x="958985" y="2024475"/>
            <a:ext cx="9769481" cy="2999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Kliparty - office.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microsoft.com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KUMUČ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Demonstrační obrázky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Vlastní materiál školy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71282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5" y="1118401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0</TotalTime>
  <Words>564</Words>
  <Application>Microsoft Office PowerPoint</Application>
  <PresentationFormat>Vlastní</PresentationFormat>
  <Paragraphs>94</Paragraphs>
  <Slides>22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Aerodynamika</vt:lpstr>
      <vt:lpstr>Roční období – znaky, svátky a tradice</vt:lpstr>
      <vt:lpstr>Najdi obrázek jarní přírody</vt:lpstr>
      <vt:lpstr>Najdi obrázek přírody v létě</vt:lpstr>
      <vt:lpstr>Najdi obrázek podzimní přírody</vt:lpstr>
      <vt:lpstr>Najdi obrázek zimní přírody</vt:lpstr>
      <vt:lpstr>JARO - Co je na obrázku, označ, co sem nepatří</vt:lpstr>
      <vt:lpstr>Znaky Jara </vt:lpstr>
      <vt:lpstr>LÉTO – Co je na obrázku, označ, co sem nepatří</vt:lpstr>
      <vt:lpstr>Znaky Léta </vt:lpstr>
      <vt:lpstr>PODZIM - Co je na obrázku, označ, co sem nepatří</vt:lpstr>
      <vt:lpstr>Znaky PODZIMU</vt:lpstr>
      <vt:lpstr>ZIMA – Co je na obrázku, označ, co sem nepatří</vt:lpstr>
      <vt:lpstr>Znaky ZIMY </vt:lpstr>
      <vt:lpstr>Poznáš roční období ?</vt:lpstr>
      <vt:lpstr>Poznáš roční období ?</vt:lpstr>
      <vt:lpstr>Poznáš roční období ?</vt:lpstr>
      <vt:lpstr>Poznáš roční období ?</vt:lpstr>
      <vt:lpstr>Téma pro polytechnickou výchovu</vt:lpstr>
      <vt:lpstr>Použitý materiál</vt:lpstr>
      <vt:lpstr>Metodický postup </vt:lpstr>
      <vt:lpstr>Použité zdroje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2015-05-27T07:43:17Z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