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7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3" r:id="rId4"/>
    <p:sldId id="287" r:id="rId5"/>
    <p:sldId id="291" r:id="rId6"/>
    <p:sldId id="293" r:id="rId7"/>
    <p:sldId id="292" r:id="rId8"/>
    <p:sldId id="294" r:id="rId9"/>
    <p:sldId id="290" r:id="rId10"/>
    <p:sldId id="295" r:id="rId11"/>
    <p:sldId id="282" r:id="rId12"/>
    <p:sldId id="283" r:id="rId13"/>
    <p:sldId id="284" r:id="rId14"/>
    <p:sldId id="285" r:id="rId15"/>
    <p:sldId id="28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3" autoAdjust="0"/>
    <p:restoredTop sz="94711" autoAdjust="0"/>
  </p:normalViewPr>
  <p:slideViewPr>
    <p:cSldViewPr snapToGrid="0">
      <p:cViewPr varScale="1">
        <p:scale>
          <a:sx n="80" d="100"/>
          <a:sy n="80" d="100"/>
        </p:scale>
        <p:origin x="-78" y="-51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9.12.2014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9.12.2014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12/9/2014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9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4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POVOLÁNÍ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 - NATĚRAČ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050" name="Picture 2" descr="C:\Users\Verunka\AppData\Local\Microsoft\Windows\Temporary Internet Files\Content.IE5\94TNLT5O\MC900424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6735" y="1888762"/>
            <a:ext cx="1903750" cy="289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Poznáte je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6" name="Picture 2" descr="C:\Users\Verunka\AppData\Local\Microsoft\Windows\Temporary Internet Files\Content.IE5\94TNLT5O\MC900424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34614" y="1858780"/>
            <a:ext cx="1962645" cy="4047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erunka\AppData\Local\Microsoft\Windows\Temporary Internet Files\Content.IE5\EIP5GW6G\MC900404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420" y="3657600"/>
            <a:ext cx="1416767" cy="17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C90044128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7223" y="158765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erunka\AppData\Local\Microsoft\Windows\Temporary Internet Files\Content.IE5\ZC6YWYF5\MC900349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3322" y="3337448"/>
            <a:ext cx="1815084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erunka\AppData\Local\Microsoft\Windows\Temporary Internet Files\Content.IE5\EIP5GW6G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5655" y="2751686"/>
            <a:ext cx="1588959" cy="137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96719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je štětka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26" name="Picture 2" descr="C:\Users\Verunka\AppData\Local\Microsoft\Windows\Temporary Internet Files\Content.IE5\94TNLT5O\MC900424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34614" y="1858780"/>
            <a:ext cx="1962645" cy="4047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erunka\AppData\Local\Microsoft\Windows\Temporary Internet Files\Content.IE5\EIP5GW6G\MC900404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420" y="3657600"/>
            <a:ext cx="1416767" cy="17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C90044128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7223" y="158765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erunka\AppData\Local\Microsoft\Windows\Temporary Internet Files\Content.IE5\ZC6YWYF5\MC900349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3322" y="3337448"/>
            <a:ext cx="1815084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erunka\AppData\Local\Microsoft\Windows\Temporary Internet Files\Content.IE5\EIP5GW6G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5655" y="2751686"/>
            <a:ext cx="1588959" cy="137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9580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je malířská barva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26" name="Picture 2" descr="C:\Users\Verunka\AppData\Local\Microsoft\Windows\Temporary Internet Files\Content.IE5\94TNLT5O\MC900424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34614" y="1858780"/>
            <a:ext cx="1962645" cy="4047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erunka\AppData\Local\Microsoft\Windows\Temporary Internet Files\Content.IE5\EIP5GW6G\MC900404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420" y="3657600"/>
            <a:ext cx="1416767" cy="17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C90044128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7223" y="158765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erunka\AppData\Local\Microsoft\Windows\Temporary Internet Files\Content.IE5\ZC6YWYF5\MC900349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3322" y="3337448"/>
            <a:ext cx="1815084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erunka\AppData\Local\Microsoft\Windows\Temporary Internet Files\Content.IE5\EIP5GW6G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5655" y="2751686"/>
            <a:ext cx="1588959" cy="137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0194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je malířský váleček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6" name="Picture 2" descr="C:\Users\Verunka\AppData\Local\Microsoft\Windows\Temporary Internet Files\Content.IE5\94TNLT5O\MC900424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34614" y="1858780"/>
            <a:ext cx="1962645" cy="4047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erunka\AppData\Local\Microsoft\Windows\Temporary Internet Files\Content.IE5\EIP5GW6G\MC900404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420" y="3657600"/>
            <a:ext cx="1416767" cy="17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C90044128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7223" y="158765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erunka\AppData\Local\Microsoft\Windows\Temporary Internet Files\Content.IE5\ZC6YWYF5\MC900349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3322" y="3337448"/>
            <a:ext cx="1815084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erunka\AppData\Local\Microsoft\Windows\Temporary Internet Files\Content.IE5\EIP5GW6G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5655" y="2751686"/>
            <a:ext cx="1588959" cy="137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16469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Co malíř ke své práci nepotřebuje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26" name="Picture 2" descr="C:\Users\Verunka\AppData\Local\Microsoft\Windows\Temporary Internet Files\Content.IE5\94TNLT5O\MC900424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34614" y="1858780"/>
            <a:ext cx="1962645" cy="4047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erunka\AppData\Local\Microsoft\Windows\Temporary Internet Files\Content.IE5\EIP5GW6G\MC900404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420" y="3657600"/>
            <a:ext cx="1416767" cy="17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C90044128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7223" y="158765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erunka\AppData\Local\Microsoft\Windows\Temporary Internet Files\Content.IE5\ZC6YWYF5\MC900349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3322" y="3337448"/>
            <a:ext cx="1815084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erunka\AppData\Local\Microsoft\Windows\Temporary Internet Files\Content.IE5\EIP5GW6G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5655" y="2751686"/>
            <a:ext cx="1588959" cy="137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7348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malíři chybí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26" name="Picture 2" descr="C:\Users\Verunka\AppData\Local\Microsoft\Windows\Temporary Internet Files\Content.IE5\94TNLT5O\MC900424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34614" y="1858780"/>
            <a:ext cx="1962645" cy="4047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erunka\AppData\Local\Microsoft\Windows\Temporary Internet Files\Content.IE5\EIP5GW6G\MC900404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420" y="3657600"/>
            <a:ext cx="1416767" cy="177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erunka\AppData\Local\Microsoft\Windows\Temporary Internet Files\Content.IE5\63GU0PBO\MC90044128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2803" y="138008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erunka\AppData\Local\Microsoft\Windows\Temporary Internet Files\Content.IE5\ZC6YWYF5\MC900349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4404" y="2333262"/>
            <a:ext cx="1815084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erunka\AppData\Local\Microsoft\Windows\Temporary Internet Files\Content.IE5\ZC6YWYF5\MC9003396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1015" y="3092867"/>
            <a:ext cx="1558977" cy="2018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erunka\AppData\Local\Microsoft\Windows\Temporary Internet Files\Content.IE5\EIP5GW6G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5655" y="2751686"/>
            <a:ext cx="1588959" cy="137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3995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V čem se liší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26" name="Picture 2" descr="C:\Users\Verunka\AppData\Local\Microsoft\Windows\Temporary Internet Files\Content.IE5\94TNLT5O\MC900424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7529" y="876041"/>
            <a:ext cx="1962645" cy="4047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Verunka\AppData\Local\Microsoft\Windows\Temporary Internet Files\Content.IE5\UGQA8PQ1\MC9003616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2178" y="1462532"/>
            <a:ext cx="2213945" cy="426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erunka\AppData\Local\Microsoft\Windows\Temporary Internet Files\Content.IE5\UGQA8PQ1\MC9003262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6123" y="1462532"/>
            <a:ext cx="1486993" cy="328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Verunka\AppData\Local\Microsoft\Windows\Temporary Internet Files\Content.IE5\MP8AO2BD\MC9001829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7380" y="2051368"/>
            <a:ext cx="2100925" cy="3807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Verunka\AppData\Local\Microsoft\Windows\Temporary Internet Files\Content.IE5\UGQA8PQ1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4400" y="2057400"/>
            <a:ext cx="1371600" cy="118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Verunka\AppData\Local\Microsoft\Windows\Temporary Internet Files\Content.IE5\A5ZC3E26\MC9004412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36242" y="1467162"/>
            <a:ext cx="1241685" cy="118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9437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2757" y="1955801"/>
            <a:ext cx="9877777" cy="325120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svět - environmentální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Poznatky, sociální informovanost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Já, ty, my a lidé kolem nás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Kdo co čím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Mít poznatky z nejrůznějších oblastí života, poznávání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toho,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 čím se v životě setkává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Téma pro polytechnickou výchovu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2757" y="1866901"/>
            <a:ext cx="9877777" cy="32766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Počítač s dotykovou obrazovkou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KUMUČ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Vlastní materiál školy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Použitý materiál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806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701799"/>
            <a:ext cx="10781608" cy="3517901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Snímek č.: 3 – děti popisují co je na obrázcích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Snímek č.: 4 – 6 děti ukazují dané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nástroje,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ty se zvětšují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Snímek č.: 7 – co malíř nepotřebuje – to mizí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Snímek č.: 8 - co malíř potřebuje ke své práci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čem se liší malíř x malíř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Následuje práce s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tab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Dále může následovat kreslení nebo malování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4875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2712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0</TotalTime>
  <Words>364</Words>
  <Application>Microsoft Office PowerPoint</Application>
  <PresentationFormat>Vlastní</PresentationFormat>
  <Paragraphs>67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POVOLÁNÍ</vt:lpstr>
      <vt:lpstr>MALÍŘ - NATĚRAČ</vt:lpstr>
      <vt:lpstr>Poznáte je ?</vt:lpstr>
      <vt:lpstr>Kde je štětka ?</vt:lpstr>
      <vt:lpstr>Kde je malířská barva ?</vt:lpstr>
      <vt:lpstr>Kde je malířský váleček ?</vt:lpstr>
      <vt:lpstr>Co malíř ke své práci nepotřebuje ?</vt:lpstr>
      <vt:lpstr>Co malíři chybí ?</vt:lpstr>
      <vt:lpstr>V čem se liší ?</vt:lpstr>
      <vt:lpstr>Téma pro polytechnickou výchovu</vt:lpstr>
      <vt:lpstr>Použitý materiál</vt:lpstr>
      <vt:lpstr>Metodický postup </vt:lpstr>
      <vt:lpstr>Použité zdroje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2014-12-09T08:10:20Z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