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6" r:id="rId4"/>
    <p:sldId id="265" r:id="rId5"/>
    <p:sldId id="266" r:id="rId6"/>
    <p:sldId id="267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38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28EF00E-BE2F-4086-916B-614B285D4DA0}" type="datetimeFigureOut">
              <a:rPr lang="cs-CZ" smtClean="0"/>
              <a:t>7. 12. 2014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4401329"/>
              </p:ext>
            </p:extLst>
          </p:nvPr>
        </p:nvGraphicFramePr>
        <p:xfrm>
          <a:off x="1616075" y="212725"/>
          <a:ext cx="5851525" cy="6370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5" name="Dokument" r:id="rId3" imgW="5929076" imgH="6432329" progId="Word.Document.12">
                  <p:embed/>
                </p:oleObj>
              </mc:Choice>
              <mc:Fallback>
                <p:oleObj name="Dokument" r:id="rId3" imgW="5929076" imgH="643232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851525" cy="6370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31561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7030A0"/>
                </a:solidFill>
              </a:rPr>
              <a:t>Seasons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rgbClr val="FF0000"/>
                </a:solidFill>
              </a:rPr>
              <a:t>Months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957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43785" y="296779"/>
            <a:ext cx="49008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Přiřaď správný název k obrázku: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34462" y="969399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err="1" smtClean="0"/>
              <a:t>Spring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          </a:t>
            </a:r>
            <a:r>
              <a:rPr lang="cs-CZ" sz="2400" b="1" dirty="0" err="1" smtClean="0"/>
              <a:t>Summer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            </a:t>
            </a:r>
            <a:r>
              <a:rPr lang="cs-CZ" sz="2400" b="1" dirty="0" err="1" smtClean="0"/>
              <a:t>Autumn</a:t>
            </a:r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Winter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  <p:pic>
        <p:nvPicPr>
          <p:cNvPr id="3078" name="Picture 6" descr="C:\Users\jana.koudelkova\AppData\Local\Microsoft\Windows\INetCache\IE\WFN2HAIV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40615"/>
            <a:ext cx="3178990" cy="213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a.koudelkova\AppData\Local\Microsoft\Windows\INetCache\IE\KYM3XMTS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65104"/>
            <a:ext cx="3240360" cy="215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jana.koudelkova\AppData\Local\Microsoft\Windows\INetCache\IE\8YXLIUG6\MP9004074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73016"/>
            <a:ext cx="2064828" cy="3097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Users\jana.koudelkova\AppData\Local\Microsoft\Windows\INetCache\IE\8YXLIUG6\MP9004337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959" y="1110231"/>
            <a:ext cx="2201370" cy="2938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4531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43785" y="296779"/>
            <a:ext cx="58922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Přiřaď správný název k obrázku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: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řešení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34462" y="969399"/>
            <a:ext cx="19442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b="1" dirty="0" smtClean="0"/>
          </a:p>
          <a:p>
            <a:r>
              <a:rPr lang="cs-CZ" sz="2400" b="1" dirty="0" err="1" smtClean="0"/>
              <a:t>Spring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          </a:t>
            </a:r>
            <a:r>
              <a:rPr lang="cs-CZ" sz="2400" b="1" dirty="0" err="1" smtClean="0"/>
              <a:t>Summer</a:t>
            </a:r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            </a:t>
            </a:r>
            <a:r>
              <a:rPr lang="cs-CZ" sz="2400" b="1" dirty="0" err="1" smtClean="0"/>
              <a:t>Autumn</a:t>
            </a:r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  Winter</a:t>
            </a:r>
          </a:p>
          <a:p>
            <a:endParaRPr lang="cs-CZ" sz="2400" b="1" dirty="0"/>
          </a:p>
          <a:p>
            <a:endParaRPr lang="cs-CZ" sz="2400" b="1" dirty="0"/>
          </a:p>
        </p:txBody>
      </p:sp>
      <p:pic>
        <p:nvPicPr>
          <p:cNvPr id="4" name="Picture 6" descr="C:\Users\jana.koudelkova\AppData\Local\Microsoft\Windows\INetCache\IE\WFN2HAIV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40615"/>
            <a:ext cx="3178990" cy="213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jana.koudelkova\AppData\Local\Microsoft\Windows\INetCache\IE\KYM3XMTS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65104"/>
            <a:ext cx="3240360" cy="215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1" descr="C:\Users\jana.koudelkova\AppData\Local\Microsoft\Windows\INetCache\IE\8YXLIUG6\MP9004074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73016"/>
            <a:ext cx="2064828" cy="3097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3" descr="C:\Users\jana.koudelkova\AppData\Local\Microsoft\Windows\INetCache\IE\8YXLIUG6\MP9004337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959" y="1110231"/>
            <a:ext cx="2201370" cy="2938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>
            <a:off x="3563888" y="1556792"/>
            <a:ext cx="326024" cy="36004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148064" y="2780928"/>
            <a:ext cx="936104" cy="1440160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3252452" y="3933056"/>
            <a:ext cx="582010" cy="792088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806570" y="3284984"/>
            <a:ext cx="1493622" cy="194421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2369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404664"/>
            <a:ext cx="71320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Přečti a zařaď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správný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název měsíce k ročnímu období: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Picture 6" descr="C:\Users\jana.koudelkova\AppData\Local\Microsoft\Windows\INetCache\IE\WFN2HAIV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92" y="1445950"/>
            <a:ext cx="3178990" cy="213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jana.koudelkova\AppData\Local\Microsoft\Windows\INetCache\IE\KYM3XMTS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75448"/>
            <a:ext cx="3240360" cy="215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1" descr="C:\Users\jana.koudelkova\AppData\Local\Microsoft\Windows\INetCache\IE\8YXLIUG6\MP9004074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118" y="1445950"/>
            <a:ext cx="1564013" cy="234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3" descr="C:\Users\jana.koudelkova\AppData\Local\Microsoft\Windows\INetCache\IE\8YXLIUG6\MP9004337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950" y="4543237"/>
            <a:ext cx="1636351" cy="218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467544" y="773996"/>
            <a:ext cx="478802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/>
          </a:p>
          <a:p>
            <a:r>
              <a:rPr lang="cs-CZ" b="1" dirty="0" err="1"/>
              <a:t>Spring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            </a:t>
            </a:r>
          </a:p>
          <a:p>
            <a:r>
              <a:rPr lang="cs-CZ" b="1" dirty="0"/>
              <a:t>              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  </a:t>
            </a:r>
          </a:p>
          <a:p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854018" y="4173905"/>
            <a:ext cx="10422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 </a:t>
            </a:r>
            <a:r>
              <a:rPr lang="cs-CZ" b="1" dirty="0" err="1"/>
              <a:t>Summer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177200" y="980728"/>
            <a:ext cx="962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Autumn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7292745" y="4206116"/>
            <a:ext cx="8465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Winter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7944" y="1700808"/>
            <a:ext cx="158870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January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February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March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April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May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June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July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August</a:t>
            </a: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September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October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November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December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5575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312331"/>
            <a:ext cx="79060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Přečti a zařaď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správný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název měsíce k ročnímu období: </a:t>
            </a:r>
            <a:r>
              <a:rPr lang="cs-CZ" sz="2400" b="1" i="1" dirty="0" smtClean="0">
                <a:solidFill>
                  <a:schemeClr val="accent6">
                    <a:lumMod val="50000"/>
                  </a:schemeClr>
                </a:solidFill>
              </a:rPr>
              <a:t>řešení</a:t>
            </a:r>
            <a:endParaRPr lang="cs-CZ" sz="24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Picture 6" descr="C:\Users\jana.koudelkova\AppData\Local\Microsoft\Windows\INetCache\IE\WFN2HAIV\MP9001852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92" y="1445950"/>
            <a:ext cx="3178990" cy="213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1" descr="C:\Users\jana.koudelkova\AppData\Local\Microsoft\Windows\INetCache\IE\8YXLIUG6\MP9004074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118" y="1445950"/>
            <a:ext cx="1564013" cy="2346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3" descr="C:\Users\jana.koudelkova\AppData\Local\Microsoft\Windows\INetCache\IE\8YXLIUG6\MP9004337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950" y="4543237"/>
            <a:ext cx="1636351" cy="2184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7544" y="773996"/>
            <a:ext cx="478802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/>
          </a:p>
          <a:p>
            <a:r>
              <a:rPr lang="cs-CZ" b="1" dirty="0" err="1"/>
              <a:t>Spring</a:t>
            </a:r>
            <a:endParaRPr lang="cs-CZ" b="1" dirty="0"/>
          </a:p>
          <a:p>
            <a:endParaRPr lang="cs-CZ" b="1" dirty="0"/>
          </a:p>
          <a:p>
            <a:r>
              <a:rPr lang="cs-CZ" b="1" dirty="0"/>
              <a:t>            </a:t>
            </a:r>
          </a:p>
          <a:p>
            <a:r>
              <a:rPr lang="cs-CZ" b="1" dirty="0"/>
              <a:t>              </a:t>
            </a:r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  </a:t>
            </a:r>
          </a:p>
          <a:p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854018" y="4173905"/>
            <a:ext cx="10422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 </a:t>
            </a:r>
            <a:r>
              <a:rPr lang="cs-CZ" b="1" dirty="0" err="1"/>
              <a:t>Summer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177200" y="980728"/>
            <a:ext cx="9621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Autumn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7292745" y="4206116"/>
            <a:ext cx="8465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Winter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1700808"/>
            <a:ext cx="158870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January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February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March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April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May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June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July</a:t>
            </a:r>
          </a:p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August</a:t>
            </a: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September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October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November</a:t>
            </a: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400" b="1" dirty="0" err="1" smtClean="0">
                <a:solidFill>
                  <a:schemeClr val="tx2">
                    <a:lumMod val="75000"/>
                  </a:schemeClr>
                </a:solidFill>
              </a:rPr>
              <a:t>December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1" name="Picture 12" descr="C:\Users\jana.koudelkova\AppData\Local\Microsoft\Windows\INetCache\IE\KYM3XMTS\MP9004228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575448"/>
            <a:ext cx="3240360" cy="2159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5255568" y="1988840"/>
            <a:ext cx="1739382" cy="2401942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255568" y="2513561"/>
            <a:ext cx="1739382" cy="2427607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3526182" y="2618960"/>
            <a:ext cx="541762" cy="0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3526182" y="3068960"/>
            <a:ext cx="541762" cy="0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>
            <a:off x="3526182" y="3359319"/>
            <a:ext cx="613770" cy="0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2987824" y="3791970"/>
            <a:ext cx="1080120" cy="751267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3419872" y="4206116"/>
            <a:ext cx="720080" cy="369332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3527884" y="4575448"/>
            <a:ext cx="612068" cy="365720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656649" y="3501008"/>
            <a:ext cx="1338301" cy="1440160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5255568" y="3791970"/>
            <a:ext cx="1921632" cy="1437230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5656649" y="3791970"/>
            <a:ext cx="1636096" cy="1863176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5508104" y="6021288"/>
            <a:ext cx="1368152" cy="144016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97318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96574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175</TotalTime>
  <Words>115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Microsoft Word Document</vt:lpstr>
      <vt:lpstr>Prezentace aplikace PowerPoint</vt:lpstr>
      <vt:lpstr>Months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14</cp:revision>
  <dcterms:created xsi:type="dcterms:W3CDTF">2014-04-23T17:57:35Z</dcterms:created>
  <dcterms:modified xsi:type="dcterms:W3CDTF">2014-12-07T19:06:02Z</dcterms:modified>
</cp:coreProperties>
</file>